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notesSlides/notesSlide2.xml" ContentType="application/vnd.openxmlformats-officedocument.presentationml.notesSlide+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notesSlides/notesSlide3.xml" ContentType="application/vnd.openxmlformats-officedocument.presentationml.notesSlide+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notesSlides/notesSlide4.xml" ContentType="application/vnd.openxmlformats-officedocument.presentationml.notesSlide+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notesSlides/notesSlide5.xml" ContentType="application/vnd.openxmlformats-officedocument.presentationml.notesSlide+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notesSlides/notesSlide6.xml" ContentType="application/vnd.openxmlformats-officedocument.presentationml.notesSlide+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notesSlides/notesSlide7.xml" ContentType="application/vnd.openxmlformats-officedocument.presentationml.notesSlide+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notesSlides/notesSlide8.xml" ContentType="application/vnd.openxmlformats-officedocument.presentationml.notesSlide+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notesSlides/notesSlide9.xml" ContentType="application/vnd.openxmlformats-officedocument.presentationml.notesSlide+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notesSlides/notesSlide10.xml" ContentType="application/vnd.openxmlformats-officedocument.presentationml.notesSlide+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notesSlides/notesSlide11.xml" ContentType="application/vnd.openxmlformats-officedocument.presentationml.notesSlide+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1336" r:id="rId2"/>
    <p:sldId id="1333" r:id="rId3"/>
    <p:sldId id="1334" r:id="rId4"/>
    <p:sldId id="1335" r:id="rId5"/>
    <p:sldId id="1338" r:id="rId6"/>
    <p:sldId id="1337" r:id="rId7"/>
    <p:sldId id="1339" r:id="rId8"/>
    <p:sldId id="1341" r:id="rId9"/>
    <p:sldId id="1342" r:id="rId10"/>
    <p:sldId id="1340" r:id="rId11"/>
    <p:sldId id="1343" r:id="rId12"/>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00" autoAdjust="0"/>
    <p:restoredTop sz="96323" autoAdjust="0"/>
  </p:normalViewPr>
  <p:slideViewPr>
    <p:cSldViewPr snapToGrid="0">
      <p:cViewPr varScale="1">
        <p:scale>
          <a:sx n="113" d="100"/>
          <a:sy n="113" d="100"/>
        </p:scale>
        <p:origin x="30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7:37:00.043"/>
    </inkml:context>
    <inkml:brush xml:id="br0">
      <inkml:brushProperty name="width" value="0.025" units="cm"/>
      <inkml:brushProperty name="height" value="0.025" units="cm"/>
    </inkml:brush>
  </inkml:definitions>
  <inkml:trace contextRef="#ctx0" brushRef="#br0">27 31 2787,'0'0'20659,"-17"-22"-21556,14 18-1857,-3-1-5062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7:37:05.167"/>
    </inkml:context>
    <inkml:brush xml:id="br0">
      <inkml:brushProperty name="width" value="0.025" units="cm"/>
      <inkml:brushProperty name="height" value="0.025" units="cm"/>
    </inkml:brush>
  </inkml:definitions>
  <inkml:trace contextRef="#ctx0" brushRef="#br0">10 348 20083,'0'0'2125,"-4"8"-636,3-6-1455,0-1-1,1 1 0,-1-1 1,1 1-1,-1-1 1,1 1-1,-1 0 1,1-1-1,0 1 1,0 0-1,0-1 1,0 1-1,0-1 0,1 4 1,-1-4 0,0 0 0,1 0 0,-1 0 0,1-1 0,0 1 0,-1 0 0,1-1 0,-1 1 0,1 0 0,0-1 0,0 1 0,-1-1 0,1 1 0,0-1 0,0 1 0,0-1 0,-1 1 0,1-1 0,0 0 0,0 0 0,1 1 0,10 0 383,0 0 0,0-1 0,1 0 0,15-3-1,-18 3-184,80-11 1301,106-26 0,-67 10-814,885-110 1117,10 65-2200,-21 1 558,-913 63-157,414-23-21,-500 31-11,33 3 134,-36-3-167,0 0 0,0 0 0,0 1 0,0-1 0,0 1 0,0-1 1,0 0-1,0 1 0,0 0 0,0-1 0,0 1 0,0 0 0,0-1 0,-1 1 0,1 0 0,0 0 0,0 0 0,-1 0 1,1 0-1,-1 0 0,1 0 0,-1 0 0,1 0 0,-1 0 0,1 2 0,-2 6-3920,-9-5-3907,-8-4-6121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07.171"/>
    </inkml:context>
    <inkml:brush xml:id="br0">
      <inkml:brushProperty name="width" value="0.025" units="cm"/>
      <inkml:brushProperty name="height" value="0.025" units="cm"/>
    </inkml:brush>
  </inkml:definitions>
  <inkml:trace contextRef="#ctx0" brushRef="#br0">44 172 11915,'0'0'11163,"-9"-2"-8889,-26-7-235,47 5 1244,52-9-2621,4-3-249,101-36 0,38-10-1116,-165 59-150,-9 1-2021,-14-2-4166,-11-1-2570</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38.775"/>
    </inkml:context>
    <inkml:brush xml:id="br0">
      <inkml:brushProperty name="width" value="0.025" units="cm"/>
      <inkml:brushProperty name="height" value="0.025" units="cm"/>
    </inkml:brush>
  </inkml:definitions>
  <inkml:trace contextRef="#ctx0" brushRef="#br0">0 1 18129,'0'14'2466,"0"1"-127,0 1 159,11 2-832,2 0-97,5-1-608,3-3-513,1-3-351,1-5-65,0-4-353,1-2-832,-4 0-1121,-5 0-1698,-3-10-2146,-4-3-4868</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39.106"/>
    </inkml:context>
    <inkml:brush xml:id="br0">
      <inkml:brushProperty name="width" value="0.025" units="cm"/>
      <inkml:brushProperty name="height" value="0.025" units="cm"/>
    </inkml:brush>
  </inkml:definitions>
  <inkml:trace contextRef="#ctx0" brushRef="#br0">125 0 17585,'0'0'5669,"-43"61"-3427,28-30-736,0 8-97,-2 5-384,4 2-577,3 4-320,2-3-96,5-10-640,3-7-1602,0-11-577,5-13-640,8-6-1666,1-2-6822</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39.479"/>
    </inkml:context>
    <inkml:brush xml:id="br0">
      <inkml:brushProperty name="width" value="0.025" units="cm"/>
      <inkml:brushProperty name="height" value="0.025" units="cm"/>
    </inkml:brush>
  </inkml:definitions>
  <inkml:trace contextRef="#ctx0" brushRef="#br0">0 16 6951,'0'0'20147,"60"7"-19026,-27-7-545,0 0-448,3-4-256,-3-1-1794,-6-1-1601,-10 1-2050,-7 2-5606</inkml:trace>
  <inkml:trace contextRef="#ctx0" brushRef="#br0" timeOffset="1">9 114 17008,'0'0'10538,"84"13"-9417,-39-17-448,5-7-481,-4 1-288,0 1-2338,-9 0-3300,-7 0-8519</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41.361"/>
    </inkml:context>
    <inkml:brush xml:id="br0">
      <inkml:brushProperty name="width" value="0.025" units="cm"/>
      <inkml:brushProperty name="height" value="0.025" units="cm"/>
    </inkml:brush>
  </inkml:definitions>
  <inkml:trace contextRef="#ctx0" brushRef="#br0">1 199 6278,'0'0'22234,"10"-10"-21636,37-42-334,57-84 1,-110 182-25,-7 3-137,6-29-114,1 0-1,1 0 0,1 0 0,1 0 1,1 1-1,1 39 0,1-60-37,0 1-1,0-1 1,0 1-1,1-1 1,-1 1-1,0-1 0,0 1 1,1-1-1,-1 0 1,0 1-1,1-1 1,-1 1-1,1-1 1,-1 0-1,0 1 1,1-1-1,-1 0 0,1 1 1,-1-1-1,1 0 1,-1 0-1,1 0 1,-1 1-1,1-1 1,-1 0-1,1 0 0,-1 0 1,1 0-1,0 0 1,-1 0-1,1 0 1,-1 0-1,1 0 1,-1 0-1,1 0 1,-1-1-1,1 1 0,-1 0 1,1 0-1,-1 0 1,1-1-1,-1 1 1,1 0-1,-1-1 1,1 1-1,-1 0 0,0-1 1,1 1-1,-1 0 1,0-1-1,1 1 1,0-2-1,23-19-4066,-8-5-1746,2-5-4515</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43.012"/>
    </inkml:context>
    <inkml:brush xml:id="br0">
      <inkml:brushProperty name="width" value="0.025" units="cm"/>
      <inkml:brushProperty name="height" value="0.025" units="cm"/>
    </inkml:brush>
  </inkml:definitions>
  <inkml:trace contextRef="#ctx0" brushRef="#br0">107 39 12236,'3'-29'8569,"-4"28"-8411,1 1-1,0-1 0,0 1 1,0-1-1,0 1 1,0-1-1,-1 1 0,1 0 1,0-1-1,0 1 0,-1 0 1,1-1-1,0 1 1,-1 0-1,1-1 0,0 1 1,-1 0-1,1-1 0,-1 1 1,1 0-1,0 0 1,-1 0-1,1-1 0,-1 1 1,1 0-1,-1 0 0,1 0 1,-1 0-1,1 0 1,-1 0-1,-2 0 0,0 1 0,0 0 0,0 0 0,0 0 0,0 1 0,1-1 0,-1 0 0,1 1 0,-1 0 0,1 0 0,-1 0 0,1 0 0,-4 4 0,1-1-36,0 0-1,0 1 0,0 0 1,0-1-1,1 2 0,0-1 0,1 0 1,-1 1-1,1 0 0,0-1 1,1 1-1,0 0 0,0 1 0,-1 9 1,3-17-117,0 1 1,1-1-1,-1 1 0,0-1 1,1 1-1,-1 0 1,0-1-1,1 1 0,-1-1 1,1 0-1,-1 1 0,1-1 1,-1 1-1,1-1 1,-1 0-1,1 1 0,0-1 1,-1 0-1,1 0 1,-1 1-1,1-1 0,0 0 1,-1 0-1,1 0 1,0 0-1,-1 0 0,1 0 1,0 0-1,-1 0 1,1 0-1,-1 0 0,1 0 1,0 0-1,-1 0 0,1-1 1,0 1-1,-1 0 1,1 0-1,-1-1 0,1 1 1,0-1-1,30-12 127,-23 8-134,0 0 0,0-1 1,0 0-1,-1-1 0,0 1 1,0-1-1,-1-1 0,0 1 1,0-1-1,0 0 0,4-10 1,-19 38-4,1 0 0,2 0 0,0 1 0,1-1 0,0 1 0,2 0 0,-1 34 0,4-54 23,0 0 0,1 1 1,-1-1-1,0 1 0,0-1 1,1 1-1,-1-1 0,1 0 1,0 1-1,-1-1 0,1 0 1,0 0-1,0 0 0,0 1 1,0-1-1,0 0 0,0 0 0,0 0 1,0 0-1,0 0 0,0-1 1,0 1-1,1 0 0,-1 0 1,0-1-1,1 1 0,-1-1 1,0 1-1,1-1 0,-1 0 1,1 1-1,1-1 0,18 8 74,-20-8-77,-1 1 0,0-1 1,1 0-1,-1 1 0,0-1 1,1 0-1,-1 1 1,0-1-1,0 0 0,1 1 1,-1-1-1,0 1 0,0-1 1,0 1-1,0-1 1,1 1-1,-1-1 0,0 1 1,0-1-1,0 0 0,0 1 1,0-1-1,0 1 1,0-1-1,0 1 0,-1-1 1,1 1-1,0-1 0,0 1 1,0-1-1,0 1 1,-1-1-1,1 0 0,0 1 1,0-1-1,-1 1 0,1-1 1,0 0-1,-1 1 1,1-1-1,0 0 0,-1 1 1,1-1-1,0 0 0,-1 0 1,1 1-1,-1-1 0,1 0 1,-1 0-1,1 0 1,0 0-1,-1 1 0,1-1 1,-1 0-1,1 0 0,-2 0 1,-25 11 1018,-10-7-882,-39-1 0,73-3-250,9 0-39,1 0 52,29-1-3976,-1-7-3332,-10-2-1201</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43.403"/>
    </inkml:context>
    <inkml:brush xml:id="br0">
      <inkml:brushProperty name="width" value="0.025" units="cm"/>
      <inkml:brushProperty name="height" value="0.025" units="cm"/>
    </inkml:brush>
  </inkml:definitions>
  <inkml:trace contextRef="#ctx0" brushRef="#br0">120 8 14029,'0'0'6764,"-9"2"-4127,3 0-2345,0 1 0,0-1 0,0 1 1,0 0-1,0 1 0,0-1 0,1 1 0,0 0 0,0 1 0,0-1 0,0 1 0,1 0 0,-1 0 0,1 1 0,1-1 1,-1 1-1,1 0 0,0 0 0,0 0 0,-2 8 0,3-10-218,0 0 0,1 0 0,0 0 1,0 1-1,0-1 0,0 0 0,1 0 0,-1 1 0,1-1 1,0 0-1,1 1 0,-1-1 0,1 0 0,1 6 0,-1-8-41,1 0-1,-1 0 0,1-1 1,0 1-1,-1 0 0,1-1 1,0 0-1,0 1 0,0-1 1,0 0-1,0 0 0,0 0 1,0 0-1,1 0 0,-1 0 1,0-1-1,0 1 0,1-1 1,-1 0-1,0 1 0,1-1 1,-1 0-1,0-1 1,1 1-1,-1 0 0,0-1 1,3 0-1,2 0 7,0-1 1,-1 1-1,0-1 1,1-1-1,-1 1 1,0-1-1,0 0 1,0-1-1,-1 1 1,1-1-1,-1 0 1,0 0-1,0-1 1,0 0-1,-1 0 1,0 0-1,0 0 1,0-1-1,0 1 1,-1-1-1,0 0 1,0 0-1,0 0 1,-1-1-1,0 1 1,0 0-1,-1-1 1,0 0 0,1-11-1,-3 15-35,0 1 1,0-1-1,0 1 1,0-1-1,-1 1 1,1-1-1,-1 1 1,0 0-1,1 0 0,-1-1 1,0 1-1,0 1 1,0-1-1,0 0 1,-1 0-1,1 1 1,0-1-1,-1 1 1,1 0-1,-1 0 0,0 0 1,1 0-1,-1 0 1,0 0-1,1 1 1,-4-1-1,-1-1-64,0 1 0,-1-1 0,1 2 0,0-1 0,-1 1 0,1 0 0,0 0 0,-1 1 0,-6 1 0,8 2-3002</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48.204"/>
    </inkml:context>
    <inkml:brush xml:id="br0">
      <inkml:brushProperty name="width" value="0.025" units="cm"/>
      <inkml:brushProperty name="height" value="0.025" units="cm"/>
    </inkml:brush>
  </inkml:definitions>
  <inkml:trace contextRef="#ctx0" brushRef="#br0">0 30 14798,'0'0'11531,"2"0"-11179,4-5-384,-1 0-769,2-1-1216,-1-1-2724,1 1-5765</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48.701"/>
    </inkml:context>
    <inkml:brush xml:id="br0">
      <inkml:brushProperty name="width" value="0.025" units="cm"/>
      <inkml:brushProperty name="height" value="0.025" units="cm"/>
    </inkml:brush>
  </inkml:definitions>
  <inkml:trace contextRef="#ctx0" brushRef="#br0">1 168 9513,'0'0'16912,"9"-10"-16143,43-40-245,55-57 9,-118 138 1271,-37 64-785,43-84-1037,1 1 0,0-1 0,1 1-1,0 0 1,1 0 0,-2 22 0,4-34-28,0 1 1,0-1-1,0 1 1,0-1 0,0 1-1,0-1 1,0 1 0,0-1-1,0 1 1,0-1 0,1 0-1,-1 1 1,0-1-1,0 1 1,0-1 0,1 1-1,-1-1 1,0 0 0,0 1-1,1-1 1,-1 1-1,0-1 1,1 0 0,-1 1-1,0-1 1,1 0 0,-1 0-1,0 1 1,1-1-1,-1 0 1,1 0 0,-1 0-1,1 1 1,-1-1 0,1 0-1,0 0 1,20-6-2407,17-22-3801,-14 4-249,-2-3-3555</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49.062"/>
    </inkml:context>
    <inkml:brush xml:id="br0">
      <inkml:brushProperty name="width" value="0.025" units="cm"/>
      <inkml:brushProperty name="height" value="0.025" units="cm"/>
    </inkml:brush>
  </inkml:definitions>
  <inkml:trace contextRef="#ctx0" brushRef="#br0">72 0 8168,'0'0'15091,"-8"10"-13105,7-9-1962,-9 11 931,0 0 1,-15 26-1,22-34-851,1-1-1,0 1 1,0 0-1,1 0 1,-1 0-1,1-1 0,-1 1 1,1 1-1,1-1 1,-1 0-1,1 0 1,-1 0-1,1 0 1,0 0-1,1 1 1,-1-1-1,1 0 1,-1 0-1,4 8 1,-4-11-99,1 0 0,0 0 1,0 1-1,0-1 1,0 0-1,0 0 1,0 0-1,1 0 0,-1 0 1,0 0-1,0-1 1,1 1-1,-1 0 1,1-1-1,-1 1 0,0 0 1,1-1-1,-1 0 1,1 1-1,-1-1 1,1 0-1,-1 0 0,1 0 1,0 0-1,-1 0 1,1 0-1,-1 0 1,1-1-1,-1 1 1,1 0-1,-1-1 0,0 1 1,1-1-1,1 0 1,1-1 8,0 0 0,0 0 0,0 0 1,0-1-1,0 1 0,-1-1 1,1 0-1,-1 0 0,1 0 0,3-5 1,-3 2 94,0 1 0,-1 0-1,0-1 1,0 0 0,-1 1 0,0-1 0,0 0 0,0 0 0,0-1 0,-1 1 0,0 0 0,-1 0 0,1-1 0,-1 1 0,0 0 0,-2-12 0,1 17-100,0 0-1,1 0 1,-1 0 0,0 0 0,0 0-1,0 1 1,0-1 0,1 0 0,-1 0-1,-1 1 1,1-1 0,0 0 0,0 1-1,0-1 1,0 1 0,0-1-1,0 1 1,-1 0 0,1 0 0,0-1-1,0 1 1,0 0 0,-1 0 0,1 0-1,0 0 1,0 0 0,-1 1-1,1-1 1,0 0 0,0 1 0,0-1-1,0 0 1,-2 2 0,0-2-114,0 1 0,0 1 0,0-1 0,0 0 0,1 1 0,-1-1 0,0 1 0,1 0 0,-1 0 0,1 0 0,0 0 0,-3 3 0,-1 15-3772,6-19 3543,0 0 0,0-1 0,0 1-1,0 0 1,0-1 0,0 1 0,0-1 0,1 1 0,-1 0 0,0-1 0,0 1 0,1-1 0,-1 1 0,0-1-1,0 1 1,1-1 0,-1 1 0,1-1 0,-1 1 0,1-1 0,-1 0 0,1 1 0,-1-1 0,1 1-1,-1-1 1,1 0 0,-1 0 0,1 1 0,-1-1 0,1 0 0,0 0 0,14 3-8490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49.390"/>
    </inkml:context>
    <inkml:brush xml:id="br0">
      <inkml:brushProperty name="width" value="0.025" units="cm"/>
      <inkml:brushProperty name="height" value="0.025" units="cm"/>
    </inkml:brush>
  </inkml:definitions>
  <inkml:trace contextRef="#ctx0" brushRef="#br0">93 1 9129,'0'0'15150,"-9"5"-13495,3-2-1453,0 1 0,1-1 0,-1 1-1,1 0 1,0 1 0,0-1 0,1 1 0,-1 0 0,1 0 0,0 0 0,0 1 0,1-1-1,-1 1 1,1 0 0,1 0 0,-1 0 0,1 0 0,0 1 0,0-1 0,1 1 0,-1 6-1,2-11-191,0 0-1,-1 0 0,1 0 0,0 0 0,1 1 0,-1-1 0,0 0 1,1 0-1,-1 0 0,1 0 0,-1 0 0,1 0 0,0-1 1,0 1-1,0 0 0,0 0 0,0 0 0,0-1 0,1 1 0,1 2 1,0-3-2,0 0 1,0 1 0,0-1 0,0 0-1,0-1 1,0 1 0,0-1 0,0 1 0,0-1-1,0 0 1,0 0 0,1 0 0,3-1-1,-2 0 28,0 0-1,0-1 1,0 1-1,0-1 1,0 0-1,0-1 0,-1 1 1,1-1-1,-1 0 1,0 0-1,0 0 1,0-1-1,0 0 1,0 1-1,-1-1 0,1 0 1,-1-1-1,0 1 1,-1-1-1,1 1 1,-1-1-1,0 0 0,0 0 1,0 0-1,0 0 1,-1 0-1,0 0 1,0 0-1,-1-1 1,1 1-1,-1 0 0,0 0 1,-1-1-1,1 1 1,-3-7-1,3 11-28,-1-1-1,0 0 0,0 0 0,0 0 1,-1 1-1,1-1 0,0 0 0,-1 1 1,1-1-1,-1 1 0,1 0 0,-1-1 1,1 1-1,-1 0 0,0 0 1,0 0-1,0 0 0,0 1 0,0-1 1,0 0-1,0 1 0,0-1 0,0 1 1,0 0-1,0-1 0,0 1 0,0 0 1,0 1-1,0-1 0,0 0 1,0 0-1,0 1 0,-3 0 0,-34 12-2403,10 3-4611,15-4-1448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08.697"/>
    </inkml:context>
    <inkml:brush xml:id="br0">
      <inkml:brushProperty name="width" value="0.025" units="cm"/>
      <inkml:brushProperty name="height" value="0.025" units="cm"/>
    </inkml:brush>
  </inkml:definitions>
  <inkml:trace contextRef="#ctx0" brushRef="#br0">8 1 20948,'-3'11'2018,"1"5"-257,-1 10 610,3 2-1154,0 6-513,0-2-287,0-1-353,0-6-64,1-5-481,5-6-576,0-6-992,-1-6-802,-2-2-993,-3-6-736,0-15-3556</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51.212"/>
    </inkml:context>
    <inkml:brush xml:id="br0">
      <inkml:brushProperty name="width" value="0.025" units="cm"/>
      <inkml:brushProperty name="height" value="0.025" units="cm"/>
    </inkml:brush>
  </inkml:definitions>
  <inkml:trace contextRef="#ctx0" brushRef="#br0">66 115 8488,'-7'2'712,"-29"10"2722,34-12-3152,1 1-1,0-1 1,0 1 0,-1-1-1,1 1 1,0 0 0,0 0-1,0-1 1,0 1 0,0 0-1,0 0 1,0 0 0,0 0 0,1 0-1,-1 0 1,0 0 0,0 0-1,1 0 1,-1 0 0,1 1-1,-1-1 1,1 0 0,-1 2-1,39 1 2781,-35-4-2760,93-5 1678,129-23 0,-71 7-1232,128-15-749,371-29-366,-603 64 527,-50 2-127,0-1 0,0 0 0,0 1 0,0-1 0,1 0 0,-1 1 0,0-1 0,0 1 0,0-1 0,0 0 0,0 1 0,0-1 0,-1 0 0,1 1 1,0-1-1,0 1 0,0-1 0,0 0 0,0 1 0,0-1 0,-1 0 0,1 1 0,0-1 0,0 0 0,-1 1 0,1-1 0,0 0 0,0 0 0,-1 1 0,1-1 0,0 0 0,-1 0 0,1 0 0,0 1 0,-1-1 1,1 0-1,-7 5-1405,10-19-14078</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53.482"/>
    </inkml:context>
    <inkml:brush xml:id="br0">
      <inkml:brushProperty name="width" value="0.025" units="cm"/>
      <inkml:brushProperty name="height" value="0.025" units="cm"/>
    </inkml:brush>
  </inkml:definitions>
  <inkml:trace contextRef="#ctx0" brushRef="#br0">45 2 5958,'-2'0'18907,"28"-1"-14379,39 3-4352,-64-2-170,0 1-1,0-1 0,0 0 0,0 0 0,0 0 0,0 1 1,0-1-1,0 1 0,0-1 0,0 1 0,0-1 1,0 1-1,0-1 0,-1 1 0,1 0 0,0-1 1,0 1-1,-1 0 0,1 0 0,0 0 0,-1-1 1,1 1-1,-1 0 0,1 0 0,-1 0 0,0 0 1,1 1-1,-1 0 2,0 0-1,0 0 1,0 0 0,-1 0 0,1 0-1,-1 0 1,1 0 0,-1-1-1,1 1 1,-1 0 0,0 0 0,0-1-1,-2 3 1,-1 3 17,-2 0 0,1 0 0,-1-1 1,0 0-1,-8 7 0,5-6 278,0 0 0,-1-1 1,0 1-1,0-2 0,0 0 0,-1 0 1,-16 5-1,51-16 199,-14 2-666,1 1 0,0 0 0,1 1-1,-1 1 1,19-1 0,-28 2 117,1 0 0,-1 1 0,1-1 0,-1 0 0,0 1 0,1 0 0,-1 0 1,0-1-1,0 1 0,0 1 0,0-1 0,1 0 0,-1 0 0,-1 1 0,1-1 0,0 1 0,0 0 0,-1-1 0,1 1 0,0 0 1,-1 0-1,0 0 0,0 0 0,1 0 0,-1 0 0,0 1 0,-1-1 0,1 0 0,0 1 0,-1-1 0,1 0 0,-1 1 1,1 2-1,-1-1 107,1 1 0,0-1 0,-1 0 1,0 0-1,0 1 0,0-1 1,0 0-1,-1 0 0,0 0 1,0 1-1,0-1 0,0 0 0,-1 0 1,1 0-1,-1-1 0,0 1 1,0 0-1,-1-1 0,1 1 1,-4 4-1,1-5 25,0 0 1,1 0 0,-1 0-1,0 0 1,0-1-1,-1 0 1,1 0 0,0 0-1,-1-1 1,1 1 0,-1-1-1,0-1 1,1 1-1,-11-1 1,9 0-85,3 1 0,-1-1 0,1 0 0,0 0 0,0-1 0,-1 1 0,1-1 0,-5-1 0,8 1 0,0 1 0,0-1 0,0 0 0,0 1 0,0-1 0,0 0 0,0 0 0,1 0 0,-1 1 0,0-1 0,1 0 0,-1 0 0,0 0 0,1 0 0,-1 0 0,1 0 0,-1 0 0,1-1 0,0 1 0,0 0 0,-1 0 0,1 0 0,0 0 0,0 0 0,0-1 0,0 1 0,0 0 0,0 0 0,0 0 0,1 0 0,0-2 0,-1 1-129,1 1 0,-1 0 0,1-1 0,0 1 1,-1 0-1,1 0 0,0 0 0,0 0 0,0 0 0,0 0 0,0 0 0,0 0 0,0 0 1,1 0-1,-1 0 0,0 1 0,0-1 0,3-1 0,31-11-4815,-22 9 2781,19-8-3858,6-3-3001</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53.826"/>
    </inkml:context>
    <inkml:brush xml:id="br0">
      <inkml:brushProperty name="width" value="0.025" units="cm"/>
      <inkml:brushProperty name="height" value="0.025" units="cm"/>
    </inkml:brush>
  </inkml:definitions>
  <inkml:trace contextRef="#ctx0" brushRef="#br0">93 1 18449,'0'0'3236,"-9"7"-509,2-2-2432,0 0 0,1 1 0,0 0 0,0 0 0,0 0 0,1 1 0,0 0-1,0 0 1,1 0 0,-1 0 0,2 1 0,-1 0 0,1 0 0,0 0-1,1 0 1,-2 11 0,3-16-237,0 1 0,1-1 0,0 1-1,0-1 1,0 1 0,0-1 0,0 1-1,1-1 1,-1 1 0,1-1 0,0 1 0,0-1-1,1 1 1,-1-1 0,0 0 0,1 0 0,0 0-1,0 0 1,0 0 0,0 0 0,4 3 0,-3-4-41,1 1 1,0-1 0,0 0 0,0-1-1,0 1 1,0-1 0,1 0 0,-1 0-1,0 0 1,1 0 0,-1-1 0,0 1-1,1-1 1,-1-1 0,1 1 0,-1 0-1,5-2 1,-4 1 21,1-1 0,-1 0 0,1 1 0,-1-2 1,0 1-1,0-1 0,0 0 0,0 0 0,0 0 0,-1 0 0,0-1 0,1 0 0,-1 0 1,-1 0-1,1-1 0,0 1 0,-1-1 0,0 0 0,0 0 0,-1 0 0,1 0 0,2-10 1,-4 12-20,0 0 0,0 0 0,0 0 1,-1 0-1,1-1 0,-1 1 0,0 0 1,0 0-1,0 0 0,0 0 1,-1-1-1,1 1 0,-1 0 0,0 0 1,0 0-1,0 0 0,0 0 0,-1 0 1,1 1-1,-1-1 0,1 0 1,-1 1-1,0-1 0,0 1 0,0-1 1,-1 1-1,1 0 0,0 0 0,-1 0 1,1 0-1,-1 1 0,0-1 1,0 1-1,0-1 0,1 1 0,-1 0 1,0 0-1,-1 0 0,1 1 0,0-1 1,-5 1-1,3-2-508,0 1 1,1 0-1,-1 1 0,0-1 1,-1 1-1,1 0 0,0 1 0,0-1 1,0 1-1,1 0 0,-1 0 1,0 0-1,-9 4 0,8 0-6585</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55.786"/>
    </inkml:context>
    <inkml:brush xml:id="br0">
      <inkml:brushProperty name="width" value="0.025" units="cm"/>
      <inkml:brushProperty name="height" value="0.025" units="cm"/>
    </inkml:brush>
  </inkml:definitions>
  <inkml:trace contextRef="#ctx0" brushRef="#br0">1 36 18417,'0'0'5029,"55"14"-4869,-27-14-992,4-7-962,4-13-1826,-2-3-6982</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56.936"/>
    </inkml:context>
    <inkml:brush xml:id="br0">
      <inkml:brushProperty name="width" value="0.025" units="cm"/>
      <inkml:brushProperty name="height" value="0.025" units="cm"/>
    </inkml:brush>
  </inkml:definitions>
  <inkml:trace contextRef="#ctx0" brushRef="#br0">38 19 12364,'0'0'10778,"11"-3"-9518,-9 2-1230,13-3 417,0 1 0,0 0 0,0 1 1,0 0-1,0 1 0,19 2 0,-33-1-439,-1 0 1,1 0-1,0 0 0,0 0 1,0 0-1,-1 1 1,1-1-1,0 0 0,0 1 1,-1-1-1,1 0 0,0 1 1,-1-1-1,1 1 0,0-1 1,-1 1-1,1-1 0,-1 1 1,1-1-1,-1 1 0,1 0 1,-1-1-1,1 1 0,-1 0 1,0 0-1,1-1 1,-1 1-1,1 1 0,-7 24 255,-23 20 134,17-33-153,0-1 0,0 0 0,-1 0 0,-1-2 0,0 0 1,-20 11-1,33-20-15,17-1-58,27-4-73,-32 2-180,0 1 0,0 0 0,0 1 0,-1 0 0,20 3 0,-28-3 72,0 1 0,1 0 0,-1 0-1,0-1 1,0 1 0,0 0 0,0 1 0,0-1-1,0 0 1,0 1 0,0-1 0,-1 1-1,1-1 1,0 1 0,-1 0 0,1 0 0,-1 0-1,0 0 1,0 0 0,0 0 0,0 0-1,0 0 1,0 0 0,0 1 0,-1-1 0,1 0-1,-1 1 1,1-1 0,-1 0 0,0 1-1,0 2 1,0 1 87,0 0-1,0-1 0,-1 1 0,1 0 1,-1 0-1,-1-1 0,1 1 1,-1-1-1,0 1 0,0-1 0,0 0 1,-1 1-1,0-1 0,0 0 0,0-1 1,-1 1-1,1-1 0,-1 1 1,0-1-1,-1 0 0,1-1 0,-1 1 1,1-1-1,-1 0 0,0 0 1,0 0-1,-1 0 0,1-1 0,0 0 1,-1 0-1,0-1 0,1 0 1,-1 0-1,0 0 0,1 0 0,-1-1 1,-8 0-1,6 0-70,0-1 0,0 1 0,1-2 0,-1 1 0,0-1 0,-10-3 0,16 4-13,1 1 1,0-1 0,0 1-1,-1-1 1,1 1 0,0-1 0,0 0-1,0 0 1,0 0 0,0 1-1,0-1 1,0 0 0,0 0-1,0 0 1,0-1 0,0 1-1,1 0 1,-1 0 0,0 0-1,1-1 1,-1 1 0,1 0-1,-1 0 1,1-1 0,0 1-1,-1-1 1,1 1 0,0 0-1,0-1 1,0 1 0,0 0 0,0-1-1,1 1 1,-1-1 0,0 1-1,1 0 1,-1 0 0,0-1-1,1 1 1,0 0 0,-1 0-1,1-1 1,0 1 0,0 0-1,-1 0 1,1 0 0,1-1-1,5-4-1074,0-1-1,0 2 1,0-1-1,0 1 1,1 0-1,0 1 1,0-1-1,0 2 1,13-5-1,1-2-2740,18-7-4709</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57.311"/>
    </inkml:context>
    <inkml:brush xml:id="br0">
      <inkml:brushProperty name="width" value="0.025" units="cm"/>
      <inkml:brushProperty name="height" value="0.025" units="cm"/>
    </inkml:brush>
  </inkml:definitions>
  <inkml:trace contextRef="#ctx0" brushRef="#br0">93 0 16528,'0'0'4484,"-9"9"-2445,1-1-1638,0-1 0,1 1 0,0 1 0,0-1 0,1 1 0,0 0 0,1 1 1,0-1-1,0 1 0,1 0 0,1 0 0,-1 1 0,1-1 0,1 1 0,-1 12 0,3-22-368,0 0 1,0 0 0,0 0-1,0 0 1,0 0-1,0 0 1,0 0 0,0 0-1,1 0 1,-1 0-1,1 0 1,-1 0 0,0 0-1,1 0 1,0 0-1,-1 0 1,1 0-1,0 0 1,-1 0 0,1-1-1,0 1 1,0 0-1,-1-1 1,1 1 0,0 0-1,1 0 1,1-1 47,-1 1 1,0 0 0,0-1 0,1 0-1,-1 1 1,0-1 0,0 0-1,1 0 1,-1-1 0,0 1 0,5-1-1,-1-1 54,-1 1 0,1-1 0,-1 0-1,1 0 1,-1-1 0,0 0 0,0 0-1,0 0 1,7-6 0,-9 5-125,0-1 0,0 0 0,0 0 0,-1 0 0,1 0 0,-1 0 0,-1-1 0,1 1 0,-1 0 0,1-1 0,-2 0 0,1 1 1,-1-1-1,0-10 0,0 15-32,0-1 1,0 0-1,0 0 1,0 0-1,0 0 1,-1 0-1,1 1 1,-1-1-1,1 0 1,-1 0-1,0 0 1,0 1-1,1-1 1,-1 1-1,0-1 1,-1 0-1,1 1 1,0 0-1,0-1 1,-1 1-1,1 0 1,-1 0-1,1-1 1,-1 1-1,1 0 1,-1 1-1,0-1 1,1 0-1,-1 0 1,0 1-1,0-1 1,1 1-1,-1-1 1,0 1-1,0 0 1,0 0-1,0 0 1,0 0-1,0 0 1,1 0-1,-1 0 1,0 1-1,0-1 1,0 1-1,0-1 1,-1 2-1,1-1-510,1 0-1,-1 0 1,1 0-1,0 0 1,0 0-1,0 1 1,-1-1-1,1 0 1,0 1-1,1-1 1,-1 0-1,0 1 1,0-1-1,1 1 1,-1 0-1,0-1 1,1 1-1,0 0 1,-1-1-1,1 1 1,0 0-1,0-1 1,0 4-1,0 9-8280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57.684"/>
    </inkml:context>
    <inkml:brush xml:id="br0">
      <inkml:brushProperty name="width" value="0.025" units="cm"/>
      <inkml:brushProperty name="height" value="0.025" units="cm"/>
    </inkml:brush>
  </inkml:definitions>
  <inkml:trace contextRef="#ctx0" brushRef="#br0">36 0 22261,'0'0'9737,"-35"25"-30460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58.259"/>
    </inkml:context>
    <inkml:brush xml:id="br0">
      <inkml:brushProperty name="width" value="0.025" units="cm"/>
      <inkml:brushProperty name="height" value="0.025" units="cm"/>
    </inkml:brush>
  </inkml:definitions>
  <inkml:trace contextRef="#ctx0" brushRef="#br0">1 236 11915,'0'0'13453,"12"-13"-12337,44-49-251,69-98-1,-131 216 327,-25 80-1001,28-118-284,1 0 0,0 0 0,2 0 0,0 0 0,4 31 0,-4-49 37,0 1 1,0 0-1,1-1 0,-1 1 1,0-1-1,0 1 0,0 0 1,1-1-1,-1 1 0,0-1 1,1 1-1,-1-1 0,0 1 1,1-1-1,-1 1 0,1-1 1,-1 1-1,1-1 0,-1 0 1,1 1-1,-1-1 0,1 0 1,-1 1-1,1-1 0,-1 0 1,1 0-1,0 0 0,-1 1 1,1-1-1,0 0 0,-1 0 0,1 0 1,-1 0-1,1 0 0,0 0 1,-1 0-1,1 0 0,0 0 1,-1 0-1,1-1 0,-1 1 1,1 0-1,0 0 0,-1-1 1,1 1-1,-1 0 0,1-1 1,-1 1-1,1 0 0,-1-1 1,1 1-1,-1-1 0,1 0 1,26-24-3616,-5-10-908,0-8-2504</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58.603"/>
    </inkml:context>
    <inkml:brush xml:id="br0">
      <inkml:brushProperty name="width" value="0.025" units="cm"/>
      <inkml:brushProperty name="height" value="0.025" units="cm"/>
    </inkml:brush>
  </inkml:definitions>
  <inkml:trace contextRef="#ctx0" brushRef="#br0">74 29 15695,'-7'9'1959,"-2"3"-1321,-32 45 2335,39-53-2697,0 0 0,0 0 0,0 0 0,0 0 0,1 0 0,-1 1 0,1-1 0,0 0 0,1 1 0,-1-1 0,1 1 0,0-1 0,0 1 0,1 4 0,0-7-236,0 0 0,0-1 0,0 1 0,1 0 0,-1-1 0,1 0 0,0 1 0,-1-1 0,1 0 0,0 0 0,-1 0 0,1 0-1,0 0 1,0 0 0,0-1 0,0 1 0,0-1 0,0 1 0,0-1 0,0 0 0,0 1 0,0-1 0,0 0 0,0 0 0,1-1 0,-1 1-1,2-1 1,7 0-16,-1 0 1,0 0-1,0-1 0,13-4 0,-15 2-4,1 0 0,-1-1 0,0 0 0,0-1 0,-1 0 0,0 0 0,0 0 0,0-1 0,8-11 0,-12 14 141,1 1 1,-2-1-1,1 0 1,0 0-1,-1 0 1,0 0-1,0 0 1,0 0-1,0-1 1,-1 1-1,0-1 1,0 1-1,0-1 1,0 0-1,-1 1 1,0-1-1,1 0 1,-2 1-1,1-1 1,-1 0-1,0-4 1,-1 7-113,1 1 1,-1-1 0,1 1 0,-1-1-1,1 1 1,-1 0 0,0 0-1,0 0 1,0 0 0,1 0-1,-1 0 1,0 0 0,0 0 0,0 1-1,0-1 1,0 1 0,-1 0-1,1-1 1,0 1 0,0 0-1,0 0 1,0 0 0,0 1 0,-3-1-1,-2 1-49,1-1 1,-1 1-1,0 0 0,1 1 0,-1 0 0,-10 4 1,11-2-5,0 0 1,0 0 0,0 1 0,1 0 0,-1 0 0,-8 12 0,12-15-11,0 0 0,1 0 0,-1 1 0,0-1 0,1 1 0,0-1 0,-1 1 0,1-1 0,0 1 0,0 0 0,1-1 0,-1 1 0,1 0 0,-1 0 0,1 0 0,0 0 0,0-1 1,0 1-1,0 0 0,1 5 0,0-7-68,1 0 0,-1 0 1,0 0-1,0 0 0,1-1 1,-1 1-1,0 0 1,1-1-1,-1 1 0,1-1 1,-1 1-1,0-1 0,1 0 1,-1 0-1,1 1 0,-1-1 1,1 0-1,-1 0 1,1-1-1,-1 1 0,1 0 1,2-1-1,34-8-4078,-14-6-1114,-3-3-2280</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59.024"/>
    </inkml:context>
    <inkml:brush xml:id="br0">
      <inkml:brushProperty name="width" value="0.025" units="cm"/>
      <inkml:brushProperty name="height" value="0.025" units="cm"/>
    </inkml:brush>
  </inkml:definitions>
  <inkml:trace contextRef="#ctx0" brushRef="#br0">39 36 6822,'0'0'262,"9"0"-3711,23 0 3290,-6 0 3260,-21-7 8468,-5 6-11448,0 1 0,0-1 0,0 1 0,0-1 0,0 1 0,0-1 0,0 1 0,0-1 0,-1 1 0,1-1 0,0 1 0,0-1 0,0 1 0,-1 0 0,1-1 0,0 1 0,-1-1 0,1 1 0,0 0 0,-1-1 0,1 1 0,0 0-1,-1-1 1,1 1 0,-1 0 0,1-1 0,0 1 0,-1 0 0,1 0 0,-1 0 0,1-1 0,-1 1 0,1 0 0,-1 0 0,0 0 0,-2 1 69,0 0 0,0 0-1,0 0 1,0 1 0,0-1-1,0 1 1,0-1-1,1 1 1,-1 0 0,1 0-1,-1 1 1,1-1 0,0 0-1,0 1 1,0-1 0,0 1-1,0 0 1,-2 4 0,-29 56 1886,30-57-1946,1 0-1,-1 1 0,1-1 1,0 1-1,1 0 0,-1 0 1,2 0-1,-1 0 0,1 0 1,0 8-1,0-14-106,0 1 1,1-1-1,-1 1 1,0-1-1,1 0 1,-1 0-1,1 1 0,0-1 1,-1 0-1,1 0 1,0 1-1,0-1 1,0 0-1,-1 0 1,1 0-1,1 0 0,-1 0 1,0 0-1,0-1 1,0 1-1,2 1 1,-1-2-7,1 1 1,0 0 0,0-1 0,-1 0-1,1 1 1,0-1 0,0 0 0,0-1 0,-1 1-1,1 0 1,0-1 0,0 0 0,-1 1-1,6-3 1,2-2 82,0 0 1,0-1-1,-1 0 1,0 0-1,0-1 1,0-1-1,-1 1 0,0-1 1,-1 0-1,0-1 1,0 0-1,0 0 0,-1-1 1,-1 1-1,0-1 1,0-1-1,-1 1 1,0-1-1,-1 1 0,3-13 1,-6 22-92,0 0 0,0-1 0,0 1 0,1-1-1,-2 1 1,1 0 0,0-1 0,0 1 0,0 0 0,0-1 0,-1 1 0,1-1 0,-1 1 0,1 0 0,-1 0 0,0-1 0,1 1 0,-1 0 0,0 0 0,0 0 0,0 0 0,0 0 0,0 0-1,0 0 1,0 0 0,-1-1 0,-1 1-3,1 1-1,0-1 1,0 0-1,-1 1 0,1 0 1,-1 0-1,1 0 1,0 0-1,-1 0 1,1 0-1,-1 0 1,1 1-1,-5 1 0,-3 1-53,-1 1-1,1 0 1,0 1-1,0 0 1,-14 11-1,-8 10-1726,11-8-1297,0-2-4786,15-11-171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09.025"/>
    </inkml:context>
    <inkml:brush xml:id="br0">
      <inkml:brushProperty name="width" value="0.025" units="cm"/>
      <inkml:brushProperty name="height" value="0.025" units="cm"/>
    </inkml:brush>
  </inkml:definitions>
  <inkml:trace contextRef="#ctx0" brushRef="#br0">16 63 13901,'0'0'11819,"-16"-51"-10249,16 45-609,0 2-609,0 3-320,3 1-64,-2 0-833,1 1-2017,-2 6-2500,0 1-4995</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59.378"/>
    </inkml:context>
    <inkml:brush xml:id="br0">
      <inkml:brushProperty name="width" value="0.025" units="cm"/>
      <inkml:brushProperty name="height" value="0.025" units="cm"/>
    </inkml:brush>
  </inkml:definitions>
  <inkml:trace contextRef="#ctx0" brushRef="#br0">1 163 10442,'0'0'11301,"13"-1"-9101,60-6 50,-1-4 1,128-35 0,-60 11-2053,-79 21-979,126-24 378,-151 33-3954,53 0 1,-107 9-1047,-2 3 860</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59.907"/>
    </inkml:context>
    <inkml:brush xml:id="br0">
      <inkml:brushProperty name="width" value="0.025" units="cm"/>
      <inkml:brushProperty name="height" value="0.025" units="cm"/>
    </inkml:brush>
  </inkml:definitions>
  <inkml:trace contextRef="#ctx0" brushRef="#br0">17 15 17873,'0'0'6171,"9"0"-3432,111-15 1451,-119 15-4189,-1 0 0,1 0 0,0 0 0,0 0 0,0 1 0,0-1 0,0 0 0,-1 0 0,1 0 0,0 1 0,0-1 0,0 0 0,0 1 0,-1-1 0,1 1 0,0-1 0,-1 1 0,1-1 0,0 1 0,-1-1 0,1 1 0,0 0 0,-1-1 0,1 1 0,-1 0 0,1 0 0,-1-1-1,0 1 1,1 0 0,-1 0 0,0 0 0,0-1 0,1 1 0,-1 0 0,0 0 0,0 0 0,0 0 0,0 0 0,0 0 0,0-1 0,0 1 0,0 0 0,0 0 0,-1 0 0,1 0 0,0-1 0,-1 1 0,1 0 0,0 0 0,-1 0 0,1-1 0,-2 2 0,0 4 20,-1 0-1,0 0 1,0 0 0,-1-1 0,-7 10-1,-14 9 39,-48 37 0,131-67 251,-48 5-321,-1 0-39,-1 0-1,1 1 0,0 0 1,0 0-1,12 3 0,-19-3 44,0 1-1,0-1 0,0 1 1,-1 0-1,1-1 0,0 1 1,-1 0-1,1 0 0,-1 0 0,1 0 1,-1 0-1,1 1 0,-1-1 1,0 0-1,1 1 0,-1-1 1,0 1-1,0-1 0,0 1 0,0-1 1,-1 1-1,1 0 0,0 0 1,-1-1-1,1 1 0,-1 0 1,1 0-1,-1 0 0,0 0 0,0-1 1,0 4-1,0-1 58,1 0 0,-2 0 0,1 0 0,0 0 0,-1 0 0,1 0 0,-1 0 0,0 0 0,-1 0 0,1-1 0,-1 1 0,1 0 0,-1-1 0,0 1 0,0-1 0,-1 0 0,1 0 1,-1 1-1,0-2 0,1 1 0,-1 0 0,0 0 0,-1-1 0,1 0 0,0 0 0,-1 0 0,1 0 0,-1 0 0,0-1 0,0 1 0,1-1 0,-1 0 0,0 0 0,-7 0 0,-53 6-50,62-7 0,-1 0 0,0 0 0,0 0 0,0 0 0,1 0 0,-1 0 0,0-1 0,1 1 0,-1-1 0,0 0 0,1 0 0,-1 0 0,1 0 0,-1 0 0,1-1 0,-1 1 0,1-1 0,0 1 0,-4-4 0,6 4-97,-1 0 1,1 0-1,0 1 0,-1-1 1,1 0-1,0 0 0,0 1 0,0-1 1,0 0-1,0 0 0,0 0 1,0 1-1,0-1 0,0 0 0,0 0 1,0 1-1,0-1 0,0 0 1,1 0-1,-1 0 0,0 1 1,1-1-1,-1 0 0,0 1 0,1-1 1,-1 0-1,1 1 0,-1-1 1,1 1-1,-1-1 0,1 0 1,0 1-1,-1-1 0,2 0 1,28-13-6569,-20 10 4446,18-8-5051</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00.281"/>
    </inkml:context>
    <inkml:brush xml:id="br0">
      <inkml:brushProperty name="width" value="0.025" units="cm"/>
      <inkml:brushProperty name="height" value="0.025" units="cm"/>
    </inkml:brush>
  </inkml:definitions>
  <inkml:trace contextRef="#ctx0" brushRef="#br0">61 1 10410,'0'0'13042,"-7"10"-10512,1-2-2223,-1 0 0,2 1 0,0 0 0,0 1 0,0-1 1,1 1-1,1 0 0,-1 0 0,2 0 0,-1 0 0,1 0 0,1 1 0,0-1 1,1 1-1,-1-1 0,3 13 0,-2-21-285,1 1 1,0-1-1,0 0 1,-1 1-1,1-1 0,0 0 1,1 0-1,-1 0 1,0 0-1,1 0 0,-1 0 1,1 0-1,0 0 1,-1 0-1,1-1 1,0 1-1,0-1 0,0 1 1,0-1-1,0 0 1,1 0-1,-1 0 0,0 0 1,0 0-1,1-1 1,-1 1-1,1 0 0,-1-1 1,0 0-1,1 0 1,-1 0-1,1 0 1,-1 0-1,1 0 0,-1 0 1,1-1-1,-1 0 1,3 0-1,2-1 31,0 0 0,0 0 0,-1-1 0,1 1 0,-1-2 0,0 1 1,0-1-1,0 1 0,0-2 0,0 1 0,-1-1 0,6-6 0,-6 6-53,-2-1 0,1 0 0,-1 1 0,0-1 0,0 0 0,0-1 0,-1 1 0,2-9 0,-3 14 0,-1-1 0,1 1 0,-1-1 0,0 0 0,0 1 0,0-1 0,0 0 0,0 1 0,0-1 0,-1 1 0,1-1 0,0 1 0,-1-1 0,1 0 0,-1 1 0,0 0 0,1-1 0,-1 1 0,0-1 0,0 1 0,0 0 0,0-1 0,0 1 0,0 0 0,0 0 0,0 0 0,-1 0 0,1 0 0,0 0 0,-1 0 0,1 1 0,-1-1 0,1 0 0,-1 1 0,1-1 0,-1 1 0,1-1 0,-4 1 0,-38-5-1927,38 5 1267,0 0 0,0 0 0,0 0 0,1 1 0,-1 0 0,0 0 0,0 0 0,1 0 0,-1 1 0,-7 4 0</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00.810"/>
    </inkml:context>
    <inkml:brush xml:id="br0">
      <inkml:brushProperty name="width" value="0.025" units="cm"/>
      <inkml:brushProperty name="height" value="0.025" units="cm"/>
    </inkml:brush>
  </inkml:definitions>
  <inkml:trace contextRef="#ctx0" brushRef="#br0">82 1 18289,'0'0'9257,"-43"53"-7495,27-20-641,2 1-224,7-2-161,5-4-383,2-6-193,16-6-64,7-9 0,10-5-96,-1-2 0,0-4-769,-4-12-1185,-7-7-2242,-9-3-2722,-10-7-8425</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01.137"/>
    </inkml:context>
    <inkml:brush xml:id="br0">
      <inkml:brushProperty name="width" value="0.025" units="cm"/>
      <inkml:brushProperty name="height" value="0.025" units="cm"/>
    </inkml:brush>
  </inkml:definitions>
  <inkml:trace contextRef="#ctx0" brushRef="#br0">0 1 21492,'0'0'8809</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03.962"/>
    </inkml:context>
    <inkml:brush xml:id="br0">
      <inkml:brushProperty name="width" value="0.025" units="cm"/>
      <inkml:brushProperty name="height" value="0.025" units="cm"/>
    </inkml:brush>
  </inkml:definitions>
  <inkml:trace contextRef="#ctx0" brushRef="#br0">1 384 18225,'0'0'3972,"93"-34"-2627,-21-3-288,19-9-704,10-9-321,2-1-513,-6-1-2337,-17 4-1058,-13 8-3331</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04.678"/>
    </inkml:context>
    <inkml:brush xml:id="br0">
      <inkml:brushProperty name="width" value="0.025" units="cm"/>
      <inkml:brushProperty name="height" value="0.025" units="cm"/>
    </inkml:brush>
  </inkml:definitions>
  <inkml:trace contextRef="#ctx0" brushRef="#br0">1 662 15054,'0'0'2306,"50"-99"-608,-5 35 256,19-8-1217,11-5-289,15 0-352,12 1-64,7 4-1441,-4 6-2659,-8 7-4100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05.581"/>
    </inkml:context>
    <inkml:brush xml:id="br0">
      <inkml:brushProperty name="width" value="0.025" units="cm"/>
      <inkml:brushProperty name="height" value="0.025" units="cm"/>
    </inkml:brush>
  </inkml:definitions>
  <inkml:trace contextRef="#ctx0" brushRef="#br0">0 0 13805,'0'0'6502,"22"59"-5285,-1-33-704,11 0-417,6-1-32,3-4-929,2-6-1889,2-6-1891,-2-1-5316</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06.238"/>
    </inkml:context>
    <inkml:brush xml:id="br0">
      <inkml:brushProperty name="width" value="0.025" units="cm"/>
      <inkml:brushProperty name="height" value="0.025" units="cm"/>
    </inkml:brush>
  </inkml:definitions>
  <inkml:trace contextRef="#ctx0" brushRef="#br0">0 1 15407,'0'0'4484,"40"66"-3619,-22-37-417,3 2-288,0 8-96,5-2-576,1 0-1666,2-6-1634,-2-9-4420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20.847"/>
    </inkml:context>
    <inkml:brush xml:id="br0">
      <inkml:brushProperty name="width" value="0.025" units="cm"/>
      <inkml:brushProperty name="height" value="0.025" units="cm"/>
    </inkml:brush>
  </inkml:definitions>
  <inkml:trace contextRef="#ctx0" brushRef="#br0">32 1 15791,'0'0'10218,"-16"64"-9482,9-19-287,-1 5-353,7 3-64,1-4-32,1-4-449,14-7-928,-1-11-1634,-1-9-1697,2-13-4933</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09.399"/>
    </inkml:context>
    <inkml:brush xml:id="br0">
      <inkml:brushProperty name="width" value="0.025" units="cm"/>
      <inkml:brushProperty name="height" value="0.025" units="cm"/>
    </inkml:brush>
  </inkml:definitions>
  <inkml:trace contextRef="#ctx0" brushRef="#br0">0 23 18353,'0'0'13229,"62"5"-12172,-38-5-929,1-9-128,-1 2 0,1 0-160,-5 2-1346,-4 5-1312,-8 0-1891,-3 0-1120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21.205"/>
    </inkml:context>
    <inkml:brush xml:id="br0">
      <inkml:brushProperty name="width" value="0.025" units="cm"/>
      <inkml:brushProperty name="height" value="0.025" units="cm"/>
    </inkml:brush>
  </inkml:definitions>
  <inkml:trace contextRef="#ctx0" brushRef="#br0">178 0 16207,'0'0'1276,"-13"3"-16,-2 0-898,1 0 0,0 1 1,-1 1-1,-20 11 0,30-14-280,0 0 0,1 1 0,-1 0 1,1 0-1,0 0 0,-1 0 0,1 1 0,1-1 0,-1 1 0,0 0 1,1 0-1,0 1 0,0-1 0,0 1 0,1-1 0,-1 1 1,1 0-1,0 0 0,-1 7 0,3-11-58,0 1 0,0-1 0,0 0 0,0 0 1,0 0-1,1 0 0,-1 0 0,1 0 0,-1 0 0,0-1 0,1 1 0,0 0 0,-1 0 1,1 0-1,-1 0 0,1-1 0,0 1 0,0 0 0,-1 0 0,1-1 0,0 1 0,0-1 1,0 1-1,0-1 0,0 1 0,0-1 0,0 1 0,0-1 0,0 0 0,0 0 0,0 1 0,0-1 1,0 0-1,0 0 0,2 0 0,48 3 216,-37-3-232,3 0-92,0 2 1,0 0 0,-1 1 0,29 9-1,-41-11 80,0 0 0,-1 0 0,0 1 0,1-1 0,-1 1 0,0 0 0,0 0 0,0 0 0,0 0 0,0 1 0,0-1 0,-1 1 0,1 0 0,-1 0 0,0-1 0,0 2 0,0-1 0,0 0 0,0 0 0,-1 1 0,1-1 0,-1 0 0,0 1 0,0 0 0,0-1 0,-1 1 0,1 6 0,-1-5 176,0 1 1,-1-1-1,0 0 0,0 0 0,-1 1 0,1-1 1,-1 0-1,0 0 0,-1 0 0,1-1 0,-1 1 1,0-1-1,0 1 0,0-1 0,0 0 0,-1 0 0,0 0 1,0-1-1,0 1 0,0-1 0,-1 0 0,1 0 1,-1 0-1,1-1 0,-1 0 0,-8 3 0,-1 0 276,0-1-1,0 0 0,0-1 1,-1 0-1,1-1 0,-1-1 0,1-1 1,-25-1-1,38 1-514,0 0 1,0 0-1,0 0 1,0 0-1,0 0 0,0 0 1,0 0-1,0 0 0,1 0 1,-1 0-1,0 0 0,0-1 1,0 1-1,0 0 0,0-1 1,0 1-1,1-1 0,-1 1 1,0-1-1,0 1 1,0-1-1,1 0 0,-1 1 1,0-1-1,1 0 0,-1 0 1,1 1-1,-1-1 0,1 0 1,-1 0-1,1 0 0,0 0 1,-1 1-1,1-1 0,0 0 1,0 0-1,-1 0 1,1 0-1,0 0 0,0 0 1,0 0-1,0 0 0,0 0 1,0 0-1,1 0 0,-1 0 1,0 1-1,1-3 0,0 0-627,1 0-1,0-1 1,0 1-1,0 0 1,0 0-1,0 0 1,1 0-1,0 1 0,-1-1 1,1 1-1,4-3 1,26-15-5136</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21.535"/>
    </inkml:context>
    <inkml:brush xml:id="br0">
      <inkml:brushProperty name="width" value="0.025" units="cm"/>
      <inkml:brushProperty name="height" value="0.025" units="cm"/>
    </inkml:brush>
  </inkml:definitions>
  <inkml:trace contextRef="#ctx0" brushRef="#br0">1 52 7399,'0'0'19026,"63"-17"-16848,-37 15-1249,2-2-673,5 2-256,1-3-1473,0-3-3364,1-5-2722</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22.108"/>
    </inkml:context>
    <inkml:brush xml:id="br0">
      <inkml:brushProperty name="width" value="0.025" units="cm"/>
      <inkml:brushProperty name="height" value="0.025" units="cm"/>
    </inkml:brush>
  </inkml:definitions>
  <inkml:trace contextRef="#ctx0" brushRef="#br0">18 0 15759,'0'0'6321,"0"9"-4261,-18 313 2569,18-320-4567,0 0 0,0 0 0,0 0 1,0 0-1,1 0 0,-1 0 0,0 0 1,1 0-1,-1-1 0,1 1 1,0 0-1,0 0 0,0 0 0,0-1 1,0 1-1,2 2 0,-2-3 4,0 0-1,0 0 0,0-1 0,0 1 1,1 0-1,-1-1 0,0 0 1,0 1-1,1-1 0,-1 1 1,0-1-1,0 0 0,1 0 0,-1 0 1,0 0-1,0 0 0,1 0 1,-1 0-1,2-1 0,3 0 87,-1-1 0,1 0-1,-1 0 1,0-1-1,1 0 1,-1 0 0,-1 0-1,1 0 1,8-8 0,39-43-325,-3-2 0,76-114 1,-122 165 102,-19 17-19084</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22.481"/>
    </inkml:context>
    <inkml:brush xml:id="br0">
      <inkml:brushProperty name="width" value="0.025" units="cm"/>
      <inkml:brushProperty name="height" value="0.025" units="cm"/>
    </inkml:brush>
  </inkml:definitions>
  <inkml:trace contextRef="#ctx0" brushRef="#br0">0 0 17296,'0'0'5542,"3"56"-5030,9-44-352,6-4-160,3-5-1281,5-3-993,0 0-321,-1-13-1857,-2-7-2306</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23.479"/>
    </inkml:context>
    <inkml:brush xml:id="br0">
      <inkml:brushProperty name="width" value="0.025" units="cm"/>
      <inkml:brushProperty name="height" value="0.025" units="cm"/>
    </inkml:brush>
  </inkml:definitions>
  <inkml:trace contextRef="#ctx0" brushRef="#br0">35 111 3555,'0'0'9252,"-7"9"-6706,-18 30-234,24-39-2217,1 0 1,0 0 0,0 1-1,0-1 1,-1 0 0,1 1-1,0-1 1,0 0 0,0 1 0,0-1-1,-1 0 1,1 1 0,0-1-1,0 1 1,0-1 0,0 0-1,0 1 1,0-1 0,0 0-1,0 1 1,0-1 0,0 0-1,0 1 1,1-1 0,-1 1-1,0-1 1,0 0 0,0 1 0,0-1-1,0 0 1,1 1 0,-1-1-1,0 0 1,0 0 0,1 1-1,-1-1 1,0 0 0,0 0-1,1 1 1,-1-1 0,0 0-1,1 0 1,-1 0 0,0 1-1,1-1 1,-1 0 0,0 0-1,1 0 1,-1 0 0,0 0 0,1 0-1,-1 0 1,1 0 0,-1 0-1,0 0 1,1 0 0,-1 0-1,0 0 1,1 0 0,-1 0-1,1 0 1,-1 0 0,0 0-1,1-1 1,-1 1 0,25-5 614,-18 4-580,58-22-104,-61 21-35,-1 0 0,0 1 0,1-1 0,-1-1 0,0 1 0,0 0 0,0-1-1,0 1 1,-1-1 0,1 0 0,-1 0 0,0 0 0,0 0 0,0 0 0,3-6 0,-36 41 2961,26-25-2824,-29 53 782,33-57-840,-1 0 0,1 0 0,0 0 1,-1 1-1,1-1 0,1 0 0,-1 0 0,0 1 1,1-1-1,0 1 0,0-1 0,0 0 0,0 1 1,0-1-1,1 0 0,1 6 0,-1-9-58,0 1 1,0 0-1,0 0 0,0 0 0,0-1 1,0 1-1,0 0 0,1-1 0,-1 1 0,0-1 1,1 0-1,-1 1 0,0-1 0,1 0 1,-1 0-1,0 0 0,1 0 0,-1 0 0,0 0 1,1 0-1,-1 0 0,0-1 0,1 1 1,-1-1-1,2 0 0,34-12 81,-24 4-57,-1 0 0,-1 0 0,1-1 0,-1-1 0,-1 0 1,0 0-1,-1-1 0,0 0 0,-1-1 0,0 0 0,9-20 0,-64 100 1101,87-66-924,-11-6-212,-22 4 0,0-1 0,0 1 0,0 0 0,0 1 1,0 0-1,0 0 0,0 0 0,11 3 0,-17-2 4,0 1 1,0-1-1,0 1 0,0 0 0,0-1 1,-1 1-1,1 0 0,0 0 1,-1-1-1,0 1 0,1 0 1,-1 0-1,0 0 0,0 0 0,0 0 1,0-1-1,-1 4 0,-3 34 103,16-127 367,-11 71-475,-1 12 0,0 0 0,0 1 0,0-1 0,1 1 0,0-1 0,2-7 0,32 24-59,19-13-486,-18-2 87,-36 3 447,1 0 1,0 0-1,0 0 0,-1 1 1,1-1-1,0 0 1,0 0-1,-1 1 1,1-1-1,0 0 1,-1 1-1,1-1 1,0 0-1,-1 1 1,1-1-1,0 1 0,-1-1 1,1 1-1,-1-1 1,1 1-1,-1 0 1,0-1-1,1 1 1,-1 0-1,1-1 1,-1 1-1,0 0 0,0-1 1,1 1-1,-1 0 1,0 0-1,0-1 1,0 1-1,0 0 1,0 0-1,0 0 1,0-1-1,0 1 1,0 0-1,0 0 0,0-1 1,-1 2-1,-11 43 40,5-21 214,7-22-219,0 0 1,0-1-1,0 1 0,1 0 0,-1 0 0,0 0 1,1-1-1,-1 1 0,1 0 0,0 0 0,-1-1 1,1 1-1,0 0 0,0-1 0,0 1 0,0-1 1,1 0-1,-1 1 0,0-1 0,0 0 0,1 0 1,2 3-1,0-3-6,-1 1 0,1-1 0,-1 0 0,1 0 0,0 0 0,-1 0 0,1 0 0,0-1 0,0 0 0,7 0 0,-3 0-3,0-1-1,0 0 0,0-1 1,0 0-1,-1 0 0,1-1 1,0 1-1,-1-2 0,0 1 1,12-8-1,-10 3 22,1-1 1,-1 0-1,-1 0 0,14-20 1,-19 26-29,-1-1 0,1 0 0,-1 0 1,0 0-1,0 0 0,0 0 1,-1 0-1,0 0 0,1-1 1,-2 1-1,1-1 0,0 1 0,-1 0 1,0-1-1,0 1 0,0-1 1,-1-4-1,1 9-8,0-1 0,0 1 0,-1 0 0,1 0 0,0 0 0,0-1 0,0 1 0,-1 0 0,1 0 0,0 0 0,0 0 0,0 0 0,-1 0 0,1-1 0,0 1 0,0 0 0,0 0 0,-1 0 0,1 0 0,0 0 0,0 0 0,-1 0 0,1 0 0,0 0 0,0 0 0,-1 0 0,1 0 0,0 0 0,0 0 0,-1 0 0,1 0 0,0 0 0,0 1 0,0-1 0,-1 0 0,1 0 0,0 0 0,0 0 0,0 0 0,-1 1 0,1-1 0,0 0 0,0 0 0,0 0 0,0 0 0,-1 1 0,1-1 0,0 0 0,0 0 0,0 1 0,0-1 0,0 0 0,0 0 0,0 0 0,0 1 0,-9 12 0,9-11 0,-1-1 0,1 1 0,0-1 0,0 1 0,-1-1 0,1 1 0,0-1 0,0 1 0,0-1 0,1 1 0,-1-1 0,0 1 0,1-1 0,-1 1 0,1-1 0,-1 1 0,1-1 0,0 1 0,-1-1 0,1 0 0,0 1 0,0-1 0,0 0 0,0 0 0,1 1 0,0-1 0,0 0 0,0 0 0,1 0 0,-1 0 0,0-1 0,0 1 0,0-1 0,1 0 0,-1 1 0,0-1 0,1 0 0,-1 0 0,0-1 0,0 1 0,3-1 0,4-1 0,0 0 0,0-1 0,0 0 0,0-1 0,-1 0 0,1 0 0,11-9 0,-19 12 0,3-1 0,0-1 0,0 1 0,0-1 0,0-1 0,0 1 0,-1 0 0,0-1 0,0 0 0,0 1 0,0-1 0,0 0 0,-1-1 0,0 1 0,1 0 0,-2-1 0,1 1 0,0-1 0,0-5 0,-2 9 0,-1 1 0,1 0 0,0-1 0,0 1 0,-1 0 0,1 0 0,0-1 0,-1 1 0,1 0 0,-1 0 0,1 0 0,0-1 0,-1 1 0,1 0 0,-1 0 0,1 0 0,0 0 0,-1 0 0,1 0 0,-1 0 0,1 0 0,-1 0 0,1 0 0,0 0 0,-1 0 0,1 0 0,-1 0 0,1 0 0,0 0 0,-1 0 0,1 1 0,-1-1 0,1 0 0,0 0 0,-1 1 0,-16 6 0,11-3 0,0 1 0,1 0 0,0 1 0,0-1 0,0 1 0,1 0 0,0 0 0,0 0 0,0 1 0,1-1 0,0 1 0,-3 12 0,4-16 0,1 0 0,0 1 0,0-1 0,1 1 0,-1-1 0,1 1 0,-1-1 0,1 1 0,0-1 0,0 1 0,1-1 0,-1 1 0,1-1 0,0 1 0,-1-1 0,2 0 0,-1 1 0,0-1 0,1 0 0,-1 0 0,1 0 0,0 0 0,0 0 0,0 0 0,1 0 0,-1-1 0,0 1 0,4 2 0,3 0-151,-1-1-1,1 0 1,0 0-1,1-1 1,-1 0 0,1 0-1,-1-1 1,1 0-1,18 0 1,51-4-4181,-18-10-5901</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17.924"/>
    </inkml:context>
    <inkml:brush xml:id="br0">
      <inkml:brushProperty name="width" value="0.025" units="cm"/>
      <inkml:brushProperty name="height" value="0.025" units="cm"/>
    </inkml:brush>
  </inkml:definitions>
  <inkml:trace contextRef="#ctx0" brushRef="#br0">79 50 7976,'0'0'8712,"0"-8"-7431,4-25-213,-4 25-27,0 20 368,-3 36-209,-1 0 0,-16 64 1,-2 15-446,7 87 305,16 316 1,7-191 256,-8-206-1217,-17 479 660,11-545-576,2 0 1,3 0 0,4 0-1,18 116 1,-9-125 92,-3 0-1,-3 0 1,-1 1-1,-6 75 1,-2-108-148,3-25-179,-1 0 0,1 0 1,0 0-1,0 0 0,0-1 0,0 1 1,-1 0-1,1 0 0,-1 0 1,1 0-1,0 0 0,-1 0 0,1 0 1,-1-1-1,0 1 0,1 0 1,-1 0-1,0-1 0,1 1 1,-1 0-1,0-1 0,-1 2 0,1-3-225,0 0 0,1 1-1,-1-1 1,1 0 0,-1 1-1,1-1 1,-1 0-1,1 0 1,-1 1 0,1-1-1,0 0 1,-1 0 0,1 0-1,0 1 1,0-1 0,-1 0-1,1 0 1,0 0-1,0 0 1,0 0 0,0 0-1,0 1 1,1-2 0,-2-3-1605,-1-26-9821</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19.342"/>
    </inkml:context>
    <inkml:brush xml:id="br0">
      <inkml:brushProperty name="width" value="0.025" units="cm"/>
      <inkml:brushProperty name="height" value="0.025" units="cm"/>
    </inkml:brush>
  </inkml:definitions>
  <inkml:trace contextRef="#ctx0" brushRef="#br0">1 172 4965,'0'0'10148,"9"0"-8605,23-3-599,-1-1 1,0-1-1,38-12 1,51-10 626,-40 18-1000,140 0 1,83 24-505,-14-1 4,169-40 78,-34 0-100,-369 27 214,0 2 0,79 15 1,-35-3-169,0-4 0,0-5 1,174-10-1,298-63 292,-411 45-344,-22 4 403,161 1 0,-268 17-164,0 2 0,1 1 0,-1 1 0,-1 2 0,1 1 1,38 14-1,-50-16-63,0-1 0,1 0 0,0-2 0,0 0 0,38-2 1,33 3-1466,-46 2-1071,-14-4-2487,-25-2 1120,-1-6-1969</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19.696"/>
    </inkml:context>
    <inkml:brush xml:id="br0">
      <inkml:brushProperty name="width" value="0.025" units="cm"/>
      <inkml:brushProperty name="height" value="0.025" units="cm"/>
    </inkml:brush>
  </inkml:definitions>
  <inkml:trace contextRef="#ctx0" brushRef="#br0">0 14 13805,'0'0'8178,"12"-3"-7756,1 0-199,0 0-1,0 1 0,0 1 0,1-1 1,-1 2-1,0 0 0,0 1 1,1 0-1,-1 1 0,0 0 1,0 1-1,0 1 0,12 5 0,-20-7-205,0 0 0,-1 1 0,1 0 0,-1 0 0,1 0 0,-1 0 0,0 0 0,0 1 0,-1 0 0,1 0 0,-1 0 0,5 7 0,-7-9 36,0 1 1,0-1 0,0 1 0,-1-1 0,1 1 0,0 0 0,-1-1 0,0 1 0,0 0 0,0 0 0,0-1 0,0 1 0,0 0 0,-1-1 0,1 1 0,-1 0 0,0-1 0,0 1 0,0-1 0,0 1 0,0-1 0,-1 1-1,1-1 1,-1 0 0,-3 4 0,-18 22 647,-2-2-1,-37 31 1,36-33-1071,0 0 1,-32 40-1,42-41-3110,7-12-2659</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20.571"/>
    </inkml:context>
    <inkml:brush xml:id="br0">
      <inkml:brushProperty name="width" value="0.025" units="cm"/>
      <inkml:brushProperty name="height" value="0.025" units="cm"/>
    </inkml:brush>
  </inkml:definitions>
  <inkml:trace contextRef="#ctx0" brushRef="#br0">46 374 6598,'0'0'10410,"-9"4"-8328,-27 14-53,42-24 3193,36-33-4812,172-150 396,-41 33-758,-172 156-53,-1-1-1,0 1 1,1 0 0,-1-1 0,0 1-1,1 0 1,-1-1 0,0 1 0,1 0-1,-1-1 1,1 1 0,-1 0 0,0 0 0,1-1-1,-1 1 1,1 0 0,-1 0 0,1 0-1,-1 0 1,1 0 0,-1 0 0,1 0 0,-1 0-1,1 0 1,-1 0 0,1 0 0,-1 0-1,1 0 1,-1 0 0,0 0 0,1 0-1,-1 1 1,1-1 0,-1 0 0,1 0 0,-1 1-1,0-1 1,1 0 0,-1 0 0,1 1-1,-1-1 1,0 0 0,1 1 0,-1-1-1,0 1 1,0-1 0,1 0 0,-1 1 0,0-1-1,0 1 1,0-1 0,1 1 0,-1-1-1,0 1 1,0-1 0,0 1 0,0-1 0,0 1-1,0-1 1,0 1 0,2 42-101,-2-25 243,2 0-25,0 1 1,0-1-1,2 0 1,0 0-1,11 26 1,-13-40-182,0 1 1,0 0 0,1-1 0,0 1 0,0-1-1,0 0 1,0 0 0,1 0 0,-1 0-1,1-1 1,0 1 0,0-1 0,1 0 0,-1 0-1,0-1 1,1 1 0,0-1 0,0 0-1,0 0 1,0-1 0,0 1 0,0-1 0,0 0-1,6 0 1,22 0-4000,1-1-3032</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21.231"/>
    </inkml:context>
    <inkml:brush xml:id="br0">
      <inkml:brushProperty name="width" value="0.025" units="cm"/>
      <inkml:brushProperty name="height" value="0.025" units="cm"/>
    </inkml:brush>
  </inkml:definitions>
  <inkml:trace contextRef="#ctx0" brushRef="#br0">55 1 8456,'0'0'16341,"-6"11"-15193,-30 64 907,34-69-1887,0 0 0,0 0 1,0-1-1,1 1 0,0 0 1,0 0-1,0 0 0,1 1 1,0-1-1,0 0 1,1 0-1,0 0 0,0 0 1,2 8-1,-1-12-131,0 0 0,1 1 0,-1-1 1,1 0-1,-1 0 0,1 0 0,0 0 0,0-1 1,-1 1-1,1-1 0,0 0 0,1 0 0,-1 0 0,0 0 1,0 0-1,0-1 0,1 1 0,-1-1 0,6 0 1,32-3-1335,-39 3 913,0-1 0,0 1 0,0-1 0,0 0 0,0 0-1,0 0 1,0 0 0,0 0 0,0 0 0,0 0 0,0 0-1,1-3 1,7-14-5082,-6-4-2547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09.744"/>
    </inkml:context>
    <inkml:brush xml:id="br0">
      <inkml:brushProperty name="width" value="0.025" units="cm"/>
      <inkml:brushProperty name="height" value="0.025" units="cm"/>
    </inkml:brush>
  </inkml:definitions>
  <inkml:trace contextRef="#ctx0" brushRef="#br0">1 50 18481,'0'0'13325,"53"-20"-13229,-25 11-640,-1 0-2019,0 2-3138,-6 3-6567</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21.580"/>
    </inkml:context>
    <inkml:brush xml:id="br0">
      <inkml:brushProperty name="width" value="0.025" units="cm"/>
      <inkml:brushProperty name="height" value="0.025" units="cm"/>
    </inkml:brush>
  </inkml:definitions>
  <inkml:trace contextRef="#ctx0" brushRef="#br0">0 0 16848,'0'0'8904,"13"20"-21844</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22.247"/>
    </inkml:context>
    <inkml:brush xml:id="br0">
      <inkml:brushProperty name="width" value="0.025" units="cm"/>
      <inkml:brushProperty name="height" value="0.025" units="cm"/>
    </inkml:brush>
  </inkml:definitions>
  <inkml:trace contextRef="#ctx0" brushRef="#br0">0 0 16560,'0'0'12620,"23"52"-11820,-16-37-415,1 2-289,2-4-64,4-3 0,2-4-801,2-3-1121,1-3-1377,-1 0-1185,0-15-1474</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22.572"/>
    </inkml:context>
    <inkml:brush xml:id="br0">
      <inkml:brushProperty name="width" value="0.025" units="cm"/>
      <inkml:brushProperty name="height" value="0.025" units="cm"/>
    </inkml:brush>
  </inkml:definitions>
  <inkml:trace contextRef="#ctx0" brushRef="#br0">142 0 14894,'0'0'6598,"-61"81"-4131,39-44-1058,-1 6-160,5 2-160,6 1-480,6 1-481,6-3-96,0-8-1537,14-5-2339,2-14-2434</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23.675"/>
    </inkml:context>
    <inkml:brush xml:id="br0">
      <inkml:brushProperty name="width" value="0.025" units="cm"/>
      <inkml:brushProperty name="height" value="0.025" units="cm"/>
    </inkml:brush>
  </inkml:definitions>
  <inkml:trace contextRef="#ctx0" brushRef="#br0">1 2022 9161,'0'0'3907,"9"-6"-2818,305-198 3831,180-96-4624,659-347-520,-185 88 21,-887 505 1653,-2-4 0,141-135 1,-246 192-9587,4 1-2413</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24.533"/>
    </inkml:context>
    <inkml:brush xml:id="br0">
      <inkml:brushProperty name="width" value="0.025" units="cm"/>
      <inkml:brushProperty name="height" value="0.025" units="cm"/>
    </inkml:brush>
  </inkml:definitions>
  <inkml:trace contextRef="#ctx0" brushRef="#br0">13 23 16848,'0'0'3502,"8"-4"-1901,-1 0-1157,-4 2-300,-1 0-1,1 1 1,-1-1 0,1 1 0,0 0-1,-1 0 1,1 0 0,0 0-1,0 0 1,0 1 0,0-1 0,0 1-1,4 0 1,-6 0-55,0 0 0,0 1 0,-1-1 0,1 1 1,0-1-1,0 1 0,-1-1 0,1 1 0,-1 0 0,1-1 0,0 1 0,-1 0 0,1-1 0,-1 1 0,1 0 0,-1 0 1,0 0-1,1-1 0,-1 1 0,0 0 0,0 0 0,1 0 0,-1 0 0,0 0 0,0-1 0,0 1 0,0 0 0,0 0 1,0 1-1,-1 33 776,1-29-623,-2 9-67,-1 0 0,0-1-1,-1 1 1,-1-1 0,0 0 0,-14 26 0,12-28-130,2-1 0,-1 1 0,2 0 0,-1 0 0,2 0 0,-1 0 0,2 1 0,0 0 0,0-1 0,1 18 0,1-29-41,0 0 0,0 0 1,1 0-1,-1 0 1,0 0-1,1 0 0,-1 0 1,1 0-1,-1-1 1,1 1-1,-1 0 0,1 0 1,0-1-1,-1 1 1,1 0-1,0-1 0,-1 1 1,1-1-1,0 1 1,0-1-1,0 1 0,0-1 1,-1 1-1,3 0 1,30 4 123,32-12-863,-52 4-545,0-2 0,-1 1 0,1-1 0,20-13-1,5-6-5231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25.057"/>
    </inkml:context>
    <inkml:brush xml:id="br0">
      <inkml:brushProperty name="width" value="0.025" units="cm"/>
      <inkml:brushProperty name="height" value="0.025" units="cm"/>
    </inkml:brush>
  </inkml:definitions>
  <inkml:trace contextRef="#ctx0" brushRef="#br0">113 70 9257,'0'0'11990,"-6"8"-11104,-9 16-529,1 0 0,2 1-1,0 0 1,2 1 0,-11 39 0,-1 40 128,100-401-463,-78 294 869,0 10-472,0-4-285,0-1-1,0 0 0,0 1 0,0-1 0,1 1 1,-1-1-1,1 0 0,0 1 0,1 4 0,0-7-98,-1 0 0,0 0 0,0 0 0,0 0-1,1 0 1,-1 0 0,0 0 0,1 0 0,-1-1-1,1 1 1,-1-1 0,1 1 0,-1-1 0,1 1-1,-1-1 1,1 0 0,-1 0 0,1 0 0,0 0-1,-1 0 1,1 0 0,-1 0 0,1-1 0,1 1-1,2-1 68,0 0 0,1-1 0,-1 1 0,0-1 0,-1 0 0,1 0 0,0 0 0,0-1 0,-1 0-1,0 0 1,1 0 0,4-5 0,47-53 56,-22 23-44,-31 90 51,-12 15 76,5-46-153,1 1 0,1-1 0,0 1 0,2 0 0,4 40 0,-3-61-174,-1 1 1,0-1 0,1 0-1,-1 0 1,1 0-1,0 1 1,-1-1 0,1 0-1,0 0 1,0 0-1,0 0 1,-1 0-1,1 0 1,0 0 0,0 0-1,1-1 1,-1 1-1,0 0 1,2 0 0,-2 0-219,0-1 1,0 1 0,0-1-1,1 0 1,-1 1 0,0-1-1,0 0 1,0 0 0,1 0-1,-1 0 1,0 0 0,0 0-1,1 0 1,-1-1 0,0 1-1,0 0 1,0-1 0,0 1 0,1-1-1,-1 1 1,1-2 0,11-12-12787</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26.392"/>
    </inkml:context>
    <inkml:brush xml:id="br0">
      <inkml:brushProperty name="width" value="0.025" units="cm"/>
      <inkml:brushProperty name="height" value="0.025" units="cm"/>
    </inkml:brush>
  </inkml:definitions>
  <inkml:trace contextRef="#ctx0" brushRef="#br0">1 1 13997,'0'0'2499,"9"7"-1885,247 155 4589,-11-9-3600,12 25-728,123 92 1090,-273-195-1246,170 87 0,-163-100-520,160 116 0,-148-79-67,-4-2-43,216 131 0,-144-119 498,181 135 0,-189-121-202,-185-123-428,-13-5-5850,2-8-759</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27.738"/>
    </inkml:context>
    <inkml:brush xml:id="br0">
      <inkml:brushProperty name="width" value="0.025" units="cm"/>
      <inkml:brushProperty name="height" value="0.025" units="cm"/>
    </inkml:brush>
  </inkml:definitions>
  <inkml:trace contextRef="#ctx0" brushRef="#br0">28 0 20179,'0'0'5253,"-6"60"-3972,1-34-384,-1 1-192,0 2-385,3-4-192,2-3-96,1-3 32,0-7-64,0-5 32,0-4 0,2-3-96,6 0-929,0-9-1505,2-7-1730,2-3-2466</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28.122"/>
    </inkml:context>
    <inkml:brush xml:id="br0">
      <inkml:brushProperty name="width" value="0.025" units="cm"/>
      <inkml:brushProperty name="height" value="0.025" units="cm"/>
    </inkml:brush>
  </inkml:definitions>
  <inkml:trace contextRef="#ctx0" brushRef="#br0">79 0 20852,'0'0'7650,"-8"10"-7122,0-1-424,1-1-75,1-1 1,-1 1-1,2 0 0,-1 0 1,1 1-1,0 0 1,0 0-1,-5 16 0,11-24-34,-1 0-1,0 0 1,0 0-1,1-1 1,-1 1-1,0 0 1,1 0-1,-1 0 1,1 0-1,-1 0 1,1 0-1,0 0 1,-1-1-1,1 1 1,0 0-1,0-1 1,-1 1-1,1 0 1,0-1-1,0 1 1,0-1-1,0 1 1,0-1-1,0 0 1,-1 1-1,1-1 1,0 0-1,0 1 1,0-1-1,0 0 1,0 0-1,0 0 1,0 0-1,1 0 1,-1 0-1,1-1 0,54 1-330,-36 0-175,-13 0 280,-1 0 1,0 0-1,0 1 0,0 0 1,0 1-1,0-1 0,11 5 1,-16-5 262,0 0 0,1 0 0,-1 0 0,0 0 0,1 0 0,-1 0 1,0 0-1,0 0 0,0 1 0,0-1 0,0 0 0,0 1 0,0-1 0,-1 1 1,1-1-1,0 1 0,-1 0 0,1-1 0,-1 1 0,0-1 0,1 1 0,-1 0 1,0-1-1,0 1 0,0 0 0,0-1 0,-1 1 0,1 0 0,0-1 0,-1 1 1,1 0-1,-1-1 0,1 1 0,-2 1 0,0 2 124,0 0 0,-1 0 0,1-1 0,-1 1 0,0-1 0,0 0 0,0 0 0,-1 0-1,0 0 1,1-1 0,-1 0 0,0 1 0,-1-1 0,1 0 0,-1-1 0,1 1 0,-7 1 0,1 0 136,0 0-1,0-1 1,0 0 0,-1-1 0,1 0-1,-1-1 1,-14 0 0,24-1-338,1 0 0,-1 0 0,0 0 0,0 0 0,0 0 0,1 0 0,-1 0 0,0 0 0,0 0 0,1-1 0,-1 1 0,0 0 1,0-1-1,1 1 0,-1 0 0,0-1 0,1 1 0,-1-1 0,1 1 0,-1-1 0,0 1 0,1-1 0,-1 0 0,1 1 0,-1-1 0,1 1 0,0-1 0,-1 0 0,1 0 0,0 1 0,-1-2 0,1-26-5444,4 7-4301</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30.096"/>
    </inkml:context>
    <inkml:brush xml:id="br0">
      <inkml:brushProperty name="width" value="0.025" units="cm"/>
      <inkml:brushProperty name="height" value="0.025" units="cm"/>
    </inkml:brush>
  </inkml:definitions>
  <inkml:trace contextRef="#ctx0" brushRef="#br0">0 0 13293,'0'0'5477,"0"52"-5125,0-21-128,0 1-64,0 2-95,3 2-33,4 7-225,-4 0-928,0 5-1922,-1 1-3202</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13.291"/>
    </inkml:context>
    <inkml:brush xml:id="br0">
      <inkml:brushProperty name="width" value="0.025" units="cm"/>
      <inkml:brushProperty name="height" value="0.025" units="cm"/>
    </inkml:brush>
  </inkml:definitions>
  <inkml:trace contextRef="#ctx0" brushRef="#br0">1 5 2050,'0'0'448,"3"0"-608,4 0 192,-2 0 257,4-2-289,-4 0-193</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30.429"/>
    </inkml:context>
    <inkml:brush xml:id="br0">
      <inkml:brushProperty name="width" value="0.025" units="cm"/>
      <inkml:brushProperty name="height" value="0.025" units="cm"/>
    </inkml:brush>
  </inkml:definitions>
  <inkml:trace contextRef="#ctx0" brushRef="#br0">34 0 6790,'-3'13'2686,"-9"48"-1396,3 0 1,3 1 0,3-1 0,5 82 0,-2-139-1219,2 1 1,-1 0-1,0 0 0,1-1 1,0 1-1,0-1 1,3 6-1,-3-7 397,0 1 0,0-1 0,0 1 0,-1 0 0,1 0 0,-1-1 0,0 1 0,0 0 0,0 6 0,-9-11-2231,-1-9-2397</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30.990"/>
    </inkml:context>
    <inkml:brush xml:id="br0">
      <inkml:brushProperty name="width" value="0.025" units="cm"/>
      <inkml:brushProperty name="height" value="0.025" units="cm"/>
    </inkml:brush>
  </inkml:definitions>
  <inkml:trace contextRef="#ctx0" brushRef="#br0">0 49 15727,'0'0'6246,"57"2"-5702,-22-2-127,12-5-289,11-4-96,5 1-352,8-2-1891,1 1-895,-1 0-3301</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31.314"/>
    </inkml:context>
    <inkml:brush xml:id="br0">
      <inkml:brushProperty name="width" value="0.025" units="cm"/>
      <inkml:brushProperty name="height" value="0.025" units="cm"/>
    </inkml:brush>
  </inkml:definitions>
  <inkml:trace contextRef="#ctx0" brushRef="#br0">1 33 13549,'8'0'2397,"99"-9"-526,25-2-806,-24 12-31,165-4-11877,-156-4 14796,-100 6-532,0 0 0,28 4 0,-11 2-1459,-33-5-2213,5 0-114,-3-1-4075,-2-7-4128</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31.950"/>
    </inkml:context>
    <inkml:brush xml:id="br0">
      <inkml:brushProperty name="width" value="0.025" units="cm"/>
      <inkml:brushProperty name="height" value="0.025" units="cm"/>
    </inkml:brush>
  </inkml:definitions>
  <inkml:trace contextRef="#ctx0" brushRef="#br0">10 1 12011,'0'0'14702,"-10"51"-12588,10-31-544,0 1-1,11 1-768,2 1-801,1-6 0,2-1 0,3-6 0,-1-5-1153,-1-5-801,3 0-1025,-2-5-1505,0-7-1185,-2-2-2339</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32.317"/>
    </inkml:context>
    <inkml:brush xml:id="br0">
      <inkml:brushProperty name="width" value="0.025" units="cm"/>
      <inkml:brushProperty name="height" value="0.025" units="cm"/>
    </inkml:brush>
  </inkml:definitions>
  <inkml:trace contextRef="#ctx0" brushRef="#br0">113 0 6822,'0'0'10218,"-14"53"-6406,-1-21-609,0 2-1025,-2-1-513,2-3-159,1-5-385,4-4-609,-1-8-416,9-9-256,2-11-3331,5-12-737,8-7-352,0-5-3076</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32.668"/>
    </inkml:context>
    <inkml:brush xml:id="br0">
      <inkml:brushProperty name="width" value="0.025" units="cm"/>
      <inkml:brushProperty name="height" value="0.025" units="cm"/>
    </inkml:brush>
  </inkml:definitions>
  <inkml:trace contextRef="#ctx0" brushRef="#br0">152 13 10025,'0'0'15845,"-8"12"-14607,-127 212 1923,130-220-3019,9-19-377,13-26-607,3-2-412,-11 21 436,2 0-1,0 1 0,1 0 1,2 1-1,22-28 1,-40 89 2147,-26 68 815,16-66-408,-8 50 0,21-91-1469,2-13-16,3-24-459,0 16-749,-2 1-1,1-34 1,-3 50 868,0-1 0,0 0 0,0 0 0,-1 0 0,1 1 1,-1-1-1,1 0 0,-1 0 0,0 1 0,0-1 0,0 1 1,0-1-1,-1 1 0,1-1 0,-1 1 0,1 0 0,-1-1 0,0 1 1,0 0-1,0 0 0,0 1 0,0-1 0,-1 0 0,-3-2 1,4 3 156,1 1 1,0 0 0,-1-1-1,1 1 1,-1 0-1,1-1 1,0 1 0,-1 0-1,1 0 1,-1 0 0,1 0-1,-1 1 1,1-1 0,0 0-1,-1 1 1,1-1-1,-1 0 1,1 1 0,0 0-1,0-1 1,-1 1 0,1 0-1,0 0 1,0-1 0,0 1-1,0 0 1,0 0-1,0 0 1,0 1 0,0-1-1,0 0 1,0 0 0,0 0-1,1 1 1,-1-1 0,1 0-1,-1 1 1,1-1-1,-1 0 1,1 1 0,0-1-1,0 1 1,-1-1 0,1 0-1,0 1 1,0-1 0,1 1-1,-1-1 1,0 1-1,0-1 1,1 0 0,-1 1-1,1-1 1,-1 0 0,2 3-1,0-3-4,0 0-1,-1 1 1,1-1-1,0 0 1,0 0-1,0 0 0,0-1 1,1 1-1,-1 0 1,0-1-1,0 0 1,0 1-1,1-1 1,-1 0-1,4 0 1,43-2 171,-38 1-178,11-1-699,1-1 1,-1-1-1,25-7 0,25-16-10041,-34 7-2898</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33.341"/>
    </inkml:context>
    <inkml:brush xml:id="br0">
      <inkml:brushProperty name="width" value="0.025" units="cm"/>
      <inkml:brushProperty name="height" value="0.025" units="cm"/>
    </inkml:brush>
  </inkml:definitions>
  <inkml:trace contextRef="#ctx0" brushRef="#br0">60 0 13261,'0'0'10602,"-41"59"-9994,31-24 129,2 1-289,7 0-256,1-7-127,0-4-33,11-9-32,5-7-32,-1-9 32,1 0-769,-1-11-1281,-1-12-1217,-5-7-2723</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33.676"/>
    </inkml:context>
    <inkml:brush xml:id="br0">
      <inkml:brushProperty name="width" value="0.025" units="cm"/>
      <inkml:brushProperty name="height" value="0.025" units="cm"/>
    </inkml:brush>
  </inkml:definitions>
  <inkml:trace contextRef="#ctx0" brushRef="#br0">0 0 15855,'0'0'1890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5:34.178"/>
    </inkml:context>
    <inkml:brush xml:id="br0">
      <inkml:brushProperty name="width" value="0.025" units="cm"/>
      <inkml:brushProperty name="height" value="0.025" units="cm"/>
    </inkml:brush>
  </inkml:definitions>
  <inkml:trace contextRef="#ctx0" brushRef="#br0">112 1 16688,'0'0'6005,"-3"13"-4969,-58 218 854,54-217-1903,2-23-210,2-23-694,3 20 397,-1-2 240,1 0-1,1 0 1,0 0 0,1 0-1,0 1 1,7-24-1,-8 35 511,-2 41 748,-1 32-502,3-66-397,-1 1 1,1-1-1,0 0 1,0 0-1,0 0 0,1 0 1,-1 0-1,1 0 1,1-1-1,2 7 1,-4-10-61,-1 0 1,1-1 0,-1 1 0,0 0-1,1 0 1,-1 0 0,1 0 0,0-1-1,-1 1 1,1 0 0,0 0 0,-1-1-1,1 1 1,0-1 0,0 1 0,0-1-1,0 1 1,-1-1 0,1 1 0,0-1-1,0 0 1,0 1 0,0-1 0,0 0-1,0 0 1,0 0 0,0 1 0,0-1-1,0 0 1,0-1 0,0 1 0,0 0-1,0 0 1,0 0 0,0-1 0,0 1-1,0 0 1,0-1 0,-1 1 0,1 0-1,0-1 1,0 0 0,0 1 0,0-1-1,-1 1 1,2-2 0,-1 0 15,0 0 1,1 0-1,-1 1 1,0-1-1,-1 0 1,1 0-1,0 0 0,-1 0 1,1-1-1,-1 1 1,1 0-1,-1 0 1,0 0-1,0 0 1,0 0-1,0-1 1,-1 1-1,1 0 0,0 0 1,-1 0-1,0-3 1,-3-1 79,1 0 0,-1 1 0,0-1-1,0 1 1,-1 0 0,1 0 0,-1 0 0,0 0 0,-1 1 0,1 0 0,-1 0 0,1 1 0,-1-1 0,0 1 0,-1 1-1,1-1 1,0 1 0,-9-2 0,15 4-113,-1 0 0,1 0 0,0 0 1,0 1-1,0-1 0,0 0 0,0 0 0,-1 0 0,1 1 0,0-1 0,0 0 0,0 0 0,0 0 0,0 1 0,0-1 0,0 0 0,0 0 1,0 0-1,0 1 0,0-1 0,0 0 0,0 0 0,0 1 0,0-1 0,0 0 0,0 0 0,0 0 0,0 1 0,0-1 0,0 0 0,0 0 0,0 0 1,0 1-1,0-1 0,0 0 0,1 0 0,-1 0 0,0 1 0,0-1 0,0 0 0,0 0 0,1 0 0,-1 0 0,0 0 0,0 1 0,0-1 1,0 0-1,1 0 0,-1 0 0,0 0 0,0 0 0,1 0 0,-1 0 0,0 0 0,1 0 0,12 11-6,4-8-54,0 0 0,0 0 0,0-2 0,0 0 0,0-1 0,34-5 0,-36 3-1504,0-1 0,-1-1 1,1 0-1,22-10 0,0-6-7652</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26.414"/>
    </inkml:context>
    <inkml:brush xml:id="br0">
      <inkml:brushProperty name="width" value="0.025" units="cm"/>
      <inkml:brushProperty name="height" value="0.025" units="cm"/>
    </inkml:brush>
  </inkml:definitions>
  <inkml:trace contextRef="#ctx0" brushRef="#br0">318 1 4708,'0'0'5766,"-14"0"-1693,4 0-3586,-1 0 0,1 0 0,-1 2 1,1-1-1,-1 1 0,1 1 0,0 0 0,0 0 0,0 1 0,0 0 1,-15 10-1,10-3 55,0 1-1,1 0 1,1 2 0,0-1 0,0 2 0,2-1 0,-13 21 0,17-25-303,1 1 1,1-1 0,0 1 0,0 0 0,1 1-1,0-1 1,1 1 0,0 0 0,1-1 0,0 1-1,1 0 1,1 17 0,0-27-201,1 1 0,-1-1-1,1 1 1,0-1 0,0 0 0,0 1 0,0-1-1,1 0 1,-1 0 0,0 0 0,1 0-1,0 0 1,-1 0 0,1 0 0,0 0 0,0-1-1,0 1 1,0-1 0,0 1 0,1-1 0,-1 0-1,0 0 1,1 0 0,-1 0 0,0 0-1,1 0 1,-1-1 0,5 1 0,8 2 131,0-1-1,1-1 1,23-1 0,-26 0-100,24-7 81,-37 7-120,1 0 1,0 0-1,0 0 0,0-1 1,0 1-1,-1-1 0,1 1 1,0 0-1,0-1 0,-1 0 0,1 1 1,0-1-1,-1 1 0,1-1 1,-1 0-1,1 1 0,0-1 1,-1 0-1,0 0 0,1 1 0,-1-1 1,1 0-1,-1 0 0,0 0 1,0 1-1,1-1 0,-1 0 0,0 0 1,0 0-1,0 0 0,0 0 1,0 0-1,0 0 0,0 1 1,0-1-1,0 0 0,-1 0 0,1-1 1,-2 1-17,0 0 0,1 0 1,-1 0-1,0 0 0,0 0 0,0 1 1,0-1-1,0 1 0,0-1 0,0 1 1,0 0-1,0 0 0,0-1 1,0 2-1,0-1 0,-2 0 0,-34 3-13,37-3-7,-1 1-1,1-1 1,0 1-1,0-1 1,0 1-1,0-1 1,0 1-1,0 0 1,0-1-1,0 1 1,0 0-1,1 0 1,-1 0-1,0 0 1,0 0-1,1 0 1,-2 2-1,2-3 4,0 1 0,0-1 1,0 1-1,0-1 0,0 1 0,0-1 0,0 1 1,0-1-1,0 0 0,1 1 0,-1-1 1,0 1-1,0-1 0,0 1 0,1-1 0,-1 0 1,0 1-1,0-1 0,1 1 0,-1-1 0,0 0 1,1 0-1,-1 1 0,0-1 0,1 0 1,-1 1-1,1-1 0,-1 0 0,1 0 0,-1 0 1,0 1-1,1-1 0,-1 0 0,1 0 0,-1 0 1,1 0-1,-1 0 0,1 0 0,-1 0 1,1 0-1,-1 0 0,1 0 0,-1 0 0,1 0 1,-1 0-1,0-1 0,1 1 0,0 0 1,13-1-92,0-1 1,-1-1-1,1 0 1,0 0-1,-1-2 1,0 1-1,0-2 1,0 0-1,17-11 1,52-20-1551,-82 36 1644,0 1 1,1 0 0,-1 0-1,0 0 1,0 0-1,1 0 1,-1 0 0,0 0-1,1 0 1,-1 0-1,0 0 1,0 0 0,1 0-1,-1 0 1,0 0-1,1 0 1,-1 0 0,0 0-1,0 0 1,1 0-1,-1 0 1,0 0 0,1 0-1,-1 1 1,0-1-1,0 0 1,1 0 0,-1 0-1,0 0 1,0 1-1,0-1 1,1 0 0,-1 0-1,0 1 1,0-1 0,0 0-1,0 0 1,1 1-1,-1-1 1,0 0 0,0 0-1,0 1 1,0-1-1,0 0 1,0 1 0,-2 20 397,-12 21 432,14-42-827,-12 28 423,7-18-373,0 1 1,1 0 0,0 0 0,1 0-1,0 1 1,1-1 0,-1 16-1,3-27-251,0 1 0,0-1-1,0 1 1,0-1-1,0 1 1,0-1 0,0 1-1,1-1 1,-1 1-1,0-1 1,0 1-1,1-1 1,-1 1 0,0-1-1,1 1 1,-1-1-1,0 0 1,1 1-1,-1-1 1,0 0 0,1 1-1,-1-1 1,1 0-1,-1 1 1,1-1-1,-1 0 1,1 0 0,-1 0-1,1 1 1,-1-1-1,1 0 1,-1 0 0,1 0-1,-1 0 1,1 0-1,-1 0 1,1 0-1,-1 0 1,1 0 0,0 0-1,-1 0 1,1-1-1,-1 1 1,1 0-1,-1 0 1,1 0 0,-1-1-1,0 1 1,1 0-1,-1-1 1,1 1 0,-1 0-1,1-1 1,18-13-9888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13.665"/>
    </inkml:context>
    <inkml:brush xml:id="br0">
      <inkml:brushProperty name="width" value="0.025" units="cm"/>
      <inkml:brushProperty name="height" value="0.025" units="cm"/>
    </inkml:brush>
  </inkml:definitions>
  <inkml:trace contextRef="#ctx0" brushRef="#br0">4 101 1313,'3'-2'442,"-1"1"-108,-1 0 1,1-1 0,0 1-1,0-1 1,-1 1-1,1-1 1,-1 0 0,1 1-1,-1-1 1,0 0 0,1 0-1,0-3 1,-6-7 5587,-11-6 3298,14 18-8992,1 0 0,-1-1 1,0 1-1,1-1 0,-1 1 1,1-1-1,-1 1 1,1-1-1,0 1 0,-1-1 1,1 1-1,-1-1 0,1 0 1,0 1-1,-1-1 0,1 0 1,0 1-1,0-1 0,0 0 1,0 1-1,-1-1 0,1 0 1,0 0-1,0 1 0,0-1 1,0 0-1,1 1 0,-1-1 1,0 0-1,0 1 0,0-1 1,1 0-1,20-14 1992,31 5-1667,-51 10-550,1 1 1,-1-1-1,0 0 0,1 0 0,-1 1 0,0-1 1,1 1-1,-1 0 0,0-1 0,0 1 0,0 0 1,1-1-1,-1 1 0,0 0 0,0 0 0,0 0 1,0 0-1,-1 0 0,1 0 0,0 1 0,0-1 1,0 0-1,-1 0 0,1 0 0,-1 1 0,1-1 1,-1 0-1,0 1 0,1-1 0,-1 0 0,0 1 1,0-1-1,0 1 0,0-1 0,0 0 0,0 1 1,0-1-1,0 0 0,-1 3 0,0 3 12,0 0 0,0 0-1,-1-1 1,0 1 0,0-1-1,0 1 1,-5 6 0,-73 98 919,80-110-935,-1-1 0,1 0 0,0 0 0,-1 1 0,1-1 0,0 0 0,0 1 0,-1-1 0,1 0 0,0 1 0,0-1 0,0 1 0,-1-1 0,1 0 0,0 1 0,0-1-1,0 1 1,0-1 0,0 0 0,0 1 0,0-1 0,0 1 0,0-1 0,0 1 0,0-1 0,0 0 0,0 1 0,0-1 0,0 1 0,0-1 0,0 0 0,1 1 0,-1-1 0,0 1 0,0-1 0,1 0 0,-1 1 0,0-1 0,0 0 0,1 1 0,-1-1 0,0 0 0,1 0 0,-1 1 0,0-1 0,1 0 0,0 1 0,29 2 184,43-13-2744,-69 9 1796,49-12-10318,-29 5 599</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26.769"/>
    </inkml:context>
    <inkml:brush xml:id="br0">
      <inkml:brushProperty name="width" value="0.025" units="cm"/>
      <inkml:brushProperty name="height" value="0.025" units="cm"/>
    </inkml:brush>
  </inkml:definitions>
  <inkml:trace contextRef="#ctx0" brushRef="#br0">45 1 20371,'0'0'4757,"-6"10"-2857,2-5-1606,-22 40 756,25-42-1025,-1 0 1,1 0-1,0 0 1,0 0-1,0 0 1,0 1 0,1-1-1,-1 0 1,1 1-1,0-1 1,0 0-1,0 1 1,1-1-1,-1 0 1,1 1-1,0 2 1,1-4-34,-1-1-1,0 0 1,0 0 0,0 0 0,0 0 0,1 0-1,-1 0 1,1-1 0,-1 1 0,0 0-1,1-1 1,-1 1 0,1-1 0,-1 1-1,1-1 1,0 0 0,-1 1 0,1-1 0,-1 0-1,1 0 1,-1 0 0,1-1 0,2 1-1,39-9-252,-35 5 302,0-1-1,0 0 1,0 0 0,-1-1-1,0 0 1,0 0 0,0 0-1,-1-1 1,0 0 0,0-1 0,-1 1-1,0-1 1,0 0 0,-1-1-1,4-9 1,-11 27 447,-2 5-311,0-1 0,1 1 1,0 0-1,2 0 0,-1 0 0,2 0 1,-1 16-1,3-29-217,0 0 0,-1 1 0,1-1 0,0 0-1,0 0 1,0 0 0,0 0 0,0 0 0,0 0 0,1 0 0,-1 0 0,0-1 0,0 1 0,1 0 0,-1-1 0,0 1-1,1-1 1,-1 1 0,1-1 0,-1 0 0,0 0 0,1 1 0,-1-1 0,1 0 0,-1 0 0,1 0 0,-1-1-1,1 1 1,-1 0 0,0 0 0,1-1 0,-1 1 0,2-2 0,4 1-682,0 0 0,-1-1-1,1 0 1,-1-1 0,13-5 0,-10 1-969,1-1 0,-2 0 0,1 0 0,-1-1 0,0 0 0,-1 0 0,9-14 0,7-17-4384</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27.463"/>
    </inkml:context>
    <inkml:brush xml:id="br0">
      <inkml:brushProperty name="width" value="0.025" units="cm"/>
      <inkml:brushProperty name="height" value="0.025" units="cm"/>
    </inkml:brush>
  </inkml:definitions>
  <inkml:trace contextRef="#ctx0" brushRef="#br0">11 81 5221,'7'-10'5904,"-2"0"-4442,18-29 420,0 18 5761,-23 28-3781,-6 22-2354,-8 16 304,-9 59-1,0 123-1494,26-413-1059,-5 210 198,1-21 515,0 1 1,1-1-1,-1 1 0,1 0 1,0-1-1,0 1 1,0 0-1,1-1 0,0 5 1,0-6 29,0 0 0,0-1 1,0 1-1,0-1 0,0 0 1,0 1-1,1-1 0,-1 0 1,0 0-1,1 0 0,-1 0 1,1 0-1,-1 0 0,1 0 1,-1 0-1,1-1 0,0 1 1,-1 0-1,1-1 0,0 0 1,-1 1-1,1-1 0,0 0 1,0 0-1,2 0 0,6 1 11,0-1-1,-1 0 1,1-1-1,-1 0 1,1-1-1,-1 0 1,1 0-1,9-4 1,-15 5-3,-1 0 0,0-1 0,0 1 0,0-1 0,0 1 0,0-1 0,0 0 0,-1 0 0,1 0 0,0-1 0,-1 1 0,0-1 0,0 1 0,1-1 0,-1 0 0,-1 1 0,1-1 0,0 0 0,-1-1 0,0 1 0,1 0 0,-1 0 0,0 0 0,-1-1 0,1 1 0,0-7 0,-3 11-9,0 0 0,0 0-1,1-1 1,-1 1-1,0 0 1,1 0 0,-1 1-1,1-1 1,-1 0-1,1 0 1,-1 1 0,1-1-1,-2 3 1,1-1 22,-1 1 8,-1 0 1,1-1 0,1 1-1,-1 1 1,0-1 0,1 0-1,0 1 1,0-1 0,0 1-1,1 0 1,-1-1 0,1 1-1,0 0 1,1 0 0,-1 7-1,1-11-25,1 0 1,0 0-1,-1 0 0,1-1 0,0 1 0,0 0 0,-1 0 0,1-1 0,0 1 0,0-1 0,0 1 0,0-1 0,0 1 0,0-1 0,0 0 0,0 1 1,0-1-1,0 0 0,0 0 0,0 0 0,0 0 0,0 1 0,0-1 0,2-1 0,35 1 34,-27-1-55,45-1-217,-34 1 334,1 0 0,35 4-1,-58-3-87,1 0 0,0-1 0,-1 1 0,1 0 0,-1 0 0,1-1 0,-1 1 0,1 0 0,-1 0 0,1-1 0,-1 1 0,1-1 0,-1 1 0,0 0 0,1-1 0,-1 1 0,0-1 0,1 1 1,-1-1-1,0 1 0,1-1 0,-1 1 0,0-1 0,0 0 0,0 1 0,0-1 0,0 1 0,1-2 0,5-29 598,-3-31 210,-4 47-821,3-8 0,-2 22 0,1 0 0,-1 1 0,1-1 0,0 0 0,-1 1 0,1-1 0,0 1 0,-1-1 0,1 1 0,0-1 0,0 1 0,-1-1 0,1 1 0,0 0 0,0-1 0,0 1 0,0 0 0,-1 0 0,1 0 0,0 0 0,0 0 0,0 0 0,0 0 0,0 0 0,1 0 0,61-1-256,107-15 0,-170 16 106,0 0 1,0 0-1,0 0 1,-1 0 0,1 0-1,0 0 1,0-1 0,0 1-1,0 0 1,0 0 0,0 0-1,0 0 1,0 0-1,0 0 1,-1 0 0,1 0-1,0 0 1,0-1 0,0 1-1,0 0 1,0 0 0,0 0-1,0 0 1,0 0 0,0 0-1,0-1 1,0 1-1,0 0 1,0 0 0,0 0-1,0 0 1,0 0 0,0 0-1,0-1 1,0 1 0,0 0-1,0 0 1,0 0-1,0 0 1,0 0 0,1 0-1,-1 0 1,0 0 0,0-1-1,0 1 1,0 0 0,-18-4-6637</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27.806"/>
    </inkml:context>
    <inkml:brush xml:id="br0">
      <inkml:brushProperty name="width" value="0.025" units="cm"/>
      <inkml:brushProperty name="height" value="0.025" units="cm"/>
    </inkml:brush>
  </inkml:definitions>
  <inkml:trace contextRef="#ctx0" brushRef="#br0">0 17 19314,'0'0'6182,"65"-16"-6919,-32 18-3234,9 1-6952</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28.525"/>
    </inkml:context>
    <inkml:brush xml:id="br0">
      <inkml:brushProperty name="width" value="0.025" units="cm"/>
      <inkml:brushProperty name="height" value="0.025" units="cm"/>
    </inkml:brush>
  </inkml:definitions>
  <inkml:trace contextRef="#ctx0" brushRef="#br0">0 42 8904,'0'0'11841,"4"-8"-8606,12-25-705,-15 33-2436,-1 0-1,1 0 0,-1 1 1,0-1-1,1 0 0,-1 1 1,0-1-1,1 0 0,-1 0 1,0 1-1,0-1 0,1 0 1,-1 1-1,0-1 0,0 1 1,1-1-1,-1 0 0,0 1 1,0-1-1,0 1 0,0-1 1,0 1-1,0-1 0,0 0 1,0 1-1,0-1 0,0 1 1,0-1-1,0 1 0,0-1 1,0 0-1,0 1 0,0-1 1,0 1-1,0-1 0,-1 1 1,3 26 195,-3-12-124,2 0 1,0 0-1,0 0 1,8 29-1,-8-42-161,-1 0 0,1 0-1,-1 0 1,1 0 0,0 0-1,0 0 1,0 0 0,0 0 0,0-1-1,1 1 1,-1 0 0,0 0-1,1-1 1,-1 1 0,1-1 0,0 0-1,-1 1 1,1-1 0,0 0-1,0 0 1,0 0 0,0 0 0,0 0-1,0-1 1,0 1 0,0 0-1,0-1 1,0 0 0,1 1-1,-1-1 1,0 0 0,0 0 0,0 0-1,0-1 1,1 1 0,-1 0-1,0-1 1,0 0 0,0 1 0,0-1-1,0 0 1,0 0 0,0 0-1,0 0 1,2-2 0,2-1-19,0 0 1,0-1-1,-1 0 0,1 0 0,-1 0 1,0 0-1,0-1 0,5-9 1,-5 8-5,0 0 0,1 0 0,-1 1 0,1 0 0,10-8 0,-16 15 18,1-1 0,-1 0-1,1 1 1,-1-1 0,0 0-1,1 1 1,-1-1 0,1 1-1,-1-1 1,0 1 0,1-1-1,-1 1 1,0-1 0,0 1-1,0-1 1,1 1 0,-1-1-1,0 1 1,0-1 0,0 1-1,0-1 1,0 1 0,0 0-1,0-1 1,0 1 0,0-1-1,0 1 1,0-1 0,0 1-1,-1 0 1,2 28-11,-1-27 28,-1 13-27,2 12 482,-1-26-451,1-1 1,-1 1 0,0-1 0,1 1 0,-1-1-1,1 1 1,-1-1 0,1 1 0,0-1-1,-1 0 1,1 1 0,-1-1 0,1 0-1,0 1 1,-1-1 0,1 0 0,0 0-1,-1 0 1,1 0 0,0 1 0,-1-1-1,1 0 1,0 0 0,0 0 0,-1-1-1,1 1 1,0 0 0,-1 0 0,1 0 0,0 0-1,-1-1 1,1 1 0,0 0 0,-1 0-1,1-1 1,0 0 0,9-3 56,-1-1 0,0 0 0,0-1 0,15-12 0,-18 13-75,0 0 0,0 0 0,1 1 0,0 0-1,-1 0 1,2 0 0,-1 1 0,0 0 0,1 0 0,12-2 0,-19 5-8,0 0 0,0 0 1,-1 0-1,1 1 1,0-1-1,-1 0 1,1 1-1,0-1 1,-1 0-1,1 1 1,0-1-1,-1 1 1,1-1-1,-1 1 0,1-1 1,-1 1-1,1-1 1,-1 1-1,1 0 1,-1-1-1,0 1 1,1-1-1,-1 1 1,0 0-1,0 0 1,1-1-1,-1 1 0,0 0 1,0-1-1,0 1 1,0 1-1,4 34-507,0-10-2074,-4-24 2071,0-1 1,1 0-1,0 1 0,-1-1 1,1 0-1,0 1 1,-1-1-1,1 0 1,0 0-1,0 0 0,0 0 1,0 0-1,0 0 1,0 0-1,1 0 1,-1 0-1,0 0 0,2 0 1,10 0-7802</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28.928"/>
    </inkml:context>
    <inkml:brush xml:id="br0">
      <inkml:brushProperty name="width" value="0.025" units="cm"/>
      <inkml:brushProperty name="height" value="0.025" units="cm"/>
    </inkml:brush>
  </inkml:definitions>
  <inkml:trace contextRef="#ctx0" brushRef="#br0">126 95 15855,'0'0'7132,"-9"1"-5205,-1 2-1614,-1 0 0,1 1 0,-1 1 0,1-1 0,1 2 0,-1-1 0,1 1 0,0 1 0,0 0 0,-9 9 0,17-16 67,26 0 159,47-5-932,-67 4 366,1 0-1,-1 0 0,0-1 0,1 0 0,-1 0 0,0 0 1,0 0-1,0-1 0,-1 0 0,1 0 0,4-3 1,-9 5 59,0 1 0,0 0 0,0 0 0,0 0 0,0 0 1,0 0-1,0-1 0,0 1 0,0 0 0,0 0 0,0 0 1,0 0-1,0-1 0,0 1 0,0 0 0,0 0 0,0 0 1,0 0-1,0 0 0,0-1 0,0 1 0,0 0 0,0 0 1,0 0-1,0 0 0,-1 0 0,1 0 0,0-1 0,0 1 1,0 0-1,0 0 0,0 0 0,0 0 0,-1 0 0,1 0 1,0 0-1,0 0 0,0 0 0,0 0 0,-1 0 0,1 0 1,0 0-1,0 0 0,0 0 0,0 0 0,0 0 0,-1 0 1,1 0-1,0 0 0,0 0 0,0 0 0,0 0 0,-1 0 1,1 0-1,0 0 0,0 0 0,0 0 0,0 0 0,0 0 1,-19 1 630,7 3-644,26 0-21,-7-3-500,0 0 0,0-1 0,1 0 1,-1 0-1,0-1 0,0 0 0,0 0 0,0-1 0,0 0 0,0 0 0,0 0 0,0-1 0,8-5 0,-5 1-1185,1 0-1,-1-1 1,-1 0-1,1-1 1,-2 0-1,15-19 1,5-9-5829</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29.596"/>
    </inkml:context>
    <inkml:brush xml:id="br0">
      <inkml:brushProperty name="width" value="0.025" units="cm"/>
      <inkml:brushProperty name="height" value="0.025" units="cm"/>
    </inkml:brush>
  </inkml:definitions>
  <inkml:trace contextRef="#ctx0" brushRef="#br0">92 0 5285,'0'0'21781,"-5"12"-20634,-27 89-565,-20 114 0,52-213-580,-1-1 0,1 0 0,-1 1 0,1-1 0,0 1 0,0-1 0,0 1 0,-1-1 0,1 0 0,1 1 0,-1-1 0,0 1 0,0-1 0,0 1 0,1-1 0,-1 0 0,1 2 0,0-3 9,0 1 0,-1-1 0,1 0-1,-1 0 1,1 0 0,0 0 0,-1-1 0,1 1 0,-1 0-1,1 0 1,0 0 0,-1 0 0,1 0 0,-1-1-1,1 1 1,-1 0 0,1-1 0,-1 1 0,1 0-1,-1-1 1,1 1 0,-1-1 0,1 1 0,-1 0 0,0-1-1,1 0 1,34-42 248,14-35-368,-44 70 114,-2 0-1,1-1 0,-1 1 1,0-1-1,-1 1 1,0-1-1,0 0 1,0-12-1,-3 25-52,0 1 0,0 0 0,0-1 0,-1 1-1,1-1 1,-1 0 0,-5 8 0,-2 9-69,-6 42-1116,14-20-2338,1-42 3467,0 0 0,0 1 0,0-1 0,0 0 0,1 0 0,-1 0 0,1 0 0,-1 0 0,1 0 0,-1 0 0,1 0 0,-1 0 0,1 0 0,0 0 0,0 0 0,-1 0 0,1-1 0,0 1 0,0 0 0,0 0 0,0-1 0,0 1 1,0-1-1,0 1 0,0-1 0,0 1 0,0-1 0,0 0 0,0 1 0,0-1 0,1 0 0,-1 0 0,0 0 0,0 0 0,0 0 0,0 0 0,1 0 0,-1 0 0,0 0 0,1-1 0,2 1 183,0-1-1,0 0 0,0 0 1,0 0-1,0 0 0,0-1 1,-1 1-1,1-1 0,-1 0 1,7-5-1,2-5-14,0-1 0,-2 0 1,1 0-1,-2-1 0,15-27 0,32-85 2186,-31 68-822,-17 37-413,-16 31 64,-15 33-691,14-21-376,1 0-1,2 0 1,0 1-1,1 0 1,1 1 0,1-1-1,1 1 1,1-1 0,1 1-1,4 29 1,8-14-334,-11-38 312,-1 0 0,1 1-1,0-1 1,-1 0-1,1 1 1,0-1 0,0 0-1,0 0 1,0 0-1,0 0 1,0 0 0,0 0-1,0 0 1,0 0-1,1 0 1,-1 0 0,0-1-1,1 1 1,-1 0-1,0-1 1,1 1 0,-1-1-1,3 1 1,-2-36-278,-4 23 259,-1-1 1,0 0 0,0 1 0,-1 0-1,-1 0 1,0 0 0,0 0 0,-14-20-1,9 16 794,1-1-1,-11-31 1,20 47-718,-1 1 1,1-1 0,0 0-1,0 1 1,0-1 0,0 0-1,0 1 1,0-1 0,0 1-1,0-1 1,0 0 0,0 1-1,0-1 1,0 0 0,1 1-1,-1-1 1,0 0 0,0 1-1,1-1 1,-1 1 0,0-1-1,1 1 1,-1-1 0,1 1-1,-1-1 1,1 1 0,-1-1-1,1 1 1,-1-1 0,1 1-1,-1 0 1,1-1 0,-1 1-1,1 0 1,0 0 0,-1-1-1,1 1 1,-1 0 0,1 0-1,0 0 1,-1 0 0,1 0-1,1 0 1,37-1-63,-26 2 212,76 1-598,3 1-5214,-41-3-1079</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08.472"/>
    </inkml:context>
    <inkml:brush xml:id="br0">
      <inkml:brushProperty name="width" value="0.025" units="cm"/>
      <inkml:brushProperty name="height" value="0.025" units="cm"/>
    </inkml:brush>
  </inkml:definitions>
  <inkml:trace contextRef="#ctx0" brushRef="#br0">1 7 13036,'0'-4'5029,"7"2"-2242,5 2-161,3 0-159,2 6-450,1 10-671,-1 3-706,-1 3-480,1 1-95,-1-2-194,0 0-864,0-9-1377,1-6-1121,1-6-769,0-4-993,-2-17-4004</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08.813"/>
    </inkml:context>
    <inkml:brush xml:id="br0">
      <inkml:brushProperty name="width" value="0.025" units="cm"/>
      <inkml:brushProperty name="height" value="0.025" units="cm"/>
    </inkml:brush>
  </inkml:definitions>
  <inkml:trace contextRef="#ctx0" brushRef="#br0">208 1 12139,'0'0'8008,"-41"62"-5157,16-22-1122,-1 2-608,-2 2-160,2 0-448,4-1-353,5-2-96,2-3-288,10-5-1282,3-8-1408,2-9-1859,0-6-2754</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09.170"/>
    </inkml:context>
    <inkml:brush xml:id="br0">
      <inkml:brushProperty name="width" value="0.025" units="cm"/>
      <inkml:brushProperty name="height" value="0.025" units="cm"/>
    </inkml:brush>
  </inkml:definitions>
  <inkml:trace contextRef="#ctx0" brushRef="#br0">0 17 18289,'0'0'11723,"56"-4"-10698,-29 1-480,6 0-417,3 1-224,-4-2-929,-4 4-865,-2 0-768,-10 0-641,-11 0-1410</inkml:trace>
  <inkml:trace contextRef="#ctx0" brushRef="#br0" timeOffset="1">10 122 17264,'0'0'8168,"82"4"-6727,-42-4-512,2-1-608,-6 1-257,-6 0-1474,-8 1-2017,-10 4-1249</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13.106"/>
    </inkml:context>
    <inkml:brush xml:id="br0">
      <inkml:brushProperty name="width" value="0.025" units="cm"/>
      <inkml:brushProperty name="height" value="0.025" units="cm"/>
    </inkml:brush>
  </inkml:definitions>
  <inkml:trace contextRef="#ctx0" brushRef="#br0">25 214 4324,'-1'6'1159,"1"-1"-1,-1 1 0,-1-1 1,1 1-1,-1-1 1,-4 10-1,4-10 236,0 0-1,0-1 0,1 1 0,-1 0 1,1 0-1,-1 9 0,11-18 951,8-12-1218,0 0 1,16-21-1,57-85-158,-56 74-564,7-14 130,-39 84-545,-27 59 136,18-64-136,1 1 0,1 0 0,0-1 0,2 2 0,-3 28 0,6-47-61,0 0 0,0 1 0,-1-1 0,1 1 0,0-1 0,0 1 0,0-1 0,0 1 0,0-1-1,1 1 1,-1-1 0,0 1 0,0-1 0,0 1 0,0-1 0,0 1 0,1-1 0,-1 0 0,0 1 0,0-1 0,1 1 0,-1-1 0,0 0 0,1 1 0,-1-1 0,0 0 0,1 1 0,-1-1 0,0 0 0,1 0 0,-1 1-1,1-1 1,-1 0 0,2 0 0,15-7-2887,15-22-3433,-7 2-483</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14.007"/>
    </inkml:context>
    <inkml:brush xml:id="br0">
      <inkml:brushProperty name="width" value="0.025" units="cm"/>
      <inkml:brushProperty name="height" value="0.025" units="cm"/>
    </inkml:brush>
  </inkml:definitions>
  <inkml:trace contextRef="#ctx0" brushRef="#br0">108 51 14638,'0'0'8765,"-8"-2"-6234,-29-5-1095,34 7-1379,1 0-1,0 0 1,0 0-1,0 1 1,0-1 0,0 0-1,0 1 1,0 0 0,0 0-1,0-1 1,0 1 0,0 0-1,0 0 1,0 1 0,1-1-1,-1 0 1,0 1 0,1-1-1,-1 1 1,1-1-1,-1 1 1,1 0 0,0-1-1,0 1 1,0 0 0,0 0-1,0 0 1,0 0 0,0 0-1,0 4 1,-2 3-7,1 0 0,0 0 0,0 0-1,1 0 1,0 12 0,1-19-35,0-1-1,-1 0 1,1 1-1,0-1 1,0 1-1,1-1 1,-1 0-1,0 1 1,0-1-1,1 0 1,-1 1-1,1-1 1,-1 0-1,1 1 1,-1-1-1,1 0 1,0 0-1,0 0 1,-1 1-1,1-1 1,0 0-1,0 0 1,0 0-1,0 0 1,1-1-1,-1 1 1,0 0-1,0 0 1,0-1-1,1 1 1,-1-1-1,0 1 1,1-1-1,-1 1 1,0-1-1,1 0 1,-1 0-1,0 1 1,1-1-1,-1 0 1,1 0-1,-1-1 1,0 1-1,1 0 1,-1 0-1,0-1 1,1 1-1,-1-1 1,2 0-1,4-1 133,-1 0-1,1-1 1,0 0 0,-1-1-1,0 1 1,0-1 0,0 0-1,9-9 1,-10 8-80,0-1 0,-1 0 0,1 0 0,-1-1 0,0 0 0,-1 1 0,0-1 0,0 0 0,0-1 0,-1 1 0,2-12 1,-3 17-50,-1 0 0,0-1 1,0 1-1,0 0 0,0 0 1,0 0-1,0 0 0,-1 0 1,1 0-1,-1 0 0,1 0 1,-1 0-1,0 0 0,0 0 1,0 0-1,0 0 0,0 1 1,-2-4-1,1 4-11,0 0 0,0-1 0,0 1 1,0 0-1,-1 0 0,1 0 0,0 0 1,-1 0-1,1 0 0,-1 1 0,1-1 0,-1 1 1,1 0-1,-1 0 0,1 0 0,-1 0 0,1 0 1,-1 0-1,-3 2 0,3-1-354,-1 1 0,1-1 1,0 1-1,0 0 0,0 1 0,0-1 0,0 0 0,0 1 1,0-1-1,1 1 0,-1 0 0,1 0 0,0 0 0,0 0 1,0 1-1,0-1 0,1 0 0,-1 1 0,1 0 1,0-1-1,0 1 0,0-1 0,0 1 0,1 0 0,0 0 1,0-1-1,0 1 0,0 0 0,0 0 0,2 5 0,4-3-3886,7-4-1345</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13.575"/>
    </inkml:context>
    <inkml:brush xml:id="br0">
      <inkml:brushProperty name="width" value="0.025" units="cm"/>
      <inkml:brushProperty name="height" value="0.025" units="cm"/>
    </inkml:brush>
  </inkml:definitions>
  <inkml:trace contextRef="#ctx0" brushRef="#br0">108 11 11243,'0'0'8082,"-10"5"-6315,4-2-1490,-3 1-13,0 0 1,0 1-1,1 0 0,-10 8 0,16-12-208,0 1 0,0 0 0,0 0 0,0 0 0,0 0 0,1 0 0,-1 0 0,0 0 0,1 1 0,0-1 0,-1 1 0,1-1 0,0 1 0,0-1 0,1 1 0,-1-1 0,1 1 0,-1 0 0,1-1 0,0 1 0,0 0-1,0 0 1,0 3 0,1-5-46,0 0-1,-1 0 0,1-1 1,0 1-1,0 0 1,-1-1-1,1 1 0,0-1 1,0 1-1,0-1 0,0 1 1,0-1-1,0 0 0,0 0 1,0 1-1,0-1 1,0 0-1,0 0 0,0 0 1,0 0-1,0 0 0,0 0 1,0 0-1,0 0 0,0-1 1,0 1-1,-1 0 0,1 0 1,0-1-1,0 1 1,2-2-1,31-11 145,-26 8-132,0 0-1,0-1 0,-1 0 1,1 0-1,-2-1 0,1 0 1,-1 0-1,0 0 0,0-1 1,-1 0-1,0 0 0,7-14 1,-59 125 1051,45-97-831,1 1 1,0 0-1,0 0 0,1 0 1,-1 0-1,2 0 1,-1 0-1,1 0 0,0 0 1,0 0-1,1-1 1,0 1-1,0 0 0,1-1 1,5 10-1,-2-1-164,-4-10-36,-1-1 1,1 1 0,0 0 0,-1 0-1,0 0 1,-1 0 0,1 0-1,-1 0 1,0 1 0,0-1 0,0 0-1,-1 0 1,1 0 0,-1 0 0,-1 0-1,-2 8 1,3-11 14,-1 1-1,0-1 1,0 1-1,0-1 1,0 0-1,0 1 1,0-1-1,0 0 1,-1 0-1,1-1 1,-1 1-1,0-1 1,1 1-1,-1-1 1,0 0-1,0 0 1,0 0-1,0 0 1,0 0-1,0-1 1,0 1-1,0-1 1,0 0-1,0 0 0,0 0 1,0 0-1,0 0 1,-4-2-1,3 1-53,1 0 0,-1 0 0,1-1-1,0 1 1,-1-1 0,1 0 0,0 0-1,0 0 1,0 0 0,0-1 0,1 1-1,-1-1 1,1 1 0,-1-1-1,1 0 1,0 0 0,0 0 0,0 0-1,0-1 1,1 1 0,0 0 0,-1-1-1,0-4 1,1 4-298,0 1 0,0-1 0,1 0 0,-1 0 0,1 1-1,0-1 1,0 0 0,0 0 0,1 1 0,0-6 0,0 7-169,-1 0 1,1 0-1,0-1 0,0 1 1,0 1-1,0-1 0,0 0 1,1 0-1,-1 0 0,0 1 1,1-1-1,-1 0 0,1 1 1,0-1-1,-1 1 0,1 0 1,0 0-1,2-2 0,18-5-6102,6 0-3481</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13.918"/>
    </inkml:context>
    <inkml:brush xml:id="br0">
      <inkml:brushProperty name="width" value="0.025" units="cm"/>
      <inkml:brushProperty name="height" value="0.025" units="cm"/>
    </inkml:brush>
  </inkml:definitions>
  <inkml:trace contextRef="#ctx0" brushRef="#br0">143 24 17777,'0'0'5151,"-11"4"-3426,2 0-1672,1 0 1,0 0 0,0 1-1,1-1 1,-1 2 0,1-1 0,0 1-1,0 0 1,1 1 0,0 0-1,0 0 1,1 0 0,-1 0-1,2 1 1,-1 0 0,-6 15 0,9-17-12,-1 0 1,1 0-1,0 0 1,1 1-1,0-1 1,0 0-1,0 0 1,1 1-1,0 6 1,0-11-5,0-1 1,0 0-1,0 0 1,1 0 0,-1 1-1,1-1 1,-1 0-1,1 0 1,-1 0-1,1 0 1,0 0-1,-1 0 1,1 0-1,0 0 1,0 0-1,0 0 1,0 0 0,0 0-1,2 1 1,-1-1 40,0-1 0,0 1 1,0-1-1,1 1 0,-1-1 1,0 1-1,0-1 0,1 0 1,-1 0-1,0 0 0,0-1 1,1 1-1,-1 0 0,4-2 1,2-1 46,-1 0-1,0 0 1,1-1 0,-2 0-1,1 0 1,0-1 0,-1 0 0,0 0-1,0 0 1,0-1 0,0 0-1,-1 0 1,0-1 0,-1 1 0,5-8-1,-3 4 12,-1 0 0,1 0 0,-2 0 0,1-1 0,-2 0 0,1 1 0,-1-1 0,-1-1 0,0 1 0,0-12 0,-2 22-153,0 0 1,0 1-1,0-1 0,0 0 1,0 0-1,0 0 1,0 0-1,0 0 1,0 1-1,0-1 0,-1 0 1,1 0-1,0 0 1,-1 1-1,1-1 0,0 0 1,-1 0-1,1 1 1,-1-1-1,1 0 1,-1 1-1,0-1 0,1 1 1,-1-1-1,0 1 1,1-1-1,-1 1 0,0-1 1,0 1-1,1 0 1,-1-1-1,0 1 1,0 0-1,0-1 0,1 1 1,-1 0-1,0 0 1,0 0-1,0 0 0,0 0 1,-1 0-1,0 0-175,0 1 0,0-1 0,0 1 0,0-1 0,0 1 0,0 0 0,1 0 0,-1 0 0,0 0 0,0 0 0,1 0 0,-1 0 0,1 1 0,-1-1 0,1 1-1,-3 2 1,2-1-639,0 1 0,0-1-1,0 1 1,0-1 0,1 1-1,-1 0 1,1 0 0,0 0 0,0 0-1,0 0 1,1 0 0,-1 7-1,1 3-5372</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14.264"/>
    </inkml:context>
    <inkml:brush xml:id="br0">
      <inkml:brushProperty name="width" value="0.025" units="cm"/>
      <inkml:brushProperty name="height" value="0.025" units="cm"/>
    </inkml:brush>
  </inkml:definitions>
  <inkml:trace contextRef="#ctx0" brushRef="#br0">106 21 14574,'0'0'4783,"-9"9"-3107,-5 3-1395,2 2-1,0 0 1,-15 22-1,23-30-154,0-1 1,0 1-1,1 0 1,0 0-1,1 1 0,-1-1 1,1 0-1,0 1 1,1-1-1,0 1 0,0 0 1,0 0-1,1-1 1,-1 1-1,2 7 1,0-13-69,0 0 0,-1 0 1,1 0-1,0 0 1,0 0-1,0 0 1,0 0-1,0 0 0,0-1 1,0 1-1,0 0 1,0-1-1,0 1 1,0-1-1,0 1 1,1-1-1,-1 1 0,0-1 1,0 0-1,0 0 1,1 0-1,-1 0 1,0 0-1,0 0 1,1 0-1,-1 0 0,0 0 1,0 0-1,1-1 1,-1 1-1,2-1 1,42-13 1786,-32 6-1562,-1 0 1,1-2-1,-2 1 0,1-1 1,16-19-1,-24 23-114,1 1 0,0-1 0,-1 0 0,0 0 1,-1-1-1,1 1 0,-1-1 0,-1 0 0,1 0 0,-1 0 0,0 0 1,-1 0-1,2-13 0,-3 19-158,0-1 0,0 1-1,0 0 1,0-1 0,0 1 0,0 0 0,-1-1 0,1 1 0,0 0 0,-1 0-1,1-1 1,-1 1 0,1 0 0,-1 0 0,0 0 0,1 0 0,-1 0-1,0 0 1,0 0 0,0 0 0,0 0 0,0 0 0,0 0 0,0 0-1,0 1 1,0-1 0,-2 0 0,0 0-27,0 0 1,-1 0-1,1 1 0,0-1 0,0 1 1,0 0-1,-1 0 0,1 1 0,0-1 1,0 0-1,-4 2 0,-3 1-500,-1 0-1,1 0 0,0 2 1,0-1-1,-19 12 1,-6 11-3752,9-7-3609,13-11-2229</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14.636"/>
    </inkml:context>
    <inkml:brush xml:id="br0">
      <inkml:brushProperty name="width" value="0.025" units="cm"/>
      <inkml:brushProperty name="height" value="0.025" units="cm"/>
    </inkml:brush>
  </inkml:definitions>
  <inkml:trace contextRef="#ctx0" brushRef="#br0">1 117 16720,'0'0'7180,"16"0"-5995,335-27 3737,-70 2-4041,-203 22-1010,-10 1-1374,0-2 1,0-4-1,124-29 1,-181 34 1110,5-3-382,-5 5-5385</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15.133"/>
    </inkml:context>
    <inkml:brush xml:id="br0">
      <inkml:brushProperty name="width" value="0.025" units="cm"/>
      <inkml:brushProperty name="height" value="0.025" units="cm"/>
    </inkml:brush>
  </inkml:definitions>
  <inkml:trace contextRef="#ctx0" brushRef="#br0">21 0 17489,'0'0'10457,"12"0"-8476,133 1 304,-144-1-2286,0 0-1,1 0 1,-1 0 0,0 0-1,0 0 1,1 0 0,-1 0 0,0 1-1,0-1 1,0 0 0,0 1 0,1-1-1,-1 1 1,0-1 0,0 1-1,0-1 1,0 1 0,0 0 0,0 0-1,0-1 1,0 1 0,-1 0-1,1 0 1,0 0 0,0 1 0,-1 0-2,0-1 0,0 0 1,0 0-1,0 1 0,0-1 1,-1 0-1,1 0 1,-1 0-1,1 1 0,-1-1 1,1 0-1,-1 0 0,1 0 1,-1 0-1,0 0 0,0 0 1,0 0-1,0 0 0,-1 1 1,-5 5 16,-1 0 0,-1-1 0,1 1 0,-12 5 0,2-4 27,0 0-17,20-5-34,12-2-19,3-1-181,0 0 0,-1 1 0,1 1 0,26 7 0,-40-8 154,0-1-1,0 1 1,0 0 0,0 0-1,-1 0 1,1 0-1,0 0 1,-1 1 0,1-1-1,-1 1 1,1 0-1,-1 0 1,0 0 0,0 0-1,0 0 1,0 0 0,0 0-1,0 1 1,-1-1-1,1 1 1,-1-1 0,0 1-1,0 0 1,0-1-1,0 1 1,0 0 0,0 0-1,-1 0 1,1 0 0,-1 0-1,0 0 1,0 0-1,0-1 1,0 1 0,-1 4-1,0-5 144,0 1-1,-1 0 1,1 0 0,-1-1-1,0 1 1,0-1-1,0 0 1,0 1 0,0-1-1,0 0 1,-1 0-1,1 0 1,-1-1-1,1 1 1,-1-1 0,0 1-1,1-1 1,-1 0-1,0 0 1,-4 1 0,-65 16 1708,69-17-1784,-22 3-11,0-1 0,0-1 0,-48-3 0,73 2-54,-1-1 0,1 0 0,-1 0 1,0 0-1,1 0 0,-1 0 0,1 0 0,-1 0 0,1 0 1,-1 0-1,1 0 0,-1 0 0,1 0 0,-1-1 0,1 1 1,-1 0-1,1 0 0,-1 0 0,1-1 0,-1 1 0,1 0 1,-1-1-1,1 1 0,0 0 0,-1-1 0,1 1 0,0-1 1,-1 1-1,1 0 0,0-1 0,-1 1 0,1-1 0,0 1 1,0-1-1,-1 1 0,1-1 0,0 1 0,0-1 0,0 1 1,0-1-1,0 1 0,0-1 0,0 0 0,0 1 0,0-1 1,0 1-1,0-1 0,0 1 0,0-1 0,0 1 0,1-1 1,-1 1-1,0-1 0,0 1 0,1-1 0,-1 1 0,0-1 0,1 1 1,-1 0-1,0-1 0,1 0 0,25-24-7440,-3 6-2302</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16.858"/>
    </inkml:context>
    <inkml:brush xml:id="br0">
      <inkml:brushProperty name="width" value="0.025" units="cm"/>
      <inkml:brushProperty name="height" value="0.025" units="cm"/>
    </inkml:brush>
  </inkml:definitions>
  <inkml:trace contextRef="#ctx0" brushRef="#br0">0 6 7847,'1'6'12716,"2"3"-10441,5-5 287,5 0-224,9-3-1185,7 0-576,6-1-417,4 0-256,-3-2-1794,-4-10-2498,-6-4-3620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17.343"/>
    </inkml:context>
    <inkml:brush xml:id="br0">
      <inkml:brushProperty name="width" value="0.025" units="cm"/>
      <inkml:brushProperty name="height" value="0.025" units="cm"/>
    </inkml:brush>
  </inkml:definitions>
  <inkml:trace contextRef="#ctx0" brushRef="#br0">1 235 18417,'0'0'5547,"10"-9"-4447,41-36-835,-2-3 0,69-85 0,-127 153 416,1 0-1,-9 37 0,15-49-580,-1 3-15,-2 2-32,1 0-1,0 1 1,1 0 0,1 0 0,0 0 0,1 0 0,1 0 0,1 20-1,-1-34-91,1 1 1,-1 0-1,1-1 0,-1 1 0,1 0 0,-1-1 0,1 1 0,0-1 0,-1 0 1,1 1-1,0-1 0,-1 1 0,1-1 0,0 0 0,0 1 0,-1-1 0,1 0 1,0 0-1,0 0 0,-1 0 0,1 0 0,0 1 0,0-1 0,0-1 0,-1 1 1,1 0-1,0 0 0,0 0 0,0 0 0,-1 0 0,1-1 0,0 1 0,0 0 1,1-2-1,26-10-5952,-7-5-2278</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17.700"/>
    </inkml:context>
    <inkml:brush xml:id="br0">
      <inkml:brushProperty name="width" value="0.025" units="cm"/>
      <inkml:brushProperty name="height" value="0.025" units="cm"/>
    </inkml:brush>
  </inkml:definitions>
  <inkml:trace contextRef="#ctx0" brushRef="#br0">122 0 18353,'0'0'2798,"-12"11"-279,-3 3-1745,2 0-1,-1 1 1,-14 22-1,23-29-639,0-1-1,0 2 1,1-1 0,0 0-1,1 1 1,0 0 0,0 0-1,1 0 1,0 0 0,0 0-1,0 14 1,2-22-130,0 1 0,0 0 0,0 0 0,0 0 0,1-1 0,-1 1 0,1 0 0,-1 0 0,1-1 0,-1 1 0,1 0 0,0-1 0,0 1 0,0-1 0,0 1 0,0-1 0,0 1 0,0-1 0,0 0 0,1 1 0,-1-1 0,1 0 0,-1 0 0,1 0 0,-1 0 0,1 0 0,-1-1 0,1 1 0,0 0 0,-1-1 0,1 1 0,0-1 0,0 1 0,-1-1 0,1 0 0,0 0 0,0 0 0,0 0 0,-1 0 0,1 0 0,0-1 0,3 0 0,1 0 15,1 0 0,-1 0-1,1-1 1,-1 0 0,0-1 0,0 1 0,0-1 0,0 0-1,0-1 1,9-7 0,-7 4 188,-1-1 1,1-1-1,-2 0 0,1 0 0,-1 0 1,0 0-1,-1-1 0,0 0 0,-1 0 1,0-1-1,-1 1 0,0-1 1,0 0-1,-1 0 0,-1 0 0,1-20 1,-1 30-207,-1 0 0,0 0 0,0 0 0,0 0 0,0 0 0,0 0 0,0 0 0,0 0 0,0 0 0,0 0 0,0 0 0,0 0 0,0 0 0,-1 0 0,1 0 0,0 0 0,-1 0 0,1 1 0,-1-1 0,1 0 0,-1 0 0,0 0 0,1 1 0,-1-1 0,0 0 0,1 0 0,-1 1 0,0-1 0,0 1 0,1-1 0,-1 1 0,0-1 0,0 1 0,0-1 0,0 1 1,0 0-1,0 0 0,0-1 0,0 1 0,0 0 0,0 0 0,0 0 0,0 0 0,0 0 0,0 0 0,0 0 0,0 0 0,1 1 0,-1-1 0,0 0 0,0 0 0,0 1 0,-1 0 0,-2 1-91,0-1 1,0 2-1,0-1 1,1 0-1,-1 1 0,1-1 1,0 1-1,0 0 1,0 0-1,0 0 0,-3 5 1,-7 21-1998,10-11-1813,6-6-5707,5-9-1598</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18.043"/>
    </inkml:context>
    <inkml:brush xml:id="br0">
      <inkml:brushProperty name="width" value="0.025" units="cm"/>
      <inkml:brushProperty name="height" value="0.025" units="cm"/>
    </inkml:brush>
  </inkml:definitions>
  <inkml:trace contextRef="#ctx0" brushRef="#br0">182 1 11659,'-8'3'5520,"-5"3"-4655,1 0 0,0 1 1,1 1-1,-1-1 0,2 2 0,-1 0 0,1 0 1,-9 11-1,12-12-611,0-1-1,1 1 1,1 0 0,-1 0-1,2 0 1,-1 1 0,1 0-1,0 0 1,0 0 0,1 0 0,1 0-1,0 1 1,-2 10 0,4-18-246,0-1 0,0 1 0,0-1 0,0 1 0,0-1 0,0 1 0,0-1 0,1 1 0,-1-1 0,0 1 0,1-1 0,-1 1 0,1-1 0,0 1 0,-1-1 0,1 0 0,0 1 1,0-1-1,0 0 0,0 0 0,0 0 0,0 0 0,0 1 0,0-1 0,1-1 0,-1 1 0,0 0 0,1 0 0,-1 0 0,0-1 0,1 1 0,-1-1 0,1 1 0,-1-1 0,1 0 0,-1 1 0,1-1 0,-1 0 1,1 0-1,0 0 0,-1 0 0,1 0 0,-1 0 0,1-1 0,-1 1 0,1 0 0,-1-1 0,2 0 0,5-1 106,0 0 0,-1-1 0,1 1 0,-1-1 0,0-1 0,0 0 0,0 0 0,8-6 0,-7 3 43,0 0 0,0 0 0,0-1 0,-1 0 1,0 0-1,-1-1 0,0 0 0,0 0 0,-1 0 1,0-1-1,-1 0 0,0 0 0,-1 0 0,0 0 0,0-1 1,-1 1-1,1-18 0,-2 27-205,-1 0 0,0 0 0,0 0 0,0 0 0,0-1-1,0 1 1,0 0 0,0 0 0,-1 0 0,1 0 0,0 0 0,-1 0 0,1 0 0,0 0 0,-1 0-1,1 0 1,-1 0 0,0 0 0,1 0 0,-1 1 0,0-1 0,1 0 0,-1 0 0,0 1 0,0-1 0,0 0-1,0 1 1,0-1 0,1 1 0,-1-1 0,0 1 0,0-1 0,0 1 0,-1 0 0,1-1 0,0 1 0,0 0-1,0 0 1,0 0 0,0 0 0,0 0 0,0 0 0,0 0 0,0 0 0,0 0 0,0 1 0,0-1-1,0 0 1,0 1 0,0-1 0,0 1 0,0-1 0,-1 1 0,-3 1-417,0 1 1,1-1-1,-1 0 0,1 1 0,0 0 1,0 0-1,0 0 0,0 1 1,0 0-1,-3 4 0,1 3-6250,3-3-4133</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18.480"/>
    </inkml:context>
    <inkml:brush xml:id="br0">
      <inkml:brushProperty name="width" value="0.025" units="cm"/>
      <inkml:brushProperty name="height" value="0.025" units="cm"/>
    </inkml:brush>
  </inkml:definitions>
  <inkml:trace contextRef="#ctx0" brushRef="#br0">15 1 25176,'0'0'7591,"0"68"-7591,0-47-128,0-5-993,0-4-801,-3-4-1794,-2-7-1312,-2-1-2147</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14.993"/>
    </inkml:context>
    <inkml:brush xml:id="br0">
      <inkml:brushProperty name="width" value="0.025" units="cm"/>
      <inkml:brushProperty name="height" value="0.025" units="cm"/>
    </inkml:brush>
  </inkml:definitions>
  <inkml:trace contextRef="#ctx0" brushRef="#br0">115 71 4548,'0'0'7954,"0"-4"-9486,0 2 2406,-1 0 0,1-1-1,0 1 1,-1 0-1,1-1 1,-1 1 0,0 0-1,1 0 1,-1 0 0,0 0-1,-1 0 1,1 0-1,0 0 1,0 0 0,-1 0-1,1 0 1,-1 0-1,-3-2 1,4 4-624,0-1 0,0 0 0,0 1 1,1 0-1,-1-1 0,0 1 0,0 0 0,0-1 0,0 1 0,0 0 1,-1 0-1,1 0 0,0 0 0,0 0 0,0 0 0,0 0 0,0 0 1,-1 0-1,0 1-320,0 0 1,0 0 0,1 0 0,-1 0-1,1 0 1,-1 0 0,1 0 0,-1 0 0,1 1-1,-1-1 1,1 0 0,0 1 0,-2 2-1,-3 4 137,0 0 0,1-1 0,0 2-1,1-1 1,0 0 0,0 1-1,1 0 1,0 0 0,0 0 0,1 0-1,0 1 1,1-1 0,-1 18 0,2-27-64,1 1 0,-1 0 0,1-1 0,-1 1 0,1 0 0,-1-1 0,1 1 0,-1 0 0,1-1 0,0 1 0,0-1 0,-1 1 0,1-1 0,0 0 0,0 1 0,-1-1 0,1 0 0,0 1 0,0-1 0,0 0 0,-1 0 0,1 0 0,0 0 0,0 0 1,0 0-1,0 0 0,-1 0 0,1 0 0,0 0 0,0 0 0,0 0 0,0-1 0,-1 1 0,3-1 0,27-11 88,-22 5-73,0-1-1,-1 1 1,-1-2 0,1 1-1,-1-1 1,0 0 0,-1 0 0,0 0-1,-1-1 1,0 1 0,0-1-1,-1 0 1,0-1 0,-1 1-1,1-12 1,-4 21-18,0 0 0,0-1 0,0 1 0,0 0 0,0 0 0,0 0 0,-1 0 0,1 0 0,0 0 0,-1 0 0,1 0 0,0 1 0,-1-1 0,1 0 0,-1 1 0,1-1 0,-1 1 0,0 0 0,1-1 0,-1 1 0,1 0 0,-1 0 0,0 0 0,1 0 0,-1 0 0,-2 1 0,-2-1 0,0 0 0,0 0 0,0 1 0,0 0 0,0 0 0,-10 3 0,10 0-2053,6-4 1862,-1 0-1,1 0 0,0 0 0,-1 1 1,1-1-1,0 0 0,0 0 1,0 0-1,-1 0 0,1 1 1,0-1-1,0 0 0,0 0 1,-1 1-1,1-1 0,0 0 1,0 0-1,0 1 0,0-1 1,0 0-1,0 0 0,0 1 1,-1-1-1,1 0 0,0 0 0,0 1 1,0-1-1,0 0 0,0 1 1,0-1-1,0 0 0,0 0 1,0 1-1,1-1 0,-1 0 1,0 1-1,0-1 0,0 0 1,0 0-1,0 1 0,0-1 1,1 0-1,-1 0 0,0 0 1,0 1-1,0-1 0,0 0 1,1 0-1,-1 0 0,0 1 0,0-1 1,1 0-1,-1 0 0,0 0 1,0 0-1,1 0 0,-1 0 1,1 1-1,7 2-7522</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18.823"/>
    </inkml:context>
    <inkml:brush xml:id="br0">
      <inkml:brushProperty name="width" value="0.025" units="cm"/>
      <inkml:brushProperty name="height" value="0.025" units="cm"/>
    </inkml:brush>
  </inkml:definitions>
  <inkml:trace contextRef="#ctx0" brushRef="#br0">1 0 22966,'0'0'7110</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20.441"/>
    </inkml:context>
    <inkml:brush xml:id="br0">
      <inkml:brushProperty name="width" value="0.025" units="cm"/>
      <inkml:brushProperty name="height" value="0.025" units="cm"/>
    </inkml:brush>
  </inkml:definitions>
  <inkml:trace contextRef="#ctx0" brushRef="#br0">18 514 12940,'-1'0'99,"0"0"-1,0-1 1,0 1-1,0-1 1,0 1-1,0-1 1,0 0-1,1 1 1,-1-1-1,0 0 1,0 1-1,0-1 1,1 0-1,-1 0 1,1 0-1,-1 0 1,0 0-1,1 0 1,-1 0-1,1 0 1,0 0-1,-1 0 1,1 0-1,0 0 1,0 0-1,0 0 1,-1-2-1,2 0 28,-1 0 1,1 0-1,-1-1 0,1 1 1,0 0-1,0 0 0,1 0 0,-1 0 1,3-4-1,3-5 67,2 1 1,-1-1-1,16-14 0,-2 4 300,2 1-1,0 2 1,1 0 0,1 2-1,43-22 1,-29 20-690,1 2 0,0 2 0,60-14 1,-13 13-1147,1 3 0,1 4 0,114 2 0,-163 10 1827,0 1 1,0 2-1,50 14 1,-45-9 340,-1-2 1,55 3 0,13-13-608,0-4 0,145-27 0,81-5-365,42 38 85,-130 3 1597,-156-9 801,124-23-1,42-2-989,47 29-956,-145 3 165,-162-2-555,4 0-42,1 0-1,-1 0 0,0 0 0,1-1 1,-1 0-1,7-2 0,-11 3-177,0-1 0,1 0 0,-1 0-1,0 1 1,0-1 0,0 0-1,1 0 1,-1 0 0,0 0 0,0 0-1,0 0 1,-1-1 0,1 1-1,0 0 1,0 0 0,-1-1 0,1 1-1,-1 0 1,1-1 0,-1 1-1,1-1 1,-1 1 0,0-1 0,0 1-1,0-1 1,0-2 0,1-22-6144</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5:59.145"/>
    </inkml:context>
    <inkml:brush xml:id="br0">
      <inkml:brushProperty name="width" value="0.025" units="cm"/>
      <inkml:brushProperty name="height" value="0.025" units="cm"/>
    </inkml:brush>
  </inkml:definitions>
  <inkml:trace contextRef="#ctx0" brushRef="#br0">6155 595 13965,'-11'-8'1025,"-10"-8"-892,0 1 0,-2 1-1,0 1 1,0 1 0,-1 2-1,-40-14 1,-51 3-730,0 4 0,-165-2 0,90 8 722,-597-99 941,-50-5 1034,-127 108-1940,814 21-6,0 7-1,2 7 1,1 6-1,2 6 1,-170 72 0,159-44-160,3 6 0,3 7 0,4 6 0,-185 146 0,262-178 3,3 3 1,3 2-1,2 4 1,3 1-1,-72 108 1,100-126 3,2 2 0,2 0 0,2 2 0,2 1 0,3 1 0,2 0 0,2 1 0,3 1 0,-9 90-1,18-102 63,2 0 0,1 0 0,3-1 0,1 1 0,3-1 0,1 0 0,2 0 0,2-1 0,1 0 0,3-1 0,1-1 0,1-1 0,3 0 0,1-1 0,1-2-1,3 0 1,0-2 0,40 39 0,0-10-56,3-4 0,2-2 0,3-4 0,2-2 0,2-5 0,2-2 0,100 37 0,8-11-198,3-7 0,230 42-1,-27-30 287,1-17 0,3-18 0,570-15-1,-653-44 352,-2-14 0,-1-14 0,400-114-1,-504 104-408,330-140 0,-453 159 69,-2-4-1,-1-3 0,-2-4 1,-3-3-1,-2-3 1,92-91-1,-131 110-30,-1-2 0,-3-2 0,0-1 0,-3-1 0,-2-2 0,-2-1 0,-1-1 0,-3 0 0,-2-2 0,-2-1 0,-2 0 0,-2 0 0,-3-2-1,-2 1 1,-2-1 0,-2 0 0,-3-1 0,-2 1 0,-2 0 0,-3 0 0,-1 0 0,-21-71 0,2 42 28,-4 1-1,-2 2 0,-5 1 0,-2 2 1,-4 2-1,-3 2 0,-3 1 1,-2 3-1,-4 2 0,-3 3 1,-67-56-1,41 45-231,-4 5-1,-2 4 1,-101-54 0,85 61-1151,-3 5 1,-182-60-1,33 41-1950,-13 13-2049</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9:35.691"/>
    </inkml:context>
    <inkml:brush xml:id="br0">
      <inkml:brushProperty name="width" value="0.025" units="cm"/>
      <inkml:brushProperty name="height" value="0.025" units="cm"/>
      <inkml:brushProperty name="color" value="#66CC00"/>
    </inkml:brush>
  </inkml:definitions>
  <inkml:trace contextRef="#ctx0" brushRef="#br0">38 1 20628,'0'0'1889,"-27"50"-4611,17-50-3812</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9:37.579"/>
    </inkml:context>
    <inkml:brush xml:id="br0">
      <inkml:brushProperty name="width" value="0.025" units="cm"/>
      <inkml:brushProperty name="height" value="0.025" units="cm"/>
      <inkml:brushProperty name="color" value="#66CC00"/>
    </inkml:brush>
  </inkml:definitions>
  <inkml:trace contextRef="#ctx0" brushRef="#br0">646 104 12268,'0'0'3395,"-3"-9"-972,2 4-2256,-1 0-1,1 0 1,-1 1 0,-1-1-1,1 1 1,-1-1-1,1 1 1,-1 0-1,-1 0 1,1 0-1,0 1 1,-1-1-1,0 1 1,0 0-1,0 0 1,0 0-1,0 0 1,0 1-1,-1 0 1,0 0-1,1 0 1,-1 0-1,0 1 1,0 0-1,-8-2 1,-7 0-69,0 1 0,0 1 1,0 0-1,0 2 0,0 0 0,0 1 1,0 1-1,0 1 0,0 1 0,1 1 1,0 0-1,0 2 0,0 0 0,1 1 1,1 0-1,-1 2 0,2 0 0,-1 1 1,2 1-1,-1 0 0,2 1 0,0 0 1,0 2-1,2-1 0,0 2 1,1-1-1,0 2 0,1-1 0,1 1 1,1 1-1,1 0 0,1 0 0,0 0 1,1 1-1,1 0 0,-2 35 0,5-42-82,1-1 0,0 1 0,1-1 0,1 0 0,0 1 0,1-1 0,0 0 0,0 0 0,10 20 0,-10-26 4,1 0 0,0 0-1,1 0 1,-1 0-1,1 0 1,0-1-1,1 0 1,-1 0 0,1 0-1,0-1 1,0 0-1,1 0 1,-1-1-1,1 1 1,0-2 0,-1 1-1,15 3 1,1-2 303,-1 0 1,2-2 0,-1 0 0,0-2-1,0 0 1,0-1 0,1-2-1,-1 0 1,-1-1 0,1-2-1,-1 0 1,1-1 0,29-15-1,-26 11-174,0-2-1,-2-1 1,1-1 0,-2-1-1,0-1 1,-1-1-1,-1-1 1,0 0-1,-2-2 1,26-35 0,-36 44-146,-1-1 0,0 0 1,0-1-1,-2 1 0,0-1 1,0-1-1,-1 1 0,-1-1 1,0 1-1,-1-1 0,-1 0 1,0 0-1,-2-22 0,0 28-3,-1 0 0,1 0-1,-1 1 1,-1-1-1,0 1 1,0 0 0,0-1-1,-1 1 1,-1 1-1,1-1 1,-1 1 0,0-1-1,-1 2 1,0-1-1,0 0 1,0 1 0,-1 0-1,0 1 1,0 0 0,0 0-1,-1 0 1,0 1-1,-13-6 1,9 6-415,-1 0-1,0 1 1,0 1-1,0 0 1,0 0 0,0 2-1,0-1 1,-1 2-1,1 0 1,0 0 0,0 1-1,0 1 1,0 0-1,1 1 1,-22 9 0,-20 12-6328</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0:09.051"/>
    </inkml:context>
    <inkml:brush xml:id="br0">
      <inkml:brushProperty name="width" value="0.025" units="cm"/>
      <inkml:brushProperty name="height" value="0.025" units="cm"/>
      <inkml:brushProperty name="color" value="#66CC00"/>
    </inkml:brush>
  </inkml:definitions>
  <inkml:trace contextRef="#ctx0" brushRef="#br0">245 12 8616,'0'0'4645,"-9"1"-2676,1 0-1811,0 1-1,0-1 1,1 2-1,-1-1 1,0 1-1,1 0 1,0 1-1,0 0 1,0 0-1,0 0 1,0 1-1,1 0 1,0 1-1,0-1 1,0 1-1,1 0 1,-6 8-1,-4 9-81,2 1-1,0 0 1,2 0 0,0 1-1,2 1 1,0 0 0,2 0 0,1 0-1,1 1 1,2 0 0,0 0-1,2 0 1,1 0 0,1 1-1,1-1 1,9 42 0,-7-55 5,0 0 0,1 1 0,1-1 0,0-1 1,1 1-1,0-1 0,17 22 0,-21-31-6,1 1-1,0-1 0,-1 0 1,1 1-1,1-2 0,-1 1 1,0-1-1,1 1 0,0-1 1,0 0-1,0-1 1,0 1-1,0-1 0,0 0 1,1 0-1,-1-1 0,1 0 1,0 0-1,-1 0 0,1 0 1,-1-1-1,1 0 1,8-1-1,-8-1 124,-1 0 1,0 0-1,-1 0 1,1 0-1,0-1 0,-1 0 1,1 0-1,-1 0 1,0 0-1,0-1 0,0 0 1,0 1-1,-1-2 1,0 1-1,0 0 0,0-1 1,5-9-1,2-7 612,0 0 0,11-39-1,-7 13-440,-3 0-1,-1 0 0,-2-1 1,-3 0-1,-1-1 0,-3 1 1,-7-76-1,4 113-325,-1-1 0,1 1 0,-2-1 0,1 1 0,-7-12 0,8 19-107,1 1 0,-1-1 0,0 0 0,-1 1 1,1 0-1,-1-1 0,1 1 0,-1 0 0,0 0 0,0 0 0,0 1 1,-1-1-1,1 1 0,-1 0 0,1 0 0,-1 0 0,-6-3 1,9 5-207,-1 0-1,1 0 1,-1 1 0,1-1 0,-1 0 0,1 0 0,-1 1 0,1-1 0,-1 1 0,1-1 0,0 1 0,-1 0 0,1-1 0,0 1 0,-1 0 0,1 0 0,0 0-1,0 0 1,0 0 0,0 0 0,0 0 0,0 0 0,0 1 0,0-1 0,1 0 0,-1 0 0,0 1 0,1-1 0,-1 1 0,1-1 0,-1 0 0,1 1 0,0 1 0,-8 23-7065</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0:48.338"/>
    </inkml:context>
    <inkml:brush xml:id="br0">
      <inkml:brushProperty name="width" value="0.025" units="cm"/>
      <inkml:brushProperty name="height" value="0.025" units="cm"/>
      <inkml:brushProperty name="color" value="#66CC00"/>
    </inkml:brush>
  </inkml:definitions>
  <inkml:trace contextRef="#ctx0" brushRef="#br0">0 58 9833,'0'0'3022,"9"0"-2750,473 5 3523,-156-1-3746,288-38 143,-450 15-178,1 8 0,192 10 1,-328 5 291,-25-3-1440,-13-3-2635,-12-2-3331</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0:52.651"/>
    </inkml:context>
    <inkml:brush xml:id="br0">
      <inkml:brushProperty name="width" value="0.025" units="cm"/>
      <inkml:brushProperty name="height" value="0.025" units="cm"/>
      <inkml:brushProperty name="color" value="#66CC00"/>
    </inkml:brush>
  </inkml:definitions>
  <inkml:trace contextRef="#ctx0" brushRef="#br0">1 1254 6951,'0'0'14002,"1"-6"-13121,2-16 69,-1 21-851,0 0-1,0 1 0,0 0 1,0-1-1,0 1 1,1 0-1,-1 0 0,0 0 1,0 0-1,0 1 0,0-1 1,4 2-1,1-1 556,1-4-400,0 0 1,-1 0-1,0-1 1,0 0-1,12-8 1,-14 9-197,26-24 6,-27 22-58,0 1 0,0 1 0,0-1 0,0 0 0,1 1 0,0 0 0,9-4 0,53-32 459,-56 33-442,-1 0 0,0 0 0,0-1 0,9-9 1,-10 8-22,-1 1 1,2 1 0,-1-1 0,1 1 0,16-7 0,132-66 606,-99 52-541,93-58 1,-72 37-30,130-75-28,-80 56 5,-61 30 349,2 3 1,136-45-1,-62 26-79,-114 38-225,-2 0-1,0-2 0,-1-1 0,0-1 1,40-38-1,-42 35 176,-3 6-244,1 0 0,0 2 0,40-18 0,18-9 51,-43 19 24,-21 13 21,0-1 0,28-21 0,-40 18-8347,-4 4 2131</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0:53.179"/>
    </inkml:context>
    <inkml:brush xml:id="br0">
      <inkml:brushProperty name="width" value="0.025" units="cm"/>
      <inkml:brushProperty name="height" value="0.025" units="cm"/>
      <inkml:brushProperty name="color" value="#66CC00"/>
    </inkml:brush>
  </inkml:definitions>
  <inkml:trace contextRef="#ctx0" brushRef="#br0">0 0 17200,'0'0'2782,"0"5"2791,4 20-1687,-1-19-3607,0-1-1,0 1 0,1-1 1,0 0-1,0 0 1,0-1-1,0 1 0,1-1 1,0 0-1,7 5 0,-9-7-412,-1-1-1,1 1 0,0-1 1,0 0-1,0 1 0,-1-1 0,1 0 1,1-1-1,-1 1 0,4 0 1,-5-1-105,-1 0 1,1 0 0,-1 0-1,1-1 1,-1 1 0,1 0 0,0-1-1,-1 1 1,0-1 0,1 0-1,-1 1 1,1-1 0,-1 0-1,0 0 1,1 0 0,-1 0 0,0 0-1,0 0 1,0 0 0,0-1-1,1 0 1,36-62-13994,-26 43 6945</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0:53.570"/>
    </inkml:context>
    <inkml:brush xml:id="br0">
      <inkml:brushProperty name="width" value="0.025" units="cm"/>
      <inkml:brushProperty name="height" value="0.025" units="cm"/>
      <inkml:brushProperty name="color" value="#66CC00"/>
    </inkml:brush>
  </inkml:definitions>
  <inkml:trace contextRef="#ctx0" brushRef="#br0">42 148 6566,'0'0'16496,"-15"67"-14702,7-41-513,-1 2-320,5-1-449,-1-2-320,5-4-128,0-7-736,0-4-1442,9-8-353,3-2-447,-1-6-1282,-2-12-5990</inkml:trace>
  <inkml:trace contextRef="#ctx0" brushRef="#br0" timeOffset="1">195 1 22005,'0'0'4228,"-15"57"-2659,12-33-1216,3 0-353,0-3-673,0 0-1633,0-4-1057,2-5-705,1-7-1153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15.763"/>
    </inkml:context>
    <inkml:brush xml:id="br0">
      <inkml:brushProperty name="width" value="0.025" units="cm"/>
      <inkml:brushProperty name="height" value="0.025" units="cm"/>
    </inkml:brush>
  </inkml:definitions>
  <inkml:trace contextRef="#ctx0" brushRef="#br0">118 77 12588,'0'0'8995,"1"-9"-5359,1-26-775,-2 34-2787,0 0 0,0 0 0,0 0 0,-1 0 0,1 0 0,0 0 0,-1 0 0,1 0 0,0 0 0,-1 1 0,1-1 0,-1 0 0,1 0 0,-1 0 0,0 1 0,1-1 0,-1 0 0,0 0 0,1 1 0,-1-1 0,0 1 0,0-1 0,0 1 0,1-1 0,-1 1 0,0-1 0,0 1 0,0 0 0,0-1 0,0 1 0,0 0 0,0 0 0,0 0 0,0 0 0,0 0 0,0 0 0,0 0 0,0 0 0,-2 0 0,0 1 83,0-1 0,0 0 0,0 1 0,0 0 0,0 0 0,0 0 0,0 0 0,1 0 0,-1 0 0,-5 4 0,2 1-157,0 1 0,1 0 0,0 0 0,0 1 0,0 0 0,-4 10 0,7-14 0,0 0 0,0-1 0,1 1 0,-1 0 0,1 0 0,0 1 0,0-1 0,1 0 0,-1 0 0,1 0 0,0 1 0,0-1 0,0 0 0,1 0 0,1 7 0,-2-10 0,1-1 0,-1 1 0,1-1 0,-1 1 0,1-1 0,0 0 0,-1 1 0,1-1 0,-1 0 0,1 1 0,0-1 0,-1 0 0,1 0 0,0 0 0,-1 0 0,1 0 0,0 0 0,-1 0 0,1 0 0,0 0 0,-1 0 0,1 0 0,0 0 0,0 0 0,-1 0 0,1 0 0,-1-1 0,1 1 0,1-1 0,19-8 0,-10-1 0,1-1 0,-1 0 0,-1 0 0,0-1 0,-1-1 0,0 1 0,13-26 0,-3 5 0,-16 77 0,-6 5 0,1-39 0,1 1 0,0 0 0,0 0 0,2 0 0,-1-1 0,1 1 0,4 13 0,-4-21 0,0-1 0,1 1 0,-1-1 0,1 0 0,0 0 0,0 0 0,0 0 0,0 0 0,3 3 0,-3-4 0,0 0 0,-1 0 0,1 1 0,0-1 0,-1 0 0,0 1 0,1 0 0,-1-1 0,0 1 0,0 0 0,0-1 0,0 1 0,0 0 0,0 0 0,0 0 0,0 0 0,0 3 0,-2-4 0,0-1 0,0 1 0,0 0 0,1 0 0,-1 0 0,0-1 0,0 1 0,0-1 0,0 1 0,0-1 0,0 1 0,0-1 0,-1 1 0,1-1 0,0 0 0,0 1 0,0-1 0,0 0 0,-2 0 0,-32 4 0,29-3 0,-102 4 0,108-5-41,0 0 1,-1 1-1,1-1 1,0 0-1,0 0 1,0 0-1,0 0 0,0 0 1,0 0-1,-1 0 1,1 0-1,0 0 1,0 0-1,0-1 0,0 1 1,0 0-1,0 0 1,-1 0-1,1 0 0,0 0 1,0 0-1,0 0 1,0 0-1,0 0 1,0 0-1,0 0 0,0 0 1,-1 0-1,1-1 1,0 1-1,0 0 1,0 0-1,0 0 0,0 0 1,0 0-1,0 0 1,0 0-1,0-1 1,0 1-1,0 0 0,0 0 1,0 0-1,0 0 1,0 0-1,0 0 0,0-1 1,0 1-1,0 0 1,0 0-1,0 0 1,0 0-1,0 0 0,0 0 1,0-1-1,0 1 1,0 0-1,0 0 1,1 0-1,-1-2-1505,3-9-6878</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0:53.898"/>
    </inkml:context>
    <inkml:brush xml:id="br0">
      <inkml:brushProperty name="width" value="0.025" units="cm"/>
      <inkml:brushProperty name="height" value="0.025" units="cm"/>
      <inkml:brushProperty name="color" value="#66CC00"/>
    </inkml:brush>
  </inkml:definitions>
  <inkml:trace contextRef="#ctx0" brushRef="#br0">1 25 14157,'0'0'8803,"9"-3"-8215,7-3-483,1 2 1,-1 0-1,1 1 1,0 1 0,0 0-1,1 1 1,-1 1-1,22 3 1,-38-3-71,1 0 0,-1 0 0,0 0 0,1 1 0,-1-1 0,0 0 0,0 1 0,1-1 0,-1 1 0,0-1 0,0 1-1,0 0 1,0-1 0,0 1 0,0 0 0,0 0 0,0 0 0,0 0 0,0 0 0,0 0 0,0 0 0,-1 0 0,1 0 0,0 0 0,-1 0 0,1 1 0,-1-1 0,1 0 0,-1 0 0,0 1 0,1-1 0,-1 0 0,0 1 0,0-1 0,0 0 0,0 1 0,0-1 0,0 0 0,0 0 0,-1 1 0,1-1 0,0 0 0,-1 0 0,0 2-1,-1 2 281,0-1-1,0 1 0,0-1 0,-1 0 0,1 0 0,-1 0 0,0 0 0,0 0 0,0-1 0,-7 6 1,1-3-66,0 0 0,0-1 0,0 0 1,-1-1-1,0 0 0,0-1 0,0 1 1,0-2-1,-1 0 0,1 0 0,-1-1 1,-10 0-1,21 0-309,-1-1 1,0 0-1,1 0 0,-1 0 1,0 0-1,1-1 0,-1 1 1,0 0-1,1 0 0,-1 0 0,1 0 1,-1-1-1,0 1 0,1 0 1,-1 0-1,1-1 0,-1 1 1,1-1-1,-1 1 0,1 0 1,-1-1-1,1 1 0,-1-1 1,1 1-1,0-1 0,-1 1 1,1-1-1,0 1 0,-1-1 0,1 0 1,0 1-1,-1-2 0,5-23-4746,21-23-6702,-5 21 196</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0:54.287"/>
    </inkml:context>
    <inkml:brush xml:id="br0">
      <inkml:brushProperty name="width" value="0.025" units="cm"/>
      <inkml:brushProperty name="height" value="0.025" units="cm"/>
      <inkml:brushProperty name="color" value="#66CC00"/>
    </inkml:brush>
  </inkml:definitions>
  <inkml:trace contextRef="#ctx0" brushRef="#br0">0 0 20083,'0'0'9545,"0"52"-8200,3-32-928,7 3-353,1-1-769,-2 4-1377,0-5-2274,-1-7-4164</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11.881"/>
    </inkml:context>
    <inkml:brush xml:id="br0">
      <inkml:brushProperty name="width" value="0.025" units="cm"/>
      <inkml:brushProperty name="height" value="0.025" units="cm"/>
      <inkml:brushProperty name="color" value="#66CC00"/>
    </inkml:brush>
  </inkml:definitions>
  <inkml:trace contextRef="#ctx0" brushRef="#br0">519 290 3748,'-346'-212'4612,"330"203"-3976,-1 0-1,0 1 1,-17-5 0,-42-21 4209,63 29-2591,23 15-1419,23 18 75,369 181 1906,-274-148-1415,285 101-57,-214-90-1279,-9 9 33,67 24-73,147 57-48,-246-94-504,509 253-77,-459-215 712,15 12-146,-214-112-1126,-9-1-5647,-7-3 1392</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12.770"/>
    </inkml:context>
    <inkml:brush xml:id="br0">
      <inkml:brushProperty name="width" value="0.025" units="cm"/>
      <inkml:brushProperty name="height" value="0.025" units="cm"/>
      <inkml:brushProperty name="color" value="#66CC00"/>
    </inkml:brush>
  </inkml:definitions>
  <inkml:trace contextRef="#ctx0" brushRef="#br0">1 1 16624,'0'0'12139,"56"56"-11594,-35-21-257,0 7-256,0-1-32,-2-1-1025,-4-2-897,-5-9-224,-4-11 96,-1-8-768,-4-24-6503</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13.146"/>
    </inkml:context>
    <inkml:brush xml:id="br0">
      <inkml:brushProperty name="width" value="0.025" units="cm"/>
      <inkml:brushProperty name="height" value="0.025" units="cm"/>
      <inkml:brushProperty name="color" value="#66CC00"/>
    </inkml:brush>
  </inkml:definitions>
  <inkml:trace contextRef="#ctx0" brushRef="#br0">48 0 15150,'0'0'11435,"-4"13"-10282,-7 19-831,2 1-1,1 0 0,1 0 1,-2 39-1,9-72-321,0 1 1,0-1-1,0 1 0,0-1 1,0 0-1,0 1 0,1-1 0,-1 1 1,0-1-1,0 1 0,0-1 1,0 0-1,1 1 0,-1-1 0,0 0 1,0 1-1,1-1 0,-1 0 1,0 1-1,0-1 0,1 0 0,-1 1 1,1-1-1,-1 0 0,0 0 1,1 0-1,-1 1 0,0-1 0,1 0 1,-1 0-1,1 0 0,-1 0 1,0 0-1,1 0 0,-1 0 1,1 0-1,-1 0 0,1 0 0,-1 0 1,0 0-1,1 0 0,-1 0 1,1 0-1,-1 0 0,1 0 0,-1 0 1,0-1-1,1 1 0,-1 0 1,0 0-1,1 0 0,-1-1 0,0 1 1,1-1-1,28-15 117,-23 11-100,3 0-20,0 0 1,0 0-1,0 0 1,1 1-1,0 0 1,0 1-1,0 0 1,18-2-1,-25 5 2,-1 0 0,1 0-1,0 0 1,-1 0 0,1 1-1,-1-1 1,1 1 0,0-1-1,-1 1 1,1 0 0,-1 0 0,0 0-1,1 0 1,-1 1 0,0-1-1,1 1 1,-1-1 0,0 1-1,0 0 1,-1 0 0,1 0-1,0 0 1,0 0 0,-1 0-1,1 0 1,-1 0 0,0 1 0,0-1-1,0 1 1,0-1 0,0 1-1,0-1 1,-1 1 0,1-1-1,-1 1 1,0 0 0,0-1-1,0 1 1,0 3 0,0 4 170,0 0 1,0 0-1,-1 1 0,-1-1 1,1 0-1,-2-1 0,1 1 1,-1 0-1,-8 16 0,8-20-82,1-1 1,-1 0-1,-1 0 0,1 0 0,0 0 0,-1-1 0,0 0 0,0 1 0,-1-1 0,1-1 0,-1 1 0,0-1 0,1 1 0,-2-2 0,1 1 0,0 0 0,0-1 0,-10 3 0,15-5-199,-1 0 0,1 0 0,-1 0 0,1 0 0,0 0 0,-1 0 0,1 0 0,-1 0 0,1 0 0,-1 0-1,1 0 1,0 0 0,-1 0 0,1 0 0,-1-1 0,1 1 0,0 0 0,-1 0 0,1 0 0,-1-1 0,1 1 0,0 0 0,-1-1 0,1 1 0,0 0 0,0 0 0,-1-1 0,1 1 0,0-1-1,0 1 1,-1 0 0,1-1 0,0 1 0,0 0 0,0-1 0,0 1 0,0-1 0,-1 1 0,1-1 0,0 1 0,0 0 0,0-1 0,0 1 0,0-1 0,0 1 0,1-1 0,-1 0 0,4-24-11401,5 4-4363</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13.493"/>
    </inkml:context>
    <inkml:brush xml:id="br0">
      <inkml:brushProperty name="width" value="0.025" units="cm"/>
      <inkml:brushProperty name="height" value="0.025" units="cm"/>
      <inkml:brushProperty name="color" value="#66CC00"/>
    </inkml:brush>
  </inkml:definitions>
  <inkml:trace contextRef="#ctx0" brushRef="#br0">0 1 22325,'0'0'7495,"0"60"-5989,7-30-577,4 6-641,2-4-256,5-2-865,0-7-2370,-4-9-3619,-1-7-7496</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15.761"/>
    </inkml:context>
    <inkml:brush xml:id="br0">
      <inkml:brushProperty name="width" value="0.025" units="cm"/>
      <inkml:brushProperty name="height" value="0.025" units="cm"/>
      <inkml:brushProperty name="color" value="#66CC00"/>
    </inkml:brush>
  </inkml:definitions>
  <inkml:trace contextRef="#ctx0" brushRef="#br0">12 0 5445,'0'0'11851,"-12"67"-11755,12-37 1,0 3-65,9 9-32,6 6 0,1 7-97,1 4-1440,0 0-1538,-7-1-1569,-2-2-2531</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36.346"/>
    </inkml:context>
    <inkml:brush xml:id="br0">
      <inkml:brushProperty name="width" value="0.025" units="cm"/>
      <inkml:brushProperty name="height" value="0.025" units="cm"/>
      <inkml:brushProperty name="color" value="#66CC00"/>
    </inkml:brush>
  </inkml:definitions>
  <inkml:trace contextRef="#ctx0" brushRef="#br0">647 102 10410,'0'0'5418,"-9"-4"-3389,1 0-1217,-1 0 0,1-1 0,0 0 0,0-1 0,0 0 1,1 0-1,-10-10 0,12 11-641,0 1 0,0 0 1,0 0-1,0 0 0,-1 1 1,1 0-1,-1 0 0,0 0 1,0 1-1,0-1 0,0 2 1,0-1-1,0 1 1,0 0-1,-1 0 0,1 0 1,-1 1-1,1 0 0,0 0 1,-1 1-1,1 0 0,0 0 1,-1 0-1,1 1 0,-9 3 1,-9 4 619,0 1 1,0 1 0,1 1-1,-39 28 1,43-26-792,1 0 0,0 2 0,1 0 0,0 1 0,2 1 0,0 0 0,1 2 0,1-1 0,1 1 0,-11 24 0,11-18 0,2 0 0,1 1 0,1 0 0,1 0 0,1 1 0,2 0 0,0 0 0,1 31 0,3-30 0,0-9 0,0 0 0,1 0 0,5 27 0,-4-39 0,0-1 0,1 1 0,-1-1 0,2 0 0,-1 0 0,1 0 0,0 0 0,0-1 0,1 1 0,0-1 0,0-1 0,7 7 0,119 111 0,-127-119 0,1 1 0,-1-1 0,1 0 0,0 0 0,1 0 0,-1 0 0,1-1 0,-1 0 0,1 0 0,0-1 0,0 0 0,0 0 0,0 0 0,1 0 0,-1-1 0,0 0 0,1-1 0,-1 0 0,1 1 0,-1-2 0,1 1 0,-1-1 0,0 0 0,1 0 0,-1-1 0,0 0 0,0 0 0,0-1 0,0 1 0,8-6 0,58-23 0,-58 26 0,1-1 0,-1 0 0,0-1 0,-1 0 0,0-1 0,16-13 0,104-110 0,-45 42 0,-64 60 0,0 0 0,-2-1 0,-1-1 0,29-59 0,-24 42 0,-22 42 0,-1 0 0,1-1 0,-1 1 0,-1-1 0,1 0 0,-1 0 0,-1 0 0,1 0 0,-1 0 0,0 0 0,-1 0 0,0 0 0,0 0 0,0 0 0,-1-1 0,-2-10 0,1 12 0,-1-1 0,0 1 0,0 0 0,-1 1 0,1-1 0,-1 0 0,0 1 0,-1 0 0,1 0 0,-1 0 0,0 1 0,0-1 0,-1 1 0,1 0 0,-1 1 0,0-1 0,-9-3 0,-38-15 0,-1 3 0,-86-20 0,76 23 0,37 6-1491,2-3-4572,13 6-4672</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39.331"/>
    </inkml:context>
    <inkml:brush xml:id="br0">
      <inkml:brushProperty name="width" value="0.025" units="cm"/>
      <inkml:brushProperty name="height" value="0.025" units="cm"/>
      <inkml:brushProperty name="color" value="#66CC00"/>
    </inkml:brush>
  </inkml:definitions>
  <inkml:trace contextRef="#ctx0" brushRef="#br0">162 70 3523,'0'0'15508,"-4"-9"-13340,-12-29-391,16 37-1697,-1 0 0,1 0 0,-1 0 0,1 0 1,-1-1-1,1 1 0,-1 0 0,0 0 0,1 0 0,-1 0 0,0 0 0,0 0 0,0 0 0,0 1 0,0-1 0,0 0 0,0 0 0,0 1 0,0-1 0,0 1 0,0-1 0,0 1 0,-1-1 0,1 1 0,0-1 0,0 1 0,0 0 0,-1 0 0,1 0 0,0 0 0,-1 0 0,1 0 0,0 0 0,0 0 0,-1 0 0,1 1 0,0-1 0,0 0 0,0 1 0,0-1 0,-1 1 0,1 0 0,0-1 0,0 1 0,0 0 0,-1 0 0,-3 4 19,0-1 0,1 1 0,-1 0-1,1 0 1,0 0 0,-4 6 0,-3 7 416,0 1 1,-10 27 0,18-39-385,0 0 0,1 0 0,0 0 1,0 1-1,1-1 0,-1 0 0,2 1 0,-1 0 0,1-1 0,1 9 0,0-15-101,-1 0-1,1 1 1,-1-1-1,1 0 1,0 0-1,0 0 1,-1 0-1,1-1 1,0 1-1,0 0 1,0 0-1,0 0 1,0-1-1,0 1 1,0 0 0,0-1-1,1 1 1,-1-1-1,0 0 1,0 1-1,0-1 1,1 0-1,-1 0 1,0 1-1,0-1 1,0 0-1,1 0 1,-1 0-1,0-1 1,0 1-1,1 0 1,-1 0-1,0-1 1,2 0-1,42-14 988,-38 11-1005,0-1 0,0 1 0,-1-1 0,0-1 0,0 1 0,0-1 0,-1-1 0,0 1 0,0 0 0,0-1 0,-1 0 0,0 0 0,0-1-1,-1 1 1,0-1 0,0 0 0,-1 1 0,0-1 0,0 0 0,-1 0 0,0-1 0,-1 1 0,0 0 0,0-11 0,0 19-12,0-1 0,0 0 0,0 1 0,0-1 0,0 1 0,-1-1 0,1 0 0,0 1 0,0-1 0,0 1 0,0-1 0,-1 0 0,1 1 0,0-1 0,-1 1 0,1-1 0,0 1 0,-1-1 0,1 1 0,-1-1 0,1 1 0,0 0 0,-1-1 0,1 1 0,-1 0 0,1-1 0,-1 1 0,0 0 0,1-1 0,-1 1 0,1 0 0,-2 0 0,-18 9 0,-13 26 0,28-28-394,1-1 0,1 1 0,-1-1 0,1 1 0,0 0 0,1 0 0,-1 0 0,1 1 0,1-1 0,0 0 0,0 1 0,0-1 0,1 1 0,0 8 0,1-15-15,0 1 0,0-1-1,0 1 1,0-1-1,0 0 1,0 1-1,0-1 1,1 0-1,-1 0 1,0 0 0,1 0-1,-1 0 1,1 0-1,-1 0 1,1 0-1,-1-1 1,1 1 0,0-1-1,-1 1 1,1-1-1,0 1 1,0-1-1,-1 0 1,1 0-1,0 0 1,-1 0 0,1 0-1,2-1 1,-4 1 362,22 1-5249</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39.689"/>
    </inkml:context>
    <inkml:brush xml:id="br0">
      <inkml:brushProperty name="width" value="0.025" units="cm"/>
      <inkml:brushProperty name="height" value="0.025" units="cm"/>
      <inkml:brushProperty name="color" value="#66CC00"/>
    </inkml:brush>
  </inkml:definitions>
  <inkml:trace contextRef="#ctx0" brushRef="#br0">45 1 11403,'0'0'9545,"-3"64"-7527,-7-35-353,-4 3-416,4-5-672,5-2-449,3-8-128,2-7-993,13-10-3843,0-16-161,1-9-7111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0:57.625"/>
    </inkml:context>
    <inkml:brush xml:id="br0">
      <inkml:brushProperty name="width" value="0.025" units="cm"/>
      <inkml:brushProperty name="height" value="0.025" units="cm"/>
    </inkml:brush>
  </inkml:definitions>
  <inkml:trace contextRef="#ctx0" brushRef="#br0">1 423 11531,'0'0'14008,"15"-8"-12327,61-35-1212,545-284 3317,-519 284-5964,-117 42-10138,-12 1 3855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16.571"/>
    </inkml:context>
    <inkml:brush xml:id="br0">
      <inkml:brushProperty name="width" value="0.025" units="cm"/>
      <inkml:brushProperty name="height" value="0.025" units="cm"/>
    </inkml:brush>
  </inkml:definitions>
  <inkml:trace contextRef="#ctx0" brushRef="#br0">1 84 7079,'0'0'15972,"6"-9"-13506,-2 3-2210,0 1-1,1-1 0,0 1 0,0 0 0,0 0 0,1 0 0,-1 1 0,1 0 0,0 0 0,0 0 0,1 1 0,-1-1 0,1 2 0,-1-1 0,1 1 0,0 0 0,10-1 0,-15 2-247,0 1-1,0-1 0,0 1 1,0-1-1,0 1 0,0 0 1,1 0-1,-1 0 0,0 0 1,0 1-1,0-1 0,0 1 1,0-1-1,0 1 0,0 0 1,0-1-1,0 1 0,0 0 1,0 0-1,0 1 0,0-1 0,-1 0 1,3 2-1,-3 0-1,0-1-1,0 1 1,-1 0 0,1-1-1,0 1 1,-1 0 0,0-1-1,0 1 1,0 0-1,0-1 1,0 1 0,0 0-1,-1-1 1,1 1 0,-1 0-1,0-1 1,0 1 0,0-1-1,-2 4 1,-29 55 802,25-52-634,1 0-1,1 1 1,0 0-1,0 0 1,1 0-1,0 0 1,1 1-1,-2 13 1,4-23-190,1 0 0,0-1 0,0 1 0,0 0 0,0-1 0,0 1-1,0 0 1,0 0 0,1-1 0,-1 1 0,0 0 0,0-1 0,1 1 0,-1 0 0,0-1 0,1 1 0,-1 0 0,0-1 0,1 1-1,-1-1 1,1 1 0,-1-1 0,1 1 0,-1-1 0,1 1 0,-1-1 0,1 1 0,0-1 0,-1 0 0,1 1 0,0-1 0,1 1 0,30-1-1372,-21-3 564,-1 0 0,0 0 0,1 0 0,9-6 0,10-10-4669,0-3-2002</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40.030"/>
    </inkml:context>
    <inkml:brush xml:id="br0">
      <inkml:brushProperty name="width" value="0.025" units="cm"/>
      <inkml:brushProperty name="height" value="0.025" units="cm"/>
      <inkml:brushProperty name="color" value="#66CC00"/>
    </inkml:brush>
  </inkml:definitions>
  <inkml:trace contextRef="#ctx0" brushRef="#br0">122 0 15983,'0'0'10688,"-7"4"-10224,1-1-254,0 1-1,1-1 1,-1 1 0,1 1-1,0-1 1,-5 7-1,8-9-123,0 0-1,0 0 0,0 1 0,0-1 0,1 1 1,-1-1-1,1 1 0,0 0 0,0 0 0,0-1 1,0 1-1,0 0 0,0 0 0,1 0 0,0 0 0,-1 0 1,1 0-1,0 0 0,0 0 0,1 3 0,0-5-73,0 0-1,0 0 0,0 0 1,0 0-1,0 0 0,0-1 1,0 1-1,1 0 0,-1-1 1,0 1-1,0-1 0,1 1 1,-1-1-1,0 1 0,1-1 1,-1 0-1,1 0 0,-1 0 1,0 1-1,1-1 0,-1-1 1,0 1-1,1 0 0,-1 0 1,2-1-1,39-7 111,-30 2-177,0-1-1,0-1 1,0 0 0,-1 0 0,12-13 0,-28 27 47,-52 75 350,53-75-301,0 0 1,1 0 0,0 0-1,1 1 1,-1-1 0,1 1-1,1 0 1,-1-1 0,1 1-1,0 0 1,1 0 0,0 8-1,0-14-36,0 0 0,0 0 0,1 0 0,-1 0 0,0 0 0,1 0 0,-1 0 0,1 0 0,-1-1-1,1 1 1,0 0 0,-1 0 0,1 0 0,0 0 0,0-1 0,0 1 0,-1 0 0,1-1 0,0 1 0,0-1 0,0 1-1,0-1 1,0 1 0,0-1 0,2 1 0,35 5 85,-34-6-86,-1 0 1,1 0-1,0 1 1,-1-1-1,1 1 1,0 0-1,-1 0 1,1 1-1,-1-1 1,4 2-1,-6-2 9,-1 0 1,1-1-1,-1 1 0,1 0 0,-1 0 0,0-1 0,1 1 0,-1 0 0,0 0 1,1-1-1,-1 1 0,0 0 0,0 0 0,0 0 0,0 0 0,0 0 1,0-1-1,0 1 0,0 0 0,0 0 0,0 0 0,0 0 0,0-1 0,-1 1 1,1 0-1,0 0 0,-1 0 0,1-1 0,-1 1 0,1 0 0,0-1 1,-1 1-1,0 0 0,1-1 0,-1 1 0,1 0 0,-1-1 0,0 1 0,1-1 1,-1 1-1,0-1 0,0 0 0,-1 1 0,-33 19 557,17-14-570,0-2 0,0 0 0,0 0 0,-1-2 0,1 0 0,-34-2 0,51 0-5,1 0 0,-1 0 0,0 0 0,1 0 0,-1 0-1,0 0 1,1 0 0,-1 0 0,0 0 0,0 0 0,1 0 0,-1 0 0,0 0 0,1-1 0,-1 1-1,0 0 1,1-1 0,-1 1 0,0 0 0,1-1 0,-1 1 0,1-1 0,-1 1 0,0-1 0,9-11-756,28-9-4923,-9 6-6930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43.498"/>
    </inkml:context>
    <inkml:brush xml:id="br0">
      <inkml:brushProperty name="width" value="0.025" units="cm"/>
      <inkml:brushProperty name="height" value="0.025" units="cm"/>
      <inkml:brushProperty name="color" value="#66CC00"/>
    </inkml:brush>
  </inkml:definitions>
  <inkml:trace contextRef="#ctx0" brushRef="#br0">627 21 6470,'0'0'10196,"-12"-2"-9229,-22-2-297,1 1 0,-1 1 0,1 2 0,-1 2 0,-45 7 0,60-5-513,0 0 0,0 2 0,0 0 0,1 1 0,0 1 0,0 1 0,1 0 0,0 1 0,0 1 0,1 1 0,-18 17 0,20-15-69,1 1 1,0 0-1,1 0 0,1 2 1,1-1-1,0 1 1,1 1-1,1 0 0,-8 25 1,11-27-41,0 0 1,2-1 0,0 1 0,1 0-1,1 0 1,0 1 0,1-1-1,1 0 1,0 0 0,1 0-1,8 29 1,-6-34-38,0 0 0,1-1 1,1 0-1,0 0 0,0-1 0,1 1 1,0-1-1,0 0 0,1-1 0,0 0 0,1 0 1,-1-1-1,2 0 0,-1-1 0,1 0 0,0 0 1,0-1-1,0 0 0,1-1 0,21 6 1,-17-6 95,-1-1 1,0 0 0,1-1-1,-1-1 1,1 0 0,-1-1-1,1-1 1,-1 0 0,1-1-1,-1 0 1,1-1 0,-1-1-1,0 0 1,-1-1 0,1-1-1,13-6 1,-1-5 228,-1-2-1,0 0 1,-1-1-1,-2-1 1,0-2-1,-1 0 1,-1-1 0,28-45-1,-33 45-92,-1 0 1,-2 0-1,-1-1 0,0-1 0,-2 0 1,-1 0-1,-1-1 0,-2 0 0,0 0 1,1-30-1,-6 52-249,0-1 1,0 1-1,0-1 0,-1 1 1,1-1-1,-1 1 0,-1-1 1,1 1-1,-1 0 0,0 0 1,0 0-1,0 0 0,-1 0 1,0 0-1,-4-5 0,3 6-36,0 0 0,-1 0-1,0 1 1,0-1-1,0 1 1,0 1 0,0-1-1,0 1 1,-1 0 0,1 0-1,-1 0 1,1 1 0,-1-1-1,-7 1 1,-30-3-3326,-5 0-5377,32 1 1917</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44.093"/>
    </inkml:context>
    <inkml:brush xml:id="br0">
      <inkml:brushProperty name="width" value="0.025" units="cm"/>
      <inkml:brushProperty name="height" value="0.025" units="cm"/>
      <inkml:brushProperty name="color" value="#66CC00"/>
    </inkml:brush>
  </inkml:definitions>
  <inkml:trace contextRef="#ctx0" brushRef="#br0">253 29 12684,'0'0'8200,"-12"-4"-6956,10 3-1220,-4-2 41,0 1 1,0 0-1,0 0 0,0 0 1,0 1-1,0 0 0,-1 0 1,1 1-1,-1 0 1,1 0-1,0 0 0,-1 0 1,1 1-1,0 1 1,0-1-1,-1 1 0,-9 3 1,4 2 47,0 0 0,0 1 0,1 0 0,-20 18 1,27-22 18,1 0 1,-1 0 0,1 0 0,0 0 0,0 0 0,0 1-1,1-1 1,0 1 0,0 0 0,0 0 0,0 0 0,1 0-1,-1 0 1,1 0 0,1 0 0,-1 6 0,1-10-91,1 0-1,-1 0 1,1 0 0,-1 0 0,1 0-1,0 0 1,-1-1 0,1 1 0,0 0-1,0 0 1,0 0 0,-1-1 0,1 1-1,0 0 1,0-1 0,0 1 0,0-1-1,0 1 1,1-1 0,-1 1 0,0-1 0,0 0-1,0 0 1,0 0 0,0 1 0,0-1-1,1 0 1,-1 0 0,0 0 0,0-1-1,2 1 1,43-5 1051,-35 0-897,1 0 0,-1 0 0,0-1 0,0-1 0,-1 0 0,0 0 0,0-1 0,0 0 0,-1-1 0,-1 0 0,1 0 0,-1-1 0,9-16 0,-15 25-158,-1-1 0,0 0 0,0 0 0,0 0 0,0 0 0,0 0 0,0 0 0,-1 0 0,1-1 0,-1 1 0,0 0 1,1 0-1,-1 0 0,0-1 0,0 1 0,-1-3 0,1 4-29,0 0 1,-1 0-1,1 1 0,-1-1 1,0 0-1,1 0 0,-1 1 1,1-1-1,-1 1 0,0-1 1,1 0-1,-1 1 0,0-1 1,0 1-1,0 0 0,1-1 1,-1 1-1,0 0 0,0-1 0,0 1 1,0 0-1,0 0 0,1 0 1,-1 0-1,0 0 0,-2 0 1,-1 0-15,-1 1 0,1-1 0,0 1 1,-1 0-1,1 0 0,0 1 0,0 0 1,0-1-1,0 1 0,0 0 0,0 1 0,0-1 1,1 1-1,-6 5 0,2-1-191,2 0-1,-1 0 0,1 1 1,0-1-1,0 1 1,1 0-1,-6 17 1,8-20-532,1 0 0,0 0 0,0 0 0,0 1 0,1-1 0,-1 0 1,1 1-1,0-1 0,2 6 0,-2-11 465,0 1-1,0-1 1,0 1-1,0-1 1,0 1-1,0-1 1,1 1-1,-1-1 1,0 0-1,0 1 1,1-1 0,-1 1-1,0-1 1,0 0-1,1 1 1,-1-1-1,0 0 1,1 1-1,-1-1 1,1 0-1,-1 0 1,0 1 0,1-1-1,-1 0 1,1 0-1,-1 0 1,1 0-1,-1 0 1,1 1-1,-1-1 1,1 0-1,-1 0 1,0 0 0,1 0-1,-1 0 1,2-1-1,10 2-10407</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44.450"/>
    </inkml:context>
    <inkml:brush xml:id="br0">
      <inkml:brushProperty name="width" value="0.025" units="cm"/>
      <inkml:brushProperty name="height" value="0.025" units="cm"/>
      <inkml:brushProperty name="color" value="#66CC00"/>
    </inkml:brush>
  </inkml:definitions>
  <inkml:trace contextRef="#ctx0" brushRef="#br0">1 0 9801,'0'0'14702,"8"59"-12107,-8-38-962,0-2-1088,0 0-449,1-2-96,3-5-641,1-4-896,0-5-737,-2-3-833</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44.808"/>
    </inkml:context>
    <inkml:brush xml:id="br0">
      <inkml:brushProperty name="width" value="0.025" units="cm"/>
      <inkml:brushProperty name="height" value="0.025" units="cm"/>
      <inkml:brushProperty name="color" value="#66CC00"/>
    </inkml:brush>
  </inkml:definitions>
  <inkml:trace contextRef="#ctx0" brushRef="#br0">160 15 14926,'0'0'10127,"-10"-4"-9460,6 2-612,0 0 0,0 1 0,0-1-1,0 1 1,0 0 0,0 1 0,0-1 0,-1 1-1,1-1 1,0 1 0,0 1 0,-1-1-1,1 0 1,0 1 0,0 0 0,0 0 0,0 0-1,0 1 1,0-1 0,0 1 0,0 0-1,-4 3 1,8-5-53,-4 2 124,0 0 0,0 1 1,1-1-1,-1 1 0,1-1 1,-1 1-1,1 0 1,0 1-1,0-1 0,0 0 1,1 1-1,-1-1 0,1 1 1,0 0-1,-2 6 0,4-9-117,1-1 0,0 1-1,0 0 1,0 0-1,-1-1 1,1 1 0,0-1-1,0 1 1,0-1-1,0 1 1,0-1 0,0 1-1,1-1 1,-1 0-1,0 0 1,0 0-1,0 1 1,0-1 0,0 0-1,0 0 1,0-1-1,0 1 1,1 0 0,0 0-1,32-2 194,-19-1-183,-1 0 1,0-1 0,0 0-1,26-12 1,-4 1-353,-38 34 125,-12 16 247,-14 47 519,26-77-402,1 0-1,0 1 1,0 0 0,1-1-1,-1 1 1,1 0 0,1-1-1,-1 1 1,1-1 0,0 1 0,0-1-1,3 9 1,8 2 195,0 2 192,-12-17-536,-1-1 0,1 1 0,0-1 0,0 1-1,0-1 1,0 1 0,0-1 0,-1 1 0,1-1 0,0 1 0,0-1 0,-1 0-1,1 1 1,0-1 0,-1 1 0,1-1 0,0 0 0,-1 1 0,1-1 0,-1 0-1,1 1 1,-1-1 0,1 0 0,0 0 0,-1 1 0,1-1 0,-1 0 0,1 0-1,-1 0 1,1 0 0,-1 0 0,0 0 0,1 0 0,-1 0 0,1 0-1,-1 0 1,1 0 0,-1 0 0,0 0 0,-95 7-3094,41-5-5821,72-7-5906</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46.865"/>
    </inkml:context>
    <inkml:brush xml:id="br0">
      <inkml:brushProperty name="width" value="0.025" units="cm"/>
      <inkml:brushProperty name="height" value="0.025" units="cm"/>
      <inkml:brushProperty name="color" value="#66CC00"/>
    </inkml:brush>
  </inkml:definitions>
  <inkml:trace contextRef="#ctx0" brushRef="#br0">673 64 5349,'0'0'12657,"-10"-9"-11557,10 9-1098,-7-6 194,1 1 0,-1 0 0,0 0 0,0 1 0,-1 0 0,1 0 0,-1 0 0,0 1 0,0 0 0,0 1 0,-16-3 0,-7 2 229,-1 1 0,0 2-1,0 1 1,0 2-1,1 1 1,0 1 0,-52 17-1,68-18-375,1 2 0,0 0 0,0 0-1,1 1 1,0 1 0,0 0 0,1 1 0,0 0-1,0 1 1,1 1 0,1-1 0,0 2 0,0-1-1,1 2 1,0-1 0,1 1 0,1 0 0,-8 18-1,8-13 43,1 1-1,1 1 0,0-1 1,1 1-1,1-1 0,1 1 0,1 0 1,1 0-1,1 0 0,0 0 0,7 32 1,-6-42-77,1 0 0,0 0-1,1-1 1,-1 1 0,2-1 0,-1 0 0,1 0 0,1 0 0,0-1 0,0 0 0,0 0-1,1-1 1,0 1 0,1-1 0,0-1 0,0 0 0,0 0 0,1 0 0,-1-1 0,1 0 0,1-1-1,-1 0 1,0-1 0,15 4 0,-2-3 17,1-1 0,0-1 1,-1-1-1,1-1 0,0 0 0,0-2 1,-1-1-1,1-1 0,-1-1 0,0-1 0,0-1 1,-1 0-1,0-2 0,0 0 0,-1-2 0,37-25 1,-28 16 270,0-2 1,-2-1 0,-1-1-1,0-2 1,-2 0 0,-1-2-1,-1 0 1,-2-1-1,-1-1 1,18-38 0,-33 60-220,0 0-1,-1-1 1,1 1 0,-2-1 0,1 0 0,-1 0 0,-1 0 0,1 0-1,-2 0 1,1 0 0,-2-17 0,-1 20-48,1 1 0,-1-1 0,0 0 0,0 1-1,-1 0 1,0-1 0,0 1 0,0 0 0,0 1 0,-1-1 0,0 0 0,0 1 0,0 0 0,0 0-1,-1 0 1,0 1 0,0-1 0,0 1 0,-5-3 0,-5-1-468,1 0-1,-1 0 1,-25-6 0,19 7-775,-1 2 0,0 0 0,0 2 0,0 0 0,0 1 0,-1 2 0,-36 4 0,13 7-5588</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48.719"/>
    </inkml:context>
    <inkml:brush xml:id="br0">
      <inkml:brushProperty name="width" value="0.025" units="cm"/>
      <inkml:brushProperty name="height" value="0.025" units="cm"/>
      <inkml:brushProperty name="color" value="#66CC00"/>
    </inkml:brush>
  </inkml:definitions>
  <inkml:trace contextRef="#ctx0" brushRef="#br0">172 36 13773,'0'0'8771,"-10"-6"-7319,4 3-1297,-40-20 1108,44 22-1182,-1 1-1,1-1 0,-1 1 1,1-1-1,-1 1 1,1 0-1,-1 0 0,1 0 1,-1 0-1,1 0 0,-1 1 1,1-1-1,-1 1 1,1-1-1,-1 1 0,1 0 1,0 0-1,-1 0 1,1 1-1,0-1 0,0 0 1,-2 2-1,-1 1 43,1 0-1,-1 1 1,1-1-1,0 1 1,1 0-1,-1 0 1,1 0-1,0 0 1,0 0-1,1 1 1,-1-1-1,1 1 1,0 0 0,1 0-1,0 0 1,-1 0-1,2 0 1,-1 0-1,1 0 1,1 11-1,-1-15-107,1 0 0,0-1 0,-1 1 0,1-1 0,0 1-1,0-1 1,0 1 0,0-1 0,1 0 0,-1 1 0,0-1 0,0 0 0,1 0 0,-1 0-1,1 0 1,-1 0 0,1 0 0,-1-1 0,1 1 0,0 0 0,-1-1 0,1 0-1,0 1 1,-1-1 0,1 0 0,0 1 0,0-1 0,-1 0 0,4-1 0,3 1 47,0 0 1,-1 0-1,1-1 1,-1 0 0,13-3-1,-14 2 19,0-1-1,-1 1 0,1-1 1,-1 0-1,1-1 0,-1 1 0,0-1 1,0 0-1,-1 0 0,1-1 1,-1 1-1,0-1 0,0 0 1,0 0-1,-1-1 0,0 1 0,0-1 1,0 1-1,-1-1 0,1 0 1,-1 0-1,-1 0 0,3-13 0,-5 18-75,1 0-1,0-1 0,-1 1 0,1-1 0,-1 1 1,1 0-1,-1-1 0,0 1 0,0 0 0,1 0 0,-1 0 1,0-1-1,0 1 0,0 0 0,0 0 0,0 0 0,-1 0 1,1 1-1,0-1 0,0 0 0,-1 0 0,1 1 1,0-1-1,-1 1 0,1-1 0,0 1 0,-1-1 0,1 1 1,-1 0-1,1 0 0,-1 0 0,1 0 0,-1 0 0,1 0 1,-1 0-1,1 0 0,0 1 0,-2 0 0,-4-1-1,1 1-1,0 0 0,-1 0 1,1 1-1,0-1 0,0 1 1,-10 6-1,13-7-473,-1 1 0,1 0-1,0 1 1,0-1 0,0 0 0,1 1 0,-1 0 0,0 0-1,1 0 1,0 0 0,0 0 0,0 0 0,0 0 0,0 1-1,1-1 1,-1 1 0,1-1 0,0 1 0,0 0 0,0-1-1,1 1 1,-1 7 0,3-2-6933,9-3-5008</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49.060"/>
    </inkml:context>
    <inkml:brush xml:id="br0">
      <inkml:brushProperty name="width" value="0.025" units="cm"/>
      <inkml:brushProperty name="height" value="0.025" units="cm"/>
      <inkml:brushProperty name="color" value="#66CC00"/>
    </inkml:brush>
  </inkml:definitions>
  <inkml:trace contextRef="#ctx0" brushRef="#br0">13 0 17328,'0'0'9545,"-10"58"-8424,7-39-544,3 2-449,0-2-224,0-2-1377,2-3-1346,3-6-897,3-7-1184,2-1-2627</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49.434"/>
    </inkml:context>
    <inkml:brush xml:id="br0">
      <inkml:brushProperty name="width" value="0.025" units="cm"/>
      <inkml:brushProperty name="height" value="0.025" units="cm"/>
      <inkml:brushProperty name="color" value="#66CC00"/>
    </inkml:brush>
  </inkml:definitions>
  <inkml:trace contextRef="#ctx0" brushRef="#br0">0 159 15439,'0'0'13399,"10"-4"-12139,3-2-1067,-1 0-1,0-1 1,0 0 0,-1-1 0,0-1-1,0 0 1,-1 0 0,17-20 0,-10 8-132,-12 13-19,1 1 1,1 0-1,-1 0 0,10-7 0,-16 18 8,1 0 0,-1 0 0,-1 1 0,1-1 0,-1 0 0,1 0 0,-4 9 0,-12 29-97,-11 37 328,19-25-3189,10-52-936,5-2-3085</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00.878"/>
    </inkml:context>
    <inkml:brush xml:id="br0">
      <inkml:brushProperty name="width" value="0.025" units="cm"/>
      <inkml:brushProperty name="height" value="0.025" units="cm"/>
      <inkml:brushProperty name="color" value="#66CC00"/>
    </inkml:brush>
  </inkml:definitions>
  <inkml:trace contextRef="#ctx0" brushRef="#br0">54 106 1185,'-42'64'17419,"41"-64"-17188,0 1 0,0-1-1,0 1 1,0 0 0,1 0 0,-1 0-1,0-1 1,1 1 0,-1 0 0,0 0-1,1 0 1,-1 0 0,1 0-1,0 0 1,-1 0 0,1 0 0,0 0-1,0 0 1,-1 0 0,1 0-1,0 0 1,0 0 0,0 1 0,0-1-1,0 0 1,1 0 0,-1 0 0,0 0-1,0 0 1,1 0 0,-1 0-1,1 2 1,1-3 21,-1 0 0,1 1 0,-1-1 0,0 0 0,1 0-1,-1 0 1,1 0 0,-1 0 0,1 0 0,-1 0 0,0-1 0,1 1 0,-1 0-1,0-1 1,1 1 0,-1-1 0,0 1 0,1-1 0,-1 0 0,0 0 0,0 0-1,0 1 1,0-1 0,0 0 0,2-2 0,23-21-252,0-2 0,33-42 0,5-5 0,-64 73 0,0 0 0,0 0 0,0 0 0,0 0 0,0 0 0,0 1 0,0-1 0,0 0 0,0 0 0,0 0 0,0 0 0,0 0 0,0 1 0,0-1 0,0 0 0,0 0 0,0 0 0,0 0 0,0 0 0,0 1 0,0-1 0,1 0 0,-1 0 0,0 0 0,0 0 0,0 0 0,0 0 0,0 0 0,0 1 0,0-1 0,0 0 0,0 0 0,1 0 0,-1 0 0,0 0 0,0 0 0,0 0 0,0 0 0,0 0 0,0 0 0,1 0 0,-1 0 0,0 0 0,0 0 0,0 0 0,0 0 0,0 0 0,1 0 0,-1 0 0,0 0 0,0 0 0,0 0 0,0 0 0,0 0 0,1 0 0,-1 0 0,0 0 0,0 0 0,0 0 0,0 0 0,0 0 0,0 0 0,0-1 0,1 1 0,-1 0 0,0 0 0,0 0 0,0 0 0,-1 21 0,-8 25 0,-3-11 0,7-24 0,1 0 0,0 1 0,1-1 0,0 1 0,-1 19 0,4-31-60,0 0 1,0 1-1,0-1 1,0 0-1,1 1 0,-1-1 1,0 0-1,0 0 0,0 1 1,0-1-1,1 0 1,-1 0-1,0 0 0,0 1 1,1-1-1,-1 0 0,0 0 1,0 0-1,1 1 1,-1-1-1,0 0 0,0 0 1,1 0-1,-1 0 0,0 0 1,1 0-1,-1 0 1,0 0-1,1 0 0,-1 0 1,0 0-1,0 0 1,1 0-1,-1 0 0,0 0 1,1 0-1,-1 0 0,0 0 1,1 0-1,-1 0 1,0-1-1,0 1 0,1 0 1,-1 0-1,0 0 0,0 0 1,1-1-1,-1 1 1,13-7-5449,-5-4-477,3-2-2086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16.928"/>
    </inkml:context>
    <inkml:brush xml:id="br0">
      <inkml:brushProperty name="width" value="0.025" units="cm"/>
      <inkml:brushProperty name="height" value="0.025" units="cm"/>
    </inkml:brush>
  </inkml:definitions>
  <inkml:trace contextRef="#ctx0" brushRef="#br0">68 86 4965,'0'0'16527,"-9"6"-14920,6-4-1549,-1 0 30,0 0 0,0 0 0,1 1 0,0-1 0,-1 1 0,1 0 0,0 0 0,0 0 0,1 0 0,-1 1 0,1-1 0,-1 0 0,1 1 0,0 0 0,0 0 0,1 0 0,-1-1 0,1 1 0,0 1 0,0-1 0,0 0 0,0 5 0,1-6-29,0 0 1,0 0-1,0 0 0,0 0 1,1 0-1,-1 1 0,1-1 0,0 0 1,0 0-1,0 0 0,0-1 0,0 1 1,1 0-1,-1 0 0,4 3 0,-3-4-4,0 0-1,0-1 0,1 0 0,-1 1 0,0-1 0,1 0 0,-1 0 0,1 0 0,0-1 0,-1 1 0,1-1 0,-1 1 0,1-1 0,0 0 0,-1 0 0,1 0 0,0 0 0,4-1 0,-2 0 94,0 0-1,1-1 0,-1 1 0,0-1 1,0 0-1,0-1 0,0 1 1,-1-1-1,1 0 0,-1 0 0,1 0 1,-1-1-1,0 1 0,-1-1 0,1 0 1,0 0-1,-1-1 0,0 1 1,4-9-1,-3 6 58,0 0 0,-1 0 0,0 0 0,0-1 0,-1 1 0,0-1 0,0 0 0,-1 0 0,1 0 0,-2 0 0,1 0 0,-2-14 0,0 19-205,0 0 1,0 0-1,-1 0 0,1 0 1,-1 0-1,1 0 0,-1 0 1,0 1-1,0-1 0,0 0 1,-1 1-1,1 0 0,0-1 1,-1 1-1,0 0 0,1 1 1,-1-1-1,0 0 0,0 1 0,0-1 1,0 1-1,0 0 0,0 0 1,-1 0-1,1 0 0,0 1 1,0 0-1,-4-1 0,4 1-1,0-1-1,0 1 1,0 0 0,0 0-1,0 0 1,0 0-1,0 0 1,0 1-1,0 0 1,0-1-1,0 1 1,0 0-1,1 0 1,-1 1-1,0-1 1,1 1 0,-1-1-1,1 1 1,-1 0-1,1 0 1,0 0-1,-1 0 1,1 0-1,0 0 1,1 1-1,-1-1 1,0 1-1,1-1 1,-1 1 0,1 0-1,-1 2 1,1-1-370,0 0-1,0 1 1,0-1 0,1 0 0,0 0 0,0 1 0,0-1 0,1 5 0,-1-7-118,1 0-1,-1 0 1,1 0 0,0 0-1,0 0 1,-1-1-1,1 1 1,0 0 0,1-1-1,-1 1 1,0-1 0,0 1-1,1-1 1,-1 1-1,1-1 1,-1 0 0,1 0-1,-1 0 1,3 1 0,13 6-5629</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01.252"/>
    </inkml:context>
    <inkml:brush xml:id="br0">
      <inkml:brushProperty name="width" value="0.025" units="cm"/>
      <inkml:brushProperty name="height" value="0.025" units="cm"/>
      <inkml:brushProperty name="color" value="#66CC00"/>
    </inkml:brush>
  </inkml:definitions>
  <inkml:trace contextRef="#ctx0" brushRef="#br0">0 12 14574,'0'0'14179,"3"11"-13945,1 15 436,0 0-1,0 37 0,-4-61-622,0 1 0,0 0 0,0 0 0,1 0 1,-1 0-1,1-1 0,0 1 0,0 0 0,-1 0 1,2-1-1,-1 1 0,0-1 0,1 1 0,-1-1 1,1 1-1,-1-1 0,1 0 0,0 0 0,0 0 1,0 0-1,5 3 0,-5-4-23,0 0 1,0 0-1,0-1 1,0 1-1,0-1 1,0 1-1,1-1 1,-1 0-1,0 0 1,0 0-1,0 0 1,1 0-1,-1 0 1,0-1-1,0 1 0,0-1 1,0 1-1,0-1 1,0 0-1,0 0 1,0 0-1,0 0 1,0 0-1,0-1 1,0 1-1,-1 0 1,1-1-1,-1 1 1,2-3-1,3-2-24,-1 0 0,0 0 0,-1-1 0,1 0 0,-1 0 0,-1 0 0,1 0 0,-1 0 0,-1-1 0,1 0 0,-1 1 0,1-15 0,-2 20 0,-1-1 0,1 0 0,-1 0 0,0 1 0,0-1 0,0 0 0,-1 1 0,1-1 0,-1 0 0,1 0 0,-1 1 0,0-1 0,0 1 0,0-1 0,0 1 0,-1-1 0,1 1 0,0 0 0,-1-1 0,0 1 0,0 0 0,0 0 0,1 0 0,-2 0 0,1 1 0,0-1 0,0 1 0,-1-1 0,1 1 0,0 0 0,-1-1 0,0 1 0,1 1 0,-1-1 0,1 0 0,-1 1 0,0-1 0,0 1 0,-3 0 0,5-1 0,-44 2 219,44-1-252,0 0-1,0 0 1,0 0 0,-1 0 0,1 0 0,0 1 0,0-1-1,0 0 1,0 1 0,-1-1 0,1 1 0,0 0 0,0-1 0,0 1-1,0 0 1,0-1 0,1 1 0,-1 0 0,0 0 0,0 0-1,0 0 1,1 0 0,-1 0 0,0 0 0,1 0 0,-1 0-1,1 0 1,-1 0 0,1 0 0,0 1 0,-1-1 0,1 2 0</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06.624"/>
    </inkml:context>
    <inkml:brush xml:id="br0">
      <inkml:brushProperty name="width" value="0.025" units="cm"/>
      <inkml:brushProperty name="height" value="0.025" units="cm"/>
      <inkml:brushProperty name="color" value="#66CC00"/>
    </inkml:brush>
  </inkml:definitions>
  <inkml:trace contextRef="#ctx0" brushRef="#br0">12 197 13549,'-12'22'6474,"12"-22"-6374,0 0 1,1 0-1,-1 0 0,0 0 1,0 0-1,0 1 1,0-1-1,0 0 1,0 0-1,0 0 0,1 0 1,-1 0-1,0 0 1,0 0-1,0 0 0,0 0 1,0 1-1,1-1 1,-1 0-1,0 0 1,0 0-1,0 0 0,0 0 1,1 0-1,-1 0 1,0 0-1,0 0 0,0 0 1,1 0-1,-1 0 1,0 0-1,0 0 1,0 0-1,0-1 0,0 1 1,1 0-1,-1 0 1,0 0-1,0 0 0,0 0 1,0 0-1,0 0 1,1 0-1,-1-1 1,0 1-1,0 0 0,0 0 1,0 0-1,0 0 1,0 0-1,0-1 0,0 1 1,1 0-1,16-14 3146,1-4-3302,120-163 4119,-138 181-4062,0-1 0,1 1 0,-1 0 0,0 0 0,0-1 0,0 1 0,0 0 0,0 0 1,0 0-1,0-1 0,0 1 0,1 0 0,-1 0 0,0 0 0,0 0 0,0-1 0,0 1 0,1 0 1,-1 0-1,0 0 0,0 0 0,0 0 0,1 0 0,-1 0 0,0-1 0,0 1 0,0 0 0,1 0 1,-1 0-1,0 0 0,0 0 0,1 0 0,-1 0 0,0 0 0,0 0 0,0 0 0,1 0 0,-1 0 1,0 1-1,0-1 0,1 0 0,-1 0 0,0 0 0,0 0 0,0 0 0,1 0 0,-1 0 0,0 0 1,0 1-1,0-1 0,0 0 0,1 0 0,-1 0 0,0 0 0,0 1 0,0-1 0,0 0 0,0 0 1,0 0-1,0 1 0,0-1 0,1 0 0,0 25 16,-8 31-34,1-28 17,1-4 0,0 1 0,-2 46 0,7-72 1,0 1 0,0 0 0,0 0 0,0-1 0,0 1 0,0 0 0,0 0 0,0 0 0,0 0 0,1-1 0,-1 1 0,0 0-1,0 0 1,0 0 0,0 0 0,1-1 0,-1 1 0,0 0 0,0 0 0,0 0 0,1 0 0,-1 0 0,0 0 0,0 0 0,0 0 0,1 0 0,-1-1 0,0 1 0,0 0 0,1 0 0,-1 0 0,0 0 0,0 0 0,0 0 0,1 1 0,-1-1 0,0 0 0,0 0-1,1 0 1,-1 0 0,0 0 0,0 0 0,0 0 0,1 0 0,-1 0 0,0 1 0,0-1 0,0 0 0,0 0 0,1 0 0,-1 0 0,0 1 0,0-1 0,0 0 0,0 0 0,0 0 0,0 1 0,0-1 0,1 0 0,-1 0 0,0 0 0,0 1 0,0-1-1,10-14-307,7-13-2791,-1 1-4582,-7 11 607</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06.966"/>
    </inkml:context>
    <inkml:brush xml:id="br0">
      <inkml:brushProperty name="width" value="0.025" units="cm"/>
      <inkml:brushProperty name="height" value="0.025" units="cm"/>
      <inkml:brushProperty name="color" value="#66CC00"/>
    </inkml:brush>
  </inkml:definitions>
  <inkml:trace contextRef="#ctx0" brushRef="#br0">33 20 16432,'0'0'9155,"-3"8"-8445,-4 13-189,1 1 0,1-1 0,1 1 0,-3 33 0,7-54-472,0 0 0,0 0 0,0 0 0,0 0 1,0 0-1,0 0 0,0 0 0,1 0 0,-1-1 0,0 1 0,0 0 0,1 0 0,-1 0 0,1 0 1,-1-1-1,1 1 0,-1 0 0,1 0 0,-1-1 0,1 1 0,-1 0 0,1-1 0,0 1 0,0-1 1,-1 1-1,1-1 0,0 1 0,0-1 0,0 1 0,-1-1 0,1 0 0,0 1 0,0-1 0,0 0 1,0 0-1,0 0 0,0 0 0,0 0 0,-1 0 0,1 0 0,0 0 0,0 0 0,0 0 1,0 0-1,0-1 0,0 1 0,0 0 0,-1 0 0,1-1 0,0 1 0,0-1 0,1 0 0,3-1 120,1-1-1,-1 0 0,0 0 0,0 0 0,0 0 0,9-8 1,-5 0-148,0 1 0,-1-1 1,0 0-1,7-14 0,-13 21-22,0 0 0,0-1-1,0 1 1,0-1-1,-1 1 1,1-1-1,-1 1 1,0-1 0,-1 0-1,1 0 1,-1 0-1,0 1 1,0-1-1,-2-9 1,2 13 1,-1 0 0,0 0 0,0 0 0,0 0 0,1 0 0,-1 0 0,0 0 0,0 0 0,0 1 0,0-1 0,0 0 0,-1 1 0,1-1 0,0 1 0,0-1 0,0 1 0,0-1 0,-1 1 0,1 0 0,0 0 0,0-1 0,-1 1 0,1 0 0,0 0 0,-1 0 0,1 1 0,0-1 0,0 0 0,0 0 0,-1 1 0,1-1 0,0 1 0,0-1 0,-2 2 0,-39 17 0,19 3-1780,6 1-5721,16-22 7221</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11.908"/>
    </inkml:context>
    <inkml:brush xml:id="br0">
      <inkml:brushProperty name="width" value="0.025" units="cm"/>
      <inkml:brushProperty name="height" value="0.025" units="cm"/>
      <inkml:brushProperty name="color" value="#66CC00"/>
    </inkml:brush>
  </inkml:definitions>
  <inkml:trace contextRef="#ctx0" brushRef="#br0">0 447 15375,'11'-4'955,"40"-11"-849,0 2 1,103-13-1,122 6-131,-159 14 299,467-32 3253,511-37-2084,-932 67-1466,406-34 360,436-13 2224,-691 58-2453,217-3-66,-377-10 0,182-37 0,-190 22 1298,218-8 1,-60 47-1123,-224-9-190,-22-1 76,68-6 0,-91-7-54,-34 8-44,1 1 0,-1 0 1,0-1-1,1 1 0,-1-1 0,0 0 0,1 1 1,-1-1-1,0 0 0,0 0 0,1 0 1,-1 0-1,0 0 0,0 0 0,0 0 0,-1 0 1,1-1-1,0 1 0,0 0 0,0 0 1,0-3-1,-2 4-297,0 0-1,0 1 1,0-1 0,1 0 0,-1 0-1,0 0 1,0 0 0,0 0 0,0 0-1,0 0 1,0 0 0,0 0-1,0-1 1,0 1 0,0 0 0,0-1-1,1 1 1,-1 0 0,0-1 0,-1 0-1,-11-6-7471,3-6-6656</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13.451"/>
    </inkml:context>
    <inkml:brush xml:id="br0">
      <inkml:brushProperty name="width" value="0.025" units="cm"/>
      <inkml:brushProperty name="height" value="0.025" units="cm"/>
      <inkml:brushProperty name="color" value="#66CC00"/>
    </inkml:brush>
  </inkml:definitions>
  <inkml:trace contextRef="#ctx0" brushRef="#br0">0 0 8840,'0'0'9038,"7"10"-8168,0 0-571,0 1-1,-2 0 1,1 0-1,-1 0 1,-1 1-1,0-1 1,-1 1-1,0 0 1,-1 0-1,1 17 1,16 570 5194,-18-339-4767,-10 279 3288,9-471-3512,1-68-502,-1 1 0,0 0 0,1 0 0,-1-1 0,1 1 0,0 0 0,-1-1 0,1 1 0,-1-1 0,1 1 0,0-1 0,-1 1 0,1-1 0,0 1 0,0-1 0,0 0 0,-1 1 0,1-1 0,0 0 0,0 0 0,0 0 0,-1 1 0,1-1 0,0 0 0,0 0 0,0 0 0,0 0 0,1-1 0,35 1 0,-27 0 0,347 18 0,-176-5 0,-96-2-599,-56-6-175,50 2 1,-78-7 485,1 0 0,-1 0 0,0 0 0,1-1 0,-1 1-1,0 0 1,0-1 0,1 1 0,-1-1 0,0 1 0,0-1 0,0 1 0,1-1 0,-1 0 0,0 1 0,0-1-1,0 0 1,1-1 0,9-23-8849,-8 10 1679</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13.808"/>
    </inkml:context>
    <inkml:brush xml:id="br0">
      <inkml:brushProperty name="width" value="0.025" units="cm"/>
      <inkml:brushProperty name="height" value="0.025" units="cm"/>
      <inkml:brushProperty name="color" value="#66CC00"/>
    </inkml:brush>
  </inkml:definitions>
  <inkml:trace contextRef="#ctx0" brushRef="#br0">88 0 16592,'0'0'10100,"10"2"-8563,-4-2-1387,0 1-1,0 1 1,0-1-1,0 1 1,0 0-1,0 0 1,0 1-1,-1 0 1,1 0-1,-1 0 1,0 1-1,0 0 1,0-1-1,0 2 0,-1-1 1,0 1-1,0-1 1,0 1-1,0 0 1,-1 1-1,0-1 1,0 0-1,0 1 1,2 7-1,-4-7-130,0 1 1,0-1-1,-1 1 0,1 0 0,-2-1 1,1 1-1,-1 0 0,0-1 0,0 1 1,-1-1-1,0 1 0,0-1 0,0 0 1,-1 0-1,0 0 0,0 0 0,-1 0 0,1-1 1,-6 7-1,-11 11 72,0-1 0,-2 0 0,-24 18 0,2-1-39,33-30-301,-12 12-4995,25-35-4798</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14.623"/>
    </inkml:context>
    <inkml:brush xml:id="br0">
      <inkml:brushProperty name="width" value="0.025" units="cm"/>
      <inkml:brushProperty name="height" value="0.025" units="cm"/>
      <inkml:brushProperty name="color" value="#66CC00"/>
    </inkml:brush>
  </inkml:definitions>
  <inkml:trace contextRef="#ctx0" brushRef="#br0">32 1 9513,'0'0'14440,"1"9"-11829,-2 17-1435,0 0-1,-2-1 1,-8 36 0,6-37-1005,0 0 0,2 0 0,1 0-1,1 1 1,3 44 0,-2-68-241,0 0 0,0 0 0,0 0 0,0 0 0,0 0 0,1 0 0,-1 0 0,0 0 0,0 0 0,1 0 0,-1 0 0,1 0 0,-1 0 0,1 0 0,-1 0-1,1 0 1,0-1 0,-1 1 0,1 0 0,0 0 0,0-1 0,-1 1 0,1-1 0,0 1 0,0 0 0,0-1 0,0 0 0,0 1 0,0-1 0,0 1 0,0-1 0,0 0 0,0 0 0,0 0 0,0 1 0,0-1 0,0 0 0,0 0 0,0-1 0,0 1 0,0 0 0,0 0 0,0 0 0,0-1 0,0 1 0,0 0 0,0-1 0,0 1 0,-1-1 0,1 1 0,0-1 0,1 0 0,3-2-1689,0 0 0,-1-1 0,1 1 0,-1-1 0,1 0 0,-1 0 1,6-9-1,8-14-12367</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14.982"/>
    </inkml:context>
    <inkml:brush xml:id="br0">
      <inkml:brushProperty name="width" value="0.025" units="cm"/>
      <inkml:brushProperty name="height" value="0.025" units="cm"/>
      <inkml:brushProperty name="color" value="#66CC00"/>
    </inkml:brush>
  </inkml:definitions>
  <inkml:trace contextRef="#ctx0" brushRef="#br0">182 1 18417,'0'0'8579,"-12"6"-5749,-10 7-2152,0 1 0,-28 22 1,43-31-609,0 0-1,1 1 1,-1 0 0,1 0-1,1 1 1,-1 0 0,1 0-1,0 0 1,1 0 0,0 1 0,0 0-1,-5 16 1,9-24-70,-1 1 0,1 0 0,0 0 0,0-1 0,0 1 0,1 0 0,-1 0 0,0-1 0,0 1 0,0 0 0,0 0 0,1-1 0,-1 1 0,0 0 0,1-1 0,-1 1 0,1 0 0,-1-1 0,1 1 0,-1 0 0,1-1 0,-1 1 0,1-1 0,-1 1 0,1-1 0,0 0 0,-1 1 0,1-1 0,0 1 0,-1-1 0,1 0 0,0 0 0,-1 1 0,1-1 0,0 0 0,0 0 0,-1 0 0,1 0 0,1 0 0,39 0 0,-30-1 0,68-7-231,-57 5 124,1 0-1,0 2 0,0 0 1,26 4-1,-47-3 117,0 0 1,0 0-1,-1 1 0,1-1 0,0 1 0,-1-1 0,1 1 0,-1-1 1,1 1-1,-1 0 0,1 0 0,-1 0 0,1 0 0,-1 0 1,0 0-1,1 0 0,-1 1 0,0-1 0,0 0 0,0 1 0,0-1 1,0 0-1,0 1 0,-1 0 0,1-1 0,0 1 0,-1-1 1,1 1-1,-1 0 0,0-1 0,1 1 0,-1 0 0,0-1 0,0 1 1,0 0-1,0 0 0,0-1 0,-1 1 0,1 0 0,0-1 0,-2 4 1,0 1 28,0 0 1,0 0-1,0 0 0,-1 0 1,0 0-1,0-1 1,-1 1-1,0-1 1,-8 10-1,5-8-38,0-1 0,-1 0 0,0 0 0,0-1 0,0 0 0,-1 0 0,0-1 0,0 0 0,0 0 0,0-1 0,0 0 0,-1-1 0,1 0 0,-1-1 0,0 1 0,1-2 0,-1 0 0,0 0 0,-16-3 0,25 3 7,0 0 1,0 0-1,0 0 1,0 0-1,0 0 1,0-1-1,1 1 1,-1 0-1,0-1 1,0 1-1,0 0 1,1-1-1,-1 0 1,0 1-1,0-1 0,1 1 1,-1-1-1,0 0 1,1 1-1,-1-1 1,1 0-1,-1 0 1,1 1-1,-1-1 1,1 0-1,-1 0 1,1 0-1,0 0 1,0 1-1,-1-1 1,1 0-1,0 0 0,0 0 1,0 0-1,0 0 1,0 0-1,0 0 1,0 0-1,0 0 1,1 1-1,-1-3 1,1 1-130,0 0 0,0 0 1,1-1-1,-1 1 0,1 0 1,-1 0-1,1 1 1,-1-1-1,1 0 0,0 0 1,0 1-1,0-1 0,0 1 1,3-2-1,21-8-9038,6 0-9861</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20.449"/>
    </inkml:context>
    <inkml:brush xml:id="br0">
      <inkml:brushProperty name="width" value="0.025" units="cm"/>
      <inkml:brushProperty name="height" value="0.025" units="cm"/>
      <inkml:brushProperty name="color" value="#66CC00"/>
    </inkml:brush>
  </inkml:definitions>
  <inkml:trace contextRef="#ctx0" brushRef="#br0">1 0 12876,'13'6'11841,"-1"10"-6962,11 23-4286,-16-25 1056,12 14-1251,29 35 1,5 5-267,-48-60-883,9 10-5432,-13-17 5980,-1-1 0,1 0 1,0 0-1,-1 0 0,1 0 0,-1 0 0,1 0 0,0 0 0,-1 0 0,1 0 0,0 0 1,-1 0-1,1 0 0,-1-1 0,1 1 0,0 0 0,-1 0 0,1-1 0,-1 1 1,1 0-1,-1-1 0,1 1 0,-1-1 0,1 1 0,-1 0 0,1-1 0,-1 1 1,0-1-1,1 1 0,-1-1 0,0 1 0,1-1 0,-1 0 0,0 1 0,0-1 1,1 0-1,9-20-8291</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20.804"/>
    </inkml:context>
    <inkml:brush xml:id="br0">
      <inkml:brushProperty name="width" value="0.025" units="cm"/>
      <inkml:brushProperty name="height" value="0.025" units="cm"/>
      <inkml:brushProperty name="color" value="#66CC00"/>
    </inkml:brush>
  </inkml:definitions>
  <inkml:trace contextRef="#ctx0" brushRef="#br0">149 0 9705,'0'0'18983,"-7"15"-17205,3-6-1473,-85 185 1741,79-169-2068,1 0 1,1 1-1,2 0 0,1 0 1,0 0-1,0 41 1,5-66-93,0 0 0,0 0 1,0 0-1,0 0 0,0 0 0,0 0 1,0 0-1,1 0 0,-1 0 1,0 0-1,1 0 0,-1 0 1,1 0-1,-1 0 0,1-1 1,-1 1-1,1 0 0,0 0 1,-1 0-1,2 0 0,21 4-9932,-12-6 2498</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19.034"/>
    </inkml:context>
    <inkml:brush xml:id="br0">
      <inkml:brushProperty name="width" value="0.025" units="cm"/>
      <inkml:brushProperty name="height" value="0.025" units="cm"/>
    </inkml:brush>
  </inkml:definitions>
  <inkml:trace contextRef="#ctx0" brushRef="#br0">2 82 9737,'-1'-1'7702,"1"-3"-3324,2-21 390,0 22-4452,0 0-1,0 0 0,1 0 1,-1 0-1,1 0 1,0 0-1,0 1 0,0 0 1,0-1-1,0 1 1,0 0-1,0 0 0,1 1 1,6-3-1,-2 1-172,-1 1 1,1-1-1,0 2 0,0-1 0,0 1 0,9 0 1,-16 1-143,-1 1 0,1-1 0,0 0 1,-1 1-1,1-1 0,0 0 0,0 1 1,-1-1-1,1 1 0,-1 0 0,1-1 1,-1 1-1,1-1 0,-1 1 0,1 0 1,-1-1-1,1 1 0,-1 0 0,0 0 1,1-1-1,-1 1 0,0 0 0,0 0 1,1-1-1,-1 1 0,0 0 0,0 0 1,0 0-1,0-1 0,0 1 1,0 0-1,0 0 0,-1 0 0,1 1 1,-6 31 119,1-23-98,0 0 0,-1-1 0,0 0 0,0 0 0,-12 13 0,13-17-13,-1 0 0,1 1 1,1 0-1,-1 0 1,1 0-1,0 1 0,1-1 1,-1 1-1,2 0 0,-1 0 1,0 0-1,1 1 1,-1 10-1,3-17-9,1 0 0,0 0 0,0 0 0,-1 0 0,1 0 0,0 0 0,0 0 0,0 0 0,0 0 0,0 0 0,1-1 0,-1 1 0,0 0-1,0-1 1,0 1 0,0-1 0,1 1 0,-1-1 0,0 0 0,1 0 0,-1 1 0,0-1 0,1 0 0,-1 0 0,0 0 0,1 0 0,-1-1 0,2 1 0,45-2-122,-46 2 102,7-2-721,0 1-1,-1-1 1,1 0 0,-1-1 0,0 0 0,13-6-1,22-19-10685,-22 10 600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21.144"/>
    </inkml:context>
    <inkml:brush xml:id="br0">
      <inkml:brushProperty name="width" value="0.025" units="cm"/>
      <inkml:brushProperty name="height" value="0.025" units="cm"/>
      <inkml:brushProperty name="color" value="#66CC00"/>
    </inkml:brush>
  </inkml:definitions>
  <inkml:trace contextRef="#ctx0" brushRef="#br0">1 1 18834,'0'0'13933,"67"27"-13933,-26-27 0,5 0 0,2 0 0,-3-7 0,-9 2 0,-6 2 0,-9 2 0,-6 1-673,-9 0-2594</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21.499"/>
    </inkml:context>
    <inkml:brush xml:id="br0">
      <inkml:brushProperty name="width" value="0.025" units="cm"/>
      <inkml:brushProperty name="height" value="0.025" units="cm"/>
      <inkml:brushProperty name="color" value="#66CC00"/>
    </inkml:brush>
  </inkml:definitions>
  <inkml:trace contextRef="#ctx0" brushRef="#br0">1 1 19731,'0'0'10281,"75"8"-8455,-30-8-897,2 0-929,-4 0 0,-5-1 0,-8 1 0,-8 0 0,-4 0 0,-10 0-993,-3 0-4804</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34.604"/>
    </inkml:context>
    <inkml:brush xml:id="br0">
      <inkml:brushProperty name="width" value="0.025" units="cm"/>
      <inkml:brushProperty name="height" value="0.025" units="cm"/>
      <inkml:brushProperty name="color" value="#66CC00"/>
    </inkml:brush>
  </inkml:definitions>
  <inkml:trace contextRef="#ctx0" brushRef="#br0">0 323 12107,'0'0'11409,"12"-7"-8847,15-12-1893,-1-2 0,-1-1 0,-1-1 0,-1-1 0,23-29 0,72-94 1253,-118 147-1915,1 0-1,-1-1 0,0 1 0,0 0 1,0 0-1,0-1 0,0 1 1,0 0-1,0-1 0,1 1 0,-1 0 1,0-1-1,0 1 0,0 0 1,0 0-1,1-1 0,-1 1 0,0 0 1,0 0-1,1 0 0,-1-1 0,0 1 1,1 0-1,-1 0 0,0 0 1,1 0-1,-1 0 0,0 0 0,0-1 1,1 1-1,-1 0 0,0 0 1,1 0-1,-1 0 0,0 0 0,1 0 1,-1 0-1,0 0 0,1 1 1,-1-1-1,0 0 0,1 0 0,-1 0 1,0 0-1,1 0 0,-1 0 1,0 1-1,0-1 0,1 0 0,-1 0 1,-1 23 229,-13 31-40,11-43-196,-10 25 0,2 0 0,2 1 0,1 1 0,2-1 0,-2 40 0,8-75-141,0-1 0,0 0 0,1 1-1,-1-1 1,0 0 0,0 1 0,0-1 0,1 0 0,-1 0 0,1 1-1,-1-1 1,1 0 0,0 0 0,-1 0 0,1 0 0,0 0 0,0 0-1,-1 0 1,1 0 0,0 0 0,0 0 0,0 0 0,0 0 0,1-1-1,-1 1 1,0 0 0,0-1 0,0 1 0,0-1 0,1 1 0,-1-1 0,0 0-1,1 1 1,-1-1 0,0 0 0,1 0 0,-1 0 0,0 0 0,0 0-1,1 0 1,-1 0 0,0-1 0,1 1 0,-1 0 0,0-1 0,0 1-1,1-1 1,0 0 0,5-1-1302,0-1 0,-1 1 0,1-1 0,-1 0 0,1-1 0,-1 0 0,10-8 0,2-5-9373</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35.133"/>
    </inkml:context>
    <inkml:brush xml:id="br0">
      <inkml:brushProperty name="width" value="0.025" units="cm"/>
      <inkml:brushProperty name="height" value="0.025" units="cm"/>
      <inkml:brushProperty name="color" value="#66CC00"/>
    </inkml:brush>
  </inkml:definitions>
  <inkml:trace contextRef="#ctx0" brushRef="#br0">112 12 17168,'0'0'12882,"-9"-3"-12717,7 1-126,0 1 0,0 0 0,0 1 0,0-1-1,0 0 1,-1 1 0,1-1 0,0 1 0,0-1 0,0 1-1,0 0 1,-1 0 0,1 0 0,0 0 0,0 1 0,0-1-1,-1 0 1,1 1 0,0 0 0,0-1 0,0 1 0,0 0-1,0 0 1,0 0 0,0 0 0,1 1 0,-1-1 0,0 0 0,0 1-1,1-1 1,-1 1 0,1 0 0,0-1 0,-1 1 0,1 0-1,0 0 1,0 0 0,0 0 0,-1 3 0,0-2 12,0 1-1,0-1 1,1 1 0,-1 0 0,1 0 0,0 0-1,0 0 1,0 0 0,0 0 0,1 0 0,0 0-1,0 0 1,0 7 0,1-10-42,-1 0 0,0-1 1,1 1-1,-1 0 0,1 0 0,-1 0 0,0 0 0,1-1 0,0 1 1,-1 0-1,1-1 0,-1 1 0,1 0 0,0-1 0,0 1 1,-1-1-1,1 1 0,0-1 0,0 1 0,0-1 0,0 0 0,1 1 1,1 0-4,0-1 0,-1 0 1,1 0-1,0 0 0,0 0 1,0 0-1,-1-1 1,1 1-1,0-1 0,0 0 1,2-1-1,8-4-6,0-1 0,-1 0 0,0 0 0,0-1 0,-1-1 0,19-18 0,-25 22 0,-5 5 0,0 0 0,0 1 0,0-1 0,0 0 0,-1 0 0,1 0 0,0 0 0,0 0 0,0 1 0,0-1 0,0 0 0,0 0 0,0 0 0,0 0 0,0 0 0,0 1 0,0-1 0,0 0 0,0 0 0,0 0 0,0 0 0,0 1 0,0-1 0,0 0 0,0 0 0,1 0 0,-1 0 0,0 0 0,0 1 0,0-1 0,0 0 0,0 0 0,0 0 0,0 0 0,0 0 0,1 0 0,-1 0 0,0 1 0,0-1 0,0 0 0,0 0 0,0 0 0,1 0 0,-1 0 0,0 0 0,0 0 0,0 0 0,0 0 0,1 0 0,-1 0 0,0 0 0,0 0 0,0 0 0,0 0 0,0 0 0,1 0 0,-1 0 0,0 0 0,-4 15 0,-7 9 0,1 1 0,1 0 0,1 0 0,2 1 0,0 0 0,2 0 0,-2 31 0,6-55 0,0-1 0,0 1 0,1 0 0,-1 0 0,0-1 0,0 1 0,1 0 0,-1-1 0,1 1 0,0 0 0,-1-1 0,1 1 0,0-1 0,0 1 0,0-1 0,0 0 0,0 1 0,0-1 0,1 0 0,-1 1 0,0-1 0,1 0 0,-1 0 0,1 0 0,-1 0 0,1-1 0,-1 1 0,1 0 0,-1-1 0,1 1 0,0-1 0,2 1 0,26 15 0,-29-16 0,-1 1 0,0-1 0,0 0 0,0 0 0,0 0 0,1 0 0,-1 1 0,0-1 0,0 0 0,0 0 0,0 0 0,0 1 0,0-1 0,0 0 0,0 0 0,0 1 0,0-1 0,0 0 0,0 0 0,0 0 0,0 1 0,0-1 0,0 0 0,0 0 0,0 1 0,0-1 0,0 0 0,0 0 0,0 0 0,0 1 0,0-1 0,0 0 0,0 0 0,-1 0 0,1 1 0,0-1 0,0 0 0,0 0 0,0 0 0,-1 0 0,1 1 0,0-1 0,0 0 0,0 0 0,-1 0 0,1 0 0,0 0 0,0 0 0,0 0 0,-1 0 0,1 1 0,0-1 0,0 0 0,-1 0 0,1 0 0,0 0 0,0 0 0,0 0 0,-1 0 0,1 0 0,0-1 0,-16 3 0,16-2 0,-103-6 0,47 0 0,76 4-1150,1 0 0,-1-2 0,0 0 0,-1-1 0,26-11 0,-36 13 229,32-10-7305</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35.492"/>
    </inkml:context>
    <inkml:brush xml:id="br0">
      <inkml:brushProperty name="width" value="0.025" units="cm"/>
      <inkml:brushProperty name="height" value="0.025" units="cm"/>
      <inkml:brushProperty name="color" value="#66CC00"/>
    </inkml:brush>
  </inkml:definitions>
  <inkml:trace contextRef="#ctx0" brushRef="#br0">117 12 14958,'0'0'15882,"-10"2"-14553,5-1-1289,1 0 1,0 0-1,-1 1 0,1 0 0,0 0 1,0 0-1,0 0 0,0 1 0,0-1 1,1 1-1,-1 0 0,-4 5 0,3-1-30,0-1-1,1 1 0,-1 0 1,1 0-1,1 1 0,-1-1 1,-3 15-1,4-12-9,0-1 0,1 0 0,0 1 0,1 0 0,-1 17 0,2-25 0,0-1 0,0 1 0,0 0 0,0 0 0,1 0 0,-1-1 0,0 1 0,1 0 0,0 0 0,-1-1 0,1 1 0,0 0 0,0-1 0,-1 1 0,1 0 0,1-1 0,-1 0 0,0 1 0,0-1 0,0 0 0,1 1 0,-1-1 0,1 0 0,-1 0 0,1 0 0,-1 0 0,1 0 0,0-1 0,-1 1 0,1 0 0,0-1 0,0 1 0,-1-1 0,1 0 0,0 1 0,2-1 0,3 0 0,0-1 0,0 0 0,0 0 0,0 0 0,-1-1 0,1 0 0,0-1 0,-1 1 0,1-1 0,-1 0 0,0-1 0,0 1 0,0-1 0,-1 0 0,1-1 0,-1 0 0,0 1 0,6-10 0,-5 7 0,0 0 0,-1 0 0,0-1 0,0 0 0,-1 0 0,0-1 0,0 1 0,-1-1 0,0 1 0,-1-1 0,0 0 0,0 0 0,0-17 0,-2 24 0,0 0 0,0 0 0,-1 1 0,1-1 0,0 0 0,-1 0 0,0 0 0,1 0 0,-1 0 0,0 1 0,0-1 0,0 0 0,0 1 0,-1-1 0,1 1 0,0-1 0,0 1 0,-1 0 0,1-1 0,-1 1 0,0 0 0,1 0 0,-1 0 0,0 0 0,1 0 0,-1 0 0,0 1 0,0-1 0,0 1 0,0-1 0,0 1 0,0 0 0,0 0 0,0-1 0,-2 2 0,-2-2 0,1 1 0,-1 1 0,1-1 0,0 1 0,0-1 0,-1 2 0,1-1 0,0 1 0,0-1 0,0 1 0,0 1 0,-6 3 0,-27 29 59,37-33-71,-1-1-1,1 0 1,0 1 0,0 0 0,0-1-1,0 1 1,0 0 0,0-1 0,0 1-1,0 0 1,1 0 0,-1 0 0,1 0-1,-1 0 1,1 0 0,0 0 0,0 0 0,0 0-1,0 0 1,0 0 0,0 0 0,0-1-1,1 4 1,2-3-497,0-1 0,-1 0-1,1 0 1,0 0 0,0 0 0,0 0-1,-1-1 1,1 1 0,0-1 0,0 0-1,0 0 1,0 0 0,0 0 0,0 0-1,0-1 1,3 0 0,1 0-1409,26-3-5609,1-9-3668</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35.833"/>
    </inkml:context>
    <inkml:brush xml:id="br0">
      <inkml:brushProperty name="width" value="0.025" units="cm"/>
      <inkml:brushProperty name="height" value="0.025" units="cm"/>
      <inkml:brushProperty name="color" value="#66CC00"/>
    </inkml:brush>
  </inkml:definitions>
  <inkml:trace contextRef="#ctx0" brushRef="#br0">0 37 11435,'0'0'7137,"9"-6"-4254,41-24 1991,-55 52-2803,4-21-2061,-7 13 381,1 1 0,0 0 1,1 1-1,0 0 0,2-1 0,0 2 1,0-1-1,2 0 0,0 1 0,0 24 1,2-38-390,1 0-1,0-1 1,-1 1 0,1 0 0,0-1 0,0 1 0,0-1 0,1 1 0,-1-1 0,1 1 0,-1-1-1,1 0 1,0 0 0,-1 0 0,1 0 0,0 0 0,1 0 0,-1-1 0,0 1 0,0 0 0,1-1 0,-1 0-1,1 0 1,-1 0 0,1 0 0,0 0 0,-1 0 0,1-1 0,0 1 0,-1-1 0,1 0 0,0 1 0,0-1-1,3-1 1,3 1-3,0 0 0,0-1-1,-1-1 1,1 1 0,0-1-1,-1 0 1,1-1 0,-1 0-1,14-8 1,-7 2 1,0-1 0,-1 0 0,-1-1 0,21-22 0,-29 28 0,0-1 0,-1 1 0,0-1 0,0 0 0,0 0 0,-1 0 0,1-1 0,-2 1 0,1-1 0,-1 0 0,0 1 0,0-1 0,-1 0 0,1-9 0,-2 15 0,0-1 0,0 1 0,0 0 0,0-1 0,0 1 0,-1-1 0,1 1 0,0 0 0,-1-1 0,1 1 0,-1 0 0,0-1 0,1 1 0,-1 0 0,0 0 0,0 0 0,0 0 0,0 0 0,0 0 0,0 0 0,0 0 0,0 0 0,0 0 0,0 0 0,-2 0 0,0-1 0,-1 1 0,0 0 0,1 0 0,-1 0 0,1 0 0,-1 1 0,0 0 0,0-1 0,-6 2 0,3-1 0,-1 1 0,1 0 0,0 0 0,0 1 0,0 0 0,0 0 0,0 1 0,0 0 0,1 0 0,-8 5 0,12-6-95,-11 10-2691,5 0-4871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37.158"/>
    </inkml:context>
    <inkml:brush xml:id="br0">
      <inkml:brushProperty name="width" value="0.025" units="cm"/>
      <inkml:brushProperty name="height" value="0.025" units="cm"/>
      <inkml:brushProperty name="color" value="#66CC00"/>
    </inkml:brush>
  </inkml:definitions>
  <inkml:trace contextRef="#ctx0" brushRef="#br0">1 0 8136,'0'0'24038,"10"3"-23488,18 1-532,0 0 0,57-2-1,38 4-27,-112-3-51,-16 0-365,-16 1-2968,6-4-4352</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44.607"/>
    </inkml:context>
    <inkml:brush xml:id="br0">
      <inkml:brushProperty name="width" value="0.025" units="cm"/>
      <inkml:brushProperty name="height" value="0.025" units="cm"/>
      <inkml:brushProperty name="color" value="#66CC00"/>
    </inkml:brush>
  </inkml:definitions>
  <inkml:trace contextRef="#ctx0" brushRef="#br0">0 31 11435,'0'0'10879,"12"-5"-8476,4 0-1607,0 0 0,0 1 0,1 0 0,20-1 0,-30 4-687,-1 0 0,1 1 0,-1-1 0,1 2 0,-1-1 1,0 1-1,1 0 0,-1 0 0,0 0 0,1 1 0,-1 0 0,0 1 0,0-1 0,-1 1 0,1 0 0,8 6 1,-12-7-94,0 0 1,-1 0-1,1 0 1,-1 0 0,0 0-1,1 0 1,-1 1-1,0-1 1,0 0-1,0 1 1,-1-1 0,1 1-1,-1-1 1,1 1-1,-1-1 1,0 1 0,0-1-1,0 1 1,0-1-1,0 1 1,0-1-1,-1 1 1,1-1 0,-1 0-1,0 1 1,0-1-1,0 1 1,0-1 0,0 0-1,0 0 1,-1 0-1,1 0 1,-1 0 0,1 0-1,-3 2 1,-5 7 174,-1 0 0,-1-1 1,0 0-1,-18 13 0,17-15-55,-2 3-4,1-2-1,-1 0 1,-17 7-1,42-17-131,0 0 0,0 0 0,0 1 0,0 1 0,15 2 0,-8-2 0,-6 1 0,0 0 0,0 0 0,0 1 0,0 1 0,-1 0 0,16 8 0,-24-10 0,0-1 0,0 1 0,-1 0 0,1 0 0,-1 0 0,1 0 0,-1 0 0,1 1 0,-1-1 0,0 0 0,0 1 0,-1 0 0,3 3 0,-4-4 0,1-1 0,-1 1 0,1 0 0,-1 0 0,0 0 0,0 0 0,0-1 0,0 1 0,0 0 0,-1 0 0,1 0 0,0 0 0,-1-1 0,1 1 0,-1 0 0,0 0 0,0-1 0,1 1 0,-1-1 0,0 1 0,0-1 0,-1 1 0,1-1 0,0 1 0,-2 0 0,-4 5 0,-1-1 0,1 0 0,-1-1 0,0 0 0,-1 0 0,1 0 0,-1-1 0,0-1 0,0 0 0,0 0 0,-1 0 0,-12 1 0,-10 1 0,0-2 0,-43 0 0,126-23-3374,23-5-6913,-29 8 2520</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44.949"/>
    </inkml:context>
    <inkml:brush xml:id="br0">
      <inkml:brushProperty name="width" value="0.025" units="cm"/>
      <inkml:brushProperty name="height" value="0.025" units="cm"/>
      <inkml:brushProperty name="color" value="#66CC00"/>
    </inkml:brush>
  </inkml:definitions>
  <inkml:trace contextRef="#ctx0" brushRef="#br0">147 14 17104,'0'0'10842,"-12"-1"-9955,5 0-780,4 0-74,0 1 0,0-1 0,0 1 0,0 0-1,-1-1 1,1 1 0,0 1 0,0-1 0,0 0 0,0 1-1,0-1 1,0 1 0,0 0 0,0 0 0,0 1 0,0-1 0,0 0-1,0 1 1,1 0 0,-1-1 0,1 1 0,-1 0 0,1 0 0,-3 4-1,-3 5 214,1 0-1,0 1 0,1 0 1,-7 17-1,11-23-102,-1 0 0,2 0 0,-1 0 0,1 0 0,0 1-1,0-1 1,1 0 0,0 1 0,0-1 0,0 0 0,2 10 0,0-13-140,-1-1 0,0 0 0,0 0 0,1 0 0,0 0 0,-1 0 0,1 0 0,0 0 0,0 0 0,0 0 0,0-1 0,0 1-1,0-1 1,0 0 0,1 0 0,-1 0 0,0 0 0,1 0 0,-1 0 0,1 0 0,-1-1 0,1 1 0,-1-1 0,1 0 0,0 0 0,4 0 0,3 0-5,-1 0-1,1 0 1,0-1 0,-1-1 0,1 1-1,10-5 1,-12 3 2,0 0 0,-1-1 0,1 0 0,-1-1 0,0 0 0,0 0 0,0 0 0,-1-1 0,0 0 0,0 0 0,7-10 0,-9 12 0,-1-1 0,0 1 0,-1-1 0,1 1 0,-1-1 0,0 0 0,0 1 0,-1-1 0,1 0 0,-1 0 0,0 0 0,0-1 0,-1 1 0,0 0 0,0 0 0,0 0 0,0 0 0,-1-1 0,0 1 0,-2-7 0,2 9-83,-1 0-1,0 1 1,0-1-1,0 0 1,-1 1 0,1-1-1,-1 1 1,1 0-1,-1 0 1,0 0-1,0 0 1,0 0 0,0 1-1,0-1 1,0 1-1,0 0 1,0 0 0,-1 0-1,1 0 1,0 1-1,-1-1 1,1 1 0,0 0-1,-1 0 1,1 0-1,-1 0 1,-3 1-1,4-1-46,0 0 0,0 1-1,0-1 1,0 0-1,0 1 1,0 0-1,1-1 1,-1 1-1,0 1 1,0-1-1,1 0 1,-1 0-1,1 1 1,-1 0-1,1-1 1,0 1 0,0 0-1,-1 0 1,1 0-1,0 1 1,1-1-1,-1 0 1,0 1-1,1-1 1,-1 1-1,1-1 1,0 1-1,0 0 1,0 0-1,0-1 1,1 1 0,-2 4-1,2-6-135,0-1-1,0 1 0,0-1 1,0 1-1,0-1 1,0 1-1,0-1 1,0 1-1,1-1 1,-1 1-1,0-1 1,0 1-1,0-1 1,0 1-1,1-1 0,-1 1 1,0-1-1,1 1 1,-1-1-1,0 0 1,0 1-1,1-1 1,-1 1-1,1-1 1,-1 0-1,0 0 1,1 1-1,-1-1 0,1 0 1,-1 0-1,1 1 1,-1-1-1,1 0 1,-1 0-1,1 0 1,-1 0-1,1 0 1,-1 0-1,1 0 1,-1 0-1,2 0 0,18 1-10404</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45.291"/>
    </inkml:context>
    <inkml:brush xml:id="br0">
      <inkml:brushProperty name="width" value="0.025" units="cm"/>
      <inkml:brushProperty name="height" value="0.025" units="cm"/>
      <inkml:brushProperty name="color" value="#66CC00"/>
    </inkml:brush>
  </inkml:definitions>
  <inkml:trace contextRef="#ctx0" brushRef="#br0">246 1 15791,'0'0'4431,"-8"1"-1388,-4 1-2564,0 1 1,0 1-1,1 0 0,0 1 1,0 0-1,0 0 1,0 1-1,1 1 0,0 0 1,0 0-1,-16 16 1,18-15-281,-1 0 1,1 1-1,0 0 1,1 0-1,0 1 1,0 0 0,1 0-1,1 0 1,-1 1-1,2 0 1,-1 0-1,2 0 1,-4 13-1,7-22-186,0 0 0,-1 1 0,1-1 0,0 0 0,0 0 0,1 1 0,-1-1 0,0 0 0,1 0 0,-1 0 0,1 0 0,-1 1 0,1-1 0,0 0 0,0 0 0,0 0 0,0-1 0,1 1 0,-1 0 0,0 0-1,1-1 1,2 4 0,-1-3 11,1 0 0,-1-1 0,0 1 0,1 0 0,-1-1 0,1 0 0,-1 0 0,1 0 0,0 0 0,-1-1 0,1 1 0,6-1 0,-1 0 8,0-1-1,0 0 1,0 0-1,1 0 0,-1-1 1,-1-1-1,1 0 1,0 0-1,-1-1 1,13-6-1,-12 3-31,-1 0 0,0 0 0,-1 0 0,0-1 0,0 0 0,-1 0 0,0-1 0,0 0 0,7-14 0,-11 18 0,1 0 0,-1-1 0,0 1 0,0-1 0,-1 1 0,0-1 0,0 0 0,0 0 0,-1 1 0,1-1 0,-1 0 0,-1 0 0,1 0 0,-1 1 0,0-1 0,0 0 0,-1 1 0,-3-10 0,4 12-47,-1 1 0,1 0-1,0-1 1,-1 1 0,0 0 0,1 0-1,-1 0 1,0 0 0,0 1 0,0-1 0,-1 0-1,1 1 1,0 0 0,0-1 0,-1 1-1,1 0 1,-1 0 0,1 0 0,-1 1-1,1-1 1,-1 0 0,0 1 0,1 0 0,-1 0-1,0-1 1,1 2 0,-1-1 0,0 0-1,1 0 1,-4 2 0,2-1-92,1 0 0,-1 0 0,1 0 0,-1 1 0,1-1 0,0 1 0,0 0 0,-1 0 0,1 1 0,1-1 0,-1 0 0,0 1 0,0 0 0,1-1 0,0 1 0,-1 0 0,1 0 0,1 1 0,-1-1 0,0 0 0,-1 4 0,-3 42-9977,6-28 1212</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19.360"/>
    </inkml:context>
    <inkml:brush xml:id="br0">
      <inkml:brushProperty name="width" value="0.025" units="cm"/>
      <inkml:brushProperty name="height" value="0.025" units="cm"/>
    </inkml:brush>
  </inkml:definitions>
  <inkml:trace contextRef="#ctx0" brushRef="#br0">9 74 14350,'0'0'8258,"2"-9"-4809,-2 6-3271,0 0 0,0 1 0,1-1 0,-1 0 1,1 1-1,0-1 0,0 0 0,0 1 1,0-1-1,0 1 0,0-1 0,1 1 0,-1 0 1,1 0-1,0-1 0,-1 1 0,1 0 0,0 1 1,0-1-1,1 0 0,-1 0 0,0 1 0,0 0 1,1-1-1,-1 1 0,1 0 0,-1 0 0,1 0 1,0 0-1,-1 1 0,1-1 0,0 1 0,4-1 1,-4 1-165,-1-1-1,1 1 1,-1-1 0,1 1 0,-1 0 0,1 0 0,-1 0 0,1 1-1,-1-1 1,1 1 0,-1-1 0,1 1 0,-1 0 0,1 0 0,-1 0-1,0 0 1,0 0 0,1 0 0,-1 1 0,0-1 0,0 1 0,0 0-1,-1-1 1,1 1 0,0 0 0,-1 0 0,1 0 0,-1 0 0,1 0-1,-1 1 1,0-1 0,0 0 0,0 1 0,0-1 0,-1 0 0,1 1-1,0-1 1,-1 1 0,0-1 0,0 1 0,0-1 0,0 1 0,0-1-1,0 1 1,0 0 0,-2 3 0,1 1-14,0-1 0,0 1 0,-1 0 0,0-1 0,0 1 0,-1-1 0,0 0 0,0 0 0,0 0 0,-8 11 0,-3 0 0,-1 0 0,-17 14 0,-19 22 0,69-54 0,82-34-1150,-35 6-2627,-36 13-5485</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45.649"/>
    </inkml:context>
    <inkml:brush xml:id="br0">
      <inkml:brushProperty name="width" value="0.025" units="cm"/>
      <inkml:brushProperty name="height" value="0.025" units="cm"/>
      <inkml:brushProperty name="color" value="#66CC00"/>
    </inkml:brush>
  </inkml:definitions>
  <inkml:trace contextRef="#ctx0" brushRef="#br0">70 0 16335,'0'0'14446,"-27"53"-12748,12-29-1410,3 2-288,2-3 0,4-5 0,6-4 0,0-6 0,6-7 0,7-1-96,2-5-2178,-1-13-1762,-3-4-2498,-3-6-6374</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45.994"/>
    </inkml:context>
    <inkml:brush xml:id="br0">
      <inkml:brushProperty name="width" value="0.025" units="cm"/>
      <inkml:brushProperty name="height" value="0.025" units="cm"/>
      <inkml:brushProperty name="color" value="#66CC00"/>
    </inkml:brush>
  </inkml:definitions>
  <inkml:trace contextRef="#ctx0" brushRef="#br0">0 1 14478,'0'0'18289,"6"5"-23766,0-5-3235</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48.235"/>
    </inkml:context>
    <inkml:brush xml:id="br0">
      <inkml:brushProperty name="width" value="0.025" units="cm"/>
      <inkml:brushProperty name="height" value="0.025" units="cm"/>
      <inkml:brushProperty name="color" value="#66CC00"/>
    </inkml:brush>
  </inkml:definitions>
  <inkml:trace contextRef="#ctx0" brushRef="#br0">6 0 8808,'0'0'9577,"-1"58"-8840,-2-26-256,1 5-385,2-2-32,0-1-256,6-10-1282,5-10-3843</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2:50.295"/>
    </inkml:context>
    <inkml:brush xml:id="br0">
      <inkml:brushProperty name="width" value="0.025" units="cm"/>
      <inkml:brushProperty name="height" value="0.025" units="cm"/>
      <inkml:brushProperty name="color" value="#66CC00"/>
    </inkml:brush>
  </inkml:definitions>
  <inkml:trace contextRef="#ctx0" brushRef="#br0">89 29 10826,'0'0'1655,"-6"11"21,0-2-1349,1 1 0,1 0-1,0 1 1,0-1-1,1 1 1,0-1 0,1 1-1,0 0 1,1 0 0,0 15-1,1 16 430,0 118 1661,-23 189-1,18-315-2079,-4 19 97,3 0-1,2 0 1,5 103 0,-1-151-383,1-1 0,0 1 0,0-1 0,0 0 0,1 1 0,-1-1 0,1 0 0,0 0 0,0 0 0,0 0 0,1-1 0,-1 1 0,1-1 0,0 1 0,0-1 0,0 0 0,0 0 0,1 0 0,-1 0 0,1-1 0,0 1 0,0-1 0,0 0 0,0 0 0,0-1 0,0 1 0,9 1 0,7 0 238,0 0 0,0-1 0,0-1 1,39-4-1,-33 2-233,281-18 249,196-4-252,-233 36-32,-172-5-7,0-4 1,152-13-1,547-51 18,669 78 1148,-1132-2-1164,9 0-1,-276-17-4,-1-2 0,0-4 0,76-18 0,225-40-43,-345 62 59,0-1 1,0-1 0,-1-1 0,0-1-1,0-1 1,0 0 0,-1-2 0,-1-1-1,0 0 1,0-1 0,-1-1 0,0-1-1,-2 0 1,1-1 0,-2-1 0,0-1-1,-1 0 1,14-23 0,-11 14 13,-1-2 0,-2 0 0,-1 0 1,-1-1-1,-1-1 0,-2 0 0,-1 0 0,-1-1 0,-2 1 1,-1-2-1,-1 1 0,-3-44 0,-10-84-84,10 158 40,-1 0 0,1 0 0,-1 1 0,0-1 0,1 0 0,-1 1 0,0-1 0,1 1 0,-1-1 0,0 1 0,0-1 0,1 1 0,-1-1 0,0 1 0,0 0 0,0-1 0,0 1 1,0 0-1,0 0 0,0 0 0,1 0 0,-2 0 0,-31-5-102,22 4 86,-492-44-314,224 26 138,-427-5-587,20 2 106,-1093-22-893,1498 49 1638,91-4 70,-264 35 0,114 6 78,293-39-184,0-3-1,0-1 0,0-3 0,0-1 1,-55-15-1,98 19-51,-9-2-614,1-1 1,0 0-1,-21-10 1,32 13 507,0 1 0,-1-1-1,1 0 1,-1 1 0,1-1 0,0 0-1,0 0 1,-1 0 0,1 0 0,0 0 0,0 0-1,0 0 1,0 0 0,0 0 0,0-1 0,0 1-1,0 0 1,1-1 0,-1 1 0,1 0 0,-1-1-1,1 1 1,-1-1 0,1 1 0,0-1 0,-1 1-1,1-1 1,0 1 0,0-1 0,0 1 0,0-1-1,1 0 1,-1 1 0,0-1 0,0 1-1,1 0 1,-1-1 0,1 1 0,0-1 0,-1 1-1,1 0 1,1-2 0,14-16-7434</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03.358"/>
    </inkml:context>
    <inkml:brush xml:id="br0">
      <inkml:brushProperty name="width" value="0.025" units="cm"/>
      <inkml:brushProperty name="height" value="0.025" units="cm"/>
      <inkml:brushProperty name="color" value="#66CC00"/>
    </inkml:brush>
  </inkml:definitions>
  <inkml:trace contextRef="#ctx0" brushRef="#br0">73 0 13549,'0'0'10677,"3"10"-9055,0-2-1443,-1 0-1,1 0 0,-2 1 1,1-1-1,-1 0 0,-1 1 1,1-1-1,-1 0 0,-1 1 0,1-1 1,-2 1-1,1-1 0,-1 0 1,-6 16-1,-19 31 791,20-43-605,0-1 0,1 1 0,1 0 0,0 1 0,0 0-1,1-1 1,1 1 0,-3 23 0,6-34-364,1-1 0,-1 1 0,1-1 0,-1 1 0,1 0 0,0-1 0,0 1 0,0-1 0,0 0 0,0 1 0,0-1 0,0 0 0,0 0 0,0 1 0,1-1 0,-1 0 0,0 0 0,1 0 0,-1-1 0,1 1 0,-1 0 0,1 0 0,-1-1 0,1 1 0,0-1 0,-1 1 0,1-1 0,0 0 0,-1 0 0,1 0 0,3 0 0,68 1 0,-54-2 0,71-4-2424,1 1-3752</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04.512"/>
    </inkml:context>
    <inkml:brush xml:id="br0">
      <inkml:brushProperty name="width" value="0.025" units="cm"/>
      <inkml:brushProperty name="height" value="0.025" units="cm"/>
      <inkml:brushProperty name="color" value="#66CC00"/>
    </inkml:brush>
  </inkml:definitions>
  <inkml:trace contextRef="#ctx0" brushRef="#br0">147 1 15054,'0'2'7993,"1"7"-3815,-4 47-1999,-8-4-1131,7-30-549,-1-1 1,-1 43-1,8-63-490,0 0 0,0 0-1,0-1 1,0 1 0,0-1 0,0 1-1,0-1 1,0 0 0,0 0-1,0 0 1,0 0 0,0 0-1,2-1 1,1 1 29,20-1-31,-15 0-320,0 1 0,0 0-1,0 0 1,0 1 0,16 3 0,-25-4 298,1 1-1,0 0 1,-1-1-1,1 1 1,-1 0-1,1 0 1,-1 0-1,1 0 1,-1 0-1,1 0 1,-1 0-1,0 0 1,0 0-1,0 1 0,0-1 1,0 1-1,0-1 1,0 1-1,0-1 1,0 1-1,-1-1 1,1 1-1,0 0 1,-1-1-1,0 1 1,1 0-1,-1 0 1,0-1-1,0 1 1,0 0-1,0 0 1,0-1-1,0 1 1,-1 0-1,1-1 1,0 1-1,-1 0 1,0 1-1,-1 1 87,0 1 0,0-1 0,0 0-1,-1 0 1,1 0 0,-1-1 0,0 1-1,0 0 1,0-1 0,0 0-1,-1 0 1,1 0 0,-1 0 0,0-1-1,0 1 1,0-1 0,0 0 0,-1 0-1,1 0 1,0-1 0,-1 0 0,-5 2-1,-2 0 145,-1-1 1,0 1-1,1-2 0,-1 0 0,0-1 1,-24-2-1,30 1-215,0-1 0,0 0 0,0-1 0,1 1 0,-1-1 0,-8-6 0,13 8 0,0 0 0,1 0 0,-1 0 0,0 0 0,0 0 0,1 0 0,-1-1 0,1 1 0,-1 0 0,1-1 0,0 0 0,0 1 0,-1-1 0,1 0 0,0 1 0,0-1 0,1 0 0,-1 0 0,0 0 0,1 0 0,-1 0 0,1 0 0,-1 0 0,1 0 0,0 0 0,0-4 0,3 5-304,0-1 1,0 1-1,1 0 0,-1 1 0,0-1 1,0 0-1,1 1 0,-1 0 1,0 0-1,1 0 0,-1 0 0,7 2 1,-1-2-1205,16-1-3590,2-3-2029</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04.866"/>
    </inkml:context>
    <inkml:brush xml:id="br0">
      <inkml:brushProperty name="width" value="0.025" units="cm"/>
      <inkml:brushProperty name="height" value="0.025" units="cm"/>
      <inkml:brushProperty name="color" value="#66CC00"/>
    </inkml:brush>
  </inkml:definitions>
  <inkml:trace contextRef="#ctx0" brushRef="#br0">108 1 19218,'0'0'4367,"8"5"-2039,0 0-1951,-1 1 0,1 0 1,-1 0-1,-1 1 1,1 0-1,-1 0 1,0 1-1,-1-1 1,0 1-1,0 0 1,-1 1-1,0-1 0,0 1 1,-1 0-1,0 0 1,3 16-1,-5-11-299,0 0-1,-1 1 1,-1 0 0,0-1-1,-1 0 1,-1 1 0,0-1-1,-1 0 1,0 0-1,-1-1 1,-12 23 0,1-6-119,-30 43-1,-2-8-3194,1 0-4397,33-45-3305</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05.734"/>
    </inkml:context>
    <inkml:brush xml:id="br0">
      <inkml:brushProperty name="width" value="0.025" units="cm"/>
      <inkml:brushProperty name="height" value="0.025" units="cm"/>
      <inkml:brushProperty name="color" value="#66CC00"/>
    </inkml:brush>
  </inkml:definitions>
  <inkml:trace contextRef="#ctx0" brushRef="#br0">0 57 6406,'0'0'23777,"3"9"-23259,2 37 261,1 85 1,-6-98-417,1-27-257,0-8-68,35-234-38,-35 245 0,0-1 0,1 1 0,0-1 0,1 0 0,0 1 0,0-1 0,1-1 0,0 1 0,0-1 0,10 13 0,-12-18 0,0-1 0,0 1 0,1-1 0,-1 0 0,0 0 0,1 0 0,-1 0 0,1 0 0,-1 0 0,1-1 0,-1 1 0,1-1 0,-1 0 0,1 0 0,0 0 0,-1 0 0,1 0 0,-1-1 0,1 1 0,-1-1 0,1 1 0,-1-1 0,1 0 0,-1 0 0,1 0 0,-1 0 0,0-1 0,4-2 0,7-5 0,-1 0 0,0-1 0,17-17 0,-20 19 0,21-25 0,18-16 0,-47 51 0,0-1 0,0 0 0,-1 1 0,1-1 0,-1 1 0,1-1 0,-1 1 0,0-1 0,1 1 0,-1-1 0,0 1 0,0 0 0,0-1 0,0 1 0,0-1 0,-1 4 0,1-5 0,-2 26 0,-2 0 0,-10 41 0,7-43 0,2 0 0,1 0 0,-1 35 0,5-58-51,0-1 0,0 1 0,0 0 0,1-1 0,-1 1 1,0-1-1,1 1 0,-1-1 0,0 1 0,1-1 0,-1 1 0,1-1 0,-1 1 0,1-1 0,-1 0 1,1 1-1,-1-1 0,1 1 0,-1-1 0,1 0 0,-1 0 0,1 1 0,0-1 0,-1 0 0,1 0 1,-1 0-1,1 0 0,0 0 0,-1 0 0,1 0 0,0 0 0,-1 0 0,1 0 0,-1 0 0,2 0 1,24-4-5234,-11-3-2846</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06.061"/>
    </inkml:context>
    <inkml:brush xml:id="br0">
      <inkml:brushProperty name="width" value="0.025" units="cm"/>
      <inkml:brushProperty name="height" value="0.025" units="cm"/>
      <inkml:brushProperty name="color" value="#66CC00"/>
    </inkml:brush>
  </inkml:definitions>
  <inkml:trace contextRef="#ctx0" brushRef="#br0">1 1 21460,'0'0'10891,"68"19"-10603,-32-19-160,1 0-128,-4 0-384,-6 0-737,-10 0-993,-10 1-1634,-7 7-1121,0-2-2241</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06.409"/>
    </inkml:context>
    <inkml:brush xml:id="br0">
      <inkml:brushProperty name="width" value="0.025" units="cm"/>
      <inkml:brushProperty name="height" value="0.025" units="cm"/>
      <inkml:brushProperty name="color" value="#66CC00"/>
    </inkml:brush>
  </inkml:definitions>
  <inkml:trace contextRef="#ctx0" brushRef="#br0">1 2 18033,'0'0'9641,"74"14"-8328,-33-14-544,1 0-609,1-5-480,-7 0-1634,-7 1-2434,-7 3-2627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31.457"/>
    </inkml:context>
    <inkml:brush xml:id="br0">
      <inkml:brushProperty name="width" value="0.025" units="cm"/>
      <inkml:brushProperty name="height" value="0.025" units="cm"/>
    </inkml:brush>
  </inkml:definitions>
  <inkml:trace contextRef="#ctx0" brushRef="#br0">4 80 13741,'0'0'7794,"0"12"-7399,-1 25-249,-1-12-127,1 1-1,2-1 0,0 1 1,1-1-1,9 34 0,-11-58-20,0-1 0,0 1-1,0-1 1,0 1 0,0-1-1,0 1 1,1-1-1,-1 1 1,0-1 0,0 1-1,1-1 1,-1 1 0,0-1-1,1 1 1,-1-1 0,0 1-1,1-1 1,-1 0-1,1 1 1,-1-1 0,1 0-1,-1 1 1,1-1 0,-1 0-1,1 0 1,-1 0 0,1 1-1,-1-1 1,1 0-1,-1 0 1,1 0 0,-1 0-1,1 0 1,0 0 0,15-15 333,7-30 961,-23 44-1226,55-170 5668,-55 170-5725,0 0 0,0 1 1,0-1-1,1 1 1,-1-1-1,0 1 0,0-1 1,0 1-1,0-1 1,0 1-1,1-1 0,-1 1 1,0-1-1,0 1 1,1-1-1,-1 1 1,0 0-1,1-1 0,-1 1 1,1-1-1,-1 1 1,0 0-1,1-1 0,-1 1 1,1 0-1,-1 0 1,1-1-1,-1 1 0,1 0 1,-1 0-1,1 0 1,-1 0-1,1 0 0,0-1 1,9 19 30,1 33-67,-11-50 37,5 37 4,-4-21-4,1-1 0,1 1 0,1-1 0,7 24 0,-11-40-6,0 1-1,1-1 1,-1 0-1,0 1 1,0-1 0,0 0-1,0 1 1,1-1-1,-1 1 1,0-1-1,0 0 1,1 1 0,-1-1-1,0 0 1,1 0-1,-1 1 1,0-1 0,1 0-1,-1 0 1,0 1-1,1-1 1,-1 0 0,0 0-1,1 0 1,-1 0-1,1 0 1,-1 1-1,0-1 1,1 0 0,-1 0-1,1 0 1,-1 0-1,1 0 1,-1 0 0,0 0-1,1-1 1,-1 1-1,1 0 1,-1 0 0,0 0-1,1 0 1,-1 0-1,0-1 1,1 1-1,-1 0 1,1 0 0,-1-1-1,0 1 1,0 0-1,1 0 1,-1-1 0,0 1-1,1 0 1,-1-1-1,0 1 1,0 0 0,0-1-1,1 1 1,-1-1-1,0 1 1,0 0-1,0-1 1,0 0 0,14-27 782,-13 26-676,88-243 1588,-79 227-2997,-5 27-2073,-5 37-6430,0-37 6557</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06.785"/>
    </inkml:context>
    <inkml:brush xml:id="br0">
      <inkml:brushProperty name="width" value="0.025" units="cm"/>
      <inkml:brushProperty name="height" value="0.025" units="cm"/>
      <inkml:brushProperty name="color" value="#66CC00"/>
    </inkml:brush>
  </inkml:definitions>
  <inkml:trace contextRef="#ctx0" brushRef="#br0">5 0 19538,'0'0'11820,"-4"77"-10731,4-46-769,0 1-320,0 0 0,0-1 0,0 0 0,0-1-256,0-2-1186,0-2-736,0-7-865,2-5-800,8-5-1602,0-9-4645</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07.130"/>
    </inkml:context>
    <inkml:brush xml:id="br0">
      <inkml:brushProperty name="width" value="0.025" units="cm"/>
      <inkml:brushProperty name="height" value="0.025" units="cm"/>
      <inkml:brushProperty name="color" value="#66CC00"/>
    </inkml:brush>
  </inkml:definitions>
  <inkml:trace contextRef="#ctx0" brushRef="#br0">122 8 16367,'0'0'10821,"-15"-6"-5242,13 6-5579,1 0 0,-1-1 0,1 1 0,-1 0 0,1 0 0,-1 0 0,1 0 0,-1 0 0,1 0 0,-1 1 0,1-1 0,-1 0 0,1 1 0,-1-1 0,1 1 0,-1 0 0,1-1 0,0 1 0,-1 0 0,1 0 0,0 0 0,-2 1 0,-41 26 0,42-26 0,0 0 0,0 0 0,0 0 0,0 0 0,1 1 0,-1-1 0,1 0 0,-1 1 0,1-1 0,0 1 0,0 0 0,0-1 0,0 1 0,0 0 0,1-1 0,-1 1 0,1 0 0,0 0 0,0 0 0,0-1 0,0 1 0,0 0 0,1 0 0,-1 0 0,1-1 0,0 1 0,0 0 0,2 4 0,0-2 0,0-1 0,0 0 0,0 0 0,1 0 0,-1 0 0,1-1 0,0 0 0,0 1 0,1-2 0,-1 1 0,0 0 0,1-1 0,0 0 0,8 3 0,19 4 0,-24-7 0,0-1 0,-1 1 0,1 1 0,-1-1 0,1 1 0,-1 0 0,0 1 0,-1 0 0,1 0 0,9 7 0,-16-10 0,1 0 0,-1-1 0,1 1 0,-1 0 0,0 0 0,1-1 0,-1 1 0,0 0 0,1 0 0,-1 0 0,0-1 0,0 1 0,0 0 0,0 0 0,0 0 0,0 0 0,0-1 0,0 1 0,0 0 0,0 0 0,0 0 0,-1 0 0,1-1 0,0 1 0,-1 0 0,1 0 0,0-1 0,-1 1 0,1 0 0,-1 0 0,1-1 0,-1 1 0,1-1 0,-1 1 0,0 0 0,1-1 0,-1 1 0,0-1 0,1 1 0,-1-1 0,0 0 0,0 1 0,1-1 0,-1 0 0,-1 1 0,-41 15 0,36-14 0,1 0 0,-59 16 0,60-17 0,-1 1 0,1-2 0,0 1 0,-1-1 0,1 0 0,0 0 0,-1 0 0,1-1 0,-11-2 0,16 1-28,-1 1 0,0-1-1,1 0 1,-1 1 0,1-1 0,0 0-1,-1 0 1,1 1 0,0-1 0,0 0 0,0 0-1,0 0 1,1 1 0,-1-1 0,0 0 0,1 0-1,-1 1 1,1-1 0,0 0 0,1-2-1,36-56-9329,-11 21 1212</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07.458"/>
    </inkml:context>
    <inkml:brush xml:id="br0">
      <inkml:brushProperty name="width" value="0.025" units="cm"/>
      <inkml:brushProperty name="height" value="0.025" units="cm"/>
      <inkml:brushProperty name="color" value="#66CC00"/>
    </inkml:brush>
  </inkml:definitions>
  <inkml:trace contextRef="#ctx0" brushRef="#br0">21 0 21236,'0'0'11531,"-20"64"-11531,20-40 0,0 5-512,0 2-2948,0-3-3715,0-1-10569</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07.972"/>
    </inkml:context>
    <inkml:brush xml:id="br0">
      <inkml:brushProperty name="width" value="0.025" units="cm"/>
      <inkml:brushProperty name="height" value="0.025" units="cm"/>
      <inkml:brushProperty name="color" value="#66CC00"/>
    </inkml:brush>
  </inkml:definitions>
  <inkml:trace contextRef="#ctx0" brushRef="#br0">12 1 12684,'0'0'16367,"-2"10"-15886,-1 4-405,-4 38-8,7-52-90,0 1 0,0-1 0,0 1 0,0-1 0,0 1 0,0-1 0,1 0 0,-1 1 1,0-1-1,0 1 0,0-1 0,0 1 0,1-1 0,-1 1 0,0-1 0,0 1 0,1-1 0,-1 0 0,0 1 0,1-1 0,-1 1 0,0-1 0,1 0 0,-1 1 0,0-1 0,1 0 0,-1 0 1,1 1-1,-1-1 0,1 0 0,-1 0 0,1 0 0,-1 0 0,1 1 0,-1-1 0,1 0 0,0 0 0,24-6-773,21-20-2231,-28 11 1242,-15 11 1702,1 0-1,0 1 0,0-1 1,0 1-1,1 0 0,-1 0 1,1 1-1,0-1 0,10-3 1,-29 41 3792,10-26-3253,-1-1-295,1 1 0,0 0-1,0 1 1,1-1 0,1 1-1,-1-1 1,-1 18 0,4-26-224,0-1 1,0 0-1,0 1 0,0-1 1,0 0-1,0 1 1,0-1-1,1 0 0,-1 0 1,0 1-1,0-1 1,0 0-1,0 0 1,0 1-1,1-1 0,-1 0 1,0 0-1,0 0 1,1 1-1,-1-1 1,0 0-1,0 0 0,0 0 1,1 0-1,-1 1 1,0-1-1,1 0 0,-1 0 1,0 0-1,0 0 1,1 0-1,-1 0 1,0 0-1,1 0 0,-1 0 1,0 0-1,1 0 1,-1 0-1,0 0 1,0 0-1,1 0 0,-1 0 1,0 0-1,1 0 1,-1-1-1,0 1 0,0 0 1,1 0-1,9-6-5254,5-10-9161</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08.794"/>
    </inkml:context>
    <inkml:brush xml:id="br0">
      <inkml:brushProperty name="width" value="0.025" units="cm"/>
      <inkml:brushProperty name="height" value="0.025" units="cm"/>
      <inkml:brushProperty name="color" value="#66CC00"/>
    </inkml:brush>
  </inkml:definitions>
  <inkml:trace contextRef="#ctx0" brushRef="#br0">8 29 14221,'0'0'3171,"-1"8"-1019,-1 3-1736,1-5 10,-1 0 0,1 0 0,1 0 0,-1 0 0,1 0 0,1 8 0,-1-13-393,1 1 1,-1-1-1,0 0 1,1 0-1,-1 0 1,1 0-1,0 0 1,-1 0-1,1 0 1,0 0-1,-1 0 1,1 0-1,0 0 1,0 0 0,0 0-1,0 0 1,0-1-1,0 1 1,0 0-1,0-1 1,0 1-1,0-1 1,1 1-1,-1-1 1,0 0-1,0 1 1,0-1-1,1 0 1,-1 0-1,0 0 1,0 0 0,0 0-1,1 0 1,-1 0-1,0 0 1,0-1-1,0 1 1,1 0-1,-1-1 1,1 0-1,4 0-15,-1-1 0,0-1 0,0 1 0,0-1-1,0 0 1,0 0 0,-1 0 0,1 0 0,-1-1 0,0 0-1,0 0 1,7-9 0,36-57-95,-61 153 782,14-81-813,-1 22 360,1-23-397,0 0 1,1-1-1,-1 1 0,0-1 0,0 1 1,0-1-1,1 1 0,-1-1 1,0 1-1,0-1 0,1 1 0,-1-1 1,1 0-1,-1 1 0,0-1 1,1 1-1,-1-1 0,1 0 0,-1 1 1,1-1-1,-1 0 0,1 0 1,-1 1-1,1-1 0,-1 0 0,1 0 1,-1 0-1,1 0 0,-1 1 1,1-1-1,0 0 0,-1 0 0,1 0 1,-1 0-1,1 0 0,0-1 1,12-1-8099</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12.327"/>
    </inkml:context>
    <inkml:brush xml:id="br0">
      <inkml:brushProperty name="width" value="0.025" units="cm"/>
      <inkml:brushProperty name="height" value="0.025" units="cm"/>
      <inkml:brushProperty name="color" value="#66CC00"/>
    </inkml:brush>
  </inkml:definitions>
  <inkml:trace contextRef="#ctx0" brushRef="#br0">0 23 8904,'0'0'9770,"10"-4"-7090,1 0-2006,1 0 0,0 1 0,0 1 0,0-1 1,1 2-1,-1 0 0,0 0 0,1 1 1,21 3-1,-33-3-631,0 0-1,0 1 1,1-1 0,-1 1-1,0-1 1,0 1 0,0-1-1,1 1 1,-1 0 0,0-1 0,0 1-1,0 0 1,0 0 0,0 0-1,0 0 1,-1 0 0,1 0-1,0 0 1,0 0 0,-1 0-1,1 0 1,0 1 0,-1-1 0,0 0-1,1 0 1,-1 1 0,0-1-1,1 0 1,-1 0 0,0 1-1,0-1 1,0 0 0,0 1-1,0-1 1,0 0 0,-1 1 0,1-1-1,0 0 1,-1 0 0,1 1-1,-1-1 1,1 0 0,-1 0-1,1 0 1,-1 0 0,0 1-1,0-1 1,-1 1 0,-4 7 237,0-1 0,0 1-1,-1-2 1,-11 12 0,-17 10 106,26-23-287,-1 2 1,1-1-1,1 1 0,0 0 0,0 1 1,0 0-1,-11 18 0,18-26-107,1 0 0,-1 0 0,1 0 0,-1 1 0,1-1 0,-1 0 0,1 0 0,0 0 0,0 1 0,-1-1 0,1 0 0,0 0 0,0 1 0,0-1 0,0 0-1,1 0 1,-1 1 0,0-1 0,0 0 0,1 0 0,-1 0 0,1 1 0,-1-1 0,1 0 0,-1 0 0,2 1 0,0 0-42,-1-1 0,1 1 1,0-1-1,0 0 0,0 0 0,0 0 0,0 0 0,1 0 0,-1 0 1,0 0-1,0-1 0,5 1 0,7 1-594,0-1 1,1-1-1,20-2 0,-33 2 491,47-8-4747,3-11-2366</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12.702"/>
    </inkml:context>
    <inkml:brush xml:id="br0">
      <inkml:brushProperty name="width" value="0.025" units="cm"/>
      <inkml:brushProperty name="height" value="0.025" units="cm"/>
      <inkml:brushProperty name="color" value="#66CC00"/>
    </inkml:brush>
  </inkml:definitions>
  <inkml:trace contextRef="#ctx0" brushRef="#br0">95 38 14189,'0'0'5755,"-9"2"-1714,5-1-3830,0 0-1,0 0 1,0 0-1,0 0 1,0 1-1,0-1 1,0 1-1,1 0 1,-1 0-1,1 1 1,-1-1-1,1 1 1,0 0-1,0-1 1,0 1-1,0 1 1,0-1-1,1 0 1,0 1-1,-1-1 1,1 1-1,1 0 1,-1-1-1,0 1 1,1 0-1,0 0 0,-2 7 1,3-7-165,-1-1 1,0 1-1,1 0 0,0 0 1,0 0-1,0-1 0,0 1 1,1 0-1,-1 0 0,1-1 1,0 1-1,0 0 0,1-1 1,-1 1-1,1-1 0,-1 1 1,1-1-1,0 0 0,0 1 1,3 2-1,-2-4-32,0 0 0,0 0 0,-1 0 1,1-1-1,0 1 0,0-1 0,0 0 0,1 1 1,-1-2-1,0 1 0,0 0 0,1 0 0,-1-1 0,0 0 1,1 0-1,-1 0 0,0 0 0,1 0 0,-1-1 0,0 1 1,1-1-1,-1 0 0,6-2 0,-4 1 32,-1-1 0,1 1-1,-1-1 1,1 1 0,-1-1 0,0 0-1,0-1 1,0 1 0,0-1 0,-1 0-1,0 0 1,1 0 0,-1 0 0,-1 0-1,1-1 1,-1 0 0,4-7 0,-3 4 29,0 0 0,-1 0 0,0-1 0,0 1 0,-1 0 0,0-1 1,0 1-1,-1-1 0,-1-16 0,1 23-86,-1 0 0,1 0 0,0 0 0,-1 1 0,1-1 0,-1 0 0,0 0 0,1 1 0,-1-1 0,0 0 0,0 1 0,0-1 0,0 1 0,0-1 0,0 1 0,-1 0 0,1-1 0,-1 1 0,1 0 0,0 0 0,-1 0 0,0 0 0,1 0 0,-1 0 0,0 1 0,1-1 0,-1 0 0,0 1 0,0-1 0,1 1 0,-1 0 0,0 0 0,0-1 0,0 1 0,0 0 0,1 1 0,-1-1 0,0 0 0,0 0 0,0 1 0,1-1 1,-3 2-1,-1-1-125,0 1 0,0 0 1,0 0-1,0 0 1,1 0-1,-1 1 1,1 0-1,-1 0 1,1 0-1,0 0 0,0 1 1,1 0-1,-7 7 1,-12 36-9037,18-27 2361</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13.030"/>
    </inkml:context>
    <inkml:brush xml:id="br0">
      <inkml:brushProperty name="width" value="0.025" units="cm"/>
      <inkml:brushProperty name="height" value="0.025" units="cm"/>
      <inkml:brushProperty name="color" value="#66CC00"/>
    </inkml:brush>
  </inkml:definitions>
  <inkml:trace contextRef="#ctx0" brushRef="#br0">0 30 2466,'0'0'23238,"13"-1"-21364,126-8 971,97-6-762,-157 12-5689,0 2-3695,-72 0 836</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13.543"/>
    </inkml:context>
    <inkml:brush xml:id="br0">
      <inkml:brushProperty name="width" value="0.025" units="cm"/>
      <inkml:brushProperty name="height" value="0.025" units="cm"/>
      <inkml:brushProperty name="color" value="#66CC00"/>
    </inkml:brush>
  </inkml:definitions>
  <inkml:trace contextRef="#ctx0" brushRef="#br0">0 1 16400,'0'0'10532,"10"1"-8300,42 1-620,-33-3-1213,0 1-1,0 1 0,0 1 0,29 7 0,-47-9-398,1 1 0,-1-1 0,0 1 0,1-1 0,-1 1 0,0 0 0,0-1 0,1 1 0,-1 0 0,0 0 0,0 0 0,0 0 0,0 0 0,0 0 0,0 0 0,-1 0 0,1 1 0,0-1 0,0 0 0,-1 0 0,1 1 0,-1-1 0,1 0 0,-1 3 0,1-1 0,-1 0 0,-1 0 0,1 0 0,0-1 0,-1 1 0,0 0 0,1 0 0,-1 0 0,0-1 0,0 1 0,-3 3 0,-2 6 0,-2-1 0,1 0 0,-18 18 0,-8 2 0,81-27 0,-44-4 0,0 0 0,-1 0 0,1 0 0,0 1 0,-1 0 0,1 0 0,0 0 0,-1 0 0,1 0 0,-1 1 0,0-1 0,1 1 0,-1 0 0,0 0 0,0 0 0,3 4 0,-4-5 0,-1 1 0,1 0 0,-1 0 0,0 0 0,0 0 0,0 0 0,0 0 0,-1 1 0,1-1 0,0 0 0,-1 0 0,0 1 0,1-1 0,-1 0 0,0 0 0,0 1 0,0-1 0,-1 0 0,1 1 0,0-1 0,-1 0 0,0 0 0,1 0 0,-1 1 0,0-1 0,0 0 0,0 0 0,-3 3 0,0 1 0,0 0 0,-1 0 0,0 0 0,-1-1 0,1 0 0,-1 0 0,0 0 0,0-1 0,0 0 0,-1 0 0,-8 4 0,11-6 0,0 0 0,-1 0 0,1 0 0,-1-1 0,0 1 0,1-1 0,-1 0 0,0 0 0,0-1 0,0 0 0,0 1 0,1-2 0,-1 1 0,0 0 0,0-1 0,0 0 0,0 0 0,-7-3 0,11 3-109,-1 0 0,1 0 0,0 0 1,-1 0-1,1 0 0,0 0 0,0 0 0,0 0 0,0 0 0,0-1 1,0 1-1,0 0 0,0-1 0,1 1 0,-1-1 0,0 1 1,1-1-1,-1 1 0,1-1 0,-1 1 0,1-1 0,0 0 0,0 1 1,0-3-1,0 2-221,0 0-1,1 0 1,-1 0 0,1 0 0,-1 0-1,1 0 1,0 0 0,-1 0 0,1 0-1,0 0 1,0 0 0,1 1 0,-1-1-1,0 1 1,1-1 0,-1 1 0,1-1-1,-1 1 1,3-2 0,14-7-8281</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14.162"/>
    </inkml:context>
    <inkml:brush xml:id="br0">
      <inkml:brushProperty name="width" value="0.025" units="cm"/>
      <inkml:brushProperty name="height" value="0.025" units="cm"/>
      <inkml:brushProperty name="color" value="#66CC00"/>
    </inkml:brush>
  </inkml:definitions>
  <inkml:trace contextRef="#ctx0" brushRef="#br0">20 0 14734,'0'0'13485,"-18"69"-11820,17-48-576,1 4-512,0-2-417,1 1-128,7-3-64,-1-4-1025,2-3-577,-3-6-1408,-2-3-386</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31.833"/>
    </inkml:context>
    <inkml:brush xml:id="br0">
      <inkml:brushProperty name="width" value="0.025" units="cm"/>
      <inkml:brushProperty name="height" value="0.025" units="cm"/>
    </inkml:brush>
  </inkml:definitions>
  <inkml:trace contextRef="#ctx0" brushRef="#br0">1 0 12396,'0'0'7239,"9"72"-6567,-9-44-31,0 2 63,0-4-223,-1-4-353,1-4-64,0-7-192,0-6-1153,3-5-1089,2 0-1730</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14.521"/>
    </inkml:context>
    <inkml:brush xml:id="br0">
      <inkml:brushProperty name="width" value="0.025" units="cm"/>
      <inkml:brushProperty name="height" value="0.025" units="cm"/>
      <inkml:brushProperty name="color" value="#66CC00"/>
    </inkml:brush>
  </inkml:definitions>
  <inkml:trace contextRef="#ctx0" brushRef="#br0">1 12 13068,'0'0'16880,"75"-5"-16175,-37 5-353,-2 0-192,-1 0-95,-3 0-610,-6 0-1825,-9-3-2403,-7 0-1665</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15.294"/>
    </inkml:context>
    <inkml:brush xml:id="br0">
      <inkml:brushProperty name="width" value="0.025" units="cm"/>
      <inkml:brushProperty name="height" value="0.025" units="cm"/>
      <inkml:brushProperty name="color" value="#66CC00"/>
    </inkml:brush>
  </inkml:definitions>
  <inkml:trace contextRef="#ctx0" brushRef="#br0">0 17 8360,'0'0'7837,"9"-2"-4079,15-3-455,0 1-1,46-2 1,-69 6-3278,-1 0-1,1 0 1,0 0 0,-1 0-1,1 0 1,-1 0 0,1 0-1,-1 0 1,1 0 0,-1 1-1,1-1 1,-1 0-1,1 0 1,-1 0 0,1 1-1,-1-1 1,1 0 0,-1 0-1,1 1 1,-1-1 0,0 0-1,1 1 1,-1-1 0,1 1-1,-1-1 1,0 0 0,0 1-1,1-1 1,-1 1 0,0-1-1,0 1 1,1-1 0,-1 1-1,0-1 1,0 1 0,0 0-1,-7 25 687,-21 18 74,21-35-703,-1 1 0,1 1 0,1-1 1,0 1-1,-5 14 0,10-23-96,0 0 0,0 0-1,1 0 1,-1 0 0,1 1 0,-1-1-1,1 0 1,0 1 0,-1-1-1,1 0 1,1 0 0,-1 1-1,0-1 1,0 0 0,1 1-1,0-1 1,-1 0 0,1 0-1,0 0 1,0 0 0,0 0 0,0 0-1,0 0 1,1 0 0,-1 0-1,0 0 1,1 0 0,0-1-1,-1 1 1,1-1 0,0 1-1,0-1 1,0 0 0,0 0 0,3 2-1,3 0-690,0 0-1,0 0 1,0-1-1,1 0 1,-1-1-1,10 1 1,-7-1-1284,1-1 0,-1-1 0,1 1 0,12-4 0,15-9-7081</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15.656"/>
    </inkml:context>
    <inkml:brush xml:id="br0">
      <inkml:brushProperty name="width" value="0.025" units="cm"/>
      <inkml:brushProperty name="height" value="0.025" units="cm"/>
      <inkml:brushProperty name="color" value="#66CC00"/>
    </inkml:brush>
  </inkml:definitions>
  <inkml:trace contextRef="#ctx0" brushRef="#br0">79 0 18834,'0'0'6790,"-9"5"-5274,4-3-1449,1 0 0,0 1 0,-1-1 1,1 1-1,0 0 0,0 1 0,1-1 0,-1 0 0,1 1 0,0 0 0,0 0 0,0 0 0,0 0 0,1 0 0,-1 1 0,1-1 0,0 1 0,0 0 0,1-1 0,0 1 0,0 0 0,0 0 1,0 0-1,0 7 0,1-10-56,0 1-1,-1 0 1,1-1 0,0 1 0,0 0 0,1-1 0,-1 1 0,1 0 0,-1-1 0,1 1 0,0-1 0,0 1 0,0-1 0,0 1 0,0-1 0,0 0 0,1 1 0,0-1 0,-1 0-1,1 0 1,0 0 0,3 3 0,-1-3 40,0 0 0,0-1 0,1 1 0,-1-1 1,0 0-1,1 0 0,-1-1 0,0 1 0,1-1 0,-1 0 0,1 0 0,-1 0 0,8-2 0,-8 1 14,1 0 1,-1-1-1,1 0 0,-1 0 1,1 0-1,-1 0 0,0 0 1,0-1-1,0 0 0,0 0 1,-1 0-1,1-1 0,-1 1 1,0-1-1,0 1 0,0-1 1,0 0-1,-1 0 0,0-1 1,0 1-1,0 0 0,0-1 1,2-7-1,-3 9-31,0 1-1,-1-1 1,1 0 0,0 0 0,-1 1-1,0-1 1,1 0 0,-1 0-1,0 1 1,-1-1 0,1 0 0,0 0-1,-1 1 1,0-1 0,1 0-1,-1 1 1,0-1 0,0 0 0,-1 1-1,1-1 1,-1 1 0,1 0-1,-1-1 1,1 1 0,-1 0 0,0 0-1,0 0 1,0 0 0,-1 1-1,1-1 1,0 1 0,-1-1 0,1 1-1,-1 0 1,1-1 0,-1 1-1,1 1 1,-1-1 0,0 0 0,1 1-1,-5-1 1,1 0-145,0 1 1,0-1-1,0 1 1,0 1-1,0-1 0,0 1 1,0 0-1,-7 3 0,12-4 66,-1 0 0,1 1 0,0-1 0,-1 1 0,1-1 0,0 1 0,0 0-1,-1-1 1,1 1 0,0 0 0,0 0 0,0 0 0,0 0 0,0 0-1,0 0 1,0 0 0,1 0 0,-1 0 0,0 1 0,1-1 0,-1 0 0,0 0-1,1 1 1,0-1 0,-1 0 0,1 1 0,0-1 0,-1 0 0,1 1 0,0-1-1,0 1 1,0-1 0,0 0 0,1 1 0,-1-1 0,0 0 0,1 1 0,-1-1-1,0 0 1,1 1 0,0-1 0,0 2 0,1-1-241,-1 0 1,1 0-1,0-1 0,0 1 1,1 0-1,-1-1 1,0 1-1,0-1 0,1 1 1,-1-1-1,1 0 1,-1 0-1,1-1 0,0 1 1,-1 0-1,1-1 1,0 1-1,-1-1 0,1 0 1,4 0-1,59-2-5663,-19-4-981</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15.998"/>
    </inkml:context>
    <inkml:brush xml:id="br0">
      <inkml:brushProperty name="width" value="0.025" units="cm"/>
      <inkml:brushProperty name="height" value="0.025" units="cm"/>
      <inkml:brushProperty name="color" value="#66CC00"/>
    </inkml:brush>
  </inkml:definitions>
  <inkml:trace contextRef="#ctx0" brushRef="#br0">220 1 18225,'0'0'7410,"-10"4"-5478,4-1-1692,-1 0 0,1 0 0,0 1-1,0 0 1,0 0 0,0 0-1,1 1 1,-7 7 0,9-9-142,1 0 1,-1 1-1,1-1 1,0 1-1,0-1 1,0 1-1,1 0 1,-1-1-1,1 1 0,0 0 1,0 0-1,0 0 1,0 0-1,1 1 1,0-1-1,0 0 1,0 0-1,0 0 1,1 5-1,0-7-84,0 0-1,0-1 1,0 1 0,0 0-1,0-1 1,1 1 0,-1-1-1,0 0 1,1 1 0,-1-1 0,1 0-1,0 0 1,-1 0 0,1 0-1,0 0 1,-1 0 0,1-1-1,0 1 1,0-1 0,0 1-1,0-1 1,0 1 0,-1-1 0,1 0-1,0 0 1,0 0 0,0 0-1,3-1 1,0 1 9,1 0 0,0 0 0,0-1 0,0 0 0,0 0-1,-1 0 1,1-1 0,7-3 0,-10 4-12,0-1 0,-1 0 0,1 1 0,-1-1 0,0 0 0,1 0 0,-1-1 0,0 1-1,0 0 1,0-1 0,-1 1 0,1-1 0,-1 0 0,1 1 0,-1-1 0,0 0 0,0 0 0,0 0-1,0 0 1,-1 0 0,1 0 0,-1-4 0,0 5-5,0 0 1,-1 0-1,1 1 0,-1-1 0,1 0 1,-1 0-1,0 0 0,0 0 0,0 1 1,0-1-1,0 0 0,0 1 0,0-1 1,-1 1-1,1-1 0,0 1 0,-1 0 1,1-1-1,-1 1 0,0 0 0,1 0 1,-1 0-1,0 0 0,0 1 0,1-1 1,-1 0-1,0 1 0,0-1 0,0 1 1,0 0-1,0-1 0,0 1 0,0 0 1,-3 1-1,-61 1-2347,55 0 1320,0 1-1,1-1 1,-1 2 0,1 0 0,-1 0 0,1 1 0,1 0-1,-1 0 1,1 1 0,0 1 0,-11 9 0,-5 6-6229</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16.354"/>
    </inkml:context>
    <inkml:brush xml:id="br0">
      <inkml:brushProperty name="width" value="0.025" units="cm"/>
      <inkml:brushProperty name="height" value="0.025" units="cm"/>
      <inkml:brushProperty name="color" value="#66CC00"/>
    </inkml:brush>
  </inkml:definitions>
  <inkml:trace contextRef="#ctx0" brushRef="#br0">1 23 12684,'0'0'10922,"8"5"-9277,5 1-1194,0-1 0,0-1 0,0-1 0,1 1 0,-1-2 0,1 0 0,-1-1 0,1 0 0,22-2 0,5 1-71,201-5 275,-196 1-1270,0-1 0,-1-3 0,56-16 0,-87 20-2035,-5 0-4288</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16.696"/>
    </inkml:context>
    <inkml:brush xml:id="br0">
      <inkml:brushProperty name="width" value="0.025" units="cm"/>
      <inkml:brushProperty name="height" value="0.025" units="cm"/>
      <inkml:brushProperty name="color" value="#66CC00"/>
    </inkml:brush>
  </inkml:definitions>
  <inkml:trace contextRef="#ctx0" brushRef="#br0">0 2 5285,'0'0'24909,"11"1"-23452,179-3-341,-189 2-1116,0 0 0,0-1 0,0 1 0,0 0 0,0 0 0,0 0 0,0 0 0,0 0 0,0 0 0,-1 0 0,1 1 0,0-1 0,0 0 0,0 0 0,0 1 0,0-1 0,0 0 0,-1 1 0,1-1 0,0 1 0,0-1 0,-1 1 0,1 0 0,0-1 0,-1 1 0,1 0 0,0-1 0,-1 1 0,1 0 0,-1 0 0,1-1 0,-1 1 0,0 0 0,1 0 0,-1 0 0,0 0 0,1 0 0,-1 0 0,0 0 0,0-1 0,0 1 0,0 0 0,0 0 0,0 0 0,0 0 0,0 0 0,0 0 0,-1 0 0,1 0 0,0 0 0,-1-1 0,1 1 0,0 0 0,-1 0 0,1 0 0,-1 0 0,-2 5 0,0-1 0,0 0 0,-1-1 0,1 1 0,-1-1 0,0 1 0,-8 6 0,-68 33 0,115-43 0,6-5 0,33-1 0,-74 5 0,1 0 0,0 0 0,0 0 0,0 1 0,0-1 0,0 0 0,0 0 0,0 0 0,0 1 0,0-1 0,0 0 0,0 1 0,-1-1 0,1 1 0,0-1 0,0 1 0,0 0 0,-1-1 0,1 1 0,0 0 0,-1-1 0,1 1 0,0 0 0,-1 0 0,1-1 0,-1 1 0,1 2 0,-1-1 0,1 0 0,-1 0 0,0 0 0,0 0 0,0 0 0,0 0 0,0 0 0,-1 0 0,1 0 0,-1 0 0,1 0 0,-2 3 0,0 1 0,-1-1 0,0 1 0,0-1 0,0 0 0,0 0 0,-1 0 0,0-1 0,-6 7 0,0-5 0,-1 0 0,1-1 0,-1 0 0,0-1 0,-1-1 0,1 1 0,0-2 0,-1 0 0,0 0 0,0-1 0,1 0 0,-1-1 0,0-1 0,0 1 0,0-2 0,-11-2 0,22 4-79,0-1 1,0 1-1,0 0 0,1 0 0,-1-1 1,0 1-1,0 0 0,0-1 1,0 1-1,0-1 0,1 1 1,-1-1-1,0 1 0,0-1 0,1 0 1,-1 1-1,0-1 0,1 0 1,-1 0-1,1 0 0,-1 1 1,1-1-1,-1 0 0,1 0 0,0 0 1,-1 0-1,1 0 0,0 0 1,0 1-1,0-1 0,-1 0 1,1-2-1,1 1-393,-1 1 1,0-1-1,1 0 0,0 0 1,-1 0-1,1 1 1,0-1-1,0 0 0,0 1 1,0-1-1,0 1 1,0-1-1,0 1 0,0-1 1,3-1-1,14-12-11005</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17.649"/>
    </inkml:context>
    <inkml:brush xml:id="br0">
      <inkml:brushProperty name="width" value="0.025" units="cm"/>
      <inkml:brushProperty name="height" value="0.025" units="cm"/>
      <inkml:brushProperty name="color" value="#66CC00"/>
    </inkml:brush>
  </inkml:definitions>
  <inkml:trace contextRef="#ctx0" brushRef="#br0">1 12 8200,'0'0'19827,"74"-9"-18963,-43 7-543,5 1-257,0 1-32,1 0-769,-7 0-1761,-11 0-1698,-7 0-2242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18.020"/>
    </inkml:context>
    <inkml:brush xml:id="br0">
      <inkml:brushProperty name="width" value="0.025" units="cm"/>
      <inkml:brushProperty name="height" value="0.025" units="cm"/>
      <inkml:brushProperty name="color" value="#66CC00"/>
    </inkml:brush>
  </inkml:definitions>
  <inkml:trace contextRef="#ctx0" brushRef="#br0">1 0 10186,'0'0'13901,"64"39"-13677,-19-38 256,3-1-544,-1 0-4196,-8-1-6886</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18.847"/>
    </inkml:context>
    <inkml:brush xml:id="br0">
      <inkml:brushProperty name="width" value="0.025" units="cm"/>
      <inkml:brushProperty name="height" value="0.025" units="cm"/>
      <inkml:brushProperty name="color" value="#66CC00"/>
    </inkml:brush>
  </inkml:definitions>
  <inkml:trace contextRef="#ctx0" brushRef="#br0">1 201 6182,'0'0'20617,"10"2"-18669,-3 0-1653,-4-1-189,-1 0-1,1 0 1,0 0 0,0 0-1,0-1 1,0 1-1,0-1 1,-1 0 0,1 0-1,0 0 1,0 0 0,0-1-1,0 1 1,0-1 0,0 1-1,0-1 1,-1 0 0,1 0-1,0-1 1,-1 1 0,1 0-1,-1-1 1,1 0 0,2-2-1,44-44 436,61-81 0,-103 120-539,-7 9-2,0 0-1,0-1 1,0 1 0,0 0 0,0 0-1,0-1 1,0 1 0,1 0 0,-1-1-1,0 1 1,0 0 0,0 0 0,0-1-1,0 1 1,1 0 0,-1-1 0,0 1-1,0 0 1,0 0 0,1 0-1,-1-1 1,0 1 0,0 0 0,1 0-1,-1 0 1,0 0 0,1 0 0,-1-1-1,0 1 1,0 0 0,1 0 0,-1 0-1,0 0 1,1 0 0,-1 0 0,0 0-1,1 0 1,-1 0 0,0 0-1,1 0 1,-1 0 0,0 0 0,0 0-1,1 0 1,-1 1 0,0-1 0,1 0-1,-1 0 1,0 0 0,0 0 0,1 0-1,-1 1 1,0-1 0,0 0 0,1 0-1,-1 1 1,0 25-36,-11 40-49,10-65 82,-6 31-890,2 1 0,-3 63-1,8-95 768,0 0 0,0-1 0,0 1 0,0 0-1,1 0 1,-1-1 0,0 1 0,0 0 0,1-1-1,-1 1 1,0 0 0,1-1 0,-1 1 0,0-1 0,1 1-1,-1-1 1,1 1 0,-1 0 0,1-1 0,-1 0-1,1 1 1,-1-1 0,1 1 0,0-1 0,-1 0-1,1 1 1,0-1 0,-1 0 0,1 0 0,0 1 0,-1-1-1,1 0 1,0 0 0,-1 0 0,1 0 0,0 0-1,0 0 1,-1 0 0,1 0 0,0 0 0,-1 0-1,2-1 1,2 0-741,-1 1 0,0-1 0,1 0 1,-1 0-1,1-1 0,-1 1 0,0-1 0,5-2 0,19-19-8006</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19.282"/>
    </inkml:context>
    <inkml:brush xml:id="br0">
      <inkml:brushProperty name="width" value="0.025" units="cm"/>
      <inkml:brushProperty name="height" value="0.025" units="cm"/>
      <inkml:brushProperty name="color" value="#66CC00"/>
    </inkml:brush>
  </inkml:definitions>
  <inkml:trace contextRef="#ctx0" brushRef="#br0">110 1 15054,'0'0'4778,"-9"-1"-1676,2 1-2670,0 0-1,0 0 1,0 1 0,1 0 0,-1 0 0,0 0 0,-9 4-1,14-4-354,0 0-1,-1 0 1,1 0-1,0 0 1,0 1-1,0-1 0,0 1 1,0 0-1,1-1 1,-1 1-1,0 0 1,1 0-1,-1 0 0,1 0 1,0 0-1,-1 1 1,1-1-1,0 0 1,0 1-1,1-1 0,-1 0 1,0 1-1,1-1 1,0 1-1,-1-1 1,1 1-1,0 3 0,1-4-69,-1-1-1,1 1 0,-1-1 1,1 0-1,-1 1 0,1-1 1,0 0-1,0 0 1,0 1-1,0-1 0,0 0 1,0 0-1,0 0 0,0 0 1,0 0-1,0 0 0,0 0 1,1 0-1,-1-1 0,0 1 1,1 0-1,-1-1 1,0 1-1,1-1 0,-1 0 1,1 1-1,-1-1 0,1 0 1,-1 0-1,1 0 0,-1 0 1,1 0-1,-1 0 0,3-1 1,2 1 25,-1 0 0,1-1 0,-1 1 1,0-1-1,1 0 0,-1-1 0,0 1 1,10-5-1,-11 2-12,1 1-1,-1-1 1,0 0 0,0 0-1,-1 0 1,6-9 0,18-17 50,-24 63-1244,-6 98 1361,-2-43 3021,4-88-3181,1 1 1,-1 0 0,1 0 0,-1 0-1,0 0 1,1 0 0,-1 0-1,0-1 1,0 1 0,0 0 0,1-1-1,-1 1 1,0-1 0,0 1-1,0-1 1,0 1 0,0-1 0,0 1-1,0-1 1,0 0 0,0 0-1,-1 0 1,1 1 0,-1-1-1,-34 3 539,30-3-527,-58 1-39,70-4-2084,27-12-9674,-8 5 3467</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32.158"/>
    </inkml:context>
    <inkml:brush xml:id="br0">
      <inkml:brushProperty name="width" value="0.025" units="cm"/>
      <inkml:brushProperty name="height" value="0.025" units="cm"/>
    </inkml:brush>
  </inkml:definitions>
  <inkml:trace contextRef="#ctx0" brushRef="#br0">0 58 14446,'0'0'8226,"1"-8"-4985,-1 7-3210,0 0 76,0-1 0,0 0 0,0 0 1,0 0-1,0 0 0,0 1 0,1-1 0,-1 0 0,1 0 1,-1 0-1,1 1 0,0-1 0,-1 0 0,1 1 0,0-1 1,0 1-1,0-1 0,0 1 0,1-1 0,-1 1 1,0 0-1,1-1 0,-1 1 0,0 0 0,1 0 0,0 0 1,-1 0-1,1 0 0,-1 0 0,1 1 0,0-1 0,0 1 1,-1-1-1,1 1 0,0-1 0,0 1 0,0 0 1,0 0-1,-1 0 0,4 0 0,7 0 95,0 0 0,-1 1 0,1 0 1,0 0-1,0 1 0,11 4 0,-20-5-195,1 1 0,-1-1 0,0 0 0,0 1 0,0 0 0,-1-1 0,1 1 0,0 0 0,-1 1 0,1-1 0,-1 0 0,1 1 0,-1-1 0,0 1 0,0 0 0,-1 0-1,1 0 1,0 0 0,-1 0 0,0 0 0,1 0 0,-1 0 0,-1 0 0,1 1 0,0 6 0,0-5 7,-1 0 0,0 1 0,0-1 0,0 1 0,-1-1 0,0 1 0,0-1 0,0 0 0,-1 0 0,0 1 0,0-1 0,0 0 0,0-1 0,-4 6 1,4-7-4,0 0 0,-1-1 0,1 1 0,0-1 0,-1 0 0,1 0 0,-1 0 0,0 0 0,0-1 0,0 1 0,0-1 0,0 1 0,0-1 0,0 0 0,0 0 0,0 0 0,-1-1 0,1 1 0,0-1 0,-1 0 0,1 0 0,0 0 0,-1 0 0,-3-1 0,13 4-42,-1 1 0,0 0 1,1 1-1,-1-1 0,-1 1 0,6 5 0,2 3-15,-3-5-26,1 3-585,1-1-1,1-1 1,12 9-1,-20-16 342,-1 0-1,1-1 1,-1 1-1,1 0 1,-1-1-1,1 0 1,0 0-1,-1 0 1,1 0-1,0-1 1,0 0-1,0 1 1,0-1 0,-1 0-1,1-1 1,7-1-1,-5-1-8096</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19.626"/>
    </inkml:context>
    <inkml:brush xml:id="br0">
      <inkml:brushProperty name="width" value="0.025" units="cm"/>
      <inkml:brushProperty name="height" value="0.025" units="cm"/>
      <inkml:brushProperty name="color" value="#66CC00"/>
    </inkml:brush>
  </inkml:definitions>
  <inkml:trace contextRef="#ctx0" brushRef="#br0">154 12 18546,'0'0'3123,"-9"0"-289,3 1-2658,0 0 1,0 0-1,0 0 0,0 1 0,0 0 0,0 0 0,1 0 1,-1 1-1,1 0 0,-1 0 0,1 0 0,0 1 0,0 0 1,1 0-1,-1 0 0,1 0 0,0 1 0,0 0 0,-5 7 1,4-5 28,1 1 0,-1 0 0,1 0 0,1 1 0,0-1 0,-4 17 0,6-23-177,0-1 0,1 1 0,-1 0 0,1-1 0,-1 1 1,1 0-1,0 0 0,0-1 0,0 1 0,0 0 0,0 0 0,0-1 0,1 1 0,-1 0 0,0 0 1,1-1-1,-1 1 0,1-1 0,0 1 0,0 0 0,-1-1 0,1 1 0,0-1 0,0 0 1,1 1-1,-1-1 0,0 0 0,0 1 0,1-1 0,-1 0 0,0 0 0,1 0 0,-1 0 0,1 0 1,-1-1-1,1 1 0,0 0 0,-1-1 0,1 1 0,0-1 0,2 1 0,1-2-5,1 1 0,0-1 0,0 0 0,0 0 0,0 0 0,-1-1 0,1 0 0,-1 0 0,1-1-1,-1 1 1,0-1 0,0 0 0,0-1 0,0 1 0,0-1 0,-1 0 0,0 0 0,0 0 0,0-1 0,0 0 0,3-5-1,-3 5 10,1-2 0,-1 1 0,0 0 0,-1-1 0,1 0 0,-1 0 0,-1 0 0,1 0 0,-1 0-1,-1 0 1,1-1 0,-1 1 0,0-1 0,-1 1 0,0-1 0,-1-11 0,1 18-30,-1 1 0,1-1 1,0 0-1,-1 0 0,1 1 1,-1-1-1,1 0 0,-1 1 0,0-1 1,1 0-1,-1 1 0,0-1 1,1 1-1,-1-1 0,0 1 1,0-1-1,1 1 0,-1 0 1,0-1-1,0 1 0,0 0 1,1 0-1,-1-1 0,0 1 1,0 0-1,0 0 0,0 0 0,0 0 1,0 0-1,1 0 0,-1 1 1,0-1-1,0 0 0,0 0 1,0 0-1,1 1 0,-1-1 1,0 1-1,-1 0 0,-31 17-217,29-13 179,-1 0 0,1 0 1,1 1-1,-1-1 0,1 1 0,0 0 1,0 0-1,0 0 0,1 0 1,-2 11-1,2-9-589,1-1 0,0 1 0,1 0 0,-1 0 0,2 9 0,-1-16 309,0 0 0,0 0 0,0 0-1,1 0 1,-1 0 0,0 0 0,0 0-1,1 1 1,-1-1 0,0 0 0,1 0-1,-1 0 1,1 0 0,0 0-1,-1 0 1,1-1 0,0 1 0,-1 0-1,1 0 1,0 0 0,0-1 0,0 1-1,0 0 1,0-1 0,0 1 0,0-1-1,0 1 1,1 0 0,16 0-8583</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19.987"/>
    </inkml:context>
    <inkml:brush xml:id="br0">
      <inkml:brushProperty name="width" value="0.025" units="cm"/>
      <inkml:brushProperty name="height" value="0.025" units="cm"/>
      <inkml:brushProperty name="color" value="#66CC00"/>
    </inkml:brush>
  </inkml:definitions>
  <inkml:trace contextRef="#ctx0" brushRef="#br0">140 29 17777,'0'0'3336,"-11"8"-779,6-4-2382,-52 46 2134,53-46-2056,1 0 1,-1 0-1,1 0 0,0 1 1,0-1-1,1 1 0,0-1 0,-1 1 1,1 0-1,1 0 0,-1 0 1,1 1-1,0-1 0,-1 8 1,2-12-240,0 0 1,0 0-1,0-1 0,1 1 1,-1 0-1,0 0 1,0 0-1,0-1 0,1 1 1,-1 0-1,0-1 1,1 1-1,-1 0 1,1-1-1,-1 1 0,0 0 1,1-1-1,0 1 1,-1-1-1,1 1 1,-1-1-1,1 1 0,0-1 1,-1 1-1,1-1 1,0 1-1,-1-1 1,2 1-1,28 0 252,-23-2-234,-1 0 0,1-1-1,-1 0 1,0 0 0,0 0 0,0-1 0,7-3 0,-8 1 64,0 0 0,0 0-1,0 0 1,0-1 0,-1 0-1,0 0 1,0 0 0,0 0-1,3-9 1,-5 11-39,-1 0 1,1-1-1,-1 1 0,1 0 1,-1-1-1,0 0 0,-1 1 1,1-1-1,-1 1 0,0-1 0,0 0 1,0 1-1,-1-1 0,0 1 1,-1-7-1,0 9-91,1 0 0,-1 0 0,0 0 0,0 0-1,0 0 1,0 1 0,0-1 0,0 1 0,0-1 0,-1 1 0,1 0 0,-1 0-1,1 0 1,-1 0 0,1 0 0,-1 0 0,1 1 0,-1-1 0,0 1 0,1 0-1,-1 0 1,-3 0 0,-4 0-294,1 0 0,0 0-1,0 1 1,0 0 0,-13 4-1,-21 15-8121,24-11-620</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20.828"/>
    </inkml:context>
    <inkml:brush xml:id="br0">
      <inkml:brushProperty name="width" value="0.025" units="cm"/>
      <inkml:brushProperty name="height" value="0.025" units="cm"/>
      <inkml:brushProperty name="color" value="#66CC00"/>
    </inkml:brush>
  </inkml:definitions>
  <inkml:trace contextRef="#ctx0" brushRef="#br0">1 26 17104,'0'0'8168,"58"-1"-6310,-26-7-385,5 2-640,0 1-513,0 1-256,-4 2-512,-6 2-2051,-4 0-1921,-4 0-4901</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21.313"/>
    </inkml:context>
    <inkml:brush xml:id="br0">
      <inkml:brushProperty name="width" value="0.025" units="cm"/>
      <inkml:brushProperty name="height" value="0.025" units="cm"/>
      <inkml:brushProperty name="color" value="#66CC00"/>
    </inkml:brush>
  </inkml:definitions>
  <inkml:trace contextRef="#ctx0" brushRef="#br0">14 22 13421,'0'0'18668,"11"-4"-18097,32-11-464,-42 14-107,0 1 0,0 0 0,-1 0 0,1-1 0,0 1 0,0 0 0,0 0 0,0 0 0,-1 0 0,1 0 0,0 0 0,0 0 0,0 0 0,0 0 0,-1 0 0,1 1 0,0-1 0,0 0 0,0 0 0,-1 1 0,1-1 0,0 1 0,0-1 0,-1 0 0,1 1 0,0 0 0,-1-1 0,1 1 0,0-1 0,-1 1 0,1 0 0,-1-1 0,1 1 0,-1 0 0,0 0 0,1-1 0,-1 1 0,0 0 0,1 0 0,-1 0 0,0-1 0,0 1 0,0 0 0,1 0 0,-1 0 0,0 0 0,0-1 0,-1 1 0,1 1 0,0 2 0,0-1 0,-1 0 0,1 1 0,-1-1 0,0 0 0,0 1 0,0-1 0,0 0 0,-3 4 0,0-2 0,0-1 0,-1 0 0,0 0 0,1 0 0,-1 0 0,-10 4 0,11-6 0,-1 1 0,0 0 0,1 0 0,0 0 0,-1 1 0,1-1 0,1 1 0,-7 7 0,10-11 0,0 1 0,0-1 0,0 1 0,1-1 0,-1 1 0,0-1 0,0 0 0,0 1 0,0-1 0,0 1 0,1-1 0,-1 0 0,0 1 0,0-1 0,1 1 0,-1-1 0,0 0 0,1 0 0,-1 1 0,0-1 0,1 0 0,-1 1 0,0-1 0,1 0 0,-1 0 0,1 0 0,-1 1 0,0-1 0,1 0 0,-1 0 0,1 0 0,-1 0 0,1 0 0,-1 0 0,0 0 0,2 0 0,23 6 0,-18-4 0,-2-1 0,1 1 0,-1-1 0,0 1 0,0 1 0,0-1 0,0 1 0,-1-1 0,1 1 0,0 1 0,-1-1 0,0 1 0,0-1 0,0 1 0,0 1 0,-1-1 0,0 0 0,0 1 0,4 6 0,-6-7 0,1 0 0,-1 0 0,0 0 0,0 0 0,0 1 0,0-1 0,-1 0 0,0 1 0,0-1 0,0 1 0,0-1 0,-1 0 0,0 1 0,0-1 0,0 0 0,0 0 0,-1 0 0,1 0 0,-1 0 0,0 0 0,0 0 0,-1 0 0,-3 4 0,3-5 6,0-1 0,0 1-1,-1-1 1,1 1 0,-1-1 0,1 0-1,-1 0 1,0-1 0,0 1 0,0-1-1,0 0 1,-8 1 0,11-1-17,-1-1 0,1 1 0,-1-1 0,0 0 0,1 1 0,-1-1 0,0 0 0,1 0 0,-1 0 0,1 0 0,-1 0 0,0 0 0,1-1 0,-1 1 0,0-1 0,1 1 0,-1-1 0,1 1 0,-1-1 0,1 0 0,-1 0 0,1 0 0,0 0 0,-1 0 0,1 0 0,0 0 0,0 0 0,0 0 0,0-1 0,0 1 0,0 0 0,0-1 0,-1-1 0,2 2-357,0 0-1,1 0 1,-1 0-1,0 0 1,0 1-1,1-1 1,-1 0-1,0 0 1,1 0-1,-1 1 1,1-1-1,-1 0 0,1 0 1,-1 1-1,1-1 1,0 0-1,-1 1 1,1-1-1,0 1 1,-1-1-1,1 1 1,0-1-1,0 1 1,0-1-1,-1 1 1,1 0-1,0 0 1,0-1-1,2 1 1,-1-1-642,19-7-6709</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21.659"/>
    </inkml:context>
    <inkml:brush xml:id="br0">
      <inkml:brushProperty name="width" value="0.025" units="cm"/>
      <inkml:brushProperty name="height" value="0.025" units="cm"/>
      <inkml:brushProperty name="color" value="#66CC00"/>
    </inkml:brush>
  </inkml:definitions>
  <inkml:trace contextRef="#ctx0" brushRef="#br0">76 71 9833,'0'0'16715,"-9"3"-16309,5-2-304,0 0 1,1 1 0,-1-1 0,0 1 0,1 0-1,0 0 1,-1 0 0,1 0 0,0 1 0,0 0-1,0-1 1,1 1 0,-1 0 0,1 0 0,-1 0-1,1 1 1,0-1 0,0 1 0,0-1 0,1 1-1,-1-1 1,1 1 0,0 0 0,0 0 0,0 0-1,1 0 1,-1 0 0,1 0 0,0-1 0,1 6 0,-2-7-23,1 1 1,0 0 0,0 0 0,0 0 0,1-1 0,-1 1-1,1 0 1,-1 0 0,1-1 0,0 1 0,0 0 0,0-1 0,0 1-1,1-1 1,-1 1 0,1-1 0,-1 0 0,5 4 0,-3-4-25,0 0 1,0 0 0,1 0 0,-1-1 0,1 1 0,-1-1 0,1 0 0,-1 0 0,1-1 0,0 1 0,-1-1 0,1 0-1,7 0 1,-3 0-48,-1-1-1,0 1 1,0-2-1,0 1 0,0-1 1,0 0-1,0 0 1,-1-1-1,1 0 0,0 0 1,-1 0-1,0-1 0,0 0 1,0 0-1,-1-1 1,1 0-1,-1 0 0,0 0 1,0 0-1,-1-1 1,0 0-1,0 0 0,0 0 1,0 0-1,-1-1 0,0 1 1,-1-1-1,0 0 1,0 0-1,0 0 0,0 0 1,-1 0-1,-1 0 1,1-14-1,-2 18-49,1 0-1,-1 0 1,0 0 0,1 0-1,-2 0 1,1 0 0,0 0-1,0 0 1,-1 1 0,0-1-1,1 0 1,-1 1 0,0-1-1,0 1 1,-1 0 0,1 0-1,0 0 1,-1 0 0,1 0-1,-1 0 1,0 1 0,1-1-1,-1 1 1,0 0 0,0-1-1,0 1 1,0 1 0,0-1-1,0 0 1,0 1 0,0 0-1,-6-1 1,6 1-26,1 0 0,-1 0-1,1 0 1,-1 0 0,1 0 0,-1 0-1,1 0 1,-1 1 0,1 0 0,-1-1-1,1 1 1,-1 0 0,1 0 0,0 0-1,-1 0 1,1 1 0,0-1 0,0 1-1,0-1 1,0 1 0,0 0 0,0 0-1,1 0 1,-1 0 0,0 0 0,1 0-1,0 0 1,-1 0 0,1 1 0,0-1-1,0 0 1,0 1 0,1-1 0,-1 1-1,1-1 1,-1 1 0,1-1 0,0 1-1,0-1 1,0 6 0,0-7-207,0 0 0,1 1 1,-1-1-1,0 0 1,0 1-1,1-1 0,-1 0 1,1 0-1,0 1 0,-1-1 1,1 0-1,0 0 0,-1 0 1,1 0-1,0 0 0,0 0 1,0 0-1,0 0 1,0 0-1,0 0 0,0-1 1,0 1-1,1 0 0,-1-1 1,0 1-1,3 0 0,22 7-5416</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22.004"/>
    </inkml:context>
    <inkml:brush xml:id="br0">
      <inkml:brushProperty name="width" value="0.025" units="cm"/>
      <inkml:brushProperty name="height" value="0.025" units="cm"/>
      <inkml:brushProperty name="color" value="#66CC00"/>
    </inkml:brush>
  </inkml:definitions>
  <inkml:trace contextRef="#ctx0" brushRef="#br0">169 35 11755,'0'0'11707,"-9"-3"-8717,5 1-2850,1 0 1,-1 0-1,0 1 1,0-1-1,0 1 1,0 0-1,0 0 1,0 1-1,0-1 1,0 1-1,-1 0 1,1 0-1,0 0 1,0 1-1,0 0 1,0-1 0,0 1-1,0 1 1,0-1-1,0 1 1,0-1-1,1 1 1,-1 0-1,1 0 1,-1 1-1,1-1 1,0 1-1,-1-1 1,2 1-1,-5 5 1,2-3-54,1 1 1,0-1-1,1 1 1,-1 0 0,1 0-1,0 0 1,1 1-1,-1-1 1,1 1-1,-2 10 1,4-15-71,-1 0 1,1 0-1,0 0 0,0 0 1,0 1-1,0-1 0,0 0 1,0 0-1,1 0 0,-1 0 1,1 0-1,-1 0 0,1 0 1,0-1-1,0 1 0,-1 0 0,1 0 1,1 0-1,-1-1 0,0 1 1,0-1-1,1 1 0,-1-1 1,1 1-1,-1-1 0,1 0 1,-1 1-1,1-1 0,0 0 1,0 0-1,0 0 0,0-1 1,-1 1-1,1 0 0,0-1 1,0 1-1,0-1 0,4 1 1,-2-1-11,0 0 0,0 0 0,0 0 0,0 0 0,0-1 0,0 1 0,0-1 0,0 0 0,0 0 1,0-1-1,0 1 0,-1-1 0,1 0 0,0 1 0,-1-2 0,1 1 0,-1 0 0,0-1 0,0 0 0,0 1 0,0-1 1,0-1-1,-1 1 0,1 0 0,3-7 0,-1 1 5,-1 1 1,0-1-1,0 0 0,-1 0 1,0 0-1,-1 0 0,0 0 1,0-1-1,-1 1 1,0-12-1,-1 20-11,0-1-1,0 1 1,0 0-1,0 0 1,0 0 0,-1-1-1,1 1 1,0 0-1,-1 0 1,1 0 0,-1 0-1,1 0 1,-1 0-1,1 0 1,-1 0 0,0 0-1,0 0 1,1 0 0,-1 0-1,0 0 1,0 0-1,0 1 1,0-1 0,0 0-1,0 1 1,0-1-1,0 1 1,0-1 0,0 1-1,-1-1 1,1 1-1,0 0 1,0 0 0,0-1-1,0 1 1,-1 0-1,1 0 1,0 0 0,0 0-1,0 1 1,-1-1-1,1 0 1,-2 1 0,0 0-10,-1-1 0,1 1 0,0 0 0,-1 0 0,1 1 0,0-1 0,0 1 1,0-1-1,0 1 0,0 0 0,1 0 0,-1 0 0,0 1 0,-4 4 0,5-3-307,0 0 1,0 0-1,0 0 0,1 1 0,-1-1 0,1 0 0,0 1 1,1-1-1,-2 8 0,7 12-4648,-5-22 4447,1-1 1,0 0-1,-1 0 0,1 0 1,0 0-1,0 0 0,0 0 1,0 0-1,0 0 0,0 0 1,0 0-1,0-1 0,0 1 1,0 0-1,3 0 0,17 5-10085</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22.360"/>
    </inkml:context>
    <inkml:brush xml:id="br0">
      <inkml:brushProperty name="width" value="0.025" units="cm"/>
      <inkml:brushProperty name="height" value="0.025" units="cm"/>
      <inkml:brushProperty name="color" value="#66CC00"/>
    </inkml:brush>
  </inkml:definitions>
  <inkml:trace contextRef="#ctx0" brushRef="#br0">33 186 19442,'0'0'12460,"-25"50"-11595,19-32-865,4-2 0,2-3 0,0-3 0,15-3-192,0-4-1474,3-1-704,0-2-1570,-5-2-1633,-1-13-3908</inkml:trace>
  <inkml:trace contextRef="#ctx0" brushRef="#br0" timeOffset="1">57 19 11659,'0'0'19955,"-11"-19"-25016,26 19-5861</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32.354"/>
    </inkml:context>
    <inkml:brush xml:id="br0">
      <inkml:brushProperty name="width" value="0.025" units="cm"/>
      <inkml:brushProperty name="height" value="0.025" units="cm"/>
      <inkml:brushProperty name="color" value="#66CC00"/>
    </inkml:brush>
  </inkml:definitions>
  <inkml:trace contextRef="#ctx0" brushRef="#br0">8 1 19410,'0'0'9193,"-7"55"-8264,9-40-96,9 1-385,4-3-320,3-2-64,0-3 32,-2-4-192,-2-4-801,-3 0-1281,-3-3-2018,-3-14-2146,0-6-9384</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32.698"/>
    </inkml:context>
    <inkml:brush xml:id="br0">
      <inkml:brushProperty name="width" value="0.025" units="cm"/>
      <inkml:brushProperty name="height" value="0.025" units="cm"/>
      <inkml:brushProperty name="color" value="#66CC00"/>
    </inkml:brush>
  </inkml:definitions>
  <inkml:trace contextRef="#ctx0" brushRef="#br0">13 1 9161,'0'0'19666,"-13"52"-19506,13-43-800,5-9-4613,4-11-10442</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39.177"/>
    </inkml:context>
    <inkml:brush xml:id="br0">
      <inkml:brushProperty name="width" value="0.025" units="cm"/>
      <inkml:brushProperty name="height" value="0.025" units="cm"/>
      <inkml:brushProperty name="color" value="#66CC00"/>
    </inkml:brush>
  </inkml:definitions>
  <inkml:trace contextRef="#ctx0" brushRef="#br0">1 190 9513,'0'0'283,"0"1"0,0-1 0,-1 0 0,1 1 0,0-1 0,0 0-1,0 1 1,1-1 0,-1 0 0,0 1 0,0-1 0,0 0 0,0 1 0,0-1 0,0 0 0,0 1 0,1-1 0,-1 0-1,0 1 1,0-1 0,0 0 0,1 1 0,-1-1 0,0 0 0,0 0 0,1 1 0,-1-1 0,0 0 0,1 0 0,-1 0-1,0 0 1,0 1 0,1-1 0,-1 0 0,0 0 0,1 0 0,-1 0 0,1 0 0,-1 0 0,0 0 0,1 0 0,0 0-1,19-8 3372,18-22-2217,-38 29-1386,69-68 1136,23-19-303,-92 88-849,0 0 1,0 0-1,0-1 0,0 1 0,1 0 0,-1 0 0,0 0 0,0-1 0,0 1 0,1 0 0,-1 0 0,0 0 0,0-1 1,1 1-1,-1 0 0,0 0 0,0 0 0,1 0 0,-1 0 0,0 0 0,1 0 0,-1 0 0,0 0 0,0 0 0,1 0 1,-1 0-1,0 0 0,1 0 0,-1 0 0,0 0 0,0 0 0,1 0 0,-1 0 0,0 0 0,1 0 0,-1 0 0,0 0 1,0 1-1,1-1 0,-1 0 0,0 0 0,0 0 0,0 0 0,1 1 0,-1-1 0,1 18 705,-10 23 77,-2-11-457,4-11-307,1 0 0,0 0 0,2 1 0,0-1 0,-2 30 0,6-49-82,0 1 0,1-1 0,-1 0 1,0 0-1,0 0 0,0 1 0,0-1 0,0 0 0,1 0 0,-1 0 0,0 0 0,0 1 0,0-1 0,1 0 0,-1 0 0,0 0 0,0 0 0,1 0 0,-1 0 0,0 0 0,0 1 0,1-1 1,-1 0-1,0 0 0,0 0 0,0 0 0,1 0 0,-1 0 0,0 0 0,0 0 0,1 0 0,-1-1 0,0 1 0,0 0 0,1 0 0,-1 0 0,0 0 0,0 0 0,1 0 0,-1 0 0,0 0 0,0-1 1,0 1-1,1 0 0,-1 0 0,12-7-1090,18-34-6686,-13 16 566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32.752"/>
    </inkml:context>
    <inkml:brush xml:id="br0">
      <inkml:brushProperty name="width" value="0.025" units="cm"/>
      <inkml:brushProperty name="height" value="0.025" units="cm"/>
    </inkml:brush>
  </inkml:definitions>
  <inkml:trace contextRef="#ctx0" brushRef="#br0">1 26 8456,'0'0'22709,"59"-11"-22676,-38 11-450,1 0-1184,-4-2-1474,-2-3-1602,-5-2-2562</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40.136"/>
    </inkml:context>
    <inkml:brush xml:id="br0">
      <inkml:brushProperty name="width" value="0.025" units="cm"/>
      <inkml:brushProperty name="height" value="0.025" units="cm"/>
      <inkml:brushProperty name="color" value="#66CC00"/>
    </inkml:brush>
  </inkml:definitions>
  <inkml:trace contextRef="#ctx0" brushRef="#br0">89 0 8456,'0'0'17777,"-1"7"-17153,-1 11-460,2 6 2631,8-25-1652,9-16-1118,-3 4-127,-11 12 159,-9 10 148,-10 6 647,16-16-829,0 1 0,0-1 1,0 1-1,-1-1 0,1 1 1,0-1-1,0 0 1,0 1-1,0-1 0,0 1 1,0-1-1,0 1 0,0-1 1,0 1-1,0-1 1,0 1-1,1-1 0,-1 0 1,0 1-1,0-1 1,0 1-1,1-1 0,-1 1 1,0 0-1,1-1 0,-1 1 1,0-1-1,1 1 1,-1-1-1,1 1 0,-1 0 1,1-1-1,-1 1-23,0-1 0,0 1 0,1 0 0,-1-1 0,0 1 0,0-1 0,0 1 0,0 0 0,-1-1 0,1 1 0,0 0 0,0-1 0,0 1 0,0 0 0,0-1 0,0 1 0,0 0 0,-1-1 0,1 1 0,0 0 0,0-1 0,0 1 0,-1 0 0,1 0 0,0-1 0,-1 1 0,1 0 0,0 0 0,0-1 0,-1 1 0,1 0 0,0 0 0,-1 0 0,1 0 0,0 0 0,-1-1 0,1 1 0,0 0 0,-1 0 0,1 0 0,-1 0 0,1 0 0,0 0 0,-1 0 0,1 0 0,0 0 0,-1 0 0,1 0 0,0 1 0,-1-1 0,1 0 0,0 0 0,-1 0 0,1 0 0,-1 1 0,-21 2 0,16-1 0,0 1 0,0 0 0,1 0 0,-1 0 0,1 1 0,0-1 0,-9 9 0,12-10 0,0 0 0,0 0 0,0 0 0,1 0 0,-1 0 0,0 0 0,1 0 0,0 1 0,0-1 0,0 1 0,0-1 0,0 1 0,0-1 0,0 1 0,1-1 0,-1 1 0,1 0 0,0-1 0,0 1 0,0 0 0,1 3 0,1-5 0,1 1 0,0-1 0,-1-1 0,1 1 0,0 0 0,0-1 0,0 1 0,0-1 0,0 0 0,0 0 0,0 0 0,-1 0 0,1-1 0,0 1 0,4-2 0,-2 0 0,1-1 0,-1 1 0,0-1 0,0 0 0,0-1 0,0 1 0,0-1 0,-1 0 0,1 0 0,7-10 0,-8 8 0,1 1 0,1 0 0,-1 0 0,1 0 0,-1 1 0,9-5 0,-13 18 0,1 0 0,-1-1 0,-1 1 0,0 14 0,0-23 0,2 42 0,0-30 0,-2-1 0,1 1 0,-1 0 0,-1-1 0,0 1 0,-4 14 0,4-23 0,0 0 0,0-1 0,-1 1 0,1 0 0,-1-1 0,1 1 0,-1-1 0,0 1 0,0-1 0,0 0 0,-1 0 0,1 0 0,0 0 0,-1 0 0,1 0 0,-1-1 0,0 1 0,1-1 0,-1 1 0,0-1 0,0 0 0,0-1 0,0 1 0,0 0 0,0-1 0,0 1 0,0-1 0,-5 0 0,3 0 0,1 0 0,-1 0 0,1-1 0,-1 1 0,1-1 0,0 0 0,-9-3 0,12 3 0,0 1 0,0 0 0,0-1 0,0 1 0,0-1 0,0 0 0,0 1 0,0-1 0,1 0 0,-1 1 0,0-1 0,0 0 0,0 0 0,1 0 0,-1 0 0,1 0 0,-1 0 0,0 0 0,1 0 0,0 0 0,-1 0 0,1 0 0,0 0 0,-1 0 0,1 0 0,0 0 0,0-1 0,0 1 0,0 0 0,0 0 0,0 0 0,0 0 0,0 0 0,1 0 0,-1-1 0,0 1 0,1-1 0,2 0-260,0 1 1,0-1-1,0 0 1,1 1-1,-1 0 0,0 0 1,0 0-1,1 0 1,-1 1-1,1-1 0,-1 1 1,1 0-1,-1 0 1,5 0-1,3-1-1403,40-7-9105,-24 1 1405</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40.478"/>
    </inkml:context>
    <inkml:brush xml:id="br0">
      <inkml:brushProperty name="width" value="0.025" units="cm"/>
      <inkml:brushProperty name="height" value="0.025" units="cm"/>
      <inkml:brushProperty name="color" value="#66CC00"/>
    </inkml:brush>
  </inkml:definitions>
  <inkml:trace contextRef="#ctx0" brushRef="#br0">96 0 16976,'0'0'10928,"-8"5"-9663,2-2-1104,0 1-1,0 1 1,0-1-1,0 1 1,1 0 0,-1 1-1,1-1 1,1 1 0,-1 0-1,1 0 1,0 0 0,1 1-1,-1-1 1,1 1-1,0 0 1,1 0 0,0 0-1,0 0 1,0 0 0,1 1-1,-1 7 1,2-13-158,0 0-1,0 0 1,0-1 0,0 1-1,0 0 1,0 0 0,0 0-1,1-1 1,-1 1 0,0 0-1,1 0 1,0-1 0,-1 1-1,1-1 1,0 1 0,0 0-1,0-1 1,0 1 0,0-1-1,0 0 1,0 1 0,1-1-1,2 2 1,-2-2-2,0 0 0,0 0 0,1-1 0,-1 1 0,0-1 0,1 1 0,-1-1 0,0 0 0,1 0 0,-1 0 0,1 0 0,-1 0 0,0-1 0,1 1 0,3-2 0,1 0-2,0-1-1,0 1 1,0-2-1,0 1 1,0-1-1,-1 0 1,0 0-1,1-1 1,-2 1-1,10-10 1,-11 9 1,-1 1 0,0-1 0,1 0 0,-2 0 0,1 0 0,-1 0 0,1 0 0,-1-1 0,-1 1 0,1 0 0,-1-1 0,0 0 0,0 1 0,-1-1 0,1 0 0,-1 1 0,-2-11 0,2 15-9,-1 0-1,1 0 1,-1 0-1,1 0 1,-1 0-1,1 1 1,-1-1-1,0 0 1,1 0-1,-1 1 1,0-1-1,0 0 1,0 1-1,1-1 1,-1 1-1,0-1 1,0 1-1,0 0 1,0-1 0,0 1-1,0 0 1,0 0-1,0-1 1,0 1-1,0 0 1,0 0-1,0 0 1,0 0-1,0 0 1,0 0-1,0 1 1,0-1-1,0 0 1,0 0-1,0 1 1,0-1 0,0 1-1,1-1 1,-1 1-1,-1 0 1,-1 0-64,1 0 0,0 1 0,-1-1 0,1 1 1,0-1-1,0 1 0,0 0 0,0-1 0,0 1 0,1 0 1,-1 0-1,0 1 0,1-1 0,0 0 0,-2 3 1,0 17-4349,3-22 4122,0 1 0,0-1 0,1 1 1,-1 0-1,0-1 0,0 1 0,0-1 1,1 1-1,-1-1 0,0 1 0,1-1 0,-1 1 1,0-1-1,1 1 0,-1-1 0,1 1 1,-1-1-1,0 0 0,1 1 0,-1-1 0,1 0 1,-1 1-1,1-1 0,0 0 0,-1 0 1,1 0-1,-1 1 0,1-1 0,-1 0 1,1 0-1,0 0 0,-1 0 0,1 0 0,18 0-7495</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40.852"/>
    </inkml:context>
    <inkml:brush xml:id="br0">
      <inkml:brushProperty name="width" value="0.025" units="cm"/>
      <inkml:brushProperty name="height" value="0.025" units="cm"/>
      <inkml:brushProperty name="color" value="#66CC00"/>
    </inkml:brush>
  </inkml:definitions>
  <inkml:trace contextRef="#ctx0" brushRef="#br0">86 0 16912,'0'0'8691,"-10"13"-7127,2-3-1245,0 0-1,0 1 1,1 0 0,0 1-1,1 0 1,0-1 0,1 2-1,0-1 1,1 1 0,1 0-1,0-1 1,-2 22 0,5-33-306,0 1 0,0-1 1,0 0-1,1 0 0,-1 0 1,1 1-1,-1-1 1,1 0-1,-1 0 0,1 0 1,0 0-1,-1 0 0,1 0 1,0 0-1,0 0 1,0-1-1,0 1 0,0 0 1,0 0-1,0-1 0,0 1 1,0 0-1,0-1 1,0 1-1,0-1 0,0 1 1,0-1-1,1 0 0,-1 0 1,0 1-1,0-1 1,0 0-1,1 0 0,-1 0 1,0 0-1,0 0 0,0-1 1,1 1-1,-1 0 1,2-1-1,3 0 11,0 0 0,-1 0 1,1-1-1,0 0 0,-1 0 0,1 0 0,7-5 1,-3 1-19,-1-1 1,0-1-1,-1 1 1,0-2-1,0 1 1,8-12 0,-13 16 28,-1 0 1,1 0 0,-1 0-1,0 0 1,0 0 0,0-1 0,0 1-1,-1-1 1,0 1 0,0-1-1,0 1 1,0-1 0,-1 0-1,0 0 1,0 1 0,0-1 0,-2-9-1,1 12-34,0 1 1,0-1-1,0 0 0,0 1 0,-1-1 0,1 1 0,0-1 0,-1 1 0,1-1 0,-1 1 1,0 0-1,1 0 0,-1 0 0,0 0 0,0 0 0,0 0 0,0 1 0,1-1 0,-1 1 1,0-1-1,0 1 0,0 0 0,0-1 0,0 1 0,0 0 0,-1 0 0,1 1 0,0-1 1,-3 1-1,-1 0-2,0-1 0,-1 1 0,1 1 1,1-1-1,-1 1 0,0 0 0,0 0 1,-10 6-1,12-4-471,0-1 1,0 1-1,0 0 1,0 0-1,0 0 1,1 1-1,0-1 1,-6 11-1,5-6-7552</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41.750"/>
    </inkml:context>
    <inkml:brush xml:id="br0">
      <inkml:brushProperty name="width" value="0.025" units="cm"/>
      <inkml:brushProperty name="height" value="0.025" units="cm"/>
      <inkml:brushProperty name="color" value="#66CC00"/>
    </inkml:brush>
  </inkml:definitions>
  <inkml:trace contextRef="#ctx0" brushRef="#br0">0 1 9833,'0'0'21044,"79"28"-20595,-45-28-353,1-3-192,1-3-1474,-2-2-2273,-7 0-3332</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44.893"/>
    </inkml:context>
    <inkml:brush xml:id="br0">
      <inkml:brushProperty name="width" value="0.025" units="cm"/>
      <inkml:brushProperty name="height" value="0.025" units="cm"/>
      <inkml:brushProperty name="color" value="#66CC00"/>
    </inkml:brush>
  </inkml:definitions>
  <inkml:trace contextRef="#ctx0" brushRef="#br0">1 32 14318,'0'0'10543,"8"-4"-8749,52-17 550,-55 19-2175,0 1 0,0 0-1,0 0 1,0 0 0,0 0-1,0 1 1,0 0 0,0 0-1,0 1 1,0-1 0,0 1 0,8 3-1,-12-4-155,0 1-1,-1-1 1,1 1-1,0 0 1,-1-1-1,1 1 1,-1 0-1,1 0 1,0 0-1,-1-1 1,0 1-1,1 0 1,-1 0-1,0 0 1,1 0-1,-1 0 1,0 0-1,0 0 1,0 0-1,0 0 1,0 0-1,0-1 1,0 1-1,0 0 1,0 0-1,0 0 1,0 0-1,-1 0 1,1 0-1,0 0 1,-1 1-1,-14 28 320,-18 4-117,-14 18 195,44-49-394,1 0 1,-1 1 0,1 0 0,0 0 0,0-1-1,0 1 1,1 0 0,-1 0 0,1 1 0,0-1-1,0 0 1,0 7 0,1-10-15,1 0-1,-1-1 1,1 1-1,-1 0 1,0 0-1,1 0 1,0-1-1,-1 1 1,1 0-1,-1-1 1,1 1-1,0 0 1,0-1 0,-1 1-1,1-1 1,0 1-1,0-1 1,0 1-1,-1-1 1,1 0-1,0 0 1,0 1-1,0-1 1,0 0-1,0 0 1,0 0 0,0 0-1,0 0 1,0 0-1,0 0 1,39 1-109,-31-2-37,51-6-2816,-2-13-4773,-20 1-781</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45.249"/>
    </inkml:context>
    <inkml:brush xml:id="br0">
      <inkml:brushProperty name="width" value="0.025" units="cm"/>
      <inkml:brushProperty name="height" value="0.025" units="cm"/>
      <inkml:brushProperty name="color" value="#66CC00"/>
    </inkml:brush>
  </inkml:definitions>
  <inkml:trace contextRef="#ctx0" brushRef="#br0">101 1 16400,'0'0'2968,"-9"5"-75,4-3-2597,0 1 1,0 0-1,0 0 1,0 0-1,1 1 0,-1-1 1,1 1-1,0 0 1,0 1-1,1-1 0,-1 1 1,1-1-1,0 1 0,0 0 1,0 0-1,1 1 1,0-1-1,0 0 0,0 1 1,1 0-1,0-1 1,0 1-1,0 0 0,0 10 1,2-14-281,-1 0-1,1-1 1,0 1 0,0 0 0,-1 0-1,1-1 1,0 1 0,1 0 0,-1-1-1,0 1 1,0-1 0,1 1 0,-1-1-1,0 0 1,1 0 0,0 1 0,-1-1 0,1 0-1,0 0 1,-1-1 0,1 1 0,0 0-1,0-1 1,0 1 0,-1-1 0,1 1-1,0-1 1,0 0 0,0 0 0,0 0 0,0 0-1,0 0 1,0 0 0,2-1 0,2 1 34,-1 0 1,0-1 0,0 0 0,0 0-1,0 0 1,0 0 0,0-1 0,0 0-1,0 0 1,0 0 0,-1-1 0,6-3 0,-7 4-3,-1 0 0,1-1 1,-1 1-1,0-1 1,1 1-1,-1-1 1,-1 0-1,1 1 0,0-1 1,-1 0-1,1 0 1,-1-1-1,0 1 1,0 0-1,0 0 1,0-1-1,-1 1 0,1 0 1,-1-1-1,0 1 1,0 0-1,0-1 1,-1 1-1,1 0 0,-1-1 1,0-2-1,-1 3-28,0 0-1,0 0 1,0 0-1,0 0 1,0 0-1,0 1 0,-1-1 1,1 1-1,-1 0 1,0 0-1,0 0 1,1 0-1,-1 0 0,-1 1 1,1-1-1,0 1 1,0 0-1,0 0 1,-1 0-1,1 0 0,-1 0 1,1 1-1,0 0 1,-7 0-1,6-1-137,0 1-1,0 0 1,0 0 0,0 0-1,0 0 1,0 1 0,0 0-1,1-1 1,-1 2-1,0-1 1,0 0 0,1 1-1,-1-1 1,1 1 0,-1 0-1,-3 4 1,4-3-530,1 0 0,0 0 0,0 0 0,0 1 1,0-1-1,0 1 0,1 0 0,0-1 0,-1 1 0,1 0 1,1 0-1,-1 0 0,1 0 0,-1 0 0,1 0 0,1 6 1,0 6-4126,5-5-2514</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45.591"/>
    </inkml:context>
    <inkml:brush xml:id="br0">
      <inkml:brushProperty name="width" value="0.025" units="cm"/>
      <inkml:brushProperty name="height" value="0.025" units="cm"/>
      <inkml:brushProperty name="color" value="#66CC00"/>
    </inkml:brush>
  </inkml:definitions>
  <inkml:trace contextRef="#ctx0" brushRef="#br0">1 33 17360,'0'0'11307,"67"4"-9962,-30-6-640,6-6-417,0 0-224,-4 0 0,-5 3-64,-3 0-96,-11 4-672,-5 1-1282,-6 0-1954</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46.263"/>
    </inkml:context>
    <inkml:brush xml:id="br0">
      <inkml:brushProperty name="width" value="0.025" units="cm"/>
      <inkml:brushProperty name="height" value="0.025" units="cm"/>
      <inkml:brushProperty name="color" value="#66CC00"/>
    </inkml:brush>
  </inkml:definitions>
  <inkml:trace contextRef="#ctx0" brushRef="#br0">0 24 18610,'0'0'11611,"10"-3"-10362,16-3-925,0 1 0,0 1 1,52-2-1,-77 6-324,0 0 0,0 0 0,0 0 0,0 0 0,0 0 0,0 0 0,0 0 0,0 1 0,0-1 0,0 0 0,0 0 0,0 1 0,0-1 0,0 1 0,0-1 0,0 1 0,0-1 0,0 1 0,0 0 0,-1-1 0,1 1 0,0 0 0,0-1 0,-1 1 0,1 0 0,-1 0 0,1 0 0,0 1 0,-1 0 0,1 0 0,-1 0 0,0 0 0,0 0 0,-1 0 0,1 0 0,0 0 0,-1 0 0,1 0 0,-1 0 0,1 0 0,-1 0 0,-2 3 0,-2 3 0,0 0 0,0 0 0,-1 0 0,0-1 0,-8 9 0,-52 34 0,109-49 0,-37-1 0,0 0 0,0 0 0,0 1 0,0 0 0,-1 0 0,1 0 0,0 1 0,0 0 0,6 3 0,-10-4 0,0 0 0,0 1 0,0-1 0,0 1 0,0 0 0,0-1 0,-1 1 0,1 0 0,-1 0 0,1 0 0,-1 0 0,0 1 0,1-1 0,-1 0 0,0 0 0,-1 1 0,1-1 0,0 1 0,-1-1 0,1 1 0,-1-1 0,0 1 0,0-1 0,0 4 0,0-3 0,0 0 0,0 0 0,0 1 0,-1-1 0,1 0 0,-1 0 0,0 0 0,0 1 0,0-1 0,-1 0 0,1 0 0,0-1 0,-1 1 0,0 0 0,0 0 0,0-1 0,0 1 0,0-1 0,-3 2 0,0 0 0,-1 0 0,1-1 0,-1 0 0,0 0 0,0-1 0,0 1 0,0-1 0,0-1 0,-7 2 0,3-1 18,-1 0-1,1-1 1,-1 0-1,1 0 1,-20-3-1,29 2-28,-1 0 0,1 0 0,-1 0 1,1-1-1,-1 1 0,0-1 0,1 1 0,0-1 0,-1 1 0,1-1 0,-1 0 0,1 0 0,0 0 0,-1 0 0,1 0 0,0 0 0,0 0 0,0 0 0,0 0 0,0 0 0,0-1 0,0 1 0,0 0 0,0-1 0,1 1 0,-1 0 0,1-1 0,-1 1 0,1-1 0,-1 0 0,1 1 0,0-1 0,0 1 0,0-1 0,0 1 0,0-1 0,0 0 0,0 1 0,0-1 0,1 1 0,-1-1 0,0 1 0,1-1 0,-1 1 0,1-1 0,0 1 0,1-3 0,13-20-3217,4 2-4023,5-2-5647</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47.487"/>
    </inkml:context>
    <inkml:brush xml:id="br0">
      <inkml:brushProperty name="width" value="0.025" units="cm"/>
      <inkml:brushProperty name="height" value="0.025" units="cm"/>
      <inkml:brushProperty name="color" value="#66CC00"/>
    </inkml:brush>
  </inkml:definitions>
  <inkml:trace contextRef="#ctx0" brushRef="#br0">0 1 12780,'0'0'17296,"53"14"-16046,-15-13-770,8-1-256,0 0-128,3 0-128,-8 0-480,-10-2-994,-8-1-1024,-14 3-769,-32 0-15279</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47.829"/>
    </inkml:context>
    <inkml:brush xml:id="br0">
      <inkml:brushProperty name="width" value="0.025" units="cm"/>
      <inkml:brushProperty name="height" value="0.025" units="cm"/>
      <inkml:brushProperty name="color" value="#66CC00"/>
    </inkml:brush>
  </inkml:definitions>
  <inkml:trace contextRef="#ctx0" brushRef="#br0">0 1 12396,'0'0'11242,"21"50"-9576,18-48-257,8-2-864,2 0-417,2 0-320,-5-9-1634,-7-1-3171,-7 1-9833</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33.095"/>
    </inkml:context>
    <inkml:brush xml:id="br0">
      <inkml:brushProperty name="width" value="0.025" units="cm"/>
      <inkml:brushProperty name="height" value="0.025" units="cm"/>
    </inkml:brush>
  </inkml:definitions>
  <inkml:trace contextRef="#ctx0" brushRef="#br0">0 0 8456,'0'0'14510,"9"68"-13325,-9-43-416,0 4-449,0-3-192,0-1-96,1-6-64,1-5-993,3-8-1666,1-6-1537</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57.344"/>
    </inkml:context>
    <inkml:brush xml:id="br0">
      <inkml:brushProperty name="width" value="0.025" units="cm"/>
      <inkml:brushProperty name="height" value="0.025" units="cm"/>
      <inkml:brushProperty name="color" value="#66CC00"/>
    </inkml:brush>
  </inkml:definitions>
  <inkml:trace contextRef="#ctx0" brushRef="#br0">10 40 7271,'0'-10'9122,"0"1"-2059,3 3-4110,18-2-1314,-5 6-1191,0-1 1,0 2-1,0 0 1,21 2-1,-36-1-442,0 0 0,0 0 0,-1 0 1,1 1-1,0-1 0,-1 0 0,1 0 0,0 1 0,-1-1 0,1 0 0,0 1 1,-1-1-1,1 1 0,-1-1 0,1 0 0,-1 1 0,1 0 0,-1-1 1,1 1-1,-1-1 0,0 1 0,1-1 0,-1 1 0,1 0 0,-1-1 0,0 1 1,0 0-1,0-1 0,1 1 0,-1 0 0,0 0 0,0-1 0,0 1 1,0 0-1,0-1 0,0 1 0,0 0 0,0 0 0,-1-1 0,1 1 1,0 0-1,0-1 0,0 1 0,-1 0 0,1-1 0,-1 2 0,-17 30 341,2-17-49,-1 0 0,-1-2 0,0 0 1,-1 0-1,-22 10 0,42-21-294,1-1 0,-1 1 0,1 0 0,-1 0 0,0 0 0,0 0 0,0 0 0,0 0 1,0 0-1,0 0 0,0 0 0,0 3 0,36-3-4,-29-1 0,-5-1 0,-1 0 0,1 0 0,-1 1 0,1-1 0,-1 1 0,0-1 0,1 1 0,-1 0 0,0 0 0,1 0 0,3 3 0,-5-2 0,1 0 0,-1 0 0,0 0 0,0 0 0,0 0 0,0 0 0,0 1 0,0-1 0,-1 0 0,1 1 0,-1-1 0,1 1 0,-1-1 0,0 1 0,0-1 0,-1 5 0,1-5 0,0 0 0,0 0 0,-1 0 0,1 0 0,-1 0 0,1 0 0,-1 0 0,0 0 0,0 0 0,0 0 0,0 0 0,0 0 0,0-1 0,0 1 0,-1-1 0,1 1 0,-1-1 0,1 1 0,-3 1 0,-1 1 0,6-17-8170,-1 5 944,1-3-2554</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58.109"/>
    </inkml:context>
    <inkml:brush xml:id="br0">
      <inkml:brushProperty name="width" value="0.025" units="cm"/>
      <inkml:brushProperty name="height" value="0.025" units="cm"/>
      <inkml:brushProperty name="color" value="#66CC00"/>
    </inkml:brush>
  </inkml:definitions>
  <inkml:trace contextRef="#ctx0" brushRef="#br0">45 32 9321,'-3'-5'10045,"8"-1"-3916,24-4-1949,37-1-2417,-66 13-1690,1 1 0,0-1 0,-1 1 0,1-1 0,-1 1-1,0 0 1,0-1 0,0 1 0,0-1 0,0 1 0,0-1 0,-1 1 0,1-1 0,-3 5 0,-3 7-49,-2 0 0,1-1-1,-2 0 1,0 0 0,-20 21 0,19-24-13,1 0 1,1 1-1,0 0 1,0 0-1,1 1 1,0-1-1,-8 24 1,15-34-12,-1-1 0,1 0 0,0 1 0,0-1 0,0 1 0,0-1 0,0 1 0,0-1 0,0 0 0,1 1 0,-1-1 0,0 1 0,0-1 0,0 0 0,0 1 0,0-1 0,1 1 0,-1-1 0,0 0 0,0 1 0,1-1 0,-1 0 0,0 1 0,0-1 0,1 0 0,-1 0 0,0 1 0,1-1 0,-1 0 0,1 0 0,-1 1 0,0-1 0,1 0 0,0 0 0,22 5 0,31-7 0,-48 2 0,30-4 0,-26 2 0,0 0 0,-1 1 0,1 1 0,0 0 0,0 0 0,13 2 0,-22 9 7,-2-21-745,1 7-462,0 0 1,0 1 0,1-1 0,-1 1 0,0-1-1,1 0 1,0 1 0,-1-1 0,1 1 0,2-5-1,3-5-7875</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58.605"/>
    </inkml:context>
    <inkml:brush xml:id="br0">
      <inkml:brushProperty name="width" value="0.025" units="cm"/>
      <inkml:brushProperty name="height" value="0.025" units="cm"/>
      <inkml:brushProperty name="color" value="#66CC00"/>
    </inkml:brush>
  </inkml:definitions>
  <inkml:trace contextRef="#ctx0" brushRef="#br0">101 8 11275,'0'0'17611,"-8"4"-16976,0 1-468,2 0 0,-1 0 0,0 1 0,1 0 0,0 1 0,1-1 0,-1 1 0,1 0 0,1 0 0,-1 1 0,1-1 0,0 1 0,1 0 0,0 0 0,0 0 0,1 1 0,-2 9 0,3-14-149,0 0 0,0 1 1,0-1-1,1 1 1,-1-1-1,1 1 0,0-1 1,1 1-1,-1-1 0,1 1 1,1 6-1,0-10-17,-1 1-1,0 0 1,0-1 0,1 1 0,-1-1-1,1 0 1,-1 1 0,1-1 0,0 0-1,0 0 1,-1 0 0,1 0 0,0-1-1,0 1 1,0 0 0,0-1 0,0 1-1,0-1 1,0 1 0,0-1 0,0 0-1,0 0 1,0 0 0,0 0-1,0-1 1,4 0 0,-1 0-1,0 0 0,1 0 0,-1-1 0,0 1 0,0-1 0,0-1 0,-1 1 0,1-1 0,0 1 0,-1-1 0,0-1 0,0 1 0,0-1 0,0 1 0,0-1 0,-1 0 0,1-1 0,-1 1 0,0 0 0,4-9 0,-3 6 0,0-1 0,-1 0 0,1 0 0,-2 0 0,1-1 0,-1 1 0,0 0 0,-1-1 0,0 0 0,0 1 0,-1-1 0,-1-10 0,1 17-8,0 1 0,-1-1 0,1 0 0,-1 0 0,1 0-1,-1 1 1,0-1 0,0 0 0,0 1 0,0-1 0,0 1 0,0-1 0,0 1 0,0-1 0,-1 1 0,1 0 0,0-1-1,-1 1 1,1 0 0,-1 0 0,0 0 0,1 0 0,-1 1 0,0-1 0,1 0 0,-1 1 0,0-1 0,0 1 0,0-1-1,0 1 1,1 0 0,-1 0 0,-3 0 0,2 0-34,1 0-1,0 1 1,0-1-1,-1 0 1,1 1 0,0 0-1,0-1 1,0 1-1,-1 0 1,1 0-1,0 0 1,0 1 0,1-1-1,-1 0 1,0 1-1,0-1 1,1 1 0,-1 0-1,1-1 1,-1 1-1,1 0 1,0 0-1,-1 0 1,1 0 0,0 0-1,0 0 1,0 3-1,-4 26-4929,8-14-6829,6-14 3100</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58.965"/>
    </inkml:context>
    <inkml:brush xml:id="br0">
      <inkml:brushProperty name="width" value="0.025" units="cm"/>
      <inkml:brushProperty name="height" value="0.025" units="cm"/>
      <inkml:brushProperty name="color" value="#66CC00"/>
    </inkml:brush>
  </inkml:definitions>
  <inkml:trace contextRef="#ctx0" brushRef="#br0">46 8 17809,'0'0'11798,"-6"11"-11313,5-10-479,-28 66 928,27-62-811,0 1 0,0-1 0,1 1 1,0 0-1,0 0 0,1 0 0,-1-1 0,1 1 1,1 0-1,-1 0 0,1 0 0,2 10 1,-2-14-121,1 0 1,-1-1 0,0 1-1,0 0 1,1-1 0,-1 1 0,1-1-1,0 0 1,-1 1 0,1-1-1,0 0 1,0 0 0,-1 0-1,1 0 1,0-1 0,0 1 0,0 0-1,0-1 1,0 1 0,0-1-1,0 0 1,1 0 0,-1 0 0,0 0-1,0 0 1,0 0 0,0 0-1,0-1 1,0 1 0,0-1 0,3-1-1,1 1-1,1-1 0,0 0-1,0 0 1,0-1-1,-1 0 1,0 0 0,1-1-1,5-4 1,-6 2-2,-1 0 0,0 0 0,0 0 0,0-1 0,0 0 0,-1 0 0,0 0 0,-1 0 0,0-1 0,0 1 0,3-13 0,-6 18 0,1-1 0,0 1 0,-1 0 0,0 0 0,1 0 0,-1-1 0,0 1 0,0 0 0,0 0 0,0 0 0,-1-1 0,1 1 0,-1 0 0,1 0 0,-1 0 0,0 0 0,0 0 0,0 0 0,0 0 0,0 0 0,0 0 0,0 0 0,-1 0 0,1 1 0,-1-1 0,1 0 0,-1 1 0,0 0 0,1-1 0,-1 1 0,0 0 0,0 0 0,0 0 0,0 0 0,0 0 0,0 0 0,0 1 0,-1-1 0,1 1 0,0-1 0,0 1 0,0 0 0,-1 0 0,-3 0 0,-2 0-799,0 0-1,0 0 1,0 1-1,0 0 1,-9 2-1,15-2 499,0-1 0,1 1-1,-1-1 1,0 1 0,1-1-1,-1 1 1,0 0 0,1 0-1,-1 0 1,1 0 0,-1 0-1,1 0 1,0 0 0,0 1-1,-1-1 1,1 0-1,0 1 1,0-1 0,0 1-1,0-1 1,0 1 0,1 0-1,-1-1 1,0 1 0,1 0-1,-1-1 1,1 1 0,0 0-1,-1 3 1</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3:59.775"/>
    </inkml:context>
    <inkml:brush xml:id="br0">
      <inkml:brushProperty name="width" value="0.025" units="cm"/>
      <inkml:brushProperty name="height" value="0.025" units="cm"/>
      <inkml:brushProperty name="color" value="#66CC00"/>
    </inkml:brush>
  </inkml:definitions>
  <inkml:trace contextRef="#ctx0" brushRef="#br0">9 0 13741,'0'0'13543,"-1"10"-12752,0 8-554,-5 88 1016,6-93-1428,0-1 0,1 0 0,0 0 0,1 0 0,1 0 0,0 0 0,4 11 0,-2-15-801,-7-23-15718,-9-2 8601</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00.133"/>
    </inkml:context>
    <inkml:brush xml:id="br0">
      <inkml:brushProperty name="width" value="0.025" units="cm"/>
      <inkml:brushProperty name="height" value="0.025" units="cm"/>
      <inkml:brushProperty name="color" value="#66CC00"/>
    </inkml:brush>
  </inkml:definitions>
  <inkml:trace contextRef="#ctx0" brushRef="#br0">1 27 9065,'0'0'14894,"62"-6"-14542,-32 6-288,0-2-512,1-3-2179,0-1-3523,-3-1-6406</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00.475"/>
    </inkml:context>
    <inkml:brush xml:id="br0">
      <inkml:brushProperty name="width" value="0.025" units="cm"/>
      <inkml:brushProperty name="height" value="0.025" units="cm"/>
      <inkml:brushProperty name="color" value="#66CC00"/>
    </inkml:brush>
  </inkml:definitions>
  <inkml:trace contextRef="#ctx0" brushRef="#br0">117 23 17489,'0'0'8034,"-10"-4"-6934,-34-13-476,42 16-615,0 1-1,0 0 1,0 0 0,0 0 0,1 0-1,-1 0 1,0 0 0,0 0-1,0 1 1,0-1 0,0 0-1,1 1 1,-1 0 0,0-1-1,0 1 1,1 0 0,-1 0-1,1 0 1,-1 0 0,1 0-1,-1 0 1,1 1 0,-1-1-1,1 0 1,0 1 0,0-1-1,0 1 1,0 0 0,0-1-1,0 1 1,-1 2 0,0 0 2,0 0 0,1 0 0,-1 0 0,1 0 0,0 0 0,0 0 1,0 1-1,1-1 0,0 0 0,-1 1 0,2 4 0,-1-8 3,1 0 1,0-1-1,0 1 0,-1 0 0,1-1 1,0 1-1,0-1 0,0 1 0,-1-1 1,1 1-1,0-1 0,0 0 0,0 1 1,0-1-1,0 0 0,0 0 0,0 0 1,0 0-1,0 1 0,0-1 0,0-1 1,0 1-1,0 0 0,0 0 0,0 0 1,0 0-1,2-1 0,28-7 228,-19 1-333,0 0 0,-1 0 1,0-1-1,10-10 0,-1 2-213,-23 59-353,-2-12 1292,2 0 1,1 0-1,3 50 0,5-66-3,-6-15-599,-1 0-1,1 0 1,0 0-1,0 0 1,-1-1-1,1 1 0,0 0 1,-1 0-1,1 0 1,0 0-1,0 0 1,-1 0-1,1 0 1,0 0-1,-1 0 1,1 0-1,0 0 1,0 0-1,-1 1 1,1-1-1,0 0 0,0 0 1,-1 0-1,1 0 1,0 0-1,0 0 1,-1 1-1,1-1 1,0 0-1,0 0 1,0 0-1,-1 1 1,1-1-1,0 0 0,0 0 1,0 0-1,0 1 1,-1-1-1,1 0 1,0 0-1,0 1 1,0-1-1,0 0 1,0 1-1,0-1 1,0 0-1,0 0 1,0 1-1,0-1 0,0 0 1,0 1-1,0-1 1,0 0-1,0 0 1,0 1-1,0-1 1,0 0-1,1 0 1,-1 1-1,0-1 1,0 0-1,0 0 0,0 1 1,0-1-1,1 0 1,-1 0-1,0 0 1,1 1-1,-45 4 559,7-1-536,31-4-1784,16-2-1971,27-15-5760,-15 6 1656</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00.834"/>
    </inkml:context>
    <inkml:brush xml:id="br0">
      <inkml:brushProperty name="width" value="0.025" units="cm"/>
      <inkml:brushProperty name="height" value="0.025" units="cm"/>
      <inkml:brushProperty name="color" value="#66CC00"/>
    </inkml:brush>
  </inkml:definitions>
  <inkml:trace contextRef="#ctx0" brushRef="#br0">161 0 19058,'0'0'2899,"-12"3"-166,3-1-2344,-1 0 0,1 2 0,-1-1 0,1 1 0,0 0 0,1 1 0,-16 10-1,19-12-238,0 1 0,1 0 0,-1 0 0,1 1 0,0-1-1,0 1 1,0 0 0,1 0 0,0 0 0,0 1 0,0-1 0,1 1-1,-1-1 1,1 1 0,1 0 0,-3 10 0,4-13-97,-1-1 1,1 0-1,-1 0 1,1 1-1,0-1 1,0 0-1,0 0 1,0 1-1,1-1 1,-1 0-1,0 0 1,1 0-1,0 1 1,-1-1-1,1 0 1,0 0-1,0 0 1,0 0-1,1 0 1,-1 0-1,0-1 1,1 1-1,-1 0 1,1 0-1,-1-1 1,3 2-1,0-1-7,0-1-1,0 0 1,0 1-1,0-2 1,0 1-1,0 0 1,0-1 0,1 0-1,-1 0 1,0 0-1,0 0 1,0-1-1,7-1 1,-3 0-55,-1 0 1,0 0 0,0-1 0,0 0-1,0-1 1,0 1 0,-1-1-1,1 0 1,-1-1 0,0 0 0,-1 0-1,1 0 1,-1 0 0,0-1-1,0 0 1,-1 0 0,0 0 0,0-1-1,0 0 1,-1 1 0,0-1-1,0 0 1,0-1 0,-1 1 0,0 0-1,-1-1 1,0 1 0,1-11-1,-3 16 9,1 1-1,0-1 0,0 1 1,-1 0-1,1-1 0,-1 1 0,1-1 1,-1 1-1,0 0 0,0-1 0,1 1 1,-1 0-1,0 0 0,0 0 1,0-1-1,0 1 0,-1 0 0,1 0 1,0 1-1,0-1 0,0 0 0,-1 0 1,1 1-1,0-1 0,-1 0 1,1 1-1,-1-1 0,1 1 0,-1 0 1,1 0-1,-1-1 0,1 1 0,-1 0 1,1 0-1,-1 0 0,1 1 1,-1-1-1,1 0 0,-2 1 0,-2-1-14,0 1-1,0 0 0,0 0 0,0 0 0,0 1 0,1-1 1,-1 1-1,1 1 0,-1-1 0,1 0 0,-5 4 1,4-1-44,1 0 1,0-1 0,0 2-1,0-1 1,0 0 0,1 1-1,-5 11 1,7-15-383,0 1-1,0 0 1,0 0 0,0 0 0,1-1-1,-1 1 1,1 0 0,0 0-1,0 0 1,0 0 0,1 0 0,0 3-1,-1-5 207,0-1 0,0 1 0,1-1 0,-1 1 0,1-1 0,-1 0 0,0 1 0,1-1 0,-1 1 0,1-1 0,-1 0 0,1 1 0,-1-1 0,1 0 0,-1 1 0,1-1 0,0 0 0,-1 0 0,1 0-1,-1 1 1,1-1 0,0 0 0,-1 0 0,1 0 0,-1 0 0,1 0 0,0 0 0,-1 0 0,1 0 0,-1-1 0,2 1 0,1 0-1079,18 0-5017</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01.161"/>
    </inkml:context>
    <inkml:brush xml:id="br0">
      <inkml:brushProperty name="width" value="0.025" units="cm"/>
      <inkml:brushProperty name="height" value="0.025" units="cm"/>
      <inkml:brushProperty name="color" value="#66CC00"/>
    </inkml:brush>
  </inkml:definitions>
  <inkml:trace contextRef="#ctx0" brushRef="#br0">49 1 17553,'0'0'8771,"-6"9"-7656,-1 1-791,1 1 1,0-1-1,1 1 0,1 0 0,-7 20 0,11-28-266,-1 0 0,0 0 0,0 0-1,1 1 1,0-1 0,0 0 0,0 0 0,0 0-1,0 1 1,1-1 0,-1 0 0,1 0 0,0 0-1,0 0 1,0 0 0,0 0 0,0 0 0,1 0-1,0 0 1,-1-1 0,1 1 0,0 0 0,0-1-1,0 0 1,1 1 0,-1-1 0,1 0 0,-1 0 0,1 0-1,4 2 1,1-1-6,0 0-1,0 0 1,1-1-1,-1 0 1,1 0-1,-1-1 1,1 0-1,0-1 1,-1 1-1,1-2 1,0 1-1,-1-2 1,1 1-1,-1-1 1,1 0-1,8-3 1,-13 3-32,0 1 1,0 0-1,0-1 0,-1 0 1,1 0-1,0 0 1,-1-1-1,1 1 1,-1-1-1,0 1 0,0-1 1,0 0-1,0-1 1,0 1-1,-1 0 1,1-1-1,-1 1 1,0-1-1,0 0 0,0 0 1,-1 0-1,1 0 1,-1 0-1,0 0 1,0 0-1,-1 0 1,1 0-1,-1-1 0,0 1 1,0 0-1,0 0 1,0-1-1,-1 1 1,-1-6-1,0 6-20,1 1 0,-1 0 0,0 0 0,0 0 0,0 0 0,0 0 0,0 0 0,-1 0 0,1 1 0,-1-1 0,0 1 0,0-1 0,0 1 0,0 0 0,0 1 0,0-1 0,0 0 0,-1 1 0,1 0 0,-1-1 0,-4 0 0,-5-1 0,0 0 0,0 1 0,0 0 0,-20 1 0,30 1-41,-41 4-6411,43-4 6100,-1 0 0,1 1 1,0-1-1,0 1 1,-1-1-1,1 1 1,0-1-1,0 1 0,0 0 1,0 0-1,0-1 1,0 1-1,0 0 0,0 0 1,0 0-1,0 0 1,0 0-1,1 0 1,-1 0-1,0 1 0,1-1 1,-1 0-1,1 0 1,-1 0-1,1 1 0,0-1 1,-1 0-1,1 1 1,0-1-1,0 2 1</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01.830"/>
    </inkml:context>
    <inkml:brush xml:id="br0">
      <inkml:brushProperty name="width" value="0.025" units="cm"/>
      <inkml:brushProperty name="height" value="0.025" units="cm"/>
      <inkml:brushProperty name="color" value="#66CC00"/>
    </inkml:brush>
  </inkml:definitions>
  <inkml:trace contextRef="#ctx0" brushRef="#br0">0 159 9129,'0'0'9032,"10"2"-7414,49 7 689,-1-3 1,71 0 0,130-13-503,-53-12-1356,223-49 1,-52 5-543,-285 51 276,0 4 0,1 4 0,124 10-1,-142 6 171,-74-12-524</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33.530"/>
    </inkml:context>
    <inkml:brush xml:id="br0">
      <inkml:brushProperty name="width" value="0.025" units="cm"/>
      <inkml:brushProperty name="height" value="0.025" units="cm"/>
    </inkml:brush>
  </inkml:definitions>
  <inkml:trace contextRef="#ctx0" brushRef="#br0">0 42 17809,'0'0'8173,"9"-5"-6924,4-2-781,1 2 0,0-1 0,0 1-1,26-5 1,-32 9-340,0 0-1,-1 0 1,1 1-1,0 0 1,14 1 0,-20 0-127,1-1 1,0 1 0,0 0-1,-1 0 1,1 0 0,-1 0 0,1 0-1,-1 0 1,1 1 0,-1-1-1,0 1 1,1 0 0,-1-1 0,0 1-1,0 0 1,3 4 0,-4-4-18,0 0 0,0-1 0,0 1 1,0 0-1,0 0 0,-1 0 0,1 0 1,-1 0-1,1 0 0,-1 0 0,0 0 0,0 0 1,1 0-1,-1 0 0,-1 0 0,1 0 0,0 0 1,0 0-1,-1 0 0,1 0 0,-1 0 1,0 0-1,0-1 0,1 1 0,-1 0 0,0 0 1,0 0-1,-1-1 0,1 1 0,0-1 1,-1 1-1,1-1 0,0 1 0,-1-1 0,0 0 1,1 0-1,-1 0 0,0 0 0,0 0 1,1 0-1,-1 0 0,0 0 0,0-1 0,-3 1 1,32 25-1293,-22-22 1318,1 0-1,-1 0 1,-1 1 0,1 0 0,-1 0 0,1 0 0,-2 1-1,1-1 1,0 1 0,-1 0 0,0 0 0,-1 0 0,1 0-1,-1 1 1,0-1 0,-1 1 0,0-1 0,0 1-1,0-1 1,-1 1 0,1 0 0,-2-1 0,1 1 0,-3 9-1,2-13 108,0-1-1,0 0 0,0 0 1,-1 0-1,1 0 0,-1 0 0,0 0 1,0-1-1,1 1 0,-1 0 0,0-1 1,0 1-1,-1-1 0,1 0 1,0 0-1,0 0 0,-1 0 0,-2 1 1,-46 13 1636,49-15-1690,-14 3-39,1 0 1,0-1 0,-1-1 0,1 0 0,-28-2 0,43 0-49,-1 1-1,0 0 1,0 0-1,0 0 1,0 0-1,1-1 1,-1 1-1,0 0 1,0-1 0,1 1-1,-1-1 1,0 1-1,0-1 1,1 1-1,-1-1 1,1 1-1,-1-1 1,0 0-1,1 1 1,-1-1 0,1 0-1,0 1 1,-1-1-1,1 0 1,-1 0-1,1 1 1,0-1-1,0 0 1,-1 0 0,1 0-1,0 1 1,0-1-1,0 0 1,0 0-1,0 0 1,0 0-1,0 0 1,0 1 0,0-1-1,1 0 1,-1 0-1,0 0 1,1 1-1,-1-1 1,0 0-1,1 0 1,-1 1-1,1-1 1,-1 0 0,1 1-1,-1-1 1,1 0-1,-1 1 1,1-1-1,0 1 1,-1-1-1,1 1 1,0-1 0,0 1-1,-1 0 1,1-1-1,0 1 1,0 0-1,-1-1 1,1 1-1,0 0 1,0 0 0,1 0-1,56-17-13017,-35 7 5670</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05.134"/>
    </inkml:context>
    <inkml:brush xml:id="br0">
      <inkml:brushProperty name="width" value="0.025" units="cm"/>
      <inkml:brushProperty name="height" value="0.025" units="cm"/>
      <inkml:brushProperty name="color" value="#66CC00"/>
    </inkml:brush>
  </inkml:definitions>
  <inkml:trace contextRef="#ctx0" brushRef="#br0">19 0 15631,'11'7'8716,"22"-1"-7120,-26-6-772,-5 1-781,4 0 96,1 0 1,-1 0-1,1 1 0,-1 0 1,0 0-1,12 6 1,-17-7-116,1 0 0,-1 0 0,0 0 0,0 1 0,0-1 0,0 0 0,0 0 0,0 1 0,0-1 0,0 1 0,-1-1 0,1 1 0,0-1 0,-1 1 0,0-1 0,1 1 0,-1 0 0,0-1 1,0 1-1,1 0 0,-1-1 0,-1 1 0,1 0 0,0-1 0,0 1 0,0 0 0,-1-1 0,1 1 0,-1-1 0,0 1 0,1-1 0,-1 1 0,-1 1 0,-20 21 1041,20-22-954,0 0 0,0 0-1,0-1 1,0 2-1,0-1 1,0 0-1,0 0 1,1 1-1,-1-1 1,1 1-1,-3 4 1,7-4-102,0-1 1,0 0 0,0 0-1,0 0 1,1 0-1,-1 0 1,0-1 0,1 1-1,-1-1 1,1 0 0,0 0-1,4 0 1,-3 1-2,0-1-33,0 1 0,0 0 0,0 0 1,0 0-1,0 1 0,-1 0 0,1 0 0,-1 0 0,0 1 0,0-1 0,0 1 0,0 0 1,0 0-1,-1 0 0,4 6 0,-6-7 63,0-1 1,0 1-1,0-1 1,0 1-1,0 0 1,0 0-1,-1 0 1,1-1-1,-1 1 1,0 0-1,0 0 1,0 0-1,0 0 1,0 0-1,-1 0 1,1-1-1,-1 1 1,0 0 0,0 0-1,0-1 1,0 1-1,0 0 1,-1-1-1,1 1 1,-1-1-1,0 0 1,1 0-1,-1 1 1,0-1-1,-3 2 1,-2 1 3,0 0 0,0 0 0,0-1 0,-1 0 0,1 0 1,-1-1-1,0 0 0,0 0 0,-1-1 0,1 0 0,0 0 1,-1-1-1,1 0 0,-1-1 0,1 0 0,-1 0 0,1-1 1,-1 0-1,-15-3 0,23 3-43,0 1 0,0 0 1,-1-1-1,1 1 0,0-1 0,0 1 1,0-1-1,0 1 0,-1-1 0,1 0 1,0 1-1,0-1 0,0 0 0,1 0 0,-1 0 1,0 0-1,0 0 0,0 0 0,1 0 1,-1 0-1,0 0 0,1 0 0,-1 0 1,1-1-1,-1 1 0,1 0 0,0 0 1,0-1-1,-1 1 0,1 0 0,0 0 0,0-2 1,1 1-64,0 1-1,0-1 1,0 1 0,0-1 0,0 1 0,1-1 0,-1 1 0,0 0 0,1 0-1,-1 0 1,1 0 0,-1 0 0,1 0 0,0 0 0,-1 0 0,1 0 0,0 1-1,0-1 1,-1 1 0,3-1 0,20-6-4420,4-2-2921</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05.969"/>
    </inkml:context>
    <inkml:brush xml:id="br0">
      <inkml:brushProperty name="width" value="0.025" units="cm"/>
      <inkml:brushProperty name="height" value="0.025" units="cm"/>
      <inkml:brushProperty name="color" value="#66CC00"/>
    </inkml:brush>
  </inkml:definitions>
  <inkml:trace contextRef="#ctx0" brushRef="#br0">45 0 16816,'1'3'7433,"-3"3"-4131,-8 16-3153,9-20 893,-5 12-611,0-1-1,2 1 1,-1 0 0,2 0 0,0 0-1,-2 19 1,5-29-405,-1 0-1,1 0 0,0 0 1,0 0-1,1 0 0,-1 1 1,1-1-1,0 0 0,0 0 1,0 0-1,0-1 0,1 1 1,0 0-1,0 0 0,0-1 1,0 1-1,0-1 0,1 0 1,-1 0-1,1 0 0,0 0 1,0 0-1,0 0 0,0-1 1,1 1-1,4 2 0,-1-2-53,0 0 0,1 0 0,0-1 0,0 0 0,12 2 0,20-3-3055,-39-2 2745,0 1 1,0 0-1,0 0 0,0 0 0,0-1 0,0 1 1,0-1-1,0 1 0,0-1 0,0 1 0,0-1 0,0 1 1,0-1-1,0 0 0,-1 0 0,1 1 0,0-1 1,0 0-1,-1 0 0,1 0 0,0 0 0,-1 0 0,1 0 1,-1 0-1,1 0 0,-1 0 0,0 0 0,1 0 1,-1 0-1,0 0 0,0-2 0,5-23-10835</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06.311"/>
    </inkml:context>
    <inkml:brush xml:id="br0">
      <inkml:brushProperty name="width" value="0.025" units="cm"/>
      <inkml:brushProperty name="height" value="0.025" units="cm"/>
      <inkml:brushProperty name="color" value="#66CC00"/>
    </inkml:brush>
  </inkml:definitions>
  <inkml:trace contextRef="#ctx0" brushRef="#br0">1 0 17040,'0'0'12108,"9"43"-16913,-3-43-3235</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16.119"/>
    </inkml:context>
    <inkml:brush xml:id="br0">
      <inkml:brushProperty name="width" value="0.025" units="cm"/>
      <inkml:brushProperty name="height" value="0.025" units="cm"/>
      <inkml:brushProperty name="color" value="#66CC00"/>
    </inkml:brush>
  </inkml:definitions>
  <inkml:trace contextRef="#ctx0" brushRef="#br0">2 1 6887,'-1'133'8915,"2"141"-6897,4-239-3004,-5-34 879,1 0-1,-1 0 1,1 0-1,-1 0 0,1 0 1,-1-1-1,1 1 1,-1 0-1,1 0 0,0 0 1,-1-1-1,1 1 1,0 0-1,0 0 1,0-1-1,-1 1 0,1-1 1,0 1-1,0-1 1,0 1-1,0-1 0,0 0 1,0 1-1,0-1 1,0 0-1,0 0 0,0 0 1,2 0 549,-4 28 5197,-1-2-3320,-2 28 192,5-53-3787,2-11-183,0-18-4807,-3 0-7192</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16.835"/>
    </inkml:context>
    <inkml:brush xml:id="br0">
      <inkml:brushProperty name="width" value="0.025" units="cm"/>
      <inkml:brushProperty name="height" value="0.025" units="cm"/>
      <inkml:brushProperty name="color" value="#66CC00"/>
    </inkml:brush>
  </inkml:definitions>
  <inkml:trace contextRef="#ctx0" brushRef="#br0">0 19 19891,'0'0'7046,"56"-6"-6213,-28-1-609,2 2-159,1 4-162,-6 1-1568,-6 0-1090,-6 2-1921,-6 4-5414</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1:17.191"/>
    </inkml:context>
    <inkml:brush xml:id="br0">
      <inkml:brushProperty name="width" value="0.025" units="cm"/>
      <inkml:brushProperty name="height" value="0.025" units="cm"/>
      <inkml:brushProperty name="color" value="#66CC00"/>
    </inkml:brush>
  </inkml:definitions>
  <inkml:trace contextRef="#ctx0" brushRef="#br0">0 28 18706,'0'0'5199,"9"-4"-4740,45-15-326,-50 18-182,1 0 1,-1 0-1,1 0 0,-1 1 0,1 0 1,0 0-1,-1 0 0,1 0 0,-1 1 1,1 0-1,-1 0 0,1 0 0,4 2 1,-7-2 91,0 1 1,-1-1-1,1 1 1,-1 0-1,1-1 1,-1 1 0,0 0-1,1 0 1,-1 0-1,0 0 1,-1 0 0,1 0-1,0 0 1,0 0-1,-1 0 1,1 0 0,-1 0-1,0 1 1,0-1-1,0 0 1,0 0 0,0 0-1,0 1 1,0-1-1,-1 0 1,1 0 0,-1 0-1,-1 3 1,-1 8 838,-1 0 1,0 0-1,-8 14 0,-7 13 140,-13 45-1,17-28-8770,12-47-771</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5:55.848"/>
    </inkml:context>
    <inkml:brush xml:id="br0">
      <inkml:brushProperty name="width" value="0.025" units="cm"/>
      <inkml:brushProperty name="height" value="0.025" units="cm"/>
      <inkml:brushProperty name="color" value="#66CC00"/>
    </inkml:brush>
  </inkml:definitions>
  <inkml:trace contextRef="#ctx0" brushRef="#br0">38 0 4420,'-1'13'4447,"-11"68"293,-6 40 1375,13-44-6560,5-55 322,-2-1 84,2-1 0,1 1 1,1 0-1,0-1 0,2 0 0,8 28 0,-8-41-1265,-2-11 147,-1-17-5052,-1 19 3407</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5:55.506"/>
    </inkml:context>
    <inkml:brush xml:id="br0">
      <inkml:brushProperty name="width" value="0.025" units="cm"/>
      <inkml:brushProperty name="height" value="0.025" units="cm"/>
      <inkml:brushProperty name="color" value="#66CC00"/>
    </inkml:brush>
  </inkml:definitions>
  <inkml:trace contextRef="#ctx0" brushRef="#br0">0 1 8040,'0'0'6875,"2"3"-6250,3 11-255,-2-1-1,0 1 1,0-1-1,-1 1 1,-1 0-1,0 0 1,-2 21-1,1-26 2467,0-22-1912,-2 196-1392,9 249-2331,0-363-3869,-4-38-80</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5:56.205"/>
    </inkml:context>
    <inkml:brush xml:id="br0">
      <inkml:brushProperty name="width" value="0.025" units="cm"/>
      <inkml:brushProperty name="height" value="0.025" units="cm"/>
      <inkml:brushProperty name="color" value="#66CC00"/>
    </inkml:brush>
  </inkml:definitions>
  <inkml:trace contextRef="#ctx0" brushRef="#br0">1 0 9001,'0'0'-1762</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5:56.550"/>
    </inkml:context>
    <inkml:brush xml:id="br0">
      <inkml:brushProperty name="width" value="0.025" units="cm"/>
      <inkml:brushProperty name="height" value="0.025" units="cm"/>
      <inkml:brushProperty name="color" value="#66CC00"/>
    </inkml:brush>
  </inkml:definitions>
  <inkml:trace contextRef="#ctx0" brushRef="#br0">0 0 7623,'0'0'6919,"0"63"-6887,5-43-1025,-5-3-5413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0:57.985"/>
    </inkml:context>
    <inkml:brush xml:id="br0">
      <inkml:brushProperty name="width" value="0.025" units="cm"/>
      <inkml:brushProperty name="height" value="0.025" units="cm"/>
    </inkml:brush>
  </inkml:definitions>
  <inkml:trace contextRef="#ctx0" brushRef="#br0">459 1 12876,'0'0'9721,"-6"9"-8706,-26 47 717,-76 100 1,-62 49 1238,100-123-1987,65-76-941,-2 1 4,0 0 0,0 1 1,1-1-1,1 2 0,-1-1 0,1 1 0,0-1 1,1 1-1,0 1 0,1-1 0,0 1 0,-3 12 1,6-21-48,0-1 0,0 1 0,0 0 1,0 0-1,1 0 0,-1-1 0,0 1 1,0 0-1,1 0 0,-1 0 0,0-1 1,1 1-1,-1 0 0,1-1 0,-1 1 0,1 0 1,-1-1-1,1 1 0,-1-1 0,1 1 1,-1-1-1,1 1 0,0-1 0,0 1 1,-1-1-1,1 1 0,1-1 0,29 6 19,33-10 46,-24-5-20,-1-1 0,64-28 0,-9 4-361,9 2-1349,29-10-7011,-60 17-3324</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33.873"/>
    </inkml:context>
    <inkml:brush xml:id="br0">
      <inkml:brushProperty name="width" value="0.025" units="cm"/>
      <inkml:brushProperty name="height" value="0.025" units="cm"/>
    </inkml:brush>
  </inkml:definitions>
  <inkml:trace contextRef="#ctx0" brushRef="#br0">1 0 12332,'0'0'16399,"2"12"-16281,5 127-56,-7-74-2702,0-54 1684,0-11 702,1 1 1,-1-1 0,1 0-1,0 1 1,-1-1 0,1 0 0,-1 0-1,1 0 1,0 1 0,-1-1-1,1 0 1,-1 0 0,1 0 0,0 0-1,-1 0 1,1 0 0,-1 0-1,1 0 1,0 0 0,-1-1-1,1 1 1,0 0 0,-1 0 0,1 0-1,-1-1 1,1 1 0,-1 0-1,1-1 1,-1 1 0,1 0 0,-1-1-1,1 1 1,-1-1 0,1 1-1,-1-1 1,0 1 0,1-2 0,12-16-5700</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22.191"/>
    </inkml:context>
    <inkml:brush xml:id="br0">
      <inkml:brushProperty name="width" value="0.025" units="cm"/>
      <inkml:brushProperty name="height" value="0.025" units="cm"/>
      <inkml:brushProperty name="color" value="#66CC00"/>
    </inkml:brush>
  </inkml:definitions>
  <inkml:trace contextRef="#ctx0" brushRef="#br0">105 1 8712,'-8'18'10642,"-22"13"-6247,8-9-2520,15-12-1236,0 0 0,1 1-1,-9 19 1,13-26-484,0 0-1,1 1 1,0-1-1,0 0 1,0 1 0,0 0-1,1-1 1,-1 1-1,1-1 1,0 1 0,1 0-1,-1-1 1,2 6-1,-1-9-119,-1 1-1,1-1 0,0 0 0,0 1 0,0-1 1,0 0-1,0 1 0,0-1 0,1 0 0,-1 0 1,0 0-1,0 0 0,1 0 0,-1 0 0,1-1 1,-1 1-1,1 0 0,-1-1 0,1 1 0,-1-1 1,1 1-1,0-1 0,-1 0 0,4 0 0,45 1 143,-39-2-162,-2 1-311,-1-1 1,1 0-1,0-1 1,-1 0-1,1 0 1,14-7-1,22-16-7405,-24 11-915</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23"/>
    </inkml:context>
    <inkml:brush xml:id="br0">
      <inkml:brushProperty name="width" value="0.025" units="cm"/>
      <inkml:brushProperty name="height" value="0.025" units="cm"/>
      <inkml:brushProperty name="color" value="#66CC00"/>
    </inkml:brush>
  </inkml:definitions>
  <inkml:trace contextRef="#ctx0" brushRef="#br0">178 0 10666,'0'0'17387,"-7"13"-16591,-7 12-298,-1-1 1,-1 0 0,0-1 0,-2-1-1,-1-1 1,-26 24 0,45-45-489,0 0 0,-1 1 0,1-1-1,0 0 1,0 0 0,0 1 0,-1-1 0,1 0 0,0 0 0,0 1 0,-1-1-1,1 0 1,0 0 0,-1 0 0,1 0 0,0 0 0,-1 1 0,1-1 0,0 0 0,0 0-1,-1 0 1,1 0 0,0 0 0,-1 0 0,1 0 0,0 0 0,-1 0 0,1 0-1,0 0 1,-1 0 0,1 0 0,0-1 0,-1 1 0,1 0 0,0 0 0,-1 0 0,1 0-1,0 0 1,0-1 0,-1 1 0,2-16 24,12-19-532,-4 17 50,-6 11 252,1-1 0,-1 1 0,1 0 0,1 1 0,-1-1 0,1 1 0,0 0 1,1 0-1,10-10 0,-15 16 189,-1 0 1,0 0-1,0 0 1,0 0-1,1 0 1,-1 0-1,0 0 1,0 0 0,1 0-1,-1-1 1,0 2-1,0-1 1,0 0-1,1 0 1,-1 0-1,0 0 1,0 0-1,1 0 1,-1 0 0,0 0-1,0 0 1,0 0-1,1 0 1,-1 0-1,0 1 1,0-1-1,0 0 1,1 0-1,-1 0 1,0 0 0,0 1-1,0-1 1,0 0-1,0 0 1,0 0-1,1 1 1,-1-1-1,0 0 1,0 0-1,0 0 1,0 1 0,4 16-92,-4 24 167,0-35-42,-8 113 1329,8-119-1345,0 1 1,0-1-1,-1 0 0,2 1 0,-1-1 0,0 0 0,0 1 1,0-1-1,0 0 0,0 1 0,0-1 0,0 0 0,0 1 1,0-1-1,1 0 0,-1 0 0,0 1 0,0-1 0,0 0 1,1 0-1,-1 1 0,0-1 0,0 0 0,1 0 0,-1 1 0,0-1 1,0 0-1,1 0 0,-1 0 0,0 0 0,1 0 0,-1 1 1,0-1-1,1 0 0,-1 0 0,0 0 0,1 0 0,-1 0 1,0 0-1,1 0 0,-1 0 0,0 0 0,0 0 0,1 0 1,-1 0-1,0 0 0,1-1 0,-1 1 0,0 0 0,1 0 1,-1 0-1,0 0 0,1-1 0,-1 1 0,0 0 0,0 0 1,1 0-1,-1-1 0,0 1 0,1-1 0,0 0 3,0 1 0,1-1 0,-1-1 0,0 1 0,0 0 0,0 0-1,0 0 1,0-1 0,0 1 0,0 0 0,0-1 0,0 1 0,0-3 0,0-1-14,0-1 0,-1 1-1,0 0 1,0-1 0,0 1 0,-1 0 0,0-1 0,0 1 0,0 0 0,-1-1-1,0 1 1,0 0 0,0 0 0,0 1 0,-1-1 0,0 0 0,-6-7 0,7 9-5,-1 0 0,1 0 1,-1 0-1,0 1 0,0-1 1,0 1-1,0 0 0,-1-1 1,1 1-1,0 1 1,-1-1-1,0 0 0,1 1 1,-1 0-1,0 0 0,0 0 1,1 0-1,-1 1 0,0-1 1,0 1-1,0 0 1,0 0-1,0 1 0,0-1 1,-6 2-1,6 3 164,13 1-72,13 0 9,18 0-397,42 5-75,-28-1-8578,-45-8 2260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23.344"/>
    </inkml:context>
    <inkml:brush xml:id="br0">
      <inkml:brushProperty name="width" value="0.025" units="cm"/>
      <inkml:brushProperty name="height" value="0.025" units="cm"/>
      <inkml:brushProperty name="color" value="#66CC00"/>
    </inkml:brush>
  </inkml:definitions>
  <inkml:trace contextRef="#ctx0" brushRef="#br0">1 0 10794,'0'0'17937,"4"55"-17713,-3-30-160,1 4-64,0-2-480,1-1-1794,2-5-1570,-1-7-3363</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24.327"/>
    </inkml:context>
    <inkml:brush xml:id="br0">
      <inkml:brushProperty name="width" value="0.025" units="cm"/>
      <inkml:brushProperty name="height" value="0.025" units="cm"/>
      <inkml:brushProperty name="color" value="#66CC00"/>
    </inkml:brush>
  </inkml:definitions>
  <inkml:trace contextRef="#ctx0" brushRef="#br0">1 11 8648,'0'0'2979,"5"2"3908,8-2-4165,7 0-608,5 0-608,7 0-610,7-3-319,3 0-353,-1-2-160,-2 3-32,-5 2-704,-9 0-1474,-10 0-1602</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24.715"/>
    </inkml:context>
    <inkml:brush xml:id="br0">
      <inkml:brushProperty name="width" value="0.025" units="cm"/>
      <inkml:brushProperty name="height" value="0.025" units="cm"/>
      <inkml:brushProperty name="color" value="#66CC00"/>
    </inkml:brush>
  </inkml:definitions>
  <inkml:trace contextRef="#ctx0" brushRef="#br0">1 1 13293,'0'0'9224,"77"13"-7110,-26-13-480,5 0-641,5 0-737,2 0-192,-8-1-1569,-10-3-3940,-10 0-11019</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35.604"/>
    </inkml:context>
    <inkml:brush xml:id="br0">
      <inkml:brushProperty name="width" value="0.025" units="cm"/>
      <inkml:brushProperty name="height" value="0.025" units="cm"/>
      <inkml:brushProperty name="color" value="#66CC00"/>
    </inkml:brush>
  </inkml:definitions>
  <inkml:trace contextRef="#ctx0" brushRef="#br0">8 115 9449,'0'1'612,"-1"0"0,0-1 1,1 1-1,-1 0 0,0-1 1,1 1-1,-1 0 0,1 0 0,-1-1 1,1 1-1,0 0 0,-1 0 0,1 0 1,0 0-1,0-1 0,-1 1 1,1 0-1,0 0 0,0 0 0,0 0 1,0 2-1,16-6 5710,26-21-4061,82-76-1578,-124 99-680,1 1 0,-1-1 1,1 1-1,-1-1 0,1 1 0,-1-1 0,1 1 0,0-1 1,-1 1-1,1 0 0,0-1 0,-1 1 0,1 0 0,0-1 1,-1 1-1,1 0 0,0 0 0,0 0 0,-1 0 0,1 0 1,0 0-1,-1 0 0,1 0 0,0 0 0,0 0 0,-1 0 1,1 0-1,0 0 0,1 1 0,-2 0 9,1 0-1,-1 0 1,1 0 0,-1 0-1,1 0 1,-1 0 0,1 1 0,-1-1-1,0 0 1,0 0 0,0 0-1,0 1 1,0-1 0,0 0-1,0 0 1,0 1 0,-10 51 276,10-53-288,-13 37 0,9-24 0,-1 0 0,2 0 0,0 1 0,-2 15 0,5-28-1,0-1 0,0 0 0,0 1 0,0-1 0,0 0 0,0 0 0,0 1 0,0-1 0,0 0 0,1 0 0,-1 0 0,0 1 0,0-1 0,0 0 0,0 0 0,0 1 0,1-1 0,-1 0 0,0 0 0,0 0 0,0 0 0,1 1 0,-1-1 0,0 0 0,0 0 0,0 0 0,1 0 0,-1 0-1,0 0 1,0 0 0,1 0 0,-1 0 0,0 0 0,0 0 0,1 0 0,-1 0 0,0 0 0,1 0 0,-1 0 0,0 0 0,0 0 0,1 0 0,-1 0 0,0 0 0,0 0 0,0 0 0,1 0 0,-1 0 0,0-1 0,0 1 0,1 0 0,-1 0 0,0 0 0,0 0 0,0-1 0,0 1 0,1 0 0,-1-1 0,12-7-660,-3-2-2171,0-1-1,-1 0 1,11-18-1,-16 23 1250,13-20-6852</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36.136"/>
    </inkml:context>
    <inkml:brush xml:id="br0">
      <inkml:brushProperty name="width" value="0.025" units="cm"/>
      <inkml:brushProperty name="height" value="0.025" units="cm"/>
      <inkml:brushProperty name="color" value="#66CC00"/>
    </inkml:brush>
  </inkml:definitions>
  <inkml:trace contextRef="#ctx0" brushRef="#br0">36 29 4228,'0'0'21893,"5"-7"-20906,7-8-588,-7 9 826,-17 29 493,9-17-1467,1-3-95,0 1-1,0-1 1,0 1 0,1 0-1,-1 0 1,1 0 0,-1 6-1,2-10-137,0 1-1,0-1 1,0 1-1,0-1 1,0 0-1,0 1 1,1-1-1,-1 0 1,0 0-1,0 1 1,0-1-1,0 0 1,0 1-1,1-1 1,-1 0-1,0 1 1,0-1-1,1 0 1,-1 0-1,0 0 1,0 1-1,1-1 1,-1 0-1,0 0 1,1 0-1,-1 1 1,0-1-1,1 0 1,-1 0-1,0 0 1,1 0-1,-1 0 1,24-3 225,26-22-243,-22 10 0,-29 41 0,-9 6 0,6-23 0,1-1 0,1 1 0,0-1 0,0 1 0,0 0 0,1 0 0,1-1 0,-1 1 0,1 0 0,2 11 0,3-9 0,-4-6 0,-16-2 0,11-2 0,-34 10 0,29-8 0,1 0 0,0 0 0,-1-1 0,1-1 0,-10 1 0,64-30-470,21 1-8915,-28 12 748,-15 5-577</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36.478"/>
    </inkml:context>
    <inkml:brush xml:id="br0">
      <inkml:brushProperty name="width" value="0.025" units="cm"/>
      <inkml:brushProperty name="height" value="0.025" units="cm"/>
      <inkml:brushProperty name="color" value="#66CC00"/>
    </inkml:brush>
  </inkml:definitions>
  <inkml:trace contextRef="#ctx0" brushRef="#br0">75 0 10314,'0'0'20115,"-10"9"-19453,6-5-613,-1 0 50,0 0 0,0 1-1,0 0 1,1 0 0,-1 0-1,1 0 1,1 1 0,-1 0-1,1 0 1,0 0 0,0 0-1,1 0 1,-1 1 0,1-1-1,-1 12 1,2-17-97,1 0 0,0 0-1,0 0 1,0 0 0,0 1 0,0-1-1,0 0 1,0 0 0,0 0 0,1 0 0,-1 0-1,0 0 1,1 0 0,-1 1 0,0-1-1,1 0 1,0 0 0,-1 0 0,1 0 0,-1-1-1,1 1 1,0 0 0,0 0 0,0 0-1,-1 0 1,3 0 0,-2 0-1,1-1 0,0 0-1,-1 1 1,1-1 0,0 0 0,-1 0-1,1 0 1,0 0 0,-1 0 0,1-1-1,0 1 1,-1 0 0,1-1 0,0 1-1,2-2 1,2-1-2,0 0-1,0 0 1,0-1 0,0 0-1,-1 0 1,1 0 0,-1 0-1,7-9 1,-9 10 1,-1 0 0,1 0 0,-1 0 0,0 0 0,0-1 0,0 1 0,-1-1 0,1 1 0,-1-1 0,1 0 0,-1 0 0,-1 1 0,1-1 0,0 0 0,-1 0 0,0 0 0,0-7 0,0 10-29,-1 1-1,1-1 1,-1 0 0,1 1 0,-1-1-1,1 1 1,-1-1 0,1 1 0,-1-1-1,0 1 1,1 0 0,-1-1 0,1 1-1,-1 0 1,0-1 0,0 1 0,1 0-1,-1 0 1,0-1 0,1 1 0,-1 0-1,0 0 1,0 0 0,1 0-1,-1 0 1,0 0 0,0 0 0,1 0-1,-1 1 1,0-1 0,1 0 0,-1 0-1,0 1 1,1-1 0,-1 0 0,0 1-1,1-1 1,-1 0 0,0 1 0,0 0-64,0 0 0,0-1 0,0 1 0,0 0 0,0-1 0,0 1 0,0 0 1,0 0-1,0 0 0,0 0 0,1 0 0,-1 0 0,0 0 0,1 0 0,-1 0 1,1 0-1,-1 0 0,1 0 0,-1 1 0,1-1 0,0 0 0,0 0 0,0 0 0,0 1 1,-1-1-1,2 2 0,10 1-5585,32-7-688,-18-7 1226,4-3-3146</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36.851"/>
    </inkml:context>
    <inkml:brush xml:id="br0">
      <inkml:brushProperty name="width" value="0.025" units="cm"/>
      <inkml:brushProperty name="height" value="0.025" units="cm"/>
      <inkml:brushProperty name="color" value="#66CC00"/>
    </inkml:brush>
  </inkml:definitions>
  <inkml:trace contextRef="#ctx0" brushRef="#br0">70 1 11082,'0'0'18930,"-10"9"-18513,-29 32-38,37-40-352,0 1 0,1 0 0,-1 0 0,1-1 0,-1 1 0,1 0 0,-1 0-1,1 0 1,0 1 0,0-1 0,0 0 0,0 0 0,1 1 0,-1-1 0,1 0 0,-1 1 0,1-1 0,0 0 0,0 1 0,0-1 0,0 1 0,0-1 0,0 1 0,1-1 0,-1 0 0,2 3 0,-1-3-8,1 0 1,-1-1-1,1 1 1,0 0 0,-1-1-1,1 1 1,0-1-1,0 0 1,0 0-1,0 0 1,0 0 0,0 0-1,0 0 1,1 0-1,-1-1 1,0 1-1,0-1 1,1 1 0,-1-1-1,0 0 1,5 0-1,-2-1 21,1 1-1,-1-1 0,1 0 0,-1 0 1,1-1-1,-1 0 0,0 0 1,0 0-1,0 0 0,9-6 1,-12 7-28,0 0 0,-1-1 0,1 1 1,0 0-1,0-1 0,-1 0 1,1 1-1,-1-1 0,1 0 0,-1 0 1,0 1-1,0-1 0,0 0 1,0 0-1,0-1 0,0 1 0,0 0 1,-1 0-1,1 0 0,-1-1 1,1 1-1,-1 0 0,0 0 0,0-1 1,0 1-1,0 0 0,-1 0 0,1-1 1,-2-3-1,1 4-157,-1 0 0,0 1 0,0-1 0,0 0 0,0 1 0,0-1 0,0 1 0,-1-1 0,1 1 0,0 0 0,-1 0 0,1 0 0,-1 0 0,1 1 0,-1-1 0,0 1 0,1-1 0,-1 1 0,-4 0 0,5 0-21,1-1 0,-1 1 0,1 0 0,-1-1 0,1 1-1,-1 0 1,1 0 0,-1 0 0,1 0 0,-1 0 0,1 1 0,-1-1 0,1 0 0,-1 1 0,1-1 0,0 1 0,-1-1 0,1 1-1,-1 0 1,1 0 0,0 0 0,0-1 0,-1 1 0,1 0 0,0 0 0,0 1 0,0-1 0,0 0 0,0 0 0,1 0-1,-1 1 1,0-1 0,-1 3 0,15-2-18064</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37.574"/>
    </inkml:context>
    <inkml:brush xml:id="br0">
      <inkml:brushProperty name="width" value="0.025" units="cm"/>
      <inkml:brushProperty name="height" value="0.025" units="cm"/>
      <inkml:brushProperty name="color" value="#66CC00"/>
    </inkml:brush>
  </inkml:definitions>
  <inkml:trace contextRef="#ctx0" brushRef="#br0">0 1 5765,'0'0'25817,"66"37"-25753,-44-37-961,5 0-2178,-4 0-2722,-1 0-4549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34.232"/>
    </inkml:context>
    <inkml:brush xml:id="br0">
      <inkml:brushProperty name="width" value="0.025" units="cm"/>
      <inkml:brushProperty name="height" value="0.025" units="cm"/>
    </inkml:brush>
  </inkml:definitions>
  <inkml:trace contextRef="#ctx0" brushRef="#br0">33 1 15919,'0'0'9129,"-15"54"-8809,12-27-64,-2 3-160,0 1-64,2-1-32,2-4-352,0-2-481,1-9-480,0-9-801,4-19-8200,-3-5 801</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38.130"/>
    </inkml:context>
    <inkml:brush xml:id="br0">
      <inkml:brushProperty name="width" value="0.025" units="cm"/>
      <inkml:brushProperty name="height" value="0.025" units="cm"/>
      <inkml:brushProperty name="color" value="#66CC00"/>
    </inkml:brush>
  </inkml:definitions>
  <inkml:trace contextRef="#ctx0" brushRef="#br0">1 50 11115,'0'0'13420,"8"-7"-12037,-6 5-1313,2-2 53,-1 0 0,1 1 0,0-1 0,1 1 0,-1 0 1,0 0-1,1 1 0,0-1 0,0 1 0,-1 0 0,1 0 0,0 1 0,1 0 0,-1-1 0,0 2 0,6-1 0,-8 0-75,0 1 0,0 1 0,0-1 0,1 0 0,-1 1 1,0 0-1,0-1 0,0 1 0,0 1 0,0-1 0,0 0 0,0 1 0,3 1 0,-5-2-14,-1 0-1,1 0 0,0 0 1,-1 0-1,1 0 0,-1 0 1,1 0-1,-1 0 0,0 1 1,1-1-1,-1 0 0,0 0 1,0 0-1,0 0 0,1 1 1,-1-1-1,-1 0 1,1 0-1,0 0 0,0 0 1,0 1-1,-1-1 0,1 0 1,0 0-1,-1 0 0,1 0 1,-1 0-1,1 0 0,-1 0 1,0 0-1,1 0 0,-1 0 1,0 0-1,0 0 0,0-1 1,0 1-1,1 0 0,-1 0 1,-2 0-1,-26 22 1080,24-19-895,0-1-1,0 1 1,1-1-1,-1 1 1,-6 9-1,10-12-216,1-1-1,0 1 0,-1-1 1,1 1-1,0-1 0,-1 1 0,1-1 1,0 1-1,0-1 0,0 1 1,0-1-1,-1 1 0,1-1 1,0 1-1,0 0 0,0-1 0,0 1 1,0-1-1,0 1 0,1-1 1,-1 1-1,0 0 0,0-1 0,0 1 1,0-1-1,1 1 0,-1-1 1,0 1-1,1-1 0,-1 1 1,19 12-149,25-2-1363,-5-7-2027,2-5-4498,-13-2-484</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38.460"/>
    </inkml:context>
    <inkml:brush xml:id="br0">
      <inkml:brushProperty name="width" value="0.025" units="cm"/>
      <inkml:brushProperty name="height" value="0.025" units="cm"/>
      <inkml:brushProperty name="color" value="#66CC00"/>
    </inkml:brush>
  </inkml:definitions>
  <inkml:trace contextRef="#ctx0" brushRef="#br0">77 32 10602,'0'0'14568,"-8"6"-14381,-21 20-48,29-26-103,-1 1 0,0 0 1,1-1-1,-1 1 0,0 0 0,1-1 0,-1 1 0,1 0 1,-1 0-1,1 0 0,-1 0 0,1-1 0,0 1 0,-1 0 1,1 0-1,0 0 0,0 0 0,0 0 0,-1 0 0,1 0 1,0 1-1,13 6 1090,23-8 577,-33-1-1614,-1 0 0,1 0 0,0 0 0,0 0 0,-1-1 0,1 1 0,0-1 0,-1 0 0,0 0 0,1 0 0,-1 0 0,0 0 0,0 0 0,0-1-1,0 1 1,-1 0 0,1-1 0,0 0 0,-1 1 0,0-1 0,0 0 0,0 0 0,0 0 0,0 0 0,-1 0 0,1 0 0,-1 0 0,1 0 0,-1-4 0,-2 5-51,1 1-1,0-1 1,0 1-1,-1-1 1,1 1-1,-1 0 1,1 0-1,-1 0 1,0 0-1,1 0 1,-1 0-1,0 0 1,0 0-1,0 1 1,1-1-1,-1 1 1,0-1-1,0 1 1,0 0-1,0 0 1,0 0-1,0 0 1,-2 0-1,-48 3-611,50-3 300,0 1 1,0 0-1,0-1 0,0 1 1,0 0-1,0 0 1,0 0-1,0 1 0,1-1 1,-1 0-1,0 1 1,1-1-1,-1 1 1,1-1-1,-2 3 0,-2 7-4122,3 1-3486</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38.798"/>
    </inkml:context>
    <inkml:brush xml:id="br0">
      <inkml:brushProperty name="width" value="0.025" units="cm"/>
      <inkml:brushProperty name="height" value="0.025" units="cm"/>
      <inkml:brushProperty name="color" value="#66CC00"/>
    </inkml:brush>
  </inkml:definitions>
  <inkml:trace contextRef="#ctx0" brushRef="#br0">0 104 6502,'0'0'14093,"60"2"-12203,-23-15-480,4 1-546,2-4-415,-1-2-289,-7 3-96,-7 2 0,-8 3-32,-7 3 0,-7 5-96,-4 2-1025,-2 10-14414</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39.250"/>
    </inkml:context>
    <inkml:brush xml:id="br0">
      <inkml:brushProperty name="width" value="0.025" units="cm"/>
      <inkml:brushProperty name="height" value="0.025" units="cm"/>
      <inkml:brushProperty name="color" value="#66CC00"/>
    </inkml:brush>
  </inkml:definitions>
  <inkml:trace contextRef="#ctx0" brushRef="#br0">1 18 16271,'0'0'12076,"12"-2"-10832,10-1-768,15-3 516,43-1 1,-79 7-988,-1 0 1,1 0 0,-1 1 0,1-1-1,-1 0 1,0 0 0,1 0 0,-1 1-1,1-1 1,-1 0 0,0 1 0,1-1-1,-1 0 1,0 1 0,1-1 0,-1 0 0,0 1-1,0-1 1,1 1 0,-1-1 0,0 0-1,0 1 1,0-1 0,0 1 0,1-1-1,-1 1 1,0-1 0,0 1 0,0-1-1,0 1 1,0-1 0,0 0 0,0 1-1,0-1 1,0 1 0,-1-1 0,1 1-1,0-1 1,0 1 0,0-1 0,0 0-1,-1 1 1,1-1 0,0 1 0,0-1-1,-1 0 1,1 1 0,0-1 0,-1 0-1,1 1 1,-1 0 0,-16 23 378,-11-2-348,13-8-34,47-19-8,-25 3-25,-1 0-73,0 1 0,-1-1 0,1 1 0,0 0 0,0 0 0,0 1 0,1-1 0,-1 2 0,0-1 0,11 2 1,-16-1 94,-1 0 0,1 0 0,0 0 0,-1-1 1,1 1-1,-1 0 0,0 0 0,1 0 1,-1 0-1,0 0 0,1 0 0,-1 0 1,0 0-1,0 0 0,0 0 0,0 0 0,0 0 1,0 0-1,0 0 0,0 0 0,-1 0 1,1 0-1,0 0 0,0 0 0,-1 0 1,1 0-1,-1 0 0,1 0 0,-1 0 0,1 0 1,-1 0-1,0-1 0,-1 2 0,-21 28 1012,15-23-930,0 1-1,-1-2 1,0 1 0,-10 4-1,16-9-66,1-1-1,-1 1 1,0-1 0,0 0-1,0 1 1,0-2 0,0 1-1,0 0 1,0 0-1,0-1 1,0 0 0,-1 0-1,1 0 1,0 0 0,0 0-1,0 0 1,0-1-1,-5-1 1,8 2-72,-1-1 0,1 1 0,-1-1 1,1 0-1,0 1 0,-1-1 0,1 1 0,0-1 0,-1 0 0,1 1 0,0-1 1,0 0-1,0 1 0,-1-1 0,1 0 0,0 1 0,0-1 0,0 0 0,0 1 1,0-1-1,0 0 0,1 0 0,-1 1 0,0-2 0,6-17-6049,6 5-4893</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39.997"/>
    </inkml:context>
    <inkml:brush xml:id="br0">
      <inkml:brushProperty name="width" value="0.025" units="cm"/>
      <inkml:brushProperty name="height" value="0.025" units="cm"/>
      <inkml:brushProperty name="color" value="#66CC00"/>
    </inkml:brush>
  </inkml:definitions>
  <inkml:trace contextRef="#ctx0" brushRef="#br0">1 82 5541,'0'0'10223,"12"2"-8146,136 10 2528,204-9 0,162-36-3692,60-2-1395,-241 33 1176,-244 2 1431,-88 0-1591,-1-15-9183,0 2-725</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48.903"/>
    </inkml:context>
    <inkml:brush xml:id="br0">
      <inkml:brushProperty name="width" value="0.025" units="cm"/>
      <inkml:brushProperty name="height" value="0.025" units="cm"/>
      <inkml:brushProperty name="color" value="#66CC00"/>
    </inkml:brush>
  </inkml:definitions>
  <inkml:trace contextRef="#ctx0" brushRef="#br0">2 139 13164,'0'0'199,"0"1"0,-1-1 0,1 0 0,0 0-1,0 0 1,0 0 0,0 0 0,0 1 0,0-1 0,0 0-1,0 0 1,0 0 0,0 0 0,0 1 0,0-1-1,0 0 1,0 0 0,0 0 0,0 0 0,0 1-1,0-1 1,0 0 0,0 0 0,0 0 0,0 0-1,0 0 1,0 1 0,0-1 0,0 0 0,0 0 0,0 0-1,1 0 1,-1 0 0,0 1 0,0-1 0,0 0-1,0 0 1,0 0 0,0 0 0,1 0 0,-1 0-1,0 0 1,0 0 0,0 0 0,0 1 0,0-1-1,1 0 1,-1 0 0,0 0 0,0 0 0,0 0-1,0 0 1,1 0 0,-1 0 0,0 0 0,0 0 0,0 0-1,14-8 2679,12-17-2358,8-14 274,36-34 335,-70 73-1116,0 0 0,0 0 0,0 0-1,1 0 1,-1 0 0,0 0-1,0 0 1,0 0 0,0 0 0,0 0-1,1 0 1,-1 0 0,0 0 0,0 0-1,0 0 1,0 0 0,1 0 0,-1 0-1,0 0 1,0 0 0,0 0-1,0 0 1,0 0 0,1 0 0,-1 1-1,0-1 1,0 0 0,0 0 0,0 0-1,0 0 1,0 0 0,0 0-1,1 1 1,-1-1 0,0 0 0,0 0-1,0 0 1,0 0 0,0 0 0,0 1-1,0-1 1,0 0 0,0 0-1,0 0 1,0 0 0,0 1 0,0-1-1,0 0 1,0 0 0,0 0 0,0 0-1,0 1 1,0-1 0,0 0-1,0 0 1,0 0 0,0 0 0,0 22 217,-4 20-55,0-24-97,0-3 4,1 1 0,-1 29 0,6-45-458,0 1 0,0-2 0,1 1 0,-1 0 0,0 0 0,1-1 0,-1 1-1,0-1 1,0 1 0,0-1 0,0 0 0,0 0 0,3-2 0,7-7-5319,-2-1-2413</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49.245"/>
    </inkml:context>
    <inkml:brush xml:id="br0">
      <inkml:brushProperty name="width" value="0.025" units="cm"/>
      <inkml:brushProperty name="height" value="0.025" units="cm"/>
      <inkml:brushProperty name="color" value="#66CC00"/>
    </inkml:brush>
  </inkml:definitions>
  <inkml:trace contextRef="#ctx0" brushRef="#br0">0 138 13293,'0'0'13191,"11"-3"-12220,-3 0-875,1 0-1,-1 0 0,-1-1 0,1 0 0,-1 0 1,1 0-1,-1-1 0,0 0 0,-1-1 0,1 0 1,10-12-1,-1-6 5,-13 19 33,-1 0 1,2 0 0,-1 0-1,1 1 1,-1-1-1,1 1 1,1 0 0,5-5-1,-16 42 684,-1-13-672,1 0 0,1-1 0,1 2 0,1-1 0,-2 29 0,5-49-180,1 0 0,-1 1 0,0-1 0,0 0 0,1 1 0,-1-1 0,0 0 0,1 1 0,-1-1 0,0 0 0,1 1 0,-1-1 0,1 0-1,-1 0 1,0 0 0,1 1 0,-1-1 0,1 0 0,-1 0 0,0 0 0,1 0 0,-1 0 0,1 0 0,-1 0 0,1 0 0,-1 0 0,1 0 0,-1 0 0,0 0 0,1 0 0,-1 0 0,1 0-1,-1-1 1,1 1 0,-1 0 0,0 0 0,1 0 0,-1-1 0,0 1 0,1 0 0,-1-1 0,0 1 0,1 0 0,-1 0 0,0-1 0,1 1 0,-1-1 0,21-13-3344,-8-5-1783,2-2-2397</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49.684"/>
    </inkml:context>
    <inkml:brush xml:id="br0">
      <inkml:brushProperty name="width" value="0.025" units="cm"/>
      <inkml:brushProperty name="height" value="0.025" units="cm"/>
      <inkml:brushProperty name="color" value="#66CC00"/>
    </inkml:brush>
  </inkml:definitions>
  <inkml:trace contextRef="#ctx0" brushRef="#br0">1 138 14542,'0'0'15065,"6"-10"-14878,80-117 320,-93 180 1286,1-19-1456,0 52-1,6-86-374,0 0-1,0 1 1,0-1-1,0 0 1,0 1 0,1-1-1,-1 0 1,0 0 0,0 1-1,0-1 1,0 0-1,0 1 1,1-1 0,-1 0-1,0 0 1,0 1 0,1-1-1,-1 0 1,0 0-1,0 1 1,1-1 0,-1 0-1,0 0 1,1 0 0,-1 0-1,0 0 1,1 1-1,-1-1 1,0 0 0,1 0-1,-1 0 1,0 0 0,1 0-1,-1 0 1,0 0-1,1 0 1,-1 0 0,0 0-1,1 0 1,-1 0 0,0 0-1,1-1 1,-1 1-1,1 0 1,13-10-4780,-9-3-2730</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50.368"/>
    </inkml:context>
    <inkml:brush xml:id="br0">
      <inkml:brushProperty name="width" value="0.025" units="cm"/>
      <inkml:brushProperty name="height" value="0.025" units="cm"/>
      <inkml:brushProperty name="color" value="#66CC00"/>
    </inkml:brush>
  </inkml:definitions>
  <inkml:trace contextRef="#ctx0" brushRef="#br0">52 13 12524,'0'0'18134,"1"-4"-17781,-1-5-19,-2 11-46,-11 26 172,-14 44 166,24-60-619,0-1 0,1 1 0,1-1-1,0 1 1,1 0 0,0 12 0,0-23-7,1 0 0,-1 0 0,0 0 0,1-1 0,-1 1 0,1 0 0,-1 0 0,1 0 0,-1 0 0,1 0 0,-1 0 0,1-1 0,0 1 0,0 0 0,-1 0 0,1-1 0,0 1 0,0-1 0,0 1 0,0-1 0,0 1 0,-1-1 0,1 1 0,0-1 0,0 0 0,0 1 0,0-1 0,0 0 0,0 0 0,0 0 0,1 0 0,-1 0 0,0 0 0,0 0 0,0 0 0,0 0 0,0-1 0,0 1 0,0 0 0,0-1 0,1 0 0,2 1 0,0-2 0,0 1 0,0 0 0,0-1 0,0 0 0,0 0 0,0 0 0,6-5 0,-4 2 0,-1-1 0,0 0 0,0 0 0,0 0 0,-1 0 0,0-1 0,0 0 0,-1 0 0,1 0 0,-2 0 0,1-1 0,-1 1 0,0-1 0,-1 1 0,1-1 0,-2 0 0,1-10 0,-2 16 0,0 0 0,0 1 0,0-1 0,0 0 0,0 0 0,0 1 0,-1-1 0,1 1 0,0-1 0,-1 1 0,0-1 0,1 1 0,-1 0 0,0 0 0,1 0 0,-1 0 0,0 0 0,0 0 0,0 1 0,0-1 0,0 1 0,0-1 0,0 1 0,0 0 0,0-1 0,0 1 0,0 0 0,0 0 0,-4 1 0,2-1 0,-1 0 0,1 0 0,0 0 0,0 1 0,-1-1 0,1 1 0,0 0 0,0 0 0,0 0 0,0 1 0,0 0 0,0 0 0,-6 4 0,8-5-53,1 0-1,0 0 1,0 0-1,0 0 1,0 0 0,1 1-1,-1-1 1,0 0-1,0 1 1,1-1-1,-1 0 1,1 1 0,-1-1-1,1 1 1,-1-1-1,1 1 1,0-1 0,0 0-1,0 1 1,0-1-1,0 1 1,0 1 0,1-2-99,0 1 1,-1-1 0,1 0 0,0 0 0,0 0 0,0 0 0,0 0 0,0 0 0,0 0 0,0 0 0,0 0 0,1-1 0,-1 1 0,0 0 0,0-1 0,1 1 0,-1-1 0,3 1-1,3 1-569,1 0-1,-1-1 1,1 0-1,0-1 1,-1 0-1,1 0 1,9-2-1,-4 0-1413,-1-2 0,0 0-1,16-8 1,6-3-4821</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50.726"/>
    </inkml:context>
    <inkml:brush xml:id="br0">
      <inkml:brushProperty name="width" value="0.025" units="cm"/>
      <inkml:brushProperty name="height" value="0.025" units="cm"/>
      <inkml:brushProperty name="color" value="#66CC00"/>
    </inkml:brush>
  </inkml:definitions>
  <inkml:trace contextRef="#ctx0" brushRef="#br0">175 3 12748,'0'0'15439,"-9"1"-14761,5-1-585,0 0 1,0 1-1,1 0 1,-1-1-1,0 1 1,1 1-1,-1-1 1,1 0-1,-1 1 1,1 0-1,0 0 1,0 0-1,0 0 1,0 1-1,0-1 1,0 1-1,1-1 1,-1 1-1,1 0 1,-1 0-1,1 0 1,0 0-1,1 1 1,-1-1-1,0 0 1,1 1-1,0 0 1,0-1-1,0 1 1,0-1-1,0 1 1,1 5-1,-1-7-70,1 0 0,0 0 0,-1 0 0,1 0 0,0 0-1,1 0 1,-1 0 0,0 0 0,0 0 0,1 0 0,-1 0-1,1 0 1,0 0 0,0 0 0,0 0 0,0 0 0,0-1 0,0 1-1,0 0 1,0-1 0,0 1 0,1-1 0,2 3 0,-3-3-14,1-1 1,0 1-1,-1 0 1,1-1 0,0 0-1,0 1 1,0-1-1,-1 0 1,1 0 0,0 0-1,0 0 1,0 0-1,-1 0 1,1-1-1,0 1 1,0-1 0,-1 1-1,1-1 1,0 1-1,-1-1 1,1 0 0,0 0-1,-1 0 1,1 0-1,-1 0 1,0 0-1,3-3 1,1-1-10,0-1 0,0 0 0,0 0 0,-1 0 0,0 0 0,0-1 0,-1 1 0,5-13 0,-7 17 0,0-1 0,-1 1 0,1-1 0,-1 1 0,1-1 0,-1 1 0,0-1 0,0 1 0,0-1 0,0 1 0,0-1 0,-2-4 0,2 6 0,-1 0 0,0 0 0,1-1 0,-1 1 0,0 0 0,0 0 0,0 0 0,0 0 0,0 0 0,0 0 0,0 1 0,0-1 0,0 0 0,0 0 0,0 1 0,0-1 0,-1 1 0,1-1 0,0 1 0,-1-1 0,1 1 0,0 0 0,-1 0 0,1 0 0,-2-1 0,-3 1-420,0 0-1,0 0 1,0 0 0,0 0 0,0 1-1,0 0 1,0 0 0,1 1-1,-1-1 1,0 1 0,-8 4 0,4 1-1289,0-1 0,0 1 1,1 1-1,-15 14 1,2-1-6198</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34.574"/>
    </inkml:context>
    <inkml:brush xml:id="br0">
      <inkml:brushProperty name="width" value="0.025" units="cm"/>
      <inkml:brushProperty name="height" value="0.025" units="cm"/>
    </inkml:brush>
  </inkml:definitions>
  <inkml:trace contextRef="#ctx0" brushRef="#br0">0 65 14350,'0'0'11114,"10"-9"-9891,-3 3-996,0 0 0,1 1 0,-1 0 1,2 0-1,-1 1 0,0-1 0,1 2 1,-1-1-1,1 2 0,0-1 0,0 1 1,1 0-1,17-1 0,-20 3-181,0-1 1,1 1-1,-1 1 0,0 0 0,1 0 1,-1 0-1,7 3 0,-12-4-40,0 1 1,-1 0-1,1 0 0,-1 0 0,1 0 0,-1 0 1,0 0-1,1 0 0,-1 1 0,0-1 0,0 0 1,0 1-1,0-1 0,0 1 0,0-1 0,0 1 1,-1-1-1,1 1 0,0 0 0,-1-1 1,1 1-1,-1 0 0,0 0 0,0-1 0,0 1 1,1 0-1,-1 0 0,-1-1 0,1 1 0,0 0 1,0 0-1,-1-1 0,1 1 0,-2 2 0,1-1 38,0 0-1,0-1 1,-1 1-1,1-1 1,0 1-1,-1-1 1,0 0-1,0 0 1,0 0-1,0 0 1,0 0-1,0 0 1,0 0-1,0-1 1,-1 1-1,1-1 1,-4 2-1,-53 20 1175,29-12-907,12-1-1381,28-9-1585,32-9-4089,-15 1-115</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51.085"/>
    </inkml:context>
    <inkml:brush xml:id="br0">
      <inkml:brushProperty name="width" value="0.025" units="cm"/>
      <inkml:brushProperty name="height" value="0.025" units="cm"/>
      <inkml:brushProperty name="color" value="#66CC00"/>
    </inkml:brush>
  </inkml:definitions>
  <inkml:trace contextRef="#ctx0" brushRef="#br0">1 271 11243,'0'0'14157,"15"-1"-12107,20-1-1268,-1-2-1,0-2 1,45-12-1,118-44 572,-96 29-1257,54-20 129,-73 22 34,124-27-1,-205 58-358,1-1 1,-1 1-1,1-1 1,-1 1-1,1 0 1,-1 0-1,1 0 1,-1 0-1,1 0 1,0 0-1,-1 1 1,1-1-1,-1 0 0,3 2 1,-4-2-8,0 0 0,1 1 0,-1-1 0,0 0 1,0 0-1,1 1 0,-1-1 0,0 1 0,0-1 0,0 0 0,0 1 1,0-1-1,0 0 0,0 1 0,0-1 0,1 1 0,-1-1 1,0 0-1,-1 1 0,1-1 0,0 1 0,0-1 0,0 0 0,0 1 1,0-1-1,0 1 0,0-1 0,-1 0 0,1 1 0,0-1 0,0 0 1,0 1-1,-1-1 0,-1 3-676,0 0 0,0 0 1,-1-1-1,1 1 0,-1-1 1,0 0-1,1 1 0,-1-1 1,0-1-1,-7 4 0,-7 1-7326</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51.600"/>
    </inkml:context>
    <inkml:brush xml:id="br0">
      <inkml:brushProperty name="width" value="0.025" units="cm"/>
      <inkml:brushProperty name="height" value="0.025" units="cm"/>
      <inkml:brushProperty name="color" value="#66CC00"/>
    </inkml:brush>
  </inkml:definitions>
  <inkml:trace contextRef="#ctx0" brushRef="#br0">1 18 13645,'0'0'13794,"10"0"-11658,179-16 949,-188 15-3084,0 1-1,1 0 1,-1 0-1,0 0 1,0 0-1,0 0 1,0 0 0,0 0-1,0 0 1,0 1-1,0-1 1,1 0-1,-1 1 1,0-1-1,0 1 1,0-1-1,0 1 1,0-1-1,-1 1 1,1 0 0,0-1-1,0 1 1,0 0-1,0 0 1,-1-1-1,1 1 1,0 0-1,-1 0 1,1 0-1,0 2 1,-1-1 2,0 0-1,0 1 1,0-1-1,0 0 1,-1 1 0,1-1-1,-1 0 1,1 0 0,-1 0-1,0 1 1,0-1-1,0 0 1,-2 3 0,-6 8 10,1-1 0,-2 0 1,-14 15-1,-3-3-13,105-45 0,-69 19 0,1 0 0,1 1 0,-1 0 0,0 0 0,0 1 0,0 0 0,19 4 0,-28-4 0,0 0 0,0 1 0,0-1 0,0 1 0,0-1 0,0 1 0,0-1 0,-1 1 0,1 0 0,0-1 0,0 1 0,-1 0 0,1 0 0,0 0 0,-1-1 0,1 1 0,-1 0 0,1 0 0,-1 0 0,1 0 0,-1 0 0,0 0 0,1 0 0,-1 0 0,0 0 0,0 0 0,0 0 0,0 0 0,0 0 0,0 0 0,0 0 0,0 0 0,0 0 0,-1 1 0,1-1 0,0 0 0,-1 0 0,1-1 0,0 1 0,-1 0 0,0 1 0,-1 2 0,0 0 0,0 0 0,0-1 0,0 1 0,0-1 0,-1 1 0,0-1 0,0 0 0,-3 3 0,-5 1 0,-1 0 0,1 0 0,-1-1 0,-1 0 0,1-2 0,-1 1 0,0-1 0,0-1 0,0 0 0,-1-1 0,1 0 0,0-1 0,-1-1 0,1 0 0,-26-4 0,38 4-92,0 0 0,1 0 0,-1 0 0,0 0 1,1 0-1,-1 0 0,0 0 0,0-1 0,1 1 0,-1 0 0,1 0 0,-1-1 0,0 1 1,1 0-1,-1-1 0,1 1 0,-1 0 0,0-1 0,1 1 0,-1-1 0,1 1 0,0-1 0,-1 1 1,1-1-1,-1 1 0,1-1 0,0 0 0,-1 1 0,1-1 0,0 0 0,0 1 0,-1-1 1,1 0-1,0 1 0,0-1 0,0 0 0,0 1 0,0-1 0,0 0 0,0 1 0,0-1 1,0 0-1,0 1 0,0-1 0,1 0 0,-1 1 0,1-2 0,0 0-957,1-1 0,0 1 1,0-1-1,0 1 0,0 0 0,0 0 0,0 0 0,1 0 0,3-2 1,19-11-14386</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52.454"/>
    </inkml:context>
    <inkml:brush xml:id="br0">
      <inkml:brushProperty name="width" value="0.025" units="cm"/>
      <inkml:brushProperty name="height" value="0.025" units="cm"/>
      <inkml:brushProperty name="color" value="#66CC00"/>
    </inkml:brush>
  </inkml:definitions>
  <inkml:trace contextRef="#ctx0" brushRef="#br0">37 26 10250,'0'0'14536,"-8"0"-12171,6 0-2439,-24-1 2367,26 1-2263,0 0 0,0 0 0,0 0-1,0 0 1,0 0 0,0 0 0,0 0 0,0 0-1,0 0 1,0 0 0,0 0 0,0 0 0,0 0-1,0 0 1,0-1 0,0 1 0,0 0 0,0 0-1,0 0 1,0 0 0,1 0 0,-1 0-1,0 0 1,0 0 0,0 0 0,0 0 0,-1 0-1,1 0 1,0 0 0,0 0 0,0-1 0,0 1-1,0 0 1,0 0 0,0 0 0,0 0 0,0 0-1,0 0 1,0 0 0,0 0 0,0 0 0,0 0-1,0 0 1,0 0 0,0 0 0,0 0 0,0 0-1,0 0 1,0 0 0,0 0 0,0 0 0,-1 0-1,1 0 1,0-1 0,20-4 554,5 0-576,0 0 0,1 2 0,-1 1 0,1 0 0,26 4 0,-51-2-13,0 0 1,0 0-1,0 0 1,-1 0-1,1 0 1,0 1 0,0-1-1,0 0 1,0 1-1,0-1 1,-1 1-1,1-1 1,0 1 0,0-1-1,-1 1 1,1-1-1,0 1 1,-1 0-1,1-1 1,0 1-1,-1 0 1,1 0 0,-1-1-1,0 1 1,1 0-1,0 1 1,0 26 98,2 4 103,-2-31-193,0 0 0,-1 0 0,1 0 0,0 0 0,0 0 0,0-1 0,0 1-1,-1 0 1,1 0 0,0 0 0,0-1 0,1 1 0,-1-1 0,0 1 0,0-1 0,0 1 0,0-1 0,0 1 0,1-1 0,-1 0 0,0 0 0,0 0-1,0 0 1,1 0 0,-1 0 0,2 0 0,2 0-242,-1 0 1,1 0-1,0-1 0,0 1 0,-1-1 0,1 0 1,-1-1-1,1 1 0,-1-1 0,1 0 0,5-3 1,-8 3-248,0 1 1,-1-1 0,1 1-1,0-1 1,-1 0-1,1 0 1,-1 0 0,1 0-1,-1 0 1,0 0 0,0 0-1,0 0 1,0 0-1,0-1 1,0 1 0,0-3-1,-1-6-5243,-7 5-4281</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4:52.796"/>
    </inkml:context>
    <inkml:brush xml:id="br0">
      <inkml:brushProperty name="width" value="0.025" units="cm"/>
      <inkml:brushProperty name="height" value="0.025" units="cm"/>
      <inkml:brushProperty name="color" value="#66CC00"/>
    </inkml:brush>
  </inkml:definitions>
  <inkml:trace contextRef="#ctx0" brushRef="#br0">0 123 9577,'0'0'14830,"2"-10"-14077,0 1-671,0 1 0,1-1 0,0 1 0,1 0 0,-1 0 0,8-10 1,-9 15 35,0 0 1,0 0-1,0 0 1,1 0-1,-1 0 1,1 0-1,0 1 1,0-1-1,0 1 1,0 0-1,0 0 1,0 0-1,0 0 1,1 1-1,-1-1 1,1 1-1,-1 0 1,1 0-1,0 0 0,-1 1 1,5-1-1,-6 2-26,-1-1 0,1 1 0,-1 0-1,0 0 1,1 1 0,-1-1-1,0 0 1,0 0 0,1 1-1,-1-1 1,0 0 0,0 1 0,0-1-1,-1 1 1,1-1 0,0 1-1,-1 0 1,1-1 0,-1 1-1,1 0 1,-1 0 0,0-1 0,1 4-1,-1-2 35,1 0 0,0 0 0,0 0-1,0 0 1,0 0 0,0 0 0,1 0 0,-1-1-1,1 1 1,0-1 0,3 5 0,-1-4-69,1-2 1,-1 1 0,0 0-1,0-1 1,1 0 0,-1 0-1,1 0 1,-1-1-1,1 1 1,-1-1 0,1 0-1,-1 0 1,9-2 0,64-16-571,-55 12-80,17-2-1312,-8 2-2748,-11 1-3790,-6-2-7028</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5:44.019"/>
    </inkml:context>
    <inkml:brush xml:id="br0">
      <inkml:brushProperty name="width" value="0.025" units="cm"/>
      <inkml:brushProperty name="height" value="0.025" units="cm"/>
      <inkml:brushProperty name="color" value="#66CC00"/>
    </inkml:brush>
  </inkml:definitions>
  <inkml:trace contextRef="#ctx0" brushRef="#br0">42 60 2306,'0'0'13917,"4"-9"-10703,-1-1-2177,5-13 272,5 6 2388,-12 21 3074,0 21-6276,-2-15-491,0 1 1,-1-1-1,-1 1 0,0-1 1,-8 19-1,7-19-4,1-1-1,0 1 0,0 0 0,1-1 1,0 1-1,-1 15 0,3-24 1,1 0 0,-1 0 0,1 1 0,0-1 0,-1 0 0,1 0 0,0 0 0,-1 0 0,1 0 0,0 0 0,0 0 0,0 0 0,0 0 0,0-1 0,0 1 0,0 0 0,0 0 0,0-1 0,1 1 0,-1-1 0,0 1 0,0-1 0,1 0 0,-1 1 0,0-1 0,0 0 0,1 0 0,-1 0 0,0 0 0,1 0 0,1 0 0,55-1 0,-41 1 0,-9 0 0,2-1 0,0 1 0,0 1 0,0-1 0,1 2 0,-1 0 0,13 3 0,-21-4 0,0 0 0,0 0 0,0 0 0,0 1 0,0-1 0,0 0 0,0 1 0,-1-1 0,1 1 0,-1 0 0,1-1 0,-1 1 0,1 0 0,-1 0 0,0 0 0,0 0 0,0 0 0,0 0 0,0 0 0,-1 0 0,1 1 0,-1-1 0,1 0 0,-1 0 0,0 1 0,0-1 0,0 0 0,0 0 0,0 1 0,0-1 0,-1 0 0,1 0 0,-1 1 0,1-1 0,-3 3 0,2-1 0,-1 1 0,0-1 0,0 0 0,-1 0 0,1 0 0,-1 0 0,0-1 0,0 1 0,0-1 0,-1 1 0,1-1 0,-1 0 0,1 0 0,-1-1 0,0 1 0,0-1 0,-1 0 0,1 0 0,0 0 0,-9 2 0,0 0 0,0-1 0,0 0 0,0-1 0,0 0 0,-1-1 0,-13-1 0,24 0-142,-1 0-1,1-1 1,0 1 0,0-1-1,0 1 1,0-1 0,0 0-1,0-1 1,0 1 0,0 0-1,1-1 1,-1 1 0,0-1-1,1 0 1,-1 0 0,1 0-1,0 0 1,-1-1 0,1 1-1,0 0 1,0-1 0,1 0-1,-1 1 1,1-1 0,-1 0-1,1 0 1,0 0 0,0 0-1,0 0 1,-1-5 0,0-6-1600,0-1 1,1 1-1,1-1 0,0 1 1,3-21-1,3-3-13280</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5:44.346"/>
    </inkml:context>
    <inkml:brush xml:id="br0">
      <inkml:brushProperty name="width" value="0.025" units="cm"/>
      <inkml:brushProperty name="height" value="0.025" units="cm"/>
      <inkml:brushProperty name="color" value="#66CC00"/>
    </inkml:brush>
  </inkml:definitions>
  <inkml:trace contextRef="#ctx0" brushRef="#br0">1 57 17745,'0'0'15022,"54"-39"-15022,-22 34 0,6-1 0,2 2 0,1 1 0,1 3 0,-6 0 0,-5 0-2947,-8 2-2850,-9 4-1058,-4-1-8872</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5:44.673"/>
    </inkml:context>
    <inkml:brush xml:id="br0">
      <inkml:brushProperty name="width" value="0.025" units="cm"/>
      <inkml:brushProperty name="height" value="0.025" units="cm"/>
      <inkml:brushProperty name="color" value="#66CC00"/>
    </inkml:brush>
  </inkml:definitions>
  <inkml:trace contextRef="#ctx0" brushRef="#br0">0 0 22870,'0'0'9897,"0"62"-9897,0-42 0,0 2 0,0 1 0,0-1 0,0 5 0,0-1 0,0-2-737,0-1-992,0-6-930,0-3-992,0-10-1570</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5:45.029"/>
    </inkml:context>
    <inkml:brush xml:id="br0">
      <inkml:brushProperty name="width" value="0.025" units="cm"/>
      <inkml:brushProperty name="height" value="0.025" units="cm"/>
      <inkml:brushProperty name="color" value="#66CC00"/>
    </inkml:brush>
  </inkml:definitions>
  <inkml:trace contextRef="#ctx0" brushRef="#br0">34 1 17809,'0'0'14024,"2"9"-13229,2 7-773,-1 0 0,0 0 0,-1 0 0,-1 0 0,-1 1-1,-2 23 1,-20 107-5,13-101-28,2 0 1,-1 53 0,7-98-70,1 0-1,0-1 1,0 1 0,0 0-1,0-1 1,0 1-1,0 0 1,0-1 0,0 1-1,0 0 1,0-1 0,1 1-1,-1 0 1,0-1 0,0 1-1,1-1 1,-1 1-1,0 0 1,1-1 0,-1 1-1,0-1 1,1 1 0,-1-1-1,1 1 1,-1-1 0,1 1-1,-1-1 1,1 1-1,0-1 1,-1 0 0,1 1-1,-1-1 1,1 0 0,0 0-1,-1 1 1,1-1 0,0 0-1,-1 0 1,1 0-1,0 0 1,-1 0 0,1 0-1,0 0 1,-1 0 0,1 0-1,0 0 1,-1 0 0,1 0-1,0-1 1,-1 1 0,1 0-1,-1 0 1,1-1-1,0 1 1,0-1 0,3-1-951,-1 0 1,1 0 0,0 0 0,-1-1-1,0 1 1,0-1 0,1 0-1,1-3 1,15-21-10437</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5:45.451"/>
    </inkml:context>
    <inkml:brush xml:id="br0">
      <inkml:brushProperty name="width" value="0.025" units="cm"/>
      <inkml:brushProperty name="height" value="0.025" units="cm"/>
      <inkml:brushProperty name="color" value="#66CC00"/>
    </inkml:brush>
  </inkml:definitions>
  <inkml:trace contextRef="#ctx0" brushRef="#br0">151 0 20339,'0'0'4105,"-9"3"-373,4-2-3511,-1 1 0,1 0 0,0 1 0,0-1 0,0 1 0,0 0 0,0 1 0,0-1 0,1 1-1,0 0 1,0 0 0,0 0 0,0 0 0,0 1 0,1-1 0,0 1 0,-5 10 0,-2 7-125,0 1 0,1 1 0,1 0-1,-4 25 1,9-35-81,1 0 0,0 0 0,1 0 0,1 0 0,0 0 0,1 1 0,0-1 0,6 22 0,-6-32-15,1 0 0,0 0 0,0 0 0,0 0 0,1 0 0,-1 0 0,1-1 0,0 1 0,0-1 0,0 0 0,0 0 0,1 0 0,-1 0 0,1 0 0,0-1 0,0 0 0,0 1 0,0-1 0,0-1 0,0 1 0,1-1 0,-1 0 0,0 0 0,1 0 0,-1 0 0,1-1 0,-1 1 0,1-1 0,-1-1 0,1 1 0,7-2 0,-6 2 0,-1-1 0,0 0 0,0 0 0,0-1 0,0 1 0,0-1 0,0 0 0,0 0 0,0-1 0,-1 1 0,1-1 0,-1 0 0,0 0 0,0-1 0,0 1 0,0-1 0,-1 0 0,1 0 0,-1 0 0,0 0 0,0-1 0,-1 1 0,1-1 0,-1 0 0,0 0 0,0 0 0,1-6 0,-3 10 0,1-1 0,-1 0 0,0 0 0,0 0 0,0 0 0,0 0 0,-1 0 0,1 0 0,-1 0 0,1 0 0,-1 0 0,1 0 0,-1 0 0,0 1 0,0-1 0,0 0 0,0 0 0,0 1 0,-1-1 0,1 1 0,-2-2 0,0 0 0,0 1 0,-1-1 0,1 1 0,-1 0 0,0 0 0,0 0 0,0 0 0,0 1 0,-7-2 0,4 1 0,0 1 0,-1 0 0,1 0 0,0 1 0,-1 0 0,1 0 0,0 0 0,-1 1 0,1 0 0,0 1 0,-11 3 0,17-4-151,-1 0 0,1 0 0,-1 1 0,1-1 0,-1 0 0,1 1 0,0-1 0,0 1 0,-1 0 0,1-1 0,0 1 0,1 0 0,-1-1 0,0 1 0,0 0 0,1 0 1,-1 0-1,1 0 0,0 0 0,-1 0 0,1 0 0,0-1 0,0 1 0,1 3 0,-1 5-7702</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17.564"/>
    </inkml:context>
    <inkml:brush xml:id="br0">
      <inkml:brushProperty name="width" value="0.025" units="cm"/>
      <inkml:brushProperty name="height" value="0.025" units="cm"/>
      <inkml:brushProperty name="color" value="#66CC00"/>
    </inkml:brush>
  </inkml:definitions>
  <inkml:trace contextRef="#ctx0" brushRef="#br0">1 0 12011,'7'6'11319,"-1"7"-6329,3 20-3549,-6-22 166,2 5-1261,1-1 0,0-1 0,1 1 0,0-1-1,11 14 1,-15-23-517,1 0 0,-1-1-1,1 0 1,0 0 0,1 0 0,-1 0-1,1-1 1,5 4 0,-8-6-227,0 0 0,1 0 1,-1 0-1,1 0 0,0 0 1,-1-1-1,1 1 0,-1-1 1,1 0-1,0 1 0,-1-1 1,1 0-1,0-1 0,-1 1 0,1 0 1,0-1-1,4-1 0,-3 0-640,0 0-1,-1 0 0,0-1 0,1 1 0,-1-1 0,0 0 0,0 0 1,-1 0-1,4-4 0,12-16-7711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34.930"/>
    </inkml:context>
    <inkml:brush xml:id="br0">
      <inkml:brushProperty name="width" value="0.025" units="cm"/>
      <inkml:brushProperty name="height" value="0.025" units="cm"/>
    </inkml:brush>
  </inkml:definitions>
  <inkml:trace contextRef="#ctx0" brushRef="#br0">28 255 14029,'0'0'18226,"-1"12"-17762,-9 41-409,5-35-56,1 0 0,1 0-1,1 0 1,0 1 0,2 28 0,0-46 1,1-1 0,-1 1 0,0 0 0,1-1 0,0 1 0,-1 0 0,1-1 0,-1 1 0,1-1 0,0 1 0,-1-1 0,1 1 0,0-1 0,0 1 0,-1-1 0,1 0 0,0 1 0,0-1 0,0 0 0,0 0 0,-1 0 0,1 0 0,0 0 0,0 0 0,0 0 0,0 0 0,-1 0 0,1 0 0,0 0 0,0 0 0,0 0 0,0-1 0,-1 1 0,1 0 0,0-1 0,0 1 0,-1 0 0,1-1 0,1 0 0,32-17 0,7-23-3181,-35 33 1679,1-1 1,-1 0-1,-1 0 0,0 0 0,0 0 1,4-14-1,1-14-8411</inkml:trace>
  <inkml:trace contextRef="#ctx0" brushRef="#br0" timeOffset="1">76 1 17809,'0'0'12396</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17.921"/>
    </inkml:context>
    <inkml:brush xml:id="br0">
      <inkml:brushProperty name="width" value="0.025" units="cm"/>
      <inkml:brushProperty name="height" value="0.025" units="cm"/>
      <inkml:brushProperty name="color" value="#66CC00"/>
    </inkml:brush>
  </inkml:definitions>
  <inkml:trace contextRef="#ctx0" brushRef="#br0">196 0 6951,'0'0'15246,"-21"53"-12395,1-16-769,-1 9-257,-5 8-639,-1 5-546,2 0-352,3-3-63,4-8-193,7-10-545,7-15-864,4-15-1154,11-25-5604,4-19-2179</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18.529"/>
    </inkml:context>
    <inkml:brush xml:id="br0">
      <inkml:brushProperty name="width" value="0.025" units="cm"/>
      <inkml:brushProperty name="height" value="0.025" units="cm"/>
      <inkml:brushProperty name="color" value="#66CC00"/>
    </inkml:brush>
  </inkml:definitions>
  <inkml:trace contextRef="#ctx0" brushRef="#br0">186 0 8168,'0'0'20141,"-7"11"-19436,-42 60-34,24-38 351,2 1 0,-33 61 0,75-138-1533,2 0 1,28-42-1,-55 124 452,5-37 74,-4 11 59,1 0 1,0 0-1,0 0 0,2 1 0,-1-1 1,2 1-1,0-1 0,1 26 0,0-37-59,1-1-1,-1 0 0,1 1 1,-1-1-1,1 0 0,-1 0 0,1 1 1,0-1-1,0 0 0,0 0 0,-1 0 1,1 0-1,0 0 0,0 0 1,0 0-1,1 0 0,-1 0 0,0-1 1,0 1-1,0 0 0,1-1 0,-1 1 1,0-1-1,1 1 0,-1-1 1,0 0-1,1 1 0,-1-1 0,0 0 1,1 0-1,-1 0 0,1 0 0,-1 0 1,0-1-1,3 1 0,-2-1 2,0 1 0,0 0 0,0-1-1,0 1 1,0-1 0,0 0 0,0 0-1,0 1 1,-1-1 0,1 0 0,0-1-1,-1 1 1,1 0 0,-1 0 0,1-1-1,-1 1 1,0-1 0,1 1 0,-1-1-1,0 1 1,0-1 0,0 0 0,0 0 0,0 1-1,0-5 1,0 2-16,-1 0 0,0 0 0,0 0 0,0 1 0,0-1 0,-1 0 0,1 0 0,-1 0 0,0 0 0,0 0 0,-1 1 0,1-1 0,-1 0 0,0 1 0,0-1 0,0 1 0,0 0 0,0 0 0,-1 0 0,0 0 0,-3-4 0,-8-4 0,1 1 0,-1 0 0,-29-14 0,-7-7 0,57 30 0,0-1 0,-1 1 0,1 0 0,0 1 0,12 0 0,-6 3-166,-1 0-1,1 0 1,-1 1 0,1 1-1,-1 0 1,0 1 0,-1 1 0,0-1-1,0 2 1,0-1 0,-1 2-1,15 13 1,-11-12-4153,1-6-2621</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19.480"/>
    </inkml:context>
    <inkml:brush xml:id="br0">
      <inkml:brushProperty name="width" value="0.025" units="cm"/>
      <inkml:brushProperty name="height" value="0.025" units="cm"/>
      <inkml:brushProperty name="color" value="#66CC00"/>
    </inkml:brush>
  </inkml:definitions>
  <inkml:trace contextRef="#ctx0" brushRef="#br0">1 13 17168,'1'-7'3395,"-1"2"4581,0 19-7111,0 7 160,0 3-641,0 3-320,3 1-32,1 3-128,3-4-769,1 0-1857,1-4-1730,-2-5-2275</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19.824"/>
    </inkml:context>
    <inkml:brush xml:id="br0">
      <inkml:brushProperty name="width" value="0.025" units="cm"/>
      <inkml:brushProperty name="height" value="0.025" units="cm"/>
      <inkml:brushProperty name="color" value="#66CC00"/>
    </inkml:brush>
  </inkml:definitions>
  <inkml:trace contextRef="#ctx0" brushRef="#br0">1 5 15951,'0'0'16816,"62"23"-16816,-22-23 0,4 0 0,0 0 0,-3-6-288,-7-2-2499,-9 0-2242,-11 2-2210</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20.182"/>
    </inkml:context>
    <inkml:brush xml:id="br0">
      <inkml:brushProperty name="width" value="0.025" units="cm"/>
      <inkml:brushProperty name="height" value="0.025" units="cm"/>
      <inkml:brushProperty name="color" value="#66CC00"/>
    </inkml:brush>
  </inkml:definitions>
  <inkml:trace contextRef="#ctx0" brushRef="#br0">1 44 17296,'0'0'12364,"94"17"-10794,-34-24-578,2-4-799,-1-1-257,-5 4-769,-10 1-1762,-13 0-3042,-6-1-6150</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27.304"/>
    </inkml:context>
    <inkml:brush xml:id="br0">
      <inkml:brushProperty name="width" value="0.025" units="cm"/>
      <inkml:brushProperty name="height" value="0.025" units="cm"/>
      <inkml:brushProperty name="color" value="#66CC00"/>
    </inkml:brush>
  </inkml:definitions>
  <inkml:trace contextRef="#ctx0" brushRef="#br0">1 16 5317,'6'-9'13366,"10"4"-8627,23 5-4069,-30 0 1311,12-1-421,35 1 537,-54 0-2017,0 0 0,0 0 0,1 0 0,-1 1 0,0-1 0,0 1 0,1-1 1,-1 1-1,0 0 0,0 0 0,0 0 0,0 0 0,0 0 0,0 1 0,-1-1 0,1 0 0,0 1 0,2 2 0,-4-3-60,0 0 0,1 0 0,-1 1 1,0-1-1,0 0 0,1 0 0,-1 0 0,0 1 0,0-1 1,-1 0-1,1 0 0,0 0 0,0 1 0,0-1 1,-1 0-1,1 0 0,-1 0 0,1 0 0,-1 0 0,1 0 1,-1 0-1,0 0 0,1 0 0,-1 0 0,0 0 0,0 0 1,0 0-1,1 0 0,-3 0 0,-35 29 728,23-19-585,6-4-163,-34 35 0,42-40 0,-1-1 0,1 1 0,0-1 0,0 1 0,0 0 0,0-1 0,0 1 0,0 0 0,0 0 0,0 0 0,1 0 0,-1 0 0,1 0 0,-1 0 0,1 0 0,0 0 0,0 0 0,0 0 0,0 0 0,0 0 0,0 0 0,0 0 0,1 0 0,1 3 0,-1-3 2,0-1 0,0 0 0,0 0 0,1 0 0,-1 0 0,1 0 0,-1 0 0,1 0 0,-1 0 0,1-1-1,-1 1 1,1 0 0,0-1 0,-1 0 0,1 1 0,0-1 0,1 0 0,38 4-63,-27-4-68,38 4-2296,2-3-5517,-21-1 143</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27.647"/>
    </inkml:context>
    <inkml:brush xml:id="br0">
      <inkml:brushProperty name="width" value="0.025" units="cm"/>
      <inkml:brushProperty name="height" value="0.025" units="cm"/>
      <inkml:brushProperty name="color" value="#66CC00"/>
    </inkml:brush>
  </inkml:definitions>
  <inkml:trace contextRef="#ctx0" brushRef="#br0">66 0 16047,'0'0'10592,"-8"3"-10277,4 0-232,0-1 0,0 0 0,0 1 0,1-1 0,-1 1 0,1 0 0,0 1 0,0-1 0,0 0 1,0 1-1,0 0 0,1-1 0,0 1 0,0 0 0,0 0 0,0 0 0,1 1 0,-1-1 0,1 0 1,0 1-1,0-1 0,1 1 0,-1-1 0,1 1 0,0-1 0,0 1 0,1-1 0,-1 1 0,3 7 1,-3-11-31,1 1 0,0 0 0,-1 0 0,1 0 0,0-1 0,0 1 0,0 0 0,0-1 0,1 1 0,-1-1 0,0 1 0,1-1 0,-1 0 0,0 1 1,1-1-1,0 0 0,-1 0 0,1 0 0,0 0 0,-1 0 0,1-1 0,0 1 0,0 0 0,0-1 0,0 1 0,0-1 0,0 0 0,0 0 1,0 0-1,0 0 0,-1 0 0,1 0 0,3-1 0,0 1 85,1 0 0,-1-1-1,1 0 1,-1 0 0,0 0 0,1-1 0,-1 0 0,0 0-1,0 0 1,9-6 0,-11 6-138,-1 0 0,1-1 0,0 1 0,-1-1 0,1 1 0,-1-1 0,0 0 0,0 0 0,0 0 0,0 0 0,-1 0 0,1-1 0,-1 1 0,0 0 0,0-1 0,0 1 0,0-1 0,0 1 0,-1-1 0,0 0 0,0-6 0,-1 7 0,1 1 0,-1-1 0,0 1 0,0 0 0,0-1 0,0 1 0,-1 0 0,1 0 0,-1 0 0,1 0 0,-1 0 0,0 0 0,1 0 0,-1 1 0,0-1 0,0 1 0,0-1 0,-1 1 0,1 0 0,0 0 0,0 0 0,-1 0 0,1 0 0,-1 0 0,1 1 0,0-1 0,-1 1 0,0-1 0,1 1 0,-5 0 0,-30 4-2392,34-4 1945,0 1 0,1 0 0,-1 0 0,0 0 1,0 0-1,1 0 0,-1 1 0,1-1 0,-1 1 0,1 0 0,0-1 0,0 1 0,0 0 1,0 1-1,0-1 0,0 0 0,0 0 0,1 1 0,-1-1 0,1 1 0,0-1 1,0 1-1,-1 0 0,2 0 0,-1-1 0,0 1 0,0 5 0,1 1-7165</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28.008"/>
    </inkml:context>
    <inkml:brush xml:id="br0">
      <inkml:brushProperty name="width" value="0.025" units="cm"/>
      <inkml:brushProperty name="height" value="0.025" units="cm"/>
      <inkml:brushProperty name="color" value="#66CC00"/>
    </inkml:brush>
  </inkml:definitions>
  <inkml:trace contextRef="#ctx0" brushRef="#br0">1 70 11787,'0'0'12236,"10"1"-9941,197-8 3564,9-21-5787,-210 27-698,40-10-1669,-33 4-1526,-5-3-3482,-6 4-459</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28.584"/>
    </inkml:context>
    <inkml:brush xml:id="br0">
      <inkml:brushProperty name="width" value="0.025" units="cm"/>
      <inkml:brushProperty name="height" value="0.025" units="cm"/>
      <inkml:brushProperty name="color" value="#66CC00"/>
    </inkml:brush>
  </inkml:definitions>
  <inkml:trace contextRef="#ctx0" brushRef="#br0">0 0 14798,'0'0'16928,"9"7"-16432,0-1-425,-1-2-51,0 1-1,0 0 0,-1 0 0,1 1 0,-1 0 0,-1 0 1,11 12-1,-16-14-12,0-1 0,0 0 0,-1 1 0,1-1 0,-1 0 1,0 1-1,1-1 0,-1 0 0,-1 1 0,0 6 0,1 23-59,28-23-732,-8-5 709,-17-3 62,-1 0 0,0 0 0,1-1 1,-1 2-1,0-1 0,0 0 0,0 0 0,0 1 0,-1-1 1,1 1-1,0-1 0,-1 1 0,0 0 0,0-1 0,0 1 1,0 0-1,1 5 0,-1 0 86,0 0 0,0 1 0,-1-1 1,0 0-1,-2 11 0,1-17-56,1-1 1,-1 1-1,0-1 0,0 0 1,1 1-1,-1-1 0,0 0 0,0 0 1,0 0-1,0 0 0,0 0 1,-1 0-1,1 0 0,0 0 0,0 0 1,-1 0-1,1 0 0,-1-1 1,1 1-1,0-1 0,-1 1 1,1-1-1,-1 0 0,1 1 0,-1-1 1,1 0-1,-3 0 0,-49 2 417,44-2-407,-22-2-27,30 2 0,0 0 0,0 0 0,0 0 0,0 0 0,0-1 0,0 1 0,0 0 0,0 0 0,0-1 0,0 1 0,1 0 0,-1-1 0,0 1 0,0-1 0,0 1 0,0-1 0,1 0 0,-1 1 0,0-1 0,1 0 0,-1 1 0,0-1 0,1 0 0,-1 0 0,1 0 0,-1 0 0,1 1 0,-1-2 0,3 0-535,0 0 0,0 1 0,0 0 0,0-1 0,0 1 0,0 0 0,0 0 0,0 0-1,1 0 1,-1 0 0,3 0 0,4-2-3865,12-8-5887</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29.115"/>
    </inkml:context>
    <inkml:brush xml:id="br0">
      <inkml:brushProperty name="width" value="0.025" units="cm"/>
      <inkml:brushProperty name="height" value="0.025" units="cm"/>
      <inkml:brushProperty name="color" value="#66CC00"/>
    </inkml:brush>
  </inkml:definitions>
  <inkml:trace contextRef="#ctx0" brushRef="#br0">0 0 16015,'0'0'12172,"0"58"-10763,0-26-320,0 4-448,0 1-449,0-1-160,0-4 32,3-5-224,3-6-481,0-7-64,1-5-384,-3-8-1377,-3-17-14158</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35.712"/>
    </inkml:context>
    <inkml:brush xml:id="br0">
      <inkml:brushProperty name="width" value="0.025" units="cm"/>
      <inkml:brushProperty name="height" value="0.025" units="cm"/>
    </inkml:brush>
  </inkml:definitions>
  <inkml:trace contextRef="#ctx0" brushRef="#br0">251 0 14125,'0'0'6156,"-10"12"-5489,-6 13-509,1 0 0,2 1 0,0 0 0,2 1 1,0 1-1,2 0 0,-6 30 0,-29 138 564,7 2 0,10 1-1,8 2 1,9 237 0,13-364-689,3 0 0,17 73 0,-13-100-112,2 0 1,2-2-1,3 1 1,24 48-1,-32-76-293,0-1-1,2-1 0,0 0 1,21 23-1,-24-31-453,0 0-1,0-1 1,1 0-1,0 0 0,16 7 1,24 7-6093</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29.441"/>
    </inkml:context>
    <inkml:brush xml:id="br0">
      <inkml:brushProperty name="width" value="0.025" units="cm"/>
      <inkml:brushProperty name="height" value="0.025" units="cm"/>
      <inkml:brushProperty name="color" value="#66CC00"/>
    </inkml:brush>
  </inkml:definitions>
  <inkml:trace contextRef="#ctx0" brushRef="#br0">1 35 6470,'0'0'22581,"64"-15"-21908,-30 15-513,2 0-128,-1 0-832,0-5-2948,-5-10-4804</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30.030"/>
    </inkml:context>
    <inkml:brush xml:id="br0">
      <inkml:brushProperty name="width" value="0.025" units="cm"/>
      <inkml:brushProperty name="height" value="0.025" units="cm"/>
      <inkml:brushProperty name="color" value="#66CC00"/>
    </inkml:brush>
  </inkml:definitions>
  <inkml:trace contextRef="#ctx0" brushRef="#br0">0 54 6822,'0'0'7762,"11"-6"-4094,26-13-1628,-25 13-734,0 2 1,0 0-1,0 0 1,1 1-1,0 0 1,-1 1-1,20 0 1,-31 2-1272,-1 0 0,1-1-1,0 1 1,-1 0 0,1 0 0,0 0 0,0 0 0,-1 0 0,1 0 0,0 1 0,-1-1 0,1 0-1,0 0 1,-1 0 0,1 1 0,0-1 0,-1 0 0,1 1 0,-1-1 0,1 0 0,0 1 0,-1-1-1,1 1 1,-1-1 0,1 1 0,-1-1 0,0 1 0,1-1 0,-1 1 0,1 0 0,-9 19 475,-34 21-193,37-37-235,-3 4-69,-4 2-4,0 2 0,-18 21 0,28-30-10,-1 0 1,1 0 0,0 0-1,0 0 1,1 1-1,-1-1 1,1 1-1,-1-1 1,1 1 0,0 0-1,0-1 1,1 1-1,-1 0 1,1 0-1,0-1 1,0 1-1,1 6 1,-1-8-19,1 0-1,0-1 1,0 1 0,0 0-1,0-1 1,0 1 0,0-1-1,0 1 1,0-1 0,1 0-1,-1 1 1,0-1-1,1 0 1,-1 0 0,1 0-1,0 0 1,-1 0 0,1 0-1,0 0 1,-1-1 0,1 1-1,0-1 1,0 1 0,0-1-1,2 1 1,55 2-1885,-49-3 1220,1 0-1083,-1-1 0,1 0 0,0 0 0,-1-1 0,1-1 0,19-6 0,18-13-9903</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30.389"/>
    </inkml:context>
    <inkml:brush xml:id="br0">
      <inkml:brushProperty name="width" value="0.025" units="cm"/>
      <inkml:brushProperty name="height" value="0.025" units="cm"/>
      <inkml:brushProperty name="color" value="#66CC00"/>
    </inkml:brush>
  </inkml:definitions>
  <inkml:trace contextRef="#ctx0" brushRef="#br0">115 11 18642,'-9'5'2920,"5"-2"-2541,-11 6 1023,1 1-1,-23 21 1,34-29-1248,0 1 1,0 0-1,1 0 1,-1 0-1,0 0 0,1 0 1,0 0-1,0 1 0,0-1 1,0 1-1,1 0 0,-1-1 1,1 1-1,0 0 1,0 0-1,0 0 0,0 0 1,1 0-1,0 0 0,0 5 1,0-8-149,1 0 1,0 1-1,-1-1 1,1 0-1,0 0 1,0 0-1,0 0 0,0 0 1,0 0-1,0 0 1,0 0-1,0-1 1,0 1-1,0 0 1,0-1-1,0 1 0,0 0 1,1-1-1,-1 0 1,0 1-1,1-1 1,-1 0-1,0 1 1,0-1-1,1 0 0,-1 0 1,2 0-1,41-1 119,-38 0-105,1 0 58,0 0 1,0-1-1,0 1 0,-1-2 0,1 1 0,0-1 0,-1 0 0,1 0 0,-1-1 0,0 0 0,0 0 0,-1 0 0,1-1 0,-1 0 0,0 0 0,0 0 0,-1-1 0,1 1 0,-1-1 0,0 0 1,-1 0-1,1-1 0,-1 1 0,-1-1 0,1 0 0,-1 1 0,0-1 0,1-14 0,-3 20-63,0 0 1,-1 0-1,1 0 1,-1 0-1,1 0 1,-1 0-1,1 0 1,-1 0-1,1 1 1,-1-1-1,0 0 1,0 0-1,1 0 0,-1 1 1,0-1-1,0 0 1,0 1-1,0-1 1,0 1-1,0-1 1,0 1-1,0 0 1,0-1-1,0 1 1,0 0-1,0-1 1,0 1-1,0 0 1,0 0-1,0 0 0,0 0 1,0 0-1,0 0 1,0 0-1,0 1 1,0-1-1,0 0 1,-2 1-1,-3 0 12,1 0 0,-1 0-1,1 1 1,-1-1 0,1 1-1,-7 4 1,-20 26-2206,22-13 232,10-19 1904,0 1-1,0-1 1,0 0-1,0 1 1,1-1-1,-1 1 1,0-1-1,0 0 1,0 1-1,0-1 1,0 0-1,0 1 1,1-1-1,-1 0 1,0 1-1,0-1 1,0 0-1,1 1 1,-1-1-1,0 0 1,1 0-1,-1 1 1,0-1-1,1 0 1,-1 0-1,0 0 1,1 0 0,-1 1-1,0-1 1,1 0-1,-1 0 1,0 0-1,1 0 1,-1 0-1,0 0 1,1 0-1,-1 0 1,1 0-1,-1 0 1,0 0-1,1 0 1,43-4-7895,-14-10 1745</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30.732"/>
    </inkml:context>
    <inkml:brush xml:id="br0">
      <inkml:brushProperty name="width" value="0.025" units="cm"/>
      <inkml:brushProperty name="height" value="0.025" units="cm"/>
      <inkml:brushProperty name="color" value="#66CC00"/>
    </inkml:brush>
  </inkml:definitions>
  <inkml:trace contextRef="#ctx0" brushRef="#br0">123 3 13741,'0'0'7314,"-9"4"-5003,3-2-2105,0 0 0,0 1 1,0-1-1,1 1 0,0 1 0,-1-1 0,1 1 0,0 0 0,1 0 1,-1 0-1,1 1 0,0 0 0,0 0 0,0 0 0,0 0 0,1 0 1,0 1-1,0-1 0,1 1 0,0 0 0,0 0 0,0 0 0,0 0 1,1 0-1,-1 9 0,2-14-158,0 0 0,0 0 0,1 1 0,-1-1 0,0 0 1,0 0-1,1 0 0,-1 1 0,1-1 0,-1 0 0,1 0 0,0 0 0,-1 0 0,1 0 1,0 0-1,-1 0 0,1 0 0,0 0 0,0-1 0,0 1 0,0 0 0,0 0 0,2 0 1,1 1 44,-1-1 1,1 1-1,-1-1 1,1 0-1,-1-1 1,1 1 0,0 0-1,4-1 1,-1 0 26,-1 0 0,1 0 0,-1-1 0,1 1 0,-1-2 0,1 1 0,-1-1 0,0 0 0,9-4 1,-11 3-88,1 0 0,-1-1 1,0 0-1,0 0 0,0 0 1,0 0-1,-1-1 0,0 1 1,0-1-1,0 0 1,0 0-1,-1 0 0,0 0 1,0 0-1,2-8 0,-4 11-24,1 0-1,-1-1 0,0 1 1,1-1-1,-1 1 1,0 0-1,-1-1 0,1 1 1,0-1-1,-1 1 0,1 0 1,-1-1-1,0 1 1,1 0-1,-1-1 0,0 1 1,-1 0-1,1 0 0,0 0 1,-1 0-1,1 0 0,-1 0 1,1 1-1,-1-1 1,0 0-1,0 1 0,0-1 1,0 1-1,0 0 0,0-1 1,0 1-1,0 0 1,-1 1-1,1-1 0,0 0 1,-4 0-1,0-1-309,-1 1 1,0-1-1,0 1 1,0 1-1,0 0 1,-8 0-1,10 1-230,0-1 0,-1 1-1,1 0 1,0 1 0,0-1-1,0 1 1,1 0 0,-1 1-1,0-1 1,1 1 0,-1 0-1,1 0 1,0 0 0,-5 5-1,-6 9-7779</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31.089"/>
    </inkml:context>
    <inkml:brush xml:id="br0">
      <inkml:brushProperty name="width" value="0.025" units="cm"/>
      <inkml:brushProperty name="height" value="0.025" units="cm"/>
      <inkml:brushProperty name="color" value="#66CC00"/>
    </inkml:brush>
  </inkml:definitions>
  <inkml:trace contextRef="#ctx0" brushRef="#br0">0 64 7431,'0'0'19416,"11"6"-17729,2 0-1442,0-1 0,1-1 0,-1 0 0,1-1 0,0 0 0,0-1 1,0-1-1,0 0 0,0-1 0,0-1 0,21-3 0,252-49 827,-118 16-2603,-147 34-790,-8 3-5154</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31.431"/>
    </inkml:context>
    <inkml:brush xml:id="br0">
      <inkml:brushProperty name="width" value="0.025" units="cm"/>
      <inkml:brushProperty name="height" value="0.025" units="cm"/>
      <inkml:brushProperty name="color" value="#66CC00"/>
    </inkml:brush>
  </inkml:definitions>
  <inkml:trace contextRef="#ctx0" brushRef="#br0">0 2 6919,'0'0'14888,"8"1"-12096,111-1 1801,-48-2-3506,-70 2-1078,0-1-1,0 1 0,0 0 0,1 0 0,-1 0 1,0 0-1,0 0 0,0 0 0,0 1 0,0-1 1,0 0-1,1 0 0,-1 1 0,0-1 0,0 1 1,0-1-1,0 1 0,0-1 0,0 1 1,0 0-1,-1-1 0,1 1 0,0 0 0,1 1 1,-2 0 25,0-1 0,0 0 0,0 0 0,0 0 0,0 0 0,0 1 0,-1-1 1,1 0-1,0 0 0,-1 0 0,1 0 0,-1 0 0,1 0 0,-1 0 0,0 0 1,1 0-1,-1 0 0,0 0 0,0 1 0,-47 39 1433,17-21-1310,-23 17-181,91-35 24,13-5-206,-27 1-64,1 1 1,23 3 0,-45-2 278,-1 0 1,1 0-1,-1 0 0,1 0 1,-1 1-1,1-1 1,-1 0-1,0 1 1,1-1-1,-1 1 1,1 0-1,-1-1 0,0 1 1,1 0-1,-1 0 1,0 0-1,0 0 1,0 0-1,0 0 0,0 0 1,0 0-1,0 0 1,0 1-1,0-1 1,-1 0-1,1 1 1,0-1-1,-1 0 0,1 1 1,-1-1-1,1 1 1,-1-1-1,0 1 1,0-1-1,1 1 1,-1-1-1,0 1 0,-1-1 1,1 1-1,0 2 1,-1 0 35,0 0-1,-1 0 1,1 0 0,-1 0 0,0 0 0,1-1-1,-2 1 1,1 0 0,0-1 0,-1 1 0,1-1-1,-1 0 1,-6 5 0,-4 0-45,0-1 0,-1 0 0,0-1 0,0 0 0,-1-1 0,1-1 0,-1 0 0,0-1 0,0-1 0,-1 0 0,1-1 0,0 0 0,-31-4 0,45 3-10,1 0 0,-1 0 1,0 0-1,0 0 0,0 0 0,0 0 1,0 0-1,0-1 0,0 1 0,0 0 0,0-1 1,1 1-1,-1 0 0,0-1 0,0 1 1,0-1-1,1 1 0,-1-1 0,0 0 0,1 1 1,-1-1-1,0 0 0,1 1 0,-1-1 1,1 0-1,-1 0 0,1 1 0,-1-1 0,1 0 1,0 0-1,-1 0 0,1 0 0,0 0 1,0 0-1,0 0 0,0 1 0,0-1 0,0 0 1,0 0-1,0 0 0,0 0 0,0 0 1,0 0-1,0 0 0,1-1 0,1-2-366,-1 0-1,1 0 1,0 0-1,0 0 1,1 0-1,-1 1 1,1-1-1,5-4 1,18-18-7541</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32.021"/>
    </inkml:context>
    <inkml:brush xml:id="br0">
      <inkml:brushProperty name="width" value="0.025" units="cm"/>
      <inkml:brushProperty name="height" value="0.025" units="cm"/>
      <inkml:brushProperty name="color" value="#66CC00"/>
    </inkml:brush>
  </inkml:definitions>
  <inkml:trace contextRef="#ctx0" brushRef="#br0">0 1 22806,'0'0'9961</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32.459"/>
    </inkml:context>
    <inkml:brush xml:id="br0">
      <inkml:brushProperty name="width" value="0.025" units="cm"/>
      <inkml:brushProperty name="height" value="0.025" units="cm"/>
      <inkml:brushProperty name="color" value="#66CC00"/>
    </inkml:brush>
  </inkml:definitions>
  <inkml:trace contextRef="#ctx0" brushRef="#br0">116 0 24375,'0'0'6967,"-6"11"-5713,0-2-1130,1-3-120,0 1 0,1-1 1,0 1-1,0 0 0,1 1 1,0-1-1,0 1 0,1-1 0,0 1 1,-2 14-1,4-21-16,1 0 0,-1 0-1,1 0 1,-1 0 0,1 0 0,-1 0-1,1-1 1,-1 1 0,1 0 0,0 0-1,0 0 1,-1-1 0,1 1 0,0 0-1,0-1 1,0 1 0,0-1 0,0 1-1,0-1 1,0 1 0,0-1 0,0 0-1,0 1 1,0-1 0,0 0 0,2 0-1,40 8-631,-20-5 279,-20-2 380,-1-1 1,1 1-1,-1 0 1,1 0-1,-1-1 0,1 2 1,-1-1-1,0 0 1,0 0-1,1 1 0,-1-1 1,0 1-1,0 0 0,0 0 1,-1 0-1,1-1 1,0 2-1,-1-1 0,1 0 1,-1 0-1,0 0 1,0 1-1,0-1 0,0 1 1,0-1-1,0 1 0,-1-1 1,1 1-1,-1-1 1,0 1-1,1-1 0,-1 1 1,0 0-1,-1-1 1,0 6-1,0-3 29,-1 0-1,1 0 1,-1 0 0,0-1-1,-1 1 1,1 0 0,-1-1-1,0 0 1,0 0 0,0 1-1,-1-2 1,0 1 0,1 0-1,-1-1 1,-1 0 0,1 0-1,-5 3 1,1-2-26,0 0 0,0 0 0,0-1 0,-1 0 0,1 0 0,-1-1 0,-11 1 0,18-2-39,0-1 0,-1 0 0,1 0-1,0 0 1,0 0 0,0 0 0,-1-1 0,1 1-1,0-1 1,0 1 0,0-1 0,0 0 0,0 0-1,0 0 1,0 0 0,0 0 0,0 0 0,0 0-1,1-1 1,-1 1 0,0-1 0,1 1 0,-1-1-1,1 0 1,0 1 0,-1-1 0,1 0 0,0 0-1,0 0 1,0 0 0,1 0 0,-1 0 0,-1-4-1,-5-48-6374,5-2-3526,2 48 8234,0-39-12240</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32.813"/>
    </inkml:context>
    <inkml:brush xml:id="br0">
      <inkml:brushProperty name="width" value="0.025" units="cm"/>
      <inkml:brushProperty name="height" value="0.025" units="cm"/>
      <inkml:brushProperty name="color" value="#66CC00"/>
    </inkml:brush>
  </inkml:definitions>
  <inkml:trace contextRef="#ctx0" brushRef="#br0">1 10 7399,'0'0'16207,"56"-8"-13132,-26 8-512,6 0-930,4 3-736,1-2-737,0 0-128,-6-1-704,-3 0-2083,-9 0-3523,-5-7-4420</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33.160"/>
    </inkml:context>
    <inkml:brush xml:id="br0">
      <inkml:brushProperty name="width" value="0.025" units="cm"/>
      <inkml:brushProperty name="height" value="0.025" units="cm"/>
      <inkml:brushProperty name="color" value="#66CC00"/>
    </inkml:brush>
  </inkml:definitions>
  <inkml:trace contextRef="#ctx0" brushRef="#br0">37 256 12172,'0'0'10345,"-16"50"-6245,7-24-929,3-1-1633,3 1-866,1-1-512,2-2-224,0-1-1761,0-4-1795,0-6-1344,0-6-3492</inkml:trace>
  <inkml:trace contextRef="#ctx0" brushRef="#br0" timeOffset="1">208 1 20339,'0'0'10474,"-6"59"-9065,1-26-864,-1 4-545,0-2 0,2 2 0,-1-5 0,1-6-1313,0-6-1250,0-8-1280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36.352"/>
    </inkml:context>
    <inkml:brush xml:id="br0">
      <inkml:brushProperty name="width" value="0.025" units="cm"/>
      <inkml:brushProperty name="height" value="0.025" units="cm"/>
    </inkml:brush>
  </inkml:definitions>
  <inkml:trace contextRef="#ctx0" brushRef="#br0">1 1 18193,'4'10'790,"62"135"1881,56 135 297,-99-218-2550,-3 1-1,20 112 1,-30-95 10,-3 1-1,-4 0 0,-3 1 1,-12 88-1,-4-55-1248,-5 0 0,-44 138 1,36-171-3286,-3-15-3309</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33.517"/>
    </inkml:context>
    <inkml:brush xml:id="br0">
      <inkml:brushProperty name="width" value="0.025" units="cm"/>
      <inkml:brushProperty name="height" value="0.025" units="cm"/>
      <inkml:brushProperty name="color" value="#66CC00"/>
    </inkml:brush>
  </inkml:definitions>
  <inkml:trace contextRef="#ctx0" brushRef="#br0">78 1 19987,'0'0'5520,"-4"8"-3940,-9 16-1288,2 1 1,1 0-1,1 0 1,1 1-1,2 1 1,0-1-1,2 1 0,-2 38 1,6-63-245,0 0 0,0 0 0,0 0 0,0 0 0,0-1 0,0 1 0,1 0 1,-1 0-1,1 0 0,0 0 0,-1-1 0,1 1 0,0 0 0,0-1 0,0 1 0,0 0 0,0-1 1,0 0-1,1 1 0,-1-1 0,0 0 0,1 1 0,-1-1 0,1 0 0,-1 0 0,1 0 0,0 0 1,-1 0-1,1-1 0,0 1 0,0 0 0,0-1 0,-1 0 0,1 1 0,0-1 0,0 0 0,0 0 1,0 0-1,0 0 0,0 0 0,-1 0 0,1-1 0,0 1 0,0 0 0,2-2 0,4 0-6,-1 0-1,1 0 1,-1-1-1,0 0 1,0 0-1,0 0 1,0-1-1,-1 0 1,1-1-1,7-6 1,-11 7-20,0 0 1,0-1-1,0 1 1,0-1-1,-1 0 0,1 1 1,-1-1-1,2-8 0,-3 12-17,-1 0-1,1 0 0,-1-1 1,0 1-1,1 0 0,-1 0 1,0 0-1,0-1 0,0 1 1,0 0-1,0 0 0,0 0 1,0-1-1,0 1 0,0 0 1,0 0-1,-1-1 0,1 1 1,-1 0-1,1 0 0,-1 0 1,1 0-1,-1 0 0,0 0 1,1 0-1,-1 0 0,0 0 1,0 0-1,0 0 0,1 0 1,-1 0-1,0 1 0,0-1 1,0 0-1,-1 1 0,1-1 1,0 1-1,0-1 0,0 1 1,-2-1-1,-1 0-20,-1 0 0,0 1 0,0-1 0,0 1 0,1 0 0,-1 0 0,0 1 0,0 0 0,1-1 0,-1 2 0,0-1 0,1 0 0,-1 1 0,1 0 0,-1 0 0,1 0 0,0 1 0,0-1 0,0 1 0,0 0 0,0 0 0,1 0 0,0 1 0,-1 0 0,1-1 0,0 1 0,1 0 0,-1 0 0,1 0 0,-1 1 0,1-1 0,1 0-1,-1 1 1,1 0 0,-2 4 0,4 2-3811,5-6-4357</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34.377"/>
    </inkml:context>
    <inkml:brush xml:id="br0">
      <inkml:brushProperty name="width" value="0.025" units="cm"/>
      <inkml:brushProperty name="height" value="0.025" units="cm"/>
      <inkml:brushProperty name="color" value="#66CC00"/>
    </inkml:brush>
  </inkml:definitions>
  <inkml:trace contextRef="#ctx0" brushRef="#br0">1 57 15054,'0'0'13186,"9"0"-11830,46-5-798,-1-2 1,0-2-1,54-17 1,-75 18-503,-18 7-753,-12 8 714,-19 24 30,12-27-763,2 0-1,-1 0 0,0 0 0,1 0 0,0 1 1,0 0-1,0-1 0,-1 9 0,3-12-420,0 2-432</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34.736"/>
    </inkml:context>
    <inkml:brush xml:id="br0">
      <inkml:brushProperty name="width" value="0.025" units="cm"/>
      <inkml:brushProperty name="height" value="0.025" units="cm"/>
      <inkml:brushProperty name="color" value="#66CC00"/>
    </inkml:brush>
  </inkml:definitions>
  <inkml:trace contextRef="#ctx0" brushRef="#br0">1 127 15182,'0'0'12818,"9"-9"-11163,9-7-971,0 1 1,39-25-1,-46 33-611,0 0-1,0 2 1,1-1-1,0 1 1,0 1 0,0 0-1,0 1 1,19-3-1,-30 6-80,0 1 0,0-1-1,-1 0 1,1 1 0,0-1-1,0 1 1,-1-1-1,1 1 1,0-1 0,-1 1-1,1-1 1,-1 1 0,1 0-1,0 0 1,-1-1 0,1 1-1,-1 0 1,0 0 0,1-1-1,-1 1 1,0 0-1,1 0 1,-1 0 0,0 0-1,0-1 1,0 1 0,0 0-1,0 0 1,0 0 0,0 0-1,0 0 1,0-1 0,0 1-1,0 0 1,-1 0-1,1 0 1,-1 1 0,-8 46-144,7-37 114,1-10 38,1 1-1,-1-1 1,1 0-1,-1 1 1,1-1-1,0 0 1,0 1-1,0-1 1,0 0-1,0 1 1,0-1-1,0 0 1,0 1-1,0-1 1,1 0-1,-1 1 1,1-1-1,-1 0 0,1 0 1,-1 1-1,1-1 1,0 0-1,-1 0 1,1 0-1,0 0 1,0 0-1,0 0 1,0 0-1,0 0 1,0 0-1,0 0 1,0 0-1,0-1 1,1 1-1,1 0 1,4 1 3,-1-2 0,0 1 0,0-1 1,0 0-1,1 0 0,10-2 0,-15 1-2,9-1-298,1 0 0,-1-1-1,0 0 1,1-1 0,-1-1-1,10-5 1,32-22-7151,-27 11-1109</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57.175"/>
    </inkml:context>
    <inkml:brush xml:id="br0">
      <inkml:brushProperty name="width" value="0.025" units="cm"/>
      <inkml:brushProperty name="height" value="0.025" units="cm"/>
      <inkml:brushProperty name="color" value="#66CC00"/>
    </inkml:brush>
  </inkml:definitions>
  <inkml:trace contextRef="#ctx0" brushRef="#br0">1 68 10122,'0'0'18823,"11"-9"-16939,0 0-1541,0 1 1,1 1-1,22-12 0,-28 16-299,0 1-1,0-1 1,1 1-1,-1 1 1,0-1-1,1 1 0,-1 0 1,1 1-1,-1-1 1,1 1-1,-1 1 1,14 1-1,-20-2-43,1 1 0,0-1 0,-1 1 0,1-1 0,0 1 0,-1-1 0,1 1 0,-1-1 0,1 1 0,-1-1 0,1 1 0,-1 0 0,1-1 0,-1 1 0,0 0 0,1-1 0,-1 1 0,0 0 0,0 0 0,1-1 0,-1 1 0,0 0 0,0 0 0,0-1 0,0 1 0,0 0 0,0 0 0,0 0 0,0-1 0,0 1 0,-1 1 0,-6 24 0,1-17 0,0-1 0,0 1 0,-1-2 0,0 1 0,-1-1 0,0 0 0,0 0 0,-14 8 0,-21 20 0,43-35 0,0 0 0,0 0 0,0 1 0,0-1 0,0 0 0,0 0 0,0 1 0,0-1 0,0 0 0,0 0 0,0 0 0,0 1 0,1-1 0,-1 0 0,0 0 0,0 0 0,0 1 0,0-1 0,1 0 0,-1 0 0,0 0 0,0 0 0,0 1 0,1-1 0,-1 0 0,0 0 0,0 0 0,1 0 0,-1 0 0,0 0 0,0 0 0,1 0 0,-1 0 0,0 0 0,0 0 0,1 0 0,-1 0 0,0 0 0,0 0 0,1 0 0,-1 0 0,0 0 0,0 0 0,1 0 0,-1 0 0,14 1 0,13-2 0,-12 0 0,0 1 0,-1 1 0,1 0 0,0 0 0,21 6 0,-33-5 0,1-1 0,-1 0 0,1 1 0,-1 0 0,0-1 0,0 1 0,0 0 0,0 1 0,0-1 0,0 1 0,0-1 0,-1 1 0,0 0 0,1 0 0,-1 0 0,0 0 0,0 0 0,-1 0 0,1 1 0,-1-1 0,1 1 0,-1-1 0,0 1 0,0-1 0,-1 1 0,1 0 0,-1 3 0,1-1 0,-1 0 0,1 0 0,-1 0 0,-1-1 0,1 1 0,-1 0 0,0 0 0,0-1 0,-1 1 0,0-1 0,0 1 0,0-1 0,-1 1 0,1-1 0,-1 0 0,0 0 0,-8 8 0,5-7 0,0-1 0,0 0 0,-1 0 0,1-1 0,-1 0 0,0 0 0,0 0 0,-1-1 0,1 0 0,-1-1 0,0 0 0,-12 2 0,8-1 0,0-1 0,-1 0 0,1-1 0,0-1 0,0 0 0,-1-1 0,-12-2 0,24 3-6,1 0-1,-1 0 1,1 0-1,-1 0 1,1 0 0,-1 0-1,1 0 1,-1 0-1,1 0 1,-1 0 0,1 0-1,-1-1 1,1 1-1,-1 0 1,1 0-1,0-1 1,-1 1 0,1 0-1,-1-1 1,1 1-1,0 0 1,-1-1 0,1 1-1,0 0 1,0-1-1,-1 1 1,1-1 0,0 1-1,0-1 1,-1 1-1,1-1 1,0 1 0,0 0-1,0-1 1,0 1-1,0-1 1,0 1-1,0-1 1,0 1 0,0-1-1,0 1 1,0-1-1,0 1 1,0-1 0,0 1-1,0-1 1,1 1-1,-1-1 1,0 1 0,0-1-1,0 1 1,1-1-1,-1 1 1,0 0 0,1-1-1,-1 1 1,0 0-1,1-1 1,-1 1 0,1 0-1,-1-1 1,0 1-1,1 0 1,-1 0-1,1-1 1,0 1 0,31-18-2480,-32 18 2417,25-12-5964,1-4-2983</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57.579"/>
    </inkml:context>
    <inkml:brush xml:id="br0">
      <inkml:brushProperty name="width" value="0.025" units="cm"/>
      <inkml:brushProperty name="height" value="0.025" units="cm"/>
      <inkml:brushProperty name="color" value="#66CC00"/>
    </inkml:brush>
  </inkml:definitions>
  <inkml:trace contextRef="#ctx0" brushRef="#br0">82 0 19923,'0'0'11125,"-6"10"-9689,-2 2-1187,1-3-245,1 0 1,0 0-1,0 0 0,1 1 0,1 0 1,-1 0-1,-4 16 0,10-25-4,-1 0 0,0 0 0,1 0 0,-1 0 0,0-1 0,1 1 0,-1 0 0,1 0 0,-1-1 0,1 1 0,0 0 0,-1-1 0,1 1 0,0 0 0,-1-1 0,1 1 0,0-1 0,0 1 0,-1-1 0,1 0 0,0 1 0,0-1 0,0 0 0,0 1 0,0-1 0,-1 0 0,1 0 0,0 0 0,0 0 0,0 0 0,0 0 0,0 0 0,1 0 0,43-1 0,-35 0 0,20-2 0,-23 2 0,-1-1 0,0 1 0,1 1 0,-1-1 0,1 1 0,-1 0 0,1 1 0,-1-1 0,1 1 0,-1 1 0,0-1 0,9 4 0,-14-4 0,0 1 0,1-1 0,-1 1 0,0 0 0,0 0 0,0-1 0,0 1 0,0 0 0,0 0 0,-1 0 0,1 0 0,-1 0 0,1 0 0,-1 0 0,0 0 0,1 0 0,-1 0 0,0 0 0,-1 0 0,1 0 0,0 0 0,-1 0 0,1 0 0,-1 0 0,1 0 0,-1 0 0,0 0 0,-1 2 0,-1 4 0,-1-1 0,1 1 0,-2 0 0,1-1 0,-9 10 0,5-8-2,0-1 0,0 0 0,-1 0 0,-1 0 1,1-1-1,-1-1 0,0 1 0,-1-2 0,1 1 0,-1-2 0,0 1 0,-1-1 0,1-1 1,-1 0-1,1-1 0,-14 1 0,24-3-243,0-1 1,1 1-1,-1-1 0,0 1 1,0-1-1,1 0 0,-1 1 0,1-1 1,-1 0-1,1 1 0,-1-1 1,1 0-1,-1 0 0,1 0 1,-1 1-1,1-1 0,0 0 0,0 0 1,-1 0-1,1 0 0,0 0 1,0 0-1,0 1 0,0-1 1,0 0-1,0 0 0,0 0 1,0 0-1,1 0 0,-1 0 0,0 0 1,1-1-1,-1-5-2181,0-18-5587</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57.934"/>
    </inkml:context>
    <inkml:brush xml:id="br0">
      <inkml:brushProperty name="width" value="0.025" units="cm"/>
      <inkml:brushProperty name="height" value="0.025" units="cm"/>
      <inkml:brushProperty name="color" value="#66CC00"/>
    </inkml:brush>
  </inkml:definitions>
  <inkml:trace contextRef="#ctx0" brushRef="#br0">1 89 19410,'0'0'6118,"60"-32"-3555,-30 20-1603,2 3-575,3 0-353,-4 2-929,-1-1-2466,-1 1-2210,-5 2-4037</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58.280"/>
    </inkml:context>
    <inkml:brush xml:id="br0">
      <inkml:brushProperty name="width" value="0.025" units="cm"/>
      <inkml:brushProperty name="height" value="0.025" units="cm"/>
      <inkml:brushProperty name="color" value="#66CC00"/>
    </inkml:brush>
  </inkml:definitions>
  <inkml:trace contextRef="#ctx0" brushRef="#br0">200 1 17713,'0'0'4020,"-10"8"-2584,-9 8-973,1 0-1,1 2 1,1 0 0,0 1 0,1 0 0,-14 26 0,17-21 271,0 0 1,-11 35-1,20-50-534,0 0-1,1 1 0,0-1 0,1 1 1,0-1-1,0 1 0,1 0 0,0-1 1,4 20-1,-4-27-180,0-1 1,1 1 0,-1-1-1,1 1 1,0-1-1,-1 1 1,1-1-1,0 1 1,0-1-1,0 0 1,0 0-1,0 1 1,0-1-1,0 0 1,0 0-1,0 0 1,1 0-1,-1 0 1,0 0-1,1 0 1,-1-1-1,1 1 1,1 0-1,0 0 48,1 0-1,-1-1 0,0 0 0,1 1 1,-1-2-1,0 1 0,1 0 0,-1 0 1,0-1-1,6-1 0,0-1 72,1-1 0,-1 1 0,-1-1-1,1-1 1,-1 0 0,15-11 0,-13 8-138,-2-1 0,1 0 0,-1 0 0,0-1 0,-1 0 0,0 0 0,-1 0 0,0-1 0,-1 0 0,0-1 0,0 1 0,-1-1 0,-1 0 0,0 0 0,-1 0 0,0 0 0,-1 0 0,0-1 0,-1-18 0,0 29 2,0 0 1,0 0-1,0 0 1,0 0-1,0 0 1,-1 0-1,1 0 1,-1 0-1,1 0 1,-1 0-1,0 0 1,0 0-1,0 0 0,0 0 1,0 1-1,0-1 1,0 0-1,0 1 1,-1-1-1,1 1 1,-1-1-1,1 1 1,-1 0-1,0 0 1,1-1-1,-1 1 0,0 0 1,0 1-1,0-1 1,1 0-1,-1 0 1,0 1-1,0-1 1,0 1-1,0 0 1,0 0-1,-1-1 1,1 1-1,0 0 0,0 1 1,0-1-1,0 0 1,0 1-1,-2 0 1,-2 0-40,0 1 0,1 0 0,-1 1 0,1-1 0,-1 1 0,1 0 0,0 1 0,0-1 0,0 1 1,1 0-1,-1 0 0,1 0 0,0 1 0,-4 4 0,-3 17-4157,9-7-3575,3-10-324</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58.638"/>
    </inkml:context>
    <inkml:brush xml:id="br0">
      <inkml:brushProperty name="width" value="0.025" units="cm"/>
      <inkml:brushProperty name="height" value="0.025" units="cm"/>
      <inkml:brushProperty name="color" value="#66CC00"/>
    </inkml:brush>
  </inkml:definitions>
  <inkml:trace contextRef="#ctx0" brushRef="#br0">59 0 21556,'0'0'4709,"-33"62"-833,20-27-1666,6-3-1794,2 2-416,5-6 0,0-5-128,0-8-3075,8-9-1474,1-6-800,-1-5-4548</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58.984"/>
    </inkml:context>
    <inkml:brush xml:id="br0">
      <inkml:brushProperty name="width" value="0.025" units="cm"/>
      <inkml:brushProperty name="height" value="0.025" units="cm"/>
      <inkml:brushProperty name="color" value="#66CC00"/>
    </inkml:brush>
  </inkml:definitions>
  <inkml:trace contextRef="#ctx0" brushRef="#br0">198 17 12332,'0'0'13079,"-11"-4"-10560,9 3-2434,-1-1 45,-1 1 0,1-1-1,-1 1 1,1-1 0,-1 1 0,1 0 0,-1 1 0,0-1 0,0 1 0,1-1 0,-1 1 0,0 0 0,0 0 0,1 1 0,-1-1 0,0 1 0,1 0 0,-1 0 0,1 0 0,-1 0-1,1 1 1,-1 0 0,1-1 0,0 1 0,0 0 0,-6 5 0,3-2-52,0 0 0,1 1-1,-1-1 1,1 1 0,0 1 0,1-1-1,-1 1 1,1-1 0,1 1 0,-1 1-1,1-1 1,0 0 0,1 1 0,0-1-1,-2 10 1,4-16-78,0 0 0,0-1 0,1 1 0,-1 0 0,0-1 0,0 1 0,0 0 0,1-1 0,-1 1 0,0 0 0,1-1 0,-1 1 0,0-1 0,1 1 0,-1-1 0,1 1 0,-1-1 0,1 1 0,-1-1 0,1 1 0,-1-1 0,1 1 0,0-1 0,-1 0 0,1 1 0,0-1 0,-1 0 0,1 0 0,1 1 0,29 0 0,-24-1 0,1-1 0,-1-1 0,0 1 0,1-1 0,12-6 0,-1-7-608,-16 12 422,-1 0-1,1 1 1,0-1 0,0 1-1,0 0 1,1 0-1,-1 0 1,0 0 0,8-2-1,-11 37-944,-10 36 1246,7-58 72,0-1 0,1 1 0,0 0 0,1 0 0,0 0 0,1-1 0,0 1 0,1 0 0,0 0 0,1 0 0,0-1 0,1 1 0,4 12 0,-4-18-137,-1-1-1,0 0 1,-1 0 0,1 1-1,-1-1 1,0 1 0,0-1-1,1 9 1,-2-11-38,0-1 0,-1 0 0,1 1 0,0-1 0,-1 0 0,1 0 1,-1 1-1,1-1 0,-1 0 0,1 0 0,-1 0 0,0 0 0,0 0 0,0 0 0,1 0 0,-1 0 0,0 0 1,0 0-1,0-1 0,-1 1 0,1 0 0,0 0 0,0-1 0,0 1 0,0-1 0,-1 1 0,1-1 0,0 0 0,0 0 1,-1 1-1,1-1 0,0 0 0,-1 0 0,-1 0 0,-8 1-12,0 0 0,0-1 0,0 0 0,0-1 0,-14-3 0,21 3 0,-1 0 0,1 0 0,-1-1 0,1 1 0,0-1 0,-1 0 0,1 0 0,0-1 0,0 1 0,1-1 0,-1 0 0,1 0 0,-1 0 0,1 0 0,-4-5 0,7 7-68,-1 1 0,1-1 0,0 1 0,-1-1 0,1 1 0,0-1 0,-1 1 0,1-1 0,0 0-1,0 1 1,-1-1 0,1 1 0,0-1 0,0 0 0,0 1 0,0-1 0,0 0 0,0 1 0,0-1 0,0 1 0,0-1 0,0 0 0,0 1 0,1-1 0,-1 1 0,0-1 0,0 0 0,1 1 0,-1-1-1,0 1 1,1-1 0,17-11-5481,-12 8 3101,14-7-7524</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6:59.325"/>
    </inkml:context>
    <inkml:brush xml:id="br0">
      <inkml:brushProperty name="width" value="0.025" units="cm"/>
      <inkml:brushProperty name="height" value="0.025" units="cm"/>
      <inkml:brushProperty name="color" value="#66CC00"/>
    </inkml:brush>
  </inkml:definitions>
  <inkml:trace contextRef="#ctx0" brushRef="#br0">1 376 18834,'0'0'11621,"13"-7"-10868,5-3-807,0-2-1,0 0 0,-1-1 1,-1-1-1,-1 0 1,0-2-1,0 1 1,22-34-1,-21 22 115,-2 0-1,-1-1 1,-1 0 0,-1-1-1,11-46 1,-32 184 1611,6-93-1708,-25 142 173,26-132-313,0-1 0,2 1 0,2-1 1,3 32-1,6-25-3579,0-13-4238,5-2-10231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37.677"/>
    </inkml:context>
    <inkml:brush xml:id="br0">
      <inkml:brushProperty name="width" value="0.025" units="cm"/>
      <inkml:brushProperty name="height" value="0.025" units="cm"/>
    </inkml:brush>
  </inkml:definitions>
  <inkml:trace contextRef="#ctx0" brushRef="#br0">13 362 7399,'0'0'7938,"-3"8"-6422,-6 25-443,9-33-1057,0 1 0,0-1 0,0 0 0,0 0 0,0 0 0,0 0 0,0 1-1,0-1 1,0 0 0,-1 0 0,1 0 0,0 1 0,0-1 0,0 0 0,0 0 0,0 1 0,0-1-1,0 0 1,1 0 0,-1 0 0,0 1 0,0-1 0,0 0 0,0 0 0,0 0 0,0 1 0,0-1-1,0 0 1,0 0 0,1 0 0,-1 0 0,0 1 0,0-1 0,0 0 0,0 0 0,0 0 0,1 0-1,-1 0 1,0 0 0,0 0 0,0 1 0,1-1 0,-1 0 0,0 0 0,0 0 0,0 0 0,1 0-1,-1 0 1,0 0 0,0 0 0,0 0 0,1 0 0,-1 0 0,0 0 0,0 0 0,0 0-1,1 0 1,-1 0 0,0 0 0,0-1 0,0 1 0,1 0 0,-1 0 0,0 0 0,0 0 0,1 0-1,11-10 922,5-11 134,-1 0-1,-1-2 0,0 0 1,12-27-1,-9 12-294,-2-2 0,-1 0 0,17-81 0,-27 98-601,-5 23-175,0 0 0,0 0 0,0 0 0,0 0 0,0 0 0,0 0 0,1 1 0,-1-1-1,0 0 1,0 0 0,0 0 0,0 0 0,0 0 0,0 0 0,0 0 0,0 0 0,0 0 0,0 0 0,0 0 0,0 0-1,0 0 1,0 0 0,0 0 0,0 0 0,1 0 0,-1 0 0,0 0 0,0 0 0,0 0 0,0 0 0,0 0-1,0 0 1,0 0 0,0 0 0,-1 38-167,0-13 221,-14 237-2478,15-262 2378,4 25-3068,-3-24 2777,-1-1 0,1 1 0,0-1-1,-1 1 1,1-1 0,0 1 0,-1-1 0,1 0 0,0 1 0,-1-1 0,1 0-1,0 1 1,0-1 0,0 0 0,-1 0 0,1 0 0,0 0 0,0 0 0,1 0 0,11 0-6011</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7:23.554"/>
    </inkml:context>
    <inkml:brush xml:id="br0">
      <inkml:brushProperty name="width" value="0.025" units="cm"/>
      <inkml:brushProperty name="height" value="0.025" units="cm"/>
      <inkml:brushProperty name="color" value="#E71224"/>
    </inkml:brush>
  </inkml:definitions>
  <inkml:trace contextRef="#ctx0" brushRef="#br0">950 199 4356,'-11'-5'427,"-9"-2"-161,0 0-1,0 1 0,-28-4 1,-7 5 2975,35 6-2970,0 1 1,0 1-1,0 1 1,1 0-1,0 1 0,0 2 1,0 0-1,-21 11 1,-140 88 1349,143-82-1553,-4 1 445,2 2 0,0 2 1,2 2-1,1 1 0,1 1 0,-33 44 1,59-63-363,0 0 0,2 1 0,0-1 0,0 2 0,2-1 0,0 1 0,0 0 0,2 0 0,0 0 0,-1 17 0,0 26-182,6 84-1,0-90 142,-2-41 49,1-1 0,0 0 1,0 1-1,2-1 0,-1 0 0,1 0 1,1 0-1,0-1 0,0 1 0,1-1 1,1 0-1,0 0 0,0-1 1,1 0-1,0 0 0,0 0 0,1-1 1,0 0-1,1 0 0,-1-1 0,1 0 1,1-1-1,14 8 0,56 27 180,116 43 0,-48-24-504,-105-40 127,213 83-89,-219-92 120,0-1 1,1-2 0,0-1-1,0-2 1,47 0 0,93-14-136,325-58 1,-425 53-622,148-47 0,-198 52 987,-1-2-1,0-2 1,0 0-1,-2-1 1,1-2-1,-2-1 1,0 0-1,32-33 1,-47 41-162,-1-1 0,-1 0 0,0-1 0,0 0 0,-1 0 0,-1 0 0,1-1 0,-2 1 1,0-1-1,0 0 0,3-24 0,-2-6-11,-2-1 0,-3-51 1,0 16 276,0 56-24,-4-221 2427,1 213-2530,-2 1 0,-1 0 0,-1 1 0,-1-1 0,-2 2 0,-16-36 0,7 26-39,-2 1 0,-1 0 0,-2 1 0,-1 2 0,-33-35 0,43 53-101,0 1 0,-1 0-1,0 1 1,-1 0 0,-1 2 0,0 0-1,0 1 1,-1 0 0,0 2-1,-1 0 1,0 2 0,-24-6 0,15 8 54,1 1 0,-1 1 1,0 2-1,0 1 1,0 1-1,-51 11 1,-166 60 186,181-50-613,-2-3-1,-111 19 1,32-30-6245,96-9 108</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7:28.463"/>
    </inkml:context>
    <inkml:brush xml:id="br0">
      <inkml:brushProperty name="width" value="0.025" units="cm"/>
      <inkml:brushProperty name="height" value="0.025" units="cm"/>
      <inkml:brushProperty name="color" value="#E71224"/>
    </inkml:brush>
  </inkml:definitions>
  <inkml:trace contextRef="#ctx0" brushRef="#br0">271 1 6246,'0'0'7735,"-9"0"-6053,-2 3-1241,0-1 1,0 2 0,0-1-1,1 1 1,-1 1 0,1 0-1,0 1 1,0 0-1,1 0 1,-16 14 0,14-10-171,1 0 0,0 1 0,0 0 1,1 1-1,1 0 0,0 1 0,0 0 0,1 0 1,1 0-1,0 1 0,1 0 0,1 0 0,-4 21 1,0 8-86,1 1 1,3 0-1,1 54 1,5-71-115,2 0 0,1 0 1,0 0-1,2-1 0,2 0 0,0 0 1,1-1-1,2 0 0,0-1 0,2 0 1,1-1-1,30 37 0,-38-52-68,-1-1 0,2 0 0,-1 0 0,1-1 0,0 0 1,0 0-1,1-1 0,-1 0 0,1 0 0,1-1 0,17 5 0,-21-7 28,1-1 0,0 0 1,0 0-1,0 0 0,0-1 1,0 0-1,0-1 0,0 0 0,0 0 1,-1 0-1,1-1 0,0 0 1,0 0-1,-1-1 0,0 1 1,1-2-1,10-6 0,-3-1 55,-1 0-1,0 0 0,-1-2 1,0 0-1,0 0 1,-2-1-1,0 0 1,0-1-1,-1 0 0,-1 0 1,-1-1-1,0 0 1,-1 0-1,-1-1 1,6-28-1,0-16 448,-4 1 0,-2-1-1,-3-69 1,-2 113-464,-2 0-1,0 0 1,-1 0-1,-1 0 1,-1 1-1,0 0 1,-1-1 0,-13-24-1,12 29 8,0-1 0,0 1 0,-1 0 0,-1 1 0,0 0 0,-1 1 0,0-1 0,0 2 0,-1 0 1,-22-15-1,28 21-112,-1 0 0,0 1 1,0-1-1,0 1 0,0 0 1,0 1-1,-1 0 1,1 0-1,0 0 0,-1 0 1,1 1-1,-1 0 0,1 1 1,-1 0-1,1 0 1,0 0-1,-1 0 0,1 1 1,0 0-1,0 1 1,0-1-1,0 1 0,1 0 1,-1 0-1,1 1 0,-6 4 1,4-2-1169,1 0 1,0 0 0,1 0-1,-1 0 1,1 1-1,0 0 1,-5 10 0,3-3-7794</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7:34.380"/>
    </inkml:context>
    <inkml:brush xml:id="br0">
      <inkml:brushProperty name="width" value="0.025" units="cm"/>
      <inkml:brushProperty name="height" value="0.025" units="cm"/>
      <inkml:brushProperty name="color" value="#E71224"/>
    </inkml:brush>
  </inkml:definitions>
  <inkml:trace contextRef="#ctx0" brushRef="#br0">592 18 8360,'0'0'2792,"-12"-4"-651,-4 0-1607,0 1 0,-1 0 1,1 2-1,-1-1 0,1 2 1,-1 0-1,1 1 0,0 1 0,-1 0 1,-29 9-1,6 3 21,0 2 0,2 2 0,0 1-1,-41 28 1,68-39-354,1 0-1,0 1 1,0 0 0,0 1-1,1 0 1,1 0-1,0 1 1,0 0 0,1 0-1,1 1 1,0 0-1,0 0 1,1 1 0,1-1-1,0 1 1,1 0-1,-3 19 1,3 2-93,2 1 1,2-1-1,1 0 0,1 0 1,2 0-1,1 0 0,2-1 1,2 0-1,0-1 0,2 0 1,2 0-1,1-1 0,1-1 1,2-1-1,0 0 0,24 27 1,-34-48-37,0 0 0,0-1 0,1 0-1,0 0 1,0-1 0,0 0 0,1 0 0,0-1 0,0-1 0,1 0 0,-1 0 0,1-1 0,0 0 0,14 2 0,15-1-32,1-1 0,67-5 0,-13 0 4,-70 3-31,-10 0-2,1-1 1,30-3-1,-40 2-8,-1 0-1,0 0 1,0-1 0,0 0-1,0 0 1,-1 0-1,1-1 1,0 1-1,-1-1 1,1 0-1,-1-1 1,6-5 0,8-11 4,-1-1 1,-1 0-1,-2-1 1,24-46-1,36-104 57,-67 156-59,9-27 243,-2-1-1,-1 0 0,-2-1 1,-3 0-1,-1 0 0,-2-1 1,-3 1-1,-5-79 0,3 117-185,-1 1 0,0 0 0,0 0 0,0-1 0,-1 1 0,0 0 0,0 0 0,-1 1 0,0-1 0,0 0 0,0 1 0,-1 0 0,1 0 0,-1 0 0,0 0-1,-7-6 1,4 7-11,1-1 0,-1 1 0,0 0 0,0 1-1,-1 0 1,1 0 0,-1 1 0,1-1 0,-1 2 0,0-1-1,0 1 1,-14 0 0,-37-1-1376,0 2 0,-1 3 0,2 3 0,-69 15 0,99-10-2691,15 2-2191,6 2-6125</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8:38.130"/>
    </inkml:context>
    <inkml:brush xml:id="br0">
      <inkml:brushProperty name="width" value="0.025" units="cm"/>
      <inkml:brushProperty name="height" value="0.025" units="cm"/>
      <inkml:brushProperty name="color" value="#E71224"/>
    </inkml:brush>
  </inkml:definitions>
  <inkml:trace contextRef="#ctx0" brushRef="#br0">290 102 7303,'0'0'5861,"4"-10"-2182,-3 7-3042,13-33 875,-13 34-1084,-1-1-1,1 1 0,0-1 0,-1 1 0,1 0 0,-1-1 1,0 1-1,0-1 0,0 1 0,0-1 0,0 1 0,-1-1 1,1 1-1,-1 0 0,0-3 0,-1 3-214,0 1 0,0 0 0,0 0-1,0 0 1,0 0 0,0 0 0,0 0 0,0 0 0,0 1 0,0-1-1,-1 1 1,1 0 0,0-1 0,0 1 0,-1 0 0,1 0-1,0 1 1,0-1 0,-3 1 0,-43 9 740,33-1-874,-1 1 0,1 0-1,1 1 1,0 1-1,0 0 1,2 1 0,-1 1-1,2 0 1,-1 0 0,2 1-1,0 0 1,1 1-1,1 0 1,0 1 0,1-1-1,1 1 1,0 1 0,1-1-1,2 1 1,-1 0-1,0 26 1,4-39-79,0 0 0,0 0 0,1 0 0,-1 0 0,1-1 0,0 1 0,1 0 0,-1 0 0,1 0 0,0-1 0,0 1 0,1-1 0,-1 0 0,1 1 0,0-1 0,0 0 0,0-1 0,1 1 0,-1-1 0,6 5 0,-4-5 0,1 0 0,-1 0 0,0-1 0,1 1 0,0-1 0,0 0 0,-1-1 0,1 0 0,0 0 0,0 0 0,0 0 0,0-1 0,0 0 0,1 0 0,-1-1 0,9-2 0,-11 2 0,1 0 0,-1 0 0,1-1 0,-1 0 0,0 0 0,0 0 0,0 0 0,0 0 0,0-1 0,-1 0 0,1 0 0,-1 0 0,1 0 0,-1-1 0,0 1 0,0-1 0,-1 0 0,1 0 0,-1 0 0,0 0 0,0 0 0,0 0 0,-1 0 0,1-1 0,-1 1 0,0-1 0,0 1 0,-1-1 0,1 0 0,-1 1 0,0-5 0,-1 7 0,0 0 0,1 0 0,-1 0 0,0 0 0,-1 1 0,1-1 0,0 0 0,0 1 0,-1-1 0,1 1 0,0-1 0,-1 1 0,0 0 0,1 0 0,-1 0 0,0 0 0,0 0 0,1 0 0,-1 0 0,0 0 0,0 1 0,0-1 0,0 1 0,0-1 0,0 1 0,0 0 0,0 0 0,0 0 0,0 0 0,0 0 0,0 0 0,-2 1 0,1-1 0,1 0 0,0 0 0,-1 0 0,1 0 0,-1 0 0,1 1 0,0-1 0,-1 1 0,1 0 0,0 0 0,0-1 0,-1 1 0,1 1 0,0-1 0,0 0 0,0 1 0,0-1 0,1 1 0,-1-1 0,0 1 0,1 0 0,-1-1 0,1 1 0,-1 0 0,1 0 0,0 0 0,0 1 0,-1 1 0,2-3 0,0-1 0,0 1 0,0 0 0,0 0 0,0-1 0,1 1 0,-1 0 0,0-1 0,0 1 0,1-1 0,-1 1 0,0 0 0,1-1 0,-1 1 0,1-1 0,-1 1 0,1-1 0,-1 1 0,1-1 0,-1 1 0,1-1 0,-1 0 0,1 1 0,0-1 0,-1 0 0,1 1 0,-1-1 0,1 0 0,0 0 0,-1 0 0,1 0 0,0 0 0,0 1 0,-1-1 0,1 0 0,0 0 0,-1-1 0,1 1 0,1 0 0,31-4 0,-17-1 0,-1-1 0,0-1 0,0 0 0,0-1 0,-1-1 0,16-12 0,34-20 0,-64 41 0,0-1 0,1 1 0,-1 0 0,1-1 0,-1 1 0,0 0 0,1 0 0,-1 0 0,1-1 0,-1 1 0,1 0 0,-1 0 0,0 0 0,1 0 0,-1 0 0,1 0 0,-1 0 0,1 0 0,-1 0 0,1 0 0,-1 0 0,1 0 0,-1 0 0,0 0 0,1 0 0,-1 0 0,1 1 0,-1-1 0,1 0 0,-1 0 0,0 1 0,1-1 0,-1 0 0,1 0 0,-1 1 0,0-1 0,1 1 0,1 20 0,-16 38 0,11-48 0,-3 8 0,2 1 0,0 0 0,-1 35 0,6-53-27,0-1 0,0 0 0,0 0 0,0 0 0,0 0 0,0 0 0,1 0 0,-1 0 0,0 0 0,1 0 0,-1-1 0,1 1 0,-1-1 0,1 1 0,-1-1 0,1 1 1,-1-1-1,1 0 0,-1 1 0,1-1 0,-1 0 0,1 0 0,0 0 0,2-1 0,8 2-2011,-7 0-7037</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08.026"/>
    </inkml:context>
    <inkml:brush xml:id="br0">
      <inkml:brushProperty name="width" value="0.025" units="cm"/>
      <inkml:brushProperty name="height" value="0.025" units="cm"/>
      <inkml:brushProperty name="color" value="#E71224"/>
    </inkml:brush>
  </inkml:definitions>
  <inkml:trace contextRef="#ctx0" brushRef="#br0">4740 406 8488,'0'0'2397,"0"-8"-1655,1 2-967,0 0 730,0-1 0,-1 1 0,1 0 1,-1 0-1,-1-1 0,-1-11 0,1 15-334,-1 0 0,1 0 0,0 1-1,-1-1 1,1 0 0,-1 1 0,0-1-1,0 1 1,0 0 0,0-1 0,0 1-1,0 0 1,-1 0 0,1 1 0,-1-1-1,1 0 1,-1 1 0,0 0 0,-5-3-1,-95-34 1238,-2 4-1,-181-35 0,-227-6-440,253 42 117,-323-8-532,-2 50 36,403-4-538,63-1-56,-140 23-1,201-16 1,-1 2 0,2 2 0,0 3 1,-74 35-1,-17 18 30,-144 65 37,240-112 82,0 2 0,2 2 1,1 2-1,2 3 0,-76 66 0,-184 221 402,276-285-474,-4 3 69,-53 77 0,79-101-90,1 1 0,1-1 1,0 1-1,0 1 0,2-1 1,0 1-1,0 0 1,2 0-1,-3 31 0,5-37-34,0 1 1,1 0-1,1 0 0,0 0 0,0-1 0,1 1 0,1 0 0,0-1 0,5 13 1,-5-16-10,1 0 0,0-1 0,0 0 0,1 1 0,0-2 0,0 1 0,0-1 0,1 1 0,0-2 0,0 1 0,0-1 0,0 1 0,1-2 0,8 4 0,32 14 68,2-3 1,78 18-1,-67-20 2,69 28-1,-55-12-72,-14-5 11,0-3 0,2-2 0,104 22 0,301 1 86,-301-34-79,529-7 9,-30-3-137,-344 6 38,-264-10 57,0-3 0,-1-2 0,91-26 0,550-213 550,-592 197-200,-3-3 0,-2-6-1,-2-3 1,-4-5-1,-2-3 1,92-94 0,-145 126-228,62-79 1,-83 92-92,-1 0 1,-1-1-1,-1-1 1,20-51-1,-32 69 13,0 1-1,-1 0 1,0-1-1,-1 0 0,1 1 1,-2-1-1,1 0 1,-1 1-1,-2-17 1,1 19-7,-1 1 0,0-1 1,0 0-1,0 0 1,0 1-1,-1-1 1,0 1-1,0 0 0,0 0 1,-1 0-1,0 0 1,0 1-1,0-1 1,-9-6-1,-15-9-14,0 1 0,-1 1 0,-1 2 0,-61-24 0,-138-35-23,194 65 10,-61-16-330,49 15-654,0-2 0,1-3 0,-54-25 0,60 14-4860,11-3-2873</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17.760"/>
    </inkml:context>
    <inkml:brush xml:id="br0">
      <inkml:brushProperty name="width" value="0.025" units="cm"/>
      <inkml:brushProperty name="height" value="0.025" units="cm"/>
      <inkml:brushProperty name="color" value="#E71224"/>
    </inkml:brush>
  </inkml:definitions>
  <inkml:trace contextRef="#ctx0" brushRef="#br0">1 0 14414,'0'0'14616,"2"10"-14221,1 19 62,-1 0 1,-2 33-1,-1-61-413,1 1 0,0 0 0,-1-1 0,1 1 0,0 0-1,0-1 1,0 1 0,0 0 0,1-1 0,-1 1 0,0 0 0,1-1 0,-1 1 0,1 0-1,0-1 1,-1 1 0,1-1 0,0 1 0,0-1 0,0 0 0,0 1 0,0-1 0,0 0-1,0 0 1,3 2 0,-2-3-4,0 0-1,0 0 1,0-1-1,0 1 1,1-1-1,-1 1 0,0-1 1,0 0-1,0 0 1,0 0-1,-1 0 1,1 0-1,0 0 1,0 0-1,-1-1 1,1 1-1,0-1 1,-1 1-1,0-1 1,3-2-1,12-14-39,-1 0 0,15-23 0,-30 56 0,-6 12 0,0-12 0,1 0 0,0 0 0,1 1 0,0-1 0,1 1 0,0 20 0,2-35-1,1-1 0,0 0 0,0 1 0,0-1 0,0 0 0,0 1 1,0-1-1,0 1 0,0-1 0,0 0 0,0 1 0,1-1 0,-1 0 0,0 1 0,0-1 0,0 1 0,0-1 0,0 0 0,1 1 0,-1-1 1,0 0-1,0 0 0,1 1 0,-1-1 0,0 0 0,0 1 0,1-1 0,-1 0 0,0 0 0,1 0 0,-1 1 0,0-1 0,1 0 0,-1 0 1,0 0-1,1 0 0,-1 0 0,1 0 0,-1 0 0,1 1 0,17-10-237,15-20-1584,5-26-9586,-20 24 1692</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18.138"/>
    </inkml:context>
    <inkml:brush xml:id="br0">
      <inkml:brushProperty name="width" value="0.025" units="cm"/>
      <inkml:brushProperty name="height" value="0.025" units="cm"/>
      <inkml:brushProperty name="color" value="#E71224"/>
    </inkml:brush>
  </inkml:definitions>
  <inkml:trace contextRef="#ctx0" brushRef="#br0">40 8 15567,'0'0'9502,"-7"10"-9262,-19 29-5,25-38-196,0 0 0,0 0-1,1 0 1,-1 0 0,1 1 0,-1-1 0,1 0-1,-1 0 1,1 0 0,0 1 0,0-1-1,-1 0 1,1 0 0,0 1 0,0-1-1,0 0 1,1 1 0,-1-1 0,0 0-1,0 0 1,1 1 0,-1-1 0,0 0-1,1 0 1,-1 0 0,1 1 0,0-1 0,-1 0-1,1 0 1,0 0 0,0 0 0,0 0-1,0 0 1,0-1 0,0 1 0,0 0-1,0 0 1,0-1 0,0 1 0,0 0-1,0-1 1,0 1 0,1-1 0,-1 1-1,0-1 1,2 0 0,1 2 118,1-1 1,0 0-1,-1 0 0,1 0 1,0 0-1,0-1 0,0 0 1,0 0-1,7-1 0,-9-1-32,0 1 0,0-1 1,0 1-1,-1-1 0,1 0 0,0 0 0,-1-1 0,1 1 0,-1 0 0,0-1 0,0 1 0,0-1 0,0 0 0,0 0 0,-1 1 0,3-5 0,-2 1 88,1 1 0,-1-1-1,0 0 1,-1 0 0,1 0 0,-1 0-1,1-11 1,-2 17-213,0-1 0,0 1 0,0-1 0,0 1 0,0 0 0,-1-1 0,1 1 0,0 0 0,0-1 0,0 1 0,0-1 0,0 1 0,-1 0 0,1-1 0,0 1 0,0 0 0,0 0 0,-1-1 0,1 1 0,0 0 0,0-1 0,-1 1 0,1 0 0,0 0 0,-1 0 0,1-1 0,0 1 0,-1 0 0,1 0 0,0 0 0,-1 0 0,1 0 0,-1-1 0,1 1 0,0 0 0,-1 0 0,1 0 0,0 0 0,-1 0 0,1 0 0,-1 0 0,1 1 0,0-1 0,-1 0 0,1 0 0,0 0 0,-1 0 0,1 0 0,-1 0 0,1 1 0,0-1 0,0 0 0,-1 0 0,1 1 0,0-1 0,-1 0 0,1 0 0,0 1 0,0-1 0,-1 1 0,-19 17 0,11-6 0,2 0 0,0 0 0,-9 21 0,14-29 0,0 1 0,0-1 0,1 1 0,0-1 0,0 1 0,0 0 0,0-1 0,1 1 0,0 0 0,0 0 0,0-1 0,0 1 0,1 0 0,1 7 0,-1-11-16,0 0 1,0 1-1,1-1 1,-1 0-1,0-1 1,0 1-1,1 0 1,-1 0-1,0 0 1,1-1-1,-1 1 1,0-1-1,1 1 1,-1-1-1,1 0 1,-1 1-1,1-1 1,-1 0-1,1 0 1,-1 0-1,1 0 1,-1 0-1,1-1 0,-1 1 1,1 0-1,1-1 1,42-13-2118,-35 7-1068,-1 0-1,1 0 0,16-18 0,-1-2-10106</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18.539"/>
    </inkml:context>
    <inkml:brush xml:id="br0">
      <inkml:brushProperty name="width" value="0.025" units="cm"/>
      <inkml:brushProperty name="height" value="0.025" units="cm"/>
      <inkml:brushProperty name="color" value="#E71224"/>
    </inkml:brush>
  </inkml:definitions>
  <inkml:trace contextRef="#ctx0" brushRef="#br0">27 268 16207,'0'0'7074,"-5"9"-4330,-16 27-1372,21-36-1359,0 1 1,0-1 0,0 1-1,0 0 1,0-1 0,0 1-1,0-1 1,0 1 0,0 0-1,0-1 1,0 1 0,0-1-1,0 1 1,0 0 0,1-1-1,-1 1 1,0-1-1,0 1 1,1-1 0,-1 1-1,0-1 1,1 1 0,-1-1-1,1 1 1,-1-1 0,0 0-1,1 1 1,-1-1 0,1 0-1,-1 1 1,1-1 0,-1 0-1,1 0 1,0 1 0,-1-1-1,1 0 1,-1 0 0,1 0-1,-1 0 1,1 0 0,0 1-1,-1-1 1,2-1 0,28 4-49,-27-3 45,7 1-115,0-1-1,0-1 1,0 1-1,0-2 1,0 1-1,-1-1 1,1-1-1,0 0 1,11-5-1,-14 4 188,-2 1 1,1-1-1,0 0 0,-1 0 0,0-1 0,0 0 0,0 0 0,0 0 0,-1 0 0,0-1 0,0 1 0,0-1 0,-1 0 0,5-11 0,-3 4 156,0-1-1,-1 0 1,0 1 0,-1-1-1,0-1 1,-1 1-1,-1 0 1,0-1-1,-1 1 1,-1 0-1,-2-15 1,2 26-216,1 1 1,0 0 0,-1 0-1,0 0 1,0-1-1,0 1 1,0 0-1,0 0 1,0 0-1,0 0 1,0 1-1,-1-1 1,1 0-1,-1 0 1,1 1-1,-1-1 1,0 1-1,0 0 1,0-1-1,1 1 1,-1 0-1,-1 0 1,1 0-1,0 0 1,0 0-1,0 1 1,0-1-1,0 1 1,-1-1-1,1 1 1,0 0-1,0 0 1,-1 0-1,1 0 1,0 0-1,-1 1 1,1-1-1,0 1 1,0-1-1,0 1 1,0 0-1,-3 1 1,-5 2 65,2 0 1,-1 0 0,0 1 0,1 0 0,0 0 0,0 1-1,0 0 1,-10 11 0,16-15-89,0 1 0,-1-1 0,1 0 0,-1 1 0,1 0 0,0 0 0,0 0 0,0 0 0,0 0 0,1 0 0,-1 0 0,1 0 0,0 1 0,0-1 0,0 0 0,0 1 0,0 4 0,1-7 0,1-1 0,-1 1 0,0 0 0,1-1 0,-1 1 0,1 0 0,-1-1 0,1 1 0,-1 0 0,1-1 0,-1 1 0,1-1 0,-1 1 0,1-1 0,0 1 0,-1-1 0,1 1 0,0-1 0,-1 0 0,1 0 0,0 1 0,0-1 0,-1 0 0,1 0 0,0 0 0,0 1 0,0-1 0,-1 0 0,2 0 0,29 0 0,-23 0 0,37-1-375,-28-1 73,-1 1-1,0 1 1,0 1 0,0 0 0,32 7-1,-46-7 329,1 0 0,-1 1 0,0-1 0,0 0 0,0 1 0,-1-1 0,1 1 0,0-1 0,0 1 0,-1 0 0,1 0 0,-1 0 0,0 0 0,1 0 0,-1 0-1,0 0 1,0 0 0,0 1 0,0-1 0,-1 0 0,1 0 0,-1 1 0,1-1 0,-1 1 0,0-1 0,0 0 0,0 1 0,0-1 0,-1 1 0,1-1 0,-1 3 0,-2 12 283,0-1 0,-2 1 1,-7 21-1,5-17-188,6-20-402,1 0 0,-1 0-1,1 0 1,0 0 0,0 1 0,-1-1-1,1 0 1,0 0 0,0 0 0,0 0-1,0 0 1,0 1 0,1-1 0,-1 0 0,0 0-1,0 0 1,1 2 0,0-3-101,0 1 0,-1-1 0,1 0 0,0 1 0,0-1 0,-1 0 0,1 0 0,0 1 0,0-1 0,-1 0 0,1 0 0,0 0 0,0 0 0,0 0 0,-1 0 0,1 0 0,0 0 0,0 0 0,-1-1 0,1 1 0,0 0 0,0 0 0,-1-1 0,1 1 0,0 0 0,-1-1 0,1 1 0,0-1 0,0 0 0,14-10-15863</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18.882"/>
    </inkml:context>
    <inkml:brush xml:id="br0">
      <inkml:brushProperty name="width" value="0.025" units="cm"/>
      <inkml:brushProperty name="height" value="0.025" units="cm"/>
      <inkml:brushProperty name="color" value="#E71224"/>
    </inkml:brush>
  </inkml:definitions>
  <inkml:trace contextRef="#ctx0" brushRef="#br0">32 251 24631,'0'0'8136,"-26"69"-8136,21-44 0,5 2 0,0-7 0,0-2 0,0-5 0,2-7-1409,0-22-12621,-2-11-2786</inkml:trace>
  <inkml:trace contextRef="#ctx0" brushRef="#br0" timeOffset="1">16 1 22197,'0'0'10314</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20.121"/>
    </inkml:context>
    <inkml:brush xml:id="br0">
      <inkml:brushProperty name="width" value="0.025" units="cm"/>
      <inkml:brushProperty name="height" value="0.025" units="cm"/>
      <inkml:brushProperty name="color" value="#E71224"/>
    </inkml:brush>
  </inkml:definitions>
  <inkml:trace contextRef="#ctx0" brushRef="#br0">96 31 6246,'0'0'19437,"-10"-2"-18337,9 1-1074,-1 0 12,0 0 0,0 1 0,0-1 0,0 0 0,0 1 0,0-1-1,-1 1 1,1 0 0,0-1 0,0 1 0,0 0 0,0 0 0,0 1 0,-1-1-1,1 0 1,0 1 0,0-1 0,0 1 0,0 0 0,0 0 0,0 0 0,0 0-1,0 0 1,1 0 0,-1 0 0,0 0 0,0 1 0,1-1 0,-1 1 0,1-1 0,0 1-1,-1 0 1,1 0 0,0-1 0,0 1 0,0 0 0,0 0 0,0 0 0,0 0-1,1 0 1,-1 3 0,-3 7 187,1-1 0,1 1 0,0 0 0,1 0 0,0 0 0,1 19 0,0-30-211,1 0 1,-1 0-1,0 0 1,0 0-1,0 0 0,1 0 1,-1 0-1,0 0 0,1 0 1,-1 0-1,1 0 1,-1-1-1,1 1 0,-1 0 1,1 0-1,0 0 0,-1-1 1,1 1-1,0 0 1,0-1-1,-1 1 0,1-1 1,0 1-1,0-1 0,0 1 1,0-1-1,0 0 1,0 1-1,0-1 0,0 0 1,0 0-1,0 0 0,0 1 1,0-1-1,0 0 1,0 0-1,0 0 0,0-1 1,0 1-1,0 0 0,1-1 1,2 1 23,-1-1-1,0 0 1,1 0 0,-1 0 0,0-1 0,0 1-1,0-1 1,0 1 0,0-1 0,5-5 0,-1 0 18,0-1 1,-1 0-1,0-1 0,0 1 1,-1-1-1,-1 0 1,1-1-1,-1 1 1,-1-1-1,0 0 0,0 1 1,-1-2-1,2-14 1,-5 30 41,0 1 1,0 0 0,-1-1 0,1 1-1,-1-1 1,-5 10 0,-4 15 139,8-16-225,0 0 0,1 0 1,0 23-1,2-37-13,0 1 0,0 0 0,0-1 0,0 1 0,0 0 0,0-1 0,0 1 0,0 0 0,0-1 0,1 1 0,-1 0 0,0-1 0,0 1 0,1 0 0,-1-1 0,1 1 0,-1-1 0,0 1 0,1-1 0,-1 1 0,1-1 0,-1 1 0,1-1 0,-1 1 0,1-1 0,-1 0 0,1 1 0,0-1 0,-1 0 0,1 1 0,1-1 0,24-3 0,-18 0 0,-1 0 0,1 0 0,-1-1 0,0 0 0,6-5 0,-3 0 0,-1 0 0,0 0 0,-1-1 0,0 0 0,0 0 0,-1-1 0,-1 0 0,0 0 0,0-1 0,-1 1 0,0-1 0,3-15 0,-34 75 0,23-41 0,0 0 0,1 1 0,0-1 0,0 1 0,1-1 0,-1 10 0,2-17 0,0 0 0,0 1 0,0-1 0,0 0 0,0 1 0,0-1 0,0 0 0,0 0 0,1 1 0,-1-1 0,0 0 0,0 1 0,0-1 0,0 0 0,0 0 0,0 1 0,1-1 0,-1 0 0,0 0 0,0 0 0,0 1 0,1-1 0,-1 0 0,0 0 0,0 0 0,1 1 0,-1-1 0,0 0 0,0 0 0,1 0 0,-1 0 0,0 0 0,1 0 0,-1 0 0,0 0 0,0 0 0,1 0 0,-1 0 0,17-4 0,11-12 0,-16 5 0,-1 0 0,-1-1 0,0-1 0,0 0 0,8-15 0,-2 3 0,-18 73 0,-3-23 41,2-13-133,0 1 0,1-1 0,0 1 0,1 0 0,1-1 1,0 1-1,2 16 0,-2-28-202,1 0 1,-1 0-1,0-1 1,1 1-1,-1 0 0,0-1 1,1 1-1,-1 0 1,1-1-1,-1 1 0,1 0 1,0-1-1,-1 1 0,1-1 1,0 1-1,-1-1 1,1 1-1,0-1 0,0 0 1,-1 1-1,1-1 1,0 0-1,0 1 0,-1-1 1,1 0-1,0 0 1,0 0-1,0 0 0,0 0 1,-1 0-1,1 0 0,1 0 1,15 0-9535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38.048"/>
    </inkml:context>
    <inkml:brush xml:id="br0">
      <inkml:brushProperty name="width" value="0.025" units="cm"/>
      <inkml:brushProperty name="height" value="0.025" units="cm"/>
    </inkml:brush>
  </inkml:definitions>
  <inkml:trace contextRef="#ctx0" brushRef="#br0">0 492 17617,'0'0'6603,"12"1"-5225,6 0-918,0-1 0,0-1 1,0 0-1,0-1 1,0-1-1,26-9 1,120-44 1007,-84 27-1360,58-18-133,257-93-1685,-202 57-3429,-8-14-5284,-149 74 4722</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20.633"/>
    </inkml:context>
    <inkml:brush xml:id="br0">
      <inkml:brushProperty name="width" value="0.025" units="cm"/>
      <inkml:brushProperty name="height" value="0.025" units="cm"/>
      <inkml:brushProperty name="color" value="#E71224"/>
    </inkml:brush>
  </inkml:definitions>
  <inkml:trace contextRef="#ctx0" brushRef="#br0">90 0 17521,'0'0'9988,"1"10"-8504,-1 31-697,-1 0 0,-2-1 1,-13 62-1,0 13-194,6 124-561,11-250-32,1-17 0,-2-54 0,-6 45 0,-3-1 0,-23-65 0,68 101-165,6 1-3054,-3-11-4026,-11-5-31</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20.960"/>
    </inkml:context>
    <inkml:brush xml:id="br0">
      <inkml:brushProperty name="width" value="0.025" units="cm"/>
      <inkml:brushProperty name="height" value="0.025" units="cm"/>
      <inkml:brushProperty name="color" value="#E71224"/>
    </inkml:brush>
  </inkml:definitions>
  <inkml:trace contextRef="#ctx0" brushRef="#br0">56 0 17040,'0'0'11979,"-16"56"-10217,4-17-513,2 5-640,2 1-481,0 1-128,6-7 0,2-7 0,0-8 0,0-11-160,4-6-1025,2-7-641,2 0-1345,-3-7-1409,3-6-1955,2-1-6437</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21.319"/>
    </inkml:context>
    <inkml:brush xml:id="br0">
      <inkml:brushProperty name="width" value="0.025" units="cm"/>
      <inkml:brushProperty name="height" value="0.025" units="cm"/>
      <inkml:brushProperty name="color" value="#E71224"/>
    </inkml:brush>
  </inkml:definitions>
  <inkml:trace contextRef="#ctx0" brushRef="#br0">41 1 15759,'0'0'5333,"0"8"-5744,-4 20 270,0 4 2016,2 1 3737,2-32-5565,-1-1 0,1 1 1,0 0-1,0 0 1,0-1-1,0 1 1,0 0-1,0 0 1,0 0-1,1-1 1,-1 1-1,0 0 1,0 0-1,1-1 1,-1 1-1,0 0 1,1 0-1,-1-1 0,1 1 1,-1 0-1,1-1 1,-1 1-1,1-1 1,-1 1-1,1-1 1,-1 1-1,1-1 1,0 1-1,-1-1 1,1 1-1,0-1 1,0 0-1,-1 1 1,1-1-1,0 0 0,0 0 1,-1 0-1,1 0 1,0 1-1,0-1 1,0 0-1,-1 0 1,1-1-1,0 1 1,0 0-1,0 0 1,-1 0-1,1 0 1,0-1-1,0 1 1,-1 0-1,2-1 0,2-1-22,-1 1-1,0-1 0,0 0 0,1 0 0,-1 0 0,-1 0 0,1 0 0,0-1 1,0 1-1,3-6 0,-3 3 106,-1 1 1,0-1 0,0 0-1,0 0 1,0 0-1,-1 0 1,0 0 0,0 0-1,0-1 1,-1 1 0,1 0-1,-1 0 1,-1-1-1,0-5 1,1 10-131,-1 1 0,1-1 0,0 0 0,-1 0 0,1 1 0,-1-1 0,1 1 0,-1-1 0,1 0 0,-1 1 0,0-1 0,1 1 0,-1-1 0,0 1 0,1-1 0,-1 1 0,0 0 0,0-1 0,1 1 0,-1 0 0,0 0 0,0 0 0,0-1 0,1 1 0,-1 0 0,0 0 0,0 0 0,0 0 0,1 0 0,-1 1 0,0-1 0,0 0 0,0 0 0,1 0 0,-1 1 0,-1-1 0,-27 13 0,-12 28 19,40-39-23,0-1 1,-1 1-1,1-1 0,0 1 1,0 0-1,0 0 1,0 0-1,0 0 0,0 0 1,0 0-1,1 0 1,-1 0-1,1 0 0,-1 0 1,1 0-1,0 0 1,0 0-1,0 0 0,0 0 1,0 0-1,1 0 1,-1 0-1,0 0 0,1 0 1,1 4-1,-1-5-131,-1 0 0,1-1 0,0 1 0,0 0 0,0 0 0,-1-1 0,1 1 0,0 0 0,0-1 0,0 1 0,0-1 0,0 0 0,0 1 0,0-1 0,0 0 0,2 1 0,20 1-6666,-3-2-940</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21.644"/>
    </inkml:context>
    <inkml:brush xml:id="br0">
      <inkml:brushProperty name="width" value="0.025" units="cm"/>
      <inkml:brushProperty name="height" value="0.025" units="cm"/>
      <inkml:brushProperty name="color" value="#E71224"/>
    </inkml:brush>
  </inkml:definitions>
  <inkml:trace contextRef="#ctx0" brushRef="#br0">77 1 19859,'0'0'10607,"-8"3"-9208,4-1-1364,1-2-50,-1 1 1,1 1-1,-1-1 0,1 0 0,0 1 1,0 0-1,-1 0 0,1 0 0,1 0 1,-1 0-1,0 0 0,0 1 0,1-1 1,-1 1-1,1 0 0,0 0 0,0 0 1,0 0-1,0 0 0,1 0 0,-1 1 1,1-1-1,0 1 0,0-1 0,0 1 1,-1 4-1,4-7-4,0 0 0,-1 0 0,1 0 0,0 0 1,0 0-1,0 0 0,0-1 0,0 1 0,-1-1 0,1 0 0,0 1 0,0-1 1,0 0-1,0 0 0,0 0 0,0 0 0,0-1 0,3 0 0,1 1-65,24-1-486,-19 0 266,0 0 0,0 1 0,1 0 1,-1 1-1,0 0 0,0 1 0,0 0 0,15 6 0,-25-8 370,-1 0 0,1 0 0,-1 1 0,1-1 0,0 0 0,-1 1 0,1-1 0,-1 1 0,0-1 0,1 1-1,-1-1 1,1 0 0,-1 1 0,1 0 0,-1-1 0,0 1 0,0-1 0,1 1 0,-1-1 0,0 1 0,0 0 0,1-1 0,-1 1 0,0 0 0,0-1-1,0 1 1,0-1 0,0 1 0,0 0 0,0-1 0,-1 2 0,-13 20 1322,-26 9-1,32-26-1375,1 0-1,-1 0 1,-1-1-1,1 0 1,-1 0 0,1-1-1,-1 0 1,0-1 0,0 0-1,-16 2 1,24-4-33,1 0 0,0 0 0,-1 0-1,1 0 1,0 0 0,-1 0 0,1 0 0,0 0 0,0 0 0,-1-1 0,1 1-1,0 0 1,-1 0 0,1 0 0,0 0 0,0 0 0,-1-1 0,1 1 0,0 0-1,0 0 1,-1 0 0,1-1 0,0 1 0,0 0 0,0 0 0,0-1 0,-1 1-1,1 0 1,0 0 0,0-1 0,0 1 0,0 0 0,0-1 0,0 1 0,0 0-1,0 0 1,0-1 0,0 1 0,0-1 0,4-16-2156,15-13-4015,-2 12-1410,1 0-3544</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21.988"/>
    </inkml:context>
    <inkml:brush xml:id="br0">
      <inkml:brushProperty name="width" value="0.025" units="cm"/>
      <inkml:brushProperty name="height" value="0.025" units="cm"/>
      <inkml:brushProperty name="color" value="#E71224"/>
    </inkml:brush>
  </inkml:definitions>
  <inkml:trace contextRef="#ctx0" brushRef="#br0">37 115 8616,'0'0'20110,"8"1"-18866,1-1-1035,1-1-1,-1 0 1,0 0 0,0-1 0,0 0 0,0-1 0,16-6 0,-21 7-162,0 1-1,-1-1 1,1 1 0,-1-1 0,1 0 0,-1-1 0,0 1 0,1-1 0,-1 1 0,-1-1 0,1 0 0,0 0 0,-1 0 0,1 0 0,-1-1 0,0 1-1,0-1 1,0 1 0,-1-1 0,1 0 0,-1 1 0,0-1 0,2-7 0,-4 9-47,1 1 0,0 0 0,-1 0 0,1 0 0,0 0 0,-1 0 0,0 0 0,1 0 0,-1 0 0,1 0 0,-1 1 0,0-1 0,0 0 0,1 0 0,-1 0 0,0 1 0,0-1 0,0 0 0,0 1 0,0-1 0,0 1 0,0-1 0,0 1 0,0 0 0,0-1 0,0 1 0,0 0 0,0 0 0,0 0 0,-1-1 0,1 1 0,0 0 0,0 1 0,0-1 0,0 0 0,0 0 0,0 0 0,-2 1 0,-3 0 0,0-1 0,0 1 0,0 1 0,0-1 0,0 1 0,-7 3 0,4 1 0,0 0 0,0 0 0,0 1 0,1 1 0,0-1 0,0 1 0,1 1 0,-10 14 0,13-19 0,1 1 0,0 0 0,0 0 0,0 0 0,1 0 0,-1 1 0,1-1 0,1 1 0,-1-1 0,1 1 0,0 0 0,0 0 0,0-1 0,1 1 0,0 0 0,0 0 0,1 0 0,1 6 0,-1-10 5,0 0-1,1 0 1,-1 0-1,1-1 1,0 1-1,-1 0 1,1-1-1,0 0 1,0 1-1,0-1 1,0 0-1,0 0 1,0 0-1,1 0 1,-1 0-1,0 0 1,0-1-1,1 1 1,-1-1-1,0 0 1,1 0-1,-1 1 1,3-2-1,58-2-544,-40-7-2922,-11-1-2408,-2-3-5122</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22.487"/>
    </inkml:context>
    <inkml:brush xml:id="br0">
      <inkml:brushProperty name="width" value="0.025" units="cm"/>
      <inkml:brushProperty name="height" value="0.025" units="cm"/>
      <inkml:brushProperty name="color" value="#E71224"/>
    </inkml:brush>
  </inkml:definitions>
  <inkml:trace contextRef="#ctx0" brushRef="#br0">1 0 14926,'0'0'17030,"1"11"-16331,0 96-587,0-106-112,-1 0 0,0 0 0,0 0 0,1 0 0,-1 0 0,0-1 0,1 1 0,-1 0 0,1 0 0,-1-1 0,1 1 0,-1 0 0,1-1 0,-1 1 0,1 0 0,0-1 0,-1 1 0,1-1 0,0 1 0,0-1 0,-1 1 0,1-1 0,0 0 0,0 1 0,0-1 0,0 0 0,-1 0 0,1 1 0,0-1 0,0 0 0,0 0 0,0 0 0,0 0 0,0 0 0,-1 0 0,1 0 0,0-1 0,0 1 0,0 0 0,0 0 0,0-1 0,0 0 0,40-14 0,4-24 0,-36 31 0,0-1 0,0 1 0,20-12 0,-27 43 0,-24 48 0,17-58 0,0 0 0,1 1 0,0 0 0,-2 25 0,10-49-3618,1-11-5229,-5 0-3800</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22.827"/>
    </inkml:context>
    <inkml:brush xml:id="br0">
      <inkml:brushProperty name="width" value="0.025" units="cm"/>
      <inkml:brushProperty name="height" value="0.025" units="cm"/>
      <inkml:brushProperty name="color" value="#E71224"/>
    </inkml:brush>
  </inkml:definitions>
  <inkml:trace contextRef="#ctx0" brushRef="#br0">1 6 26553,'0'0'6214,"51"-6"-6214,-28 6 0,5 4 0,4 1-4773,2-3-10441</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31.272"/>
    </inkml:context>
    <inkml:brush xml:id="br0">
      <inkml:brushProperty name="width" value="0.025" units="cm"/>
      <inkml:brushProperty name="height" value="0.025" units="cm"/>
      <inkml:brushProperty name="color" value="#E71224"/>
    </inkml:brush>
  </inkml:definitions>
  <inkml:trace contextRef="#ctx0" brushRef="#br0">21 167 6278,'-21'17'16391,"45"-39"-7943,7-8-8111,78-102 448,-110 156-300,-17 43-434,14-55-52,0-1 0,1 2 0,0-1 0,1 0 0,0 0 0,1 1 0,1 22 0,5-26-2053,-5-9 1755,1 1 0,-1-1 0,1 0 0,-1 1 0,1-1 0,-1 0 0,1 1 0,-1-1 0,1 0 0,0 0 0,-1 0 0,1 0 0,-1 1 0,1-1 0,0 0 0,-1 0 0,1 0 0,-1 0 0,1 0 0,0 0 0,-1-1 0,1 1 0,-1 0 0,1 0 0,0 0 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31.800"/>
    </inkml:context>
    <inkml:brush xml:id="br0">
      <inkml:brushProperty name="width" value="0.025" units="cm"/>
      <inkml:brushProperty name="height" value="0.025" units="cm"/>
      <inkml:brushProperty name="color" value="#E71224"/>
    </inkml:brush>
  </inkml:definitions>
  <inkml:trace contextRef="#ctx0" brushRef="#br0">0 68 9833,'0'0'17996,"12"1"-16170,45 2-1342,1-3 1,0-3-1,0-2 1,71-16-1,94-8 206,-205 30-1586,-18 1-1327,-2-2 1891,1 0 0,-1 0 1,0 0-1,1 0 0,-1 0 0,0-1 0,1 1 0,-1 0 0,1-1 1,-1 1-1,1-1 0,-1 0 0,1 1 0,-1-1 0,1 0 1,-2-1-1,-3-3-6096,-2 2-3400</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32.395"/>
    </inkml:context>
    <inkml:brush xml:id="br0">
      <inkml:brushProperty name="width" value="0.025" units="cm"/>
      <inkml:brushProperty name="height" value="0.025" units="cm"/>
      <inkml:brushProperty name="color" value="#E71224"/>
    </inkml:brush>
  </inkml:definitions>
  <inkml:trace contextRef="#ctx0" brushRef="#br0">0 76 6694,'0'0'17008,"5"-8"-14797,-3 3-1981,1 1 1,-1-1 0,1 1 0,1 0 0,-1 0 0,1 0-1,-1 0 1,1 1 0,0-1 0,0 1 0,1 0-1,-1 1 1,0-1 0,1 1 0,0-1 0,0 1 0,0 1-1,0-1 1,0 1 0,0 0 0,0 0 0,0 0 0,0 1-1,10 0 1,-13-1-221,-1 1-1,0 0 0,1 0 1,-1 0-1,0 0 0,1 0 0,-1 0 1,0 1-1,1-1 0,-1 0 1,0 1-1,0-1 0,1 1 1,-1-1-1,0 1 0,0 0 1,0-1-1,0 1 0,1 0 0,-1 0 1,0 0-1,0 0 0,-1 0 1,1 0-1,0 0 0,0 0 1,0 0-1,-1 0 0,1 0 1,-1 1-1,1-1 0,-1 0 0,1 0 1,-1 1-1,0-1 0,1 0 1,-1 1-1,0-1 0,0 0 1,0 1-1,0-1 0,0 0 1,-1 1-1,1-1 0,0 0 0,0 1 1,-1 1-1,-1 3 26,0 0 0,0 0 0,-1 0 0,1-1-1,-1 1 1,-1 0 0,1-1 0,-1 0 0,-4 5 0,-26 20 100,27-25-116,0 0 0,1 1 0,-1 0 0,1 0 1,1 0-1,-1 1 0,-5 9 0,10-16-22,1 1 0,0 0-1,-1 0 1,1 0 0,0 0 0,-1-1-1,1 1 1,0 0 0,0 0 0,0 0-1,0 0 1,0 0 0,0 0 0,0 0-1,0-1 1,0 1 0,1 0 0,-1 0 0,0 0-1,0 0 1,1-1 0,-1 1 0,0 0-1,1 0 1,-1 0 0,1-1 0,-1 1-1,2 0 1,26 14-309,43-5-1155,-63-10 1066,60 1-11787,-47-5 5702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40.204"/>
    </inkml:context>
    <inkml:brush xml:id="br0">
      <inkml:brushProperty name="width" value="0.025" units="cm"/>
      <inkml:brushProperty name="height" value="0.025" units="cm"/>
    </inkml:brush>
  </inkml:definitions>
  <inkml:trace contextRef="#ctx0" brushRef="#br0">4 89 12043,'0'0'5435,"-1"-8"-1912,1 3-3347,-1 1 579,0-1 1,1 0 0,0 0-1,0 0 1,0 0-1,1 1 1,2-10 0,-3 12-598,1 1 1,0-1 0,0 0 0,0 1 0,0-1-1,0 1 1,1-1 0,-1 1 0,0-1-1,1 1 1,-1 0 0,1 0 0,-1 0-1,1 0 1,0 0 0,-1 0 0,1 0 0,0 0-1,0 1 1,0-1 0,0 1 0,-1-1-1,1 1 1,0 0 0,0 0 0,0-1 0,2 2-1,-2-2-146,-1 1-1,1 0 1,0 0-1,-1 0 1,1 0-1,-1 0 1,1 0-1,0 0 1,-1 1-1,1-1 1,-1 1-1,1-1 1,0 1 0,-1 0-1,0-1 1,1 1-1,-1 0 1,1 0-1,-1 0 1,0 0-1,0 0 1,1 0-1,-1 0 1,0 1-1,0-1 1,0 0-1,0 1 1,-1-1-1,1 0 1,0 1-1,-1-1 1,1 1-1,0 0 1,-1-1-1,0 1 1,1-1-1,-1 1 1,0 0-1,0-1 1,0 1-1,0-1 1,0 1-1,0 0 1,-1-1-1,1 1 1,0-1 0,-2 4-1,0 6 9,-1 0 0,-1-1 0,0 1 0,0-1 0,-10 18 0,7-16-20,2-6 2,1 1 0,0-1-1,0 1 1,1 0-1,0 0 1,0 1-1,1-1 1,0 0-1,-2 15 1,4-22-5,0 1 1,0 0-1,0-1 1,0 1-1,1 0 1,-1-1-1,0 1 1,0-1-1,1 1 1,-1-1-1,0 1 1,1 0-1,-1-1 0,0 1 1,1-1-1,-1 0 1,1 1-1,-1-1 1,1 1-1,-1-1 1,1 0-1,-1 1 1,1-1-1,-1 0 1,1 1-1,0-1 1,-1 0-1,1 0 0,-1 0 1,2 1-1,28 0-709,24-14-3216,-4-21-5948,-28 15 1820</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32.769"/>
    </inkml:context>
    <inkml:brush xml:id="br0">
      <inkml:brushProperty name="width" value="0.025" units="cm"/>
      <inkml:brushProperty name="height" value="0.025" units="cm"/>
      <inkml:brushProperty name="color" value="#E71224"/>
    </inkml:brush>
  </inkml:definitions>
  <inkml:trace contextRef="#ctx0" brushRef="#br0">124 23 11627,'0'0'5616,"-8"0"-2765,3 1-2609,0-1-1,-1 1 1,1 0 0,0 1 0,0-1 0,0 1 0,0 0 0,0 0 0,0 0 0,1 1-1,-1 0 1,1 0 0,-1 0 0,1 0 0,0 1 0,0 0 0,1-1 0,-1 1-1,1 1 1,0-1 0,0 0 0,0 1 0,0 0 0,1-1 0,0 1 0,0 0 0,0 0-1,0 6 1,1-9-164,1 0-1,-1 0 1,1 0-1,0 0 1,0 0-1,0 0 1,0 1-1,0-1 0,0 0 1,1 0-1,-1 0 1,1 0-1,-1 0 1,1 0-1,0 0 1,0-1-1,0 1 1,0 0-1,0 0 1,0-1-1,0 1 1,1 0-1,-1-1 0,0 1 1,1-1-1,0 0 1,-1 1-1,1-1 1,3 2-1,-2-2 8,1 0 0,-1-1-1,1 1 1,0 0 0,-1-1-1,1 0 1,0 0 0,0 0-1,-1 0 1,1-1 0,0 0-1,-1 1 1,1-1 0,-1 0 0,1-1-1,5-2 1,-2 1-6,-1 0 0,-1-1 0,1 1 0,-1-1 0,1 0 0,-1-1 0,0 1 0,0-1 0,-1 0 0,0 0-1,0-1 1,0 1 0,0-1 0,-1 0 0,0 0 0,0 0 0,-1 0 0,1-1 0,-1 1 0,-1-1 0,1 1 0,-1-1 0,0-9 0,-1 15-79,0-1 0,0 1 0,-1 0 0,1-1 0,0 1 0,-1 0 0,1-1 0,-1 1 0,0 0 0,1 0 0,-1-1 0,0 1 0,0 0 0,0 0 0,0 0 0,1 0 0,-2 0 0,1 0 0,0 0 0,0 1 0,0-1 0,-2-1 0,-1 1 0,1-1 0,-1 1 0,1 0 0,-1 0 0,0 1 0,1-1 0,-1 1 0,-6 0 0,4 0 0,1 0 0,-1 1 0,1-1 0,-1 1 0,1 1 0,0-1 0,0 1 0,0 0 0,0 0 0,0 0 0,0 1 0,-6 3 0,9-4-324,-1 0-1,1 1 1,0-1 0,0 0-1,0 1 1,1-1 0,-1 1 0,1-1-1,-1 1 1,1 0 0,0 0-1,0 0 1,-1 4 0,2-6 157,0 0 0,0 0 0,1 0 1,-1-1-1,0 1 0,1 0 0,-1 0 1,1 0-1,-1 0 0,1 0 0,-1 0 1,1 0-1,-1-1 0,1 1 0,0 0 1,0 0-1,-1-1 0,1 1 0,0-1 1,0 1-1,0-1 0,0 1 0,0-1 1,0 1-1,0-1 0,0 0 0,-1 1 1,1-1-1,0 0 0,1 0 0,-1 0 0,0 0 1,0 0-1,0 0 0,0 0 0,0 0 1,0 0-1,0 0 0,1-1 0,18 1-5032,3 0-2638</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33.098"/>
    </inkml:context>
    <inkml:brush xml:id="br0">
      <inkml:brushProperty name="width" value="0.025" units="cm"/>
      <inkml:brushProperty name="height" value="0.025" units="cm"/>
      <inkml:brushProperty name="color" value="#E71224"/>
    </inkml:brush>
  </inkml:definitions>
  <inkml:trace contextRef="#ctx0" brushRef="#br0">7 50 14510,'0'0'16319,"-1"9"-15945,-1-3-350,1 0 99,0 0 0,0 1 0,1-1 0,-1 0 0,2 12 0,-1-16-99,1-1 0,-1 1 0,0 0 0,1-1-1,-1 1 1,1-1 0,0 0 0,-1 1 0,1-1-1,0 1 1,0-1 0,0 0 0,0 0 0,0 1-1,0-1 1,0 0 0,0 0 0,1 0 0,-1 0 0,0 0-1,1-1 1,-1 1 0,0 0 0,1-1 0,-1 1-1,1-1 1,-1 1 0,1-1 0,0 0 0,-1 1-1,1-1 1,2 0 0,0 0-24,1-1 1,-1 1-1,1-1 1,-1 0-1,1 0 1,-1 0-1,0-1 1,0 0-1,0 0 0,0 0 1,0 0-1,0 0 1,0-1-1,-1 0 1,1 1-1,-1-1 1,1-1-1,-1 1 0,-1 0 1,1-1-1,0 0 1,-1 1-1,1-1 1,-1 0-1,0 0 1,-1 0-1,1-1 0,-1 1 1,0 0-1,0-1 1,0 1-1,0-1 1,-1 1-1,1-1 1,-2-7-1,0 9 0,0 1 0,-1 0 0,1 0 0,-1 0 0,1 0 0,-1 0 0,0 1 0,0-1 0,0 0 0,0 1 0,0-1 0,0 1 0,0 0 0,0 0 0,-1 0 0,1 0 0,0 0 0,-1 0 0,1 1 0,-1-1 0,1 1 0,-1-1 0,1 1 0,-5 0 0,3-1 0,-1 1 0,1-1 0,0 1 0,-1 0 0,1 0 0,0 1 0,-1-1 0,1 1 0,0 0 0,-1 0 0,1 1 0,0-1 0,-6 4 0,0 9-2887,8 2-4876</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38.160"/>
    </inkml:context>
    <inkml:brush xml:id="br0">
      <inkml:brushProperty name="width" value="0.025" units="cm"/>
      <inkml:brushProperty name="height" value="0.025" units="cm"/>
      <inkml:brushProperty name="color" value="#E71224"/>
    </inkml:brush>
  </inkml:definitions>
  <inkml:trace contextRef="#ctx0" brushRef="#br0">7 42 10410,'-6'-4'14455,"19"-5"-10422,23-7-2444,-14 12-1315,0 0-1,1 2 1,-1 0-1,34 2 0,-32 0-1517,-43 0-9885,9 0 8144,-11 0-3101</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38.643"/>
    </inkml:context>
    <inkml:brush xml:id="br0">
      <inkml:brushProperty name="width" value="0.025" units="cm"/>
      <inkml:brushProperty name="height" value="0.025" units="cm"/>
      <inkml:brushProperty name="color" value="#E71224"/>
    </inkml:brush>
  </inkml:definitions>
  <inkml:trace contextRef="#ctx0" brushRef="#br0">38 0 12844,'0'0'15001,"-3"3"-14344,-1 4-513,0-1-1,1 1 1,0 0 0,0 0 0,1 0 0,0 1 0,0-1 0,0 1 0,0 12 0,-4 78 1806,5-93-1784,0 438 544,1-442-710,0 1 0,1 0 0,-1-1 0,0 1 0,1-1 0,0 1 0,-1 0 0,1-1 0,0 1 0,-1-1 0,1 0 0,0 1 0,0-1 0,0 0 0,1 1 0,-1-1 0,0 0 0,0 0 0,1 0 0,-1 0 0,0 0 0,1 0 0,-1-1 0,1 1 0,-1 0 0,1-1 0,-1 1 0,1-1 0,0 1 0,-1-1 0,1 0 0,0 0 0,-1 0 0,1 0 0,0 0 0,-1 0 0,3 0 0,13-2 0,-1 1 0,0-2 0,19-5 0,3 0 0,-36 8-8,21-2-1170,-5 7-3466</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48.311"/>
    </inkml:context>
    <inkml:brush xml:id="br0">
      <inkml:brushProperty name="width" value="0.025" units="cm"/>
      <inkml:brushProperty name="height" value="0.025" units="cm"/>
      <inkml:brushProperty name="color" value="#E71224"/>
    </inkml:brush>
  </inkml:definitions>
  <inkml:trace contextRef="#ctx0" brushRef="#br0">12 29 5509,'-8'-3'10463,"5"-2"-4226,3 5-6034,0-1 1,0 1-1,0-1 1,0 0-1,0 1 1,0-1-1,1 0 1,-1 1-1,0-1 1,0 1-1,1-1 1,-1 0-1,0 1 1,1-1-1,-1 1 1,0-1-1,1 1 1,-1-1-1,1 1 1,-1 0-1,1-1 1,-1 1-1,1-1 1,-1 1-1,1 0 1,0 0-1,-1-1 1,1 1-1,-1 0 1,1 0-1,1-1 1,10-1 284,0 0 0,0 1 0,0 1 0,0-1 0,0 2 0,23 3 0,-35-4-482,1 0-1,0 1 1,-1-1 0,1 0-1,-1 0 1,1 1 0,0-1-1,-1 0 1,1 1-1,-1-1 1,1 1 0,-1-1-1,1 1 1,-1-1 0,1 1-1,-1-1 1,1 1-1,-1-1 1,0 1 0,1 0-1,-1-1 1,0 1 0,0-1-1,0 1 1,1 0 0,-1-1-1,0 1 1,0 0-1,0 0 1,0-1 0,0 1-1,0 0 1,0-1 0,0 1-1,0 0 1,0-1 0,-1 1-1,1 0 1,0-1-1,0 1 1,-1-1 0,1 1-1,0 0 1,-1-1 0,1 1-1,-1-1 1,1 1 0,0-1-1,-1 1 1,0 0-1,-27 28 323,25-26-313,-4 3-15,-7 10 0,14-16 0,0 0 0,0 1 0,0-1 0,0 1 0,0-1 0,0 1 0,1-1 0,-1 0 0,0 1 0,0-1 0,0 1 0,0-1 0,1 0 0,-1 1 0,0-1 0,0 0 0,1 1 0,-1-1 0,0 0 0,1 1 0,-1-1 0,0 0 0,1 0 0,-1 0 0,1 1 0,-1-1 0,0 0 0,1 0 0,-1 0 0,1 0 0,-1 1 0,0-1 0,1 0 0,-1 0 0,1 0 0,-1 0 0,1 0 0,-1 0 0,0 0 0,1 0 0,-1-1 0,1 1 0,0 0 0,-1 0 0,12 1 0,0 1 0,0 0 0,20 8 0,-30-10 0,0 1 0,0-1 0,0 1 0,0 0 0,-1 0 0,1 0 0,0 0 0,0 0 0,-1 0 0,1 0 0,-1 1 0,1-1 0,-1 1 0,0-1 0,1 1 0,-1-1 0,0 1 0,0 0 0,0 0 0,0-1 0,0 1 0,-1 0 0,1 0 0,0 0 0,-1 0 0,1 0 0,-1 0 0,0 0 0,0 0 0,0 0 0,0 3 0,-1-3 0,-1 1 0,1 0 0,-1-1 0,0 0 0,0 1 0,0-1 0,0 0 0,0 0 0,0 0 0,0 0 0,-1 0 0,1 0 0,-1-1 0,1 1 0,-1-1 0,0 0 0,-4 1 0,-50 18 0,19-14 0,37-5 0,0-1 0,0 0 0,0 0 0,0 1 0,0-1 0,0 0 0,0 0 0,0 0 0,0 0 0,0 0 0,0 0 0,0 0 0,0-1 0,0 1 0,0 0 0,0-1 0,0 1 0,0 0 0,0-1 0,0 1 0,0-1 0,0 0 0,0 1 0,1-1 0,-1 0 0,0 1 0,0-1 0,1 0 0,-1 0 0,0 1 0,0-3 0,28 2-1575,9 0-7602,-15-3 999</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48.684"/>
    </inkml:context>
    <inkml:brush xml:id="br0">
      <inkml:brushProperty name="width" value="0.025" units="cm"/>
      <inkml:brushProperty name="height" value="0.025" units="cm"/>
      <inkml:brushProperty name="color" value="#E71224"/>
    </inkml:brush>
  </inkml:definitions>
  <inkml:trace contextRef="#ctx0" brushRef="#br0">0 1 10794,'0'0'21300,"1"8"-20707,0-4-538,0 1 0,0-1 0,0 0 0,0 1 0,0-1 0,1 0 0,0 0 0,0 0 0,0 0 0,0 0 0,5 5 0,-5-8-222,-1 1 0,1-1 0,0 1 1,-1-1-1,1 0 0,0 1 0,0-1 0,0 0 1,0 0-1,0-1 0,0 1 0,3 1 1,-2-2-646,0 0 1,0 1 0,0-1 0,0-1 0,0 1-1,0 0 1,0-1 0,0 1 0,0-1 0,0 0-1,5-2 1,9-7-6508</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49.028"/>
    </inkml:context>
    <inkml:brush xml:id="br0">
      <inkml:brushProperty name="width" value="0.025" units="cm"/>
      <inkml:brushProperty name="height" value="0.025" units="cm"/>
      <inkml:brushProperty name="color" value="#E71224"/>
    </inkml:brush>
  </inkml:definitions>
  <inkml:trace contextRef="#ctx0" brushRef="#br0">129 1 9833,'0'0'18322,"-48"58"-16721,32-33-288,2 4-352,0 4-384,2-2-417,1 0-160,2-3 0,5-6 0,3-3-705,1-10-544,1-4-1153,8-5-2243,0 0-4195</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51.083"/>
    </inkml:context>
    <inkml:brush xml:id="br0">
      <inkml:brushProperty name="width" value="0.025" units="cm"/>
      <inkml:brushProperty name="height" value="0.025" units="cm"/>
      <inkml:brushProperty name="color" value="#E71224"/>
    </inkml:brush>
  </inkml:definitions>
  <inkml:trace contextRef="#ctx0" brushRef="#br0">0 10 8840,'0'0'20510,"9"0"-18967,47-4-121,64-1-2935,-119 5 1205,2 0-1839</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53.914"/>
    </inkml:context>
    <inkml:brush xml:id="br0">
      <inkml:brushProperty name="width" value="0.025" units="cm"/>
      <inkml:brushProperty name="height" value="0.025" units="cm"/>
      <inkml:brushProperty name="color" value="#E71224"/>
    </inkml:brush>
  </inkml:definitions>
  <inkml:trace contextRef="#ctx0" brushRef="#br0">29 56 5830,'1'-3'1205,"0"1"0,0 0 0,0 0 1,0 0-1,0-1 0,1 1 1,-1 0-1,1 1 0,-1-1 0,1 0 1,3-2-1,27-15 4412,-27 17-5370,0 0 1,-1 1-1,1 0 0,0-1 1,0 2-1,0-1 1,0 1-1,0-1 1,0 1-1,1 1 0,-1-1 1,5 2-1,-9-2-212,0 1-1,0 0 1,0-1-1,0 1 1,0 0-1,0 0 0,0 0 1,-1 0-1,1 0 1,0 0-1,-1 0 1,1 0-1,0 0 1,-1 0-1,1 1 1,-1-1-1,0 0 0,1 0 1,-1 0-1,0 1 1,0-1-1,0 0 1,0 0-1,0 1 1,0-1-1,0 0 1,0 0-1,0 1 1,-1-1-1,1 0 0,0 0 1,-1 0-1,0 2 1,-1 2 93,1 1 1,-1-1-1,0 0 1,-1 1-1,1-1 1,-5 5 0,-3 2 62,-1-1 1,0 0 0,-18 13-1,19-17-76,0 0 0,0 2-1,1-1 1,1 1 0,0 0-1,-12 17 1,20-25-115,-1-1 1,0 1-1,1 0 0,-1 0 1,1 0-1,0 0 0,-1 0 1,1 0-1,0 0 0,-1 0 1,1 0-1,0 1 0,0-1 1,0 0-1,0 0 0,0 0 1,0 0-1,0 0 0,0 0 1,1 0-1,-1 0 0,0 0 1,1 0-1,-1 0 0,1 2 0,1-2 1,-1 1 0,1-1 0,-1 0-1,1 0 1,-1 1 0,1-1-1,0 0 1,-1-1 0,1 1 0,0 0-1,0 0 1,0-1 0,2 1-1,9 1-17,-1 0 0,1-1 0,18 0 0,-26-1-8,26 1-1086,9 0-3020,-3-5-5857,-26-2 2616</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54.274"/>
    </inkml:context>
    <inkml:brush xml:id="br0">
      <inkml:brushProperty name="width" value="0.025" units="cm"/>
      <inkml:brushProperty name="height" value="0.025" units="cm"/>
      <inkml:brushProperty name="color" value="#E71224"/>
    </inkml:brush>
  </inkml:definitions>
  <inkml:trace contextRef="#ctx0" brushRef="#br0">93 33 10954,'0'0'6321,"-8"-1"-4090,-27-2-373,33 4-1751,1-1-1,-1 0 1,0 1-1,0-1 1,0 1-1,1-1 1,-1 1-1,0 0 0,1 0 1,-1 0-1,1 0 1,-1 0-1,1 0 1,-1 0-1,1 1 1,0-1-1,0 1 1,-1-1-1,1 0 1,0 1-1,0 0 1,1-1-1,-1 1 0,0 0 1,0 2-1,-11 40 2267,12-39-2122,-1-1 0,1 1 0,0-1 1,0 0-1,0 1 0,0-1 0,1 1 0,0-1 0,0 0 0,0 1 1,0-1-1,4 7 0,-3-9-180,0 0 0,0 0 0,0-1-1,0 1 1,0 0 0,0-1 0,0 0 0,1 1 0,-1-1 0,1 0 0,-1 0 0,1-1-1,-1 1 1,1 0 0,-1-1 0,1 0 0,0 1 0,-1-1 0,1 0 0,0 0 0,-1-1-1,5 0 1,-3 1-34,1-1 1,-1 0-1,0-1 0,0 1 0,0-1 0,0 1 0,-1-1 0,1 0 0,0-1 1,-1 1-1,1-1 0,-1 1 0,0-1 0,0 0 0,0 0 0,0-1 0,-1 1 0,1 0 1,-1-1-1,4-6 0,-3 4 5,0 0 0,-1 0 0,1 0 0,-1 0 0,0 0-1,-1 0 1,0 0 0,0-1 0,0 1 0,-1 0 0,1-1 0,-2 1 0,0-10 0,0 14-128,0-1-1,-1 1 1,1 0 0,-1 0-1,1 0 1,-1 1 0,0-1 0,1 0-1,-1 1 1,0-1 0,0 1-1,0-1 1,0 1 0,-1 0-1,1 0 1,0 0 0,0 0 0,-1 0-1,1 1 1,-4-2 0,4 2-94,0-1 1,0 0-1,1 1 1,-1 0-1,0-1 1,0 1-1,0 0 1,0 0-1,0 0 1,0 0-1,0 0 1,0 0-1,0 1 1,0-1-1,0 1 1,0-1 0,0 1-1,0 0 1,0-1-1,1 1 1,-1 0-1,0 0 1,1 1-1,-4 1 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40.545"/>
    </inkml:context>
    <inkml:brush xml:id="br0">
      <inkml:brushProperty name="width" value="0.025" units="cm"/>
      <inkml:brushProperty name="height" value="0.025" units="cm"/>
    </inkml:brush>
  </inkml:definitions>
  <inkml:trace contextRef="#ctx0" brushRef="#br0">0 0 4516,'0'0'192</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58.350"/>
    </inkml:context>
    <inkml:brush xml:id="br0">
      <inkml:brushProperty name="width" value="0.025" units="cm"/>
      <inkml:brushProperty name="height" value="0.025" units="cm"/>
      <inkml:brushProperty name="color" value="#E71224"/>
    </inkml:brush>
  </inkml:definitions>
  <inkml:trace contextRef="#ctx0" brushRef="#br0">128 31 8040,'0'0'19175,"0"-5"-17707,0 4-1398,0 0 1,0 0-1,0 0 0,1 0 0,-1 0 0,0 0 1,1 0-1,-1 1 0,1-1 0,-1 0 1,1 0-1,-1 0 0,1 0 0,0 0 1,-1 1-1,1-1 0,0 0 0,0 1 0,-1-1 1,1 0-1,0 1 0,0-1 0,0 1 1,0-1-1,0 1 0,0 0 0,2-1 0,41-3 958,53 19-498,-91-14-515,3 1 12,8 1 62,1 1 0,30 0 0,-48-1-74,0 1 0,-1-1 0,0 0 0,1 0 0,-1 0 0,0 0 0,0 0 0,-1 0 1,1 0-1,-3 4 0,-6 14-9,1 0 0,1 0 0,1 1 0,1 0 0,1 0 0,1 1 0,-1 26 0,4 167 26,4-107-27,-3-104-5,0 4 0,0 0 0,0 0 0,-1 0 0,0 0 0,-1 0 0,-3 13 0,4-20 0,0 0 0,-1 1 0,1-1 0,0 0 0,-1 0 0,0 0 0,1 0 0,-1 0 0,0 0 0,0-1 0,0 1 0,0-1 0,0 1 0,-1-1 0,1 0 0,0 1 0,-1-1 0,1 0 0,-1-1 0,1 1 0,-1 0 0,1-1 0,-1 1 0,1-1 0,-1 0 0,1 0 0,-4 0 0,-33-1 0,-46-7 0,-29-1 0,113 9 0,1 0 1,0-1-1,-1 1 1,1 0-1,0 0 1,-1 0-1,1 0 1,0 0-1,-1 0 1,1 0-1,0 0 1,-1 0-1,1 0 0,-1 0 1,1 0-1,0 0 1,-1 0-1,1 0 1,0 0-1,-1 0 1,1 0-1,0 0 1,-1 0-1,1 1 1,0-1-1,-1 0 0,1 0 1,0 0-1,-1 1 1,1-1-1,0 0 1,0 0-1,-1 1 1,1-1-1,0 0 1,0 1-1,0-1 1,-1 0-1,1 0 0,0 1 1,0-1-1,0 1 1,0-1-1,0 0 1,0 1-1,0-1 1,0 0-1,-1 1 1,1-1-1,0 0 1,1 1-1,-1 0-6,1 0 0,0 0 0,-1-1 0,1 1 0,0 0 0,0-1 0,0 1 0,-1-1 0,1 1 0,0-1 0,0 1 0,0-1 0,0 0 0,0 1 0,0-1 0,0 0 0,0 0 0,0 0 0,1 0 0,4 1-107,19-1-3055,-8-2-4324,9-8-12196</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2:59.780"/>
    </inkml:context>
    <inkml:brush xml:id="br0">
      <inkml:brushProperty name="width" value="0.025" units="cm"/>
      <inkml:brushProperty name="height" value="0.025" units="cm"/>
      <inkml:brushProperty name="color" value="#E71224"/>
    </inkml:brush>
  </inkml:definitions>
  <inkml:trace contextRef="#ctx0" brushRef="#br0">11 11 7719,'0'0'24066,"-11"-1"-23169,25 2-1067,-1 0 0,0-1 0,0 0 1,16-3-1,-11-2-1288,-12 2-1379,-13 2-4869,-10 2 1647</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00.140"/>
    </inkml:context>
    <inkml:brush xml:id="br0">
      <inkml:brushProperty name="width" value="0.025" units="cm"/>
      <inkml:brushProperty name="height" value="0.025" units="cm"/>
      <inkml:brushProperty name="color" value="#E71224"/>
    </inkml:brush>
  </inkml:definitions>
  <inkml:trace contextRef="#ctx0" brushRef="#br0">1 30 15535,'0'0'13677,"64"-16"-13389,-44 9-192,1 0-192,-3 7-833,-6 0-1153,-3 0-1089,-5 3-1537,-4 6-2627</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00.480"/>
    </inkml:context>
    <inkml:brush xml:id="br0">
      <inkml:brushProperty name="width" value="0.025" units="cm"/>
      <inkml:brushProperty name="height" value="0.025" units="cm"/>
      <inkml:brushProperty name="color" value="#E71224"/>
    </inkml:brush>
  </inkml:definitions>
  <inkml:trace contextRef="#ctx0" brushRef="#br0">10 216 9513,'0'0'18679,"1"11"-18279,-6 118 700,5-128-1109,0-1 0,0 1 0,0 0-1,0-1 1,1 1 0,-1-1 0,0 1 0,1 0-1,-1-1 1,0 1 0,1-1 0,-1 1 0,0-1-1,1 0 1,-1 1 0,1-1 0,-1 1 0,1-1-1,-1 0 1,1 1 0,-1-1 0,1 0 0,-1 0-1,1 1 1,0-1 0,-1 0 0,1 0 0,-1 0-1,1 0 1,0 1 0,-1-1 0,1 0 0,-1 0-1,1 0 1,0-1 0,-1 1 0,1 0 0,0 0-1,-1 0 1,2-1 0,23-10-4087,-3-26-5348,-15 12-53</inkml:trace>
  <inkml:trace contextRef="#ctx0" brushRef="#br0" timeOffset="1">24 1 9513,'0'0'20948,"-24"9"-21076,33-4-1410,-8 0-2209</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03.417"/>
    </inkml:context>
    <inkml:brush xml:id="br0">
      <inkml:brushProperty name="width" value="0.025" units="cm"/>
      <inkml:brushProperty name="height" value="0.025" units="cm"/>
      <inkml:brushProperty name="color" value="#E71224"/>
    </inkml:brush>
  </inkml:definitions>
  <inkml:trace contextRef="#ctx0" brushRef="#br0">4 124 4837,'0'0'5856,"-2"6"-5573,1-4-134,1 0 0,0 1-1,0-1 1,0 0 0,0 0 0,0 1 0,0-1 0,1 0 0,-1 0 0,1 1 0,-1-1 0,1 0 0,0 0 0,0 0 0,0 0-1,0 0 1,0 0 0,1 0 0,-1 0 0,0 0 0,1-1 0,-1 1 0,1 0 0,4 2 0,2 6 110,-4-5-118,0-1 0,0 1 0,0-1 0,0 0-1,0-1 1,1 1 0,0-1 0,0 1 0,0-2 0,0 1 0,6 2-1,-8-4-75,1-1 0,-1 1-1,0-1 1,0 0 0,1 0-1,-1 0 1,0 0-1,0 0 1,0-1 0,1 1-1,-1-1 1,0 0 0,0 0-1,0 0 1,0-1 0,0 1-1,-1-1 1,1 0 0,0 1-1,-1-1 1,5-4-1,20-15 15,0 1-1,2 2 0,0 1 0,1 1 1,0 1-1,65-20 0,-41 20 24,0 3 0,0 2 0,83-4 0,-49 0-52,-71 10-21,0 1 0,0 0 0,0 1 0,1 1 0,31 2 0,-44 0 3,1 1-1,-1 0 1,1 1-1,-1-1 1,0 1-1,0 0 0,0 0 1,-1 1-1,8 6 1,-9-8-126,0 1 0,0 0 0,0-1 0,-1 1 0,1 0-1,-1 1 1,1-1 0,-1 0 0,0 0 0,-1 1 0,1 0 0,-1-1 0,1 1 0,-1 0 0,1 4 0,-3-3-2762,-2 2-1618</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06.700"/>
    </inkml:context>
    <inkml:brush xml:id="br0">
      <inkml:brushProperty name="width" value="0.025" units="cm"/>
      <inkml:brushProperty name="height" value="0.025" units="cm"/>
      <inkml:brushProperty name="color" value="#E71224"/>
    </inkml:brush>
  </inkml:definitions>
  <inkml:trace contextRef="#ctx0" brushRef="#br0">1693 135 4356,'0'0'5995,"-1"-9"-5199,2-116 4328,-5 125-4959,0 0 0,0 0 0,0 0 0,1 0 0,-1 1-1,0 0 1,-5 1 0,-15 4 10,0-1-1,1-1 1,-1-2 0,-1 0-1,1-1 1,-38-4 0,34 1-87,0 1 1,0 1-1,0 2 1,-46 8 0,22 6 38,-60 26 0,69-24-98,0-2 0,-71 16 0,32-14 16,2 3 0,0 3 0,2 4 0,-81 41-1,-23 4 234,91-38-257,12 0-3,71-31-17,1 0 0,1 1 0,-1-1 0,1 1 0,0 1 0,0-1 0,0 1 0,-8 11 0,14-17-109,-1 0-1,1 0 1,0 1-1,-1-1 1,1 0-1,0 1 1,0-1-1,-1 1 1,1-1-1,0 0 0,0 1 1,0-1-1,0 1 1,-1-1-1,1 0 1,0 1-1,0-1 1,0 1-1,0-1 1,0 0-1,0 1 1,0-1-1,0 1 1,0-1-1,0 1 1,0-1-1,0 0 1,1 1-1,-1-1 1,0 1-1,0-1 1,1 1-1,13 0-5754,-9-4 541</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07.090"/>
    </inkml:context>
    <inkml:brush xml:id="br0">
      <inkml:brushProperty name="width" value="0.025" units="cm"/>
      <inkml:brushProperty name="height" value="0.025" units="cm"/>
      <inkml:brushProperty name="color" value="#E71224"/>
    </inkml:brush>
  </inkml:definitions>
  <inkml:trace contextRef="#ctx0" brushRef="#br0">79 1 5605,'0'0'10068,"-2"6"-9566,-70 233 1329,71-234-1785,-1 1 0,2 0 0,-1-1 0,1 1-1,0 0 1,0 0 0,0-1 0,2 10-1,-1-14-42,-1 0-1,0 0 1,0 0-1,1-1 0,-1 1 1,0 0-1,1 0 0,-1-1 1,1 1-1,-1 0 1,1-1-1,-1 1 0,1 0 1,-1-1-1,1 1 0,0-1 1,-1 1-1,1-1 0,0 1 1,-1-1-1,1 0 1,0 1-1,0-1 0,1 1 1,0-1-1,0-1-1,0 1 1,0 0 0,0-1 0,0 1 0,0-1 0,-1 0 0,1 1 0,0-1 0,0 0 0,0 0 0,-1 0-1,1 0 1,-1-1 0,3-1 0,27-24-1152,37-43-1,-6 0-4993,-20 20-2926</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8:01.521"/>
    </inkml:context>
    <inkml:brush xml:id="br0">
      <inkml:brushProperty name="width" value="0.025" units="cm"/>
      <inkml:brushProperty name="height" value="0.025" units="cm"/>
      <inkml:brushProperty name="color" value="#E71224"/>
    </inkml:brush>
  </inkml:definitions>
  <inkml:trace contextRef="#ctx0" brushRef="#br0">1 119 5669,'0'0'21039,"10"-7"-19523,23-20-617,-18 13-467,0 0 0,2 2 0,-1 0 0,33-17 0,-46 28-475,0 0-1,1 1 1,-1-1 0,0 1 0,1-1-1,-1 1 1,1 0 0,-1 1 0,0-1-1,6 2 1,2-1-3176,-1 0-3571</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8:01.850"/>
    </inkml:context>
    <inkml:brush xml:id="br0">
      <inkml:brushProperty name="width" value="0.025" units="cm"/>
      <inkml:brushProperty name="height" value="0.025" units="cm"/>
      <inkml:brushProperty name="color" value="#E71224"/>
    </inkml:brush>
  </inkml:definitions>
  <inkml:trace contextRef="#ctx0" brushRef="#br0">0 41 8936,'0'0'11409,"8"-5"-9242,1 0-1707,0 0-1,1 1 1,-1 0-1,1 0 1,0 1-1,0 0 1,0 1 0,1 0-1,-1 1 1,18-1-1,-27 2-456,0 0-1,0 0 1,1 0 0,-1 0-1,0 0 1,0 0-1,1 0 1,-1 0-1,0 1 1,0-1-1,1 0 1,-1 1-1,0-1 1,0 1-1,0-1 1,0 1 0,0 0-1,0-1 1,1 1-1,-2 0 1,1 0-1,0 0 1,1 1-1,1 28 548,-3-17-141,-1 12 392,-1-1 0,-7 25 0,1 0-2690,5 1-8907</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8:06.161"/>
    </inkml:context>
    <inkml:brush xml:id="br0">
      <inkml:brushProperty name="width" value="0.025" units="cm"/>
      <inkml:brushProperty name="height" value="0.025" units="cm"/>
      <inkml:brushProperty name="color" value="#E71224"/>
    </inkml:brush>
  </inkml:definitions>
  <inkml:trace contextRef="#ctx0" brushRef="#br0">1 1 3075,'0'0'18065,"4"4"-16517,125 107 2052,18 16-3757,-108-88 194,15 15 773,3-2 0,83 59 0,106 41 343,-229-141-1090,-1 0 0,0 1 0,26 25 0,29 21 107,-34-31 0,-2 2 0,40 41 1,1 2 92,-26-27 111,-15-14-17,52 39 1,-52-44-287,-2 2 1,54 57-1,-58-54-68,2-1-1,0-1 0,38 25 1,-20-18 135,68 64 0,-85-70-99,22 18-21,258 220 156,-175-160-174,85 62 0,-76-55 0,-138-113-7075,-20-4-7054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0:58.701"/>
    </inkml:context>
    <inkml:brush xml:id="br0">
      <inkml:brushProperty name="width" value="0.025" units="cm"/>
      <inkml:brushProperty name="height" value="0.025" units="cm"/>
    </inkml:brush>
  </inkml:definitions>
  <inkml:trace contextRef="#ctx0" brushRef="#br0">0 0 20916,'0'0'9192,"41"83"-8647,-29-33-417,0 6-64,0 7-640,3-4-1058,-1-3-1121,-5-9-1376,-5-6-2115,-4-11-1410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40.876"/>
    </inkml:context>
    <inkml:brush xml:id="br0">
      <inkml:brushProperty name="width" value="0.025" units="cm"/>
      <inkml:brushProperty name="height" value="0.025" units="cm"/>
    </inkml:brush>
  </inkml:definitions>
  <inkml:trace contextRef="#ctx0" brushRef="#br0">92 12 18001,'0'0'10741,"-7"-4"-10181,6 3-545,0 0 0,-1 1 0,1-1 0,0 0 0,-1 0 0,1 1 0,0-1-1,-1 1 1,1-1 0,-1 1 0,1 0 0,-1 0 0,1-1 0,-1 1 0,1 0-1,-1 0 1,1 1 0,-1-1 0,1 0 0,-1 0 0,1 1 0,0-1 0,-1 1 0,1-1-1,-1 1 1,1-1 0,0 1 0,-1 0 0,1 0 0,0 0 0,-2 1 0,0 3 34,-1 0 1,1 1 0,0-1-1,0 1 1,0 0 0,1-1 0,0 1-1,-2 11 1,1-5 19,0-1 1,1 1-1,0-1 1,1 1-1,1 13 1,0-23-65,0-1 0,0 1 1,0-1-1,0 0 0,0 1 0,0-1 0,0 1 1,1-1-1,-1 1 0,0-1 0,1 0 1,-1 1-1,1-1 0,0 0 0,-1 0 1,1 1-1,0-1 0,0 0 0,0 0 0,0 0 1,0 0-1,0 0 0,0 0 0,0 0 1,0 0-1,0 0 0,1-1 0,-1 1 0,0 0 1,1-1-1,-1 1 0,0-1 0,1 0 1,-1 1-1,1-1 0,-1 0 0,0 0 0,1 0 1,-1 0-1,1 0 0,-1 0 0,1 0 1,-1 0-1,1-1 0,-1 1 0,0 0 1,1-1-1,-1 1 0,0-1 0,1 0 0,-1 1 1,2-3-1,1 1 48,0-1 0,0 1 0,0-1 0,0 0 0,-1 0 0,1-1 1,-1 1-1,0-1 0,0 1 0,-1-1 0,1 0 0,-1 0 0,1 0 0,-1-1 0,0 1 0,-1 0 0,2-7 1,0 0 73,0 1 0,-1 0 1,-1-1-1,0 1 0,0-1 1,-2-19-1,1 30-193,1 0 0,-1 0 0,0 0-1,0 0 1,0-1 0,0 1 0,0 0 0,0 0 0,0 0 0,0-1-1,0 1 1,0 0 0,0 0 0,0 0 0,0-1 0,0 1-1,0 0 1,0 0 0,0-1 0,0 1 0,0 0 0,0 0 0,0 0-1,0-1 1,0 1 0,0 0 0,0 0 0,0 0 0,0 0 0,-1-1-1,1 1 1,0 0 0,0 0 0,0 0 0,0 0 0,-1-1 0,1 1-1,0 0 1,0 0 0,0 0 0,0 0 0,-1 0 0,1 0-1,0 0 1,0 0 0,0 0 0,-1 0 0,1-1 0,0 1 0,0 0-1,-1 0 1,1 0 0,0 0 0,0 1 0,-4 10-6727,4 0-72</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8:07.063"/>
    </inkml:context>
    <inkml:brush xml:id="br0">
      <inkml:brushProperty name="width" value="0.025" units="cm"/>
      <inkml:brushProperty name="height" value="0.025" units="cm"/>
      <inkml:brushProperty name="color" value="#E71224"/>
    </inkml:brush>
  </inkml:definitions>
  <inkml:trace contextRef="#ctx0" brushRef="#br0">26 0 15791,'-1'0'393,"0"0"1,0 0-1,0 0 1,0 0 0,0 0-1,0 1 1,0-1-1,0 0 1,0 0-1,1 1 1,-1-1-1,0 0 1,0 1-1,0-1 1,0 1-1,0-1 1,0 1-1,1 0 1,-1-1-1,0 1 1,1 0-1,-1-1 1,0 1-1,1 0 1,-2 1-1,2 0-154,-1 0-1,1 0 1,-1-1-1,1 1 0,0 0 1,0 0-1,0 0 0,0 0 1,0 0-1,0 0 0,0-1 1,2 4-1,-1 2-172,1-1 0,0 0 0,1 0 0,0-1 0,0 1 0,0 0 0,5 6 0,20 14 175,-27-25-213,0 0-1,1 0 0,-1-1 0,0 1 0,1 0 0,-1 0 1,1-1-1,-1 1 0,1-1 0,0 1 0,-1-1 0,1 0 1,-1 0-1,1 1 0,0-1 0,-1 0 0,1-1 0,0 1 0,-1 0 1,3-1-1,-3 0 26,0 0 0,-1 0 1,1 0-1,0-1 0,-1 1 0,1 0 1,-1 0-1,1-1 0,-1 1 0,0 0 1,1-1-1,-1 1 0,0 0 1,0-1-1,0 1 0,0 0 0,0-1 1,0 1-1,-1 0 0,1-1 0,0 1 1,-1-3-1,-10-30 1028,11 32-1081,-1 1 0,0 0 0,0-1 0,0 1 0,0 0 0,0 0 0,0 0 0,0-1 0,0 1 0,0 0 0,0 0 0,-1 1 0,1-1 0,0 0 0,-1 0 0,1 0 0,-1 1 0,-2-1 0,4 1 0,-1 0 0,0 1 0,1-1 0,-1 0 0,0 1 0,1-1 0,-1 1 0,0-1 0,1 1 0,-1-1 0,1 1 0,-1 0 0,1-1 0,-1 1 0,1 0 0,0-1 0,-1 1 0,1 0 0,0-1 0,-1 1 0,1 0 0,0 0 0,0-1 0,0 1 0,0 0 0,0 0 0,0 0 0,0-1 0,0 1 0,0 0 0,0 0 0,0 0 0,0-1 0,1 1 0,-1 1 0,2 5 0,0 1 0,0-1 0,0 0 0,1 1 0,0-1 0,1-1 0,-1 1 0,1 0 0,1-1 0,-1 0 0,1 0 0,0 0 0,0-1 0,1 1 0,0-1 0,0-1 0,10 7 0,-15-10 0,-1-1 0,0 0 0,1 0 0,-1 0 0,0 0 0,1 1 0,-1-1 0,0 0 0,1 0 0,-1 0 0,0 0 0,1 0 0,-1 0 0,1 0 0,-1 0 0,0 0 0,1 0 0,-1 0 0,0 0 0,1-1 0,-1 1 0,0 0 0,1 0 0,-1 0 0,0 0 0,1-1 0,-1 1 0,0 0 0,0 0 0,1 0 0,-1-1 0,0 1 0,0 0 0,1-1 0,-1 1 0,0 0 0,0 0 0,0-1 0,1 1 0,-1 0 0,0-1 0,0 1 0,0-1 0,0 1 0,0-1 0,-1-24 0,-16-24 0,3 26 0,15 31 0,21 42 0,18 21 0,-47-87 0,1 2 0,0-1 0,-1 2 0,-1-1 0,0 1 0,-1 0 0,0 1 0,-13-14 0,26 56 0,30 24 0,-27-49 0,-22-36 0,2 8 0,6 12 0,1 1 0,1-1 0,-7-17 0,21 31-3318,2 8-4884,3 14-3276</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10.780"/>
    </inkml:context>
    <inkml:brush xml:id="br0">
      <inkml:brushProperty name="width" value="0.025" units="cm"/>
      <inkml:brushProperty name="height" value="0.025" units="cm"/>
      <inkml:brushProperty name="color" value="#E71224"/>
    </inkml:brush>
  </inkml:definitions>
  <inkml:trace contextRef="#ctx0" brushRef="#br0">13 32 5125,'0'0'2941,"0"8"2270,0-6-5072,4 39 4113,-3-40-4018,-1 0 1,1 0 0,-1 0-1,1 0 1,-1 0 0,1 0-1,0 0 1,0 0 0,-1 0-1,1 0 1,0 0 0,0-1-1,0 1 1,0 0 0,0 0-1,0-1 1,0 1 0,0-1 0,0 1-1,0-1 1,0 1 0,0-1-1,1 0 1,-1 0 0,0 1-1,0-1 1,0 0 0,1 0-1,-1 0 1,0 0 0,0 0-1,0 0 1,0-1 0,1 1 0,-1 0-1,0-1 1,0 1 0,0-1-1,2 0 1,-1-1 8,0 0 1,0 0-1,0-1 0,0 1 1,-1 0-1,1-1 1,-1 1-1,0-1 0,1 0 1,-1 1-1,0-1 1,-1 0-1,1 0 0,0 1 1,-1-1-1,0 0 0,1 0 1,-1 0-1,0 0 1,-1 0-1,0-5 0,1 8-237,0-1 0,-1 1 0,1 0 0,0-1 0,-1 1 0,1-1 0,0 1 1,-1 0-1,1-1 0,-1 1 0,1 0 0,-1-1 0,1 1 0,0 0 0,-1 0 0,1 0 0,-1-1 0,1 1 0,-1 0 0,0 0 0,1 0 0,-1 0 0,1 0 0,-1 0 0,1 0 0,-1 0 0,1 0 0,-1 0 0,1 0 0,-1 0 0,1 0 0,-1 1 0,1-1 0,-1 0 0,1 0 0,-1 1 0,1-1 0,-1 0 0,1 0 0,-1 1 0,-17 15 105,16 22-111,2-38 0,-1 1 0,1-1 0,0 1 0,0-1 0,0 1 0,0-1 0,0 1 0,0-1 0,0 1 0,0-1 0,0 1 0,0-1 0,0 1 0,0-1 0,0 1 0,1-1 0,-1 1 0,0-1 0,0 1 0,1-1 0,-1 1 0,0-1 0,0 1 0,1-1 0,-1 0 0,0 1 0,1-1 0,-1 1 0,1-1 0,-1 0 0,1 0 0,-1 1 0,0-1 0,1 0 0,-1 0 0,1 1 0,-1-1 0,1 0 0,-1 0 0,1 0 0,-1 0 0,1 0 0,0 0 0,-1 0 0,1 0 0,-1 0 0,1 0 0,-1 0 0,1 0 0,-1 0 0,1 0 0,-1 0 0,1-1 0,-1 1 0,1 0 0,-1 0 0,1-1 0,-1 1 0,0 0 0,1-1 0,-1 1 0,1 0 0,-1-1 0,0 1 0,1-1 0,1-2 0,-1 0 0,1 1 0,-1-1 0,1 0 0,-1 0 0,0 0 0,0 0 0,0 0 0,-1 0 0,1 0 0,-1-1 0,0 1 0,0 0 0,0 0 0,0 0 0,0 0 0,-2-5 0,2 7 0,0-1 0,0 1 0,0-1 0,0 0 0,0 1 0,-1-1 0,1 1 0,-1-1 0,1 1 0,-1-1 0,1 1 0,-1 0 0,0-1 0,0 1 0,0 0 0,0-1 0,0 1 0,0 0 0,0 0 0,0 0 0,0 0 0,0 0 0,-1 0 0,1 0 0,0 1 0,-1-1 0,1 0 0,-1 1 0,1-1 0,-1 1 0,1-1 0,-1 1 0,1 0 0,-1-1 0,0 1 0,1 0 0,-2 0 0,1 1 0,1 1 0,-1-1 0,1 0 0,0 0 0,-1 1 0,1-1 0,0 1 0,0-1 0,0 1 0,0 0 0,0-1 0,0 1 0,1 0 0,-1-1 0,1 1 0,-1 0 0,1 0 0,-1 0 0,1 0 0,0-1 0,0 1 0,0 0 0,0 0 0,1 2 0,1 49 0,-3-51 0,1-1 0,0 1 0,1 0 0,-1-1 0,0 1 0,0-1 0,1 1 0,-1-1 0,1 1 0,-1-1 0,1 1 0,0-1 0,-1 1 0,1-1 0,0 0 0,0 1 0,0-1 0,0 0 0,0 0 0,0 1 0,0-1 0,1 0 0,-1 0 0,0-1 0,1 1 0,-1 0 0,1 0 0,-1-1 0,1 1 0,2 0 0,-3-1 0,0 0 0,1-1 0,-1 1 0,1-1 0,-1 1 0,0-1 0,1 0 0,-1 1 0,0-1 0,0 0 0,1 0 0,-1 0 0,0 0 0,0 0 0,0 0 0,0 0 0,0 0 0,0-1 0,-1 1 0,1 0 0,0 0 0,0-1 0,-1 1 0,1-1 0,-1 1 0,0 0 0,1-1 0,-1 1 0,0-1 0,0 1 0,0-1 0,0-1 0,1-6 0,0 1 0,-1-1 0,0 1 0,-2-15 0,2 22 0,0 0 0,0-1 0,-1 1 0,1 0 0,0-1 0,0 1 0,-1 0 0,1-1 0,-1 1 0,1 0 0,-1 0 0,0-1 0,1 1 0,-1 0 0,0 0 0,0 0 0,0 0 0,0 0 0,0 0 0,0 0 0,0 0 0,0 0 0,0 1 0,0-1 0,0 0 0,0 1 0,-1-1 0,1 1 0,0-1 0,-1 1 0,1-1 0,0 1 0,-1 0 0,1 0 0,0 0 0,-3 0 0,2 1 0,0 0 0,0 0 0,1 0 0,-1 0 0,1 0 0,-1 0 0,1 1 0,0-1 0,-1 0 0,1 1 0,0-1 0,0 1 0,0 0 0,0-1 0,0 1 0,0 0 0,1 0 0,-1 0 0,1-1 0,-1 1 0,1 0 0,-1 2 0,-7 46 0,8-49 0,-1 10 0,0-3 0,-1 0 0,2 0 0,-1 0 0,1 0 0,0 0 0,1 0 0,2 13 0,-2-20 0,-1-1 0,0 0 0,0 0 0,0 0 0,1 1 0,-1-1 0,0 0 0,0 0 0,1 0 0,-1 0 0,0 0 0,0 0 0,1 1 0,-1-1 0,0 0 0,1 0 0,-1 0 0,0 0 0,0 0 0,1 0 0,-1 0 0,0 0 0,1 0 0,-1 0 0,0 0 0,0 0 0,1-1 0,-1 1 0,0 0 0,0 0 0,1 0 0,-1 0 0,0 0 0,0 0 0,1-1 0,-1 1 0,0 0 0,0 0 0,0 0 0,1-1 0,-1 1 0,0 0 0,0 0 0,0-1 0,0 1 0,0 0 0,1 0 0,-1-1 0,0 1 0,0 0 0,0 0 0,0-1 0,0 1 0,0 0 0,0-1 0,7-15 0,4-49-1543,-10 57-494,0 43-833,-1-33 2775,0 34-8601,0 2-6460</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11.138"/>
    </inkml:context>
    <inkml:brush xml:id="br0">
      <inkml:brushProperty name="width" value="0.025" units="cm"/>
      <inkml:brushProperty name="height" value="0.025" units="cm"/>
      <inkml:brushProperty name="color" value="#E71224"/>
    </inkml:brush>
  </inkml:definitions>
  <inkml:trace contextRef="#ctx0" brushRef="#br0">11 0 16303,'0'0'2339,"-10"49"-8425,10-39 6342,0 6-2946</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11.496"/>
    </inkml:context>
    <inkml:brush xml:id="br0">
      <inkml:brushProperty name="width" value="0.025" units="cm"/>
      <inkml:brushProperty name="height" value="0.025" units="cm"/>
      <inkml:brushProperty name="color" value="#E71224"/>
    </inkml:brush>
  </inkml:definitions>
  <inkml:trace contextRef="#ctx0" brushRef="#br0">4 0 13357,'0'0'6198,"0"8"-4666,-1 7-2760,-2-3 12106,7-32-10113,4 16-3169</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12.118"/>
    </inkml:context>
    <inkml:brush xml:id="br0">
      <inkml:brushProperty name="width" value="0.025" units="cm"/>
      <inkml:brushProperty name="height" value="0.025" units="cm"/>
      <inkml:brushProperty name="color" value="#E71224"/>
    </inkml:brush>
  </inkml:definitions>
  <inkml:trace contextRef="#ctx0" brushRef="#br0">18 0 6342,'0'0'14793,"-3"10"-11318,-1 2-2655,1 1 0,0 1 0,1-1 0,1 0-1,0 21 1,0-29-685,1-1 0,0 1 0,1 0 0,-1-1 0,1 1 0,0-1 0,0 1 0,0-1-1,1 0 1,-1 0 0,1 1 0,0-1 0,0 0 0,1 0 0,-1-1 0,1 1 0,0 0 0,0-1-1,0 0 1,0 1 0,1-1 0,-1-1 0,6 4 0,-7-5-139,0 0 0,-1-1 0,1 1 0,0-1-1,0 1 1,0-1 0,0 0 0,0 0 0,0 0 0,0 0 0,-1 0 0,1 0 0,0-1-1,0 1 1,0-1 0,0 1 0,-1-1 0,1 0 0,0 1 0,0-1 0,-1 0 0,1 0-1,-1 0 1,1 0 0,-1-1 0,1 1 0,2-3 0,3-5-162,1 1 0,-2-2 0,11-16 0,-5 7-395,3-1-1984,8-11-3889,-7-1-6853,-21 67 25788,4 27-6880,0-9-2972,-14 165 47,8-307-22058,6 53 8306</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12.662"/>
    </inkml:context>
    <inkml:brush xml:id="br0">
      <inkml:brushProperty name="width" value="0.025" units="cm"/>
      <inkml:brushProperty name="height" value="0.025" units="cm"/>
      <inkml:brushProperty name="color" value="#E71224"/>
    </inkml:brush>
  </inkml:definitions>
  <inkml:trace contextRef="#ctx0" brushRef="#br0">38 0 9097,'0'0'17632,"3"9"-15902,3 11-1302,-2 1-1,0-1 1,-1 1-1,-1-1 1,-1 1 0,0 0-1,-2-1 1,-1 1-1,-4 24 1,6-44-426,0 0-1,0-1 1,0 1-1,0 0 1,0-1 0,-1 1-1,1-1 1,0 1-1,0 0 1,0-1 0,-1 1-1,1-1 1,0 1-1,-1-1 1,1 1 0,0-1-1,-1 1 1,1-1-1,-1 1 1,1-1 0,-1 1-1,1-1 1,-1 0 0,1 1-1,-1-1 1,1 0-1,-2 1 1,-3-16-105,2-30-1360,3 27 386,0-47-2669,0 43 2580,0 18 1029,1 7 401,2 41 551,-1-13 572,1-1 0,13 59-1,-6-72-236,-3-25-593,0-27-326,-8 26-381,1-1-1,-1 1 1,-1 0 0,0 0-1,0 0 1,-5-12-1,7 19 129,-1 0 0,0 0 0,1 1 0,-1-1 0,0 0 0,0 0 0,0 0 0,0 1 0,0-1 0,-1 1 0,1-1 0,0 1 0,-1-1 0,1 1 0,-1 0 0,1 0 0,-1-1 0,0 1-1,0 0 1,1 1 0,-1-1 0,0 0 0,0 0 0,0 1 0,0-1 0,0 1 0,0 0 0,0-1 0,0 1 0,0 0 0,0 0 0,0 0 0,0 1 0,0-1 0,0 0 0,-3 2 0,4-1 35,0 0 0,0 0 0,1 0 0,-1 0 0,0 0 0,1 0 0,-1 1-1,0-1 1,1 0 0,0 0 0,-1 1 0,1-1 0,0 0 0,0 0 0,-1 1 0,1-1 0,0 0 0,0 1 0,0-1 0,1 0 0,-1 1 0,0-1 0,0 0 0,1 1 0,-1-1 0,1 0 0,-1 0 0,1 0 0,0 1 0,-1-1 0,1 0 0,0 0 0,0 0 0,1 1 0,1-2-49,0-1 1,1 1 0,-1-1-1,0 0 1,0 0 0,0 0 0,0 0-1,0-1 1,0 1 0,0-1 0,-1 0-1,1 1 1,0-1 0,-1-1 0,3-1-1,1-2-1605,0-1 0,-1 1-1,0-1 1,8-12 0,-3-2-5032</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13.007"/>
    </inkml:context>
    <inkml:brush xml:id="br0">
      <inkml:brushProperty name="width" value="0.025" units="cm"/>
      <inkml:brushProperty name="height" value="0.025" units="cm"/>
      <inkml:brushProperty name="color" value="#E71224"/>
    </inkml:brush>
  </inkml:definitions>
  <inkml:trace contextRef="#ctx0" brushRef="#br0">1 1 9961,'0'0'18930,"12"53"-18545,-2-36-193,0-2-64,-1 1-128,-2-1 32,1-3-288,-1 1-385,-2 1-576,3-4-2114,-1 1-2947</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32.847"/>
    </inkml:context>
    <inkml:brush xml:id="br0">
      <inkml:brushProperty name="width" value="0.025" units="cm"/>
      <inkml:brushProperty name="height" value="0.025" units="cm"/>
      <inkml:brushProperty name="color" value="#E71224"/>
    </inkml:brush>
  </inkml:definitions>
  <inkml:trace contextRef="#ctx0" brushRef="#br0">1 7 11243,'0'0'18769,"45"49"-18352,-10-49-321,4 0-64,2 0 64,-2-6-576,-4-5-1314,-7 1-2210,-2-4-1761,-10-1-3556</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33.174"/>
    </inkml:context>
    <inkml:brush xml:id="br0">
      <inkml:brushProperty name="width" value="0.025" units="cm"/>
      <inkml:brushProperty name="height" value="0.025" units="cm"/>
      <inkml:brushProperty name="color" value="#E71224"/>
    </inkml:brush>
  </inkml:definitions>
  <inkml:trace contextRef="#ctx0" brushRef="#br0">34 1 17104,'0'0'6315,"8"0"-3661,3 0-2069,0 0-1,0 1 1,0 0 0,0 0 0,0 2 0,-1-1 0,15 6 0,-20-6-540,-1-1 1,0 1-1,0 0 1,0 0-1,0 1 0,0-1 1,-1 1-1,1 0 1,-1 0-1,0 0 1,0 0-1,0 0 1,0 1-1,0-1 1,-1 1-1,1 0 1,-1 0-1,0 0 1,0 0-1,-1 0 1,1 0-1,-1 1 1,1 5-1,-1-3-38,0 0-1,-1 0 0,0 0 0,0 0 0,-1 0 0,0 0 0,0 0 0,-1 0 0,0-1 0,0 1 0,0 0 0,-1-1 0,0 1 0,0-1 0,-7 9 0,-2 0 108,-1 0 0,-1 0-1,-1-1 1,-15 12 0,14-14-381,1 1 1,0 1-1,1 1 1,-19 25-1,30-35-786,-1 2-455,3-1-6084</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33.685"/>
    </inkml:context>
    <inkml:brush xml:id="br0">
      <inkml:brushProperty name="width" value="0.025" units="cm"/>
      <inkml:brushProperty name="height" value="0.025" units="cm"/>
      <inkml:brushProperty name="color" value="#E71224"/>
    </inkml:brush>
  </inkml:definitions>
  <inkml:trace contextRef="#ctx0" brushRef="#br0">129 1 13773,'0'0'14024,"-6"12"-12481,-29 61-106,11-26-955,-18 50 0,38-85-463,-1 1 0,2 0-1,0 0 1,0 0 0,1 0 0,1 0 0,0 0-1,1 0 1,2 19 0,-1-29-70,-1-1 0,1 1-1,0-1 1,0 1 0,0-1 0,1 0 0,-1 0 0,0 1 0,1-1-1,0 0 1,-1 0 0,1 0 0,0-1 0,0 1 0,0 0 0,0-1-1,0 1 1,0-1 0,1 0 0,-1 0 0,0 0 0,1 0 0,-1 0-1,1 0 1,-1-1 0,1 1 0,4 0 0,1 0-842,0-1 1,-1 1-1,1-1 1,0-1-1,0 1 1,-1-1-1,1-1 0,9-2 1,22-13-5557</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41.247"/>
    </inkml:context>
    <inkml:brush xml:id="br0">
      <inkml:brushProperty name="width" value="0.025" units="cm"/>
      <inkml:brushProperty name="height" value="0.025" units="cm"/>
    </inkml:brush>
  </inkml:definitions>
  <inkml:trace contextRef="#ctx0" brushRef="#br0">0 74 18225,'0'0'5611,"9"-10"-3513,1-3-1493,-6 8-368,0 0 0,0 0 0,0 1-1,0-1 1,0 1 0,1 0 0,0 0 0,0 1 0,6-4-1,-10 7-176,-1-1 0,0 1-1,1-1 1,-1 1-1,1 0 1,-1-1-1,1 1 1,0 0 0,-1-1-1,1 1 1,-1 0-1,1 0 1,0-1 0,-1 1-1,1 0 1,-1 0-1,1 0 1,0 0-1,-1 0 1,1 0 0,0 0-1,-1 0 1,1 0-1,-1 0 1,1 1 0,0-1-1,-1 0 1,1 0-1,-1 0 1,1 1-1,0-1 1,-1 0 0,1 1-1,-1-1 1,1 1-1,-1-1 1,1 0 0,0 2-1,-1 0-9,1 0 0,0 0 0,-1 1 0,0-1 0,1 0 1,-1 0-1,0 1 0,0-1 0,-1 0 0,1 1 0,-1 1 0,-17 62 170,8-41-84,5-15-72,0 1 0,0 0 1,1 0-1,1 0 0,0 0 1,1 1-1,0-1 1,-1 14-1,4-24-88,0 0 0,-1-1 0,1 1 0,0-1-1,-1 1 1,1-1 0,0 1 0,0-1 0,0 0 0,-1 1 0,1-1 0,0 0-1,0 0 1,0 0 0,0 1 0,0-1 0,-1 0 0,1 0 0,0 0 0,0 0-1,0 0 1,0-1 0,0 1 0,-1 0 0,1 0 0,1-1 0,26-5-1588,3-12-3363,-5-6-4288,-10 5-1077</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34.028"/>
    </inkml:context>
    <inkml:brush xml:id="br0">
      <inkml:brushProperty name="width" value="0.025" units="cm"/>
      <inkml:brushProperty name="height" value="0.025" units="cm"/>
      <inkml:brushProperty name="color" value="#E71224"/>
    </inkml:brush>
  </inkml:definitions>
  <inkml:trace contextRef="#ctx0" brushRef="#br0">97 24 11627,'0'0'6710,"-11"9"-2994,10-8-3681,-10 8 905,0 1 1,0 0-1,-15 20 1,23-27-789,0 1 1,1-1-1,-1 1 1,1 0-1,0 0 1,0 0-1,1 0 1,-1 0-1,1 0 1,-1 0-1,1 1 0,1-1 1,-1 0-1,1 1 1,-1-1-1,1 1 1,1-1-1,-1 0 1,0 1-1,3 7 0,-2-10-140,1 0 0,-1 0 0,0 0 0,1 0 0,0-1 1,-1 1-1,1 0 0,0-1 0,0 1 0,0-1 0,0 0 0,0 0 0,0 0 0,0 0 0,1 0 0,-1 0 0,0 0 0,0-1 0,1 1 0,-1-1 0,0 0 0,1 0 0,-1 0 0,1 0 0,-1 0 0,0 0 0,1 0 0,-1-1 0,4 0 0,2-1 9,0 1 1,1-1 0,-1 0-1,0-1 1,0 0 0,-1 0 0,9-5-1,-7 1 209,-1 1-1,0-1 1,0 0 0,0-1-1,-1 0 1,10-13-1,-15 18-146,1-1 0,-1 0 0,0 0 0,0 0 0,0 0-1,0 0 1,-1 0 0,1-1 0,-1 1 0,0 0 0,0-1 0,-1 1 0,0-1 0,1 1-1,-1-1 1,-1 1 0,1 0 0,-2-6 0,1 7-115,-1 0 0,0 1 0,0-1-1,0 1 1,0 0 0,0 0 0,-1 0 0,1 0 0,-1 0-1,1 0 1,-1 1 0,0-1 0,0 1 0,1 0 0,-1-1 0,0 1-1,0 1 1,0-1 0,0 0 0,0 1 0,-4-1 0,5 1-25,0-1 1,0 1 0,0-1-1,0 1 1,0 0 0,1 0-1,-1 0 1,0 0-1,0 0 1,0 0 0,0 0-1,0 1 1,0-1 0,1 1-1,-1-1 1,0 1 0,0 0-1,1-1 1,-1 1 0,0 0-1,1 0 1,-1 0-1,1 0 1,-1 1 0,1-1-1,0 0 1,-1 1 0,1-1-1,0 1 1,0-1 0,0 1-1,0 0 1,0-1 0,0 3-1,1-4-129,-1 1-1,1 0 1,0-1 0,0 1 0,0-1-1,0 1 1,0-1 0,1 1-1,-1-1 1,0 1 0,0-1-1,0 1 1,0-1 0,0 0-1,1 1 1,-1-1 0,0 1-1,0-1 1,1 1 0,-1-1-1,0 0 1,1 1 0,-1-1-1,0 1 1,1-1 0,-1 0 0,1 0-1,-1 1 1,1-1 0,-1 0-1,0 0 1,1 1 0,-1-1-1,1 0 1,0 0 0,21 1-6399,-17-1 5378,29-3-9320</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34.401"/>
    </inkml:context>
    <inkml:brush xml:id="br0">
      <inkml:brushProperty name="width" value="0.025" units="cm"/>
      <inkml:brushProperty name="height" value="0.025" units="cm"/>
      <inkml:brushProperty name="color" value="#E71224"/>
    </inkml:brush>
  </inkml:definitions>
  <inkml:trace contextRef="#ctx0" brushRef="#br0">145 0 18065,'-8'6'2819,"3"-3"-2331,-66 49 3368,64-47-3498,0 1-1,0 0 1,0 1 0,1 0 0,0 0 0,0 0 0,-9 16 0,15-22-346,1-1-1,-1 1 1,0-1 0,1 1 0,-1-1 0,0 0 0,1 1 0,-1-1 0,0 0 0,1 1 0,-1-1 0,1 0 0,-1 1 0,1-1 0,-1 0 0,1 0 0,-1 0-1,1 1 1,-1-1 0,1 0 0,-1 0 0,1 0 0,-1 0 0,1 0 0,-1 0 0,1 0 0,0 0 0,-1 0 0,1 0 0,-1 0 0,1-1 0,-1 1 0,1 0 0,-1 0-1,1 0 1,-1-1 0,1 1 0,26-6 95,2-3 32,-11 3-290,0 1-1,1 0 1,-1 1-1,1 1 1,0 0-1,0 2 1,34 1-1,-52 0 187,1 1-1,0 0 1,-1 0-1,1 0 1,-1-1 0,1 1-1,-1 1 1,1-1-1,-1 0 1,0 0-1,0 0 1,1 1 0,-1-1-1,0 1 1,0-1-1,0 1 1,-1-1-1,1 1 1,0-1 0,0 1-1,-1 0 1,1-1-1,-1 1 1,0 0-1,1 0 1,-1-1 0,0 1-1,0 0 1,0 0-1,-1 2 1,2 2 93,-1 0 0,-1 0 1,1 0-1,-1 0 0,0 0 1,-1 0-1,-3 10 0,-1-7 19,0 1 0,0-1 1,-1 0-1,-1 0 0,1-1 0,-1 0 0,-1 0 1,0-1-1,0 0 0,0-1 0,-1 0 0,0 0 1,0-1-1,0 0 0,-1-1 0,1 0 0,-1-1 0,0 0 1,0-1-1,-18 2 0,28-4-230,0 0-1,0 0 1,-1 0 0,1 0-1,0-1 1,0 1 0,0 0-1,-1-1 1,1 1 0,0-1-1,0 1 1,0-1 0,0 0-1,0 1 1,0-1 0,0 0-1,0 0 1,0 0 0,0 0-1,0 1 1,1-1 0,-1 0 0,0-1-1,1 1 1,-1 0 0,1 0-1,-1 0 1,1 0 0,-1 0-1,0-2 1,-2-41-5686,3 38 4800,0-21-6846</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34.743"/>
    </inkml:context>
    <inkml:brush xml:id="br0">
      <inkml:brushProperty name="width" value="0.025" units="cm"/>
      <inkml:brushProperty name="height" value="0.025" units="cm"/>
      <inkml:brushProperty name="color" value="#E71224"/>
    </inkml:brush>
  </inkml:definitions>
  <inkml:trace contextRef="#ctx0" brushRef="#br0">1 140 23799,'0'0'5050,"12"-1"-3849,21-2-1142,60-13 1,-80 14-270,1-2 1,-1 0-1,0 0 1,-1-1-1,1-1 0,-1 0 1,0-1-1,18-12 1,-29 18 252,0 0 0,1 0 0,-1-1 0,0 1 0,0 0 0,1 0 0,-1-1 0,0 1 0,0-1 0,0 1 0,-1-1 0,1 1 0,0-1 0,-1 0 1,1 1-1,-1-1 0,1 0 0,-1 1 0,0-1 0,1 0 0,-1 0 0,0 1 0,0-1 0,-1 0 0,1-3 0,-1 4 12,0 0 1,0-1-1,0 1 0,0-1 1,0 1-1,-1 0 0,1 0 0,0 0 1,-1 0-1,1 0 0,-1 0 1,1 0-1,-1 0 0,1 0 1,-1 1-1,1-1 0,-1 1 0,0-1 1,1 1-1,-1 0 0,0-1 1,1 1-1,-1 0 0,0 0 1,-1 0-1,-6 1-22,1 1 0,0-1 1,0 1-1,0 1 0,0-1 1,0 1-1,0 1 0,1-1 1,-1 1-1,1 1 0,0-1 1,0 1-1,1 0 0,-1 1 1,1 0-1,-8 10 0,5-7 14,1 0 0,1 1-1,0 0 1,0 0 0,1 1-1,1-1 1,-1 2 0,2-1-1,-1 0 1,2 1 0,-3 12-1,5-21-37,1-1 0,0 1 0,-1-1-1,1 1 1,0 0 0,1-1 0,-1 1-1,0 0 1,1-1 0,-1 1 0,1-1-1,0 1 1,0-1 0,0 1 0,0-1-1,1 0 1,-1 0 0,0 1 0,1-1-1,0 0 1,-1 0 0,3 1 0,0 0 9,0 0 0,-1-1 0,1 0 0,1 0 1,-1 0-1,0-1 0,0 1 0,1-1 0,-1 0 0,0 0 1,10 0-1,-2 0-619,1-1 1,-1 0-1,0-1 0,1-1 1,-1 0-1,0-1 0,0 0 1,22-9-1,-32 11 108,0 0-1,0 0 1,-1 0 0,1 0-1,0 0 1,-1 0 0,1 0-1,-1 0 1,1-1-1,-1 1 1,1-1 0,-1 1-1,0-1 1,0 0 0,0 1-1,0-1 1,0 0-1,1-2 1,0-11-9041</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35.099"/>
    </inkml:context>
    <inkml:brush xml:id="br0">
      <inkml:brushProperty name="width" value="0.025" units="cm"/>
      <inkml:brushProperty name="height" value="0.025" units="cm"/>
      <inkml:brushProperty name="color" value="#E71224"/>
    </inkml:brush>
  </inkml:definitions>
  <inkml:trace contextRef="#ctx0" brushRef="#br0">1 20 21524,'0'0'6759,"64"-17"-4645,-19 15-1538,7 2-480,6 1-288,2 7-2626,-3-1-4646</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35.768"/>
    </inkml:context>
    <inkml:brush xml:id="br0">
      <inkml:brushProperty name="width" value="0.025" units="cm"/>
      <inkml:brushProperty name="height" value="0.025" units="cm"/>
      <inkml:brushProperty name="color" value="#E71224"/>
    </inkml:brush>
  </inkml:definitions>
  <inkml:trace contextRef="#ctx0" brushRef="#br0">0 1 13741,'0'0'10212,"3"8"-9123,1 9-593,-1-1 0,0 1 0,0 19 0,-2-17-172,0-1 0,2 0 0,0 1 0,10 29 0,-12-46-278,-1-1 1,1 1 0,0 0-1,-1-1 1,1 1-1,0-1 1,0 1-1,0-1 1,0 1 0,0-1-1,1 0 1,-1 1-1,0-1 1,1 0 0,-1 0-1,1 0 1,-1 0-1,1 0 1,-1 0-1,1-1 1,0 1 0,-1 0-1,1-1 1,2 1-1,-2-1 46,1-1-1,0 1 1,0 0 0,0-1-1,-1 0 1,1 1-1,0-1 1,-1 0-1,1-1 1,-1 1-1,1 0 1,-1-1 0,5-3-1,6-6 242,0-2 1,0 0-1,19-25 0,-25 29-439,5-7 228,-9 11-75,1 0-1,-1 1 1,1-1-1,0 1 1,0 0-1,8-6 1,-12 10-47,1 1 0,-1-1 0,1 0 0,-1 0 0,0 0 0,1 1 0,-1-1 0,1 0 0,-1 1 0,0-1 0,1 0 0,-1 1 0,0-1 0,1 0 0,-1 1 0,0-1 0,0 1 0,1-1 0,-1 1 0,0-1 0,0 0 0,0 1 0,0-1 0,1 1 0,-1-1 0,0 1 0,0-1 0,0 1 0,0-1 0,0 1 0,0-1 0,0 1 0,0-1 0,-1 1 0,1-1 0,0 1 0,0 28 0,0-25 0,-6 120-59,6-124 6,1 1-1,-1 0 1,0-1-1,1 1 1,-1 0 0,1-1-1,-1 1 1,1 0-1,0-1 1,-1 1-1,1-1 1,-1 1-1,1-1 1,0 1-1,0-1 1,-1 0-1,1 1 1,0-1-1,0 0 1,-1 0 0,1 1-1,0-1 1,0 0-1,-1 0 1,1 0-1,0 0 1,0 0-1,0 0 1,0 0-1,-1 0 1,1 0-1,0-1 1,0 1 0,-1 0-1,1 0 1,0-1-1,0 1 1,1-1-1,34-13-4091,-5-7-1081,3-5-2477</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36.094"/>
    </inkml:context>
    <inkml:brush xml:id="br0">
      <inkml:brushProperty name="width" value="0.025" units="cm"/>
      <inkml:brushProperty name="height" value="0.025" units="cm"/>
      <inkml:brushProperty name="color" value="#E71224"/>
    </inkml:brush>
  </inkml:definitions>
  <inkml:trace contextRef="#ctx0" brushRef="#br0">125 15 17264,'-9'5'3876,"-3"0"-2766,-48 28 3382,57-31-4232,-1 0 1,1 1-1,0-1 1,-1 1-1,1-1 0,1 1 1,-1 0-1,0 1 0,1-1 1,-1 0-1,1 1 1,0-1-1,0 1 0,-2 6 1,4-10-258,0 1 0,0-1 0,0 1 0,0-1 0,0 1 0,0-1 0,0 0 0,0 1 0,0-1 0,0 1 0,0-1 0,0 1 0,0-1 1,0 1-1,1-1 0,-1 1 0,0-1 0,0 0 0,0 1 0,1-1 0,-1 1 0,0-1 0,1 0 0,-1 1 0,0-1 0,1 0 0,-1 1 0,0-1 0,1 0 0,-1 0 1,1 1-1,-1-1 0,1 0 0,22 2-55,21-12-112,-33 1 206,0 1 1,0-2 0,-1 1-1,0-1 1,0-1 0,-1 0 0,-1 0-1,14-23 1,-25 40-77,-33 76 151,34-74-243,0 0 0,0 0 1,0 0-1,1 0 0,0 0 0,0 0 1,1 0-1,0 0 0,2 9 0,-2-16-37,1 1-1,-1 0 0,1 0 0,0-1 1,-1 1-1,1-1 0,0 1 0,0 0 0,0-1 1,0 0-1,0 1 0,1-1 0,-1 0 1,0 1-1,0-1 0,1 0 0,-1 0 0,1 0 1,-1 0-1,1 0 0,0-1 0,-1 1 1,1 0-1,0-1 0,-1 1 0,1-1 0,0 0 1,2 1-1,2-1-762,0 1-1,0-1 1,0 0-1,-1-1 1,1 1-1,0-1 1,10-3 0,24-15-6634</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36.516"/>
    </inkml:context>
    <inkml:brush xml:id="br0">
      <inkml:brushProperty name="width" value="0.025" units="cm"/>
      <inkml:brushProperty name="height" value="0.025" units="cm"/>
      <inkml:brushProperty name="color" value="#E71224"/>
    </inkml:brush>
  </inkml:definitions>
  <inkml:trace contextRef="#ctx0" brushRef="#br0">130 206 14318,'-8'8'3245,"-12"11"-931,-33 44 0,47-56-2012,0 1 0,1 0 0,0 1 0,1-1 0,-1 1 0,2 0 0,-1 0-1,1 0 1,1 0 0,-3 18 0,5-26-311,0 0-1,0 0 1,0 0-1,0 0 1,0 0-1,0 0 1,0 0-1,0 0 1,1 0-1,-1 0 1,1 0-1,-1-1 1,0 1-1,1 0 1,-1 0-1,1 0 1,0 0-1,-1-1 1,1 1-1,0 0 1,-1-1-1,1 1 1,0 0-1,0-1 1,1 1-1,29 6-20,-22-8 32,1 0 0,0 0 0,-1-1 0,17-4 0,-11-1-18,-1 1 1,0-2-1,-1 0 0,1 0 1,-2-1-1,1-1 0,-1 0 0,-1-1 1,0 0-1,0-1 0,-1 0 0,-1-1 1,9-13-1,-8 10 275,-1 0 0,0-1 1,-1 0-1,-1 0 0,-1-1 1,0 0-1,-1 0 0,-1 0 0,-1-1 1,1-29-1,-3 46-214,-1 0 0,0 0 0,0 0 0,0 0 0,-1 0 0,1 0 1,-1 0-1,1 0 0,-1 0 0,1 0 0,-1 0 0,0 0 0,0 0 0,0 0 0,0 1 0,0-1 0,-1 0 0,1 1 0,0-1 0,-1 1 1,1-1-1,-1 1 0,0 0 0,1-1 0,-1 1 0,0 0 0,0 0 0,0 0 0,0 1 0,0-1 0,0 0 0,0 1 0,0-1 1,0 1-1,0 0 0,0-1 0,0 1 0,0 0 0,0 0 0,-3 1 0,-2-1 37,0 1 0,0 1 0,0-1 0,0 1 0,0 0 0,0 1 0,1-1 0,-1 1-1,1 1 1,-12 7 0,9-4-45,-1 1 0,1 1 0,-15 19 0,21-26-10,1 1-1,0 0 1,0 0-1,0 0 1,1 0-1,-1 0 1,1 0-1,-1 0 1,1 1-1,0-1 1,0 0-1,1 1 1,-1-1-1,1 1 1,-1-1-1,1 1 1,0-1-1,0 1 1,1 3-1,0-6-21,0 1 0,0-1 0,0 1 0,1-1 1,-1 1-1,0-1 0,0 0 0,1 0 0,-1 0 0,1 1 0,-1-1 0,1-1 0,0 1 0,-1 0 0,1 0 0,0-1 0,-1 1 0,1 0 0,0-1 0,0 0 0,2 1 0,48 4 1,-34-4-101,-4 1 16,1-1-487,0 1 0,-1 0 0,24 7 1,-35-8 541,-1 0 0,1 0 1,-1 0-1,1 0 0,-1 0 1,1 0-1,-1 1 0,1-1 1,-1 1-1,0 0 0,0 0 1,0 0-1,0 0 0,0 0 1,-1 0-1,1 0 0,0 0 1,-1 1-1,0-1 0,0 1 1,1-1-1,-1 1 0,-1 0 1,1-1-1,1 6 0,-2 5 355,-1-1 0,0 1-1,-1 0 1,0-1 0,-1 1 0,0-1-1,-1 0 1,-1 0 0,-10 21 0,-10 11-2306,-3-6-3885</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36.858"/>
    </inkml:context>
    <inkml:brush xml:id="br0">
      <inkml:brushProperty name="width" value="0.025" units="cm"/>
      <inkml:brushProperty name="height" value="0.025" units="cm"/>
      <inkml:brushProperty name="color" value="#E71224"/>
    </inkml:brush>
  </inkml:definitions>
  <inkml:trace contextRef="#ctx0" brushRef="#br0">42 0 26169,'0'0'6598,"-38"54"-6598,35-30 0,3 3 0,0 0 0,7-1 0,7-4 0,0-6-2178,1-3-352,-5-6-513,-4-7-513,1-5-2241</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37.200"/>
    </inkml:context>
    <inkml:brush xml:id="br0">
      <inkml:brushProperty name="width" value="0.025" units="cm"/>
      <inkml:brushProperty name="height" value="0.025" units="cm"/>
      <inkml:brushProperty name="color" value="#E71224"/>
    </inkml:brush>
  </inkml:definitions>
  <inkml:trace contextRef="#ctx0" brushRef="#br0">1 0 18033,'0'0'14734,"4"33"-31710</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8:50.817"/>
    </inkml:context>
    <inkml:brush xml:id="br0">
      <inkml:brushProperty name="width" value="0.025" units="cm"/>
      <inkml:brushProperty name="height" value="0.025" units="cm"/>
      <inkml:brushProperty name="color" value="#E71224"/>
    </inkml:brush>
  </inkml:definitions>
  <inkml:trace contextRef="#ctx0" brushRef="#br0">1 28 10826,'4'-27'12756,"0"40"-7912,0 51-4455,-4-55 328,4 64-306,4 109 1193,-6-60-7746,-8-123-4235,-3-6 378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41.592"/>
    </inkml:context>
    <inkml:brush xml:id="br0">
      <inkml:brushProperty name="width" value="0.025" units="cm"/>
      <inkml:brushProperty name="height" value="0.025" units="cm"/>
    </inkml:brush>
  </inkml:definitions>
  <inkml:trace contextRef="#ctx0" brushRef="#br0">18 20 18289,'0'0'11275,"4"6"-10976,-2-2-217,1 0-1,-1 0 1,0 0 0,0 1-1,-1-1 1,1 1 0,-1-1 0,0 1-1,-1-1 1,1 1 0,-1 0-1,1-1 1,-1 1 0,-1 0-1,1-1 1,-1 1 0,0-1 0,0 1-1,0-1 1,0 1 0,-1-1-1,-3 6 1,-2 3 234,5-11-269,0 1 0,0 0 1,0 0-1,0 0 0,1 0 0,-1 0 1,1 0-1,0 0 0,0 0 1,0 1-1,0-1 0,0 0 0,1 1 1,0 4-1,3-7-90,0-1 0,0 1-1,0-1 1,0 1 0,1-1 0,-1 0 0,0 0-1,0-1 1,1 1 0,4-2 0,-1-1-1080,0-1 1,-1 1-1,1-1 0,-1-1 0,0 0 1,0 1-1,6-9 0,1 2-3316,4-5-3830</inkml:trace>
  <inkml:trace contextRef="#ctx0" brushRef="#br0" timeOffset="1">210 61 19314,'0'0'12812,"55"-18"-12844,-33 7-1377,-2 2-2114,-4-3-3236,0 2-6629</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8:51.158"/>
    </inkml:context>
    <inkml:brush xml:id="br0">
      <inkml:brushProperty name="width" value="0.025" units="cm"/>
      <inkml:brushProperty name="height" value="0.025" units="cm"/>
      <inkml:brushProperty name="color" value="#E71224"/>
    </inkml:brush>
  </inkml:definitions>
  <inkml:trace contextRef="#ctx0" brushRef="#br0">0 102 14318,'0'0'7388,"11"-3"-5226,58-15 388,48-12-469,-79 21-3107,46-2-1,-84 10 713,1 1-1,-1 0 0,1 0 1,-1-1-1,1 1 0,-1 0 0,1-1 1,-1 1-1,1 0 0,-1-1 1,0 1-1,1 0 0,-1-1 0,1 1 1,-1-1-1,0 1 0,1-1 1,-1 1-1,0-1 0,0 1 0,0-1 1,1 0-1,-1 1 0,0-1 1,0 1-1,0-1 0,0 1 0,0-1 1,0 0-1,0 1 0,0-1 1,0 1-1,0-1 0,0 0 0,-1 0 1,1 0-138,0-10-5757</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8:51.516"/>
    </inkml:context>
    <inkml:brush xml:id="br0">
      <inkml:brushProperty name="width" value="0.025" units="cm"/>
      <inkml:brushProperty name="height" value="0.025" units="cm"/>
      <inkml:brushProperty name="color" value="#E71224"/>
    </inkml:brush>
  </inkml:definitions>
  <inkml:trace contextRef="#ctx0" brushRef="#br0">0 109 16207,'0'0'10763,"73"7"-10123,-34-7 97,5-7-321,0-8-224,1-1-160,-3-1-224,-4 1-2018,-4 0-1666,-7 0-1793,-7 4-3011</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8:51.891"/>
    </inkml:context>
    <inkml:brush xml:id="br0">
      <inkml:brushProperty name="width" value="0.025" units="cm"/>
      <inkml:brushProperty name="height" value="0.025" units="cm"/>
      <inkml:brushProperty name="color" value="#E71224"/>
    </inkml:brush>
  </inkml:definitions>
  <inkml:trace contextRef="#ctx0" brushRef="#br0">191 0 14990,'0'0'9470,"-10"4"-8904,-2 2-531,1 0-1,0 1 1,1 0-1,0 1 1,0 0-1,0 0 1,1 1-1,0 0 0,1 1 1,-13 19-1,-20 38 600,38-62-581,0 1-1,1 0 1,0 0-1,0 1 1,0-1 0,1 0-1,0 0 1,0 1-1,0-1 1,1 7-1,0-12-51,1 1 0,-1-1-1,0 0 1,1 0 0,-1 0-1,1 0 1,0 0 0,-1 0 0,1 0-1,0 0 1,-1 0 0,1 0-1,0-1 1,0 1 0,0 0-1,0 0 1,0-1 0,0 1 0,0-1-1,0 1 1,0-1 0,0 1-1,0-1 1,1 0 0,-1 1 0,0-1-1,0 0 1,0 0 0,3 0-1,42 1 70,-32-1-27,37-3 108,-36 1-152,0 1-1,1 1 1,-1 0-1,0 1 0,0 0 1,1 2-1,16 3 0,-29-4 6,0-1 0,-1 1 0,1 0 0,0 0 0,-1 0 0,1 0-1,-1 0 1,1 1 0,-1-1 0,0 1 0,0-1 0,0 1 0,-1 0-1,1 0 1,-1 0 0,1 0 0,-1 0 0,0 0 0,0 0 0,0 0-1,-1 0 1,1 1 0,-1-1 0,1 0 0,-1 0 0,0 1-1,-1-1 1,1 0 0,-2 6 0,1 0 292,-1-1-1,0 1 1,0-1 0,-1 0 0,0 0-1,0 0 1,-1-1 0,0 1 0,-1-1-1,-6 10 1,-3-1 13,-1-1-1,-1-1 1,0 0-1,-18 12 1,28-22-249,0 0 1,0 0-1,-1 0 0,1-1 1,-1 0-1,1 0 0,-1-1 1,0 0-1,0 0 1,0-1-1,-1 1 0,1-1 1,0-1-1,0 0 1,-10 0-1,16-1-109,0 1 0,1 0-1,-1-1 1,0 1 0,1-1 0,-1 1-1,1 0 1,-1-1 0,0 1 0,1-1-1,-1 0 1,1 1 0,0-1 0,-1 1-1,1-1 1,-1 0 0,1 1 0,0-1-1,0 0 1,-1 1 0,1-1 0,0 0-1,0 0 1,0 1 0,0-1 0,0 0-1,0 0 1,0 1 0,0-2 0,3-23-4704,6 0-3238</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8:53.496"/>
    </inkml:context>
    <inkml:brush xml:id="br0">
      <inkml:brushProperty name="width" value="0.025" units="cm"/>
      <inkml:brushProperty name="height" value="0.025" units="cm"/>
      <inkml:brushProperty name="color" value="#E71224"/>
    </inkml:brush>
  </inkml:definitions>
  <inkml:trace contextRef="#ctx0" brushRef="#br0">166 0 13741,'0'0'11664,"-10"2"-10954,5-1-656,0 0-1,0 0 1,1 1-1,-1-1 0,1 1 1,-1 0-1,1 0 0,0 0 1,-1 1-1,1-1 1,0 1-1,1 0 0,-1 0 1,1 1-1,-1-1 1,1 1-1,0 0 0,0-1 1,0 1-1,-3 7 0,-8 17 664,0 0-1,-10 32 0,20-48-572,1 1 0,0-1-1,0 1 1,1-1 0,1 1 0,0 0 0,1-1 0,1 14 0,0-24-132,0 0 0,0 0 0,0 0 0,0-1 0,0 1 0,1 0 0,-1-1 0,0 1 0,1 0 0,0-1 0,-1 0 0,1 1 0,0-1 0,-1 0 0,1 0 0,0 0 0,0 0 1,0 0-1,0-1 0,0 1 0,0-1 0,0 1 0,0-1 0,3 1 0,1 0 20,0 0-1,-1 0 1,1-1 0,0 0 0,-1 0 0,1 0-1,0-1 1,7-1 0,-13 2-14,1 0 1,-1-1-1,0 1 0,0 0 1,1-1-1,-1 1 0,0 0 1,0-1-1,0 1 0,0 0 1,0-1-1,1 1 0,-1 0 1,0-1-1,0 1 0,0 0 1,0-1-1,0 1 0,0 0 1,0-1-1,0 1 1,0-1-1,0 1 0,0 0 1,-1-1-1,1 1 0,0 0 1,0-1-1,0 1 0,0 0 1,0-1-1,-1 1 0,1 0 1,0-1-1,0 1 0,-1 0 1,1 0-1,0-1 0,0 1 1,-1 0-1,1 0 0,0 0 1,-1-1-1,1 1 0,0 0 1,-1 0-1,1 0 0,0 0 1,-1 0-1,1-1 1,-1 1-1,-16-12 475,14 10-490,-1 1 0,1-1 1,0 0-1,0 1 0,-1 0 1,1 0-1,-1 0 0,1 0 1,-1 0-1,0 1 0,1 0 1,-1-1-1,1 2 0,-1-1 1,-3 1-1,6-1-3,1 0-1,0 0 1,0 1-1,0-1 1,0 0-1,0 0 1,0 1-1,0-1 1,0 0-1,0 0 1,0 1-1,0-1 1,0 0-1,0 0 1,0 1 0,0-1-1,0 0 1,1 0-1,-1 1 1,0-1-1,0 0 1,0 0-1,0 1 1,0-1-1,1 0 1,-1 0-1,0 0 1,0 1-1,0-1 1,0 0-1,1 0 1,-1 0 0,0 0-1,0 0 1,1 1-1,-1-1 1,0 0-1,0 0 1,1 0-1,-1 0 1,0 0-1,0 0 1,1 0-1,-1 0 1,0 0-1,0 0 1,1 0 0,-1 0-1,0 0 1,1 0-1,-1 0 1,0 0-1,0 0 1,1 0-1,-1 0 1,0-1-1,18 4-57,-9-3-50,0 0 0,0-1 0,0 0-1,0 0 1,0-1 0,0 0 0,-1-1 0,1 0 0,8-4 0,12-5-231,-34 36 323,-1-10 137,1-3-24,0 1 0,1-1 0,0 1 0,1-1 0,0 1 0,-2 23 0,5-34-154,0-1-1,0 1 0,0-1 0,0 1 0,1-1 1,-1 0-1,0 1 0,0-1 0,0 0 1,0 1-1,1-1 0,-1 1 0,0-1 0,0 0 1,1 1-1,-1-1 0,0 0 0,1 0 1,-1 1-1,0-1 0,1 0 0,-1 0 0,0 1 1,1-1-1,-1 0 0,1 0 0,-1 0 1,0 0-1,1 0 0,-1 1 0,1-1 0,-1 0 1,0 0-1,1 0 0,-1 0 0,1 0 1,-1 0-1,0 0 0,1-1 0,-1 1 1,1 0-1,-1 0 0,1 0 0,-1 0 0,0 0 1,1-1-1,-1 1 0,0 0 0,1 0 1,-1-1-1,0 1 0,1 0 0,-1 0 0,0-1 1,22-14-9065,-3-6-8479</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8:57.777"/>
    </inkml:context>
    <inkml:brush xml:id="br0">
      <inkml:brushProperty name="width" value="0.025" units="cm"/>
      <inkml:brushProperty name="height" value="0.025" units="cm"/>
      <inkml:brushProperty name="color" value="#E71224"/>
    </inkml:brush>
  </inkml:definitions>
  <inkml:trace contextRef="#ctx0" brushRef="#br0">0 1 14510,'0'4'5509,"0"-1"-4452,0 1-288,0 1-1,4 0-351,2-1-289,0 1-32,2 0-608,-1 0-642,-5 0-703,-1 2-1763,-1-1-4259</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8:58.132"/>
    </inkml:context>
    <inkml:brush xml:id="br0">
      <inkml:brushProperty name="width" value="0.025" units="cm"/>
      <inkml:brushProperty name="height" value="0.025" units="cm"/>
      <inkml:brushProperty name="color" value="#E71224"/>
    </inkml:brush>
  </inkml:definitions>
  <inkml:trace contextRef="#ctx0" brushRef="#br0">0 27 14125,'0'0'12652,"2"18"-12588,8-32-1825,-5-3-3524,-2 3-8424</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00.513"/>
    </inkml:context>
    <inkml:brush xml:id="br0">
      <inkml:brushProperty name="width" value="0.025" units="cm"/>
      <inkml:brushProperty name="height" value="0.025" units="cm"/>
      <inkml:brushProperty name="color" value="#E71224"/>
    </inkml:brush>
  </inkml:definitions>
  <inkml:trace contextRef="#ctx0" brushRef="#br0">0 1 13485,'0'0'12796,"5"10"-11702,4 9-317,1 0 1,22 31-1,-26-42-988,-1 0-1,1 0 1,1-1-1,0 0 1,0-1-1,0 1 1,0-1-1,1-1 1,0 1-1,13 5 1,-19-10-239,0 0 1,1-1 0,-1 1-1,0-1 1,1 1 0,-1-1-1,0 0 1,1 0 0,-1 0-1,0 0 1,1 0 0,-1-1-1,1 1 1,-1-1 0,0 1 0,0-1-1,1 0 1,-1 0 0,0 0-1,0 0 1,0 0 0,0-1-1,0 1 1,0 0 0,0-1-1,-1 0 1,1 1 0,0-1-1,1-3 1,15-19-4996</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00.858"/>
    </inkml:context>
    <inkml:brush xml:id="br0">
      <inkml:brushProperty name="width" value="0.025" units="cm"/>
      <inkml:brushProperty name="height" value="0.025" units="cm"/>
      <inkml:brushProperty name="color" value="#E71224"/>
    </inkml:brush>
  </inkml:definitions>
  <inkml:trace contextRef="#ctx0" brushRef="#br0">140 1 3043,'0'0'21642,"-8"10"-20398,-7 14-758,2 0 1,1 1 0,1 0 0,-15 52 0,11-29-238,6-22-378,1 0 0,1 1 0,2 0 1,-5 52-1,10-79-66,0 1 0,0-1 0,0 1 0,0-1 1,0 0-1,0 1 0,0-1 0,0 1 0,0-1 0,0 0 0,0 1 1,1-1-1,-1 0 0,0 1 0,0-1 0,0 0 0,1 1 0,-1-1 1,0 0-1,0 1 0,1-1 0,-1 0 0,0 0 0,0 1 1,1-1-1,-1 0 0,0 0 0,1 1 0,-1-1 0,0 0 0,1 0 1,-1 0-1,1 0 0,-1 0 0,0 0 0,1 0 0,-1 1 0,1-1 1,-1 0-1,0 0 0,1 0 0,-1-1 0,1 1 0,-1 0 0,0 0 1,1 0-1,0 0 0,7 0-5736</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01.354"/>
    </inkml:context>
    <inkml:brush xml:id="br0">
      <inkml:brushProperty name="width" value="0.025" units="cm"/>
      <inkml:brushProperty name="height" value="0.025" units="cm"/>
      <inkml:brushProperty name="color" value="#E71224"/>
    </inkml:brush>
  </inkml:definitions>
  <inkml:trace contextRef="#ctx0" brushRef="#br0">1 1 11435,'0'0'10863,"9"6"-8594,1 0-1824,1-1 0,0 0 0,0-1 0,0 0 0,1 0 0,-1-1 0,1-1 0,0 0 0,-1 0 1,16-1-1,-16-1-772,69-4 1387,-29-9-7532,-58 13-4194,-9 0-1335</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01.697"/>
    </inkml:context>
    <inkml:brush xml:id="br0">
      <inkml:brushProperty name="width" value="0.025" units="cm"/>
      <inkml:brushProperty name="height" value="0.025" units="cm"/>
      <inkml:brushProperty name="color" value="#E71224"/>
    </inkml:brush>
  </inkml:definitions>
  <inkml:trace contextRef="#ctx0" brushRef="#br0">0 13 16688,'0'0'9673,"63"9"-7911,-29-15-1026,2 0-511,0 0-161,-3 2-32,-3 4-1089,-6 0-1986,-3 0-1570,-9 5-3971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42.292"/>
    </inkml:context>
    <inkml:brush xml:id="br0">
      <inkml:brushProperty name="width" value="0.025" units="cm"/>
      <inkml:brushProperty name="height" value="0.025" units="cm"/>
    </inkml:brush>
  </inkml:definitions>
  <inkml:trace contextRef="#ctx0" brushRef="#br0">1 75 11851,'0'0'13047,"0"-8"-11269,0 4-1588,0 0 1,0 0-1,1 1 1,-1-1-1,1 0 0,0 1 1,0-1-1,0 1 1,1-1-1,-1 1 1,3-4-1,-3 5-103,0 1 0,0-1 0,0 1 0,1 0 0,-1-1 0,0 1 0,1 0 0,-1 0 0,1 0 0,-1 0 0,1 0 0,-1 0 0,1 0 0,0 1 0,-1-1 0,1 1 0,0-1 0,0 1 0,-1 0 0,1-1 0,0 1 1,0 0-1,0 0 0,-1 0 0,1 1 0,0-1 0,0 0 0,-1 1 0,1-1 0,0 1 0,0-1 0,1 2 0,-2-1-80,0 0 0,0 0-1,0 0 1,0 0 0,0 1 0,0-1 0,0 0 0,-1 1 0,1-1-1,-1 0 1,1 1 0,-1-1 0,1 0 0,-1 1 0,0-1 0,0 1-1,0-1 1,1 1 0,-2-1 0,1 1 0,0 1 0,-2 34 103,0-28-97,-1 0 0,0 0 0,0 0-1,-1-1 1,0 1 0,-7 11 0,6-13-19,1 0 0,1 0 1,-1 0-1,1 1 0,0-1 0,1 1 1,0 0-1,0 0 0,-1 13 0,3-20-58,0-1-1,1 1 0,-1-1 1,0 1-1,1 0 0,-1-1 1,0 1-1,1-1 0,-1 1 1,1-1-1,-1 1 0,1-1 1,0 0-1,-1 1 0,1-1 0,-1 1 1,1-1-1,0 0 0,-1 0 1,1 1-1,0-1 0,-1 0 1,1 0-1,0 0 0,-1 0 1,1 0-1,0 0 0,0 0 1,-1 0-1,1 0 0,0 0 1,-1 0-1,1 0 0,1-1 1,28-6-4906,-8-9-748,2-4-2887</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04.061"/>
    </inkml:context>
    <inkml:brush xml:id="br0">
      <inkml:brushProperty name="width" value="0.025" units="cm"/>
      <inkml:brushProperty name="height" value="0.025" units="cm"/>
      <inkml:brushProperty name="color" value="#E71224"/>
    </inkml:brush>
  </inkml:definitions>
  <inkml:trace contextRef="#ctx0" brushRef="#br0">0 183 11787,'2'-1'7952,"5"-4"-3597,49-37-1255,-8-12-2302,-32 33-690,2 2-1,24-22 1,-42 42-117,1-1 1,-1 0-1,0 1 1,1-1-1,-1 0 1,1 1-1,-1-1 1,0 0-1,0 1 1,1-1-1,-1 1 1,0-1-1,1 1 1,-1-1-1,0 1 1,0-1-1,0 1 1,0-1-1,0 1 1,1-1-1,-1 1 1,0-1 0,0 1-1,0-1 1,0 1-1,0-1 1,-1 1-1,1-1 1,0 1-1,0-1 1,0 1-1,0-1 1,-1 2-1,-1 23 63,-22 44 117,19-58-259,0 1 0,1 0 1,0 0-1,1 0 0,0 0 1,-1 21-1,13-34-3024,27-38-4378,-11 6 128</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04.421"/>
    </inkml:context>
    <inkml:brush xml:id="br0">
      <inkml:brushProperty name="width" value="0.025" units="cm"/>
      <inkml:brushProperty name="height" value="0.025" units="cm"/>
      <inkml:brushProperty name="color" value="#E71224"/>
    </inkml:brush>
  </inkml:definitions>
  <inkml:trace contextRef="#ctx0" brushRef="#br0">63 0 14510,'0'0'2247,"-8"10"-640,3-4-1433,-2 3 204,0 0 0,1 0-1,0 0 1,0 1-1,-5 13 1,10-21-324,0 0 0,0 0 0,0 0 0,1 0 0,-1 1 0,1-1 0,-1 0 0,1 1 0,0-1 0,0 0 0,0 1-1,0-1 1,0 0 0,1 1 0,-1-1 0,1 0 0,-1 0 0,1 1 0,0-1 0,0 0 0,0 0 0,0 0 0,0 0 0,1 0 0,-1 0 0,1 0 0,-1-1 0,1 1 0,-1 0 0,1-1 0,0 1 0,0-1 0,0 0 0,0 0 0,3 2 0,-1-1 118,0 1 1,1-1-1,-1-1 1,0 1-1,1-1 0,-1 1 1,1-1-1,0-1 1,-1 1-1,1-1 1,0 1-1,-1-1 0,1-1 1,0 1-1,-1-1 1,1 1-1,0-1 1,-1-1-1,1 1 1,-1-1-1,0 1 0,1-1 1,6-5-1,-7 4-4,0 0 0,-1-1 1,1 0-1,-1 0 0,1 0 0,-1 0 0,0 0 0,-1 0 0,1-1 0,-1 0 0,0 1 1,0-1-1,0 0 0,-1 0 0,0 0 0,0 0 0,0 0 0,0 0 0,-1 0 0,0-1 0,0-6 1,0 11-129,-1-1 0,1 1 1,0 0-1,0-1 1,-1 1-1,1 0 1,-1 0-1,1-1 0,-1 1 1,1 0-1,-1 0 1,0 0-1,1 0 0,-1-1 1,0 1-1,0 0 1,0 1-1,0-1 1,0 0-1,0 0 0,0 0 1,0 0-1,-1 1 1,1-1-1,-2 0 0,-1 0 10,1 0 0,-1 0 0,0 0 0,0 0-1,0 1 1,0 0 0,1 0 0,-1 0 0,-6 1-1,5-1-180,0 1-1,0 0 1,1 0-1,-1 0 1,0 1-1,0-1 1,1 1-1,-1 0 1,1 1-1,0-1 1,-1 1-1,1 0 1,0 0-1,0 0 1,-5 6-1,9-8-10,0-1-1,0 0 1,0 1-1,1-1 0,-1 0 1,0 1-1,0-1 0,0 0 1,1 1-1,-1-1 1,0 0-1,0 1 0,1-1 1,-1 0-1,0 0 0,1 1 1,-1-1-1,0 0 1,1 0-1,-1 0 0,0 1 1,1-1-1,-1 0 1,0 0-1,1 0 0,-1 0 1,1 0-1,-1 0 0,0 0 1,1 0-1,-1 0 1,1 0-1,-1 0 0,0 0 1,1 0-1,-1 0 0,0 0 1,1 0-1,-1 0 1,1 0-1,-1-1 0,23 0-2397,39-20-7876,-27 6-666</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04.763"/>
    </inkml:context>
    <inkml:brush xml:id="br0">
      <inkml:brushProperty name="width" value="0.025" units="cm"/>
      <inkml:brushProperty name="height" value="0.025" units="cm"/>
      <inkml:brushProperty name="color" value="#E71224"/>
    </inkml:brush>
  </inkml:definitions>
  <inkml:trace contextRef="#ctx0" brushRef="#br0">66 1 2114,'0'0'14008,"-6"9"-12391,-34 65 372,36-66-1566,1 0 0,0 0 0,1 1 0,-1-1 0,2 1 0,-1-1 1,1 1-1,0 0 0,1 10 0,1-18-311,0 0 1,-1 0-1,1-1 1,0 1-1,0 0 1,0 0-1,0 0 1,0 0-1,0-1 1,0 1-1,0-1 1,0 1-1,0-1 1,0 1-1,1-1 1,-1 1-1,0-1 1,0 0-1,0 0 1,1 1-1,-1-1 1,0 0-1,0 0 1,0 0-1,1-1 1,-1 1-1,0 0 1,3-1-1,36-7 1361,-36 7-1320,0-1 0,0 1 0,0-1 0,0-1 0,0 1 0,-1 0 0,1-1 0,-1 0 0,0 0-1,1 0 1,-1 0 0,-1 0 0,1-1 0,0 1 0,-1-1 0,0 0 0,0 1 0,0-1 0,0 0 0,-1 0 0,1-1 0,-1 1 0,0 0 0,0 0 0,0-5 0,-2 7-142,0 0-1,1 1 1,-1-1-1,0 0 1,0 1 0,-1-1-1,1 1 1,0 0 0,0-1-1,-1 1 1,1 0 0,-1 0-1,1 0 1,-1 0-1,1 0 1,-1 0 0,0 0-1,1 0 1,-1 1 0,0-1-1,0 1 1,0-1 0,1 1-1,-1 0 1,0 0-1,0 0 1,0 0 0,-2 0-1,-28 3-1729,31-3 1349,0 1 1,-1-1-1,1 1 1,0-1-1,-1 1 1,1 0-1,0-1 1,0 1-1,0 0 1,0 0-1,-1 0 1,1 0-1,0 0 1,1 0-1,-1 0 1,-1 1-1,-3 14-5651,4 1-2654</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05.370"/>
    </inkml:context>
    <inkml:brush xml:id="br0">
      <inkml:brushProperty name="width" value="0.025" units="cm"/>
      <inkml:brushProperty name="height" value="0.025" units="cm"/>
      <inkml:brushProperty name="color" value="#E71224"/>
    </inkml:brush>
  </inkml:definitions>
  <inkml:trace contextRef="#ctx0" brushRef="#br0">0 1 13773,'0'0'14552,"1"8"-14402,1 205-1068,4-196-1771</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05.728"/>
    </inkml:context>
    <inkml:brush xml:id="br0">
      <inkml:brushProperty name="width" value="0.025" units="cm"/>
      <inkml:brushProperty name="height" value="0.025" units="cm"/>
      <inkml:brushProperty name="color" value="#E71224"/>
    </inkml:brush>
  </inkml:definitions>
  <inkml:trace contextRef="#ctx0" brushRef="#br0">1 11 11082,'0'0'15407,"28"-10"-15023,-7 10-255,1 1-65,0 0-417,-3-1-1312,-3 2-1442,-6-2-1634,0 0-6501</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06.492"/>
    </inkml:context>
    <inkml:brush xml:id="br0">
      <inkml:brushProperty name="width" value="0.025" units="cm"/>
      <inkml:brushProperty name="height" value="0.025" units="cm"/>
      <inkml:brushProperty name="color" value="#E71224"/>
    </inkml:brush>
  </inkml:definitions>
  <inkml:trace contextRef="#ctx0" brushRef="#br0">159 33 12011,'0'0'10661,"-9"-7"-9417,-32-17-587,40 24-650,0 0 0,0-1 1,0 1-1,0 0 0,-1-1 1,1 1-1,0 0 0,0 0 0,0 0 1,0 0-1,-1 0 0,1 1 1,0-1-1,0 0 0,0 0 1,0 1-1,0-1 0,-1 1 1,1-1-1,0 1 0,0-1 1,0 1-1,0 0 0,0-1 1,1 1-1,-1 0 0,0 0 1,0 0-1,-1 1 0,-16 32 75,13-25-4,-3 8 84,0 0 1,0 1 0,2 0 0,0 0 0,1 1 0,1 0-1,1 0 1,1 0 0,-1 28 0,3-46-162,0 0 1,0 0-1,0-1 0,0 1 1,0 0-1,1 0 0,-1 0 1,0-1-1,0 1 1,1 0-1,-1 0 0,0-1 1,1 1-1,-1 0 0,0-1 1,1 1-1,-1 0 1,1-1-1,-1 1 0,1 0 1,0-1-1,-1 1 1,1-1-1,0 0 0,-1 1 1,1-1-1,0 1 0,0-1 1,26-1 577,-21 0-412,-1-1-1,1 0 1,0-1 0,-1 0 0,0 0 0,1 0 0,6-5 0,-5 0-41,0 1 0,0-1 1,-1-1-1,0 1 0,0-1 1,-1 0-1,0 0 0,-1-1 1,1 0-1,-2 1 0,0-1 1,0 0-1,-1-1 0,0 1 1,0 0-1,-1-1 0,-1-10 1,0 20-128,1 1-1,-1-1 1,0 0 0,0 0 0,0 0 0,0 1 0,0-1-1,0 0 1,0 0 0,0 0 0,0 1 0,0-1 0,-1 0-1,1 0 1,0 1 0,0-1 0,-1 0 0,1 0 0,-1 1-1,1-1 1,0 0 0,-1 1 0,1-1 0,-1 1 0,1-1-1,-1 0 1,0 1 0,1-1 0,-1 1 0,0-1 0,1 1-1,-1 0 1,0-1 0,1 1 0,-1 0 0,0-1 0,0 1-1,0 0 1,1 0 0,-1 0 0,0 0 0,0 0 0,0 0-1,1 0 1,-1 0 0,0 0 0,-1 0 0,0 1-66,0 0 1,-1 0-1,1 0 1,0 0-1,-1 1 1,1-1-1,0 0 0,0 1 1,0 0-1,0-1 1,0 1-1,1 0 1,-4 4-1,0 2-407,1 0 0,0 0 1,0 1-1,0 0 0,1-1 0,1 1 0,-3 10 0,1 9-3585,4 0-3551,0-14-3963</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06.868"/>
    </inkml:context>
    <inkml:brush xml:id="br0">
      <inkml:brushProperty name="width" value="0.025" units="cm"/>
      <inkml:brushProperty name="height" value="0.025" units="cm"/>
      <inkml:brushProperty name="color" value="#E71224"/>
    </inkml:brush>
  </inkml:definitions>
  <inkml:trace contextRef="#ctx0" brushRef="#br0">49 1 17168,'0'0'1281,"-25"49"353,14-20-353,4-3-448,2-4-192,4-4-449,1-5-192,0-4-705,0-6-448,6-3-577,1 0-736,1-2-2050,0-9-4709</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07.192"/>
    </inkml:context>
    <inkml:brush xml:id="br0">
      <inkml:brushProperty name="width" value="0.025" units="cm"/>
      <inkml:brushProperty name="height" value="0.025" units="cm"/>
      <inkml:brushProperty name="color" value="#E71224"/>
    </inkml:brush>
  </inkml:definitions>
  <inkml:trace contextRef="#ctx0" brushRef="#br0">1 2 18481,'0'0'9866,"10"1"-9396,6 2-361,-1-2 0,1 0 0,-1 0 0,1-2 0,-1 0 0,22-4 0,-11 3-169,-25 2 46,-1 0-1,1 1 0,0-1 0,-1 0 1,1 0-1,-1 1 0,1-1 0,-1 0 1,1 1-1,-1-1 0,1 1 0,-1-1 1,1 0-1,-1 1 0,1-1 0,-1 1 1,0 0-1,1-1 0,-1 1 0,0-1 1,1 1-1,-1 1 0,1 1 0,-1 1 0,0 0 0,0 0-1,-1 0 1,1 0 0,-1 0 0,0 0 0,0-1-1,0 1 1,-2 4 0,-31 74 46,25-64 55,1 0 1,0 1-1,2 0 0,0 0 1,1 1-1,-3 25 0,7-37-239</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07.534"/>
    </inkml:context>
    <inkml:brush xml:id="br0">
      <inkml:brushProperty name="width" value="0.025" units="cm"/>
      <inkml:brushProperty name="height" value="0.025" units="cm"/>
      <inkml:brushProperty name="color" value="#E71224"/>
    </inkml:brush>
  </inkml:definitions>
  <inkml:trace contextRef="#ctx0" brushRef="#br0">0 3 16496,'0'0'10762,"66"-2"-10410,-35 4-224,0-1-64,-1 0-1313,-4-1-1762,-1 0-2402,-4 0-8360</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07.861"/>
    </inkml:context>
    <inkml:brush xml:id="br0">
      <inkml:brushProperty name="width" value="0.025" units="cm"/>
      <inkml:brushProperty name="height" value="0.025" units="cm"/>
      <inkml:brushProperty name="color" value="#E71224"/>
    </inkml:brush>
  </inkml:definitions>
  <inkml:trace contextRef="#ctx0" brushRef="#br0">0 0 320,'0'0'25400,"0"51"-24247,4-33-384,4-1-417,-2-3-159,4-1-65,-1-4-64,1-2 0,-2-4-897,5 0-1377,-1-3-865,-1 0-1089,6-12-3683</inkml:trace>
  <inkml:trace contextRef="#ctx0" brushRef="#br0" timeOffset="1">171 51 16592,'0'0'5797,"-49"67"-4067,34-35-481,-3 0-480,2 3-1,1 0-383,2 1-193,0-5-128,5-2-32,3-6-96,2-3-1153,3-8-1314,0-6-1953</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42.648"/>
    </inkml:context>
    <inkml:brush xml:id="br0">
      <inkml:brushProperty name="width" value="0.025" units="cm"/>
      <inkml:brushProperty name="height" value="0.025" units="cm"/>
    </inkml:brush>
  </inkml:definitions>
  <inkml:trace contextRef="#ctx0" brushRef="#br0">84 21 12556,'0'0'6689,"-9"3"-4340,4 0-2096,1-1-1,-1 1 1,1 0 0,-1 0 0,1 0 0,0 1 0,0 0 0,1-1-1,-1 1 1,1 1 0,0-1 0,0 0 0,0 1 0,0-1-1,1 1 1,0 0 0,0 0 0,0 0 0,1 0 0,-1 0 0,0 9-1,0-7 4,1 0 0,0 0 0,1 0-1,-1 0 1,2 14 0,-1-20-233,0 0 1,0 0-1,1 0 0,-1 0 1,0 0-1,1 0 0,-1 0 0,1 0 1,-1 0-1,1 0 0,-1 0 1,1 0-1,0 0 0,-1 0 1,1 0-1,0-1 0,0 1 1,0 0-1,0 0 0,0-1 1,0 1-1,0-1 0,0 1 1,0-1-1,0 1 0,0-1 0,0 0 1,0 1-1,0-1 0,0 0 1,0 0-1,0 0 0,1 0 1,-1 0-1,0 0 0,0 0 1,0 0-1,0 0 0,0-1 1,0 1-1,0 0 0,0-1 1,0 1-1,2-1 0,2-2 78,1 0 1,-1 0-1,0 0 1,0-1-1,0 1 0,0-1 1,0-1-1,-1 1 0,0 0 1,0-1-1,0 0 0,-1 0 1,1 0-1,-1-1 0,3-5 1,-3 5-2,0-1 0,0 1 1,0 0-1,-1-1 1,0 0-1,0 0 0,-1 1 1,0-1-1,0 0 0,-1 0 1,1 0-1,-2 0 1,0-8-1,1 13-129,-1 1 1,1 0-1,-1 0 0,1-1 1,-1 1-1,0 0 0,1 0 0,-1 0 1,0 0-1,0 0 0,0 0 1,0 0-1,0 0 0,0 1 1,0-1-1,0 0 0,0 0 0,0 1 1,0-1-1,-1 1 0,1-1 1,0 1-1,0-1 0,-1 1 1,1 0-1,0 0 0,-1 0 1,1 0-1,0 0 0,-1 0 0,1 0 1,0 0-1,-1 0 0,1 0 1,-2 1-1,0 0-103,0-1 1,0 1-1,1 0 1,-1 0-1,0 0 0,1 0 1,-1 1-1,1-1 0,-1 1 1,1 0-1,0-1 1,0 1-1,-1 0 0,1 0 1,-2 4-1,-9 26-4716,8-11-1573,4-9-1048</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10.513"/>
    </inkml:context>
    <inkml:brush xml:id="br0">
      <inkml:brushProperty name="width" value="0.025" units="cm"/>
      <inkml:brushProperty name="height" value="0.025" units="cm"/>
      <inkml:brushProperty name="color" value="#E71224"/>
    </inkml:brush>
  </inkml:definitions>
  <inkml:trace contextRef="#ctx0" brushRef="#br0">29 0 18578,'0'0'2498,"0"9"-1185,-3 7-448,-3 6 192,-1 4-192,2 0-128,-1 1-545,4-5-64,2-3-128,0-3 32,0-7-32,0 0-385,0-5-639,0-1-578</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10.885"/>
    </inkml:context>
    <inkml:brush xml:id="br0">
      <inkml:brushProperty name="width" value="0.025" units="cm"/>
      <inkml:brushProperty name="height" value="0.025" units="cm"/>
      <inkml:brushProperty name="color" value="#E71224"/>
    </inkml:brush>
  </inkml:definitions>
  <inkml:trace contextRef="#ctx0" brushRef="#br0">1 19 6983,'0'0'18001,"65"8"-17457,-35-8-320,3 0-128,1 0-352,-9-4-1762,1-3-1729,-10 0-2147,-1-1-7110</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11.243"/>
    </inkml:context>
    <inkml:brush xml:id="br0">
      <inkml:brushProperty name="width" value="0.025" units="cm"/>
      <inkml:brushProperty name="height" value="0.025" units="cm"/>
      <inkml:brushProperty name="color" value="#E71224"/>
    </inkml:brush>
  </inkml:definitions>
  <inkml:trace contextRef="#ctx0" brushRef="#br0">125 22 20083,'0'0'3336,"-9"11"-1846,-30 34-519,37-42-912,0-1-1,0 0 1,1 1-1,-1-1 0,1 1 1,-1-1-1,1 1 0,0 0 1,0 0-1,0-1 1,0 4-1,1-5-55,0 0 1,0-1-1,0 1 0,0 0 0,0-1 1,0 1-1,0 0 0,1-1 1,-1 1-1,0 0 0,0-1 1,1 1-1,-1-1 0,0 1 0,1 0 1,-1-1-1,1 1 0,-1-1 1,1 1-1,-1-1 0,1 1 1,-1-1-1,1 0 0,-1 1 1,1-1-1,-1 0 0,1 1 0,1-1 1,5 2-101,-1-1 0,1 0 0,0 0 0,0-1 0,0 0 0,13-2 0,14 2-245,-33 1 334,0 0-1,0-1 0,0 1 0,0 0 1,0 0-1,0 0 0,0 0 0,0 0 1,0 0-1,0 0 0,-1 0 1,1 0-1,0 0 0,-1 0 0,1 0 1,-1 1-1,1-1 0,-1 0 1,0 0-1,1 1 0,-1-1 0,0 0 1,0 1-1,0 1 0,0 39 18,0-31 8,0-4 107,0 0 1,-1 0-1,0 0 0,0-1 1,-1 1-1,0-1 0,0 1 0,0-1 1,-6 12-1,6-15-25,0-1-1,1 1 1,-1 0 0,0-1-1,-1 0 1,1 1 0,0-1-1,-1 0 1,1 0 0,-1 0-1,1 0 1,-1-1 0,0 1 0,0-1-1,0 0 1,0 1 0,0-1-1,0-1 1,0 1 0,0 0-1,0-1 1,-7 1 0,6-1-231,-1 0 1,1-1 0,-1 1-1,1-1 1,-1 0-1,1 0 1,-1 0 0,1-1-1,-8-3 1,9 3-419,0 0 0,0 0 0,0-1 1,0 1-1,0-1 0,1 1 0,-1-1 0,1 0 1,0 0-1,0 0 0,0-1 0,-3-6 0,-4-18-5295</inkml:trace>
  <inkml:trace contextRef="#ctx0" brushRef="#br0" timeOffset="1">72 14 17585,'0'0'8616,"54"-4"-8008,-31 4-383,1 0-225,1 0-1474,0 0-2017,-2-5-1154,1 0-2529</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11.617"/>
    </inkml:context>
    <inkml:brush xml:id="br0">
      <inkml:brushProperty name="width" value="0.025" units="cm"/>
      <inkml:brushProperty name="height" value="0.025" units="cm"/>
      <inkml:brushProperty name="color" value="#E71224"/>
    </inkml:brush>
  </inkml:definitions>
  <inkml:trace contextRef="#ctx0" brushRef="#br0">78 0 12780,'0'0'4767,"-8"8"-1799,1-2-2604,1 0 0,0 0-1,0 1 1,1-1 0,0 1-1,0 1 1,1-1 0,0 1-1,0 0 1,1 0-1,0 0 1,0 0 0,1 0-1,0 1 1,1-1 0,-1 10-1,1-14-333,1 1 0,0-1 1,0 0-1,0 0 0,1 0 0,-1 0 0,1 1 0,0-1 0,0 0 0,1 0 0,-1-1 0,1 1 1,3 5-1,-3-7-10,0 0 1,0 0-1,0 0 1,0 0 0,1-1-1,-1 1 1,1-1-1,0 1 1,-1-1-1,1 0 1,0 0 0,0 0-1,-1-1 1,1 1-1,0 0 1,0-1-1,0 0 1,0 0-1,6 0 1,-2-1 14,1 1 0,0-1 1,-1-1-1,1 1 0,-1-1 0,0-1 0,0 1 1,0-1-1,0 0 0,0-1 0,0 0 0,-1 0 1,0 0-1,8-7 0,-11 7 88,1 1 0,-1 0-1,0-1 1,0 0 0,0 1 0,0-1 0,0 0-1,-1-1 1,0 1 0,0 0 0,0-1 0,-1 1-1,1-1 1,-1 1 0,0-1 0,-1 0 0,1 0 0,-1 1-1,1-1 1,-2 0 0,1 0 0,0 1 0,-1-1-1,-1-6 1,0 8-56,1-1-1,-1 1 1,1 0-1,-1 0 0,0 0 1,0 0-1,0 1 1,0-1-1,-1 0 1,1 1-1,-1 0 1,0-1-1,0 1 1,1 0-1,-1 0 1,-1 1-1,1-1 0,-5-2 1,2 2-77,0 0 0,0 1 0,1-1 0,-1 1 0,0 0 0,0 1 0,0-1 0,0 1 0,0 0 0,-8 1 0,13 0-127,0-1 0,0 0-1,0 0 1,0 1-1,0-1 1,0 1 0,0-1-1,0 1 1,0-1 0,0 1-1,0-1 1,1 1 0,-1 0-1,0 0 1,0-1 0,1 1-1,-1 0 1,1 0 0,-1 0-1,0 1 1,-2 13-8905</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13.578"/>
    </inkml:context>
    <inkml:brush xml:id="br0">
      <inkml:brushProperty name="width" value="0.025" units="cm"/>
      <inkml:brushProperty name="height" value="0.025" units="cm"/>
      <inkml:brushProperty name="color" value="#E71224"/>
    </inkml:brush>
  </inkml:definitions>
  <inkml:trace contextRef="#ctx0" brushRef="#br0">10 21 14125,'-4'2'2787,"-2"1"5413,6-1-6599,4-2-223,11 0-161,5 0-96,4 0-288,7 0-513,2 0-192,1 0-256,-2-5-1346,-1-4-2625,-8-4-3621</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14.696"/>
    </inkml:context>
    <inkml:brush xml:id="br0">
      <inkml:brushProperty name="width" value="0.025" units="cm"/>
      <inkml:brushProperty name="height" value="0.025" units="cm"/>
      <inkml:brushProperty name="color" value="#E71224"/>
    </inkml:brush>
  </inkml:definitions>
  <inkml:trace contextRef="#ctx0" brushRef="#br0">2 1 10954,'0'0'16784,"10"1"-15956,-5 0-753,11 1 228,0 1 0,31 10 1,-42-11-259,-1-1 0,0 2 1,1-1-1,-1 0 0,0 1 0,0 0 1,4 3-1,-7-4-42,1-1-1,-1 0 1,0 0 0,0 1-1,0-1 1,0 1 0,0-1 0,-1 1-1,1-1 1,0 1 0,-1-1-1,1 1 1,-1 0 0,1-1-1,-1 1 1,0 0 0,0-1 0,0 1-1,0 0 1,0 2 0,-1-1 3,-1 0 0,1-1 0,-1 1 0,1-1 1,-1 0-1,0 1 0,0-1 0,0 0 0,0 0 1,-1 0-1,1 0 0,-1-1 0,1 1 0,-1 0 0,1-1 1,-1 0-1,0 0 0,-4 2 0,-54 16 80,71-21-192,-1 1-1,1 1 1,0-1 0,-1 2 0,1-1 0,-1 1 0,1 1 0,11 3 0,-18-5 72,0 1 0,0 0-1,1 0 1,-1 0-1,0 0 1,0 0 0,0 1-1,0 0 1,-1-1 0,1 1-1,0 0 1,-1 0 0,1 1-1,-1-1 1,0 0-1,1 1 1,-1-1 0,0 1-1,-1 0 1,1 0 0,0 0-1,-1 0 1,0 0 0,0 0-1,0 0 1,0 0-1,1 5 1,-2-3 111,0-1 0,0 0 1,0 0-1,-1 0 0,1 0 0,-1 0 0,0 0 1,0 0-1,0 0 0,-1 0 0,0 0 0,1 0 1,-1-1-1,-1 1 0,1-1 0,0 1 0,-1-1 1,0 0-1,1 0 0,-1 0 0,-1 0 0,1-1 0,0 1 1,-1-1-1,1 0 0,-8 3 0,-3 1 237,-1 0-1,0-2 1,-1 1-1,1-2 1,-20 2-1,0 1-2308,80-22-6942,-17 4 1389</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15.053"/>
    </inkml:context>
    <inkml:brush xml:id="br0">
      <inkml:brushProperty name="width" value="0.025" units="cm"/>
      <inkml:brushProperty name="height" value="0.025" units="cm"/>
      <inkml:brushProperty name="color" value="#E71224"/>
    </inkml:brush>
  </inkml:definitions>
  <inkml:trace contextRef="#ctx0" brushRef="#br0">120 15 14670,'0'0'7143,"-10"-1"-4864,7 0-2184,-1 0 0,1 0 1,0 1-1,-1-1 0,1 1 0,-1 0 0,1 0 0,0 0 0,-1 1 1,1-1-1,0 1 0,-1 0 0,1 0 0,0 0 0,0 0 1,0 0-1,-1 1 0,1-1 0,1 1 0,-1 0 0,0 0 0,0 0 1,1 0-1,-1 1 0,1-1 0,0 1 0,0-1 0,0 1 0,0 0 1,0 0-1,0 0 0,1 0 0,-3 6 0,2-5 25,0 1 1,0 0-1,1-1 0,0 1 1,0 0-1,0 0 0,0 0 0,1 0 1,0 0-1,0-1 0,0 1 0,0 0 1,1 0-1,1 5 0,-1-8-29,0 1 0,1-1 0,-1 0 0,1 0 0,0 0 0,-1 0 0,1 0 0,0 0 0,0-1 0,0 1 0,0 0 0,0-1 0,1 0 0,-1 1 0,0-1-1,1 0 1,-1 0 0,1-1 0,-1 1 0,1 0 0,-1-1 0,1 1 0,-1-1 0,1 0 0,0 0 0,-1 0 0,4-1 0,1 1-33,1 0 0,-1-1 0,1 1 0,-1-2 0,1 1 0,-1-1 0,0-1 0,0 1 0,0-1 1,0 0-1,12-8 0,-16 9-44,0 0 0,0-1 0,0 1 0,0-1 0,-1 1 0,0-1 0,1 0 0,-1 0 0,0 0 0,0 0 0,-1 0 0,1-1 0,-1 1 0,1 0 0,-1-1 0,0 1 0,0-1 0,-1 1 0,1-1 0,-1 0 0,0 1 0,1-1 0,-2 0 0,1 1 0,0-1 0,-1 1 0,-1-5 0,1 5-12,-1 0-1,0 0 1,0 0-1,0 0 1,0 0-1,-1 0 1,1 0-1,-1 1 1,0-1-1,0 1 1,0 0-1,0 0 1,0 0-1,0 0 1,0 1-1,-1-1 1,1 1-1,-1 0 1,1 0-1,-1 0 1,0 0-1,-6 0 1,4-1-16,-1 1 1,1 0 0,-1 1-1,1 0 1,-1 0 0,1 0-1,-1 1 1,1-1 0,-1 2-1,1-1 1,0 1 0,-9 3-1,13-4-236,0 1 0,0 0-1,0 0 1,1 0 0,-1 0-1,0 0 1,1 0 0,-1 1-1,1-1 1,0 1 0,0-1-1,0 0 1,-2 6 0,2 14-4608,1-21 4395,1 0 0,-1 0 0,0 0-1,1 0 1,-1 0 0,1 0 0,-1 0 0,1 0 0,-1 0 0,1 0 0,0 0-1,0-1 1,-1 1 0,1 0 0,0 0 0,0-1 0,1 2 0,18 5-7844</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15.399"/>
    </inkml:context>
    <inkml:brush xml:id="br0">
      <inkml:brushProperty name="width" value="0.025" units="cm"/>
      <inkml:brushProperty name="height" value="0.025" units="cm"/>
      <inkml:brushProperty name="color" value="#E71224"/>
    </inkml:brush>
  </inkml:definitions>
  <inkml:trace contextRef="#ctx0" brushRef="#br0">43 0 13485,'0'0'13869,"-30"65"-12364,25-39-320,0 0-544,2-2-385,3-2-32,0-3-63,0-7-97,3-2-32,4-9-289,0-1-639,1 0-1026,-2-7-2114,-2-13-1954,2-3-8615</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15.728"/>
    </inkml:context>
    <inkml:brush xml:id="br0">
      <inkml:brushProperty name="width" value="0.025" units="cm"/>
      <inkml:brushProperty name="height" value="0.025" units="cm"/>
      <inkml:brushProperty name="color" value="#E71224"/>
    </inkml:brush>
  </inkml:definitions>
  <inkml:trace contextRef="#ctx0" brushRef="#br0">0 0 9513,'0'0'22133</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17.147"/>
    </inkml:context>
    <inkml:brush xml:id="br0">
      <inkml:brushProperty name="width" value="0.025" units="cm"/>
      <inkml:brushProperty name="height" value="0.025" units="cm"/>
      <inkml:brushProperty name="color" value="#E71224"/>
    </inkml:brush>
  </inkml:definitions>
  <inkml:trace contextRef="#ctx0" brushRef="#br0">8 0 10442,'0'0'17729,"2"10"-16934,8 37 154,3 63-1,-10-38-3149,-3-72 1877,0 1 0,0-1 1,-1 1-1,1 0 0,0-1 1,0 1-1,-1-1 0,1 1 0,0-1 1,-1 1-1,1-1 0,-1 1 1,1-1-1,0 1 0,-1-1 0,1 0 1,-1 1-1,0-1 0,1 0 1,-1 1-1,1-1 0,-1 0 0,1 0 1,-1 1-1,0-1 0,1 0 1,-1 0-1,1 0 0,-1 0 0,0 0 1,1 0-1,-1 0 0,0 0 1,1 0-1,-1 0 0,1 0 0,-1 0 1,0-1-1,1 1 0,-1 0 1,1 0-1,-1-1 0,0 1 1,1 0-1,-1-1 0,0 0 0,-11-10-8254</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43.022"/>
    </inkml:context>
    <inkml:brush xml:id="br0">
      <inkml:brushProperty name="width" value="0.025" units="cm"/>
      <inkml:brushProperty name="height" value="0.025" units="cm"/>
    </inkml:brush>
  </inkml:definitions>
  <inkml:trace contextRef="#ctx0" brushRef="#br0">1 1 12172,'0'0'17840,"0"63"-16879,0-35-448,0-2-353,0-3-96,0-1-160,0-8-673,7-3-1121,1-8-1825,0-3-1698,2 0-2787</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17.520"/>
    </inkml:context>
    <inkml:brush xml:id="br0">
      <inkml:brushProperty name="width" value="0.025" units="cm"/>
      <inkml:brushProperty name="height" value="0.025" units="cm"/>
      <inkml:brushProperty name="color" value="#E71224"/>
    </inkml:brush>
  </inkml:definitions>
  <inkml:trace contextRef="#ctx0" brushRef="#br0">0 33 12812,'0'0'15022,"59"-3"-14285,-26 3-481,2-2-192,1-2 0,-1-1-576,-7 1-1794,-5 0-1314,-7-1-1825,-2-1-7367</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29:17.944"/>
    </inkml:context>
    <inkml:brush xml:id="br0">
      <inkml:brushProperty name="width" value="0.025" units="cm"/>
      <inkml:brushProperty name="height" value="0.025" units="cm"/>
      <inkml:brushProperty name="color" value="#E71224"/>
    </inkml:brush>
  </inkml:definitions>
  <inkml:trace contextRef="#ctx0" brushRef="#br0">153 0 14574,'0'0'11824,"-10"2"-11509,5-1-274,0 0 0,0 1 0,0-1 0,0 1-1,0 0 1,0 1 0,1-1 0,-1 1 0,1 0 0,-1 0-1,1 0 1,0 1 0,0-1 0,1 1 0,-1 0 0,1 0 0,0 0-1,0 1 1,-4 7 0,-1 2 226,0 0-1,2 0 1,-1 1-1,2 0 1,0 0-1,1 0 1,0 0-1,1 1 1,1 0-1,1-1 1,0 1-1,2 29 1,0-42-265,-1-1 1,1 1 0,0 0 0,0-1 0,0 1-1,0-1 1,0 0 0,0 1 0,1-1-1,-1 0 1,1 1 0,0-1 0,-1 0 0,1 0-1,0-1 1,0 1 0,1 0 0,-1-1 0,0 1-1,0-1 1,1 1 0,-1-1 0,4 1-1,-1 0 0,1-1 0,-1 1-1,1-1 1,-1 0 0,1-1 0,-1 0-1,1 1 1,0-2 0,-1 1-1,8-2 1,-11 2 21,-1 0 0,1-1 0,-1 0 0,1 1 0,-1-1 0,1 0 0,-1 0 0,1 0 0,-1 0 0,0 0 0,0 0 0,1 0-1,-1 0 1,0 0 0,0 0 0,0-1 0,0 1 0,0-1 0,0 1 0,-1-1 0,1 1 0,0-1 0,-1 1 0,1-1 0,-1 1 0,0-1 0,1 0 0,-1 1 0,0-1 0,0 0 0,0 1 0,0-1 0,0 1 0,-1-3 0,1 1 27,-1 0 0,1 0 0,-1 0 0,1-1 0,-1 1 0,0 0 0,-1 1 0,1-1 0,0 0 0,-1 0 0,1 0 1,-1 1-1,0-1 0,0 1 0,0-1 0,-5-3 0,1 3-44,-1-1-1,1 2 1,-1-1 0,0 1 0,0 0-1,-8-1 1,-14 4-10,28-1 4,1 0 0,-1 1 0,0-1-1,0 0 1,1 1 0,-1-1 0,0 0 0,1 1 0,-1-1 0,1 1-1,-1-1 1,1 1 0,-1 0 0,1-1 0,-1 1 0,1-1 0,-1 1-1,1 0 1,0-1 0,-1 1 0,1 0 0,0 0 0,-1-1 0,1 1-1,0 0 1,0 0 0,0 1 0,0-1 0,0 0 0,1-1 0,-1 1 0,0 0 0,1 0 0,-1-1 0,1 1 0,-1 0 0,1-1 0,-1 1 0,1 0 0,-1-1 0,1 1 0,-1-1 0,1 1 0,0-1 0,0 1 0,-1-1 0,1 1 0,0-1 0,0 0 0,-1 1 0,1-1 0,0 0 0,0 0 0,0 0 0,-1 0 0,1 1 0,0-1 0,0 0 0,1-1 0,36 2 0,-30-1 0,3 0 0,0 0 0,0-1 0,0-1 0,-1 1 0,1-2 0,0 1 0,-1-2 0,1 1 0,-1-1 0,0-1 0,-1 0 0,1 0 0,-1-1 0,16-13 0,-34 55 0,-2-10 0,1 1 0,-7 28 0,14-43 0,1 0 0,0 0 0,0 0 0,1 0 0,1 0 0,0 0 0,2 18 0,-1-29-120,-1 1 0,1 0-1,0 0 1,-1-1 0,1 1 0,0 0 0,0-1 0,0 1-1,0-1 1,0 1 0,0-1 0,1 0 0,-1 1 0,0-1-1,1 0 1,-1 0 0,4 2 0,16 4-5554,-8-7-7181</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48.381"/>
    </inkml:context>
    <inkml:brush xml:id="br0">
      <inkml:brushProperty name="width" value="0.025" units="cm"/>
      <inkml:brushProperty name="height" value="0.025" units="cm"/>
      <inkml:brushProperty name="color" value="#E71224"/>
    </inkml:brush>
  </inkml:definitions>
  <inkml:trace contextRef="#ctx0" brushRef="#br0">191 24 10025,'0'0'12220,"-9"-5"-10277,3 2-1753,0 0 0,-1 1-1,1-1 1,-1 1 0,1 0-1,-1 1 1,0 0 0,-10-1-1,14 2-136,-1 1-1,1-1 1,-1 1-1,1-1 1,-1 1-1,1 0 1,-1 1-1,1-1 1,0 1-1,-1-1 0,1 1 1,0 0-1,0 0 1,0 0-1,1 0 1,-1 1-1,0-1 1,1 1-1,0 0 1,-1 0-1,-2 5 1,-1 1 206,1 1 0,-1 0 1,2 0-1,0 1 1,0-1-1,1 1 1,0 0-1,0 0 1,2 0-1,-1 0 0,1 0 1,1 0-1,0 1 1,3 18-1,-2-28-240,-1 0-1,1 0 0,0 0 1,1-1-1,-1 1 1,0 0-1,0 0 0,1-1 1,-1 1-1,1-1 0,-1 0 1,1 1-1,0-1 1,-1 0-1,1 0 0,0 0 1,0 0-1,0 0 0,0 0 1,0-1-1,0 1 1,0-1-1,0 1 0,0-1 1,0 0-1,0 0 0,0 0 1,0 0-1,4 0 1,1-1 38,0 1 0,-1-1 1,1 0-1,-1 0 0,0-1 1,1 0-1,-1 0 1,10-5-1,-9 2-24,0 1 0,-1-1 0,0 0 0,1 0 0,-2 0 0,1-1 0,-1 0 0,0 0 0,0-1 0,0 0 0,-1 1-1,0-1 1,0-1 0,-1 1 0,0 0 0,-1-1 0,1 0 0,-1 0 0,-1 1 0,1-1 0,-1 0 0,-1-15 0,0 22-33,0-1 0,0 1 0,0-1 0,0 1 0,-1-1 0,1 1 0,0-1 0,-1 1 0,1-1 0,-1 1 0,0 0 0,0-1 0,1 1 0,-1 0 0,0-1 0,0 1 0,0 0 0,0 0 0,0 0 0,0 0 0,-1 0 0,1 0 0,0 0 0,0 0 0,-1 1 0,1-1 0,-1 0 0,1 1 0,-1-1 0,1 1 0,-1 0 0,1-1 0,-1 1 0,1 0 0,-1 0 0,1 0 0,-1 0 0,1 0 0,-4 1 0,3-1 0,-1 1 0,0-1 0,0 1 0,0 0 0,0 0 0,1 0 0,-1 0 0,0 1 0,1-1 0,-1 1 0,1 0 0,-1 0 0,1-1 0,0 1 0,0 1 0,0-1 0,0 0 0,0 0 0,1 1 0,-3 3 0,3-3-413,-1 1 1,1-1-1,0 1 0,0-1 0,0 1 1,0 0-1,1 0 0,-1-1 0,1 1 1,0 0-1,1 3 0,-1-5 163,0-1 0,1 1 0,-1-1 0,1 0 0,-1 0 0,1 1 0,0-1-1,-1 0 1,1 0 0,0 0 0,0 0 0,0 1 0,0-1 0,0 0 0,0-1 0,0 1-1,0 0 1,0 0 0,0 0 0,1-1 0,-1 1 0,0-1 0,0 1 0,1-1 0,-1 1-1,0-1 1,1 0 0,-1 1 0,1-1 0,-1 0 0,2 0 0,23 0-6397</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48.738"/>
    </inkml:context>
    <inkml:brush xml:id="br0">
      <inkml:brushProperty name="width" value="0.025" units="cm"/>
      <inkml:brushProperty name="height" value="0.025" units="cm"/>
      <inkml:brushProperty name="color" value="#E71224"/>
    </inkml:brush>
  </inkml:definitions>
  <inkml:trace contextRef="#ctx0" brushRef="#br0">48 0 16912,'0'0'3075,"-24"63"-833,13-27-128,3-1-609,4-2-992,4-6-417,0-4-128,3-10-1954,9-11-1697,2-2-417,1-9-2306</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49.081"/>
    </inkml:context>
    <inkml:brush xml:id="br0">
      <inkml:brushProperty name="width" value="0.025" units="cm"/>
      <inkml:brushProperty name="height" value="0.025" units="cm"/>
      <inkml:brushProperty name="color" value="#E71224"/>
    </inkml:brush>
  </inkml:definitions>
  <inkml:trace contextRef="#ctx0" brushRef="#br0">0 29 14990,'0'0'14382,"8"-6"-13213,26-17-528,-34 23-620,1 0 0,-1 0 0,1 0 0,-1 0 0,1 0 0,-1 1 0,1-1 0,-1 0 0,1 0 1,-1 0-1,1 1 0,-1-1 0,1 0 0,-1 0 0,1 1 0,-1-1 0,0 1 0,1-1 1,-1 0-1,1 1 0,-1-1 0,0 1 0,0-1 0,1 1 0,-1-1 0,0 0 0,0 1 0,1 0 1,-1-1-1,0 1 0,0-1 0,0 1 0,0-1 0,0 1 0,0-1 0,0 1 0,0-1 1,0 1-1,0-1 0,0 1 0,0-1 0,-1 2 0,2 32 531,-1-29-469,0 0-78,0 0-1,-1 1 0,0-1 0,0 0 1,0 0-1,0 0 0,-1 0 0,1 0 1,-4 6-1,55 2-4,-46-11 0,0 0 0,-1 0 0,1 1 0,-1 0 0,1-1 0,-1 1 0,0 0 0,0 0 0,-1 1 0,1-1 0,0 1 0,-1-1 0,0 1 0,0 0 0,0 0 0,-1 0 0,1 0 0,1 6 0,-1-1 0,-1 0 0,0 0 0,0 0 0,-1 1 0,0-1 0,0 0 0,-4 16 0,4-23 0,-1 1 0,0 0 0,0-1 0,0 1 0,0 0 0,0-1 0,0 0 0,-1 1 0,1-1 0,-1 0 0,0 0 0,0 1 0,0-1 0,0-1 0,0 1 0,0 0 0,0 0 0,-1-1 0,1 1 0,0-1 0,-1 0 0,1 0 0,-1 0 0,0 0 0,-3 1 0,-6 0 0,0 0 0,-1 0 0,1-1 0,-16-1 0,26 0 0,19-18-1537,-1 8-4480,0-2-4462</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49.935"/>
    </inkml:context>
    <inkml:brush xml:id="br0">
      <inkml:brushProperty name="width" value="0.025" units="cm"/>
      <inkml:brushProperty name="height" value="0.025" units="cm"/>
      <inkml:brushProperty name="color" value="#E71224"/>
    </inkml:brush>
  </inkml:definitions>
  <inkml:trace contextRef="#ctx0" brushRef="#br0">0 1 15535,'0'0'4100,"0"2"-1986,0 13-353,0 3-95,0 6-385,0-1-384,1 2-289,5-2-447,2-7-129,0-3-32,6-6-193,0-7-1312,4 0-929,-3-12-1346,4-8-3459</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50.277"/>
    </inkml:context>
    <inkml:brush xml:id="br0">
      <inkml:brushProperty name="width" value="0.025" units="cm"/>
      <inkml:brushProperty name="height" value="0.025" units="cm"/>
      <inkml:brushProperty name="color" value="#E71224"/>
    </inkml:brush>
  </inkml:definitions>
  <inkml:trace contextRef="#ctx0" brushRef="#br0">94 1 14542,'0'0'3907,"-37"66"-1088,19-32-481,2-1-288,4-2-672,6-6-225,1-4-801,5-6-320,0-5-160,5-5-993,3-3-929,2 0-769,-4 1-1088,-1 0-1635</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50.652"/>
    </inkml:context>
    <inkml:brush xml:id="br0">
      <inkml:brushProperty name="width" value="0.025" units="cm"/>
      <inkml:brushProperty name="height" value="0.025" units="cm"/>
      <inkml:brushProperty name="color" value="#E71224"/>
    </inkml:brush>
  </inkml:definitions>
  <inkml:trace contextRef="#ctx0" brushRef="#br0">0 20 5926,'0'0'20691,"62"-18"-19730,-31 16-480,0 2-385,3 0-64,-4 0-128,-4 3-1474,-8 5-1217,-6 0-1889,-6-2-3812</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50.995"/>
    </inkml:context>
    <inkml:brush xml:id="br0">
      <inkml:brushProperty name="width" value="0.025" units="cm"/>
      <inkml:brushProperty name="height" value="0.025" units="cm"/>
      <inkml:brushProperty name="color" value="#E71224"/>
    </inkml:brush>
  </inkml:definitions>
  <inkml:trace contextRef="#ctx0" brushRef="#br0">1 1 17649,'0'0'9192,"60"34"-8103,-30-34-864,2 0-161,-2-3-2627,-3-10-3298,-3 0-8297</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51.910"/>
    </inkml:context>
    <inkml:brush xml:id="br0">
      <inkml:brushProperty name="width" value="0.025" units="cm"/>
      <inkml:brushProperty name="height" value="0.025" units="cm"/>
      <inkml:brushProperty name="color" value="#E71224"/>
    </inkml:brush>
  </inkml:definitions>
  <inkml:trace contextRef="#ctx0" brushRef="#br0">1 228 14734,'0'0'13127,"11"-3"-12049,-4 2-967,0-1 0,0 0 0,-1 0 0,1-1 0,0 0 0,-1 0-1,0-1 1,0 1 0,0-1 0,0-1 0,-1 1 0,9-9 0,141-155 236,-155 168-352,0-1 0,0 1 0,0-1 0,1 1 0,-1-1 0,0 1 0,1 0 0,-1-1 0,0 1 0,1 0 0,-1-1 0,0 1 0,1 0 0,-1-1 0,1 1 0,-1 0 0,0 0 0,1-1 0,-1 1 0,1 0 0,-1 0 0,1 0 0,-1 0 0,1 0 0,-1-1 0,1 1 0,-1 0 0,1 0 0,-1 0 0,1 0 0,-1 1 0,1-1 0,-1 0 0,0 0 0,1 0 0,-1 0 0,1 0 0,-1 1 0,1-1 0,-1 0 0,1 0 0,-1 1 0,0-1 0,1 0 0,0 1 1,4 28-60,-12 42 154,-21 60-42,28-131-199,0 0 1,0 1 0,0-1-1,0 0 1,1 0-1,-1 1 1,0-1-1,0 0 1,0 1-1,0-1 1,1 0-1,-1 0 1,0 1 0,0-1-1,1 0 1,-1 0-1,0 0 1,1 1-1,-1-1 1,0 0-1,0 0 1,1 0 0,-1 0-1,0 0 1,1 0-1,-1 0 1,0 1-1,1-1 1,-1 0-1,0 0 1,1 0-1,-1 0 1,0 0 0,1-1-1,-1 1 1,0 0-1,1 0 1,-1 0-1,0 0 1,1 0-1,-1 0 1,0 0-1,0-1 1,1 1 0,-1 0-1,0 0 1,1 0-1,-1-1 1,0 1-1,0 0 1,0 0-1,1-1 1,-1 1-1,0 0 1,0-1 0,0 1-1,0 0 1,1 0-1,-1-1 1,14-16-7847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46.236"/>
    </inkml:context>
    <inkml:brush xml:id="br0">
      <inkml:brushProperty name="width" value="0.025" units="cm"/>
      <inkml:brushProperty name="height" value="0.025" units="cm"/>
    </inkml:brush>
  </inkml:definitions>
  <inkml:trace contextRef="#ctx0" brushRef="#br0">68 26 8040,'1'-24'13144,"-1"24"-12966,0 0 1,-1 0-1,1-1 1,0 1-1,-1 0 1,1 0 0,0 0-1,-1 0 1,1 0-1,0-1 1,-1 1-1,1 0 1,0 0 0,-1 0-1,1 0 1,0 0-1,-1 0 1,1 0-1,0 0 1,-1 0 0,1 1-1,0-1 1,-1 0-1,1 0 1,0 0-1,-1 0 1,1 0-1,0 1 1,-1-1 0,1 0-1,0 0 1,0 0-1,-1 1 1,1-1-1,-3 3 1,-1-1 0,1 1 0,1 0 0,-1 0 0,0 0 0,1 0 0,0 1 0,-1-1-1,0 5 1,-3 3-80,1 1-1,1 0 1,1 0-1,-1 1 1,2-1-1,0 1 1,0 0-1,1 0 1,1-1-1,1 24 1,0-35-93,-1 0 1,0 0-1,1 0 1,-1 1-1,1-1 0,-1 0 1,1 0-1,0 0 0,-1 0 1,1 0-1,0-1 1,0 1-1,0 0 0,0 0 1,0 0-1,0-1 0,-1 1 1,2 0-1,-1-1 1,0 1-1,0-1 0,0 1 1,0-1-1,0 0 0,0 1 1,1-1-1,-1 0 1,0 0-1,0 0 0,0 0 1,0 0-1,1 0 0,-1 0 1,0 0-1,0 0 1,0-1-1,1 1 0,-1 0 1,0-1-1,0 1 0,1-2 1,4 1 121,-1-2 1,1 1 0,-1-1 0,0 1-1,0-1 1,0-1 0,4-3-1,-1-1-26,0 0-1,-1 0 1,0-1-1,0 0 0,-1-1 1,8-15-1,-11 20-71,-1 0 1,0-1-1,0 0 0,0 1 0,-1-1 1,0 0-1,0 0 0,0 0 0,0 0 1,-1 0-1,0 0 0,-1 0 0,1 0 1,-2-6-1,1 11-30,1 1 0,-1-1 0,1 0 0,-1 0 0,0 0 0,1 0 0,-1 1 0,0-1 0,0 0 0,1 0 0,-1 1 0,0-1 0,0 1 0,0-1 0,0 1 0,0-1 0,0 1 0,0 0 0,0-1 0,0 1 0,0 0 0,0 0 0,0 0 0,0-1 0,0 1 0,0 0 0,0 0 0,0 1 0,0-1 0,0 0 0,0 0 0,0 0 0,-2 1 0,0 0 0,-1 0 0,1 0 0,0 0 0,-1 0 0,1 1 0,0-1 0,0 1 0,-5 4 0,4-4-71,1 2 0,0-1 1,0 0-1,1 1 0,-1-1 0,1 1 0,-1 0 0,1-1 1,0 1-1,1 0 0,-1 1 0,1-1 0,-1 0 0,0 8 1,2-12-205,1 1 0,-1-1-1,1 1 1,-1-1 0,1 1 0,-1-1 0,1 0 0,0 1 0,-1-1 0,1 0 0,-1 0 0,1 1 0,0-1 0,-1 0 0,1 0 0,0 0 0,-1 0 0,1 0-1,0 0 1,-1 0 0,1 0 0,-1 0 0,1 0 0,0 0 0,-1 0 0,1-1 0,0 1 0,-1 0 0,1 0 0,-1-1 0,2 0 0,22-7-6586,-8-4-1494</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52.628"/>
    </inkml:context>
    <inkml:brush xml:id="br0">
      <inkml:brushProperty name="width" value="0.025" units="cm"/>
      <inkml:brushProperty name="height" value="0.025" units="cm"/>
      <inkml:brushProperty name="color" value="#E71224"/>
    </inkml:brush>
  </inkml:definitions>
  <inkml:trace contextRef="#ctx0" brushRef="#br0">97 0 17585,'0'0'11744,"-1"9"-11552,-7 79-26,12-87-139,0 0 0,1 0 1,-1-1-1,1 1 0,-1-1 1,0 0-1,8-1 0,-6 1-21,-4-1-9,0 1-1,0 0 1,0 0 0,1 0-1,-1 1 1,0-1 0,0 0-1,0 1 1,0-1 0,0 1-1,0 0 1,0 0-1,0 0 1,0 0 0,0 0-1,0 0 1,0 0 0,0 0-1,-1 1 1,1-1 0,-1 1-1,1 0 1,-1-1 0,1 1-1,-1 0 1,0 0 0,0 0-1,0 0 1,0-1 0,0 2-1,-1-1 1,1 0 0,0 0-1,-1 0 1,0 0 0,1 0-1,-1 0 1,0 1-1,0 2 1,-1 0 94,1 0 0,-1 0 0,0 0 1,0 0-1,-1 0 0,1 0 0,-1 0 0,0 0 0,-1-1 0,1 1 0,-1-1 0,0 1 1,0-1-1,0 0 0,-8 7 0,5-6 98,-1 0-1,1 0 1,-1-1 0,-1 0-1,1-1 1,0 1 0,-1-1-1,0-1 1,-14 4 0,20-5-272,0-1 1,0 1-1,0-1 0,-1 0 1,1 0-1,0 0 1,0 0-1,-1 0 0,1-1 1,0 1-1,0 0 1,0-1-1,-1 0 0,1 1 1,0-1-1,0 0 1,0 0-1,0 0 0,0-1 1,1 1-1,-1 0 1,0-1-1,0 1 0,1-1 1,-1 0-1,1 1 1,-1-1-1,1 0 0,0 0 1,0 0-1,0 0 1,0 0-1,0 0 0,0 0 1,1 0-1,-1 0 0,1 0 1,-1-4-1,-2-53-10124,3 26 1629</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52.988"/>
    </inkml:context>
    <inkml:brush xml:id="br0">
      <inkml:brushProperty name="width" value="0.025" units="cm"/>
      <inkml:brushProperty name="height" value="0.025" units="cm"/>
      <inkml:brushProperty name="color" value="#E71224"/>
    </inkml:brush>
  </inkml:definitions>
  <inkml:trace contextRef="#ctx0" brushRef="#br0">1 20 14510,'0'0'11082,"52"-19"-10377,-35 19-289,1 0-320,5 5-96,0 1-1089,-3-3-2338,3-3-4036</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53.311"/>
    </inkml:context>
    <inkml:brush xml:id="br0">
      <inkml:brushProperty name="width" value="0.025" units="cm"/>
      <inkml:brushProperty name="height" value="0.025" units="cm"/>
      <inkml:brushProperty name="color" value="#E71224"/>
    </inkml:brush>
  </inkml:definitions>
  <inkml:trace contextRef="#ctx0" brushRef="#br0">69 0 20339,'0'0'4244,"-10"12"-2461,7-8-1659,-3 3-26,0 0-1,1 1 1,0 0 0,0 0 0,0 0 0,1 0-1,1 0 1,-1 1 0,1 0 0,1 0 0,-3 13 0,4-10-100,0 0 1,0 0-1,2 0 1,-1 0-1,5 22 1,-4-31 16,-1-1 0,1 0 0,0 1 0,0-1 0,0 0 0,1 0 0,-1 1 0,0-1 0,1 0 0,-1-1 0,1 1 0,0 0 1,0 0-1,0-1 0,0 1 0,0-1 0,0 1 0,0-1 0,0 0 0,0 0 0,1 0 0,-1 0 0,0 0 0,1 0 0,-1-1 0,1 1 0,-1-1 0,1 0 0,-1 0 0,1 0 0,-1 0 0,1 0 0,-1 0 0,4-1 0,-1-1 90,0 1-1,-1 0 0,1-1 1,-1 0-1,0 0 1,1 0-1,-1-1 0,0 1 1,0-1-1,-1 0 1,1 0-1,-1-1 0,1 1 1,-1-1-1,0 1 1,0-1-1,0 0 0,-1 0 1,0 0-1,1-1 1,-1 1-1,1-6 0,2-1 169,-1-1 0,-1 1 1,0-1-1,0 0 0,-1 0 0,-1 0 0,0-20 0,-1 29-271,0 1 0,0-1 0,-1 1 0,1 0 0,-1-1 0,0 1-1,0 0 1,0 0 0,0 0 0,0 0 0,0-1 0,0 1 0,-1 1 0,1-1 0,-1 0 0,0 0 0,1 0 0,-1 1 0,0-1-1,0 1 1,0 0 0,0-1 0,0 1 0,-4-1 0,2 0-22,-1 0 0,0 1 0,1 0 0,-1 0 0,0 0 0,0 0 0,0 1 0,1 0 0,-1 0 0,0 0 0,-7 2 0,-5 9-3294,10 0-2554,4-4-1830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53.762"/>
    </inkml:context>
    <inkml:brush xml:id="br0">
      <inkml:brushProperty name="width" value="0.025" units="cm"/>
      <inkml:brushProperty name="height" value="0.025" units="cm"/>
      <inkml:brushProperty name="color" value="#E71224"/>
    </inkml:brush>
  </inkml:definitions>
  <inkml:trace contextRef="#ctx0" brushRef="#br0">1 0 2338,'0'0'-224</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54.135"/>
    </inkml:context>
    <inkml:brush xml:id="br0">
      <inkml:brushProperty name="width" value="0.025" units="cm"/>
      <inkml:brushProperty name="height" value="0.025" units="cm"/>
      <inkml:brushProperty name="color" value="#E71224"/>
    </inkml:brush>
  </inkml:definitions>
  <inkml:trace contextRef="#ctx0" brushRef="#br0">1 64 7847,'66'-43'20884,"-58"43"-19955,9 0-32,7 0-353,5 0-351,4 0-65,1-1-1409,0-2-2211,-2-4-2113,-3-2-4196</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54.522"/>
    </inkml:context>
    <inkml:brush xml:id="br0">
      <inkml:brushProperty name="width" value="0.025" units="cm"/>
      <inkml:brushProperty name="height" value="0.025" units="cm"/>
      <inkml:brushProperty name="color" value="#E71224"/>
    </inkml:brush>
  </inkml:definitions>
  <inkml:trace contextRef="#ctx0" brushRef="#br0">43 1 19571,'0'0'8984,"8"1"-8573,-3 0-387,1 1 0,-1-1 0,0 1-1,0 0 1,0 0 0,9 6 0,-13-8 1,0 1 1,0 0-1,0 0 0,0-1 0,-1 1 1,1 0-1,0 0 0,0 0 1,-1 0-1,1 0 0,0 0 1,-1 0-1,1 0 0,-1 0 0,1 0 1,-1 0-1,0 0 0,0 1 1,1-1-1,-1 0 0,0 0 1,0 0-1,0 1 0,0-1 0,0 0 1,0 0-1,0 0 0,-1 0 1,1 1-1,0-1 0,-1 0 1,1 0-1,-1 0 0,1 0 0,-1 0 1,0 0-1,1 0 0,-1 0 1,0 0-1,1 0 0,-1 0 0,0-1 1,0 1-1,0 0 0,0 0 1,-2 0-1,-28 21 1252,-5 4-125,36-25-1216,1 0 0,-1-1 0,0 1 0,0 0 1,1-1-1,-1 1 0,1-1 0,-1 1 0,1-1 0,-1 1 0,1-1 0,-1 1 1,1-1-1,-1 1 0,1-1 0,-1 1 0,1-1 0,0 0 0,-1 1 0,1-1 1,0 0-1,-1 0 0,1 0 0,0 1 0,0-1 0,1 0 0,30 11-700,-23-9 456,-3 0 173,-1 0 0,1 0 0,-1 1 0,0 0 0,0-1 0,0 2 0,0-1 1,8 7-1,-12-7 164,1-1 0,0 0 0,-1 1-1,1-1 1,-1 1 0,0 0 0,0 0 0,0-1 0,0 1 0,0 0 0,-1 0 0,1 0 0,-1 0 0,0 0 0,0 0 0,0 0 0,0 0 0,0-1-1,-1 5 1,0-4 55,-1 0 0,1-1 0,0 1 0,-1 0 0,1 0-1,-1-1 1,0 1 0,0-1 0,0 0 0,0 1 0,-1-1-1,1 0 1,-1 0 0,1-1 0,-1 1 0,1 0 0,-1-1-1,0 1 1,0-1 0,0 0 0,-3 1 0,-4 1 237,-1 1-1,1-1 1,-1-1 0,-18 2 0,-1-4-321,60-14-4271,24-8-8354,-24 9-844</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54.882"/>
    </inkml:context>
    <inkml:brush xml:id="br0">
      <inkml:brushProperty name="width" value="0.025" units="cm"/>
      <inkml:brushProperty name="height" value="0.025" units="cm"/>
      <inkml:brushProperty name="color" value="#E71224"/>
    </inkml:brush>
  </inkml:definitions>
  <inkml:trace contextRef="#ctx0" brushRef="#br0">125 1 20531,'0'0'6049,"-9"3"-4384,2-1-1587,1 1-1,0 0 1,0 0 0,0 1-1,0 0 1,0 0-1,1 0 1,-1 1-1,1-1 1,0 1-1,1 1 1,-1-1-1,1 0 1,0 1 0,0 0-1,1 0 1,0 0-1,-4 10 1,4-8 76,0 0-1,0 0 1,1 1 0,0-1 0,0 1 0,1-1 0,0 1 0,0-1-1,1 1 1,1 12 0,0-20-144,-1 0 0,1 0 1,-1 0-1,1 0 0,-1 0 0,1 0 0,0 0 0,0 0 1,-1 0-1,1 0 0,0 0 0,0 0 0,0-1 0,0 1 1,0 0-1,0-1 0,0 1 0,0-1 0,0 1 0,1-1 1,-1 0-1,0 1 0,0-1 0,0 0 0,0 0 0,1 0 1,-1 0-1,0 0 0,0 0 0,0 0 0,1 0 0,1-1 1,2 1 25,-1-1 1,1 0 0,0 0 0,-1 0 0,1-1-1,-1 1 1,6-4 0,-4 1-23,-1 1 0,0-2 0,0 1 0,0 0-1,0-1 1,-1 0 0,1 0 0,-1-1 0,0 1 0,-1-1 0,0 0 0,1 0 0,3-11-1,-4 6 52,0-1-1,0 1 1,-1 0-1,0-1 1,-1 1-1,0-1 1,-2-13-1,1 25-74,0-1-1,0 0 1,0 0-1,0 0 1,0 1-1,0-1 1,0 0-1,0 0 1,0 0-1,0 1 1,-1-1-1,1 0 1,0 0-1,-1 1 1,1-1-1,0 0 1,-1 0-1,1 1 1,-1-1-1,1 1 1,-1-1 0,0 0-1,1 1 1,-1-1-1,1 1 1,-1-1-1,0 1 1,0 0-1,1-1 1,-1 1-1,0 0 1,0-1-1,1 1 1,-1 0-1,0 0 1,0 0-1,0-1 1,1 1-1,-1 0 1,0 0-1,0 0 1,0 1 0,1-1-1,-3 0 1,1 1-103,0 0 0,0-1 0,0 1 0,0 0 0,0 0 0,0 0 0,0 0 0,0 1 0,0-1 0,1 1 0,-1-1 0,1 1 0,-1-1 0,1 1-1,-3 3 1,1 2-813,-1 1 0,1-1 0,0 1-1,-3 15 1,2 15-8034,4-24-137</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55.212"/>
    </inkml:context>
    <inkml:brush xml:id="br0">
      <inkml:brushProperty name="width" value="0.025" units="cm"/>
      <inkml:brushProperty name="height" value="0.025" units="cm"/>
      <inkml:brushProperty name="color" value="#E71224"/>
    </inkml:brush>
  </inkml:definitions>
  <inkml:trace contextRef="#ctx0" brushRef="#br0">27 222 9897,'0'0'16624,"-25"67"-14862,24-48-1026,1 2-479,0-5-225,1-4-545,4-7-1729,0-5-673,0-14-14317</inkml:trace>
  <inkml:trace contextRef="#ctx0" brushRef="#br0" timeOffset="1">22 0 11115,'0'0'17872</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55.783"/>
    </inkml:context>
    <inkml:brush xml:id="br0">
      <inkml:brushProperty name="width" value="0.025" units="cm"/>
      <inkml:brushProperty name="height" value="0.025" units="cm"/>
      <inkml:brushProperty name="color" value="#E71224"/>
    </inkml:brush>
  </inkml:definitions>
  <inkml:trace contextRef="#ctx0" brushRef="#br0">1 0 5349,'0'0'23489,"1"12"-22640,5 44-325,5 43 133,1-38-3098,-11-57 541,-17-9-20271</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56.111"/>
    </inkml:context>
    <inkml:brush xml:id="br0">
      <inkml:brushProperty name="width" value="0.025" units="cm"/>
      <inkml:brushProperty name="height" value="0.025" units="cm"/>
      <inkml:brushProperty name="color" value="#E71224"/>
    </inkml:brush>
  </inkml:definitions>
  <inkml:trace contextRef="#ctx0" brushRef="#br0">1 55 6854,'0'0'22582,"56"-26"-22166,-20 23-352,5-1-576,3-2-2915,4-1-2947,1-2-6727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46.814"/>
    </inkml:context>
    <inkml:brush xml:id="br0">
      <inkml:brushProperty name="width" value="0.025" units="cm"/>
      <inkml:brushProperty name="height" value="0.025" units="cm"/>
    </inkml:brush>
  </inkml:definitions>
  <inkml:trace contextRef="#ctx0" brushRef="#br0">106 59 10378,'0'0'17515,"-8"8"-17365,2-1-90,1-1 1,0 0 0,0 1 0,1 0 0,0 0 0,0 0 0,0 1-1,1-1 1,0 1 0,0 0 0,1 0 0,0 0 0,1 0 0,-1 12-1,43-14 800,-38-5-848,-1-1 1,0 1-1,1-1 0,-1 1 1,0 0-1,0 0 0,0 0 1,0 0-1,0 0 1,0 0-1,0 1 0,0-1 1,0 1-1,0-1 0,-1 1 1,1-1-1,-1 1 0,1 0 1,-1 0-1,0 0 0,1 0 1,-1 0-1,0 0 1,1 5-1,-2-6 24,0 1 0,0 0-1,0 0 1,0-1 0,-1 1 0,1 0 0,-1 0-1,1-1 1,-1 1 0,1-1 0,-1 1 0,0 0 0,0-1-1,0 1 1,0-1 0,0 0 0,0 1 0,0-1-1,0 0 1,0 1 0,-1-1 0,1 0 0,-1 0-1,1 0 1,-1 0 0,1 0 0,-1-1 0,1 1 0,-1 0-1,0-1 1,1 1 0,-1-1 0,-2 1 0,-2 1 22,0 0 0,0-1 1,0 0-1,-1 1 0,1-2 1,0 1-1,-1-1 0,1 0 0,0 0 1,-1-1-1,1 0 0,-8-2 1,13 3-63,1 0 1,0-1-1,-1 1 0,1 0 1,-1-1-1,1 1 1,0-1-1,-1 1 1,1 0-1,0-1 0,-1 1 1,1-1-1,0 1 1,0-1-1,-1 1 0,1-1 1,0 1-1,0-1 1,0 1-1,0-1 1,0 1-1,0-1 0,0 1 1,0-1-1,0 1 1,0-1-1,0 1 1,0-1-1,0 1 0,0-1 1,0 1-1,0-1 1,1 1-1,-1-1 1,0 1-1,0-1 0,1 1 1,-1-1-1,0 1 1,0 0-1,1-1 1,-1 1-1,1-1 0,-1 1 1,0 0-1,1 0 1,-1-1-1,1 1 0,0-1 1,29-18-5,-23 14-3,12-8 119,-1-1 0,0-1 0,27-30 1,-37 36-66,0 0 0,-1-1 0,0 0 1,-1 0-1,0 0 0,-1-1 0,0 1 1,0-2-1,3-12 0,-8 23-47,1 0 1,-1 0-1,0 0 0,0 0 1,1 0-1,-1 0 0,0 0 1,0 0-1,0 0 1,0 0-1,0 0 0,0 0 1,0 0-1,0 0 0,-1 0 1,1 0-1,0 0 0,-1 0 1,1 0-1,0 0 0,-1 0 1,1 1-1,-1-1 0,0 0 1,1 0-1,-1 0 0,0 1 1,1-1-1,-1 0 1,0 1-1,-1-2 0,0 2-36,0-1-1,0 1 0,-1-1 1,1 1-1,0 0 0,0 0 1,-1 0-1,1 0 0,0 0 1,0 1-1,-1-1 0,1 1 1,-3 1-1,-2 0-340,0 1 0,0-1 0,1 2 0,-1-1 1,1 1-1,0 0 0,0 0 0,0 0 0,-5 7 0</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56.483"/>
    </inkml:context>
    <inkml:brush xml:id="br0">
      <inkml:brushProperty name="width" value="0.025" units="cm"/>
      <inkml:brushProperty name="height" value="0.025" units="cm"/>
      <inkml:brushProperty name="color" value="#E71224"/>
    </inkml:brush>
  </inkml:definitions>
  <inkml:trace contextRef="#ctx0" brushRef="#br0">172 1 13645,'0'0'6321,"-8"-1"-3076,3 1-3087,0 0 0,0 1 0,0-1 1,0 1-1,0 0 0,0 0 0,1 1 0,-1-1 0,0 1 0,1 0 0,-1 0 0,1 1 0,0-1 0,0 1 0,0 0 0,0 0 0,0 0 0,1 1 0,-1-1 1,1 1-1,0 0 0,-4 7 0,-1 0 137,1-1 0,0 2 0,1-1 0,0 1 0,1 0 1,0 0-1,1 0 0,0 0 0,1 1 0,1 0 0,0 0 0,0 0 0,2 23 1,1-33-271,0 0 1,0 0 0,1-1 0,-1 1-1,1-1 1,0 1 0,0-1 0,0 0-1,0 0 1,0 0 0,1 0-1,-1 0 1,0 0 0,1 0 0,-1-1-1,1 0 1,0 1 0,0-1 0,-1 0-1,1 0 1,0 0 0,0-1 0,0 1-1,0-1 1,0 1 0,0-1 0,5 0-1,-1 0-10,-1 1 1,0-1-1,1 0 0,-1-1 0,0 1 0,1-1 1,-1 0-1,0-1 0,0 0 0,0 0 0,0 0 1,8-5-1,-13 7-5,0-1 0,0 1 0,1-1 1,-1 1-1,0-1 0,0 0 0,0 1 1,-1-1-1,1 0 0,0 0 0,0 0 0,0 0 1,-1 0-1,1 0 0,0 0 0,-1 0 0,1 0 1,-1 0-1,1 0 0,-1-1 0,0 1 0,1 0 1,-1 0-1,0 0 0,0 0 0,0-1 1,0 1-1,0 0 0,0 0 0,0-1 0,0 1 1,0 0-1,-1 0 0,1 0 0,0 0 0,-1-1 1,1 1-1,-1 0 0,0 0 0,1 0 0,-1 0 1,-1-1-1,0-1 21,-1 1 0,0 0-1,0 0 1,0 0 0,0 0 0,-1 1-1,1-1 1,0 1 0,-1 0 0,1 0 0,-1 0-1,1 0 1,-5 0 0,4 1-31,-49-3 0,51 3 0,0 0 0,0 0 0,1 0 0,-1 0 0,0 0 0,0 0 0,0 1 0,0-1 0,1 0 0,-1 1 0,0 0 0,0-1 0,1 1 0,-1 0 0,1 0 0,-1 0 0,1 0 0,-1 0 0,1 0 0,-1 1 0,1-1 0,0 0 0,-2 3 0,3-4 0,0 1 0,0-1 0,0 0 0,0 1 0,0-1 0,0 0 0,0 1 0,0-1 0,0 0 0,0 1 0,0-1 0,0 0 0,0 1 0,0-1 0,0 0 0,1 1 0,-1-1 0,0 0 0,0 0 0,0 1 0,1-1 0,-1 0 0,0 0 0,0 1 0,0-1 0,1 0 0,-1 0 0,0 0 0,1 0 0,-1 1 0,0-1 0,1 0 0,-1 0 0,0 0 0,0 0 0,1 0 0,-1 0 0,0 0 0,1 0 0,-1 0 0,0 0 0,1 0 0,19 1 0,-14-1 0,7-1 0,0 1 0,1-2 0,-1 0 0,0 0 0,0-2 0,13-4 0,77-39 0,-72 31 0,-53 59 0,14-30-106,0 0 0,0 1 1,1 0-1,1 0 0,0 1 0,1-1 0,1 1 1,0 1-1,1-1 0,-1 16 0,15-30-14425</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59.268"/>
    </inkml:context>
    <inkml:brush xml:id="br0">
      <inkml:brushProperty name="width" value="0.025" units="cm"/>
      <inkml:brushProperty name="height" value="0.025" units="cm"/>
      <inkml:brushProperty name="color" value="#E71224"/>
    </inkml:brush>
  </inkml:definitions>
  <inkml:trace contextRef="#ctx0" brushRef="#br0">11 0 10154,'0'0'16175,"0"11"-15518,1 8 78,-1 0 0,-1 1 1,-5 27-1,5-41-571,0-1 0,0 0 1,0 1-1,0-1 0,1 1 0,0-1 0,1 1 0,-1-1 1,1 0-1,0 1 0,2 8 0,-1-12-271,-1 0-1,0 0 0,1-1 1,-1 1-1,1-1 1,-1 1-1,1-1 0,-1 1 1,1-1-1,0 0 0,0 0 1,0 0-1,0 0 1,0 0-1,0 0 0,0 0 1,0-1-1,0 1 1,0-1-1,1 1 0,-1-1 1,0 0-1,0 0 0,0 0 1,0 0-1,1 0 1,-1-1-1,0 1 0,0-1 1,0 1-1,3-2 1,-2 1-568,1 0 1,0-1-1,-1 1 1,0-1-1,1 1 1,-1-1 0,0 0-1,0-1 1,0 1-1,0 0 1,0-1 0,-1 0-1,1 0 1,3-5-1,14-23-8950</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0:59.594"/>
    </inkml:context>
    <inkml:brush xml:id="br0">
      <inkml:brushProperty name="width" value="0.025" units="cm"/>
      <inkml:brushProperty name="height" value="0.025" units="cm"/>
      <inkml:brushProperty name="color" value="#E71224"/>
    </inkml:brush>
  </inkml:definitions>
  <inkml:trace contextRef="#ctx0" brushRef="#br0">5 1 5669,'0'0'19955,"-5"4"-23734,13-4-3877</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00.495"/>
    </inkml:context>
    <inkml:brush xml:id="br0">
      <inkml:brushProperty name="width" value="0.025" units="cm"/>
      <inkml:brushProperty name="height" value="0.025" units="cm"/>
      <inkml:brushProperty name="color" value="#E71224"/>
    </inkml:brush>
  </inkml:definitions>
  <inkml:trace contextRef="#ctx0" brushRef="#br0">1 6 12844,'0'0'14318,"9"2"-13016,20 3-892,1-2-1,-1 0 1,40-3-1,0-10-9536,-58 6 4028,-7-1-1937</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00.884"/>
    </inkml:context>
    <inkml:brush xml:id="br0">
      <inkml:brushProperty name="width" value="0.025" units="cm"/>
      <inkml:brushProperty name="height" value="0.025" units="cm"/>
      <inkml:brushProperty name="color" value="#E71224"/>
    </inkml:brush>
  </inkml:definitions>
  <inkml:trace contextRef="#ctx0" brushRef="#br0">1 12 15919,'0'0'7591,"71"1"-6245,-40-7-578,1 2-447,-1 1-225,-2 3-128,-5 0-1602,-1 0-3267,-5 0-6533</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06.391"/>
    </inkml:context>
    <inkml:brush xml:id="br0">
      <inkml:brushProperty name="width" value="0.025" units="cm"/>
      <inkml:brushProperty name="height" value="0.025" units="cm"/>
      <inkml:brushProperty name="color" value="#E71224"/>
    </inkml:brush>
  </inkml:definitions>
  <inkml:trace contextRef="#ctx0" brushRef="#br0">1 244 6822,'9'-8'12116,"2"-7"-5846,5-9-3981,8-16-3779,-2 5 2618,48-86 367,-69 121-1447,-2 233-10474</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06.768"/>
    </inkml:context>
    <inkml:brush xml:id="br0">
      <inkml:brushProperty name="width" value="0.025" units="cm"/>
      <inkml:brushProperty name="height" value="0.025" units="cm"/>
      <inkml:brushProperty name="color" value="#E71224"/>
    </inkml:brush>
  </inkml:definitions>
  <inkml:trace contextRef="#ctx0" brushRef="#br0">0 87 5605,'0'0'17510,"11"-2"-15903,122-22 1721,46-7-2692,-58 17-6474,-120 14 5570,15-2-3021,-7-4-2640,-4-1-514</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07.515"/>
    </inkml:context>
    <inkml:brush xml:id="br0">
      <inkml:brushProperty name="width" value="0.025" units="cm"/>
      <inkml:brushProperty name="height" value="0.025" units="cm"/>
      <inkml:brushProperty name="color" value="#E71224"/>
    </inkml:brush>
  </inkml:definitions>
  <inkml:trace contextRef="#ctx0" brushRef="#br0">24 1 6951,'0'0'18839,"-6"4"-17521,3-1-1243,-12 11 747,16-13-756,0 0 0,1-1 0,-1 1 0,0-1 0,0 1 0,0-1 0,1 1 0,-1-1 0,0 1-1,0-1 1,1 0 0,-1 0 0,0 0 0,1 0 0,-1 0 0,0 0 0,0 0 0,1 0 0,1-1 0,19 0 472,-12 0-472,0 1 0,1-1 0,-1 2 0,0 0 0,14 2 0,-23-2-71,1-1 1,-1 0-1,0 1 1,1-1-1,-1 1 1,0 0-1,0-1 1,0 1-1,0 0 1,0 0 0,1 0-1,-1 0 1,-1-1-1,1 2 1,0-1-1,0 0 1,0 0-1,0 0 1,0 1-1,-1 0 2,1 0 1,-1 0-1,0 0 0,0 0 1,0 0-1,0 0 0,0 0 0,0 0 1,-1 0-1,1 0 0,0 0 1,-1 0-1,0 0 0,1 0 0,-1 0 1,0 0-1,-1 1 0,-5 6 81,0-1 0,-1 0-1,0 0 1,0-1 0,0 0-1,-1 0 1,-15 8 0,7-4 519,16-7 293,8-5-1001,1 1 1,-1 0 0,1 0-1,-1 0 1,1 1 0,-1 0-1,14 4 1,-19-4 87,0 0-1,0 0 1,0 1 0,0-1-1,0 1 1,0-1-1,0 1 1,0 0 0,-1 0-1,1 0 1,-1 0-1,1 0 1,-1 0 0,0 0-1,0 0 1,0 0 0,0 1-1,0-1 1,0 0-1,-1 1 1,1-1 0,-1 1-1,0-1 1,1 1 0,-1-1-1,0 1 1,-1 3-1,1-4 48,0 0 0,0 0-1,0 0 1,0 0 0,0 0 0,0 0-1,0 0 1,-1 0 0,1 0-1,-1 0 1,0 0 0,0 0-1,1 0 1,-1 0 0,0 0-1,-1-1 1,1 1 0,0 0-1,0-1 1,-1 1 0,1-1 0,-1 1-1,-1 1 1,-2-1 123,1-1 0,-1 1 0,1-1 0,-1 0 0,0 0 0,1-1 0,-1 1 1,0-1-1,-7-1 0,11 1-294,-49-3 970,50 2-889,-1 1 0,0 0-1,0 0 1,0 0 0,0 0 0,0-1-1,1 1 1,-1-1 0,0 1-1,0 0 1,1-1 0,-1 1 0,0-1-1,0 1 1,1-1 0,-1 0-1,1 1 1,-1-1 0,0-1 0,1 1-222,0 1 1,0-1-1,0 0 1,0 0-1,1 0 1,-1 0-1,0 1 0,1-1 1,-1 0-1,0 0 1,1 0-1,-1 1 1,1-1-1,-1 0 1,1 1-1,0-1 1,-1 0-1,1 1 1,0-1-1,-1 1 1,1-1-1,0 1 1,0-1-1,1 0 1,23-17-8831,-11 7 2920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07.858"/>
    </inkml:context>
    <inkml:brush xml:id="br0">
      <inkml:brushProperty name="width" value="0.025" units="cm"/>
      <inkml:brushProperty name="height" value="0.025" units="cm"/>
      <inkml:brushProperty name="color" value="#E71224"/>
    </inkml:brush>
  </inkml:definitions>
  <inkml:trace contextRef="#ctx0" brushRef="#br0">49 1 11179,'0'0'14867,"-6"8"-14782,0 2 155,1-1-1,-1 1 0,2 0 1,-1 0-1,2 1 0,-1 0 1,1-1-1,1 1 0,0 0 1,1 0-1,-1 16 0,2-26-209,0 0 0,0 0 0,1 0 0,-1 0 0,0 0 0,0 0-1,1 0 1,-1 0 0,1 0 0,-1 0 0,1 0 0,-1 0-1,1-1 1,-1 1 0,1 0 0,0 0 0,-1 0 0,1-1 0,0 1-1,0 0 1,0-1 0,0 1 0,0-1 0,0 1 0,-1-1 0,1 1-1,0-1 1,0 1 0,1-1 0,-1 0 0,0 0 0,0 0 0,0 0-1,0 1 1,0-1 0,0-1 0,0 1 0,0 0 0,0 0-1,0 0 1,0 0 0,0-1 0,0 1 0,2-1 0,1 0 55,0 0 0,0 0 0,0-1 0,0 1 0,0-1 0,-1 0 0,1 0 1,-1 0-1,1-1 0,5-4 0,-5 1-2,0 0 0,0-1 1,0 1-1,0-1 0,-1 0 0,0 0 1,2-10-1,-4 12-37,1 1-1,-1 0 1,-1 0-1,1-1 1,-1 1 0,1 0-1,-1-1 1,-1 1 0,1 0-1,-1-1 1,1 1 0,-1 0-1,0 0 1,-3-6 0,-12-2-23,6 11-2605,5 6-6673,4 1 2176</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10.788"/>
    </inkml:context>
    <inkml:brush xml:id="br0">
      <inkml:brushProperty name="width" value="0.025" units="cm"/>
      <inkml:brushProperty name="height" value="0.025" units="cm"/>
      <inkml:brushProperty name="color" value="#E71224"/>
    </inkml:brush>
  </inkml:definitions>
  <inkml:trace contextRef="#ctx0" brushRef="#br0">134 60 6919,'1'-18'6378,"-1"17"-5597,0-1 1,1 0-1,-1 1 0,0-1 0,0 0 0,0 0 1,-1 1-1,1-1 0,0 0 0,-1 1 0,1-1 1,-1 1-1,0-3 0,-1 3-628,1 0 0,-1 0 0,1 0 0,-1 0 0,0 0 0,1 0 0,-1 0 0,0 1 0,0-1 0,1 0 0,-1 1-1,0 0 1,0-1 0,0 1 0,-3 0 0,-16-3 284,18 2-326,-1 1 0,1-1 0,-1 1 0,1-1 0,-1 1 0,1 0 0,-1 0 0,0 1 0,1-1 0,-7 2 0,9 0-88,-1-1-1,0 0 0,1 1 1,-1 0-1,1-1 1,-1 1-1,1 0 0,0 0 1,0-1-1,0 1 0,0 0 1,0 0-1,0 1 1,0-1-1,1 0 0,-1 0 1,1 0-1,-1 0 0,1 0 1,0 1-1,0-1 1,0 2-1,-5 182 1173,3-60-1013,-4 361 2298,6-439-2424,44-46-56,-17-1-1154,-20 0-69,1 0 0,0 0 0,0-1 0,-1 0 0,1-1 0,0 1 0,-1-2 0,15-3 0,-12-4-10415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53.249"/>
    </inkml:context>
    <inkml:brush xml:id="br0">
      <inkml:brushProperty name="width" value="0.025" units="cm"/>
      <inkml:brushProperty name="height" value="0.025" units="cm"/>
    </inkml:brush>
  </inkml:definitions>
  <inkml:trace contextRef="#ctx0" brushRef="#br0">0 40 8520,'0'0'4751,"9"-4"-2594,8-3-1731,1 1 0,-1 0 0,1 1 0,1 1 0,-1 1 0,23-1 0,-22 3-407,-1 1 1,1 1 0,0 1-1,0 1 1,-1 0 0,0 1 0,1 1-1,-2 1 1,1 1 0,-1 0-1,0 1 1,0 1 0,-1 1 0,0 0-1,-1 1 1,0 0 0,20 21-1,-11-6-17,-1 1-1,-1 2 0,-2 0 1,27 50-1,54 138 80,-28-55 579,170 263 402,31-18-955,-201-300-52,154 170 0,-199-247 98,2-1-1,1-2 1,0-2 0,2 0 0,1-2 0,1-2 0,1-1 0,0-2 0,75 26 0,-104-42-288,18 3 55,-24-4-45,-1-1 1,1-1 0,-1 1-1,1 0 1,-1 0 0,1 0-1,-1 0 1,1 0 0,-1 0-1,1-1 1,-1 1-1,1 0 1,-1 0 0,1-1-1,-1 1 1,0 0 0,1-1-1,-1 1 1,1 0 0,-1-1-1,0 1 1,1 0 0,-1-1-1,0 1 1,0-1 0,1 1-1,-1-1 1,0 1 0,0-1-1,0 1 1,1-1 0,-1 1-1,0-1 1,0 1 0,0-1-1,0 1 1,0-1 0,0 1-1,0-2 1,0-22-6789</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34.202"/>
    </inkml:context>
    <inkml:brush xml:id="br0">
      <inkml:brushProperty name="width" value="0.025" units="cm"/>
      <inkml:brushProperty name="height" value="0.025" units="cm"/>
      <inkml:brushProperty name="color" value="#E71224"/>
    </inkml:brush>
  </inkml:definitions>
  <inkml:trace contextRef="#ctx0" brushRef="#br0">0 249 9801,'0'0'19240,"10"-3"-18119,3-3-927,0-1 1,-1-1 0,1 0-1,-1-1 1,-1-1 0,0 1-1,0-2 1,-1 1-1,0-2 1,8-11 0,82-108 269,-100 131-464,0 0 0,0-1 0,0 1 0,0 0 0,0 0 0,0 0 0,1 0 0,-1 0 0,0 0 0,0 0 0,0 0 0,0 0 0,0 0 0,0 0 0,1-1 0,-1 1 0,0 0 0,0 0 0,0 0 0,0 0 0,0 0 0,0 0 0,1 0 0,-1 0 0,0 0 0,0 0 0,0 0 0,0 0 0,0 0 0,1 0 0,-1 0 0,0 1 0,0-1 0,0 0 0,0 0 0,0 0 0,0 0 0,0 0 0,1 0 0,-1 0 0,0 0 0,0 0 0,0 0 0,0 1 0,0-1 0,0 0 0,0 0 0,0 0 0,0 0 0,0 0 0,0 0 0,1 0 0,-1 1 0,0-1 0,0 0 0,0 0 0,0 0 0,0 0 0,0 0 0,0 1 0,0-1 0,0 0 0,0 0 0,0 0 0,0 0 0,-1 0 0,4 20 0,-2 21 0,-4-17 0,-1 1 0,0-1 0,-13 37 0,-6 32 0,23-92-89,-1 1-1,1-1 1,0 1-1,-1-1 1,1 1-1,0-1 1,0 1 0,0-1-1,0 1 1,1-1-1,-1 1 1,0-1 0,1 1-1,-1-1 1,1 1-1,-1-1 1,2 2-1,-2-2-54,1-1 0,0 1 0,-1-1-1,1 0 1,-1 1 0,1-1-1,0 0 1,-1 0 0,1 0 0,-1 1-1,1-1 1,0 0 0,-1 0-1,1 0 1,0 0 0,-1 0 0,1 0-1,0 0 1,-1 0 0,1 0 0,0-1-1,-1 1 1,1 0 0,0 0-1,-1 0 1,2-1 0,1-1-679,1 0 0,0 0 0,-1-1 0,1 1 0,-1-1 0,0 0 0,0 0 0,0 0 0,0 0 0,4-7 0,6-13-7264</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34.661"/>
    </inkml:context>
    <inkml:brush xml:id="br0">
      <inkml:brushProperty name="width" value="0.025" units="cm"/>
      <inkml:brushProperty name="height" value="0.025" units="cm"/>
      <inkml:brushProperty name="color" value="#E71224"/>
    </inkml:brush>
  </inkml:definitions>
  <inkml:trace contextRef="#ctx0" brushRef="#br0">120 1 18770,'0'0'11317,"-4"11"-10014,-20 40-599,12-27-536,1 0 0,0 1 1,-7 31-1,18-56-168,0 0 0,-1 1 0,1-1 0,0 0 0,0 1 0,0-1 0,0 0 0,0 0 0,0 1 0,0-1 0,0 0 0,0 1 0,1-1 0,-1 0 0,0 1 0,0-1 0,0 0 0,0 1 0,0-1 0,0 0 0,1 1 0,-1-1 0,0 0 0,0 0 0,0 1 0,1-1 0,-1 0 0,0 0 0,0 0 0,1 1 0,-1-1 0,0 0 0,1 0 0,-1 0 0,0 0 0,0 0 0,1 1 0,17-2 0,17-11 0,-35 11 0,8-2 0,1-1 0,-1 1 0,1 0 0,-1 1 0,1-1 0,0 2 0,0-1 0,0 2 0,0-1 0,14 1 0,-22 1 0,0-1 0,1 1 0,-1 0 0,0-1 0,0 1 0,1 0 0,-1 0 0,0 0 0,0 0 0,0 0 0,0 0 0,0 0 0,0 0 0,-1 0 0,1 0 0,0 1 0,0-1 0,-1 0 0,1 0 0,-1 1 0,1-1 0,-1 0 0,0 1 0,1-1 0,-1 1 0,0-1 0,0 2 0,1 48 0,-2-37 0,1-9 0,0-1 0,0 1 0,-1 0 0,1-1 0,-1 1 0,0 0 0,-1-1 0,1 0 0,-1 1 0,0-1 0,0 0 0,0 0 0,0 0 0,-1 0 0,0 0 0,0 0 0,0-1 0,0 1 0,0-1 0,-1 0 0,1 0 0,-1 0 0,0-1 0,-5 3 0,0 0 0,-1-1 0,1-1 0,-1 0 0,0 0 0,0-1 0,0-1 0,-1 1 0,1-1 0,0-1 0,-11-1 0,18 1-88,1 0-1,-1-1 1,1 1-1,0-1 1,-1 0-1,1 0 1,0 0-1,0 0 1,-1 0-1,1 0 1,0-1 0,0 1-1,0-1 1,1 1-1,-1-1 1,0 0-1,1 0 1,-1 0-1,1 0 1,-1 0-1,1 0 1,0 0 0,0 0-1,0 0 1,0-1-1,0 1 1,0 0-1,1-1 1,-1 1-1,1 0 1,0-1-1,0 1 1,0-1 0,0 1-1,0-5 1,0-2-542,1-1 0,0 1 1,0 0-1,1-1 0,0 1 1,1 0-1,-1 0 1,6-11-1,6-7-5093,-1 0-2060</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35.001"/>
    </inkml:context>
    <inkml:brush xml:id="br0">
      <inkml:brushProperty name="width" value="0.025" units="cm"/>
      <inkml:brushProperty name="height" value="0.025" units="cm"/>
      <inkml:brushProperty name="color" value="#E71224"/>
    </inkml:brush>
  </inkml:definitions>
  <inkml:trace contextRef="#ctx0" brushRef="#br0">1 66 10858,'0'0'21909,"48"-35"-21909,-31 35 0,1 0 0,1 0 0,2 0 0,2-3-929,-3-4-2338,2-2-1986,-2-3-1698</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35.343"/>
    </inkml:context>
    <inkml:brush xml:id="br0">
      <inkml:brushProperty name="width" value="0.025" units="cm"/>
      <inkml:brushProperty name="height" value="0.025" units="cm"/>
      <inkml:brushProperty name="color" value="#E71224"/>
    </inkml:brush>
  </inkml:definitions>
  <inkml:trace contextRef="#ctx0" brushRef="#br0">67 0 12492,'0'0'18278,"-2"13"-17685,-22 74-123,-8 31 155,29-106-586,1 0 0,0 0-1,1 0 1,1 0-1,0 1 1,0-1-1,3 15 1,-3-26-39,1 1 0,-1 0 0,1-1 0,-1 1 0,1-1 0,0 1 0,-1 0 0,1-1 0,0 1 0,0-1 0,0 0 0,0 1 0,0-1 0,1 0 0,-1 0 0,0 1 0,1-1 0,-1 0 0,0 0 0,1-1 0,-1 1 0,1 0 0,1 0 0,1 0 0,-1 0 0,0-1 0,1 1 0,-1-1 0,1 0 0,-1 0 0,1 0 0,-1-1 0,1 1 0,5-3 0,1 1 0,0-2 0,-1 0 0,1 0 0,-1 0 0,0-1 0,-1-1 0,9-6 0,-8 6 0,-1-2 0,0 1 0,0-1 0,-1-1 0,0 1 0,0-1 0,-1 0 0,0-1 0,0 0 0,-1 0 0,-1 0 0,0 0 0,0-1 0,-1 1 0,0-1 0,-1 0 0,0 0 0,-1 0 0,0 0 0,-1-22 0,-1 30-35,1 1 0,-1-1 0,0 1-1,0-1 1,0 1 0,0-1 0,-1 1 0,1 0 0,0 0-1,-1 0 1,0 0 0,1 0 0,-1 0 0,0 0 0,0 0-1,0 1 1,-5-4 0,2 2-160,0 0 0,-1 1 0,0-1 0,0 1 0,1 0-1,-1 0 1,0 1 0,-7-1 0,7 1-101,0 1 0,0 0 0,0 0 0,-1 0 0,1 1 0,0-1-1,0 1 1,-6 3 0,9-4 110,1 1-1,-1 0 0,1 0 1,-1 0-1,1 1 0,0-1 1,0 0-1,-1 1 0,1 0 1,0-1-1,0 1 1,1 0-1,-1 0 0,0 0 1,1 0-1,-1 1 0,-2 3 1,4-1-8217</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36.802"/>
    </inkml:context>
    <inkml:brush xml:id="br0">
      <inkml:brushProperty name="width" value="0.025" units="cm"/>
      <inkml:brushProperty name="height" value="0.025" units="cm"/>
      <inkml:brushProperty name="color" value="#E71224"/>
    </inkml:brush>
  </inkml:definitions>
  <inkml:trace contextRef="#ctx0" brushRef="#br0">3 0 11499,'0'0'17419,"1"9"-16597,-2 154 1341,-2-52-1299,5-103-2534,0-15-2536,1-20-6995,-7 6-2215</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37.145"/>
    </inkml:context>
    <inkml:brush xml:id="br0">
      <inkml:brushProperty name="width" value="0.025" units="cm"/>
      <inkml:brushProperty name="height" value="0.025" units="cm"/>
      <inkml:brushProperty name="color" value="#E71224"/>
    </inkml:brush>
  </inkml:definitions>
  <inkml:trace contextRef="#ctx0" brushRef="#br0">1 15 14382,'0'0'16303,"70"-14"-15919,-47 14-320,2 0-224,-1 0-897,-3 0-1537,-4 0-2179,-1 0-3330</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37.690"/>
    </inkml:context>
    <inkml:brush xml:id="br0">
      <inkml:brushProperty name="width" value="0.025" units="cm"/>
      <inkml:brushProperty name="height" value="0.025" units="cm"/>
      <inkml:brushProperty name="color" value="#E71224"/>
    </inkml:brush>
  </inkml:definitions>
  <inkml:trace contextRef="#ctx0" brushRef="#br0">208 6 13677,'0'0'13762,"-10"-2"-12870,4 1-795,4 0-72,-1 1 1,0-1-1,1 1 1,-1-1-1,0 1 0,0 0 1,1 0-1,-1 0 1,0 0-1,0 1 1,1-1-1,-1 1 0,0 0 1,1 0-1,-1-1 1,1 2-1,-1-1 1,1 0-1,-1 0 0,1 1 1,0 0-1,0-1 1,0 1-1,0 0 0,-3 2 1,-11 19 355,0 0 1,1 1-1,1 0 1,-18 48-1,26-57-204,0 1 0,1 0 0,1 0 0,1 0 0,0 1 1,1-1-1,1 1 0,1 0 0,1 22 0,0-37-177,-1 0 0,0 0 0,1 0 0,-1 0 0,1 0 0,0 0 0,-1 0 0,1-1 0,0 1 0,0 0 0,0 0 0,1-1 0,-1 1 0,0-1 0,1 1 0,-1-1 0,0 1 0,1-1 0,0 0 0,-1 0 0,1 0 0,3 2 0,-2-2 0,1 0 0,0 0 0,0 0 0,-1-1 0,1 1 0,0-1 0,0 0 0,0 0 0,0 0 0,0 0 0,4-2 0,1 0 0,1 0 0,-1-1 0,-1 0 0,1-1 0,0 0 0,-1 0 0,0-1 0,0 0 0,9-6 0,-13 6 0,0 1 0,0-1 0,-1 1 0,1-1 0,-1 0 0,0-1 0,0 1 0,-1 0 0,4-11 0,-5 14 0,-1 1 0,0 0 0,1-1 0,-1 1 0,0 0 0,0-1 0,1 1 0,-1 0 0,0-1 0,-1 1 0,1 0 0,0-1 0,0 1 0,0 0 0,-1-1 0,1 1 0,-1 0 0,1-1 0,-1 1 0,0 0 0,1 0 0,-1 0 0,0 0 0,0-1 0,0 1 0,1 0 0,-1 1 0,0-1 0,-1 0 0,1 0 0,0 0 0,0 0 0,0 1 0,0-1 0,-1 1 0,1-1 0,0 1 0,0-1 0,-1 1 0,1 0 0,-1-1 0,1 1 0,0 0 0,-1 0 0,1 0 0,-2 0 0,-8 0 0,-1 0 0,1 0 0,-19 3 0,28-3 0,0 0 0,0 1 0,0-1 0,0 0 0,0 1 0,1-1 0,-1 1 0,0 0 0,0-1 0,1 1 0,-1 0 0,0 0 0,1 0 0,-1 0 0,1 0 0,-1 1 0,1-1 0,0 0 0,0 1 0,-1-1 0,1 1 0,0-1 0,0 1 0,0-1 0,0 1 0,1 0 0,-1 0 0,0-1 0,1 1 0,-1 4 0,4-5 0,1-1 0,0 1 0,0 0 0,-1-1 0,1 0 0,0 0 0,0 0 0,-1 0 0,1 0 0,5-2 0,6-2 0,0-1 0,-1-1 0,0 0 0,0-1 0,14-8 0,-11 5 0,0 1 0,27-10 0,-44 19 0,0 0 0,1-1 0,-1 1 0,0 0 0,1 0 0,-1 0 0,1 0 0,-1 0 0,0 0 0,1 0 0,-1 0 0,0 0 0,1 0 0,-1 0 0,0 0 0,1 0 0,-1 0 0,1 0 0,-1 0 0,0 0 0,1 0 0,-1 1 0,0-1 0,1 0 0,-1 0 0,0 0 0,1 1 0,-1-1 0,0 0 0,0 0 0,1 1 0,-1-1 0,0 0 0,0 1 0,1-1 0,-1 0 0,0 1 0,0-1 0,0 1 0,0 20 0,-13 27 0,11-44 0,-4 15 0,1-6 0,0 0 0,2 1 0,-1-1 0,2 1 0,-2 18 0,4-32-101,0 1 0,0-1-1,1 0 1,-1 0 0,0 0 0,0 1 0,0-1 0,1 0-1,-1 0 1,0 0 0,0 1 0,1-1 0,-1 0-1,0 0 1,0 0 0,1 0 0,-1 0 0,0 0 0,0 0-1,1 0 1,-1 1 0,0-1 0,0 0 0,1 0-1,-1 0 1,0 0 0,1 0 0,-1-1 0,0 1 0,0 0-1,1 0 1,-1 0 0,0 0 0,0 0 0,1 0 0,-1 0-1,0 0 1,0-1 0,1 1 0,-1 0 0,0 0-1,1-1 1,6-7-8328</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39.158"/>
    </inkml:context>
    <inkml:brush xml:id="br0">
      <inkml:brushProperty name="width" value="0.025" units="cm"/>
      <inkml:brushProperty name="height" value="0.025" units="cm"/>
      <inkml:brushProperty name="color" value="#E71224"/>
    </inkml:brush>
  </inkml:definitions>
  <inkml:trace contextRef="#ctx0" brushRef="#br0">5 0 6278,'-1'1'917,"0"0"0,1 0 0,0 0-1,-1 0 1,1 0 0,0 0 0,-1 0 0,1 0 0,0 0 0,0 0-1,0 0 1,0 0 0,0 0 0,0 0 0,0 0 0,0 0 0,0 0-1,1 2 1,12 6 5849,33-7-6270,-33-3 1151,19 0-1491,-24 0-156,0 0 1,1 1-1,-1 0 0,1 0 1,-1 1-1,0 0 1,0 0-1,1 1 0,-1 0 1,12 5-1,-19-6-53,-19-4-11009,6-6 300</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40.482"/>
    </inkml:context>
    <inkml:brush xml:id="br0">
      <inkml:brushProperty name="width" value="0.025" units="cm"/>
      <inkml:brushProperty name="height" value="0.025" units="cm"/>
      <inkml:brushProperty name="color" value="#E71224"/>
    </inkml:brush>
  </inkml:definitions>
  <inkml:trace contextRef="#ctx0" brushRef="#br0">130 52 6951,'1'-1'885,"1"-1"0,-1 1 0,1-1 0,-1 0 1,0 1-1,1-1 0,-1 0 0,0 0 0,0 0 1,-1 0-1,1 0 0,0 0 0,0 0 0,-1-2 1,1 3-631,-1 1 0,0-1 1,-1 0-1,1 0 0,0 0 0,0 0 1,0 1-1,0-1 0,-1 0 1,1 0-1,0 0 0,-1 1 0,1-1 1,0 0-1,-1 1 0,1-1 1,-1 0-1,1 1 0,-1-1 1,0 0-1,1 1 0,-1-1 0,0 1 1,0-1-1,-1 0-161,0 0 0,0 1 0,0-1-1,0 1 1,-1-1 0,1 1 0,0 0 0,0 0 0,0 0 0,-1 0 0,1 0-1,0 0 1,0 1 0,0-1 0,0 1 0,0 0 0,0-1 0,0 1-1,0 0 1,0 0 0,0 0 0,0 0 0,0 1 0,0-1 0,-1 3-1,-5 2 112,1 1 0,0 0 0,1 0 0,0 0 0,0 1 0,0 0 0,1 1 0,0-1 0,1 1 0,0 0 0,0 0 0,1 0 0,0 0 0,1 1 0,0-1-1,0 1 1,0 16 0,2-25-203,0 1-1,1 0 0,-1 0 0,0-1 0,1 1 1,-1 0-1,1 0 0,0-1 0,-1 1 0,1-1 1,0 1-1,0-1 0,0 1 0,0-1 1,0 1-1,0-1 0,1 0 0,-1 0 0,0 1 1,1-1-1,1 1 0,1 0 0,0 0-1,0 0 1,0-1 0,0 1 0,0-1-1,0 0 1,0 0 0,9 0 0,-4-1-2,1 1 0,0-2 0,0 0 0,-1 0 1,1 0-1,-1-1 0,17-6 0,-20 5 1,1 0 0,-1 0 0,0 0 0,0-1 0,-1 0 0,1 0 0,-1 0 0,0-1 0,0 0 0,0 0 0,-1 0 0,0 0 0,0-1 0,0 0 0,0 0 0,-1 0 0,0 0 0,-1 0 0,1-1 0,-1 1 0,0-1 0,-1 0 0,0 0 0,1-7 0,-2 13 0,0-1 0,0 1 0,0 0 0,-1-1 0,1 1 0,0 0 0,-1-1 0,1 1 0,-1 0 0,1 0 0,-1-1 0,0 1 0,1 0 0,-1 0 0,0 0 0,0 0 0,0 0 0,0 0 0,0 0 0,0 0 0,0 0 0,0 0 0,0 1 0,-1-1 0,-1 0 0,0-1 0,-1 1 0,0 0 0,1 0 0,-1 0 0,0 1 0,0-1 0,1 1 0,-1 0 0,-7 1 0,7-1 0,1 0 0,-1 0 0,0 1 0,1 0 0,-1-1 0,1 1 0,-1 1 0,1-1 0,0 0 0,-1 1 0,1 0 0,0-1 0,0 1 0,0 1 0,0-1 0,0 0 0,1 1 0,-1-1 0,1 1 0,-1 0 0,1 0 0,-3 5 0,4-5-301,0-1-1,1 0 1,-1 1-1,1-1 1,0 1 0,0-1-1,0 0 1,0 1-1,0-1 1,0 1-1,1-1 1,-1 0 0,2 4-1,-1-4-241,0-1-1,0 1 1,1 0-1,-1 0 1,0-1-1,1 1 1,-1-1-1,1 0 1,0 1-1,-1-1 0,1 0 1,0 0-1,0 0 1,0 0-1,0 0 1,0 0-1,0-1 1,0 1-1,0-1 1,0 1-1,0-1 1,0 0-1,3 1 1,17-1-11244</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40.858"/>
    </inkml:context>
    <inkml:brush xml:id="br0">
      <inkml:brushProperty name="width" value="0.025" units="cm"/>
      <inkml:brushProperty name="height" value="0.025" units="cm"/>
      <inkml:brushProperty name="color" value="#E71224"/>
    </inkml:brush>
  </inkml:definitions>
  <inkml:trace contextRef="#ctx0" brushRef="#br0">3 1 18225,'0'0'6791,"0"49"-3748,0-28-1026,0 1-928,-1 1-544,-1-2-449,2-1-64,0-3-512,0-5-577,0-4-609,0-5-544,5-13-8488,0-8-929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53.903"/>
    </inkml:context>
    <inkml:brush xml:id="br0">
      <inkml:brushProperty name="width" value="0.025" units="cm"/>
      <inkml:brushProperty name="height" value="0.025" units="cm"/>
    </inkml:brush>
  </inkml:definitions>
  <inkml:trace contextRef="#ctx0" brushRef="#br0">25 479 13036,'0'0'3721,"-4"10"-2082,-1 2-1044,2-7-227,1 0 0,0 0 1,0 1-1,0-1 0,1 1 0,-1-1 0,1 1 0,1 0 0,-1 6 0,1-12-318,0 0 0,0 0 0,0 1-1,1-1 1,-1 0 0,0 1 0,0-1 0,0 0-1,0 0 1,0 1 0,1-1 0,-1 0 0,0 0-1,0 1 1,1-1 0,-1 0 0,0 0 0,0 0-1,1 0 1,-1 1 0,0-1 0,0 0 0,1 0-1,-1 0 1,0 0 0,1 0 0,-1 0 0,0 0-1,1 0 1,-1 0 0,0 0 0,0 0 0,1 0-1,-1 0 1,0 0 0,1 0 0,-1 0 0,0 0-1,1 0 1,-1 0 0,0 0 0,0 0 0,1-1-1,-1 1 1,0 0 0,0 0 0,1 0 0,-1-1-1,0 1 1,0 0 0,1 0 0,-1 0 0,0-1 0,18-12 778,2-7-482,-1-1 1,-1 0-1,-2-2 0,0 0 1,-1 0-1,-1-2 0,-2 0 0,18-46 1,-19 37-145,-2-1 0,0 0 0,-3-1 1,-1 0-1,-1 0 0,-3-46 0,0 78 78,0 10-231,1 2-75,0 0-1,0-1 1,1 0 0,6 13 0,1-6-72,0 0-1,1 0 1,0-1 0,2 0 0,-1-1-1,1 0 1,1-1 0,0-1 0,1 0-1,0-1 1,32 15 0,31 2-3641,3-12-4032,-19-11-5559</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41.198"/>
    </inkml:context>
    <inkml:brush xml:id="br0">
      <inkml:brushProperty name="width" value="0.025" units="cm"/>
      <inkml:brushProperty name="height" value="0.025" units="cm"/>
      <inkml:brushProperty name="color" value="#E71224"/>
    </inkml:brush>
  </inkml:definitions>
  <inkml:trace contextRef="#ctx0" brushRef="#br0">35 30 17489,'0'0'10393,"10"-5"-8199,31-16-560,-40 21-1621,-1-1 0,1 1 1,-1 0-1,1-1 0,-1 1 0,1 0 0,0 0 0,-1-1 1,1 1-1,0 0 0,-1 0 0,1 0 0,-1 0 1,1 0-1,0 0 0,-1 0 0,1 0 0,0 0 0,-1 0 1,1 0-1,0 0 0,-1 0 0,1 0 0,-1 1 1,1-1-1,0 0 0,-1 0 0,1 1 0,-1-1 0,1 0 1,-1 1-1,1-1 0,-1 1 0,1-1 0,-1 1 1,1-1-1,-1 1 0,0-1 0,1 1 0,-1-1 0,0 1 1,1-1-1,-1 1 0,0 0 0,0-1 0,1 1 1,-1-1-1,0 1 0,0 0 0,0-1 0,0 1 0,0 0 1,0-1-1,0 1 0,0 0 0,0-1 0,0 1 1,-1-1-1,1 1 0,0 0 0,0-1 0,-1 1 0,1-1 1,-1 2-1,-11 36 187,-19-4-200,25-29 0,1 0 0,0 0 0,0 1 0,0 0 0,1 0 0,-6 8 0,50-10 0,-32-4 0,1-1 0,-1 2 0,1-1 0,-1 1 0,1 1 0,-1-1 0,11 5 0,-17-5 0,0 0 0,1 1 0,-1 0 0,0-1 0,0 1 0,0 0 0,0 0 0,0 0 0,-1 0 0,1 0 0,-1 1 0,1-1 0,-1 0 0,0 1 0,1-1 0,-1 1 0,-1-1 0,1 1 0,0 0 0,-1-1 0,1 1 0,-1 0 0,0 0 0,0-1 0,0 1 0,0 4 0,-1-4 0,1 1 0,0 0 0,-1-1 0,0 1 0,0-1 0,0 1 0,0-1 0,-1 1 0,1-1 0,-1 0 0,0 0 0,0 0 0,0 0 0,-1 0 0,1 0 0,0 0 0,-1-1 0,0 1 0,0-1 0,0 0 0,0 0 0,0 0 0,0 0 0,0 0 0,-7 2 0,2-1 0,1-1 0,-1 0 0,1 0 0,-1 0 0,0-1 0,0 0 0,0-1 0,0 0 0,0 0 0,0 0 0,-10-3 0,5-7 0,13 10 0,0 0 0,0 0 0,0-1 0,-1 1 0,1 0 0,0 0 0,0-1 0,0 1 0,0 0 0,0-1 0,0 1 0,0 0 0,0 0 0,0-1 0,0 1 0,0 0 0,1 0 0,-1-1 0,0 1 0,0 0 0,0 0 0,0-1 0,0 1 0,0 0 0,1 0 0,-1 0 0,0-1 0,0 1 0,0 0 0,0 0 0,1 0 0,-1 0 0,0-1 0,0 1 0,1 0 0,-1 0 0,0 0 0,0 0 0,1 0 0,-1 0 0,0 0 0,0 0 0,1-1 0,-1 1 0,0 0 0,0 0 0,1 0 0,-1 0 0,0 0 0,0 1 0,1-1 0,-1 0 0,0 0 0,0 0 0,1 0 0,-1 0 0,24 0-3337,13 0-8108,-19 0-614</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41.544"/>
    </inkml:context>
    <inkml:brush xml:id="br0">
      <inkml:brushProperty name="width" value="0.025" units="cm"/>
      <inkml:brushProperty name="height" value="0.025" units="cm"/>
      <inkml:brushProperty name="color" value="#E71224"/>
    </inkml:brush>
  </inkml:definitions>
  <inkml:trace contextRef="#ctx0" brushRef="#br0">18 0 15086,'0'0'16330,"-3"10"-15182,-1 0-943,2-7-205,1 0 0,-1 1 0,1-1 0,0 1-1,0-1 1,0 1 0,1 0 0,-1-1 0,1 1-1,0 0 1,0 5 0,1-8 1,0 1-1,0 0 1,0-1 0,0 1-1,0-1 1,0 1 0,1-1 0,-1 1-1,0-1 1,1 0 0,-1 0-1,1 0 1,0 0 0,-1 0-1,1 0 1,0 0 0,-1 0-1,1-1 1,0 1 0,0-1 0,0 1-1,0-1 1,0 0 0,0 1-1,-1-1 1,1 0 0,0 0-1,3-1 1,4 1-18,-1 0 1,1 0-1,-1-1 0,1 0 1,12-3-1,8-15-2513,-7-8-8126,-16 14 3487</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41.918"/>
    </inkml:context>
    <inkml:brush xml:id="br0">
      <inkml:brushProperty name="width" value="0.025" units="cm"/>
      <inkml:brushProperty name="height" value="0.025" units="cm"/>
      <inkml:brushProperty name="color" value="#E71224"/>
    </inkml:brush>
  </inkml:definitions>
  <inkml:trace contextRef="#ctx0" brushRef="#br0">130 0 8584,'0'0'18033,"-30"68"-15470,19-48-706,-1 7-287,2 1-1410,-3 2-160,2-2 0,0-1 0,3-2 0,-1-4 0,3-4 0,0-8-865,3-2-2082</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1:42.415"/>
    </inkml:context>
    <inkml:brush xml:id="br0">
      <inkml:brushProperty name="width" value="0.025" units="cm"/>
      <inkml:brushProperty name="height" value="0.025" units="cm"/>
      <inkml:brushProperty name="color" value="#E71224"/>
    </inkml:brush>
  </inkml:definitions>
  <inkml:trace contextRef="#ctx0" brushRef="#br0">39 0 14478,'0'0'17531,"11"3"-16890,27 4-618,-1-2 1,1-1-1,0-3 1,63-4-1,-100 3-23,-1 0 0,0 1 0,1-1 0,-1 0 0,0 0 0,0 0 0,1 1 0,-1-1 0,0 0 0,1 0 0,-1 1 0,0-1 0,0 0 0,0 0 0,1 1 0,-1-1 0,0 0 0,0 1 0,0-1 0,0 0 0,0 1 0,1-1 0,-1 1 0,0-1 0,0 0 0,0 1 0,0-1 0,0 0 0,0 1 0,0-1 0,0 0 0,0 1 0,0-1 0,-1 0 0,1 1 0,0-1 0,0 0 0,0 1 0,0-1 0,-1 0 0,1 1 0,0-1 0,0 0 0,0 1 0,-1-1 0,1 0 0,-8 19 0,7-19 0,-6 19 0,0-1 0,0 1 0,2 0 0,1 0 0,0 1 0,-2 32 0,10 118 0,-2-138 0,-2-25 0,0-1 0,0 1 0,-1 0 0,0 0 0,-1-1 0,1 1 0,-1 0 0,0-1 0,-1 0 0,0 1 0,0-1 0,0 0 0,0 0 0,-1-1 0,0 1 0,-1-1 0,1 0 0,-1 0 0,0 0 0,0-1 0,0 1 0,-1-1 0,0-1 0,1 1 0,-1-1 0,-1 0 0,1 0 0,0-1 0,-1 1 0,1-1 0,-1-1 0,0 0 0,1 0 0,-1 0 0,-8 0 0,5-1 15,1-1 1,0 1-1,0-1 0,0-1 1,-10-2-1,17 3-31,0 0 0,0 1 0,0-1 1,0 0-1,0 0 0,0 0 0,0 0 0,0 0 0,1 0 0,-1 0 0,0-1 1,1 1-1,-1-1 0,1 1 0,0-1 0,-1 1 0,1-1 0,0 0 0,0 0 1,0 0-1,0 0 0,1 0 0,-1 1 0,0-1 0,1-1 0,-1 1 0,1 0 1,-1-4-1</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15.503"/>
    </inkml:context>
    <inkml:brush xml:id="br0">
      <inkml:brushProperty name="width" value="0.025" units="cm"/>
      <inkml:brushProperty name="height" value="0.025" units="cm"/>
      <inkml:brushProperty name="color" value="#E71224"/>
    </inkml:brush>
  </inkml:definitions>
  <inkml:trace contextRef="#ctx0" brushRef="#br0">152 0 12556,'0'0'15081,"0"12"-14793,-6 25 109,-2-1 0,-1 0 1,-1-1-1,-20 44 0,5-22 119,14-36-419,1 1 0,1 0 0,1 0 0,1 0 0,1 1 0,1 0 0,-2 27 0,7-49-87,1 0-1,-1 0 1,1 0 0,-1 0 0,1-1-1,0 1 1,-1 0 0,1 0 0,0-1 0,0 1-1,0 0 1,-1-1 0,1 1 0,0-1-1,0 1 1,0-1 0,0 0 0,0 1-1,0-1 1,0 0 0,0 0 0,0 1 0,0-1-1,0 0 1,0 0 0,0 0 0,0 0-1,0 0 1,1-1 0,1 1 0,36-5 776,34-20-263,-59 19-615,0 1 1,0 0-1,1 1 1,-1 0-1,1 1 1,23-2-1,-37 6-97,-1-1-1,1 1 1,-1-1-1,1 1 0,0-1 1,-1 1-1,1-1 0,-1 1 1,1-1-1,-1 1 1,1 0-1,-1-1 0,0 1 1,1 0-1,-1 0 0,0-1 1,0 1-1,1 0 1,-1-1-1,0 1 0,0 0 1,0 0-1,0 0 0,0-1 1,0 1-1,0 0 1,0 0-1,0-1 0,-1 2 1,1 10-5345,0-8-300</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16.080"/>
    </inkml:context>
    <inkml:brush xml:id="br0">
      <inkml:brushProperty name="width" value="0.025" units="cm"/>
      <inkml:brushProperty name="height" value="0.025" units="cm"/>
      <inkml:brushProperty name="color" value="#E71224"/>
    </inkml:brush>
  </inkml:definitions>
  <inkml:trace contextRef="#ctx0" brushRef="#br0">71 10 14221,'0'0'8408,"1"9"-6149,-2 13-1839,0 0 1,-1 0 0,-1 0 0,-1 0 0,-1-1-1,-1 0 1,-12 27 0,-13 60 1829,104-325-729,-62 170-1580,0-3 87,-7 38 10,-2 16 14,-5 43-240,1-34 175,1 0 1,1 0-1,0-1 0,1 1 0,0 0 0,4 17 0,-4-28 12,-1 0 0,1 0 0,0-1-1,0 1 1,0 0 0,0 0 0,0-1 0,0 1 0,1 0-1,-1-1 1,1 0 0,-1 1 0,1-1 0,-1 0 0,1 1 0,0-1-1,-1 0 1,1 0 0,0-1 0,0 1 0,0 0 0,0 0-1,0-1 1,0 0 0,0 1 0,0-1 0,0 0 0,0 0-1,0 0 1,0 0 0,0 0 0,0 0 0,0-1 0,0 1-1,0-1 1,0 1 0,0-1 0,0 0 0,0 0 0,3-2 0,5-1 24,0-1 1,0-1-1,0 0 1,-1 0-1,0-1 1,8-8 0,71-83 216,-89 109-112,-34 87-135,23-70 73,2 0 0,0 0-1,2 1 1,1 0 0,2 0 0,-4 46 0,9-74-128,0 0 0,1-1 0,-1 1 1,0 0-1,0-1 0,0 1 0,1 0 1,-1-1-1,0 1 0,1-1 0,-1 1 1,1-1-1,-1 1 0,0-1 0,1 1 1,-1-1-1,1 1 0,0-1 0,-1 1 1,1-1-1,-1 0 0,1 1 0,-1-1 1,1 0-1,0 0 0,-1 1 0,1-1 1,0 0-1,-1 0 0,1 0 0,0 0 1,-1 0-1,1 0 0,1 0 0,25-4-8026,-12-4-507</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18.001"/>
    </inkml:context>
    <inkml:brush xml:id="br0">
      <inkml:brushProperty name="width" value="0.025" units="cm"/>
      <inkml:brushProperty name="height" value="0.025" units="cm"/>
      <inkml:brushProperty name="color" value="#E71224"/>
    </inkml:brush>
  </inkml:definitions>
  <inkml:trace contextRef="#ctx0" brushRef="#br0">0 0 16624,'0'0'8135,"14"57"-25943</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18.346"/>
    </inkml:context>
    <inkml:brush xml:id="br0">
      <inkml:brushProperty name="width" value="0.025" units="cm"/>
      <inkml:brushProperty name="height" value="0.025" units="cm"/>
      <inkml:brushProperty name="color" value="#E71224"/>
    </inkml:brush>
  </inkml:definitions>
  <inkml:trace contextRef="#ctx0" brushRef="#br0">0 26 12908,'0'0'11563,"36"-15"-11531,-25 11-224,-1 2-1986,-5 0-1474,0-1-3458</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20.508"/>
    </inkml:context>
    <inkml:brush xml:id="br0">
      <inkml:brushProperty name="width" value="0.025" units="cm"/>
      <inkml:brushProperty name="height" value="0.025" units="cm"/>
      <inkml:brushProperty name="color" value="#E71224"/>
    </inkml:brush>
  </inkml:definitions>
  <inkml:trace contextRef="#ctx0" brushRef="#br0">35 1 10922,'0'0'15679,"-2"9"-15108,-8 27-238,5-20 237,0 0 0,1 0 1,1 0-1,0 0 0,2 1 0,-1 31 0,3-47-572,-1 0-1,0 0 1,1 0-1,-1 0 1,1 0-1,0 1 1,-1-1-1,1 0 1,0-1-1,-1 1 1,1 0 0,0 0-1,0 0 1,0 0-1,0 0 1,0-1-1,0 1 1,0-1-1,0 1 1,0 0-1,0-1 1,0 0-1,0 1 1,1-1-1,-1 0 1,0 1-1,0-1 1,0 0-1,0 0 1,1 0-1,-1 0 1,0 0-1,0 0 1,0-1-1,1 1 1,-1 0-1,0 0 1,0-1-1,0 1 1,0-1-1,0 1 1,0-1-1,2-1 1,2 0-464,0 0 1,0 0-1,0-1 1,0 0 0,0 0-1,0-1 1,7-6 0,5-16-4468,-1-7-2488</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20.849"/>
    </inkml:context>
    <inkml:brush xml:id="br0">
      <inkml:brushProperty name="width" value="0.025" units="cm"/>
      <inkml:brushProperty name="height" value="0.025" units="cm"/>
      <inkml:brushProperty name="color" value="#E71224"/>
    </inkml:brush>
  </inkml:definitions>
  <inkml:trace contextRef="#ctx0" brushRef="#br0">0 0 18161,'0'0'10794,"30"15"-14893,-18-11 671,-1-2-2850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0:59.196"/>
    </inkml:context>
    <inkml:brush xml:id="br0">
      <inkml:brushProperty name="width" value="0.025" units="cm"/>
      <inkml:brushProperty name="height" value="0.025" units="cm"/>
    </inkml:brush>
  </inkml:definitions>
  <inkml:trace contextRef="#ctx0" brushRef="#br0">160 568 7559,'-23'-26'1799,"0"-1"-1,2-1 0,-32-55 1,47 72-1146,0 0 0,1 0-1,0 0 1,1 0 0,1-1 0,0 0 0,0 0 0,1 0 0,1 0 0,0 0-1,0 0 1,1 0 0,1 0 0,3-21 0,-1 23-235,1 1 1,0 0-1,0 0 1,1 0-1,0 1 1,1 0-1,-1 0 1,2 0-1,-1 0 1,1 1-1,0 0 1,0 1-1,15-10 1,-5 4-63,1 1 0,0 1 1,0 0-1,1 2 0,30-11 1,-36 16-335,-1-1 0,1 1 1,-1 1-1,1 0 0,0 1 0,0 1 0,0 0 1,25 3-1,-34-2-21,0-1-1,0 1 1,0 1 0,-1-1 0,1 1-1,0-1 1,-1 1 0,1 0 0,-1 1-1,0-1 1,1 0 0,-1 1 0,0 0-1,-1 0 1,1 0 0,0 0 0,-1 0-1,0 0 1,1 1 0,-1-1 0,-1 1-1,1-1 1,0 1 0,-1 0 0,0 0-1,0 0 1,0 0 0,0 0 0,-1 0-1,1 0 1,-1 6 0,-1 4-1,-1-1 0,0 1 0,-1 0 0,0-1 0,-1 1 0,-1-1 0,0 0 0,-1-1 0,0 1 0,0-1 0,-14 18 0,6-8 0,-21 48 0,35-69 0,-1-1 0,1 1 0,0-1 0,-1 1 0,1-1 0,0 1 0,-1-1 0,1 1 0,0-1 0,0 1 0,0-1 0,0 1 0,-1 0 0,1-1 0,0 1 0,0-1 0,0 1 0,0 0 0,0-1 0,0 1 0,0-1 0,1 1 0,-1 0 0,0-1 0,0 1 0,0-1 0,1 1 0,-1-1 0,0 1 0,0 0 0,1-1 0,-1 1 0,0-1 0,1 0 0,-1 1 0,1-1 0,-1 1 0,1-1 0,-1 0 0,1 1 0,-1-1 0,1 0 0,-1 1 0,1-1 0,-1 0 0,1 0 0,0 0 0,-1 1 0,1-1 0,-1 0 0,1 0 0,0 0 0,-1 0 0,1 0 0,-1 0 0,1 0 0,0 0 0,-1 0 0,1-1 0,-1 1 0,1 0 0,-1 0 0,1 0 0,0-1 0,50-18 0,-39 13 0,6-1 0,-1 1 0,1 0 0,1 2 0,-1-1 0,1 2 0,-1 1 0,1 0 0,0 2 0,28 1 0,-43 0 0,0 0 0,0 0 0,0 0 0,0 0 0,-1 1 0,1-1 0,0 1 0,-1 0 0,0 0 0,1 0 0,-1 0 0,0 1 0,0-1 0,0 1 0,0 0 0,-1 0 0,1 0 0,-1 0 0,0 1 0,0-1 0,0 1 0,0-1 0,0 1 0,-1-1 0,0 1 0,0 0 0,0 0 0,0 0 0,0 0 0,-1 4 0,1 1 0,0 0 0,-1 0 0,0-1 0,-1 1 0,0 0 0,-1-1 0,0 1 0,0 0 0,0-1 0,-1 0 0,-1 0 0,-7 15 0,-2-5 0,0 0 0,-1-1 0,0 0 0,-2-1 0,0-1 0,-32 23 0,35-29 0,0 0 0,0-1 0,-1-1 0,0 0 0,0-1 0,-1-1 0,0 0 0,0-1 0,0-1 0,-23 3 0,34-5-22,0-1-1,-1-1 1,1 1 0,0 0 0,-1-1-1,1 0 1,0 0 0,0 0-1,0 0 1,0-1 0,0 0 0,0 0-1,0 0 1,1 0 0,-1 0-1,0-1 1,1 0 0,0 1 0,0-1-1,0-1 1,0 1 0,0 0-1,1-1 1,-1 1 0,1-1 0,0 0-1,0 0 1,0 1 0,-1-8-1,1 6-75,1 0 0,0 0 0,0 0 0,1 0 0,-1 0 0,1 0 0,0 0 0,1 0 0,-1-1-1,1 1 1,0 0 0,0 1 0,0-1 0,1 0 0,0 0 0,0 0 0,0 1 0,0-1 0,1 1 0,0 0-1,0 0 1,0 0 0,0 0 0,1 0 0,3-3 0,69-48-10349,-28 26 2044</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56.054"/>
    </inkml:context>
    <inkml:brush xml:id="br0">
      <inkml:brushProperty name="width" value="0.025" units="cm"/>
      <inkml:brushProperty name="height" value="0.025" units="cm"/>
    </inkml:brush>
  </inkml:definitions>
  <inkml:trace contextRef="#ctx0" brushRef="#br0">1 149 12684,'106'-29'1987,"211"-29"-1,115 20-686,-407 37-1171,721-19 80,-733 19-2542,-8 0-2739</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21.176"/>
    </inkml:context>
    <inkml:brush xml:id="br0">
      <inkml:brushProperty name="width" value="0.025" units="cm"/>
      <inkml:brushProperty name="height" value="0.025" units="cm"/>
      <inkml:brushProperty name="color" value="#E71224"/>
    </inkml:brush>
  </inkml:definitions>
  <inkml:trace contextRef="#ctx0" brushRef="#br0">1 0 16816,'0'0'13068,"56"30"-13004,-28-30 0,1 0-160,-7 0-833,-3 0-960,-4 0-962,-10 0-1217</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21.515"/>
    </inkml:context>
    <inkml:brush xml:id="br0">
      <inkml:brushProperty name="width" value="0.025" units="cm"/>
      <inkml:brushProperty name="height" value="0.025" units="cm"/>
      <inkml:brushProperty name="color" value="#E71224"/>
    </inkml:brush>
  </inkml:definitions>
  <inkml:trace contextRef="#ctx0" brushRef="#br0">0 0 16015,'0'0'10730,"53"29"-10313,-24-29-225,-1 0-128,3-4-609,-5 1-1633,-1 0-2082,-7-1-4068</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22.086"/>
    </inkml:context>
    <inkml:brush xml:id="br0">
      <inkml:brushProperty name="width" value="0.025" units="cm"/>
      <inkml:brushProperty name="height" value="0.025" units="cm"/>
      <inkml:brushProperty name="color" value="#E71224"/>
    </inkml:brush>
  </inkml:definitions>
  <inkml:trace contextRef="#ctx0" brushRef="#br0">3 165 7335,'0'0'20873,"-3"7"-19896,12-14-830,-1 0-1,0-1 1,0 0 0,-1 0-1,11-16 1,1 0-120,-1 0 26,-13 17-54,-1 0 1,1 1-1,1-1 1,-1 1-1,1 0 1,0 1-1,0-1 1,9-5 0,-14 47-267,-16 42 105,10-58-158,1-1 0,1 1 0,-1 27 0,4-46 172,0-1-1,0 1 1,0 0-1,0-1 1,1 1-1,-1-1 1,0 1 0,1-1-1,-1 1 1,0 0-1,1-1 1,-1 1-1,0-1 1,1 0-1,-1 1 1,1-1-1,-1 1 1,1-1-1,-1 0 1,1 1 0,-1-1-1,1 0 1,-1 1-1,1-1 1,0 0-1,-1 0 1,1 0-1,0 0 1,-1 1-1,1-1 1,-1 0-1,1 0 1,0 0 0,-1 0-1,1 0 1,0-1-1,-1 1 1,1 0-1,-1 0 1,2 0-1,1 0-805,11 0-4902</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22.495"/>
    </inkml:context>
    <inkml:brush xml:id="br0">
      <inkml:brushProperty name="width" value="0.025" units="cm"/>
      <inkml:brushProperty name="height" value="0.025" units="cm"/>
      <inkml:brushProperty name="color" value="#E71224"/>
    </inkml:brush>
  </inkml:definitions>
  <inkml:trace contextRef="#ctx0" brushRef="#br0">1 9 13485,'0'0'9337,"13"3"-7661,32 4-521,1-2 1,0-1-1,70-5 0,22-8-2621,-5-4-6958,-121 11 4495,-4 0-1986</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23.020"/>
    </inkml:context>
    <inkml:brush xml:id="br0">
      <inkml:brushProperty name="width" value="0.025" units="cm"/>
      <inkml:brushProperty name="height" value="0.025" units="cm"/>
      <inkml:brushProperty name="color" value="#E71224"/>
    </inkml:brush>
  </inkml:definitions>
  <inkml:trace contextRef="#ctx0" brushRef="#br0">1 35 13869,'0'0'6278,"8"-4"-4858,4-1-891,0 0 0,0 0 0,0 2 0,0-1 0,1 2 0,-1-1 0,1 2 0,0 0 0,-1 0 0,15 2 0,-26-1-513,1 0-1,-1 0 1,0 0 0,1 1 0,-1-1-1,0 0 1,1 1 0,-1-1-1,0 1 1,1 0 0,-1-1 0,0 1-1,0 0 1,0 0 0,0 0 0,0 0-1,0-1 1,0 2 0,0-1 0,0 0-1,0 0 1,0 0 0,-1 0-1,1 1 1,0-1 0,-1 0 0,1 0-1,-1 1 1,0-1 0,1 0 0,-1 1-1,0-1 1,0 1 0,0-1-1,0 0 1,0 1 0,0-1 0,0 1-1,0-1 1,-1 0 0,1 1 0,0-1-1,-2 3 1,0 2 38,0 0 1,-1 1-1,0-1 0,0 0 0,0 0 1,-1-1-1,-7 10 0,-3-1 120,-1 0 0,-1-1 0,-18 12 0,16-13 450,1 2 0,-19 18 0,36-32-623,-1 0 1,1 0-1,0 0 0,0 0 1,-1 1-1,1-1 0,0 0 1,0 0-1,0 0 0,-1 1 0,1-1 1,0 0-1,0 0 0,0 0 1,0 1-1,0-1 0,0 0 1,-1 0-1,1 1 0,0-1 1,0 0-1,0 1 0,0-1 0,0 0 1,0 0-1,0 1 0,0-1 1,0 0-1,0 0 0,0 1 1,0-1-1,0 0 0,1 1 0,-1-1 1,0 0-1,0 0 0,0 1 1,0-1-1,0 0 0,0 0 1,1 0-1,-1 1 0,0-1 1,0 0-1,0 0 0,1 0 0,-1 1 1,0-1-1,0 0 0,1 0 1,-1 0-1,0 0 0,0 0 1,1 1-1,24 2-366,32-7-1531,-40 0-168,1-1 0,26-11 0,7-7-5629,-7 0-3085</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23.361"/>
    </inkml:context>
    <inkml:brush xml:id="br0">
      <inkml:brushProperty name="width" value="0.025" units="cm"/>
      <inkml:brushProperty name="height" value="0.025" units="cm"/>
      <inkml:brushProperty name="color" value="#E71224"/>
    </inkml:brush>
  </inkml:definitions>
  <inkml:trace contextRef="#ctx0" brushRef="#br0">89 19 14061,'0'0'7218,"-10"8"-5195,3-3-1835,1-1 1,0 1-1,1 0 0,-1 1 1,1-1-1,0 1 0,0 0 1,1 0-1,0 1 0,0-1 1,0 1-1,1 0 0,0 0 1,0 0-1,1 1 0,0-1 1,-2 10-1,4-13-124,0-1 0,-1 0 0,1 0 0,0 1-1,0-1 1,1 0 0,-1 0 0,1 0 0,0 1 0,0-1 0,0 0 0,0 0 0,0 0 0,1 0-1,-1 0 1,1-1 0,0 1 0,-1 0 0,4 2 0,-3-4-10,1 1 0,-1-1 0,1 1 0,0-1 0,0 0 0,-1 0 0,1 0 0,0 0 0,0-1 0,0 1 0,0-1 0,0 0 0,0 0 0,0 0 0,0 0 0,0 0 0,0-1 0,0 1 0,0-1 0,0 0 0,3-1 0,0 0 25,-1-1 0,0 1 0,0-1 0,0 0 0,0-1-1,-1 1 1,1-1 0,-1 0 0,0 0 0,0 0 0,0 0-1,-1-1 1,0 0 0,1 1 0,-2-1 0,1-1 0,0 1 0,-1 0-1,0 0 1,-1-1 0,1 0 0,-1 1 0,1-11 0,-1 13-33,0-1 0,-1 0 1,0 0-1,0 1 1,0-1-1,0 0 0,0 0 1,-1 1-1,0-1 1,0 0-1,0 1 0,0-1 1,0 1-1,-1-1 0,0 1 1,1-1-1,-1 1 1,0 0-1,-1 0 0,1 0 1,0 0-1,-1 1 1,0-1-1,0 1 0,0-1 1,0 1-1,0 0 1,0 0-1,0 0 0,-1 1 1,1-1-1,-1 1 0,1 0 1,-1-1-1,1 2 1,-8-2-1,9 1-238,-1 1-1,0 0 1,1 0-1,-1 0 1,0 0 0,1 0-1,-1 0 1,0 1-1,1-1 1,-1 1 0,1 0-1,-1 0 1,1 0-1,-1 0 1,1 0 0,0 0-1,-3 2 1,3-1-18,1-1 1,0 1 0,0-1-1,0 1 1,0 0 0,0-1 0,0 1-1,0 0 1,1 0 0,-1 0-1,0 0 1,1-1 0,0 1-1,-1 0 1,1 0 0,0 0-1,0 0 1,0 0 0,0 0-1,0 0 1,1 0 0,-1 0-1,1 0 1,0 2 0,-1-3-229,1 1-1,0-1 1,-1 0 0,1 1 0,0-1 0,0 0-1,0 0 1,0 0 0,0 0 0,0 1-1,0-1 1,0-1 0,0 1 0,1 0 0,-1 0-1,0 0 1,1-1 0,-1 1 0,0 0 0,1-1-1,-1 1 1,4-1 0,18 5-9806</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23.707"/>
    </inkml:context>
    <inkml:brush xml:id="br0">
      <inkml:brushProperty name="width" value="0.025" units="cm"/>
      <inkml:brushProperty name="height" value="0.025" units="cm"/>
      <inkml:brushProperty name="color" value="#E71224"/>
    </inkml:brush>
  </inkml:definitions>
  <inkml:trace contextRef="#ctx0" brushRef="#br0">62 0 11435,'0'0'14776,"-8"8"-14530,3-3-246,0 0 1,0-1-1,1 2 0,0-1 1,0 0-1,1 1 0,0-1 1,-1 1-1,2 0 0,-1 0 1,1 1-1,0-1 0,0 0 1,1 1-1,-2 9 0,3-9 31,-1 0 0,1 0-1,0 0 1,0-1 0,1 1-1,0 0 1,2 9 0,-2-15 13,0 1 1,0 0 0,0-1 0,0 1 0,0-1 0,0 1 0,1-1 0,-1 0 0,0 1-1,1-1 1,-1 0 0,1 0 0,-1 0 0,1 0 0,-1 0 0,1 0 0,0 0 0,0-1-1,-1 1 1,1-1 0,0 1 0,0-1 0,0 0 0,0 1 0,-1-1 0,1 0 0,0 0-1,0-1 1,0 1 0,0 0 0,2-1 0,2-1 82,-1 0 0,0 0 0,0 0 0,0-1 1,-1 0-1,1 0 0,-1 0 0,1 0 0,-1-1 0,0 1 0,0-1 0,-1 0 1,1 0-1,-1-1 0,0 1 0,0-1 0,0 0 0,-1 0 0,1 0 0,-1 0 1,0 0-1,2-11 0,-3 13-104,0-1 1,-1 0-1,1 1 1,-1-1 0,1 0-1,-1 1 1,0-1-1,-1 0 1,1 1-1,-1-1 1,1 0-1,-1 1 1,0-1 0,0 1-1,-2-5 1,1 6-194,1 0 0,-1 0 0,0 0 0,0 0 0,0 0 0,0 0 0,0 1 0,0-1 0,0 1 0,0-1 0,-1 1 0,1 0 0,-1 0 0,1 0 0,-1 0 0,1 0 0,-1 0 0,0 1 0,1 0 0,-1-1 0,1 1 0,-1 0 0,-4 0 0,-6 0-4427,4 0-2764</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24.249"/>
    </inkml:context>
    <inkml:brush xml:id="br0">
      <inkml:brushProperty name="width" value="0.025" units="cm"/>
      <inkml:brushProperty name="height" value="0.025" units="cm"/>
      <inkml:brushProperty name="color" value="#E71224"/>
    </inkml:brush>
  </inkml:definitions>
  <inkml:trace contextRef="#ctx0" brushRef="#br0">0 44 14990,'0'0'9545,"53"-1"-8968,-22-3-449,4-3-96,-4 3-769,0-1-320,-9-1-929,-7 2-608,-8-2-1250,-7-1-2242</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24.593"/>
    </inkml:context>
    <inkml:brush xml:id="br0">
      <inkml:brushProperty name="width" value="0.025" units="cm"/>
      <inkml:brushProperty name="height" value="0.025" units="cm"/>
      <inkml:brushProperty name="color" value="#E71224"/>
    </inkml:brush>
  </inkml:definitions>
  <inkml:trace contextRef="#ctx0" brushRef="#br0">110 1 5637,'0'0'8483,"-8"11"-6284,-1 1-1493,1 0-1,0 1 1,1 0-1,0 1 1,2-1-1,-10 29 0,4 26 1133,-7 136-1,6-42 1946,12-159-3705,-1 0 0,1 0 0,-1 0 0,1 0 0,0 0 0,0 0 0,1 0 0,-1 0 0,0 0 0,1 0 1,0 0-1,0 0 0,0 0 0,0-1 0,0 1 0,1 0 0,-1-1 0,1 1 0,-1-1 0,3 3 0,0-2-35,0-1 1,-1 0-1,1 0 1,0 0-1,0 0 1,1-1-1,-1 1 1,0-1-1,0 0 1,1-1-1,-1 1 1,0-1-1,8 0 1,1 1-134,0-1 0,0-1 1,0 0-1,0 0 1,23-7-1,-4-4-2773,-2-6-3399,-7 0-4628</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26.319"/>
    </inkml:context>
    <inkml:brush xml:id="br0">
      <inkml:brushProperty name="width" value="0.025" units="cm"/>
      <inkml:brushProperty name="height" value="0.025" units="cm"/>
      <inkml:brushProperty name="color" value="#E71224"/>
    </inkml:brush>
  </inkml:definitions>
  <inkml:trace contextRef="#ctx0" brushRef="#br0">0 45 17457,'0'0'8578,"13"-7"-7206,-4 1-1270,1 1-1,0 1 1,0-1-1,0 1 0,1 1 1,-1 0-1,1 1 1,0 0-1,0 0 1,-1 1-1,19 1 0,-28 0-101,0 0-1,0 0 1,0 0 0,0 1-1,0-1 1,0 0-1,0 1 1,0-1-1,0 1 1,0-1-1,0 1 1,-1-1-1,1 1 1,0 0-1,0 0 1,-1-1-1,1 1 1,0 0 0,-1 0-1,1 0 1,0 0-1,-1-1 1,1 1-1,-1 0 1,0 0-1,1 0 1,-1 0-1,0 0 1,0 0-1,1 0 1,-1 0-1,0 0 1,0 0 0,0 1-1,0-1 1,0 0-1,-1 0 1,1 0-1,0 0 1,0 0-1,-1 0 1,1 0-1,-1 1 1,-1 3 18,1 0 1,-1-1 0,0 1-1,0-1 1,-1 0-1,1 1 1,-7 6 0,-1-2 113,0 0 1,-1-1 0,-19 12 0,-22 17 547,53-32-823,11-1 87,20 2 7,-26-6 4,4 1-44,1 1 1,-1 0 0,0 1 0,0 0-1,0 0 1,18 10 0,-25-11 83,0 0 0,0 0 1,0 0-1,0 1 0,-1-1 0,1 1 1,-1 0-1,0-1 0,0 1 1,0 0-1,0 0 0,0 1 0,0-1 1,-1 0-1,0 1 0,1-1 0,-1 1 1,-1-1-1,1 1 0,0-1 1,-1 1-1,0 0 0,0 4 0,0-5 104,1 1-1,-1-1 0,0 1 0,-1-1 0,1 1 0,-1-1 0,1 1 1,-1-1-1,0 0 0,0 1 0,0-1 0,-1 0 0,1 0 0,-1 0 1,0 0-1,0 0 0,0 0 0,0 0 0,0-1 0,-1 1 0,1-1 1,-1 1-1,0-1 0,0 0 0,0 0 0,0 0 0,0-1 0,0 1 1,0-1-1,0 1 0,-1-1 0,1 0 0,0-1 0,-1 1 0,1 0 1,-1-1-1,1 0 0,-6 0 0,6 0-98,-59-1 0,59 1 0,1 0 0,0-1 0,-1 1 0,1-1 0,0 0 0,-1 1 0,1-1 0,0 0 0,0 0 0,-1-1 0,1 1 0,0 0 0,0-1 0,1 1 0,-1-1 0,0 0 0,0 0 0,1 0 0,-1 1 0,1-1 0,0 0 0,-2-4 0,3 6-66,1-1-1,-1 1 1,0-1-1,1 1 1,-1 0-1,0-1 1,1 1 0,-1-1-1,1 1 1,-1 0-1,1-1 1,-1 1-1,1 0 1,-1 0 0,1-1-1,-1 1 1,1 0-1,-1 0 1,1 0-1,-1 0 1,1-1 0,0 1-1,-1 0 1,1 0-1,-1 0 1,1 0-1,-1 0 1,1 1-1,0-1 1,31-2-3957,-21 2 1909,12-3-2387,2-1-1221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57.225"/>
    </inkml:context>
    <inkml:brush xml:id="br0">
      <inkml:brushProperty name="width" value="0.025" units="cm"/>
      <inkml:brushProperty name="height" value="0.025" units="cm"/>
    </inkml:brush>
  </inkml:definitions>
  <inkml:trace contextRef="#ctx0" brushRef="#br0">0 1 1794,'0'0'192</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26.647"/>
    </inkml:context>
    <inkml:brush xml:id="br0">
      <inkml:brushProperty name="width" value="0.025" units="cm"/>
      <inkml:brushProperty name="height" value="0.025" units="cm"/>
      <inkml:brushProperty name="color" value="#E71224"/>
    </inkml:brush>
  </inkml:definitions>
  <inkml:trace contextRef="#ctx0" brushRef="#br0">39 1 10474,'0'0'18674,"-38"59"-17874,38-39-287,0-1 95,6 0-255,8-6-193,1-4-32,3-5-224,0-4-865,3 0-1313,1-10-2050,-1-10-2210,1-2-9353</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26.987"/>
    </inkml:context>
    <inkml:brush xml:id="br0">
      <inkml:brushProperty name="width" value="0.025" units="cm"/>
      <inkml:brushProperty name="height" value="0.025" units="cm"/>
      <inkml:brushProperty name="color" value="#E71224"/>
    </inkml:brush>
  </inkml:definitions>
  <inkml:trace contextRef="#ctx0" brushRef="#br0">138 1 15855,'0'0'6694,"-53"64"-4163,40-37-321,0 6-449,0 5-639,3 2-546,2 2-416,-2 3-128,4 1-32,1-6-128,1-5-1025,2-7-1986,1-6-1281,1-10-2178</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28.158"/>
    </inkml:context>
    <inkml:brush xml:id="br0">
      <inkml:brushProperty name="width" value="0.025" units="cm"/>
      <inkml:brushProperty name="height" value="0.025" units="cm"/>
      <inkml:brushProperty name="color" value="#E71224"/>
    </inkml:brush>
  </inkml:definitions>
  <inkml:trace contextRef="#ctx0" brushRef="#br0">3 36 17040,'-3'0'10314,"16"0"-8873,5 0-640,6 0-673,3 0-64,5 0-96,0-4-993,-1-4-1761,-2-4-2435,-7 1-4933</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28.841"/>
    </inkml:context>
    <inkml:brush xml:id="br0">
      <inkml:brushProperty name="width" value="0.025" units="cm"/>
      <inkml:brushProperty name="height" value="0.025" units="cm"/>
      <inkml:brushProperty name="color" value="#E71224"/>
    </inkml:brush>
  </inkml:definitions>
  <inkml:trace contextRef="#ctx0" brushRef="#br0">53 18 12043,'0'0'8996,"12"-3"-6989,-7 2-1848,7-3 444,1 1 1,-1 1-1,1 0 0,0 1 1,0 0-1,-1 0 0,26 4 1,-36-3-576,-1 1 0,0-1 0,1 1 0,-1-1 1,0 1-1,0-1 0,0 1 0,1 0 0,-1 0 0,0 0 1,0 0-1,0 0 0,0 0 0,-1 0 0,1 0 0,0 0 0,0 0 1,0 0-1,-1 0 0,1 1 0,-1-1 0,1 0 0,-1 0 1,1 1-1,-1-1 0,0 0 0,0 1 0,0-1 0,0 1 1,0-1-1,0 0 0,0 1 0,0-1 0,0 0 0,-1 3 0,0 0-7,0 0-1,0 0 1,0 0-1,-1 0 1,1 0-1,-1-1 1,0 1-1,0 0 0,-1-1 1,-3 5-1,-15 13 30,-1-2 0,-30 21-1,-30 26 448,80-65-456,1 0-1,-1 0 1,1 1 0,0-1-1,0 0 1,-1 0-1,1 1 1,0-1 0,0 1-1,0-1 1,0 1-1,0-1 1,1 1-1,-1 0 1,0-1 0,1 1-1,-1 0 1,1 0-1,0-1 1,-1 1-1,1 0 1,0 0 0,0 2-1,1-3-28,0 0 0,0 1 0,0-1 0,0 0 0,1 0 0,-1 0 0,0 0 0,0 0 0,1 0-1,-1 0 1,1 0 0,-1 0 0,1-1 0,-1 1 0,1 0 0,-1-1 0,1 1 0,0-1 0,2 0 0,15 3-816,1-2 1,-1 0-1,24-3 1,-34 2-223,39-5-3896,-2-6-2407</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29.199"/>
    </inkml:context>
    <inkml:brush xml:id="br0">
      <inkml:brushProperty name="width" value="0.025" units="cm"/>
      <inkml:brushProperty name="height" value="0.025" units="cm"/>
      <inkml:brushProperty name="color" value="#E71224"/>
    </inkml:brush>
  </inkml:definitions>
  <inkml:trace contextRef="#ctx0" brushRef="#br0">114 81 12524,'0'0'5594,"-9"-1"-2855,5 1-2545,0 0 0,0 0 0,0 1 0,0-1 0,0 1 0,0 0 0,0 0 0,0 0 0,0 0 0,0 1 0,1 0 0,-1-1 0,0 1 0,1 1 0,-1-1 0,1 0 0,0 1 0,0 0 0,0 0 0,0 0 0,1 0 0,-1 0 0,1 0 0,-1 1 1,1-1-1,0 1 0,1 0 0,-1-1 0,1 1 0,-1 0 0,0 5 0,1-6-144,0 0 0,0 0 0,0 0 0,1 0 1,-1 0-1,1 0 0,-1 0 0,1 0 0,0 0 0,0 0 1,0 0-1,1 0 0,-1 0 0,1 0 0,0 0 1,0 0-1,0 0 0,0 0 0,0 0 0,1-1 0,-1 1 1,1 0-1,-1-1 0,1 1 0,0-1 0,0 0 1,0 0-1,4 3 0,-2-3 9,0-1 0,0 1 0,0-1 0,0 0 0,0 0 0,1 0 1,-1-1-1,0 1 0,1-1 0,-1 0 0,0 0 0,1-1 0,-1 0 0,0 1 0,1-1 0,-1 0 1,0-1-1,0 1 0,8-5 0,-2 1-27,-1 0 0,1-1-1,-1-1 1,0 1 0,0-2 0,-1 1 0,0-1 0,-1 0 0,8-10 0,-12 15 58,0-1 0,-1 1 0,1-1 0,-1 0 0,1 0 1,-1 0-1,-1 0 0,1-1 0,0 1 0,-1 0 0,0-1 1,0 1-1,0-1 0,-1 0 0,1 1 0,-1-1 0,0 1 1,-1-1-1,1 0 0,-1 1 0,0-1 0,0 1 1,0 0-1,-3-8 0,1 9-50,0-1 0,0 0 1,-1 1-1,1 0 0,-1 0 0,0 0 1,0 0-1,0 1 0,0-1 0,0 1 1,0 0-1,-1 0 0,1 1 1,-1-1-1,1 1 0,-1 0 0,0 0 1,0 0-1,1 1 0,-1 0 0,0 0 1,-9 1-1,10-1-284,-1 1 0,0 0 0,0 0 0,1 0 0,-1 0 0,1 1 0,-1 0 0,1 0 0,0 0 0,-6 4 0,8-5-291,-1 1-1,1 0 1,1 0 0,-1 0 0,0 0 0,0 0 0,1 0 0,-1 0-1,1 0 1,-1 1 0,1-1 0,0 1 0,0-1 0,0 1 0,1-1-1,-1 1 1,0-1 0,0 6 0,1 6-6586</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29.776"/>
    </inkml:context>
    <inkml:brush xml:id="br0">
      <inkml:brushProperty name="width" value="0.025" units="cm"/>
      <inkml:brushProperty name="height" value="0.025" units="cm"/>
      <inkml:brushProperty name="color" value="#E71224"/>
    </inkml:brush>
  </inkml:definitions>
  <inkml:trace contextRef="#ctx0" brushRef="#br0">76 0 13581,'0'0'15866,"14"1"-15728,194-2-602,-206 36 357,-21 155 294,19-181-122,0 0-1,0 0 1,1 0-1,0 0 1,1 0-1,0-1 1,0 1-1,1 0 1,0-1-1,6 12 1,-6-15-22,-1 0 1,1 0-1,-1 0 1,0 0-1,0 0 0,-1 0 1,0 1-1,0-1 1,0 1-1,0-1 0,-1 1 1,0-1-1,0 1 1,-1-1-1,1 1 0,-1-1 1,0 1-1,-1-1 0,1 0 1,-1 0-1,0 1 1,-1-1-1,1-1 0,-1 1 1,0 0-1,0 0 1,0-1-1,-1 0 0,1 0 1,-1 0-1,0 0 1,-6 4-1,-2 1 86,-1-1 1,0 0-1,-1-1 1,0-1-1,0 0 1,0-1-1,-1 0 1,0-1-1,1-1 1,-28 3-1,24-4-129,0-1 0,-32-2 0,50 1-127,0 0-1,-1 0 1,1-1-1,0 1 1,0 0-1,-1 0 1,1 0-1,0-1 1,-1 1-1,1 0 1,0 0 0,0-1-1,0 1 1,-1 0-1,1-1 1,0 1-1,0 0 1,0-1-1,0 1 1,0 0-1,-1-1 1,1 1 0,0 0-1,0-1 1,0 1-1,0 0 1,0-1-1,0 1 1,0-1-1,0 1 1,0 0 0,1-1-1,-1 1 1,0 0-1,0-1 1,0 1-1,0 0 1,0-1-1,1 1 1,-1 0-1,0 0 1,0-1 0,0 1-1,1 0 1,-1-1-1,0 1 1,0 0-1,1 0 1,-1 0-1,0-1 1,1 1-1,-1 0 1,0 0 0,1 0-1,-1 0 1,0 0-1,1-1 1,-1 1-1,0 0 1,1 0-1,-1 0 1,0 0-1,1 0 1,10-5-6610</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38.429"/>
    </inkml:context>
    <inkml:brush xml:id="br0">
      <inkml:brushProperty name="width" value="0.025" units="cm"/>
      <inkml:brushProperty name="height" value="0.025" units="cm"/>
      <inkml:brushProperty name="color" value="#E71224"/>
    </inkml:brush>
  </inkml:definitions>
  <inkml:trace contextRef="#ctx0" brushRef="#br0">163 1 6919,'5'3'8533,"-1"4"-4286,4 24-3098,-6-24 120,30 107 1560,-18-71-2708,-3 1-1,-1 0 0,6 60 0,-15-77 33,0 0 1,-2 0-1,0 0 0,-2 0 1,-1 0-1,-11 37 0,9-48 97,1 0 0,-2-1 0,0 0 0,-1-1 0,0 1 0,-2-2 0,1 1 0,-1-1 0,-1 0 0,-1-1 0,-23 19 0,30-26-185,-1-1 0,0 0 0,0-1 0,0 0 1,0 0-1,-1 0 0,1 0 0,-1-1 0,0 0 0,0-1 0,0 1 0,1-1 1,-1-1-1,-12 1 0,19-1-68,-1-1-1,1 1 1,-1 0 0,1 0 0,0-1-1,-1 1 1,1 0 0,0 0 0,-1-1-1,1 1 1,0 0 0,-1-1 0,1 1-1,0-1 1,0 1 0,-1 0 0,1-1-1,0 1 1,0-1 0,0 1 0,0 0-1,-1-1 1,1 1 0,0-1-1,0 1 1,0-1 0,0 1 0,0-1-1,0 1 1,0-1 0,0 1 0,0-1-1,1 1 1,-1 0 0,0-1 0,0 1-1,0-1 1,0 1 0,1-1 0,-1 0-1,11-18-1501,71-29-12386,-55 29 5350</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38.774"/>
    </inkml:context>
    <inkml:brush xml:id="br0">
      <inkml:brushProperty name="width" value="0.025" units="cm"/>
      <inkml:brushProperty name="height" value="0.025" units="cm"/>
      <inkml:brushProperty name="color" value="#E71224"/>
    </inkml:brush>
  </inkml:definitions>
  <inkml:trace contextRef="#ctx0" brushRef="#br0">0 1 18193,'0'0'12140,"51"13"-11980,-23-13-128,0 0-128,-4 0-705,-5 0-1313,-5 0-1601,-8 0-1731</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39.130"/>
    </inkml:context>
    <inkml:brush xml:id="br0">
      <inkml:brushProperty name="width" value="0.025" units="cm"/>
      <inkml:brushProperty name="height" value="0.025" units="cm"/>
      <inkml:brushProperty name="color" value="#E71224"/>
    </inkml:brush>
  </inkml:definitions>
  <inkml:trace contextRef="#ctx0" brushRef="#br0">0 0 14734,'0'0'14542,"46"35"-14318,-13-35-192,-3 0-96,3 0-1474,-3 0-2914,-2 0-4132</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47.976"/>
    </inkml:context>
    <inkml:brush xml:id="br0">
      <inkml:brushProperty name="width" value="0.025" units="cm"/>
      <inkml:brushProperty name="height" value="0.025" units="cm"/>
      <inkml:brushProperty name="color" value="#E71224"/>
    </inkml:brush>
  </inkml:definitions>
  <inkml:trace contextRef="#ctx0" brushRef="#br0">6 236 8296,'0'0'341,"-1"0"0,1 1 1,0-1-1,-1 0 0,1 1 0,0-1 1,-1 0-1,1 1 0,0-1 0,-1 0 0,1 1 1,0-1-1,0 1 0,0-1 0,-1 1 1,1-1-1,0 1 0,0-1 0,0 0 1,0 1-1,0-1 0,0 1 0,0-1 1,0 1-1,0-1 0,0 1 0,0-1 1,0 1-1,0-1 0,0 1 0,0-1 1,1 1-1,-1-1 0,0 0 0,0 1 0,1-1 1,-1 1-1,19-9 2799,25-28-2917,-13 6-118,-2-1 0,27-37 0,8-11 2393,-75 128-891,4-32-1585,-27 87 122,31-94-159,1-1 0,0 1 0,0 0 0,1 0 1,1 0-1,0 0 0,0 0 0,3 15 0,-3-25-258,1 1 0,-1-1 0,1 0-1,-1 1 1,1-1 0,0 0 0,-1 1 0,1-1 0,0 0-1,-1 0 1,1 0 0,0 1 0,-1-1 0,1 0 0,0 0-1,-1 0 1,1 0 0,0 0 0,-1 0 0,1-1-1,0 1 1,-1 0 0,1 0 0,0 0 0,-1-1 0,1 1-1,0 0 1,0-1 0,5-9-6309</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57.830"/>
    </inkml:context>
    <inkml:brush xml:id="br0">
      <inkml:brushProperty name="width" value="0.025" units="cm"/>
      <inkml:brushProperty name="height" value="0.025" units="cm"/>
    </inkml:brush>
  </inkml:definitions>
  <inkml:trace contextRef="#ctx0" brushRef="#br0">161 64 3427,'-8'1'443,"-12"-1"-52,-58 3 1464,26-2 4361,50 3-4383,8 4-1184,10 5 29,6-3-203,1-2 0,-1-1-1,1-1 1,0-1 0,1 0 0,31 0-1,147-4-160,-164-2-75,356-34 1415,-186 12-1269,391-59 384,-622 88-844,-23 6-1896,15-8-3115,16-4-2559</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48.414"/>
    </inkml:context>
    <inkml:brush xml:id="br0">
      <inkml:brushProperty name="width" value="0.025" units="cm"/>
      <inkml:brushProperty name="height" value="0.025" units="cm"/>
      <inkml:brushProperty name="color" value="#E71224"/>
    </inkml:brush>
  </inkml:definitions>
  <inkml:trace contextRef="#ctx0" brushRef="#br0">1 95 11627,'0'0'10725,"10"2"-8163,10-1-2023,-1-1 1,0-1-1,1-1 0,-1 0 0,0-2 0,0 0 0,0-1 1,26-11-1,9-5-701,-27 10 221,54-15 0,-72 24-1176,1 1 1,-1-1 0,1 2-1,-1-1 1,17 2-1,-11 6-3785,-5-2-2944,-2-4-1565</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49.111"/>
    </inkml:context>
    <inkml:brush xml:id="br0">
      <inkml:brushProperty name="width" value="0.025" units="cm"/>
      <inkml:brushProperty name="height" value="0.025" units="cm"/>
      <inkml:brushProperty name="color" value="#E71224"/>
    </inkml:brush>
  </inkml:definitions>
  <inkml:trace contextRef="#ctx0" brushRef="#br0">36 0 15471,'0'0'11760,"8"5"-10954,77 34-181,-84-38-622,-1-1 1,1 1 0,0-1-1,-1 1 1,1-1 0,0 1-1,-1-1 1,1 1 0,-1-1-1,1 1 1,-1 0-1,1-1 1,-1 1 0,0 0-1,1 0 1,-1-1 0,0 1-1,0 0 1,1 0 0,-1 0-1,0-1 1,0 1 0,0 0-1,0 0 1,0 0-1,0-1 1,0 1 0,0 0-1,0 0 1,-1 0 0,1-1-1,0 1 1,0 0 0,-1 0-1,1-1 1,-1 1 0,1 0-1,0-1 1,-1 1-1,1 0 1,-1-1 0,1 1-1,-1-1 1,0 1 0,0 0-1,-31 29 190,27-26-169,-5 3 37,7-5 17,0 0 0,0 0 0,0 0 0,1 1 0,-1-1 0,0 1 0,1-1-1,-1 1 1,1 0 0,0 0 0,0 0 0,0 0 0,0 0 0,1 0 0,-2 5 0,30-8-142,-12 0 60,-6-1-8,1 1 0,-1 0-1,0 1 1,1 0 0,-1 0-1,0 1 1,9 3-1,-16-4 12,0 0 0,0 1 0,0-1-1,0 0 1,0 1 0,0 0 0,0-1-1,0 1 1,-1 0 0,1 0 0,-1 0-1,0 0 1,1 0 0,-1 0 0,0 0-1,0 1 1,0-1 0,0 0 0,-1 1-1,1-1 1,-1 0 0,1 1-1,-1-1 1,0 1 0,0-1 0,0 1-1,0-1 1,0 1 0,-1-1 0,1 0-1,-1 1 1,0 2 0,-1-2 56,1 1 1,0 0-1,-1 0 1,0 0-1,0-1 1,0 1-1,-1-1 0,1 0 1,-1 1-1,1-1 1,-1 0-1,0-1 1,0 1-1,-1 0 0,1-1 1,-1 0-1,1 0 1,-1 0-1,1 0 1,-1 0-1,0-1 1,0 0-1,-5 2 0,-6 1 204,0-1-1,0 0 0,0-1 0,-29 1 0,43-3-268,0 0 1,0 0-1,0 0 1,0 0-1,0 0 1,0-1-1,0 1 1,0 0-1,1-1 0,-1 1 1,0 0-1,0-1 1,0 1-1,0-1 1,0 1-1,1-1 1,-1 0-1,0 1 0,1-1 1,-1 0-1,0 1 1,1-1-1,-1 0 1,0-1-1,1 1-14,-1 1-1,1-1 1,0 0 0,0 1-1,0-1 1,0 1 0,0-1-1,0 1 1,0-1-1,0 1 1,1-1 0,-1 1-1,0-1 1,0 1 0,0-1-1,1 1 1,-1-1 0,0 1-1,0-1 1,1 1-1,-1-1 1,0 1 0,1-1-1,-1 1 1,1 0 0,-1-1-1,0 1 1,1 0 0,-1-1-1,1 1 1,-1 0-1,1 0 1,-1-1 0,1 1-1,-1 0 1,1 0 0,0 0-1,-1 0 1,1 0 0,-1 0-1,1 0 1,0 0-1,51-11-6467,0-5-3324,-18 4 762</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49.487"/>
    </inkml:context>
    <inkml:brush xml:id="br0">
      <inkml:brushProperty name="width" value="0.025" units="cm"/>
      <inkml:brushProperty name="height" value="0.025" units="cm"/>
      <inkml:brushProperty name="color" value="#E71224"/>
    </inkml:brush>
  </inkml:definitions>
  <inkml:trace contextRef="#ctx0" brushRef="#br0">59 1 18321,'0'0'6278,"-8"7"-5429,4-4-804,0 0 1,0 1-1,0-1 0,1 1 0,-1 0 0,1 0 1,0 0-1,0 1 0,1-1 0,-1 0 1,1 1-1,0 0 0,0 0 0,1-1 1,-1 1-1,1 0 0,0 1 0,-1 8 1,2-8 104,0-1 1,0 1 0,0 0 0,1-1 0,-1 1-1,1 0 1,1-1 0,-1 1 0,1-1 0,0 0 0,0 1-1,0-1 1,1 0 0,3 5 0,-3-8-61,-1 1 1,1-1 0,0 0-1,0 0 1,-1 0-1,2 0 1,-1 0 0,0-1-1,0 1 1,0-1-1,1 0 1,-1 0-1,1 0 1,-1 0 0,1-1-1,-1 1 1,1-1-1,-1 0 1,1 0-1,-1-1 1,1 1 0,-1-1-1,7-1 1,-5 1-49,-1-1 0,1 1 1,-1-1-1,0 0 0,0 0 0,0 0 1,0-1-1,0 1 0,0-1 1,-1 0-1,0 0 0,1 0 0,-1-1 1,0 1-1,0-1 0,-1 0 0,1 1 1,-1-1-1,0-1 0,0 1 1,0 0-1,0 0 0,-1-1 0,0 1 1,0-1-1,0 1 0,0-8 1,0 8-18,-1 0 0,0 0 1,0 0-1,0 0 1,0 0-1,-1 0 1,1 0-1,-1 0 0,0 0 1,-1 0-1,1 0 1,0 1-1,-1-1 1,0 0-1,0 1 1,0 0-1,-1-1 0,1 1 1,-1 0-1,1 0 1,-1 0-1,0 1 1,0-1-1,0 1 0,-1-1 1,1 1-1,-1 0 1,1 0-1,-1 1 1,0-1-1,1 1 1,-5-1-1,-29-3-2858,36 5 2669,0 0 1,1 0 0,-1 0-1,0 0 1,0 0-1,0 0 1,0 0 0,1 0-1,-1 1 1,0-1 0,0 0-1,0 0 1,1 1 0,-1-1-1,0 1 1,0-1 0,1 0-1,-1 1 1,0 0-1,1-1 1,-1 1 0,0-1-1,1 1 1,-1 0 0,1-1-1,-1 1 1,1 0 0,0 0-1,-1-1 1,1 1-1,0 0 1,-1 0 0,1 0-1,0-1 1,0 1 0,-1 1-1</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50.518"/>
    </inkml:context>
    <inkml:brush xml:id="br0">
      <inkml:brushProperty name="width" value="0.025" units="cm"/>
      <inkml:brushProperty name="height" value="0.025" units="cm"/>
      <inkml:brushProperty name="color" value="#E71224"/>
    </inkml:brush>
  </inkml:definitions>
  <inkml:trace contextRef="#ctx0" brushRef="#br0">26 78 7303,'-2'0'526,"1"0"-1,0 0 1,-1-1 0,1 1-1,-1 0 1,1 0 0,-1-1-1,1 1 1,0-1 0,-1 1-1,1-1 1,0 0 0,0 1-1,-1-1 1,1 0 0,-2-2-1,3 3-420,0-1 0,0 1 0,0 0 0,0-1 0,-1 1 0,1-1 0,0 1 0,0-1 0,0 1 0,0-1 0,0 1 0,0 0 0,0-1 0,1 1 0,-1-1 0,0 1 0,0-1 0,0 1 0,0 0-1,0-1 1,1 1 0,-1-1 0,0 1 0,0 0 0,1-1 0,-1 1 0,0 0 0,1-1 0,-1 1 0,0 0 0,1-1 0,-1 1 0,0 0 0,1 0 0,-1 0 0,1-1 0,-1 1 0,1 0 0,-1 0 0,0 0 0,1 0-1,-1 0 1,1 0 0,-1 0 0,1 0 0,-1 0 0,1 0 0,-1 0 0,0 0 0,1 0 0,-1 0 0,1 0 0,106-16 3740,17-4-5379,-111 15-79,-7 1-1095,-7 0-4331,-6 0-845</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50.923"/>
    </inkml:context>
    <inkml:brush xml:id="br0">
      <inkml:brushProperty name="width" value="0.025" units="cm"/>
      <inkml:brushProperty name="height" value="0.025" units="cm"/>
      <inkml:brushProperty name="color" value="#E71224"/>
    </inkml:brush>
  </inkml:definitions>
  <inkml:trace contextRef="#ctx0" brushRef="#br0">17 1 9001,'0'0'8669,"-5"10"-7505,3-7-1016,0 1 0,1 0 0,-1 0 1,1 0-1,0 0 0,0 0 0,0 0 0,1 0 1,-1 0-1,1 0 0,0 0 0,0 0 0,1 1 1,-1-1-1,1 0 0,0 0 0,0 0 1,0 0-1,0 0 0,4 6 0,8 25 353,-2 0 1,-1 1-1,-2 0 0,-1 1 0,-2 0 0,-1 0 1,-3 0-1,-4 70 0,0-85-250,-1 0 0,-1 0 0,-1 0 0,-9 21 0,8-25-162,1-1 0,1 1 1,1 1-1,0-1 0,1 1 0,0 24 0,3-42-67,0-1 1,0 1-1,0 0 0,0 0 1,0 0-1,0-1 0,1 1 0,-1 0 1,0 0-1,1-1 0,-1 1 0,1 0 1,-1 0-1,1-1 0,-1 1 1,1-1-1,-1 1 0,1 0 0,-1-1 1,1 1-1,0-1 0,-1 1 1,1-1-1,0 0 0,0 1 0,-1-1 1,1 0-1,0 1 0,1-1 0,31 1 627,31-19 340,-53 14-852,5-4-36,0 2 0,1 0 0,0 0 0,-1 2 0,2 0 0,29-2 0,-47 6-89,1 0 0,0 0 1,0 1-1,0-1 0,-1 1 0,1-1 1,0 0-1,-1 1 0,1-1 0,-1 1 1,1 0-1,0-1 0,-1 1 1,1-1-1,-1 1 0,1 0 0,-1-1 1,0 1-1,1 0 0,-1 0 0,0-1 1,1 1-1,-1 0 0,0 0 1,0 0-1,0-1 0,0 1 0,0 0 1,0 0-1,0 0 0,0 0 0,1 22-682,-2-10-3430,1-4-4201</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55.441"/>
    </inkml:context>
    <inkml:brush xml:id="br0">
      <inkml:brushProperty name="width" value="0.025" units="cm"/>
      <inkml:brushProperty name="height" value="0.025" units="cm"/>
      <inkml:brushProperty name="color" value="#E71224"/>
    </inkml:brush>
  </inkml:definitions>
  <inkml:trace contextRef="#ctx0" brushRef="#br0">4 240 13997,'-4'10'5854,"7"-10"-2270,16-19-1170,26-35-2185,74-114 2109,-119 167-2315,0 1-1,0 0 1,0-1-1,0 1 1,0 0-1,0-1 1,0 1-1,0 0 1,0-1 0,0 1-1,0 0 1,1-1-1,-1 1 1,0 0-1,0 0 1,0-1-1,1 1 1,-1 0-1,0 0 1,0-1-1,1 1 1,-1 0-1,0 0 1,0 0-1,1-1 1,-1 1 0,0 0-1,1 0 1,-1 0-1,0 0 1,1 0-1,-1 0 1,0 0-1,1 0 1,-1 0-1,0 0 1,1 0-1,-1 0 1,0 0-1,1 0 1,-1 0-1,0 0 1,1 0 0,-1 0-1,0 0 1,0 0-1,1 0 1,-1 1-1,0-1 1,1 0-1,-1 0 1,1 24 433,-11 33-231,1-20-155,3-22-71,2 1 1,0 0-1,1 0 0,1 0 0,0 0 0,1 0 1,2 29-1,-1-44-105,0 0 1,1-1 0,-1 0 0,1 1-1,-1-1 1,0 1 0,1-1 0,-1 1-1,1-1 1,-1 0 0,1 1 0,-1-1-1,1 0 1,-1 1 0,1-1-1,0 0 1,-1 0 0,1 0 0,-1 0-1,1 1 1,0-1 0,-1 0 0,1 0-1,-1 0 1,1 0 0,0 0 0,-1 0-1,1-1 1,-1 1 0,1 0-1,0 0 1,-1 0 0,1 0 0,-1-1-1,1 1 1,-1 0 0,1-1 0,-1 1-1,1 0 1,-1-1 0,1 1 0,-1-1-1,1 1 1,0-2 0,23-16-5766,-7-6-786</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55.817"/>
    </inkml:context>
    <inkml:brush xml:id="br0">
      <inkml:brushProperty name="width" value="0.025" units="cm"/>
      <inkml:brushProperty name="height" value="0.025" units="cm"/>
      <inkml:brushProperty name="color" value="#E71224"/>
    </inkml:brush>
  </inkml:definitions>
  <inkml:trace contextRef="#ctx0" brushRef="#br0">92 0 16367,'0'0'9850,"-4"10"-9412,1-6-377,1 0-30,-1 1 1,1-1-1,0 1 1,0-1-1,0 1 1,0 0-1,1 0 1,0 0-1,0 0 0,0 0 1,1 0-1,0 0 1,0 8-1,2-12-26,0 0 0,0 0 0,0 0 0,1 0 0,-1-1 0,0 1 0,0-1 0,0 1 0,1-1 0,-1 0 0,0 0 0,0 0 0,1 0 0,-1 0 0,3-1 0,0 1 11,8-1-42,0 2 0,0-1 0,0 2-1,0-1 1,0 2 0,12 3 0,-23-5 19,0 0 0,1 0 0,-1 0 1,0 0-1,-1 0 0,1 0 0,0 1 0,0-1 1,0 1-1,-1-1 0,1 1 0,-1 0 1,1-1-1,-1 1 0,0 0 0,0 0 0,2 3 1,-2-2 24,-1 1 1,1-1-1,-1 0 1,0 0 0,0 0-1,0 0 1,0 1 0,-1-1-1,1 0 1,-1 0-1,0 0 1,0 0 0,0 0-1,0 0 1,0 0 0,-3 4-1,-2 3 270,0-1 0,-1 1 0,0-1 0,-1 0 0,0 0 0,0-1 0,-1 0 0,0-1 0,-13 9 0,16-12-151,-1 0 0,1 0 0,-1 0 0,1-1 0,-1 0 0,0-1 0,-1 1 0,1-1 0,0 0 0,0-1 0,-1 0 0,1 0 0,-1-1 0,1 1 0,-13-3 0,18 2-226,1-1 0,0 1 0,0-1 0,0 0 0,0 0 0,0 1 0,0-1 1,0 0-1,0 0 0,0 0 0,0 0 0,0 0 0,1 0 0,-1 0 0,0-1 1,1 1-1,-1 0 0,1 0 0,-1-1 0,1 1 0,0 0 0,-1 0 0,1-1 0,0 1 1,0 0-1,0-3 0,0-41-5543,1 35 3750,4-26-4812,7-2-2915</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56.145"/>
    </inkml:context>
    <inkml:brush xml:id="br0">
      <inkml:brushProperty name="width" value="0.025" units="cm"/>
      <inkml:brushProperty name="height" value="0.025" units="cm"/>
      <inkml:brushProperty name="color" value="#E71224"/>
    </inkml:brush>
  </inkml:definitions>
  <inkml:trace contextRef="#ctx0" brushRef="#br0">0 27 12844,'0'0'17297,"60"-11"-17265,-32 11-385,7-2-1440,2-3-2051,-4 1-2082,-1 0-4516</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56.518"/>
    </inkml:context>
    <inkml:brush xml:id="br0">
      <inkml:brushProperty name="width" value="0.025" units="cm"/>
      <inkml:brushProperty name="height" value="0.025" units="cm"/>
      <inkml:brushProperty name="color" value="#E71224"/>
    </inkml:brush>
  </inkml:definitions>
  <inkml:trace contextRef="#ctx0" brushRef="#br0">52 0 8712,'0'0'13528,"-6"11"-11473,-1-1-1760,1 1 0,1-1-1,0 1 1,0 0 0,1 0 0,1 0 0,0 1-1,-3 21 1,5-17-206,1 0 0,0 0 0,1 1 0,1-2 0,6 30 0,-7-42-57,0 0-1,0 1 1,0-1 0,0 0-1,1 1 1,0-1 0,-1 0 0,1 0-1,0 0 1,1-1 0,-1 1-1,0 0 1,1-1 0,0 1 0,-1-1-1,1 0 1,0 0 0,0 0-1,0 0 1,0-1 0,0 1 0,1-1-1,-1 0 1,1 0 0,-1 0-1,0 0 1,1 0 0,-1-1 0,1 0-1,0 0 1,-1 0 0,6 0-1,-5-1 35,1-1 1,0 1-1,-1-1 0,1 0 0,-1 0 0,0 0 0,1 0 1,-1-1-1,0 0 0,0 0 0,-1 0 0,1 0 0,-1-1 1,1 1-1,-1-1 0,0 0 0,-1 0 0,1 0 0,-1 0 0,1 0 1,-1-1-1,0 1 0,2-10 0,0 3 96,-1 0 0,0 0 0,0 0 0,-1 0 0,-1-1 0,0 1 1,-1-1-1,0 1 0,-1-15 0,0 24-116,1 0 1,-1 0 0,0-1 0,0 1-1,1 0 1,-2 0 0,1 0 0,0 0-1,0 0 1,0 0 0,-1 0 0,1 0-1,-1 1 1,0-1 0,1 1 0,-1-1-1,0 1 1,0-1 0,0 1 0,0 0-1,0 0 1,0 0 0,0 0 0,-1 0-1,1 1 1,0-1 0,0 1 0,-1-1-1,1 1 1,0 0 0,-1 0 0,1 0-1,0 0 1,-1 0 0,1 1 0,-5 0-1,4 0-209,-1 0-1,0 0 1,0 0 0,0 1-1,1-1 1,-1 1-1,1 0 1,-1 0-1,-5 5 1,7-5-413,-1 0 1,1 0-1,1 0 1,-1 0 0,0 0-1,0 0 1,1 1-1,0-1 1,-1 1 0,1-1-1,0 1 1,0-1-1,0 1 1,-1 4 0,2 1-7369</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56.846"/>
    </inkml:context>
    <inkml:brush xml:id="br0">
      <inkml:brushProperty name="width" value="0.025" units="cm"/>
      <inkml:brushProperty name="height" value="0.025" units="cm"/>
      <inkml:brushProperty name="color" value="#E71224"/>
    </inkml:brush>
  </inkml:definitions>
  <inkml:trace contextRef="#ctx0" brushRef="#br0">94 1 7783,'0'0'21322,"-2"10"-20068,-19 115 62,19-103-1303,0-1 1,1 1-1,2 0 1,3 32-1,-3-53-82,-1-1-1,0 1 1,1 0 0,-1 0 0,0 0-1,1 0 1,-1 0 0,1 0-1,0-1 1,-1 1 0,1 0-1,0 0 1,-1-1 0,1 1-1,0 0 1,0-1 0,-1 1 0,1-1-1,0 1 1,0-1 0,0 1-1,1-1 1,-1 0-95,-1 1 1,1-1-1,-1 0 1,1 0-1,-1 0 0,1 0 1,-1 0-1,1 0 1,-1 0-1,1 0 1,-1 0-1,1-1 0,0 1 1,-1 0-1,1 0 1,-1 0-1,1 0 0,-1-1 1,0 1-1,1 0 1,-1-1-1,1 1 0,-1 0 1,1-1-1,-1 1 1,0 0-1,1-1 0,-1 1 1,0-1-1,1 1 1,-1-1-1,0 1 1,0-1-1,1 1 0,-1-1 1,0 1-1,0-1 1,0 1-1,0-1 0,0 0 1,1-5-1335,0 1 0,-1-1 0,0 1 0,0-1 0,0 0 0,-1 1 0,1-1 0,-1 1 0,-4-11 0,-8-10-6483</inkml:trace>
  <inkml:trace contextRef="#ctx0" brushRef="#br0" timeOffset="1">1 118 5669,'0'0'21461,"29"-2"-21109,1 3-288,6-1-480,-2 0-2467,1-3-2658,-3-7-4901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08.488"/>
    </inkml:context>
    <inkml:brush xml:id="br0">
      <inkml:brushProperty name="width" value="0.025" units="cm"/>
      <inkml:brushProperty name="height" value="0.025" units="cm"/>
    </inkml:brush>
  </inkml:definitions>
  <inkml:trace contextRef="#ctx0" brushRef="#br0">0 306 5573,'0'0'23206,"11"-3"-21786,0-1-1230,1-2-1,-1 0 1,0 0-1,0-1 1,-1 0-1,0-1 1,0 0-1,-1-1 1,0 0-1,-1 0 1,14-20-1,123-162 105,-145 191-294,0 0 0,0 0 0,0-1 0,0 1 0,0 0 0,0 0 0,0 0 0,0-1 0,1 1 0,-1 0 0,0 0 0,0 0 0,0-1 0,0 1 0,1 0 0,-1 0 0,0 0 0,0 0 0,0 0 0,0 0 0,1-1 0,-1 1 0,0 0 0,0 0 0,1 0 0,-1 0 0,0 0 0,0 0 0,0 0 0,1 0 0,-1 0 0,0 0 0,0 0 0,1 0 0,-1 0 0,0 0 0,0 0 0,0 0 0,1 0 0,-1 0 0,0 1 0,0-1 0,0 0 0,1 0 0,-1 0 0,3 14 0,-5 20 0,-22 72 0,16-80 0,1 0 0,2 0 0,0 1 0,0 29 0,5-55-62,0-1 0,0 1 0,0-1 0,0 1 1,0-1-1,0 1 0,0-1 0,0 1 0,0-1 0,0 1 0,0-1 0,0 1 0,0-1 1,0 1-1,1-1 0,-1 1 0,0-1 0,0 1 0,1-1 0,-1 1 0,0-1 0,0 1 1,1-1-1,-1 0 0,1 1 0,-1-1 0,0 0 0,1 1 0,-1-1 0,1 0 1,-1 1-1,1-1 0,-1 0 0,1 0 0,-1 0 0,1 0 0,-1 1 0,1-1 0,-1 0 1,1 0-1,-1 0 0,1 0 0,-1 0 0,1 0 0,-1 0 0,1 0 0,-1 0 0,1 0 1,-1-1-1,1 1 0,-1 0 0,1 0 0,0-1 0,1 0-495,0 0 0,1 0 0,-1-1 0,0 1-1,0-1 1,0 1 0,0-1 0,0 0 0,0 0 0,2-2 0,11-21-6965,-1-4-5627</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57.357"/>
    </inkml:context>
    <inkml:brush xml:id="br0">
      <inkml:brushProperty name="width" value="0.025" units="cm"/>
      <inkml:brushProperty name="height" value="0.025" units="cm"/>
      <inkml:brushProperty name="color" value="#E71224"/>
    </inkml:brush>
  </inkml:definitions>
  <inkml:trace contextRef="#ctx0" brushRef="#br0">127 0 16047,'0'0'5339,"-9"3"-3733,3-1-1511,1 0 0,0 0 0,0 0 0,0 1 0,0 0 0,0 0 0,1 0-1,-1 1 1,1-1 0,0 1 0,0 0 0,0 0 0,0 1 0,1-1 0,0 1-1,0 0 1,0 0 0,0 0 0,1 0 0,0 0 0,-2 8 0,-3 8 419,1 1-1,1 0 1,0 1 0,2-1 0,1 0 0,1 1-1,2 39 1,0-59-458,0 1 1,1 0-1,-1 0 0,1 0 0,-1-1 0,1 1 0,0 0 0,1-1 0,-1 0 1,1 0-1,-1 1 0,1-1 0,0-1 0,0 1 0,0 0 0,0-1 0,1 0 1,-1 1-1,1-2 0,-1 1 0,1 0 0,0 0 0,0-1 0,0 0 0,0 0 1,0 0-1,0 0 0,0-1 0,0 0 0,0 0 0,0 0 0,0 0 0,0 0 1,0-1-1,0 0 0,6-1 0,-8 1-48,0 0 0,-1 0 0,1 0 1,0 0-1,-1 0 0,1 0 0,-1 0 0,1 0 0,-1-1 1,1 1-1,-1 0 0,0-1 0,0 1 0,0-1 0,0 0 1,0 1-1,0-1 0,0 0 0,0 0 0,-1 1 0,1-1 1,-1 0-1,1 0 0,-1 0 0,0 0 0,1 0 0,-1 0 1,0 0-1,-1 0 0,1 0 0,0 0 0,0 1 0,-1-1 1,0-3-1,0 3 27,1 0-1,-1-1 1,0 1 0,0 0 0,0 0-1,0 0 1,-1 0 0,1 0 0,0 0 0,-1 0-1,0 0 1,1 0 0,-1 1 0,0-1 0,0 1-1,0-1 1,0 1 0,0 0 0,0-1-1,0 1 1,0 0 0,-1 1 0,1-1 0,0 0-1,-1 1 1,1-1 0,-4 0 0,7 2-33,-1-1 0,0 0 0,1 0 0,-1 1 0,0-1 0,1 0 1,-1 0-1,0 1 0,1-1 0,-1 0 0,0 1 0,1-1 0,-1 0 0,0 1 1,0-1-1,0 0 0,1 1 0,-1-1 0,0 1 0,0-1 0,0 0 0,0 1 0,0-1 1,0 1-1,0-1 0,0 1 0,0-1 0,0 0 0,0 1 0,0-1 0,0 1 0,0-1 1,0 1-1,0-1 0,0 0 0,0 1 0,-1-1 0,1 1 0,0-1 0,0 0 1,-1 1-1,1-1 0,0 0 0,0 1 0,-1-1 0,1 0 0,0 1 0,-1-1 0,1 0 1,0 0-1,-1 0 0,0 1 0,10-1-119,0-1 1,0 1-1,0-1 0,0-1 0,0 0 1,-1 0-1,1-1 0,-1 0 1,1-1-1,14-8 0,1 1-489,-24 14 683,0-1 1,0 1-1,0 0 1,0 0-1,0-1 1,-1 1-1,1 0 0,-1-1 1,0 1-1,0 0 1,-1 3-1,-3 7 7,-2 2 28,0 0 0,2 1-1,0 0 1,0 0-1,2 0 1,0 0 0,1 0-1,0 31 1,2-46-150,0-1 0,0 1 0,0 0 0,1-1 0,-1 1 0,0-1 0,1 1 0,-1-1 0,0 1 0,1-1 0,-1 1 0,1-1 0,-1 0-1,0 1 1,1-1 0,-1 1 0,1-1 0,-1 0 0,1 0 0,0 1 0,-1-1 0,1 0 0,-1 0 0,1 0 0,-1 1 0,1-1 0,0 0 0,-1 0 0,1 0 0,0 0 0,-1 0 0,1 0 0,-1 0 0,1 0 0,0-1 0,-1 1 0,1 0 0,-1 0 0,1 0 0,-1-1 0,1 1-1,-1 0 1,2-1 0,23-14-5046,-10-7-3276</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58.152"/>
    </inkml:context>
    <inkml:brush xml:id="br0">
      <inkml:brushProperty name="width" value="0.025" units="cm"/>
      <inkml:brushProperty name="height" value="0.025" units="cm"/>
      <inkml:brushProperty name="color" value="#E71224"/>
    </inkml:brush>
  </inkml:definitions>
  <inkml:trace contextRef="#ctx0" brushRef="#br0">0 1 9961,'0'4'9834,"0"0"-7400,1 2 32,11-2 129,6-2-1026,5 0-672,5-1-705,1-1-128,-2 0-320,-3 0-929,-2 0-1506,-5 0-1697,-6 0-3107</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58.587"/>
    </inkml:context>
    <inkml:brush xml:id="br0">
      <inkml:brushProperty name="width" value="0.025" units="cm"/>
      <inkml:brushProperty name="height" value="0.025" units="cm"/>
      <inkml:brushProperty name="color" value="#E71224"/>
    </inkml:brush>
  </inkml:definitions>
  <inkml:trace contextRef="#ctx0" brushRef="#br0">129 9 16367,'0'0'10256,"-11"0"-9312,10 0-927,-3 0 8,1 0 1,-1 0-1,0 0 1,0 0 0,1 1-1,-1 0 1,0-1 0,1 1-1,-1 1 1,1-1-1,-1 0 1,1 1 0,-1 0-1,1 0 1,0 0-1,0 0 1,0 0 0,0 1-1,0-1 1,1 1 0,-1 0-1,1 0 1,0 0-1,-4 5 1,1 1 101,1 0 0,-1 0 0,2 1 0,-1-1-1,1 1 1,1 0 0,0 0 0,0 0 0,1 0 0,0 0 0,1 0 0,1 20 0,-1-29-106,1 1 1,-1 0-1,0-1 1,1 1-1,-1-1 1,1 1-1,-1-1 1,1 1-1,-1-1 1,1 0-1,0 1 1,0-1-1,0 0 1,0 0-1,0 1 1,0-1-1,0 0 1,0 0-1,1 0 1,-1 0-1,0 0 1,1-1-1,2 2 1,-1-1 25,0 0 0,0-1 0,0 1 1,0-1-1,0 0 0,0 0 0,0 0 1,0 0-1,1 0 0,-1-1 0,4-1 1,2 0 55,-1-1-1,1 0 1,-1-1 0,0 1 0,0-2 0,0 1 0,11-10-1,-10 6-57,0-1-1,-1-1 0,0 0 0,0 0 0,11-20 0,-16 25-2,-1 1-1,1-1 1,-1 0 0,0 0-1,-1 0 1,1 0-1,-1 0 1,0-1-1,0 1 1,-1 0 0,0-1-1,1 1 1,-2 0-1,1-1 1,-1 1-1,-1-8 1,1 12-41,1 0 0,-1 0 0,0-1 0,0 1 0,0 0 0,1 0 0,-1 0 0,0 0 0,-1 0 1,1 0-1,0 0 0,0 0 0,0 1 0,0-1 0,-1 0 0,1 1 0,0-1 0,-1 0 0,1 1 0,0 0 0,-1-1 0,1 1 0,0 0 0,-1 0 0,1 0 0,-1 0 0,1 0 0,-1 0 0,1 0 1,0 0-1,-1 1 0,1-1 0,-1 0 0,0 1 0,-2 0-43,-1 1-1,1-1 1,0 0 0,0 1 0,1 0 0,-1 0 0,0 0-1,1 1 1,-1-1 0,-3 4 0,3-2-302,1 1 0,0-1 0,0 0 0,0 1 0,1 0 0,-1 0 0,1 0 0,-3 8 0,0 25-6393,5-22 453</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58.942"/>
    </inkml:context>
    <inkml:brush xml:id="br0">
      <inkml:brushProperty name="width" value="0.025" units="cm"/>
      <inkml:brushProperty name="height" value="0.025" units="cm"/>
      <inkml:brushProperty name="color" value="#E71224"/>
    </inkml:brush>
  </inkml:definitions>
  <inkml:trace contextRef="#ctx0" brushRef="#br0">20 1 13965,'0'0'8712,"-19"62"-5316,19-39-1090,0 0-1185,0-1-769,0 0-288,0-4-128,1-1-480,2-5-161,-2 0-608,3-9-865,2-3-833,-2 0-1473,3-13-2659</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59.472"/>
    </inkml:context>
    <inkml:brush xml:id="br0">
      <inkml:brushProperty name="width" value="0.025" units="cm"/>
      <inkml:brushProperty name="height" value="0.025" units="cm"/>
      <inkml:brushProperty name="color" value="#E71224"/>
    </inkml:brush>
  </inkml:definitions>
  <inkml:trace contextRef="#ctx0" brushRef="#br0">14 5 18642,'0'0'12513,"10"-1"-11547,54-3-347,-64 4-618,1 0 0,-1 0 0,1 0-1,0 0 1,-1 0 0,1 0 0,-1 0 0,1 0-1,-1 0 1,1 0 0,-1 0 0,1 1 0,-1-1-1,1 0 1,-1 0 0,1 0 0,-1 1-1,1-1 1,-1 0 0,1 1 0,-1-1 0,1 0-1,-1 1 1,0-1 0,1 1 0,-1-1 0,0 0-1,1 1 1,-1-1 0,0 1 0,0-1-1,1 1 1,-1 0 0,-6 19 6,-22 16-14,6-20 7,18-14 0,-1 1 0,1 0 0,0 0 0,0 1 0,0-1 0,1 1 0,-1 0 0,-3 6 0,7-10 0,0 1 0,0-1 0,0 1 0,0 0 0,0-1 0,0 1 0,0-1 0,1 1 0,-1-1 0,0 1 0,0-1 0,1 1 0,-1-1 0,0 0 0,1 1 0,-1-1 0,1 1 0,-1-1 0,0 0 0,1 1 0,-1-1 0,1 0 0,-1 1 0,1-1 0,-1 0 0,1 0 0,-1 0 0,1 1 0,-1-1 0,2 0 0,23 10 0,-15-7 0,-4 0-4,1 0-1,-1 0 1,0 1-1,0 0 1,-1 0-1,1 0 1,-1 1-1,0 0 1,0 0 0,0 0-1,5 9 1,-9-12 4,0 0 0,0 1 1,0-1-1,0 0 0,0 0 0,0 1 1,-1-1-1,1 1 0,-1-1 1,0 0-1,0 1 0,0-1 0,0 1 1,0-1-1,0 0 0,-1 1 1,1-1-1,-1 1 0,0-1 1,0 0-1,1 0 0,-1 1 0,-1-1 1,1 0-1,0 0 0,0 0 1,-1 0-1,1 0 0,-1 0 1,0-1-1,0 1 0,1 0 0,-1-1 1,0 0-1,-4 3 0,1-1 3,0 0 0,0-1-1,0 0 1,0 0 0,0 0-1,0-1 1,0 1 0,-1-1-1,1 0 1,-1-1 0,1 1-1,0-1 1,-1 0 0,1-1-1,-8 0 1,13 1-17,-1 0 0,1 0 1,-1 0-1,1 0 0,-1 0 0,1 0 1,0 0-1,-1 0 0,1 0 0,-1-1 0,1 1 1,0 0-1,-1 0 0,1 0 0,-1 0 0,1 0 1,0-1-1,-1 1 0,1 0 0,0 0 1,-1-1-1,1 1 0,0 0 0,-1-1 0,1 1 1,0 0-1,-1-1 0,1 1 0,0 0 1,0-1-1,0 1 0,0-1 0,-1 1 0,1 0 1,0-1-1,0 1 0,0-1 0,0 1 0,0-1 1,0 1-1,0 0 0,0-1 0,0 1 1,0-1-1,0 1 0,0-1 0,0 1 0,0 0 1,1-1-1,-1 1 0,0-1 0,0 1 1,0 0-1,1-1 0,0-1-136,0 1-1,0 0 1,0 0 0,0 0 0,1 0 0,-1 0-1,0 0 1,1 0 0,-1 0 0,0 1-1,1-1 1,-1 0 0,3 0 0,54-15-14163,-37 6 3621</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3:59.812"/>
    </inkml:context>
    <inkml:brush xml:id="br0">
      <inkml:brushProperty name="width" value="0.025" units="cm"/>
      <inkml:brushProperty name="height" value="0.025" units="cm"/>
      <inkml:brushProperty name="color" value="#E71224"/>
    </inkml:brush>
  </inkml:definitions>
  <inkml:trace contextRef="#ctx0" brushRef="#br0">55 0 17296,'0'0'7544,"-8"10"-4251,-24 28-1029,30-36-2157,1 0 1,0-1-1,-1 1 1,1 0 0,0 0-1,0 0 1,0 0-1,0 0 1,0 0 0,1 0-1,-1 0 1,1 0-1,-1 1 1,1-1-1,0 0 1,0 0 0,0 0-1,0 1 1,0 2-1,1-3-81,0-1-1,-1 0 1,1 0-1,0 1 0,0-1 1,0 0-1,0 0 0,0 0 1,1 0-1,-1 0 1,0 0-1,0 0 0,1 0 1,-1 0-1,0-1 1,1 1-1,-1 0 0,1-1 1,-1 0-1,3 1 1,2 1-309,1-1 1,0-1-1,-1 1 1,1-1 0,0 0-1,0-1 1,-1 1 0,1-1-1,12-4 1,30-22-6757,-19 4-1044,-3 3-1544,-34 25 19536,-4 9-7467,7-9-683,-9 11 290,0 0 1,0 1 0,2 1 0,-11 21-1,17-31-1883,2-1-1,-1 1 0,1 0 0,1 0 0,-1 0 0,2 0 1,-1 1-1,1-1 0,0 0 0,0 1 0,1-1 0,0 1 1,2 9-1,-2-17-273,1-1 1,-1 1-1,0 0 1,0-1-1,1 1 1,-1-1-1,0 1 1,1 0-1,-1-1 1,1 1-1,-1-1 1,0 1-1,1-1 1,-1 1-1,1-1 1,0 1-1,-1-1 1,1 0-1,-1 1 1,1-1-1,1 1 1,9 1-6353,-4-2-880</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00.531"/>
    </inkml:context>
    <inkml:brush xml:id="br0">
      <inkml:brushProperty name="width" value="0.025" units="cm"/>
      <inkml:brushProperty name="height" value="0.025" units="cm"/>
      <inkml:brushProperty name="color" value="#E71224"/>
    </inkml:brush>
  </inkml:definitions>
  <inkml:trace contextRef="#ctx0" brushRef="#br0">1 1 16496,'0'0'13255,"9"3"-13095,7 2-123,0-1-1,0-1 1,0-1 0,1 0-1,-1-1 1,1-1 0,30-3 0,-47 3-36,1 1 0,0 0 0,0-1 0,0 1 1,-1 0-1,1 0 0,0-1 0,-1 1 0,1 0 1,-1 0-1,1 0 0,-1 0 0,1 0 0,-1 0 1,1 0-1,-1 0 0,0 0 0,0 0 0,0 0 1,1 0-1,-1 0 0,0 0 0,0 0 0,0 0 1,-1 0-1,1 0 0,0 2 0,-1 40 30,1-37-37,-9 65 183,6-55 29,1 1 0,0-1 0,1 1 0,0 0 1,2-1-1,0 1 0,5 24 0,-3-31-194,1-1-1,1 1 1,0-1-1,0 0 1,8 10-1,-8-12-4,0 0 1,0 0-1,-1 1 0,0-1 0,-1 1 0,1 0 0,-1 0 0,3 17 0,-4-13 21,-1-1-1,0 1 0,-1 0 0,0 0 1,-1 0-1,0 0 0,-1 0 0,0 0 1,-5 14-1,4-20-15,1-1 0,0 0 1,-1 0-1,0 0 1,0 0-1,0 0 0,-1-1 1,0 1-1,0-1 0,0 0 1,0 0-1,-1-1 1,1 1-1,-1-1 0,0 0 1,0 0-1,0-1 0,0 1 1,-1-1-1,1 0 1,-8 1-1,-7 1-12,-1-1 0,1-1 0,-33 0 0,52-2-49,1 0 0,0 0 0,-1 0 0,1 0 0,0 0 0,-1 0 0,1 0 0,0-1-1,-1 1 1,1 0 0,0 0 0,-1 0 0,1 0 0,0 0 0,0-1 0,-1 1 0,1 0 0,0 0 0,0 0 0,-1-1 0,1 1 0,0 0 0,0 0 0,0-1 0,-1 1-1,1 0 1,0-1 0,0 1 0,0 0 0,0 0 0,0-1 0,0 1 0,0 0 0,-1-1 0,1 1 0,0 0 0,0-1 0,0 1 0,0 0 0,0-1 0,1 1 0,-1 0-1,0-1 1,0 1 0,0 0 0,0-1 0,0 1 0,0 0 0,0-1 0,1 1 0,-1 0 0,0 0 0,0-1 0,12-19-7367,-10 17 4034,5-11-12607</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01.170"/>
    </inkml:context>
    <inkml:brush xml:id="br0">
      <inkml:brushProperty name="width" value="0.025" units="cm"/>
      <inkml:brushProperty name="height" value="0.025" units="cm"/>
      <inkml:brushProperty name="color" value="#E71224"/>
    </inkml:brush>
  </inkml:definitions>
  <inkml:trace contextRef="#ctx0" brushRef="#br0">0 0 8392,'0'0'18225,"52"7"-16751,-16-7-610,4 0-607,3 0-193,-3 0-929,-2 0-1441,-6 0-1218,-12 0-1440,-13-4-2531</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01.513"/>
    </inkml:context>
    <inkml:brush xml:id="br0">
      <inkml:brushProperty name="width" value="0.025" units="cm"/>
      <inkml:brushProperty name="height" value="0.025" units="cm"/>
      <inkml:brushProperty name="color" value="#E71224"/>
    </inkml:brush>
  </inkml:definitions>
  <inkml:trace contextRef="#ctx0" brushRef="#br0">0 35 17392,'0'0'5638,"64"3"-4485,-22-9-352,5-2-545,3 4-608,-5-2-2595,-8 0-1986,-8-2-7014</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03.141"/>
    </inkml:context>
    <inkml:brush xml:id="br0">
      <inkml:brushProperty name="width" value="0.025" units="cm"/>
      <inkml:brushProperty name="height" value="0.025" units="cm"/>
      <inkml:brushProperty name="color" value="#E71224"/>
    </inkml:brush>
  </inkml:definitions>
  <inkml:trace contextRef="#ctx0" brushRef="#br0">0 252 8488,'3'5'9560,"6"-8"-4017,18-19-2703,15-20-4992,-30 29 3604,16-17-1298,-3 4 341,0-1 0,-2-2 1,23-35-1,-57 85 204,1 0 0,-12 36 0,19-46-688,-1-1-1,2 1 1,-1 0 0,2 0 0,-1 0 0,1 0 0,1 0-1,0 1 1,3 18 0,13-2-428,-1-12-3292,-10-10 698,1 0-4068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09.048"/>
    </inkml:context>
    <inkml:brush xml:id="br0">
      <inkml:brushProperty name="width" value="0.025" units="cm"/>
      <inkml:brushProperty name="height" value="0.025" units="cm"/>
    </inkml:brush>
  </inkml:definitions>
  <inkml:trace contextRef="#ctx0" brushRef="#br0">0 60 15182,'0'0'8878,"8"-8"-7041,-3 3-1604,0 0 0,0 1 0,0 0 0,1 0 1,-1 0-1,1 0 0,0 1 0,0 0 0,0 1 1,0-1-1,1 1 0,-1 0 0,1 1 1,0-1-1,7 0 0,-12 2-209,4-1 149,0 1-1,1 0 1,-1 0-1,1 0 0,-1 0 1,0 1-1,8 2 1,-12-2-142,0 0-1,0 0 1,-1 0 0,1 0 0,-1 0 0,1 0 0,-1 1 0,1-1 0,-1 1 0,0-1 0,1 1-1,-1-1 1,0 1 0,0 0 0,0 0 0,0-1 0,-1 1 0,1 0 0,-1 0 0,1 0 0,-1 0-1,1 0 1,-1 0 0,0 0 0,0 0 0,0 0 0,0 2 0,0 3-11,-1-1-1,1 1 1,-1-1 0,0 1 0,-1-1 0,1 0-1,-1 1 1,-1-1 0,1 0 0,-1 0-1,0-1 1,0 1 0,-7 8 0,-4 4 102,-2-1 1,-26 24-1,28-29-76,1 1-1,0 0 0,1 1 0,-16 23 0,28-37-45,0 0 1,0 1-1,0-1 1,0 0-1,0 1 1,0-1-1,-1 0 1,1 1-1,0-1 1,0 0-1,0 1 1,0-1-1,0 0 1,1 1-1,-1-1 1,0 0-1,0 1 1,0-1-1,0 0 1,0 1-1,0-1 1,0 0-1,1 1 1,-1-1-1,0 0 1,0 0-1,1 1 1,-1-1-1,0 0 1,0 0-1,1 0 1,-1 1-1,0-1 1,0 0-1,1 0 1,-1 0-1,0 0 1,1 1-1,-1-1 1,0 0-1,1 0 1,-1 0-1,0 0 0,1 0 1,-1 0-1,0 0 1,1 0-1,30 3 24,33-7-258,-9-6-2991,-18 0-5663,-12 1-3059</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04.806"/>
    </inkml:context>
    <inkml:brush xml:id="br0">
      <inkml:brushProperty name="width" value="0.025" units="cm"/>
      <inkml:brushProperty name="height" value="0.025" units="cm"/>
      <inkml:brushProperty name="color" value="#E71224"/>
    </inkml:brush>
  </inkml:definitions>
  <inkml:trace contextRef="#ctx0" brushRef="#br0">61 45 6342,'-5'2'49,"-22"9"4825,-1-7 8508,32-5-12930,0 0 0,1 0 0,-1 1 0,1 0 1,-1-1-1,1 2 0,0-1 0,7 2 0,7-1 188,140-8 79,191-33-1,-302 33-703,42 2-352,-61 4-3545,2-1-6238</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06.047"/>
    </inkml:context>
    <inkml:brush xml:id="br0">
      <inkml:brushProperty name="width" value="0.025" units="cm"/>
      <inkml:brushProperty name="height" value="0.025" units="cm"/>
      <inkml:brushProperty name="color" value="#E71224"/>
    </inkml:brush>
  </inkml:definitions>
  <inkml:trace contextRef="#ctx0" brushRef="#br0">24 19 14253,'0'0'10656,"8"-3"-9610,50-10 278,-53 12-1235,1 0-1,0 0 0,-1 1 1,1 0-1,0 0 0,-1 1 1,1-1-1,0 1 0,-1 0 0,7 3 1,-11-4-72,0 0 0,0 1 1,-1-1-1,1 1 0,0 0 0,0-1 1,-1 1-1,1-1 0,0 1 1,-1 0-1,1 0 0,-1-1 0,1 1 1,-1 0-1,1 0 0,-1 0 1,0 0-1,1-1 0,-1 1 0,0 0 1,0 0-1,1 0 0,-1 0 1,0 0-1,0 0 0,0 0 0,0 0 1,0 0-1,0 0 0,-1-1 0,1 1 1,0 0-1,0 0 0,-1 0 1,1 0-1,0 0 0,-1-1 0,1 1 1,-1 0-1,1 0 0,-1 0 1,0-1-1,1 1 0,-1 0 0,0-1 1,1 1-1,-1-1 0,0 1 1,-1 0-1,-38 30 688,-44 4 849,55-24-769,23-8-537,8-2-155,-1-1-93,7 0-24,1 0 0,0 0 0,-1 1 0,1 0 1,-1 0-1,12 4 0,-18-4 18,0 0 0,0 0 0,0 1 0,0-1-1,0 1 1,0-1 0,0 1 0,0-1 0,0 1 0,-1 0 0,1 0 0,-1 0 0,1 0 0,-1 0 0,0 0 0,0 0 0,0 1 0,0-1 0,0 0 0,-1 1-1,1-1 1,0 1 0,-1-1 0,0 0 0,0 1 0,0 3 0,3 13 72,-4-19-21,-4-12-12</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06.668"/>
    </inkml:context>
    <inkml:brush xml:id="br0">
      <inkml:brushProperty name="width" value="0.025" units="cm"/>
      <inkml:brushProperty name="height" value="0.025" units="cm"/>
      <inkml:brushProperty name="color" value="#E71224"/>
    </inkml:brush>
  </inkml:definitions>
  <inkml:trace contextRef="#ctx0" brushRef="#br0">101 73 9513,'0'0'14531,"-2"-9"-12967,1 7-1412,1-1 0,-1 1 0,1-1 0,-1 0 0,1 1 0,0-1 0,0 0 0,1 0 0,-1 1-1,0-1 1,1 0 0,0 1 0,-1-1 0,3-3 0,-2 5-18,1-1 0,-1 0 0,1 1 0,-1-1 0,1 1 0,0 0 0,0-1 0,0 1 0,0 0 0,0 0 0,0 0-1,0 0 1,0 0 0,0 1 0,1-1 0,-1 1 0,0-1 0,0 1 0,0 0 0,1 0 0,-1 0 0,4 1 0,-4-2-108,0 1 0,0 0 0,0 0 0,0 0 0,0 1 1,0-1-1,0 0 0,0 1 0,0-1 0,0 1 0,0 0 0,0 0 0,0 0 0,0 0 0,0 0 0,-1 0 1,1 0-1,-1 0 0,1 1 0,-1-1 0,1 0 0,-1 1 0,0 0 0,2 1 0,-1 1 26,-1 0 0,0 0 0,0 0 0,0 0 0,0 0 0,-1 1 0,0-1 0,0 0 0,0 0 0,0 0 0,-1 7 0,-1-6-30,1 0 0,-1 1 0,0-1 0,-1 0 0,1 0 0,-1 0 1,0 0-1,0 0 0,-1-1 0,1 1 0,-1-1 0,0 0 0,-5 5 0,-64 48 187,63-50-204,-5 3-5,-23 15 0,36-23 0,0-1 0,1 0 0,-1 0 0,1 1 0,-1-1 0,1 0 0,0 1 0,-1 0 0,1-1 0,0 1 0,0 0 0,0-1 0,0 1 0,1 0 0,-1 0 0,0 2 0,2-3 0,0 0 0,1-1 0,-1 1 0,0 0 0,1-1 0,-1 1 0,1-1 0,-1 1 0,1-1 0,-1 0 0,1 1 0,-1-1 0,1 0 0,-1 0 0,1 0 0,-1 0 0,1-1 0,2 1 0,0-1 0,235-14 0,-234 12-2325,1-9-5719,-5 8 4480,6-8-3515</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07.072"/>
    </inkml:context>
    <inkml:brush xml:id="br0">
      <inkml:brushProperty name="width" value="0.025" units="cm"/>
      <inkml:brushProperty name="height" value="0.025" units="cm"/>
      <inkml:brushProperty name="color" value="#E71224"/>
    </inkml:brush>
  </inkml:definitions>
  <inkml:trace contextRef="#ctx0" brushRef="#br0">85 61 10346,'0'0'17366,"-10"6"-16640,5-4-587,0 1 1,0 0 0,1 0-1,-1 0 1,1 1 0,-1 0-1,1 0 1,0 0 0,1 0-1,-1 1 1,1-1 0,0 1 0,0 0-1,0 0 1,1 0 0,-1 0-1,1 0 1,0 1 0,1-1-1,-1 1 1,1-1 0,1 1-1,-1 6 1,1-11-123,0 0 1,1 0-1,-1 0 0,0 0 0,1 0 1,0 0-1,-1 0 0,1 0 0,-1 0 0,1 0 1,0 0-1,0-1 0,0 1 0,-1 0 1,1 0-1,0-1 0,0 1 0,0-1 1,0 1-1,0-1 0,0 1 0,0-1 1,0 0-1,0 1 0,0-1 0,0 0 0,1 0 1,-1 0-1,0 0 0,0 0 0,0 0 1,0 0-1,0 0 0,0 0 0,2-1 1,2 1 33,1-1-1,-1 0 1,1 0 0,-1 0 0,0 0 0,8-4 0,-7 2-51,1-1 0,-1 0 0,0 0 0,0 0 0,0-1 0,-1 0 0,1 0 0,-1-1 0,0 1 0,-1-1 0,1 0 0,-1-1 0,-1 1 0,1-1 0,-1 1 0,0-1 0,0 0 0,-1 0 0,0 0 0,0-1 0,-1 1 0,0 0 0,0-1 0,-1-8 0,0 14-38,-1 1 1,1-1-1,-1 0 1,0 1-1,1-1 1,-1 1-1,0-1 1,0 1-1,0 0 1,0-1-1,0 1 1,-1 0-1,1 0 1,0 0-1,0 0 1,-1 0-1,1 0 1,-1 0-1,1 0 0,-1 0 1,1 1-1,-1-1 1,1 0-1,-1 1 1,0 0-1,1-1 1,-1 1-1,0 0 1,1 0-1,-1 0 1,0 0-1,1 0 1,-4 1-1,3-1-55,0 0-1,0 0 1,0 0-1,-1 0 1,1 1-1,0-1 0,0 1 1,0 0-1,0 0 1,0 0-1,0 0 1,0 0-1,0 0 1,0 0-1,0 0 1,1 1-1,-1-1 1,1 1-1,-1-1 1,1 1-1,-1 0 1,1 0-1,0 0 1,0-1-1,0 1 1,-1 3-1,-1 20-5156,3-24 4846,0 0-1,0 0 1,0 0-1,0 0 1,0 0-1,1 0 1,-1 0-1,0-1 1,1 1-1,-1 0 1,0 0-1,1 0 1,-1 0-1,1 0 1,-1-1-1,1 1 1,0 0-1,-1-1 0,1 1 1,0 0-1,-1-1 1,1 1-1,1 0 1,13 4-6429</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07.411"/>
    </inkml:context>
    <inkml:brush xml:id="br0">
      <inkml:brushProperty name="width" value="0.025" units="cm"/>
      <inkml:brushProperty name="height" value="0.025" units="cm"/>
      <inkml:brushProperty name="color" value="#E71224"/>
    </inkml:brush>
  </inkml:definitions>
  <inkml:trace contextRef="#ctx0" brushRef="#br0">78 22 11018,'0'0'18082,"-8"3"-17501,4-2-499,-1 1 0,1 0 0,1 0-1,-1 0 1,0 0 0,0 1 0,1 0-1,-1 0 1,1 0 0,0 0 0,0 0-1,0 0 1,0 1 0,1-1 0,0 1-1,-1 0 1,1 0 0,0 0 0,1 0-1,-1 0 1,1 0 0,0 1 0,0-1-1,0 0 1,0 1 0,1-1-1,0 1 1,0-1 0,0 0 0,0 1-1,2 7 1,-1-10-72,0-1 1,0 1-1,0-1 0,0 1 0,0-1 1,0 1-1,1-1 0,-1 0 0,0 0 1,1 0-1,-1 1 0,0-1 0,1-1 0,0 1 1,-1 0-1,1 0 0,-1 0 0,1-1 1,0 1-1,0-1 0,-1 0 0,1 1 1,0-1-1,0 0 0,-1 0 0,1 0 0,0 0 1,0 0-1,1-1 0,5 1 17,0-1 0,0 0 1,0 0-1,-1-1 0,12-3 0,-12 1-27,0 1 0,-1-1 0,1-1 0,-1 1 0,0-1 0,0-1 0,0 1 0,-1-1 0,8-9 0,-11 13 0,-1 0 0,1 0 0,-1 0 0,1 0 0,-1 0 0,0-1 0,1 1 0,-1 0 0,0-1 0,0 1 0,-1-1 0,1 1 0,-1-1 0,1 1 0,-1-1 0,0 1 0,0-1 0,0 0 0,0 1 0,0-1 0,0 1 0,-1-1 0,0 1 0,1-1 0,-1 1 0,0-1 0,0 1 0,0 0 0,0-1 0,-1 1 0,1 0 0,-3-3 0,2 3-140,0 0 0,0 0 0,-1 1 0,1-1 1,0 1-1,-1-1 0,1 1 0,-1 0 0,1 0 0,-1 0 0,1 0 0,-1 1 0,0-1 0,1 1 1,-1-1-1,0 1 0,0 0 0,1 0 0,-1 0 0,0 1 0,1-1 0,-6 2 0,3-1-505,1 1 0,-1 0 0,1 0 0,-1 0-1,1 1 1,0-1 0,0 1 0,0 0 0,0 0 0,0 0-1,-4 7 1,2-3-10144</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10.190"/>
    </inkml:context>
    <inkml:brush xml:id="br0">
      <inkml:brushProperty name="width" value="0.025" units="cm"/>
      <inkml:brushProperty name="height" value="0.025" units="cm"/>
      <inkml:brushProperty name="color" value="#E71224"/>
    </inkml:brush>
  </inkml:definitions>
  <inkml:trace contextRef="#ctx0" brushRef="#br0">127 166 224,'0'0'3070,"1"-8"-3140,0 2-341,0 3 470,0-1 0,0 1 0,-1 0-1,1-1 1,-1 1 0,1-1-1,-1 1 1,0-1 0,0 1 0,-1 0-1,1-1 1,-1 1 0,0-1-1,0 1 1,0 0 0,0 0 0,0-1-1,-1 1 1,-2-5 0,-15-6-2821,1 3 3552,-22-5 8474,37 15-8563,0 0 0,0-1 1,0 1-1,0-1 0,0 1 0,0-1 0,1 0 1,-1 0-1,1 0 0,0-1 0,-1 1 1,1-1-1,0 1 0,0-1 0,1 1 0,-3-5 1,38 7 1593,59 2-783,-47 0-2434,1-1-3896,-62-1-4823</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10.561"/>
    </inkml:context>
    <inkml:brush xml:id="br0">
      <inkml:brushProperty name="width" value="0.025" units="cm"/>
      <inkml:brushProperty name="height" value="0.025" units="cm"/>
      <inkml:brushProperty name="color" value="#E71224"/>
    </inkml:brush>
  </inkml:definitions>
  <inkml:trace contextRef="#ctx0" brushRef="#br0">29 1 9545,'0'0'10965,"-1"8"-9443,2 4-725,0 0 1,1 0 0,5 20 0,8 49 1045,-15-33-1637,-1-1 1,-3 0 0,-14 67 0,6-45 395,3 1-1,0 137 0,9-205-581,0 1-1,0-1 1,0 0-1,0 1 1,1-1-1,-1 0 1,1 0-1,0 1 1,0-1-1,-1 0 1,2 0-1,-1 0 1,0 0-1,0 0 1,0 0-1,1 0 1,-1-1-1,1 1 1,0 0-1,0-1 1,3 3-1,-1-2 65,0 0 0,0 0 0,1 0-1,-1-1 1,0 0 0,1 0 0,0 0 0,-1 0 0,1-1-1,6 1 1,10-2 273,1-1-1,-1-1 0,36-9 1,-53 11-352,25-5-2228,-24 6 1087,0-1 0,0 1 0,0 0 0,0 0 0,1 1 0,7 1 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12.073"/>
    </inkml:context>
    <inkml:brush xml:id="br0">
      <inkml:brushProperty name="width" value="0.025" units="cm"/>
      <inkml:brushProperty name="height" value="0.025" units="cm"/>
      <inkml:brushProperty name="color" value="#E71224"/>
    </inkml:brush>
  </inkml:definitions>
  <inkml:trace contextRef="#ctx0" brushRef="#br0">3 60 7207,'-2'-5'7490,"6"-19"-2681,1 21-4386,-1 0 0,1-1 0,-1 2 0,1-1 0,0 0 0,0 1 0,1 0 0,-1 0 0,0 1 0,1 0 0,-1 0 0,1 0 0,-1 0 0,8 1 0,-6-1-202,1 0 0,-1 1 0,1 1 0,-1-1 0,1 1 0,0 0 1,-1 1-1,0 0 0,1 0 0,6 4 0,-12-5-207,0-1 0,0 1 1,0 1-1,-1-1 0,1 0 1,-1 0-1,1 1 0,-1-1 0,1 0 1,-1 1-1,0 0 0,1-1 1,-1 1-1,0 0 0,0-1 1,0 1-1,0 0 0,-1 0 1,1 0-1,0 0 0,-1 0 0,0 0 1,1 0-1,-1 3 0,0-2 1,-1 0-1,0 0 0,0 0 0,0 0 1,0 0-1,0 0 0,-1 0 1,1 0-1,-1-1 0,0 1 0,0 0 1,0-1-1,-4 5 0,-3 1 108,1-1 0,-1 0 0,0 0 0,-1-1-1,1 0 1,-1-1 0,-17 7 0,38-12-31,0 0 0,0 0-1,1 1 1,-1 0 0,0 1 0,18 5 0,-22-5-110,1 0-1,-1 1 1,0 0 0,0 1-1,0-1 1,10 8 0,-14-9 10,-1 1 1,1-1 0,-1 0 0,0 0 0,0 1 0,0 0 0,0-1 0,0 1 0,0 0 0,-1 0-1,1 0 1,-1 0 0,0 0 0,0 0 0,0 0 0,1 7 0,-2-7 11,1 0 1,-1 0-1,0 0 1,0 1-1,0-1 1,0 0-1,0 0 1,-1 0-1,0 1 1,1-1-1,-1 0 1,0 0-1,-1 0 1,1 0-1,0-1 1,-1 1-1,0 0 1,0 0-1,-2 3 1,-1-2 92,-1 0 0,1-1 0,-1 1 0,0-1 0,0 0 0,0 0 0,0-1 0,-11 4 0,-13 3 456,0 0-1,-57 8 1,118-44-4022,21 6-7986,-36 14 5018</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12.461"/>
    </inkml:context>
    <inkml:brush xml:id="br0">
      <inkml:brushProperty name="width" value="0.025" units="cm"/>
      <inkml:brushProperty name="height" value="0.025" units="cm"/>
      <inkml:brushProperty name="color" value="#E71224"/>
    </inkml:brush>
  </inkml:definitions>
  <inkml:trace contextRef="#ctx0" brushRef="#br0">44 0 15855,'0'0'8872,"-41"61"-6822,39-39-576,2-3-545,0 0-417,1-6-320,12-5-128,4-3 0,3-5-32,0 0-608,4-5-801,2-8-1634,-1-4-1281,-5-1-1346,-2-1-1825</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12.852"/>
    </inkml:context>
    <inkml:brush xml:id="br0">
      <inkml:brushProperty name="width" value="0.025" units="cm"/>
      <inkml:brushProperty name="height" value="0.025" units="cm"/>
      <inkml:brushProperty name="color" value="#E71224"/>
    </inkml:brush>
  </inkml:definitions>
  <inkml:trace contextRef="#ctx0" brushRef="#br0">148 1 7175,'0'0'11787,"-56"73"-9417,35-44-352,-1 4-256,4-2-161,3 2-480,4-1-512,7 1-449,4-4-128,0-4-801,4-5-2626,4-8-3395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10.249"/>
    </inkml:context>
    <inkml:brush xml:id="br0">
      <inkml:brushProperty name="width" value="0.025" units="cm"/>
      <inkml:brushProperty name="height" value="0.025" units="cm"/>
    </inkml:brush>
  </inkml:definitions>
  <inkml:trace contextRef="#ctx0" brushRef="#br0">18 56 12332,'-1'-1'660,"-1"0"1,1 0 0,0 0 0,0 0-1,-1 0 1,1 0 0,0 0 0,0 0-1,0-1 1,0 1 0,1 0 0,-1-1-1,0 1 1,1-1 0,-1 1 0,0-3-1,1 4-462,0-1-1,0 0 1,1 1-1,-1-1 0,0 1 1,0-1-1,1 0 0,-1 1 1,0-1-1,1 1 0,-1-1 1,1 1-1,-1-1 0,1 1 1,-1 0-1,1-1 1,-1 1-1,1-1 0,-1 1 1,1 0-1,-1 0 0,1-1 1,-1 1-1,1 0 0,0 0 1,-1 0-1,2-1 0,9-1 350,0 1-1,1 0 0,18 0 0,-5 1 135,87-15 114,-112 15-794,1 1-1,-1-1 1,1 0 0,-1 1-1,1-1 1,-1 1 0,1-1 0,-1 1-1,0-1 1,1 1 0,-1 0-1,0-1 1,1 1 0,-1-1-1,0 1 1,0 0 0,0-1-1,1 1 1,-1 0 0,0-1-1,0 1 1,0 0 0,0-1 0,0 1-1,0 0 1,0-1 0,0 1-1,-1 1 1,-2 22-5,-5 4 4,-1 0 0,-1-1 0,-2 0 0,-19 33 0,16-32 0,1 1 0,1 0 0,-13 48 0,25-75 0,0-1 0,1 1 0,-1 0 0,1 0 0,0 0 0,0-1 0,0 1 0,0 0 0,0 0 0,0 0 0,0 0 0,0-1 0,1 1 0,-1 0 0,1 0 0,-1 0 0,1-1 0,1 3 0,-1-3 0,0 0 0,0-1 0,1 1 0,-1 0 0,0-1 0,1 1 0,-1-1 0,1 1 0,-1-1 0,0 0 0,1 0 0,-1 1 0,1-1 0,-1 0 0,1 0 0,-1 0 0,1-1 0,-1 1 0,0 0 0,1-1 0,-1 1 0,1 0 0,-1-1 0,2 0 0,-2 0-291,0 1 0,-1-1 0,1 0-1,0 1 1,0-1 0,0 0 0,0 0 0,-1 0 0,1 0-1,0 1 1,-1-1 0,1 0 0,-1 0 0,1 0 0,-1 0 0,1 0-1,-1-1 1,0 1 0,0 0 0,1 0 0,-1 0 0,0 0-1,0 0 1,0-2 0,-2-29-11072,-4 14 2107</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15.070"/>
    </inkml:context>
    <inkml:brush xml:id="br0">
      <inkml:brushProperty name="width" value="0.025" units="cm"/>
      <inkml:brushProperty name="height" value="0.025" units="cm"/>
      <inkml:brushProperty name="color" value="#E71224"/>
    </inkml:brush>
  </inkml:definitions>
  <inkml:trace contextRef="#ctx0" brushRef="#br0">0 0 15855,'0'0'11851,"73"20"-11787,-40-15-96,0 0-512,0-1-1859,-4-4-3522,-2 0-9642</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16.862"/>
    </inkml:context>
    <inkml:brush xml:id="br0">
      <inkml:brushProperty name="width" value="0.025" units="cm"/>
      <inkml:brushProperty name="height" value="0.025" units="cm"/>
      <inkml:brushProperty name="color" value="#E71224"/>
    </inkml:brush>
  </inkml:definitions>
  <inkml:trace contextRef="#ctx0" brushRef="#br0">63 13 7847,'0'0'17735,"9"-3"-16945,-4 1-722,-2 1-18,1-1-1,-1 1 0,0 0 0,1 0 1,0 1-1,-1-1 0,1 1 0,3 0 1,-5 0-39,-1 0 0,1 0 0,-1 1 0,0-1 0,1 1 0,-1-1 0,0 1 0,1 0 0,-1-1 0,0 1 0,0 0 0,0 0 0,0 0 0,0 0 0,0 0 0,0 0 0,0 0 1,0 0-1,0 1 0,0-1 0,-1 0 0,1 0 0,-1 1 0,1-1 0,-1 0 0,1 1 0,-1-1 0,0 0 0,1 4 0,0 0-3,0 0-1,0 0 1,0 1 0,-1-1-1,0 1 1,0-1-1,0 1 1,-1-1 0,0 0-1,0 1 1,0-1-1,0 0 1,-1 0 0,0 0-1,0 0 1,-1 0-1,1 0 1,-1-1 0,-7 10-1,-1-2 107,-2-1 0,1 0 0,-1-1 0,-1 0 0,-16 9 0,14-9 192,16-10-270,-1 0-1,1 0 1,0 0-1,-1 1 1,1-1-1,0 0 1,0 0-1,-1 0 1,1 0-1,0 0 1,0 0-1,-1 1 1,1-1-1,0 0 1,0 0-1,0 0 1,-1 1-1,1-1 1,0 0-1,0 0 1,0 1-1,0-1 1,0 0-1,-1 0 1,1 1-1,0-1 1,0 0-1,0 0 1,0 1-1,0-1 1,0 0-1,0 1 1,0-1-1,0 0 1,0 0-1,0 1 1,0-1-1,0 0 1,0 1-1,0-1 1,14 4 403,33-3-708,-38-1 341,68 0-3201,-24 0-3933,-25 0 10</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17.404"/>
    </inkml:context>
    <inkml:brush xml:id="br0">
      <inkml:brushProperty name="width" value="0.025" units="cm"/>
      <inkml:brushProperty name="height" value="0.025" units="cm"/>
      <inkml:brushProperty name="color" value="#E71224"/>
    </inkml:brush>
  </inkml:definitions>
  <inkml:trace contextRef="#ctx0" brushRef="#br0">104 5 8872,'0'0'16101,"-10"1"-15466,5 0-552,1-1 0,0 1-1,0 1 1,-1-1 0,1 0-1,0 1 1,0 0 0,0 0-1,0 0 1,1 0-1,-1 1 1,1-1 0,-1 1-1,1 0 1,0 0 0,0 0-1,0 1 1,0-1 0,1 1-1,0-1 1,-1 1 0,1 0-1,0 0 1,1 0 0,-1 0-1,1 0 1,0 1 0,0-1-1,0 0 1,0 9 0,0-11-12,0 1 0,1 0 0,-1 0 0,1 0 0,0-1 0,0 1 0,0 0 0,0 0 0,0 0 0,1 0 0,-1-1 0,1 1 0,0 0 0,0 0 0,0-1 0,0 1 0,0-1 1,0 1-1,1-1 0,-1 1 0,1-1 0,0 0 0,3 4 0,-1-4-10,0 0 1,-1-1-1,1 1 0,0-1 1,0 0-1,0 0 1,0 0-1,0-1 1,0 1-1,0-1 0,0 0 1,0 0-1,0-1 1,0 1-1,0-1 0,6-1 1,-2 0 14,-1-1 1,1 0 0,-1 0-1,0 0 1,1-1-1,-2 0 1,1 0 0,0-1-1,-1 0 1,0 0-1,6-7 1,-8 8-24,0 0-1,0 0 1,-1 0 0,0-1-1,0 1 1,0-1 0,0 0 0,-1 0-1,1 0 1,-1 0 0,-1 0-1,1-1 1,-1 1 0,0-1 0,0 1-1,0-12 1,-1 16-51,0 0 0,0 0 0,0-1 0,-1 1 0,1 0 1,-1 0-1,1-1 0,-1 1 0,1 0 0,-1 0 0,0 0 0,1 0 0,-1 0 0,0 0 0,0 0 0,0 0 1,0 0-1,0 0 0,0 0 0,0 1 0,0-1 0,0 0 0,0 1 0,0-1 0,-2 0 0,-1 0-15,0 0 0,0 0-1,0 0 1,0 1 0,0-1 0,0 1-1,-1 0 1,-4 1 0,1-1-597,-1 2 0,0-1 0,0 1 1,0 0-1,1 1 0,-1 0 0,-8 5 1,-8 9-9049</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18.430"/>
    </inkml:context>
    <inkml:brush xml:id="br0">
      <inkml:brushProperty name="width" value="0.025" units="cm"/>
      <inkml:brushProperty name="height" value="0.025" units="cm"/>
      <inkml:brushProperty name="color" value="#E71224"/>
    </inkml:brush>
  </inkml:definitions>
  <inkml:trace contextRef="#ctx0" brushRef="#br0">77 53 3491,'0'0'17692,"10"-7"-16048,-4 1-1506,0 2 1,1-1-1,-1 1 1,1 0-1,0 0 0,0 1 1,0 0-1,1 0 1,-1 1-1,1 0 1,-1 0-1,1 1 0,14-1 1,-13 2-306,-6 0 237,0-1 0,0 1 1,0 0-1,0 1 0,1-1 0,-1 0 1,0 1-1,0 0 0,0 0 0,4 1 1,-6 0 22,0-1 0,1 0 0,-1 1 0,0-1 1,0 1-1,0 0 0,-1-1 0,1 1 0,0 0 0,-1 0 1,1-1-1,-1 1 0,1 0 0,-1 0 0,0 0 0,0 0 1,0-1-1,0 1 0,0 0 0,0 2 0,-1 45 138,0-16 265,6 58 0,-3-79-458,0-1-1,1 1 0,0-1 1,1 0-1,0 0 0,0-1 0,1 1 1,13 17-1,-7-12-57,-1 0 0,0 1 0,-1 0 0,-1 1 0,-1 0 0,0 0 0,-1 0 0,-1 1 0,-1-1 0,-1 1 0,2 35 0,-4-32-7,1 1-33,-1-1 0,-1 1 1,-1-1-1,-5 31 0,5-47 118,-1 0 0,0 0-1,0 0 1,0 0 0,-1-1-1,0 1 1,0 0 0,0-1 0,-1 0-1,1 0 1,-1 0 0,-1 0-1,1-1 1,-1 1 0,1-1-1,-1 0 1,0-1 0,-1 1 0,1-1-1,-9 4 1,5-4 73,-1 1 0,0-1-1,0 0 1,-1-1 0,1 0 0,-1-1-1,1 0 1,-1-1 0,-14-1 0,-8-3 685,-53-12-1,29 3-519,51 13-418,2-1-883,6 1-845,10 0-2092,5 0-3072</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52.888"/>
    </inkml:context>
    <inkml:brush xml:id="br0">
      <inkml:brushProperty name="width" value="0.025" units="cm"/>
      <inkml:brushProperty name="height" value="0.025" units="cm"/>
      <inkml:brushProperty name="color" value="#E71224"/>
    </inkml:brush>
  </inkml:definitions>
  <inkml:trace contextRef="#ctx0" brushRef="#br0">8 0 4805,'0'0'12326,"-1"1"-12273,1-1 0,-1 0 0,1 1 0,-1-1 0,1 1 0,-1-1 0,1 1 0,0-1 0,-1 1 0,1-1 0,0 1 0,-1-1 0,1 1 0,0-1 0,0 1 0,-1 0 0,1-1 0,0 1 0,0-1 0,0 1 0,0 0 0,0-1 0,0 1 0,0-1 0,0 1 0,0 0 0,0-1 0,0 2 0,4 9 243,-1 1 0,2-1-1,-1 0 1,1 0-1,1-1 1,0 1 0,9 10-1,0 4-92,77 110 305,-66-101-204,-1 2 0,-2 0 0,-2 1 0,28 66 1,9 78 218,50 275 0,-80-289-337,-7 2-1,-8 0 1,-9 201-1,-15-253 50,-49 218 0,20-135-38,22-99-211,-55 351 1245,16 369 622,52-713-1502,-2 85-1295,7-191 740,0-1 0,-1 0 0,1 0 0,-1 1 0,1-1-1,-1 0 1,0 0 0,1 0 0,-1 1 0,0-1 0,0 0 0,0 0-1,0 0 1,0 0 0,0-1 0,0 1 0,0 0 0,0 0 0,0-1-1,0 1 1,0 0 0,-1-1 0,1 1 0,-3 0 0,-19 3-7110,14-4 2168</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4:53.229"/>
    </inkml:context>
    <inkml:brush xml:id="br0">
      <inkml:brushProperty name="width" value="0.025" units="cm"/>
      <inkml:brushProperty name="height" value="0.025" units="cm"/>
      <inkml:brushProperty name="color" value="#E71224"/>
    </inkml:brush>
  </inkml:definitions>
  <inkml:trace contextRef="#ctx0" brushRef="#br0">0 1 7303,'0'8'8568,"0"6"-7715,1 0 0,0-1-1,0 1 1,2 0 0,-1 0 0,2-1 0,9 26-1,47 75 238,-27-54 1352,38 95 0,-71-154-2397,0 1 0,1-1 0,-1 1-1,1-1 1,-1 1 0,1-1 0,0 0 0,0 1-1,0-1 1,0 0 0,0 0 0,0 1-1,0-1 1,0 0 0,0 0 0,0 0 0,1 0-1,-1 0 1,0-1 0,2 2 0,-2-2-29,1 0 0,-1 0 0,0 0 0,0 0 1,0 0-1,0-1 0,1 1 0,-1 0 0,0-1 0,0 1 0,0-1 1,0 1-1,0-1 0,0 1 0,0-1 0,0 0 0,0 1 0,0-1 0,-1 0 1,3-2-1,5-7-15,0-1-1,-1 0 1,12-24 0,-9 17 120,20-31-78,26-45-2291,-23 29-3704,-10 12-2605</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04.338"/>
    </inkml:context>
    <inkml:brush xml:id="br0">
      <inkml:brushProperty name="width" value="0.025" units="cm"/>
      <inkml:brushProperty name="height" value="0.025" units="cm"/>
      <inkml:brushProperty name="color" value="#E71224"/>
    </inkml:brush>
  </inkml:definitions>
  <inkml:trace contextRef="#ctx0" brushRef="#br0">1563 1 5605,'0'0'534,"-6"9"667,-106 205 3681,87-165-5007,-48 118 398,46-102 725,-63 114 0,-141 258-828,121-212 49,-102 245 1041,127-203-816,49-144-313,-81 185-1,64-185 808,6 1-1,-57 243 1,73-242-83,3-17 167,-28 216 0,-5 66 206,54-352-586,1 1 0,0 68 1,-9-132-6377,2-10-997,2 17-337</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04.727"/>
    </inkml:context>
    <inkml:brush xml:id="br0">
      <inkml:brushProperty name="width" value="0.025" units="cm"/>
      <inkml:brushProperty name="height" value="0.025" units="cm"/>
      <inkml:brushProperty name="color" value="#E71224"/>
    </inkml:brush>
  </inkml:definitions>
  <inkml:trace contextRef="#ctx0" brushRef="#br0">25 0 1730,'0'0'14130,"-3"8"-12736,-3 15-69,1 1 0,1-1 0,1 1 0,-1 30 0,5-17-956,2 0 0,1 0 0,2-1 0,1 0 0,2 0 0,15 39 0,-23-73-293,-1 0-1,0 0 0,1-1 0,0 1 1,-1 0-1,1-1 0,0 1 0,0-1 1,0 1-1,0-1 0,0 1 0,0-1 0,1 0 1,-1 1-1,0-1 0,1 0 0,-1 0 1,0 0-1,1 0 0,0 0 0,-1-1 1,1 1-1,-1 0 0,4 0 0,-3-1-32,0-1-1,0 1 1,0-1-1,0 1 1,0-1-1,-1 0 1,1 0-1,0 0 1,0 0-1,-1 0 1,1 0-1,0 0 1,-1-1-1,1 1 1,-1 0-1,0-1 1,3-2-1,6-10 83,-1-1 0,0 1-1,11-27 1,62-148 101,-35 60-6720,-33 77-1983</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30.713"/>
    </inkml:context>
    <inkml:brush xml:id="br0">
      <inkml:brushProperty name="width" value="0.025" units="cm"/>
      <inkml:brushProperty name="height" value="0.025" units="cm"/>
      <inkml:brushProperty name="color" value="#E71224"/>
    </inkml:brush>
  </inkml:definitions>
  <inkml:trace contextRef="#ctx0" brushRef="#br0">234 24 9161,'-4'-14'8857,"-5"7"-3410,6 6-5104,1 1 0,-1-1 0,1 1 0,-1 0 0,1-1 0,-1 1 0,1 1 0,-1-1 0,1 0 1,-5 1-1,1 1-244,-1 0 0,1 0 1,0 0-1,0 1 1,0 0-1,0 0 0,0 1 1,-5 4-1,0 3 97,1 1 0,0 0-1,1 1 1,0 0 0,1 0-1,0 1 1,1 0 0,1 1 0,-5 17-1,1 0 69,1 0-1,2 1 1,-3 41-1,8-60-132,1 1 0,0 0 0,1 0-1,1 0 1,1 0 0,3 15 0,-5-26-109,1-1 0,0 0 0,1 1 0,-1-1 0,0 0 0,1 0 0,0 0 1,0 0-1,0 0 0,0 0 0,0-1 0,0 1 0,1 0 0,0-1 0,-1 0 0,1 0 0,0 0 1,0 0-1,0 0 0,0 0 0,0-1 0,0 0 0,1 1 0,-1-1 0,0 0 0,1-1 0,-1 1 1,1-1-1,-1 1 0,1-1 0,3 0 0,-5-1-22,1 0 0,-1 1 0,0-1 0,0 0 0,0 0 0,0 0 0,0 0 0,0 0 0,0-1 0,-1 1 0,1-1 0,0 1 0,-1-1 0,1 0 0,-1 1 0,0-1 0,1 0 0,-1 0 0,0 0 0,0 0 0,0 0 0,0 0 0,-1 0 0,1 0 0,0-1 0,-1 1 0,0 0 0,1 0 0,-1 0 0,0-1 0,0-2 0,1 0 0,-1-2 0,0 1 0,0 0 0,0 0 0,0 0 0,-1 0 0,0 0 0,0 0 0,-1 1 0,-4-12 0,3 13 0,0-1 0,-1 1 0,0 0 0,0 0 0,0 1 0,0-1 0,0 1 0,-7-4 0,9 6 0,0 0 0,0 0 0,0-1 0,0 1 0,0 0 0,0 1 0,-1-1 0,1 0 0,0 1 0,-1-1 0,1 1 0,0 0 0,-1 0 0,1 0 0,0 0 0,-1 0 0,1 0 0,0 0 0,-1 1 0,1 0 0,-4 0 0,6 0 0,-1 0 0,0 0 0,0-1 0,0 1 0,1 0 0,-1 0 0,0 0 0,1 0 0,-1 0 0,1-1 0,-1 1 0,1 0 0,-1 0 0,1 1 0,0-1 0,-1 0 0,1 0 0,0 0 0,0 0 0,0 0 0,0 0 0,0 0 0,0 0 0,0 0 0,0 0 0,0 1 0,1-1 0,-1 0 0,0 0 0,1 0 0,-1 0 0,1 1 0,0 0 0,0 0 0,0 0 0,0 0 0,0 0 0,1 0 0,-1 0 0,0 0 0,1-1 0,-1 1 0,1 0 0,0-1 0,-1 0 0,1 1 0,0-1 0,2 1 0,4 1 0,0-2 0,0 1 0,0-1 0,0 0 0,0-1 0,0 1 0,0-2 0,0 1 0,0-1 0,0 0 0,0-1 0,0 0 0,-1 0 0,1-1 0,0 0 0,-1 0 0,11-7 0,9-7 0,0-1 0,-2-1 0,25-23 0,-35 29 0,-15 13 0,0 0 0,0 0 0,0 0 0,0-1 0,1 1 0,-1 0 0,0 0 0,0 0 0,0 0 0,1 0 0,-1 0 0,0 0 0,0-1 0,0 1 0,1 0 0,-1 0 0,0 0 0,0 0 0,0 0 0,1 0 0,-1 0 0,0 0 0,0 0 0,1 0 0,-1 0 0,0 0 0,0 0 0,0 0 0,1 0 0,-1 1 0,0-1 0,0 0 0,0 0 0,1 0 0,-1 0 0,0 0 0,0 0 0,0 1 0,0-1 0,1 0 0,-1 0 0,0 0 0,0 0 0,0 1 0,0-1 0,0 0 0,0 0 0,1 0 0,-1 1 0,0-1 0,0 0 0,0 0 0,0 0 0,0 1 0,0-1 0,0 0 0,0 0 0,0 0 0,0 1 0,0-1 0,0 0 0,0 0 0,0 1 0,0-1 0,-1 0 0,1 14 0,0-14 0,-19 90 0,15-77 0,0 1 0,1-1 0,0 1 0,1 0 0,0-1 0,1 1 0,1 0 0,0 0 0,1 0 0,1 0 0,6 26 0,11 19 0,-18-71-1549,-1 6-1829,0-14-4859</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32.044"/>
    </inkml:context>
    <inkml:brush xml:id="br0">
      <inkml:brushProperty name="width" value="0.025" units="cm"/>
      <inkml:brushProperty name="height" value="0.025" units="cm"/>
      <inkml:brushProperty name="color" value="#E71224"/>
    </inkml:brush>
  </inkml:definitions>
  <inkml:trace contextRef="#ctx0" brushRef="#br0">104 4 2242,'-20'-1'6132,"10"0"-3228,-1 0-1,1 1 0,0 0 1,-18 3-1,27-3-2758,0 0-1,1 1 1,-1-1 0,0 0-1,1 0 1,-1 1 0,0-1-1,1 0 1,-1 1 0,1-1-1,-1 1 1,0-1 0,1 0 0,-1 1-1,1 0 1,-1-1 0,1 1-1,0-1 1,-1 1 0,1-1-1,0 1 1,-1 0 0,1-1-1,0 1 1,-1 0 0,1-1-1,0 1 1,0 0 0,0 0-1,0-1 1,0 1 0,0 0-1,0-1 1,0 1 0,0 0-1,0 0 1,0-1 0,1 2 0,-1 0-35,1-1 0,-1 0 0,1 1 0,-1-1 1,1 0-1,0 0 0,0 0 0,0 1 1,-1-1-1,1 0 0,0 0 0,0 0 1,0-1-1,1 1 0,-1 0 0,0 0 1,0 0-1,0-1 0,2 2 0,20 2 147,0-1-1,0 0 0,0-2 1,0 0-1,0-2 0,0-1 1,0 0-1,37-10 0,-22 5-1823,71-3 0,-125 10-15639,-5 2 6871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10.593"/>
    </inkml:context>
    <inkml:brush xml:id="br0">
      <inkml:brushProperty name="width" value="0.025" units="cm"/>
      <inkml:brushProperty name="height" value="0.025" units="cm"/>
    </inkml:brush>
  </inkml:definitions>
  <inkml:trace contextRef="#ctx0" brushRef="#br0">0 54 16015,'0'0'16752,"70"4"-16752,-34-4 0,2-1 0,-2-9 0,-3 2 0,-3-1-2562,-9 0-2243,-4 0-2466,-7-3-8744</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32.418"/>
    </inkml:context>
    <inkml:brush xml:id="br0">
      <inkml:brushProperty name="width" value="0.025" units="cm"/>
      <inkml:brushProperty name="height" value="0.025" units="cm"/>
      <inkml:brushProperty name="color" value="#E71224"/>
    </inkml:brush>
  </inkml:definitions>
  <inkml:trace contextRef="#ctx0" brushRef="#br0">0 0 14510,'0'0'16239,"82"33"-15246,-40-33-320,-3 0-417,3 0-160,-6 0-96,-2 1-705,-3-1-1024,-8 0-1250,-8 0-2274,-5 0-3684</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50.883"/>
    </inkml:context>
    <inkml:brush xml:id="br0">
      <inkml:brushProperty name="width" value="0.025" units="cm"/>
      <inkml:brushProperty name="height" value="0.025" units="cm"/>
      <inkml:brushProperty name="color" value="#E71224"/>
    </inkml:brush>
  </inkml:definitions>
  <inkml:trace contextRef="#ctx0" brushRef="#br0">43 31 7559,'-9'-4'9757,"16"-6"-6417,19-5-929,-21 14-2148,0 1-1,0 0 0,0 0 1,0 0-1,0 0 1,-1 1-1,1 0 0,0 0 1,0 0-1,0 0 1,7 4-1,-11-4-251,1 0 0,-1-1 0,1 1-1,-1 0 1,1 0 0,-1 0 0,0 0 0,1 0 0,-1 0-1,0 1 1,0-1 0,0 0 0,0 1 0,0-1 0,0 1-1,0-1 1,-1 1 0,1-1 0,0 1 0,-1-1 0,1 1-1,-1 0 1,0-1 0,1 1 0,-1 0 0,0-1 0,0 1-1,0 0 1,0 0 0,-1-1 0,1 1 0,0 0 0,-1-1 0,1 1-1,-1-1 1,1 1 0,-2 1 0,0 1 1,-1-1 0,1 0 0,-1 0 0,0 0 0,1-1 1,-1 1-1,0-1 0,-1 1 0,1-1 0,0 0 0,-1 0 0,1-1 0,-1 1 0,0-1 1,1 1-1,-5 0 0,3-1 25,1 0 1,-1 1 0,1 0-1,0 0 1,-1 0-1,1 1 1,0 0-1,0-1 1,1 1 0,-6 5-1,9-8-31,0 1 1,0-1-1,0 1 1,-1-1-1,1 1 0,0-1 1,0 0-1,0 1 1,0-1-1,0 1 0,0-1 1,0 1-1,0-1 1,0 1-1,0-1 0,0 1 1,0-1-1,0 1 0,0-1 1,0 1-1,1-1 1,-1 0-1,0 1 0,0-1 1,1 1-1,-1-1 1,0 0-1,0 1 0,1-1 1,-1 1-1,0-1 0,1 0 1,-1 0-1,1 1 1,-1-1-1,0 0 0,1 0 1,-1 1-1,1-1 1,-1 0-1,1 0 0,-1 0 1,1 0-1,-1 0 1,0 1-1,1-1 0,-1 0 1,1 0-1,-1 0 0,2-1 1,30 7 22,-27-6 0,39 3-17,-33-3-28,-1 0 1,0 1-1,0 0 1,1 1 0,-1 0-1,0 0 1,14 6-1,-23-7 21,0-1 0,0 1 0,0-1 0,0 1-1,0-1 1,-1 1 0,1 0 0,0-1 0,0 1-1,0 0 1,-1 0 0,1 0 0,0 0 0,-1 0-1,1-1 1,0 1 0,-1 0 0,0 0 0,1 1-1,-1-1 1,1 0 0,-1 0 0,0 0 0,0 0-1,0 0 1,0 0 0,0 0 0,0 0 0,0 0-1,0 1 1,0-1 0,0 0 0,0 0 0,-1 0-1,1 0 1,0 0 0,-1 0 0,1 0 0,-1 0-1,0 0 1,1 0 0,-1 0 0,0 0 0,1-1-1,-1 1 1,0 0 0,0 0 0,-1 0-1,-2 4 138,0-1-1,-1 0 1,1 0-1,-1-1 1,0 1-1,0-1 1,-9 4-1,-5-1 364,0-2 1,0 0-1,0-1 0,0 0 1,-1-2-1,-30-2 0,34 1-396,16 1-113,0-1 0,-1 0-1,1 0 1,0 0 0,-1 0 0,1 0-1,0 0 1,0 1 0,-1-1 0,1 0-1,0 0 1,-1 0 0,1 0 0,0 0 0,-1 0-1,1 0 1,0 0 0,-1 0 0,1 0-1,0-1 1,-1 1 0,1 0 0,0 0-1,-1 0 1,1 0 0,0 0 0,0-1-1,-1 1 1,1 0 0,0 0 0,0 0-1,-1-1 1,1 1 0,0 0 0,0 0 0,0-1-1,-1 1 1,1 0 0,0 0 0,0-1-1,0 1 1,0 0 0,0-1 0,0 1-1,0 0 1,-1-1 0,1 1 0,0 0-1,0-1 1,16-6-1909,49 7-6134,-22 0-1335,-20 0-41</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51.273"/>
    </inkml:context>
    <inkml:brush xml:id="br0">
      <inkml:brushProperty name="width" value="0.025" units="cm"/>
      <inkml:brushProperty name="height" value="0.025" units="cm"/>
      <inkml:brushProperty name="color" value="#E71224"/>
    </inkml:brush>
  </inkml:definitions>
  <inkml:trace contextRef="#ctx0" brushRef="#br0">59 79 11339,'0'0'9310,"2"-9"-8355,5-25-127,-7 34-808,0 0 1,0-1-1,0 1 1,0 0-1,1 0 1,-1-1-1,-1 1 1,1 0-1,0-1 1,0 1-1,0 0 0,0-1 1,0 1-1,0 0 1,0-1-1,0 1 1,0 0-1,-1-1 1,1 1-1,0 0 1,0 0-1,0-1 1,-1 1-1,1 0 0,0 0 1,0 0-1,-1-1 1,1 1-1,0 0 1,0 0-1,-1 0 1,1 0-1,0-1 1,-1 1-1,1 0 1,0 0-1,-1 0 0,1 0 1,0 0-1,-1 0 1,1 0-1,0 0 1,0 0-1,-1 0 1,1 0-1,0 0 1,-1 0-1,1 0 1,0 0-1,-1 0 0,1 1 1,0-1-1,-1 0 1,1 0-1,0 0 1,0 0-1,-1 1 1,1-1-1,0 0 1,0 0-1,-1 0 1,1 1-1,0-1 0,0 0 1,0 1-1,-1-1 1,1 0-1,0 1 1,-19 15 713,16-10-485,0 0 1,0 1-1,0 0 1,1 0-1,0-1 1,0 1-1,1 0 1,-1 10-1,1-15-182,1 0 0,0 0 0,0 0 0,0 0 0,0 0 0,0-1 0,1 1 0,-1 0 0,0 0 0,1 0 0,-1 0 0,1-1 0,0 1-1,0 0 1,-1-1 0,1 1 0,0 0 0,1-1 0,-1 1 0,0-1 0,0 1 0,1-1 0,-1 0 0,0 0 0,1 0 0,-1 0 0,1 0 0,0 0-1,-1 0 1,1 0 0,0 0 0,0-1 0,-1 1 0,1-1 0,3 1 0,2 0 58,0-1 0,-1 0 0,1 0 0,0 0 0,-1-1 0,1 0 0,0 0 0,-1-1 0,1 0 0,-1 0 0,0-1-1,0 1 1,0-1 0,10-7 0,-12 8-66,-1-1 0,0 1-1,0-1 1,-1 0 0,1 0 0,0 0-1,-1 0 1,0 0 0,1 0-1,-1-1 1,-1 1 0,1-1-1,0 1 1,-1-1 0,0 0 0,0 1-1,0-1 1,0 0 0,-1 0-1,1 0 1,-1 0 0,0 0-1,0 0 1,0 1 0,-1-1 0,-1-7-1,0 8-55,1 0 1,-1 0-1,1 1 0,-1-1 0,0 1 0,0-1 1,0 1-1,-1 0 0,1 0 0,0 0 0,-1 0 0,1 0 1,-1 1-1,0-1 0,1 1 0,-1 0 0,0-1 1,0 1-1,0 0 0,0 1 0,0-1 0,0 1 0,0-1 1,0 1-1,-5 0 0,2-1-5,-1 1 0,1 0 0,-1 0 0,1 0 0,0 1 0,-1 0 0,1 0 0,0 1 0,-1-1 0,1 1 0,-8 5 0,-18 24-1190,22-10-1579,10-20 2431,-1 0 0,1 0 0,0 0 1,0 1-1,0-1 0,0 0 0,0 0 1,1 0-1,-1 0 0,0 0 0,0 0 1,1 0-1,-1 0 0,0 0 0,1 0 1,-1 0-1,2 1 0,7 3-4251,7-4-1863</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52.270"/>
    </inkml:context>
    <inkml:brush xml:id="br0">
      <inkml:brushProperty name="width" value="0.025" units="cm"/>
      <inkml:brushProperty name="height" value="0.025" units="cm"/>
      <inkml:brushProperty name="color" value="#E71224"/>
    </inkml:brush>
  </inkml:definitions>
  <inkml:trace contextRef="#ctx0" brushRef="#br0">64 34 5061,'0'0'3566,"-8"5"-1869,-8 8-1454,-3 1 736,-2-1 3912,35-14 3485,16 1-6077,32-1-1379,371-43 727,-151 13-1527,-265 30 1157,-3 0-3903,-9 1-3734,-22 0-3062,3 0-2317</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52.830"/>
    </inkml:context>
    <inkml:brush xml:id="br0">
      <inkml:brushProperty name="width" value="0.025" units="cm"/>
      <inkml:brushProperty name="height" value="0.025" units="cm"/>
      <inkml:brushProperty name="color" value="#E71224"/>
    </inkml:brush>
  </inkml:definitions>
  <inkml:trace contextRef="#ctx0" brushRef="#br0">0 20 8456,'0'0'11899,"11"-2"-10110,202-15 3864,-213 17-5650,0 0 0,0 0-1,0 0 1,1 0 0,-1 0 0,0 0 0,0 0-1,0 0 1,0 0 0,0 0 0,1 0 0,-1 0-1,0 0 1,0 0 0,0 0 0,0 0 0,0 0-1,0 0 1,1 0 0,-1 0 0,0 0 0,0 0 0,0 0-1,0 1 1,0-1 0,0 0 0,0 0 0,0 0-1,1 0 1,-1 0 0,0 0 0,0 0 0,0 1-1,0-1 1,0 0 0,0 0 0,0 0 0,0 0-1,0 0 1,0 1 0,0-1 0,0 0 0,0 0-1,0 0 1,0 0 0,0 0 0,0 0 0,0 1-1,0-1 1,0 0 0,0 0 0,0 0 0,0 0 0,0 0-1,0 0 1,-1 1 0,-7 10 178,-11 7 71,-21 5-35,-21 15 396,57-36-494,1 1-1,-1 0 1,1 0-1,0 0 1,0 1-1,0-1 1,0 1-1,0 0 1,1 0-1,0 0 1,-4 8-1,5-11-99,1 0-1,0 0 1,0 1-1,-1-1 1,1 0 0,0 0-1,0 1 1,0-1-1,0 0 1,1 0-1,-1 1 1,0-1-1,0 0 1,1 0-1,-1 0 1,1 1 0,-1-1-1,1 0 1,-1 0-1,1 0 1,0 0-1,-1 0 1,1 0-1,0 0 1,0 0-1,0 0 1,0 0-1,0-1 1,0 1 0,0 0-1,0-1 1,0 1-1,0 0 1,0-1-1,0 0 1,1 1-1,-1-1 1,0 1-1,0-1 1,1 0-1,-1 0 1,0 0 0,2 0-1,9 2-133,1-1 0,0-1 0,19-1 0,-14 0-401,3 1-1532,0-1 1,33-6-1,-40 4-694,-1-1 0,0 0 0,0-1 0,24-12 0,-11 1-5997</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53.204"/>
    </inkml:context>
    <inkml:brush xml:id="br0">
      <inkml:brushProperty name="width" value="0.025" units="cm"/>
      <inkml:brushProperty name="height" value="0.025" units="cm"/>
      <inkml:brushProperty name="color" value="#E71224"/>
    </inkml:brush>
  </inkml:definitions>
  <inkml:trace contextRef="#ctx0" brushRef="#br0">16 51 9961,'0'0'12129,"-3"9"-11456,1-1-642,0 0 289,-1 0 1,2 0-1,-1 0 1,0 16-1,1-23-256,1 1-1,0-1 1,0 1 0,0-1-1,1 1 1,-1-1-1,0 1 1,0-1-1,1 0 1,-1 1-1,1-1 1,-1 0-1,1 1 1,0-1-1,0 0 1,-1 1-1,1-1 1,0 0-1,0 0 1,0 0-1,0 0 1,0 0-1,0 0 1,1 0-1,-1 0 1,0-1-1,0 1 1,1 0-1,-1-1 1,0 1-1,1-1 1,-1 1-1,0-1 1,1 0-1,-1 1 1,1-1-1,-1 0 1,2 0-1,1 0 39,0 0 0,0-1 0,-1 1-1,1-1 1,0 0 0,-1 0-1,1 0 1,-1 0 0,1 0 0,-1-1-1,1 0 1,-1 0 0,0 0-1,0 0 1,0 0 0,0 0-1,0-1 1,-1 0 0,1 1 0,-1-1-1,4-5 1,-3 3 18,0-1 1,0 1-1,0-1 0,-1 1 0,0-1 1,0 0-1,-1 0 0,1 0 0,-1 0 1,0 0-1,-1 0 0,0-10 0,0 14-87,0 1 0,0-1 0,-1 0 0,1 1 0,-1-1 0,1 0 0,-1 1 0,0-1 0,0 1 1,1-1-1,-1 1 0,0-1 0,0 1 0,-1 0 0,1-1 0,0 1 0,0 0 0,-1 0 0,1 0 0,0 0 0,-1 0 0,1 0 0,-1 0 0,1 1 0,-1-1 0,0 0 0,1 1 0,-1-1 0,0 1 0,1 0 0,-1-1 0,0 1 0,1 0 0,-1 0 0,-3 1 0,2-1-31,0 0 0,0 0 0,0 0 0,0 1 0,0-1 0,0 1 0,0 0 0,0 0 0,0 0 0,0 1 0,0-1-1,0 1 1,0-1 0,1 1 0,-1 0 0,1 0 0,-1 0 0,1 0 0,-3 3 0,4-2-157,-1 0 1,0 0-1,0-1 0,1 1 1,0 0-1,-1 0 0,1 1 0,0-1 1,1 0-1,-1 0 0,0 0 1,1 1-1,0-1 0,0 0 0,0 0 1,0 1-1,0-1 0,1 0 0,0 0 1,1 7-1,-1-9-256,0 1-1,0 0 1,0-1-1,0 1 1,1-1-1,-1 1 1,0-1-1,1 1 1,-1-1-1,1 0 1,-1 0-1,1 0 1,0 0-1,2 1 1,-1 0-477,0-1 1,0 0 0,0 0 0,1-1 0,-1 1-1,0-1 1,1 0 0,-1 0 0,0 0 0,5 0-1,17-6-6692,3-10 2567</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53.530"/>
    </inkml:context>
    <inkml:brush xml:id="br0">
      <inkml:brushProperty name="width" value="0.025" units="cm"/>
      <inkml:brushProperty name="height" value="0.025" units="cm"/>
      <inkml:brushProperty name="color" value="#E71224"/>
    </inkml:brush>
  </inkml:definitions>
  <inkml:trace contextRef="#ctx0" brushRef="#br0">55 7 9993,'0'0'13405,"-8"10"-12385,-27 33-273,34-41-678,0-1 1,-1 1-1,1-1 0,0 1 1,0 0-1,1-1 0,-1 1 1,0 0-1,0 0 0,1 0 1,0-1-1,-1 1 0,1 0 1,0 0-1,0 0 0,0 0 0,0 0 1,0 0-1,0 0 0,0 0 1,1 1-1,0-1-8,0 0-1,0-1 1,0 1-1,0-1 1,1 0-1,-1 1 1,0-1-1,1 0 1,-1 0-1,1 0 1,-1 0-1,1 0 1,-1 0-1,1 0 1,0 0-1,0-1 1,1 1-1,7 2 201,0-1 0,0-1 0,1 0 0,-1 0 0,13-1 0,-16-1-161,0 1 0,-1-2 0,1 1 0,-1-1 0,1 0 0,-1 0 0,0-1 0,0 1 0,12-8 0,-16 8-33,1 0 0,-1 1 1,1-1-1,-1 0 0,1 0 0,-1 0 0,0-1 0,0 1 0,0-1 0,0 1 0,-1-1 0,1 1 1,-1-1-1,1 0 0,-1 0 0,0 0 0,0 0 0,0 0 0,-1 0 0,1 0 0,-1 0 0,1 0 0,-1-4 1,-1 5-43,0 0 0,0 0 0,1 0 0,-1 0 0,-1 1 0,1-1 0,0 1 0,0-1 0,-1 1 1,1-1-1,-1 1 0,1-1 0,-1 1 0,1 0 0,-1 0 0,0 0 0,0 0 0,1 0 0,-1 0 1,0 1-1,0-1 0,0 1 0,0-1 0,-3 1 0,-50-8-492,3 10-3584,22 11-6595,20-3-2225</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56.501"/>
    </inkml:context>
    <inkml:brush xml:id="br0">
      <inkml:brushProperty name="width" value="0.025" units="cm"/>
      <inkml:brushProperty name="height" value="0.025" units="cm"/>
      <inkml:brushProperty name="color" value="#E71224"/>
    </inkml:brush>
  </inkml:definitions>
  <inkml:trace contextRef="#ctx0" brushRef="#br0">1 30 10442,'-1'-3'11022,"1"3"-10707,23-8 2932,31-4-2654,-38 9-759,0 1 1,0 1-1,0 1 1,1 0-1,-1 1 1,0 0-1,0 1 1,0 1 0,25 8-1,-54-6-16367</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56.878"/>
    </inkml:context>
    <inkml:brush xml:id="br0">
      <inkml:brushProperty name="width" value="0.025" units="cm"/>
      <inkml:brushProperty name="height" value="0.025" units="cm"/>
      <inkml:brushProperty name="color" value="#E71224"/>
    </inkml:brush>
  </inkml:definitions>
  <inkml:trace contextRef="#ctx0" brushRef="#br0">81 0 10570,'0'0'10362,"-5"10"-9241,1 1-800,0 0 0,0 1 0,1-1 0,0 1 0,1 0 0,1 0 0,-1 20 0,0 7 539,-2-1 0,-14 66 0,9-66 90,2 1-1,-3 68 1,9-83-630,1-16-203,-1 0 0,1 1-1,0-1 1,1 0 0,1 10 0,-1-17-102,-1 1 1,1 0-1,-1-1 0,1 1 1,0 0-1,0-1 1,-1 1-1,1-1 1,0 1-1,0-1 0,1 0 1,-1 1-1,0-1 1,0 0-1,1 0 0,-1 0 1,1 0-1,-1 0 1,1 0-1,-1 0 1,1 0-1,0 0 0,-1-1 1,1 1-1,0-1 1,-1 1-1,1-1 0,3 0 1,19 1 247,0-1 0,0-1 1,1-2-1,38-8 0,-34 5-502,1 2-1,40-2 1,-54 13-4895,-10-2-3025</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58.320"/>
    </inkml:context>
    <inkml:brush xml:id="br0">
      <inkml:brushProperty name="width" value="0.025" units="cm"/>
      <inkml:brushProperty name="height" value="0.025" units="cm"/>
      <inkml:brushProperty name="color" value="#E71224"/>
    </inkml:brush>
  </inkml:definitions>
  <inkml:trace contextRef="#ctx0" brushRef="#br0">18 31 7527,'1'-1'7134,"1"-1"-3292,21-12-762,-8 10-2190,1 1 0,-1 0 0,1 1 0,-1 1 0,1 1 0,22 2 0,-38-2-879,1 0 1,0 0-1,-1 0 0,1 0 0,0 0 1,-1 0-1,1 0 0,0 0 0,-1 0 1,1 1-1,-1-1 0,1 0 1,0 0-1,-1 1 0,1-1 0,-1 0 1,1 1-1,-1-1 0,1 1 1,-1-1-1,1 1 0,-1-1 0,0 1 1,1-1-1,-1 1 0,0-1 0,1 1 1,-1 0-1,0-1 0,0 1 1,1-1-1,-1 1 0,0 0 0,0-1 1,0 1-1,0 0 0,0-1 1,0 1-1,0 0 0,0-1 0,0 1 1,0 0-1,0-1 0,0 1 0,-1-1 1,1 1-1,0 0 0,0-1 1,-1 1-1,1-1 0,0 1 0,-1-1 1,1 1-1,-1 0 0,-22 28 303,-35 3 48,17-10 371,67-16-685,-17-6-33,3 1-27,-1 0-1,1 1 0,-1 0 0,1 1 1,13 5-1,-23-7 8,1 0 0,-1 0 0,1 1 1,-1-1-1,0 1 0,1-1 0,-1 1 0,0 0 0,0 0 0,0 0 0,0 0 1,0 1-1,-1-1 0,1 0 0,-1 1 0,0-1 0,1 1 0,-1 0 0,0-1 1,0 1-1,-1 0 0,1-1 0,-1 1 0,1 0 0,-1 0 0,0 5 0,1-3 82,-1-1 0,0 1-1,0-1 1,-1 1 0,1-1 0,-1 0-1,0 1 1,0-1 0,0 0-1,-1 1 1,1-1 0,-1 0-1,0 0 1,0 0 0,-1 0-1,1-1 1,-1 1 0,0 0-1,0-1 1,0 0 0,0 0-1,-1 0 1,1 0 0,-1 0-1,0-1 1,0 0 0,1 0-1,-2 0 1,1 0 0,0 0-1,0-1 1,-9 2 0,2-1 23,0 0 0,-1-1 1,1 0-1,-1-1 0,-18-2 1,26 2-110,1-1 0,0 0 0,0 1 1,0-1-1,0-1 0,0 1 0,0 0 1,0-1-1,0 1 0,0-1 1,-3-2-1,5 3 3,0-1 0,0 1 0,0 0 1,0-1-1,0 1 0,0-1 0,0 1 0,1-1 0,-1 1 1,0-1-1,1 0 0,0 1 0,-1-1 0,1 0 0,0 1 1,0-1-1,-1 0 0,1 1 0,1-1 0,-1 0 0,0 0 1,1-2-1,3 2-635,0 1-1,0 0 1,-1 1 0,1-1 0,0 0 0,0 1 0,0 0-1,0 0 1,1 0 0,4 1 0,-2 0-976,42-1-7810,-24 0 1820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10.954"/>
    </inkml:context>
    <inkml:brush xml:id="br0">
      <inkml:brushProperty name="width" value="0.025" units="cm"/>
      <inkml:brushProperty name="height" value="0.025" units="cm"/>
    </inkml:brush>
  </inkml:definitions>
  <inkml:trace contextRef="#ctx0" brushRef="#br0">23 20 22838,'0'0'6576,"9"-3"-4173,3-1-2256,-1 1 0,0 0 1,1 1-1,0 0 0,17 0 0,-27 2-145,0 0-1,0-1 1,0 1-1,0 0 0,0 0 1,1 1-1,-1-1 1,0 0-1,0 1 0,0-1 1,0 1-1,0 0 1,-1-1-1,1 1 1,0 0-1,0 0 0,0 0 1,-1 1-1,1-1 1,0 0-1,-1 1 1,1-1-1,-1 1 0,0-1 1,1 1-1,-1 0 1,0-1-1,0 1 0,0 0 1,0 0-1,-1 0 1,1 0-1,0 0 1,-1 0-1,1 0 0,-1 0 1,0 0-1,0 0 1,1 0-1,-1 0 0,-1 0 1,1 0-1,0 0 1,0 0-1,-1 0 1,0 2-1,-3 7-1,-1 0 0,0 0 0,-1-1 0,0 0 0,-1 0 0,1-1 0,-2 0 0,0 0 0,0 0 0,-11 8 0,-11 15 0,26-28 0,-35 46 0,36-47 0,1 1 0,0-1 0,1 0 0,-1 1 0,0-1 0,1 1 0,0-1 0,0 1 0,0 0 0,0 0 0,1-1 0,0 1 0,-1 6 0,2-9 0,-1 0 0,1-1 0,-1 1 0,1-1 0,-1 1 0,1 0 0,-1-1 0,1 1 0,-1-1 0,1 0 0,0 1 0,-1-1 0,1 1 0,0-1 0,-1 0 0,1 0 0,0 1 0,-1-1 0,1 0 0,0 0 0,0 0 0,-1 0 0,1 0 0,0 0 0,0 0 0,-1 0 0,2 0 0,25-2 0,-24 2 0,8-1-503,0-1 1,0-1-1,0 0 1,18-7-1,38-25-5702,-34 14-2149</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5:58.835"/>
    </inkml:context>
    <inkml:brush xml:id="br0">
      <inkml:brushProperty name="width" value="0.025" units="cm"/>
      <inkml:brushProperty name="height" value="0.025" units="cm"/>
      <inkml:brushProperty name="color" value="#E71224"/>
    </inkml:brush>
  </inkml:definitions>
  <inkml:trace contextRef="#ctx0" brushRef="#br0">46 0 10250,'0'0'10879,"-7"9"-7932,5-7-2770,-25 37 2550,26-37-2515,0 0 0,0 0 0,0 0 0,0 0-1,0 1 1,0-1 0,0 0 0,1 0 0,-1 1 0,1-1-1,0 0 1,-1 0 0,1 1 0,0-1 0,1 0 0,-1 1-1,0-1 1,1 0 0,-1 1 0,1-1 0,1 4 0,0-5-182,0 1 1,0-1 0,-1 0 0,1 0 0,0 0 0,1 0-1,-1 0 1,0 0 0,0-1 0,0 1 0,0-1 0,1 1 0,-1-1-1,0 0 1,0 0 0,5 0 0,38-3-748,-39 2 117,-1 0-1,0-1 1,1 1-1,-1-1 0,0 0 1,9-5-1,-7 2-800,0 1 0,0-1-1,-1 0 1,1 0 0,-1-1-1,0 0 1,-1 0 0,0-1-1,0 1 1,0-1 0,-1 0 0,2-8 10742,-28 46-5040,-17 73 788,-2 56-3794,40-158-1372,1 0 0,0 0 0,-1 0-1,1 0 1,0 0 0,0 0 0,0 0-1,0 0 1,0 0 0,0 0-1,1 0 1,-1 0 0,1 0 0,0 0-1,-1 0 1,1-1 0,2 4-1,10-1-4551,9-15-3460,-2-8-5470</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6:00.386"/>
    </inkml:context>
    <inkml:brush xml:id="br0">
      <inkml:brushProperty name="width" value="0.025" units="cm"/>
      <inkml:brushProperty name="height" value="0.025" units="cm"/>
      <inkml:brushProperty name="color" value="#E71224"/>
    </inkml:brush>
  </inkml:definitions>
  <inkml:trace contextRef="#ctx0" brushRef="#br0">3 1 8168,'-2'2'15722,"12"2"-11969,17 4-3321,66-2 1446,-29-6-3702,-56 0 1257,-7 0 151,1 0-1,-1 0 1,1 0-1,-1 0 1,1 0 0,-1 0-1,1 0 1,-1-1 0,1 1-1,-1-1 1,1 1-1,-1-1 1,0 0 0,1 1-1,-1-1 1,0 0-1,2-1 1,5-10-6390</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6:01.007"/>
    </inkml:context>
    <inkml:brush xml:id="br0">
      <inkml:brushProperty name="width" value="0.025" units="cm"/>
      <inkml:brushProperty name="height" value="0.025" units="cm"/>
      <inkml:brushProperty name="color" value="#E71224"/>
    </inkml:brush>
  </inkml:definitions>
  <inkml:trace contextRef="#ctx0" brushRef="#br0">0 15 13677,'0'0'9673,"10"-2"-8723,-4 0-871,60-8 1123,-62 10-1103,0-1 0,0 1 0,0 0 0,0 0 0,-1 1 0,1-1 0,0 1 0,0 0 0,0 0-1,0 0 1,-1 1 0,1-1 0,0 1 0,-1 0 0,0 0 0,5 3 0,-7-4-68,0 0 0,0 0 0,0 1 0,-1-1 0,1 0 0,0 1 0,0-1 0,-1 0 0,1 1 0,-1-1 0,1 1 0,-1-1 0,0 0 0,0 1 0,1-1 0,-1 1 0,0-1 0,0 1 0,-1-1 0,1 1-1,0-1 1,0 1 0,-1-1 0,1 1 0,-1-1 0,1 1 0,-1-1 0,1 0 0,-1 1 0,0-1 0,0 0 0,0 0 0,0 0 0,-1 2 0,-5 5 243,0-1 0,0 0 0,-16 12 0,16-14-105,-14 10 293,-25 23 1225,43-36-1624,1 0-1,0 1 1,0-1 0,0 1 0,1-1 0,-1 1 0,0 0 0,1 0 0,0-1 0,0 1-1,0 0 1,0 0 0,0 0 0,1 0 0,-1 6 0,1-8-80,1 1 0,-1-1 0,1 1 0,0-1 0,0 0 0,-1 1-1,1-1 1,0 0 0,0 0 0,0 0 0,1 1 0,-1-1 0,0 0 0,0 0 0,1-1 0,-1 1 0,0 0 0,1 0 0,-1-1 0,1 1-1,-1 0 1,1-1 0,-1 0 0,1 1 0,-1-1 0,1 0 0,1 0 0,51 7-1339,-50-7 1092,83 3-7447,-30-10-2526,-24-2-1427</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6:01.367"/>
    </inkml:context>
    <inkml:brush xml:id="br0">
      <inkml:brushProperty name="width" value="0.025" units="cm"/>
      <inkml:brushProperty name="height" value="0.025" units="cm"/>
      <inkml:brushProperty name="color" value="#E71224"/>
    </inkml:brush>
  </inkml:definitions>
  <inkml:trace contextRef="#ctx0" brushRef="#br0">158 25 10762,'0'0'7490,"-9"-2"-5365,5 1-1970,-1 0 1,1 0 0,0 0 0,0 1 0,-1 0 0,1-1-1,0 1 1,-1 1 0,1-1 0,0 1 0,-1 0 0,1 0 0,0 0-1,0 0 1,0 1 0,0 0 0,0-1 0,0 2 0,0-1-1,1 0 1,-1 1 0,1-1 0,0 1 0,0 0 0,-4 5-1,3-4 129,-1 1-1,2 0 0,-1 0 0,1 0 1,-1 0-1,1 0 0,1 1 0,-1-1 0,1 1 1,0 0-1,0 0 0,1 0 0,0 0 0,0 0 1,0 0-1,1 0 0,-1 0 0,2 10 1,0-15-234,0 1 0,0-1 0,-1 0 0,1 1 0,0-1 1,0 0-1,1 1 0,-1-1 0,0 0 0,0 0 1,1 0-1,-1 0 0,0 0 0,1 0 0,-1-1 0,1 1 1,-1 0-1,1-1 0,-1 1 0,1-1 0,0 1 1,-1-1-1,1 0 0,2 0 0,46 1 347,-41-1-335,-1-1-36,0 1 1,0-2-1,0 1 0,0-1 0,-1-1 1,1 1-1,0-1 0,-1-1 0,0 1 1,0-1-1,0 0 0,9-8 0,-13 10 12,1-1-1,-1-1 0,1 1 0,-1 0 0,0-1 0,0 0 1,0 1-1,-1-1 0,1 0 0,-1-1 0,0 1 0,0 0 0,-1-1 1,1 1-1,-1-1 0,0 1 0,0-1 0,0 0 0,-1 1 1,0-1-1,0 0 0,0-6 0,-1 8-20,-1 0-1,1 0 1,-1 1 0,1-1-1,-1 0 1,0 0 0,0 1-1,0-1 1,-1 1 0,1 0-1,-1 0 1,1 0 0,-1 0 0,1 0-1,-1 0 1,0 1 0,0-1-1,0 1 1,0 0 0,0-1-1,0 2 1,0-1 0,-6-1-1,4 1-136,0 0-1,0 1 0,-1-1 0,1 1 1,0 0-1,-9 1 0,12-1-160,0 1 1,0-1-1,0 1 0,0-1 0,0 1 0,0 0 0,0 0 1,0 0-1,0 0 0,0 0 0,0 0 0,1 0 0,-1 0 1,1 1-1,-3 2 0,-1 5-4406,5-4-2104</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6:02.486"/>
    </inkml:context>
    <inkml:brush xml:id="br0">
      <inkml:brushProperty name="width" value="0.025" units="cm"/>
      <inkml:brushProperty name="height" value="0.025" units="cm"/>
      <inkml:brushProperty name="color" value="#E71224"/>
    </inkml:brush>
  </inkml:definitions>
  <inkml:trace contextRef="#ctx0" brushRef="#br0">0 50 8104,'0'0'21364,"8"-5"-20713,2 1-572,-1-1 1,1 2-1,0 0 0,0 0 0,0 0 0,1 1 0,-1 1 1,1 0-1,-1 0 0,1 1 0,10 1 0,-5 0-142,0-1 0,-1-1-1,1-1 1,0 0-1,-1-1 1,1 0 0,16-7-1,-34 12 59,0 0-1,1 0 1,-1 1-1,0-1 0,1 0 1,0 1-1,0-1 1,0 1-1,0-1 1,0 1-1,0 0 0,1-1 1,-1 1-1,0 3 1,-4 46 232,5-44-214,0 0-1,1 0 0,0 0 1,1 0-1,0-1 1,0 1-1,1-1 0,0 1 1,0-1-1,1 0 0,-1 0 1,2 0-1,-1-1 0,1 1 1,0-1-1,0 0 1,0 0-1,12 8 0,-9-7-7,0 0 0,-1 0 0,0 1 1,-1 0-1,1 0 0,-2 1 0,1-1 0,-1 1 0,0 0 0,-1 1 0,0-1 0,-1 1 0,0 0 0,0-1 0,-1 2 0,0-1 1,-1 0-1,0 0 0,-1 16 0,0-8 28,1-5 123,-1-1 0,-1 1 0,0-1 0,-1 1 0,-3 13 0,3-21-109,0 0 0,0-1 0,0 1 0,-1-1 1,0 1-1,0-1 0,0 0 0,0 0 1,0 0-1,-1-1 0,0 1 0,0-1 0,0 0 1,0 0-1,-9 4 0,1 0-47,-1-2 0,0 1 0,0-2 0,0 0 0,-1 0 0,0-1 0,1-1 0,-1-1 0,0 0 0,0 0 0,0-1 0,0-1 0,0 0 0,1-1 0,-1-1 0,0 0 0,-16-7 0,30 9-352,1 1-1,0-1 1,-1 0 0,1 0-1,0 0 1,-1 1 0,1-1-1,0 0 1,0 1-1,0-1 1,-1 1 0,1-1-1,0 1 1,0-1 0,0 1-1,0-1 1,0 1 0,0 0-1,0 0 1,2-1 0,2-1-2707,9-4-6566</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6:06.335"/>
    </inkml:context>
    <inkml:brush xml:id="br0">
      <inkml:brushProperty name="width" value="0.025" units="cm"/>
      <inkml:brushProperty name="height" value="0.025" units="cm"/>
      <inkml:brushProperty name="color" value="#E71224"/>
    </inkml:brush>
  </inkml:definitions>
  <inkml:trace contextRef="#ctx0" brushRef="#br0">1 0 8072,'2'3'11497,"0"4"-6718,-2 21-5045,0-26 1584,0 50 103,-2-25-1245,2-1-1,0 1 0,2-1 0,1 1 0,1-1 1,8 27-1,-1-40-1260,-5-10-1500,-3-19-11703</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6:06.664"/>
    </inkml:context>
    <inkml:brush xml:id="br0">
      <inkml:brushProperty name="width" value="0.025" units="cm"/>
      <inkml:brushProperty name="height" value="0.025" units="cm"/>
      <inkml:brushProperty name="color" value="#E71224"/>
    </inkml:brush>
  </inkml:definitions>
  <inkml:trace contextRef="#ctx0" brushRef="#br0">0 35 13741,'0'0'12300,"64"-12"-11852,-33 10-320,1-1-64,2 1-64,0 0-576,2 2-1186,-7 0-993,-4-4-1889,-5-6-4965</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6:08.345"/>
    </inkml:context>
    <inkml:brush xml:id="br0">
      <inkml:brushProperty name="width" value="0.025" units="cm"/>
      <inkml:brushProperty name="height" value="0.025" units="cm"/>
      <inkml:brushProperty name="color" value="#E71224"/>
    </inkml:brush>
  </inkml:definitions>
  <inkml:trace contextRef="#ctx0" brushRef="#br0">175 11 7399,'0'0'11168,"-10"-3"-9882,10 3-1269,-4-1 91,1-1 1,-1 1-1,0 0 0,1 0 0,-1 1 0,0-1 0,0 1 0,0 0 0,1 0 0,-1 0 0,0 0 0,0 1 0,1 0 0,-1-1 0,0 1 0,1 0 0,-1 1 1,1-1-1,-1 1 0,1 0 0,-1 0 0,1 0 0,-4 3 0,0 2 179,0 0 0,0 0 0,1 1-1,0 0 1,1 0 0,0 1 0,0-1 0,1 1 0,0 0 0,0 1-1,1-1 1,0 0 0,1 1 0,0 0 0,0-1 0,1 1 0,1 0 0,0 13-1,0-21-256,0 0-1,0 1 0,0-1 1,1 0-1,-1 0 0,1 0 0,0 0 1,-1 0-1,1 1 0,0-1 1,0 0-1,0-1 0,1 1 0,-1 0 1,0 0-1,1 0 0,-1-1 0,1 1 1,-1-1-1,1 1 0,2 1 1,0-1 14,1 0 0,-1 0 1,0-1-1,0 1 0,0-1 1,1 0-1,-1 0 0,1 0 1,-1-1-1,6 0 0,1 0 18,0 0-1,0-1 0,0-1 0,0 0 0,-1 0 0,1-1 0,-1-1 0,13-5 0,-17 5 18,0 0 0,1 0 0,-2-1 0,1 0 0,0 0 0,-1 0 1,0-1-1,-1 1 0,1-1 0,-1-1 0,0 1 0,0-1 0,-1 1 0,0-1 0,4-11 0,-7 16-50,1-1 1,0 0-1,-1 0 0,1 0 1,-1 0-1,0 0 0,0 0 1,0 0-1,0 0 0,0 0 0,-1 0 1,0 0-1,1 0 0,-1 0 1,0 1-1,0-1 0,-1 0 1,1 0-1,0 1 0,-1-1 0,0 1 1,1 0-1,-1-1 0,0 1 1,0 0-1,-1 0 0,1 0 0,0 0 1,-1 0-1,1 1 0,-1-1 1,1 1-1,-1-1 0,0 1 1,0 0-1,0 0 0,1 1 0,-1-1 1,0 0-1,-4 1 0,4-1-179,-1 0-1,1 0 1,-1 0-1,1 1 1,-1 0-1,1-1 1,-1 1-1,1 1 1,-1-1-1,1 0 1,0 1-1,-1 0 1,1 0-1,-1 0 1,1 0-1,0 0 1,-4 3-1,5-2-44,0 0 0,0 0 0,1 0 0,-1 0 0,1 0 0,0 0 0,-1 1 0,1-1 0,0 0 0,0 1 1,1-1-1,-1 1 0,0-1 0,1 1 0,-1 0 0,1-1 0,0 1 0,0-1 0,0 1 0,0 0 0,1-1 0,-1 1 0,2 4 0,5 11-4439,9-2-1729</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6:08.708"/>
    </inkml:context>
    <inkml:brush xml:id="br0">
      <inkml:brushProperty name="width" value="0.025" units="cm"/>
      <inkml:brushProperty name="height" value="0.025" units="cm"/>
      <inkml:brushProperty name="color" value="#E71224"/>
    </inkml:brush>
  </inkml:definitions>
  <inkml:trace contextRef="#ctx0" brushRef="#br0">28 0 17617,'0'0'5060,"-10"52"-1889,5-26-960,0 1-834,0 0-801,2 2-447,3-3-129,0-3-161,0-5-832,0-5-512,0-4-481,5-7-576,5-2-994,1-3-1569</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6:09.108"/>
    </inkml:context>
    <inkml:brush xml:id="br0">
      <inkml:brushProperty name="width" value="0.025" units="cm"/>
      <inkml:brushProperty name="height" value="0.025" units="cm"/>
      <inkml:brushProperty name="color" value="#E71224"/>
    </inkml:brush>
  </inkml:definitions>
  <inkml:trace contextRef="#ctx0" brushRef="#br0">51 17 17777,'0'0'13122,"9"-4"-12642,-6 2-451,0 0-6,-1 1 1,1 0-1,-1-1 0,1 1 1,0 0-1,0 0 1,-1 1-1,1-1 0,5 0 1,-6 1-18,-1 1 1,0-1-1,0 1 1,0-1-1,0 1 1,0 0 0,0-1-1,0 1 1,0 0-1,0 0 1,-1-1-1,1 1 1,0 0-1,0 0 1,-1 0-1,1 0 1,0 0-1,-1 0 1,1 0-1,-1 0 1,1 1-1,-1-1 1,0 0-1,1 0 1,-1 0-1,0 0 1,0 1 0,0-1-1,0 0 1,0 0-1,0 0 1,0 1-1,0-1 1,-1 2-1,1 1 34,0 0-1,0-1 0,-1 1 1,1-1-1,-1 1 1,1 0-1,-1-1 1,0 1-1,-1-1 1,1 0-1,-1 1 0,1-1 1,-1 0-1,0 0 1,0 0-1,0 0 1,-4 3-1,6-5-43,0 0 0,0-1 0,0 1 0,0-1 0,0 1 0,0 0 0,0-1 0,0 1 0,0 0 0,0-1 0,0 1 0,0-1 0,0 1 0,1 0 0,-1-1 0,0 1 0,0-1 0,1 1 0,-1-1 0,0 1 0,1-1 0,-1 1 0,0-1 0,1 1 0,-1-1 0,1 1 0,-1-1 0,1 0 0,-1 1 0,1-1 0,-1 0 0,1 1 0,0-1 0,-1 0 0,1 1 0,32 16-420,-17-9 197,-13-7 240,-1 1 1,0-1 0,0 1-1,0-1 1,0 1 0,0 0-1,0 0 1,0 0 0,0 0-1,-1 0 1,1 0 0,-1 0-1,1 1 1,-1-1 0,0 0-1,0 1 1,0-1 0,0 1-1,-1 0 1,1-1 0,-1 1-1,1-1 1,-1 1 0,0 0-1,0-1 1,0 1 0,0 0-1,-1-1 1,1 1 0,-1 0 0,0-1-1,-1 5 1,0-4 11,0 1 0,0-1 1,-1 1-1,1-1 0,-1 0 1,0 1-1,0-2 0,0 1 0,-1 0 1,1 0-1,-1-1 0,1 0 1,-1 0-1,0 0 0,1 0 1,-1-1-1,0 1 0,0-1 0,-1 0 1,-3 1-1,0-1-25,0 0 0,0-1 0,0 0 0,0 0 0,0-1 0,-8-1 0,14 2 0,0 0 0,0-1 0,0 1 0,0-1 0,1 1 0,-1-1 0,0 1 0,0-1 0,1 0 0,-1 0 0,0 0 0,1 0 0,-1 0 0,1-1 0,0 1 0,-1 0 0,1 0 0,0-1 0,0 1 0,0-1 0,0 0 0,0 1 0,0-1 0,0 0 0,0 1 0,1-1 0,-1 0 0,1 0 0,-1 1 0,1-1 0,-1-3 0,5 3-591,-1 1 1,1 0-1,0 0 1,-1 1-1,1-1 0,0 0 1,-1 1-1,1 0 1,0 0-1,-1 0 0,7 2 1,-3-2-1302,15 0-5155,2 0-5178</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11.278"/>
    </inkml:context>
    <inkml:brush xml:id="br0">
      <inkml:brushProperty name="width" value="0.025" units="cm"/>
      <inkml:brushProperty name="height" value="0.025" units="cm"/>
    </inkml:brush>
  </inkml:definitions>
  <inkml:trace contextRef="#ctx0" brushRef="#br0">97 1 21781,'0'0'9427,"-7"9"-8188,2-2-1073,0-1-153,0-1 0,1 1-1,0 0 1,0 0 0,0 1 0,1-1 0,0 1 0,0 0-1,1 0 1,-1 0 0,-1 11 0,5-17-13,-1 0 0,0 0 0,1 0 0,-1 0 0,1 0 0,0-1 0,-1 1 0,1 0 0,0 0 0,-1-1 0,1 1 0,0 0 0,0-1 0,0 1 0,-1 0 0,1-1 0,0 1 0,0-1 0,0 0 0,0 1 0,0-1 0,0 0 0,0 0 0,0 1 0,0-1 0,0 0 0,0 0 0,0 0 0,0 0 0,2 0 0,45 0 0,-28-1 0,-17 1 0,1 1 0,0-1 0,0 0 0,-1 1 0,1 0 0,0 0 0,-1 0 0,1 0 0,-1 1 0,0 0 0,1-1 0,-1 1 0,0 0 0,0 0 0,0 1 0,0-1 0,0 1 0,-1-1 0,1 1 0,-1 0 0,1 0 0,3 7 0,-5-7 0,0 0 0,0 1 0,-1-1 0,1 1 0,-1-1 0,1 1 0,-1-1 0,0 1 0,0-1 0,-1 1 0,1-1 0,-1 1 0,0-1 0,1 1 0,-2-1 0,1 0 0,0 1 0,-1-1 0,1 0 0,-1 0 0,0 0 0,0 0 0,0 0 0,-4 3 0,-7 9 0,0-1 0,-1 0 0,-17 13 0,25-22 0,-1-1 0,0 1 0,0-1 0,0 0 0,0 0 0,-1-1 0,0 0 0,1 0 0,-1-1 0,-8 1 0,14-2-76,1-1 0,0 0-1,0 0 1,0 0 0,0 0 0,0 0-1,0 0 1,-1 0 0,1 0 0,0-1-1,0 1 1,0 0 0,0-1 0,0 1-1,0-1 1,0 1 0,0-1 0,0 1-1,0-1 1,0 0 0,0 0 0,1 1 0,-1-1-1,0 0 1,0 0 0,1 0 0,-1 0-1,0 0 1,1 0 0,-1 0 0,1 0-1,0 0 1,-1 0 0,1-1 0,-4-44-6273,5 33 4022,-1-33-7693</inkml:trace>
  <inkml:trace contextRef="#ctx0" brushRef="#br0" timeOffset="1">64 13 17264,'0'0'11884,"51"-5"-9802,-30 4-545,9 0-1537,-1 1 0,-1 0 0,-2 0-833,-3 0-3363,-2 0-4836</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6:09.484"/>
    </inkml:context>
    <inkml:brush xml:id="br0">
      <inkml:brushProperty name="width" value="0.025" units="cm"/>
      <inkml:brushProperty name="height" value="0.025" units="cm"/>
      <inkml:brushProperty name="color" value="#E71224"/>
    </inkml:brush>
  </inkml:definitions>
  <inkml:trace contextRef="#ctx0" brushRef="#br0">26 0 17136,'0'0'11627,"-25"57"-10282,27-43-512,9 0-480,6-1-257,-1-5-32,4-2-320,1-5-769,2-1-705,-1 0-1089,-1-12-704,2-4-993,-2-2-1954</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6:09.826"/>
    </inkml:context>
    <inkml:brush xml:id="br0">
      <inkml:brushProperty name="width" value="0.025" units="cm"/>
      <inkml:brushProperty name="height" value="0.025" units="cm"/>
      <inkml:brushProperty name="color" value="#E71224"/>
    </inkml:brush>
  </inkml:definitions>
  <inkml:trace contextRef="#ctx0" brushRef="#br0">168 1 3908,'0'0'17360,"-52"63"-14862,31-33-608,3 2-32,0 2-417,0 1-255,5 1-482,2-1-351,2-4-289,4-2-32,3-4-865,2-10-1698,0-10-2882</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6:16.089"/>
    </inkml:context>
    <inkml:brush xml:id="br0">
      <inkml:brushProperty name="width" value="0.025" units="cm"/>
      <inkml:brushProperty name="height" value="0.025" units="cm"/>
      <inkml:brushProperty name="color" value="#E71224"/>
    </inkml:brush>
  </inkml:definitions>
  <inkml:trace contextRef="#ctx0" brushRef="#br0">1 38 11115,'0'0'18737,"69"-16"-18288,-43 9-65,3 0-224,-3 3-96,2 1-64,-5 3-224,-4 0-769,-2 3-1345,-4 1-2210,-3 0-2659</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6:16.650"/>
    </inkml:context>
    <inkml:brush xml:id="br0">
      <inkml:brushProperty name="width" value="0.025" units="cm"/>
      <inkml:brushProperty name="height" value="0.025" units="cm"/>
      <inkml:brushProperty name="color" value="#E71224"/>
    </inkml:brush>
  </inkml:definitions>
  <inkml:trace contextRef="#ctx0" brushRef="#br0">41 1 15663,'0'0'11723,"-2"10"-10602,-9 52 162,2-15-933,1 1 1,2 0 0,2 79-1,4-126-480,0-1 0,0 1-1,0 0 1,0-1 0,0 1-1,1-1 1,-1 1 0,0 0-1,0-1 1,1 1 0,-1-1-1,0 1 1,1-1 0,-1 1 0,1-1-1,-1 1 1,0-1 0,1 1-1,-1-1 1,1 1 0,0-1-1,-1 0 1,2 1 0,-1 0-524,1-1 1,-1 0 0,1 1 0,0-1-1,-1 0 1,1 0 0,-1 0 0,1 0-1,0 0 1,-1 0 0,1 0 0,0-1-1,2 0 1,10-7-5678</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6:17.087"/>
    </inkml:context>
    <inkml:brush xml:id="br0">
      <inkml:brushProperty name="width" value="0.025" units="cm"/>
      <inkml:brushProperty name="height" value="0.025" units="cm"/>
      <inkml:brushProperty name="color" value="#E71224"/>
    </inkml:brush>
  </inkml:definitions>
  <inkml:trace contextRef="#ctx0" brushRef="#br0">52 0 17713,'0'0'13186,"-8"10"-12770,-25 29-229,32-38-182,0 0-1,1-1 1,-1 1 0,0 0 0,0 0 0,1 0-1,-1-1 1,0 1 0,1 0 0,-1 0-1,1 0 1,-1 0 0,1 0 0,0 0 0,-1 0-1,1 0 1,0 1 0,0-1 0,0 0-1,0 0 1,0 0 0,0 0 0,0 0 0,0 0-1,0 0 1,0 0 0,1 0 0,-1 0 0,0 0-1,1 0 1,-1 0 0,1 0 0,-1 0-1,1 0 1,-1 0 0,1 0 0,0 0 0,0 0-1,-1-1 1,1 1 0,0 0 0,0 0-1,0-1 1,0 1 0,0-1 0,-1 1 0,1-1-1,0 1 1,2 0 0,5 1-40,1 0 0,-1 0 1,1 0-1,17 0 0,-11-1-212,-6 1 136,0 0-1,-1 1 0,1 0 1,-1 0-1,0 0 1,0 1-1,0 1 0,13 8 1,-19-11 122,0-1 0,0 1 1,0-1-1,0 1 0,-1 0 0,1 0 1,0-1-1,-1 1 0,1 1 0,-1-1 1,0 0-1,0 0 0,1 0 1,-2 1-1,1-1 0,0 0 0,0 1 1,-1-1-1,1 1 0,-1-1 1,0 1-1,0-1 0,0 1 0,0-1 1,0 1-1,0-1 0,-1 1 1,1-1-1,-1 1 0,0-1 0,0 0 1,0 1-1,0-1 0,0 0 0,0 0 1,-3 3-1,1 0 111,-1-1 0,0 0 0,0-1 0,0 1 1,0-1-1,-1 0 0,0 0 0,1 0 0,-1 0 0,0-1 0,0 0 0,0 0 0,-1 0 0,1-1 1,-8 2-1,-7 0-108,1 0 0,-38-1 1,56-2-185,1 0 1,-1 0-1,0 0 1,0-1-1,0 1 0,1 0 1,-1 0-1,0-1 1,1 1-1,-1 0 1,0-1-1,1 1 1,-1 0-1,0-1 1,1 1-1,-1-1 1,1 1-1,-1-1 1,1 0-1,-1 1 1,1-1-1,-1 0 1,1 1-1,0-1 1,-1 0-1,1 1 1,0-1-1,-1 0 1,1 0-1,0 1 0,0-1 1,0 0-1,0 0 1,0 1-1,0-1 1,0 0-1,0 0 1,0 1-1,0-2 1,7-34-9464,-7 34 9076,9-26-9276</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6:17.427"/>
    </inkml:context>
    <inkml:brush xml:id="br0">
      <inkml:brushProperty name="width" value="0.025" units="cm"/>
      <inkml:brushProperty name="height" value="0.025" units="cm"/>
      <inkml:brushProperty name="color" value="#E71224"/>
    </inkml:brush>
  </inkml:definitions>
  <inkml:trace contextRef="#ctx0" brushRef="#br0">1 10 17328,'0'0'12268,"51"-9"-11948,-22 9-256,0 0-64,-1 0-1057,2 5-1761,-6 1-1923,0 0-1825,-2-3-3171</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6:17.765"/>
    </inkml:context>
    <inkml:brush xml:id="br0">
      <inkml:brushProperty name="width" value="0.025" units="cm"/>
      <inkml:brushProperty name="height" value="0.025" units="cm"/>
      <inkml:brushProperty name="color" value="#E71224"/>
    </inkml:brush>
  </inkml:definitions>
  <inkml:trace contextRef="#ctx0" brushRef="#br0">171 0 12844,'0'0'4212,"-8"3"-1361,-2 0-2344,1 0 0,0 1 0,0 0 0,0 1 1,1 0-1,0 0 0,0 1 0,0 0 0,1 0 0,-1 1 0,2 0 1,-1 0-1,1 1 0,-8 11 0,8-7-148,0-1-1,1 1 1,1 0-1,0 0 1,1 0-1,-3 19 1,5-29-310,0 1 1,1 0-1,0 0 1,-1 0-1,1 0 1,0 0-1,0 0 1,1 0-1,-1 0 1,1 0-1,-1 0 1,1 0-1,0 0 0,0 0 1,0-1-1,1 1 1,-1 0-1,1-1 1,-1 1-1,1-1 1,0 1-1,0-1 1,0 0-1,0 0 1,0 0-1,1 0 1,-1 0-1,1 0 1,-1-1-1,1 1 1,-1-1-1,4 2 1,3-1-15,0 0 0,0-1 0,0 0 0,0-1 0,0 1 0,1-2 0,-1 1 1,0-1-1,0 0 0,0-1 0,-1 0 0,1-1 0,0 0 0,-1 0 0,1-1 1,-1 0-1,0 0 0,12-10 0,-14 11-19,-1-1 0,0 0-1,-1 0 1,1-1 0,-1 1 0,0-1 0,0 0 0,0 0-1,-1-1 1,1 1 0,-1-1 0,-1 1 0,1-1-1,-1 0 1,0 0 0,0 0 0,-1 0 0,1-1 0,-2 1-1,1 0 1,-1 0 0,1-1 0,-2 1 0,1 0 0,-1-1-1,0 1 1,-3-11 0,2 14-198,0-1 0,1 1 1,-1 0-1,-1 1 0,1-1 0,0 0 1,-1 1-1,1-1 0,-1 1 0,0-1 0,0 1 1,0 0-1,0 1 0,0-1 0,0 0 0,-1 1 1,1 0-1,0-1 0,-1 1 0,1 1 1,-1-1-1,1 0 0,-5 1 0,4-1-207,0 1 0,0-1 0,0 1 0,0 0 0,-1 0 0,1 0-1,0 1 1,0-1 0,0 1 0,0 0 0,0 1 0,0-1 0,1 0 0,-1 1 0,0 0 0,1 0-1,-1 0 1,1 1 0,-6 4 0,2 2-7549</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8:04.988"/>
    </inkml:context>
    <inkml:brush xml:id="br0">
      <inkml:brushProperty name="width" value="0.025" units="cm"/>
      <inkml:brushProperty name="height" value="0.025" units="cm"/>
      <inkml:brushProperty name="color" value="#AB008B"/>
    </inkml:brush>
  </inkml:definitions>
  <inkml:trace contextRef="#ctx0" brushRef="#br0">0 0 13965,'0'0'3812</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8:44.682"/>
    </inkml:context>
    <inkml:brush xml:id="br0">
      <inkml:brushProperty name="width" value="0.025" units="cm"/>
      <inkml:brushProperty name="height" value="0.025" units="cm"/>
      <inkml:brushProperty name="color" value="#AB008B"/>
    </inkml:brush>
  </inkml:definitions>
  <inkml:trace contextRef="#ctx0" brushRef="#br0">1 208 15214,'0'0'13592,"4"10"-12535,23 56 276,-17-37-810,2 0 1,15 29 0,-26-57-524,-1 0 0,1 0 0,-1 0 0,1 0 0,-1 0 0,1-1 0,0 1 0,0 0 0,-1 0 0,1 0 0,0-1 0,0 1 0,0 0 0,0-1 0,0 1 0,0-1 0,0 1 0,0-1 0,0 0 0,0 1 0,0-1 0,0 0 0,0 0 0,0 1 0,2-1 0,-2-1 0,1 1 0,0-1 0,-1 0 0,1 1 0,-1-1 0,1 0 0,-1 0 0,1 0 0,-1 0 0,0 0 0,1-1 0,-1 1 0,0 0 0,2-3 0,5-8 0,0-1 0,-1 0 0,7-17 0,-7 14 0,24-44 48,94-172-619,-119 221-3198,-2 0-5135</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9:15.277"/>
    </inkml:context>
    <inkml:brush xml:id="br0">
      <inkml:brushProperty name="width" value="0.025" units="cm"/>
      <inkml:brushProperty name="height" value="0.025" units="cm"/>
      <inkml:brushProperty name="color" value="#AB008B"/>
    </inkml:brush>
  </inkml:definitions>
  <inkml:trace contextRef="#ctx0" brushRef="#br0">1 195 3940,'0'0'8958,"10"1"-8264,95 7 344,174-10 0,26-35-89,-96 7-462,55 7-100,99-12 80,-127 14-118,248 11 0,-415 10-358,178-20 36,-228 16-2073,-18 4 1910,-1 0 1,1 0 0,-1 0-1,1 0 1,-1 0-1,1-1 1,-1 1 0,0 0-1,1 0 1,-1-1-1,1 1 1,-1 0 0,0 0-1,1-1 1,-1 1-1,0 0 1,1-1 0,-1 1-1,0-1 1,0 1 0,1 0-1,-1-1 1,0 1-1,0-1 1,0 1 0,1-1-1,-1 1 1,0-1-1,0 1 1,0-1 0,0 1-1,0-1 1,0 1-1,0-1 1,0 1 0,0 0-1,-1-2 1,-2-5-7632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12.448"/>
    </inkml:context>
    <inkml:brush xml:id="br0">
      <inkml:brushProperty name="width" value="0.025" units="cm"/>
      <inkml:brushProperty name="height" value="0.025" units="cm"/>
    </inkml:brush>
  </inkml:definitions>
  <inkml:trace contextRef="#ctx0" brushRef="#br0">29 0 20371,'-5'0'2947,"-4"5"-1281,4 12 1024,2 2-1280,0 4-578,0-2-415,2-1-385,1-2-224,0-4-769,0-2-481,3-6-480,3-5-95,1-1-226,4-4-287,-1-14-1089,2-9-3364</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39:27.614"/>
    </inkml:context>
    <inkml:brush xml:id="br0">
      <inkml:brushProperty name="width" value="0.025" units="cm"/>
      <inkml:brushProperty name="height" value="0.025" units="cm"/>
      <inkml:brushProperty name="color" value="#AB008B"/>
    </inkml:brush>
  </inkml:definitions>
  <inkml:trace contextRef="#ctx0" brushRef="#br0">0 111 6470,'0'0'14136,"4"9"-13399,23 85 454,-20-62-232,2 0 0,24 58 0,-33-89-924,0-1 1,1 1-1,-1 0 1,0-1-1,0 1 1,1 0-1,-1-1 1,0 1-1,1-1 1,-1 1-1,1-1 1,-1 1-1,1-1 1,-1 1-1,1-1 1,-1 1-1,1-1 1,0 0-1,-1 1 1,1-1-1,-1 0 1,1 1-1,0-1 1,-1 0-1,1 0 1,0 0-1,-1 0 1,1 1-1,0-1 1,-1 0-1,1 0 1,1-1-1,-1 1 21,0-1-1,1 0 1,-1 0-1,0 0 1,1 0-1,-1 0 1,0 0-1,0 0 1,0-1-1,0 1 1,0 0-1,0-1 1,0-1-1,22-54 766,-21 53-750,18-63 114,-13 40-519,2-1-1,0 1 1,2 1 0,0 0 0,27-41-1,-26 49-3765,-2 2-2247</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3:07.787"/>
    </inkml:context>
    <inkml:brush xml:id="br0">
      <inkml:brushProperty name="width" value="0.025" units="cm"/>
      <inkml:brushProperty name="height" value="0.025" units="cm"/>
      <inkml:brushProperty name="color" value="#AB008B"/>
    </inkml:brush>
  </inkml:definitions>
  <inkml:trace contextRef="#ctx0" brushRef="#br0">549 118 8776,'-10'0'2760,"-4"0"-2303,-87 4 3882,88-3-3885,1 1 0,-1 0 1,1 1-1,0 1 0,0 0 1,-20 9-1,11 0-228,0 1 1,1 0-1,0 2 1,2 0 0,0 1-1,0 1 1,2 1-1,0 0 1,2 1-1,0 1 1,1 0-1,-15 34 1,13-20 59,1 0 1,2 0-1,2 2 1,1-1-1,1 1 1,3 0-1,-2 60 1,6-69-143,2 0 1,1 1-1,2-2 1,11 50-1,-9-59-113,0 1 0,1-1 1,1-1-1,1 0 0,1 0 0,0 0 0,24 28 0,-19-28-24,1-1 0,0 0-1,1-1 1,1 0 0,1-2 0,0 0-1,0-1 1,1-1 0,30 12-1,-36-18-6,0 0 0,0-1 0,1 0 0,0-2 0,-1 1-1,1-2 1,0 0 0,0-1 0,0 0 0,0-1-1,0-1 1,0 0 0,-1-1 0,1-1 0,19-7-1,-3-3 76,-1-2-1,-1-1 0,0-1 1,-1-2-1,-1 0 0,-1-2 1,39-42-1,-9 0 550,91-133-1,-118 152-320,-2 0 0,-2-2 0,35-91 0,-51 115-22,-2 0 0,-1-1 0,-1 0 0,-1 0 0,-1-1 0,-1 1 0,-1-1 0,-1 0 0,-1 1 0,-8-39 0,6 51-256,-1-1 1,0 1-1,-1 0 1,0 1-1,-1-1 1,0 1-1,-1 0 1,0 0-1,-1 1 1,0 0-1,-1 0 1,0 1-1,0 0 1,-1 1-1,0 0 1,-1 1-1,1 0 1,-1 0-1,-1 1 1,-19-8-1,13 7-3,-1 1-1,0 1 1,1 1 0,-2 0-1,1 1 1,0 2 0,0 0-1,-1 0 1,1 2-1,-1 0 1,1 2 0,0 0-1,-21 7 1,7 1-442,1 1 0,0 2 0,1 1 0,0 2 0,-42 31 0,41-25-539,2 2 0,0 1 0,2 1-1,1 1 1,1 2 0,2 1 0,1 0 0,-22 41 0,30-39-8036</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3:33.527"/>
    </inkml:context>
    <inkml:brush xml:id="br0">
      <inkml:brushProperty name="width" value="0.025" units="cm"/>
      <inkml:brushProperty name="height" value="0.025" units="cm"/>
      <inkml:brushProperty name="color" value="#AB008B"/>
    </inkml:brush>
  </inkml:definitions>
  <inkml:trace contextRef="#ctx0" brushRef="#br0">1926 314 5765,'0'0'4698,"-5"-8"-3352,-14-18 781,-1 0 0,-42-43 0,49 57-1797,-1 0 1,0 1 0,-1 1 0,0 0-1,0 1 1,-1 1 0,-24-9 0,-22-5-59,-1 3 0,0 3-1,-1 2 1,-1 4 0,-119-5 0,137 15-103,0 3 0,0 1-1,0 2 1,1 3 0,0 1-1,0 3 1,1 1 0,-77 37-1,58-17-30,2 2 0,2 2-1,-92 78 1,112-80-19,1 1 0,2 1 0,2 2 0,2 2 0,-44 72 1,64-91-11,1 1 1,1 0 0,1 1 0,1 0 0,1 0 0,1 1 0,2 0 0,-3 29 0,7-35-19,0 1 1,2 0-1,0 0 1,1-1 0,1 1-1,1-1 1,1 0-1,1 0 1,0 0 0,18 35-1,-6-22-35,2 0 0,1-2 0,1 0 0,2-1 0,1-2-1,2 0 1,0-2 0,2-1 0,1-1 0,0-2 0,2-1 0,39 20 0,-26-19-35,1-2 0,1-2 1,1-2-1,0-2 0,1-2 0,0-2 1,1-3-1,88 3 0,-57-13 138,1-2-1,-1-4 1,-1-4-1,142-41 1,299-140 217,-461 168-337,-1-2-1,-1-2 1,104-75-1,-142 89 30,0 0-1,-1-1 0,-1-1 0,-1-1 0,-1 0 0,0-1 1,-1-1-1,-2-1 0,0 0 0,-1 0 0,-1-1 0,-2-1 1,9-29-1,-7 6 221,-3 0 0,-2-1 1,-2 1-1,-3-1 0,-1 0 0,-8-61 1,5 91-275,0 1 0,-1 1 0,0-1 0,-2 0 0,0 1 0,0 0 1,-2 0-1,0 1 0,-1 0 0,0 1 0,-1-1 0,-1 2 0,0 0 1,-1 0-1,0 1 0,-19-14 0,9 9-6,-2 2 0,0 1 0,0 1 0,-1 1 0,-1 2 0,0 0 0,0 1 0,-1 2 0,-41-6 0,-1 4-691,1 2-1,-1 4 1,-121 9 0,92 6-2173,-192 48 0,262-53-4234</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3:40.080"/>
    </inkml:context>
    <inkml:brush xml:id="br0">
      <inkml:brushProperty name="width" value="0.025" units="cm"/>
      <inkml:brushProperty name="height" value="0.025" units="cm"/>
      <inkml:brushProperty name="color" value="#AB008B"/>
    </inkml:brush>
  </inkml:definitions>
  <inkml:trace contextRef="#ctx0" brushRef="#br0">530 122 6502,'0'0'732,"-9"0"1734,-12 0-1825,1 0 1,-1 2-1,1 0 1,0 1-1,-31 10 1,-23 6 802,61-17-1258,1 1 1,-1 0 0,1 0-1,-1 1 1,1 1 0,0 0-1,1 1 1,-1 0-1,1 1 1,0 0 0,-11 10-1,9-4-67,0 1-1,1 0 0,1 0 0,0 1 0,1 1 0,1 0 1,1 0-1,0 1 0,-7 22 0,7-14 2,2 0 0,0 1 0,2 0-1,1 0 1,1 49 0,6-17-48,3-1 0,2 1 0,2-2 0,3 0 0,27 68 0,-29-89 84,1-2 0,2 0 0,1 0 0,2-2 0,1 0 0,27 33 0,-38-55-124,0 0-1,1-1 1,0 0-1,0 0 1,1-1-1,0 0 1,0-1-1,1 0 1,18 7-1,-20-10-7,0 0-1,0-1 0,0-1 0,0 1 1,1-1-1,-1-1 0,0 0 1,1 0-1,-1-1 0,0 0 0,0-1 1,0 0-1,0 0 0,10-4 1,3-4 94,0 0 0,-1-1 1,0-1-1,-1-1 0,0-1 1,26-25-1,101-109 418,-145 147-534,225-271 876,-189 218-820,-2-1 0,-3-1 0,37-86 1,-59 111 298,-1-1 0,-2 0 0,-1 0 0,-1 0 0,-2-1 0,-1 0 0,-4-64 0,1 90-252,0-1 0,-1 1 0,0 0 0,0 0 0,-1 0 0,0-1 0,0 2 1,-1-1-1,0 0 0,0 0 0,-1 1 0,0 0 0,0 0 0,-8-10 0,5 9-43,-1 0-1,1 1 0,-1 0 0,0 1 0,0 0 0,-1 0 0,1 1 0,-1 0 1,-18-6-1,-5 3-34,0 1 1,0 1 0,-1 2-1,1 1 1,-50 3 0,63 0-171,0 1 1,0 1 0,0 0-1,1 2 1,0 0-1,-1 1 1,2 0 0,-1 2-1,1 0 1,0 1-1,1 0 1,-26 20-1,27-16-1113,0 1 0,-20 23 0,21-19-1295,0 0 1,-12 24 0,12-17-5020</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3:43.629"/>
    </inkml:context>
    <inkml:brush xml:id="br0">
      <inkml:brushProperty name="width" value="0.025" units="cm"/>
      <inkml:brushProperty name="height" value="0.025" units="cm"/>
      <inkml:brushProperty name="color" value="#AB008B"/>
    </inkml:brush>
  </inkml:definitions>
  <inkml:trace contextRef="#ctx0" brushRef="#br0">234 52 6919,'0'0'3993,"-10"0"-2680,-12-1-419,-59 0 1722,76 1-2421,0 0-1,1 0 1,-1 1-1,1 0 1,-1 0-1,1 0 1,-1 1-1,1-1 1,0 1-1,0 0 0,0 1 1,0-1-1,0 0 1,-6 6-1,4 0-79,1 0 0,0 0 1,0 1-1,1-1 0,0 1 0,0 0 0,1 0 0,1 0 0,-1 1 0,1-1 0,0 12 0,-2 19 71,3 54 1,2-57 163,-2 33 246,15 113 0,-10-160-496,0 0 0,2 0 0,1-1 0,0 0 0,2-1 0,1 0 0,0 0 0,25 36 0,-22-40-81,0-1-1,0 0 1,2-1-1,0-1 0,0 0 1,2-1-1,-1 0 1,2-2-1,29 16 0,-36-22 55,0-1 0,0 0-1,0 0 1,0-1 0,0-1-1,1 0 1,-1-1-1,1 0 1,0 0 0,-1-1-1,1-1 1,0 0 0,-1 0-1,1-1 1,-1-1 0,0 0-1,1 0 1,15-9-1,7-6 95,-2-2-1,0-1 0,-1-2 0,-1-1 0,-2-1 0,0-1 1,-2-2-1,-1 0 0,-1-2 0,-1-1 0,-2-1 0,-1 0 0,-2-2 1,-1 0-1,15-46 0,-26 65 76,-2 0 0,0-1 0,-1 0-1,0 0 1,-2 0 0,1 0 0,-2 0 0,0 0 0,-4-22 0,2 25-77,-1 1 0,-1 0 0,0 0 0,0 1 0,-1-1 0,-1 1 0,0 0 0,0 0 0,-1 1 0,0 0 0,-1 0 0,-14-13 0,2 4-136,-1 1 0,0 1 0,-2 0 0,0 2 0,0 1 0,-1 1 0,-1 1 0,-1 1 0,1 1 0,-2 2 0,1 0 0,-1 2-1,0 1 1,0 1 0,-1 1 0,1 1 0,-1 2 0,-40 4 0,53-2 4,-1 1-1,2 1 1,-1 0-1,0 1 1,1 1-1,0 0 1,0 1-1,1 0 0,-14 11 1,15-10-644,1 1 1,0 0-1,1 1 0,-11 12 0,15-14-1082,0 0-1,1 0 0,-1 0 1,1 1-1,1 0 0,-5 12 1,7-7-9470</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4:11.817"/>
    </inkml:context>
    <inkml:brush xml:id="br0">
      <inkml:brushProperty name="width" value="0.025" units="cm"/>
      <inkml:brushProperty name="height" value="0.025" units="cm"/>
      <inkml:brushProperty name="color" value="#AB008B"/>
    </inkml:brush>
  </inkml:definitions>
  <inkml:trace contextRef="#ctx0" brushRef="#br0">396 39 6022,'0'0'4025,"-10"1"-2445,-98 3 4788,24-3-2454,78 0-3807,0 0-1,0 0 1,-1 1 0,1 0 0,1 1 0,-1-1-1,0 1 1,1 0 0,-1 0 0,1 1 0,0-1-1,0 1 1,0 1 0,1-1 0,-1 1 0,1-1-1,0 1 1,0 0 0,1 1 0,-5 8 0,-3 5 85,2 0 0,0 1 0,1 0 0,-8 37 0,5-7 297,3 0 0,2 0 1,3 0-1,1 1 1,7 59-1,-1-87-450,1 0 0,1-1 0,1 1 0,1-1 1,1-1-1,1 0 0,1 0 0,0-1 0,2 0 0,0-1 0,2-1 1,0 0-1,1-1 0,32 28 0,-35-35-16,1-1-1,0 0 1,0-1 0,1 0 0,0-1-1,1-1 1,0 0 0,-1-1-1,33 5 1,3-4 98,98-1 1,-137-6-112,-1 0-1,1-1 1,0-1 0,0 0 0,-1 0 0,0-2-1,0 1 1,0-1 0,0-1 0,-1 0-1,16-11 1,3-5 21,-1-1-1,38-40 0,-44 38 56,-1 0 0,-1-2 0,-2 0 0,0-1 0,-2-1 0,22-52 1,-29 57 164,-1 0 0,0 0-1,-2 0 1,-1-1 0,-1 0 0,-2 0 0,0 0 0,-1 0 0,-4-37 0,-1 43-231,-1 1 1,-1 0-1,0 1 0,-2-1 0,0 1 0,0 1 0,-2 0 0,0 0 0,-1 0 0,0 2 0,-1-1 1,-1 1-1,0 1 0,-1 0 0,0 1 0,-19-12 0,12 13-20,0 0 0,-1 1 0,0 1 0,0 0 0,-1 2 0,0 1 0,-1 1 0,1 1 0,-1 1 0,0 1 0,0 1 0,-39 4 0,41-1 0,-1 0 0,0 2 0,1 1 0,0 1 0,0 1 0,0 0 0,1 2 0,0 1 0,1 0 0,0 1 0,1 2 0,0 0 0,-22 20 0,33-26-529,1 0-1,0 1 1,0 0 0,1 1-1,0-1 1,0 1 0,1 0 0,0 1-1,1-1 1,0 1 0,0 0-1,1 0 1,0 0 0,1 0-1,0 0 1,1 1 0,0-1 0,1 1-1,1 16 1,1-14-5797</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4:20.935"/>
    </inkml:context>
    <inkml:brush xml:id="br0">
      <inkml:brushProperty name="width" value="0.025" units="cm"/>
      <inkml:brushProperty name="height" value="0.025" units="cm"/>
      <inkml:brushProperty name="color" value="#AB008B"/>
    </inkml:brush>
  </inkml:definitions>
  <inkml:trace contextRef="#ctx0" brushRef="#br0">96 36 5189,'0'0'5739,"-9"-2"-4538,0 1-1090,4 0 326,0 0 0,0 0 0,0 1 0,0-1 0,0 1 0,-1 0 0,-8 2 0,12-1-340,0-1 0,1 1 0,-1 0 0,1 0 0,-1 0 0,1 0 0,-1 0 0,1 0 0,0 0 0,-1 0 0,1 1 0,0-1 0,0 0 0,0 1 0,0-1 0,0 1 0,0-1 0,1 1 0,-1 0 0,0-1 0,1 1 0,-1 0 0,1-1 0,0 1 0,-1 0 0,1 0 0,0 0 0,0-1 0,0 1 0,1 3 0,-1-4-22,-1 1 0,1-1-1,0 0 1,0 0 0,0 0 0,0 1 0,1-1-1,-1 0 1,0 0 0,1 0 0,-1 1-1,0-1 1,1 0 0,-1 0 0,1 0 0,0 0-1,-1 0 1,1 0 0,0 0 0,0 0 0,1 1-1,29 4 673,123-10 24,210-31 0,-144 10-701,-67 7-44,181-9 39,326 46 95,-343-9-5,-79-4 74,314-11 819,56 4-521,-604 1-525,819 34 343,60-39 1929,-863 5-2388,10 0-496,0-1 1,37-7-1,-66 8 352,0 0-1,0-1 1,0 1 0,-1 0-1,1 0 1,0-1 0,0 1-1,-1-1 1,1 1 0,0 0 0,-1-1-1,1 0 1,-1 1 0,1-1-1,0 1 1,-1-1 0,1 0-1,-1 1 1,1-1 0,-1 0-1,0 1 1,1-1 0,-1 0 0,0 0-1,0 1 1,1-1 0,-1 0-1,0 0 1,0 0 0,0-1-1,1-20-9713</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4:22.225"/>
    </inkml:context>
    <inkml:brush xml:id="br0">
      <inkml:brushProperty name="width" value="0.025" units="cm"/>
      <inkml:brushProperty name="height" value="0.025" units="cm"/>
      <inkml:brushProperty name="color" value="#AB008B"/>
    </inkml:brush>
  </inkml:definitions>
  <inkml:trace contextRef="#ctx0" brushRef="#br0">1135 91 7559,'0'0'2792,"-9"-7"-1041,-6-4-1248,-1 2-1,-1 0 0,0 0 1,0 2-1,-1 0 1,1 1-1,-2 1 0,-22-4 1,6 4-12,-1 1 1,0 2-1,0 1 1,0 2 0,0 1-1,1 3 1,-1 0-1,1 2 1,0 2-1,1 1 1,-55 24 0,56-18-291,1 1 0,0 1 1,1 1-1,1 2 0,1 1 0,1 2 1,2 0-1,0 2 0,1 1 1,2 1-1,0 1 0,2 1 0,2 1 1,0 0-1,3 2 0,-19 47 1,30-68-139,1 0 1,1 0 0,0 0 0,1 0 0,0 0 0,0 1 0,2-1-1,-1 1 1,2-1 0,-1 1 0,2-1 0,0 0 0,0 1 0,1-1-1,1 0 1,0-1 0,0 1 0,1 0 0,1-1 0,0 0 0,0-1 0,1 1-1,1-1 1,0-1 0,0 1 0,11 9 0,11 11 52,68 54-1,-87-76-104,0-1-1,0 0 1,0-1-1,1 0 1,0-1-1,1 0 1,-1-1-1,1 0 1,-1-1 0,1 0-1,15 0 1,5-3 134,0-1 1,0-2-1,0-1 1,0-1-1,0-2 1,53-20-1,-38 9-36,0-2-1,-2-3 0,72-46 1,-83 44 221,-1-2 0,-1-1 1,-2-1-1,49-60 1,-36 32 214,-3-2 1,36-67-1,-71 116-545,-1 0 0,0 0 0,-1-1 0,0 0 0,-1 1 0,0-1 0,-1-1 0,0 1 0,0 0 0,-1 0 0,-1-14 0,0 18 0,-1 0 0,-1 0 0,1 0 0,-1 0 0,0 1 0,-1-1 0,0 0 0,0 1 0,0 0 0,-1 0 0,1 0 0,-1 0 0,-1 1 0,1-1 0,-1 1 0,0 0 0,0 1 0,-1-1 0,-6-3 0,-6-3 0,0 1 0,-1 1 0,0 1 0,-1 1 0,1 1 0,-2 0 0,1 1 0,0 2 0,-1 0 0,0 1 0,1 1 0,-1 1 0,-37 4 0,51-3-273,-1 1 0,0 0 0,0 0 0,1 0 0,-1 1 0,1 0 0,0 1 0,0 0-1,-9 6 1,13-8 70,0 0 0,0 0 0,0 1 1,1-1-1,-1 1 0,1-1 0,0 1 0,-1 0 0,1 0 0,1 0 0,-1 0 0,0 0 0,1 0 0,-1 1 0,1-1 0,0 1 0,0-1 0,0 0 0,1 1 0,-1 0 0,1-1 0,0 6 0,6 5-4303,15-6-1398</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4:41.133"/>
    </inkml:context>
    <inkml:brush xml:id="br0">
      <inkml:brushProperty name="width" value="0.025" units="cm"/>
      <inkml:brushProperty name="height" value="0.025" units="cm"/>
      <inkml:brushProperty name="color" value="#AB008B"/>
    </inkml:brush>
  </inkml:definitions>
  <inkml:trace contextRef="#ctx0" brushRef="#br0">18 43 5765,'0'0'8761,"-17"0"-6252,17-1-2453,1 1 0,0-1 1,-1 0-1,1 1 0,0-1 1,-1 0-1,1 1 0,0-1 1,0 1-1,-1 0 0,1-1 1,0 1-1,0-1 0,0 1 1,-1 0-1,1 0 0,0-1 1,0 1-1,0 0 0,0 0 1,0 0-1,0 0 0,0 0 1,0 0-1,-1 0 0,1 1 1,0-1-1,0 0 0,0 0 1,0 1-1,0-1 0,-1 0 1,1 1-1,0-1 0,0 1 1,-1-1-1,1 1 0,0-1 1,-1 1-1,1 0 0,0 0 1,33 34 942,-25-25-814,-5-6-138,1 0 0,0 0 1,0 0-1,1-1 1,-1 1-1,1-1 0,0-1 1,-1 1-1,1-1 0,1 0 1,9 2-1,6 0 157,45 1 1,-4 0 579,9 1 21,107-3 0,-50-3-98,-83 0-648,-1-1 0,1-3-1,54-12 1,-33 6-32,91-2 0,-82 8-17,-33 1-53,126-8 489,226-42 0,-345 42 93,0 3 0,0 2 1,53 1 2118,-97 1-6507,7 4-272,-3 0-1693</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4:54.409"/>
    </inkml:context>
    <inkml:brush xml:id="br0">
      <inkml:brushProperty name="width" value="0.025" units="cm"/>
      <inkml:brushProperty name="height" value="0.025" units="cm"/>
      <inkml:brushProperty name="color" value="#AB008B"/>
    </inkml:brush>
  </inkml:definitions>
  <inkml:trace contextRef="#ctx0" brushRef="#br0">34 0 7815,'0'0'11798,"-1"16"-10954,-25 913 4799,26-407-1389,-2-457-3687,-1-22-316,1 1 1,3-1 0,2 0-1,1 0 1,13 53 0,-17-162-11265,-3 21 902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0:59.539"/>
    </inkml:context>
    <inkml:brush xml:id="br0">
      <inkml:brushProperty name="width" value="0.025" units="cm"/>
      <inkml:brushProperty name="height" value="0.025" units="cm"/>
    </inkml:brush>
  </inkml:definitions>
  <inkml:trace contextRef="#ctx0" brushRef="#br0">1 0 20275,'0'0'11083,"17"72"-10667,-11-34-256,1 5-128,1 2 0,5-2-32,-1-3-160,4-6-897,-1-7-1185,3-9-1474,-5-11-1088,-1-7-1666</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12.822"/>
    </inkml:context>
    <inkml:brush xml:id="br0">
      <inkml:brushProperty name="width" value="0.025" units="cm"/>
      <inkml:brushProperty name="height" value="0.025" units="cm"/>
    </inkml:brush>
  </inkml:definitions>
  <inkml:trace contextRef="#ctx0" brushRef="#br0">11 0 15727,'0'0'14344,"1"11"-13143,-13 203 294,12-214-1494,0 1 0,0-1-1,0 1 1,0-1 0,1 1 0,-1-1-1,0 1 1,0-1 0,0 1 0,0 0-1,1-1 1,-1 0 0,0 1 0,0-1-1,1 1 1,-1-1 0,0 1 0,1-1-1,-1 0 1,1 1 0,-1-1 0,0 0-1,1 1 1,-1-1 0,1 0 0,-1 1-1,1-1 1,-1 0 0,1 0 0,-1 0-1,2 1 1,21-3 23,18-16-264,-34 14-588,0 0 0,-1-1 1,1 0-1,10-11 1,-14 12-553,0 0 0,0 0 1,0-1-1,0 1 1,-1-1-1,0 1 1,0-1-1,2-8 0,-11 48 10384,-4 17-5676,9-46-3072,-9 48 1708,11-53-2015,-1 0 0,1 0 0,0 1 1,0-1-1,0 0 0,0 1 0,0-1 1,0 0-1,0 1 0,0-1 0,0 0 1,1 0-1,-1 1 0,0-1 0,1 0 1,-1 0-1,1 1 0,-1-1 0,1 0 1,0 0-1,0 0 0,-1 0 0,1 0 0,0 0 1,0 0-1,0 0 0,0 0 0,0 0 1,0-1-1,0 1 0,1 0 0,1 0 1,1 0-1057,1-1 0,0 1 0,-1-1 0,1 0 1,0 0-1,0-1 0,-1 1 0,7-3 0,16-11-7098</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4:55.263"/>
    </inkml:context>
    <inkml:brush xml:id="br0">
      <inkml:brushProperty name="width" value="0.025" units="cm"/>
      <inkml:brushProperty name="height" value="0.025" units="cm"/>
      <inkml:brushProperty name="color" value="#AB008B"/>
    </inkml:brush>
  </inkml:definitions>
  <inkml:trace contextRef="#ctx0" brushRef="#br0">0 158 12460,'0'0'7367,"10"4"-6358,11 2-611,0-1 1,1-1 0,0 0 0,0-2-1,0-1 1,38-2 0,149-21 785,-141 12-958,42-4-23,606-70 298,3 45-458,2 59 59,-332-2 2161,-393-45-8803,2 16 2793,2-3-1943</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4:55.637"/>
    </inkml:context>
    <inkml:brush xml:id="br0">
      <inkml:brushProperty name="width" value="0.025" units="cm"/>
      <inkml:brushProperty name="height" value="0.025" units="cm"/>
      <inkml:brushProperty name="color" value="#AB008B"/>
    </inkml:brush>
  </inkml:definitions>
  <inkml:trace contextRef="#ctx0" brushRef="#br0">1 2 15631,'0'0'3528,"10"-1"-3218,16 1 232,0 0-1,0 2 1,0 1-1,0 1 1,0 1-1,-1 2 1,0 0-1,36 16 1,-59-22-458,0 0-1,0 0 1,0 0 0,0 0-1,0 0 1,0 0 0,0 1-1,0-1 1,0 1 0,-1-1-1,1 1 1,-1-1 0,1 1-1,-1 0 1,1 0 0,-1 0-1,0 0 1,0 0 0,0 0-1,0 0 1,-1 0 0,1 1-1,0-1 1,-1 0 0,0 0-1,1 1 1,-1-1 0,0 0-1,0 1 1,0-1 0,0 0 0,-1 0-1,1 1 1,-1-1 0,1 0-1,-1 0 1,0 0 0,0 1-1,0-1 1,0 0 0,0 0-1,0 0 1,-2 2 0,-7 8 312,-1 1 0,0-1 0,0-1-1,-26 20 1,26-22-179,-73 65 770,47-40-2455,-1-2-4820,26-22-2782</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4:56.327"/>
    </inkml:context>
    <inkml:brush xml:id="br0">
      <inkml:brushProperty name="width" value="0.025" units="cm"/>
      <inkml:brushProperty name="height" value="0.025" units="cm"/>
      <inkml:brushProperty name="color" value="#AB008B"/>
    </inkml:brush>
  </inkml:definitions>
  <inkml:trace contextRef="#ctx0" brushRef="#br0">0 418 7527,'0'0'18396,"6"-6"-17414,20-28-802,-1-1 0,-1-1 0,-3-1-1,0-1 1,-3 0 0,-1-2 0,-2 0-1,12-48 1,-18 63-194,-9 25 11,0 0 0,0 0 0,0 0-1,0 0 1,1 0 0,-1-1 0,0 1-1,0 0 1,0 0 0,1 0 0,-1 0-1,0 0 1,0 0 0,0 0-1,1 0 1,-1 0 0,0 0 0,0 0-1,0 0 1,0 0 0,1 0 0,-1 1-1,0-1 1,0 0 0,0 0 0,1 0-1,-1 0 1,0 0 0,0 0 0,0 0-1,0 0 1,0 1 0,1-1-1,-1 0 1,0 0 0,0 0 0,0 0-1,0 1 1,0-1 0,0 0 0,0 0-1,1 0 1,-1 0 0,0 1 0,0-1-1,0 0 1,0 0 0,0 0 0,0 1-1,0-1 1,0 0 0,0 0-1,10 49-278,-8-31 393,4 14-338,19 83 882,-21-101-1290,1 0 1,0-1-1,1 1 1,0-1 0,15 22-1,-7-19-6123,-1-8-8163</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4:57.447"/>
    </inkml:context>
    <inkml:brush xml:id="br0">
      <inkml:brushProperty name="width" value="0.025" units="cm"/>
      <inkml:brushProperty name="height" value="0.025" units="cm"/>
      <inkml:brushProperty name="color" value="#AB008B"/>
    </inkml:brush>
  </inkml:definitions>
  <inkml:trace contextRef="#ctx0" brushRef="#br0">0 1 18193,'0'0'1826,"0"80"-321,0-39-640,0 3-352,5 1-129,0 4-288,0-4-64,3-3-64,-3-5-865,-3-6-160,-2-9-288,0-9-64,0-7-1762,-13-6-2210</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4:57.819"/>
    </inkml:context>
    <inkml:brush xml:id="br0">
      <inkml:brushProperty name="width" value="0.025" units="cm"/>
      <inkml:brushProperty name="height" value="0.025" units="cm"/>
      <inkml:brushProperty name="color" value="#AB008B"/>
    </inkml:brush>
  </inkml:definitions>
  <inkml:trace contextRef="#ctx0" brushRef="#br0">1 131 12620,'1'-9'1575,"0"5"-1365,-1-1 0,1 1 1,1 0-1,-1-1 0,0 1 0,1 0 1,0 0-1,0 0 0,0 0 0,0 0 1,1 1-1,0-1 0,-1 1 0,1-1 1,1 1-1,-1 0 0,0 0 0,1 1 1,-1-1-1,1 1 0,0-1 0,0 1 1,0 0-1,0 1 0,7-3 0,14-4 49,0 1 0,1 1 0,-1 1 0,1 2 0,0 0 0,0 2 0,0 1 0,0 1-1,52 8 1,-73-8-238,1 0-1,-1 1 0,1 0 0,-1 0 0,0 0 1,0 0-1,0 1 0,0 0 0,0 0 0,-1 0 1,1 1-1,-1-1 0,0 1 0,0 0 1,0 1-1,0-1 0,-1 1 0,0-1 0,0 1 1,0 0-1,4 10 0,-5-10 147,-1 0 0,0 1 0,-1-1 0,1 0 0,-1 0 0,0 0 0,0 1 0,0-1 0,-1 0 0,0 0 0,0 0 0,0 0 0,-1 0 0,0 0 0,0 0 0,0 0 0,0-1 0,-1 1 0,0-1 0,0 1 0,0-1 0,0 0 0,-8 7 0,1-2 75,0 0 0,-1-1 1,0 0-1,0-1 1,0 0-1,-1-1 1,0 0-1,-1-1 0,1 0 1,-1-1-1,0 0 1,0-1-1,0-1 1,-1 0-1,1-1 0,-23 0 1,34-1-328,0 0 0,1 0 1,-1 0-1,0-1 0,1 1 1,-1 0-1,0-1 0,0 1 1,1-1-1,-1 1 0,1-1 1,-1 0-1,1 1 0,-1-1 1,1 0-1,-1 0 0,1 0 1,0 0-1,-1-1 0,1 1 1,0 0-1,-2-3 0,2 2-406,0-1 1,1 1-1,-1 0 0,0 0 0,1-1 0,0 1 0,-1-1 0,1 1 0,0 0 1,0-1-1,1 1 0,-1-1 0,0 1 0,1 0 0,0-1 0,1-3 0,13-23-8637</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4:58.631"/>
    </inkml:context>
    <inkml:brush xml:id="br0">
      <inkml:brushProperty name="width" value="0.025" units="cm"/>
      <inkml:brushProperty name="height" value="0.025" units="cm"/>
      <inkml:brushProperty name="color" value="#AB008B"/>
    </inkml:brush>
  </inkml:definitions>
  <inkml:trace contextRef="#ctx0" brushRef="#br0">0 1 19346,'0'0'7399,"9"56"-6214,0-29-224,0-2-544,5-3-257,1-3-96,3-8 0,2-3-288,1-7-481,0-1-800,1-1-705,-1-10-1122,-3-9-799,-3 1-1795,-5-3-2530</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4:58.957"/>
    </inkml:context>
    <inkml:brush xml:id="br0">
      <inkml:brushProperty name="width" value="0.025" units="cm"/>
      <inkml:brushProperty name="height" value="0.025" units="cm"/>
      <inkml:brushProperty name="color" value="#AB008B"/>
    </inkml:brush>
  </inkml:definitions>
  <inkml:trace contextRef="#ctx0" brushRef="#br0">106 0 5541,'0'0'17040,"-43"64"-15054,28-37-705,1 5-224,2 0-384,2 0-353,3 0-256,3 0-32,4-3-352,0-5-2050,0-11-3267,11-10-9354</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4:59.545"/>
    </inkml:context>
    <inkml:brush xml:id="br0">
      <inkml:brushProperty name="width" value="0.025" units="cm"/>
      <inkml:brushProperty name="height" value="0.025" units="cm"/>
      <inkml:brushProperty name="color" value="#AB008B"/>
    </inkml:brush>
  </inkml:definitions>
  <inkml:trace contextRef="#ctx0" brushRef="#br0">1 1312 11307,'0'0'8258,"6"-8"-7238,52-60 930,3 2 0,120-100 1,-131 121-1631,396-322-399,215-201-461,-639 544 241,-48 36-2461,-21 14-2082,14-14-1361,-1-5-3492</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5:00.028"/>
    </inkml:context>
    <inkml:brush xml:id="br0">
      <inkml:brushProperty name="width" value="0.025" units="cm"/>
      <inkml:brushProperty name="height" value="0.025" units="cm"/>
      <inkml:brushProperty name="color" value="#AB008B"/>
    </inkml:brush>
  </inkml:definitions>
  <inkml:trace contextRef="#ctx0" brushRef="#br0">1 0 12268,'0'0'7206,"2"12"-6410,3 4-471,1 1 1,1-2 0,0 1-1,1-1 1,0 0 0,2-1-1,-1 0 1,23 24 0,356 376 1155,-276-309-1333,214 153 0,-190-173 109,-78-51-30,71 55-1,-125-87-184,0 1-1,-1-1 1,1 1-1,-1 1 0,0-1 1,0 0-1,0 1 1,0-1-1,0 1 1,-1 0-1,0 0 1,0 0-1,0 0 0,0 0 1,-1 0-1,1 1 1,-1-1-1,0 1 1,-1-1-1,1 9 0,-1-14-152,-1 1-1,0 0 1,0-1-1,0 1 1,0-1-1,0 1 0,0-1 1,0 1-1,1-1 1,-1 0-1,0 1 1,1-1-1,-1 0 0,0 0 1,1 1-1,-1-1 1,1 0-1,-1 0 1,0-1-1,-7-21-4410,-1-9-3304</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5:00.716"/>
    </inkml:context>
    <inkml:brush xml:id="br0">
      <inkml:brushProperty name="width" value="0.025" units="cm"/>
      <inkml:brushProperty name="height" value="0.025" units="cm"/>
      <inkml:brushProperty name="color" value="#AB008B"/>
    </inkml:brush>
  </inkml:definitions>
  <inkml:trace contextRef="#ctx0" brushRef="#br0">1 71 12780,'0'0'1794,"57"0"-385,-13-6 513,14-4-1602,7 0-256,6-2-224,-2 1-1826,1-1-1025,-4 3-1441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13.243"/>
    </inkml:context>
    <inkml:brush xml:id="br0">
      <inkml:brushProperty name="width" value="0.025" units="cm"/>
      <inkml:brushProperty name="height" value="0.025" units="cm"/>
    </inkml:brush>
  </inkml:definitions>
  <inkml:trace contextRef="#ctx0" brushRef="#br0">0 35 19346,'0'0'12497,"8"-6"-11706,-2 2-775,0 0 1,0 1 0,1 0-1,-1 0 1,0 0 0,1 1-1,0 0 1,0 1 0,7-2-1,-12 3-16,0 0-1,0-1 0,0 1 0,0 0 0,0 0 1,1 1-1,-1-1 0,0 0 0,0 1 0,0-1 0,0 1 1,0 0-1,0-1 0,0 1 0,0 0 0,0 0 1,0 1-1,-1-1 0,1 0 0,0 1 0,-1-1 1,1 0-1,-1 1 0,1 0 0,-1-1 0,0 1 0,0 0 1,0 0-1,0 0 0,0 0 0,0 0 0,0 0 1,-1 0-1,1 0 0,-1 0 0,1 0 0,-1 0 1,0 0-1,0 0 0,0 4 0,0-1 1,0 0 0,-1-1 0,0 1 0,0 0 0,0-1 0,0 1 0,-1-1 0,1 0 0,-1 1 0,0-1 0,-1 0 0,1 0 0,-1 0 0,0 0 0,1-1 0,-5 4 0,1 0 0,-1 0 0,0-1 0,0-1 0,0 1 0,-1-1 0,0 0 0,-11 5 0,28-14-82,1 0 1,-1 1-1,1 0 0,0 1 1,18-3-1,-26 5 70,0-1 0,0 1 0,0 0 0,0 0-1,0 0 1,0 1 0,0-1 0,0 0 0,0 1 0,0-1 0,-1 1-1,1 0 1,0-1 0,0 1 0,0 0 0,-1 0 0,1 0 0,0 0-1,-1 1 1,1-1 0,-1 0 0,1 1 0,-1-1 0,0 1 0,0 0-1,1-1 1,-1 1 0,0 0 0,-1-1 0,1 1 0,0 0 0,0 0 0,-1 0-1,1 0 1,-1 0 0,1 0 0,-1 0 0,0 0 0,0 0 0,0 3-1,-1 3 51,1 0 0,-1-1-1,0 1 1,-1 0 0,1-1-1,-2 1 1,1-1 0,-1 0-1,0 0 1,-1 0 0,1 0 0,-9 10-1,10-13-13,-2 0 0,1 0-1,0 0 1,-1-1 0,1 1-1,-1-1 1,0 0 0,0 0 0,0-1-1,-1 1 1,1-1 0,-1 0-1,1 0 1,-1 0 0,0 0-1,0-1 1,1 0 0,-1 0 0,0-1-1,-8 1 1,12-1-77,1 0 0,-1 0 0,1-1 0,-1 1 0,0 0 0,1-1 0,-1 1 0,1 0 0,-1-1 0,1 1 1,-1-1-1,1 1 0,0 0 0,-1-1 0,1 1 0,-1-1 0,1 0 0,0 1 0,-1-1 0,1 1 0,0-1 0,0 1 0,0-1 0,-1 0 0,1 1 0,0-1 0,0 0 0,0 1 0,0-1 0,0 1 0,0-1 1,0 0-1,0 0 0,3-26-5135,8-2-2558</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5:01.059"/>
    </inkml:context>
    <inkml:brush xml:id="br0">
      <inkml:brushProperty name="width" value="0.025" units="cm"/>
      <inkml:brushProperty name="height" value="0.025" units="cm"/>
      <inkml:brushProperty name="color" value="#AB008B"/>
    </inkml:brush>
  </inkml:definitions>
  <inkml:trace contextRef="#ctx0" brushRef="#br0">0 33 13965,'0'0'5520,"9"2"-4767,-2 0-537,0 0 0,0-1 0,1 0 0,-1 0 0,1-1 0,-1 0 0,0 0 0,1-1 0,-1 0 0,1 0 0,-1-1 0,8-2 0,71-23-879,-78 26 131,0-1-1,0 1 1,0 0 0,0 1 0,0-1 0,0 2 0,0-1 0,0 1 0,10 3-1,-18-4 380,0 0 0,1 0-1,-1 0 1,0 0-1,1 0 1,-1 1-1,0-1 1,0 0-1,1 0 1,-1 1-1,0-1 1,0 0-1,1 0 1,-1 1-1,0-1 1,0 0-1,0 1 1,1-1-1,-1 0 1,0 1-1,0-1 1,0 0-1,0 1 1,0-1 0,0 0-1,0 1 1,0-1-1,0 1 1,0-1-1,0 0 1,0 1-1,0 6-4341</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5:01.417"/>
    </inkml:context>
    <inkml:brush xml:id="br0">
      <inkml:brushProperty name="width" value="0.025" units="cm"/>
      <inkml:brushProperty name="height" value="0.025" units="cm"/>
      <inkml:brushProperty name="color" value="#AB008B"/>
    </inkml:brush>
  </inkml:definitions>
  <inkml:trace contextRef="#ctx0" brushRef="#br0">25 1 13837,'0'0'4511,"-5"10"-2829,2-2-1562,0 0 0,0 0 0,0 0 1,1 1-1,0-1 0,0 0 1,1 1-1,1-1 0,-1 1 1,1 0-1,1-1 0,-1 1 0,1-1 1,4 14-1,16 67-918,-5 44-6602,-15 2 398,-3-45 6912,0-21 4392,1 1 5058,2-52-8747,1 0 0,1 0 0,6 24 0,-4-24-309,-1 0 0,-2-1-1,2 27 1,-3-24-145,0 1-283,-2-10-2906,3-25-1000</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5:03.131"/>
    </inkml:context>
    <inkml:brush xml:id="br0">
      <inkml:brushProperty name="width" value="0.025" units="cm"/>
      <inkml:brushProperty name="height" value="0.025" units="cm"/>
      <inkml:brushProperty name="color" value="#AB008B"/>
    </inkml:brush>
  </inkml:definitions>
  <inkml:trace contextRef="#ctx0" brushRef="#br0">103 127 15054,'0'11'1874,"-1"57"660,-1-13-1917,3 0 0,1 1 0,18 92 0,-20-147-873,-12-19-1036,-7-12 801,2 0 0,1-1 0,-18-48 1,28 63 495,1 0 0,1 0 0,1-1 0,0 1 1,1-1-1,1 0 0,0 0 0,1 0 1,4-22-1,-3 32 32,2-1 0,-1 0 0,1 1 0,0-1 1,1 1-1,0 0 0,0 0 0,0 1 0,1-1 0,0 1 0,0 0 1,1 0-1,-1 0 0,1 1 0,1 0 0,-1 0 0,1 1 0,0-1 1,10-4-1,-13 7-11,0 1 0,0-1 0,0 0 1,0 1-1,0 0 0,1 0 0,-1 0 1,0 1-1,0-1 0,1 1 0,-1 0 1,1 0-1,-1 1 0,0-1 0,1 1 1,-1 0-1,0 0 0,0 0 0,0 1 0,0-1 1,0 1-1,0 0 0,0 0 0,0 1 1,-1-1-1,1 1 0,-1 0 0,0 0 1,1 0-1,-2 0 0,1 0 0,0 1 1,-1-1-1,1 1 0,-1 0 0,3 5 0,-4-6 61,1 0-1,0 1 0,-1-1 1,1 1-1,-1-1 0,0 1 0,0 0 1,0-1-1,-1 1 0,1 0 0,-1 0 1,0-1-1,0 1 0,0 0 1,-1 0-1,1 0 0,-1-1 0,0 1 1,0 0-1,0-1 0,-1 1 0,-1 3 1,0-3 140,1-1 0,-1 0 1,0 0-1,0-1 0,0 1 1,0-1-1,-1 1 0,1-1 1,-1 0-1,1 0 0,-1-1 1,0 1-1,0-1 0,1 1 1,-1-1-1,0-1 0,0 1 1,0 0-1,0-1 0,-7 0 1,3 0-54,1 0 0,0 0 1,-1-1-1,1 0 0,0 0 0,0-1 1,0 0-1,0-1 0,-7-2 0,11 3-256,0 1 0,0-1 0,0 0 0,0 0 0,1 0 0,-1 0 0,1-1-1,-1 1 1,1-1 0,0 1 0,0-1 0,0 0 0,0 0 0,0 0 0,1 0-1,-1 0 1,1 0 0,0-1 0,0 1 0,0 0 0,-1-6 0,3 7-161,-1 0 1,0 0 0,0-1 0,1 1-1,-1 0 1,1 0 0,-1 0-1,1 0 1,0 0 0,0 0 0,0 0-1,0 0 1,0 1 0,1-1-1,-1 0 1,1 1 0,-1-1-1,1 0 1,-1 1 0,1 0 0,3-3-1,48-28-4564,-27 18 1172,8-9-2168</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5:03.584"/>
    </inkml:context>
    <inkml:brush xml:id="br0">
      <inkml:brushProperty name="width" value="0.025" units="cm"/>
      <inkml:brushProperty name="height" value="0.025" units="cm"/>
      <inkml:brushProperty name="color" value="#AB008B"/>
    </inkml:brush>
  </inkml:definitions>
  <inkml:trace contextRef="#ctx0" brushRef="#br0">60 1 8904,'0'0'13816,"1"10"-13287,-2 21-64,-1 1 0,-2-1 1,-1 1-1,-12 38 1,17-68-423,-1 11 472,9-31-285,10-37-121,-15 31-347,0 0-1,-1-38 1,-10 103-595,7-9 805,0-22 24,0-1 1,1 1-1,0 0 0,1-1 1,0 1-1,0-1 1,1 1-1,0-1 0,5 11 1,-7-19 6,0-1 1,0 1-1,0-1 0,0 1 0,0-1 1,0 1-1,1-1 0,-1 1 1,0-1-1,0 1 0,1-1 1,-1 1-1,0-1 0,1 0 1,-1 1-1,0-1 0,1 0 1,-1 1-1,0-1 0,1 0 1,-1 1-1,1-1 0,-1 0 1,1 0-1,-1 0 0,1 1 1,-1-1-1,1 0 0,-1 0 1,1 0-1,-1 0 0,1 0 1,-1 0-1,1 0 0,-1 0 1,1 0-1,-1 0 0,1 0 1,-1 0-1,1 0 0,-1-1 1,1 1-1,-1 0 0,1 0 1,-1 0-1,0-1 0,1 1 1,-1 0-1,1-1 0,-1 1 1,0 0-1,1-1 0,-1 1 1,0 0-1,1-1 0,-1 1 1,0-1-1,0 1 0,1-1 1,-1 1-1,0-1 0,0 1 1,0-1-1,1 1 0,-1-1 1,0 1-1,0-1 0,10-35 262,-10 29-218,0 0 1,-1 1-1,0-1 0,0 1 0,-1-1 1,0 1-1,0 0 0,0 0 0,-1 0 1,0 0-1,0 0 0,-1 0 0,1 1 1,-1-1-1,0 1 0,-1 0 0,1 0 1,-1 1-1,0 0 0,0-1 0,0 2 1,-1-1-1,0 0 0,1 1 0,-1 0 1,-7-2-1,64 26 8,-25-10-1115,1-1 0,0-1 0,33 7 0,6-6-3830</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5:04.194"/>
    </inkml:context>
    <inkml:brush xml:id="br0">
      <inkml:brushProperty name="width" value="0.025" units="cm"/>
      <inkml:brushProperty name="height" value="0.025" units="cm"/>
      <inkml:brushProperty name="color" value="#AB008B"/>
    </inkml:brush>
  </inkml:definitions>
  <inkml:trace contextRef="#ctx0" brushRef="#br0">0 0 9033,'0'0'15726,"33"66"-15213,-15-47-417,-1-4 0,-1-2-64,2-1-256,2-6-673,-4-2-352,1-4-737,-3 0-993,-1-8-1825,-3-4-2403</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5:04.523"/>
    </inkml:context>
    <inkml:brush xml:id="br0">
      <inkml:brushProperty name="width" value="0.025" units="cm"/>
      <inkml:brushProperty name="height" value="0.025" units="cm"/>
      <inkml:brushProperty name="color" value="#AB008B"/>
    </inkml:brush>
  </inkml:definitions>
  <inkml:trace contextRef="#ctx0" brushRef="#br0">126 0 1537,'0'0'18738,"-59"63"-17617,43-36-256,2 3-96,1-2-289,2-3-127,4-5-225,2-2-64,4-6-769,1-10-928,6-4-3877,4-16 930,3-8-6759</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5:04.882"/>
    </inkml:context>
    <inkml:brush xml:id="br0">
      <inkml:brushProperty name="width" value="0.025" units="cm"/>
      <inkml:brushProperty name="height" value="0.025" units="cm"/>
      <inkml:brushProperty name="color" value="#AB008B"/>
    </inkml:brush>
  </inkml:definitions>
  <inkml:trace contextRef="#ctx0" brushRef="#br0">91 72 7175,'5'-8'4932,"0"-5"-3561,-3 7-762,1 0 1,0-1-1,0 1 1,0 0 0,0 1-1,8-10 1,-14 56 1333,-4-22-1170,0 0-1,-2 0 1,0 0-1,-21 30 1,-9 18 2304,79-115-4390,-32 31 499,0 0-1,-1-1 1,5-22 0,-23 200 4887,11-164-4016,-1 1-1,1-1 0,0 1 1,-1-1-1,0 1 0,0-1 1,0 1-1,-2-5 1,-34-51-31,26 42-29,1 1-1,-13-26 1,26 37-149,7 8 74,12 6 25,-21-8 47,18 7-495,0 0 1,1-2-1,24 6 0,27-2-6224,-19-6-4507</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7:16.443"/>
    </inkml:context>
    <inkml:brush xml:id="br0">
      <inkml:brushProperty name="width" value="0.025" units="cm"/>
      <inkml:brushProperty name="height" value="0.025" units="cm"/>
      <inkml:brushProperty name="color" value="#AB008B"/>
    </inkml:brush>
  </inkml:definitions>
  <inkml:trace contextRef="#ctx0" brushRef="#br0">4 962 3043,'0'0'7986,"-1"-4"-6763,-1-11-342,7 20-50,-4-3-802,0 1-1,1-1 1,0 0-1,-1 0 0,1 0 1,0 0-1,0 0 1,0-1-1,0 1 1,1 0-1,-1-1 0,0 0 1,1 1-1,-1-1 1,1 0-1,-1 0 1,1 0-1,3 0 0,2-2 58,0 0-1,-1 0 1,1-1-1,-1 0 1,1 0-1,-1-1 1,0 0-1,0 0 1,0-1-1,10-7 1,-8 6 168,0 0 1,1 0 0,-1 1-1,1 0 1,-1 0-1,14-2 1,332-63 845,-341 67-1017,0 0 0,1 0 0,-1 2-1,1-1 1,-1 2 0,1 0 0,-1 1 0,0 0 0,1 1 0,-1 1 0,0 0 0,19 9 0,-11-5 32,0-2 0,0-1 0,1 0 0,0-2 0,0 0 0,41-2 1,144-20 525,1 0-353,16 30 91,-21-1-283,-156-10-79,0-2 1,0-2-1,88-19 1,94-20 52,-22 5-18,304-86-46,-469 116-6,0 1 0,0 2 0,0 1 0,1 3 0,-1 2 0,1 1 0,68 14 0,-28-7 19,1-4 1,104-7 0,-54 0-21,-88 2-1,80 0 417,140-17 0,-123 2-164,155 6 0,-228 6-222,74-13 0,-73 7-32,74-1 1,308-1 20,-344 7-9,18 4-9,203 26 0,-134-11 241,245-13 1,-196-6-53,-101-3-186,198-34-1,-181 17-1,556-75 31,-195 27-6,-133 8-22,-51 7 24,580-149 42,-887 198-873,2 1 0,-1 2 0,1 2 0,67 1 0,-82 2-4247</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7:29.139"/>
    </inkml:context>
    <inkml:brush xml:id="br0">
      <inkml:brushProperty name="width" value="0.025" units="cm"/>
      <inkml:brushProperty name="height" value="0.025" units="cm"/>
      <inkml:brushProperty name="color" value="#AB008B"/>
    </inkml:brush>
  </inkml:definitions>
  <inkml:trace contextRef="#ctx0" brushRef="#br0">35 6 6182,'-21'-5'6992,"20"5"-6970,1 0 1,-1 0 0,1 0-1,0 0 1,-1 0 0,1 0-1,-1 0 1,1 0-1,-1 0 1,1 0 0,-1 0-1,1 1 1,-1-1 0,1 0-1,0 0 1,-1 0-1,1 0 1,-1 1 0,1-1-1,0 0 1,-1 1 0,1-1-1,0 0 1,-1 1-1,1-1 1,0 0 0,-1 1-1,1-1 1,0 0 0,0 1-1,0-1 1,-1 1-1,1-1 1,0 1 0,0-1-1,0 1 1,0-1 0,0 0-1,0 1 1,0-1-1,0 1 1,0-1 0,0 1-1,0-1 1,0 1 0,0-1-1,0 1 1,0-1-1,0 0 1,1 1 0,-1-1-1,0 1 1,0-1 0,0 0-1,1 1 1,-1-1-1,0 1 1,1-1 0,-1 0-1,0 1 1,1-1 0,-1 0-1,1 1 1,16 15-3077,-8-14-763</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7:30.102"/>
    </inkml:context>
    <inkml:brush xml:id="br0">
      <inkml:brushProperty name="width" value="0.025" units="cm"/>
      <inkml:brushProperty name="height" value="0.025" units="cm"/>
      <inkml:brushProperty name="color" value="#AB008B"/>
    </inkml:brush>
  </inkml:definitions>
  <inkml:trace contextRef="#ctx0" brushRef="#br0">21 1 8296,'0'0'1954,"-21"54"-1922,21-50-673</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13.618"/>
    </inkml:context>
    <inkml:brush xml:id="br0">
      <inkml:brushProperty name="width" value="0.025" units="cm"/>
      <inkml:brushProperty name="height" value="0.025" units="cm"/>
    </inkml:brush>
  </inkml:definitions>
  <inkml:trace contextRef="#ctx0" brushRef="#br0">0 0 23478,'0'0'8696,"9"6"-8135,124 100-2008,-130-103 1475,-1 0-1,1 0 1,-1 0-1,0 1 1,-1-1-1,1 1 1,0-1 0,-1 1-1,0 0 1,0-1-1,0 1 1,0 0-1,-1 0 1,0 0-1,1 0 1,-1-1-1,-1 1 1,1 0-1,0 0 1,-1 0-1,0 0 1,0-1 0,0 1-1,0 0 1,-1-1-1,-3 7 1,2-3 24,0 0 1,-1 0-1,0-1 1,0 1-1,0-1 1,-1 0-1,0 0 1,0-1-1,-1 0 1,1 1-1,-1-2 1,0 1-1,-8 3 1,14-7-86,-1 0-1,0 0 1,0-1 0,0 1 0,0-1-1,0 1 1,0-1 0,0 1-1,0-1 1,-1 0 0,1 1 0,0-1-1,0 0 1,0 0 0,0 0-1,0 0 1,0 0 0,-1 0 0,1 0-1,0 0 1,0-1 0,0 1-1,0 0 1,0-1 0,0 1 0,0 0-1,0-1 1,0 1 0,0-1-1,0 0 1,0 1 0,0-1-1,0 0 1,-1-1 0,1-1-512,0 0 0,0-1 0,0 1 0,0-1 0,1 1 0,-1-1 0,1 1 1,0-1-1,0-5 0,0-6-10105</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7:31.382"/>
    </inkml:context>
    <inkml:brush xml:id="br0">
      <inkml:brushProperty name="width" value="0.025" units="cm"/>
      <inkml:brushProperty name="height" value="0.025" units="cm"/>
      <inkml:brushProperty name="color" value="#AB008B"/>
    </inkml:brush>
  </inkml:definitions>
  <inkml:trace contextRef="#ctx0" brushRef="#br0">61 0 6502,'-6'0'897,"-1"0"192,3 0-512,-1 0-257,0 6-128,-1 1 0,1 2-128,1-1-32,0 2 0,1 1 0,1 2-32,0-2 0,-2-3-1729,0-3-4837</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7:32.630"/>
    </inkml:context>
    <inkml:brush xml:id="br0">
      <inkml:brushProperty name="width" value="0.025" units="cm"/>
      <inkml:brushProperty name="height" value="0.025" units="cm"/>
      <inkml:brushProperty name="color" value="#AB008B"/>
    </inkml:brush>
  </inkml:definitions>
  <inkml:trace contextRef="#ctx0" brushRef="#br0">38 30 9705,'0'0'6081,"-3"-2"-6023,-8-3-42,8 4 11,7-16 48,-2 12-94,-1 12-42,-1-6 18,0 0 0,0 0 0,-1 0 0,1-1 0,0 1 0,-1 0 0,1 0 0,-1-1 0,1 1 0,-1 0 0,1-1 0,-1 1 0,1 0 0,-1-1 0,0 1 0,1-1 0,-1 1 0,0-1 0,0 1 0,1-1 0,-1 0 0,0 1 0,0-1 0,0 0 0,1 1 0,-1-1 0,0 0 0,0 0 0,-1 0 0,-1 1 174,2 1-320,0 0-1,1 0 0,-1 0 1,0 0-1,1 0 0,0 0 1,-1 0-1,1 0 0,0 0 1,0 1-1,0-1 0,0 0 1,1 2-1,-1 1-2904,0-2-1204</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7:34.099"/>
    </inkml:context>
    <inkml:brush xml:id="br0">
      <inkml:brushProperty name="width" value="0.025" units="cm"/>
      <inkml:brushProperty name="height" value="0.025" units="cm"/>
      <inkml:brushProperty name="color" value="#AB008B"/>
    </inkml:brush>
  </inkml:definitions>
  <inkml:trace contextRef="#ctx0" brushRef="#br0">1 102 7399,'83'-15'4961,"48"-9"-4306,-114 21-428,0 1 0,0 1 0,0 1-1,0 1 1,25 3 0,4 6-77,0-3-1,0-2 1,54-1-1,689-11 2237,-686 3-2360,113-21 0,34-2 19,-83 15-29,-40 2 21,152 8 0,-195 15-22,-64-8 377,1-2 0,36 3 0,-127-27 376,61 21-841,-1 0-1,0 0 0,0 1 0,-13 3 1,-14 0-6167,14-3-2334</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7:34.855"/>
    </inkml:context>
    <inkml:brush xml:id="br0">
      <inkml:brushProperty name="width" value="0.025" units="cm"/>
      <inkml:brushProperty name="height" value="0.025" units="cm"/>
      <inkml:brushProperty name="color" value="#AB008B"/>
    </inkml:brush>
  </inkml:definitions>
  <inkml:trace contextRef="#ctx0" brushRef="#br0">1 1 2466,'0'3'-2338</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9:20.149"/>
    </inkml:context>
    <inkml:brush xml:id="br0">
      <inkml:brushProperty name="width" value="0.025" units="cm"/>
      <inkml:brushProperty name="height" value="0.025" units="cm"/>
      <inkml:brushProperty name="color" value="#E71224"/>
    </inkml:brush>
  </inkml:definitions>
  <inkml:trace contextRef="#ctx0" brushRef="#br0">1 47 21140,'0'0'8840,"10"3"-7473,7 1-1173,1-1-1,-1-1 1,1 0-1,0-1 1,0-1 0,23-4-1,114-23 134,-109 17-1137,-1 2 0,80-4 1,-125 12 728,-1 0 0,1 0 0,0 0 1,0 0-1,0 0 0,0 0 1,0 0-1,0 1 0,-1-1 0,1 0 1,0 0-1,0 0 0,0 0 0,0 0 1,0 1-1,0-1 0,0 0 1,0 0-1,0 0 0,0 0 0,0 0 1,0 1-1,0-1 0,0 0 0,0 0 1,0 0-1,0 1 0,0-1 1,0 0-1,0 0 0,0 0 0,0 0 1,0 1-1,0-1 0,0 0 0,0 0 1,0 0-1,0 0 0,0 0 1,0 1-1,0-1 0,1 0 0,-1 0 1,0 0-1,0 0 0,0 0 0,0 0 1,0 0-1,0 1 0,1-1 1,-1 0-1,0 0 0,0 0 0,0 0 1,0 0-1,1 0 0,-1 0 0,0 0 1,0 0-1,0 0 0,1 0 1,-14 9-2469,-13 1-2192,-8 0-2321</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9:20.498"/>
    </inkml:context>
    <inkml:brush xml:id="br0">
      <inkml:brushProperty name="width" value="0.025" units="cm"/>
      <inkml:brushProperty name="height" value="0.025" units="cm"/>
      <inkml:brushProperty name="color" value="#E71224"/>
    </inkml:brush>
  </inkml:definitions>
  <inkml:trace contextRef="#ctx0" brushRef="#br0">1 35 9993,'0'0'18610,"94"22"-16880,-37-33-417,4-3-737,-5 1-383,-3 3-161,-11 4-32,-4 3-993,-11 3-961,-7 0-1601,-10 0-2787</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9:24.632"/>
    </inkml:context>
    <inkml:brush xml:id="br0">
      <inkml:brushProperty name="width" value="0.025" units="cm"/>
      <inkml:brushProperty name="height" value="0.025" units="cm"/>
      <inkml:brushProperty name="color" value="#E71224"/>
    </inkml:brush>
  </inkml:definitions>
  <inkml:trace contextRef="#ctx0" brushRef="#br0">1 437 15567,'0'0'12011,"13"-13"-10815,39-44-668,-4-3 1,44-69-1,-70 95-409,75-102 478,-97 135-587,0 1 0,1 0 1,-1-1-1,0 1 1,0-1-1,1 1 0,-1 0 1,0-1-1,1 1 1,-1-1-1,0 1 0,1 0 1,-1-1-1,0 1 0,1 0 1,-1 0-1,1-1 1,-1 1-1,0 0 0,1 0 1,-1 0-1,1 0 0,-1-1 1,1 1-1,-1 0 1,1 0-1,-1 0 0,1 0 1,-1 0-1,1 0 1,-1 0-1,1 0 0,-1 0 1,1 1-1,0-1 0,3 18 531,-7 35 230,2-51-764,-17 115 3,7-60-42,-4 111 1,14-167-46,1-1 1,0 1 0,0 0-1,0-1 1,-1 1 0,1 0-1,0-1 1,0 1 0,0 0-1,0-1 1,0 1 0,0 0-1,1 0 1,-1-1 0,0 1 0,0 0-1,0-1 1,1 1 0,-1-1-1,0 1 1,0 0 0,1-1-1,-1 1 1,1-1 0,-1 1-1,1-1 1,-1 1 0,1-1-1,-1 1 1,1-1 0,-1 1-1,1-1 1,-1 0 0,1 1 0,0-1-1,-1 0 1,1 0 0,0 1-1,-1-1 1,1 0 0,0 0-1,-1 0 1,1 0 0,0 0-1,-1 0 1,1 0 0,0 0-1,-1 0 1,1 0 0,0 0-1,-1 0 1,1 0 0,0-1 0,-1 1-1,1 0 1,0-1 0,-1 1-1,1 0 1,-1-1 0,1 1-1,-1-1 1,1 0 0,3-1-1027,0-1 1,-1 1-1,0-1 0,0 0 1,1 0-1,-2 0 1,1-1-1,0 1 1,2-5-1,8-24-9339</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9:25.345"/>
    </inkml:context>
    <inkml:brush xml:id="br0">
      <inkml:brushProperty name="width" value="0.025" units="cm"/>
      <inkml:brushProperty name="height" value="0.025" units="cm"/>
      <inkml:brushProperty name="color" value="#E71224"/>
    </inkml:brush>
  </inkml:definitions>
  <inkml:trace contextRef="#ctx0" brushRef="#br0">1 410 14638,'0'0'12550,"6"-9"-11284,227-366 1125,-232 373-2361,-1 0-1,1 0 1,0 0-1,0 0 1,1 1-1,-1-1 0,0 0 1,0 1-1,1-1 1,-1 1-1,1 0 1,-1-1-1,1 1 1,3-2-1,-4 3-11,-1 1 1,1-1-1,-1 0 0,1 1 0,-1-1 1,1 0-1,-1 1 0,1-1 0,-1 1 0,0-1 1,1 1-1,-1-1 0,1 1 0,-1-1 0,0 1 1,0-1-1,1 1 0,-1-1 0,0 1 1,0-1-1,0 1 0,1 0 0,-1-1 0,0 1 1,0 0-1,0-1 0,0 1 0,0-1 0,0 1 1,-1 0-1,-2 75 849,2-64-819,-13 94-48,8-74 0,2 0 0,0 0 0,3 0 0,0 0 0,5 37 0,-4-68-54,0 0 0,0-1 0,0 1 0,0 0 0,0 0 0,0-1 0,1 1-1,-1 0 1,0-1 0,0 1 0,0 0 0,1-1 0,-1 1 0,0 0 0,1-1 0,-1 1 0,0-1 0,1 1 0,-1-1 0,1 1 0,-1-1 0,1 1 0,-1-1-1,1 1 1,0-1 0,-1 0 0,1 1 0,-1-1 0,1 0 0,0 1 0,-1-1 0,1 0 0,0 0 0,-1 0 0,1 1 0,0-1 0,-1 0 0,1 0 0,0 0-1,0 0 1,-1 0 0,1 0 0,0-1 0,-1 1 0,1 0 0,0 0 0,-1 0 0,1-1 0,0 1 0,-1 0 0,1-1 0,-1 1 0,1 0 0,0-1 0,-1 1-1,1-1 1,-1 1 0,1-1 0,3-2-659,-1 0 0,0 0 0,0-1 0,0 1 0,0 0 0,0-1 0,3-6 0,7-22-5453,0-5-3053</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9:25.696"/>
    </inkml:context>
    <inkml:brush xml:id="br0">
      <inkml:brushProperty name="width" value="0.025" units="cm"/>
      <inkml:brushProperty name="height" value="0.025" units="cm"/>
      <inkml:brushProperty name="color" value="#E71224"/>
    </inkml:brush>
  </inkml:definitions>
  <inkml:trace contextRef="#ctx0" brushRef="#br0">68 0 2594,'0'0'14804,"-6"9"-12813,-3 9-1116,0 0-1,0 1 1,2 0-1,1 1 1,0-1 0,1 1-1,1 1 1,1-1-1,1 0 1,1 1 0,1 26-1,0-46-836,0 1-1,0 0 1,0 0-1,1 0 0,-1-1 1,0 1-1,1 0 1,-1-1-1,1 1 1,-1 0-1,1-1 0,0 1 1,0-1-1,-1 1 1,1-1-1,0 1 1,1-1-1,-1 1 0,0-1 1,0 0-1,0 0 1,1 0-1,-1 0 1,1 0-1,-1 0 0,1 0 1,-1 0-1,1 0 1,0-1-1,-1 1 0,1-1 1,0 1-1,-1-1 1,1 1-1,0-1 1,0 0-1,-1 0 0,1 0 1,0 0-1,0 0 1,-1-1-1,1 1 1,0 0-1,-1-1 0,3 0 1,3-1 78,0-1 0,0 1 0,-1-1 0,1-1 0,-1 1 1,1-1-1,-1 0 0,0-1 0,9-8 0,-7 4-116,0 0 0,0 0 0,-1-1 0,0 0 0,0-1 0,-1 1 0,-1-1 0,0 0 0,0-1 0,-1 1 0,0-1 0,-1 0 0,-1 0 0,0 0 0,0 0 0,-2 0 0,1-13 0,-1 23 0,0 0 1,-1 0-1,1 0 1,-1-1-1,1 1 1,-1 0-1,1 0 0,-1 0 1,0 0-1,0 0 1,0 0-1,0 0 1,-1 1-1,1-1 1,0 0-1,-1 0 0,1 1 1,-1-1-1,1 1 1,-1 0-1,0-1 1,0 1-1,0 0 0,0 0 1,0 0-1,0 0 1,0 0-1,0 1 1,0-1-1,0 0 0,0 1 1,0 0-1,0 0 1,-1-1-1,1 1 1,0 0-1,0 1 0,0-1 1,-1 0-1,1 1 1,0-1-1,-4 2 1,0 0-8,0-1 1,0 1 0,0 1 0,0-1 0,1 1-1,-1 0 1,1 0 0,0 0 0,-1 1-1,2 0 1,-1 0 0,0 0 0,1 1-1,-5 6 1,-4 19-2115,13-9-4619,4-9-179</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9:26.682"/>
    </inkml:context>
    <inkml:brush xml:id="br0">
      <inkml:brushProperty name="width" value="0.025" units="cm"/>
      <inkml:brushProperty name="height" value="0.025" units="cm"/>
      <inkml:brushProperty name="color" value="#E71224"/>
    </inkml:brush>
  </inkml:definitions>
  <inkml:trace contextRef="#ctx0" brushRef="#br0">0 0 18642,'0'0'2882,"0"59"-1376,0-29-577,0 0-673,5-1-160,4-1-576,3-7-2659,-1-6-3203,0-6-6054</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14.802"/>
    </inkml:context>
    <inkml:brush xml:id="br0">
      <inkml:brushProperty name="width" value="0.025" units="cm"/>
      <inkml:brushProperty name="height" value="0.025" units="cm"/>
    </inkml:brush>
  </inkml:definitions>
  <inkml:trace contextRef="#ctx0" brushRef="#br0">91 183 6342,'-12'2'1589,"-34"11"2577,44-12-3709,0-1 0,-1 1 0,1 0 0,0 0 0,0 0 0,0 0 1,0 0-1,0 0 0,1 0 0,-1 1 0,0-1 0,1 1 0,-1-1 0,0 1 0,-1 3 0,3-5-371,0 1 0,0-1 0,0 0 0,0 1 0,0-1 0,0 1 0,0-1-1,0 0 1,0 1 0,0-1 0,0 0 0,0 1 0,0-1 0,0 1 0,0-1 0,1 0-1,-1 1 1,0-1 0,0 0 0,0 0 0,1 1 0,-1-1 0,0 0 0,1 1 0,-1-1 0,0 0-1,0 0 1,1 0 0,-1 1 0,0-1 0,1 0 0,-1 0 0,0 0 0,1 0 0,-1 0-1,1 1 1,-1-1 0,0 0 0,1 0 0,-1 0 0,0 0 0,1 0 0,22 1 589,-19-1-239,187-6 3760,100-30-2573,-101 11-1137,1510-105-577,-1206 101 59,-315 23-3187,-213 6-1751,-9 0-5066</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9:27.047"/>
    </inkml:context>
    <inkml:brush xml:id="br0">
      <inkml:brushProperty name="width" value="0.025" units="cm"/>
      <inkml:brushProperty name="height" value="0.025" units="cm"/>
      <inkml:brushProperty name="color" value="#E71224"/>
    </inkml:brush>
  </inkml:definitions>
  <inkml:trace contextRef="#ctx0" brushRef="#br0">6 0 17296,'0'0'4196,"-5"53"-3075,5-25-736,0 3-321,0 0-224,0-1-1570,5-4-1153,2-7-1985,3-6-3364</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9:27.635"/>
    </inkml:context>
    <inkml:brush xml:id="br0">
      <inkml:brushProperty name="width" value="0.025" units="cm"/>
      <inkml:brushProperty name="height" value="0.025" units="cm"/>
      <inkml:brushProperty name="color" value="#E71224"/>
    </inkml:brush>
  </inkml:definitions>
  <inkml:trace contextRef="#ctx0" brushRef="#br0">64 3 13453,'0'0'4596,"-8"7"-3427,-29 25-160,35-31-948,1 0 0,-1 1 0,1 0 0,-1-1 0,1 1 0,0 0 0,0 0 0,0 0-1,0 0 1,0 0 0,0 0 0,0 0 0,1 0 0,-1 0 0,1 0 0,-1 1 0,1-1 0,0 0 0,0 0 0,0 1 0,0-1 0,0 0-1,1 0 1,-1 0 0,1 0 0,-1 1 0,1-1 0,0 0 0,0 0 0,0 0 0,0 0 0,0 0 0,0-1 0,0 1 0,1 0 0,-1 0-1,1-1 1,-1 1 0,1-1 0,0 1 0,-1-1 0,1 0 0,0 0 0,0 0 0,4 2 0,52 12 68,-47-13-136,1 0-1,-1 1 1,1 0 0,-1 1-1,12 6 1,-21-9 2,-1 0 0,1 0 0,0 1 0,-1-1 1,1 0-1,-1 0 0,0 1 0,1-1 0,-1 1 0,0-1 0,0 1 0,0 0 0,0-1 0,0 1 0,-1 0 0,1 0 0,0 0 0,-1 0 0,1-1 0,-1 1 0,0 0 1,1 0-1,-1 0 0,0 0 0,0 0 0,-1 0 0,1 0 0,0 0 0,0 0 0,-1 0 0,0-1 0,1 1 0,-1 0 0,0 0 0,0 0 0,0-1 0,0 1 1,0 0-1,0-1 0,0 1 0,-2 1 0,-4 6 71,0-1 1,0 1 0,-1-1-1,0-1 1,-15 12-1,-25 6 904,45-23-830,1-1 0,-1 0-1,0-1 1,1 1 0,-1 0 0,0-1 0,0 1-1,1-1 1,-1 0 0,0 0 0,0 0 0,1-1-1,-1 1 1,0 0 0,0-1 0,1 0 0,-5-1-1,6 1-100,0 0-1,0 0 0,0-1 0,0 1 0,1 0 0,-1-1 1,0 1-1,1 0 0,-1-1 0,0 1 0,1-1 0,0 1 0,-1-1 1,1 1-1,0-1 0,0 0 0,0 1 0,0-1 0,0 1 1,0-1-1,0 1 0,0-1 0,1 1 0,0-3 0,13-37-9,-3 27-28,0 0 0,1 1 0,1 1 0,20-18 0,-20 20 4,0-1-1,-1 0 0,-1-1 1,0-1-1,14-20 1,-24 32 5,1-1 1,-1 0 0,-1 1 0,1-1-1,0 1 1,0-1 0,-1 0 0,1 0-1,0 1 1,-1-1 0,0 0 0,1 0 0,-1 0-1,0 1 1,0-1 0,0 0 0,0 0-1,-1 0 1,1 0 0,0 1 0,-1-1-1,1 0 1,-1 0 0,0 1 0,1-1-1,-3-2 1,1 2 27,0 0 0,0 0 0,0 0 0,-1 0 0,1 1 0,-1-1 0,1 1 0,-1-1 0,0 1 0,1 0 0,-1 0 0,0 0 0,0 0 0,-6 0 0,5 0-55,-1 0 0,1 1 0,-1-1 0,1 1 0,-1 0 0,0 0 0,1 1 0,-1-1 0,1 1-1,-1 0 1,1 0 0,0 1 0,-1-1 0,1 1 0,0 0 0,0 0 0,0 0 0,0 1 0,0 0 0,-6 5-1,6 8-2181,6-7-5958,7-8-2525</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49:28.510"/>
    </inkml:context>
    <inkml:brush xml:id="br0">
      <inkml:brushProperty name="width" value="0.025" units="cm"/>
      <inkml:brushProperty name="height" value="0.025" units="cm"/>
      <inkml:brushProperty name="color" value="#E71224"/>
    </inkml:brush>
  </inkml:definitions>
  <inkml:trace contextRef="#ctx0" brushRef="#br0">60 572 12876,'-8'7'605,"1"1"-1,0 0 1,0 0-1,1 1 1,0-1-1,-7 17 1,12-23-459,0-1 0,0 1 0,1 0 0,-1 0 0,1 0 0,-1-1 0,1 1 1,0 0-1,0 0 0,0 0 0,0 0 0,0 0 0,0 0 0,1 0 0,-1-1 0,0 1 0,1 0 1,0 2-1,1-2-53,-1-1 0,1 1 0,-1 0 1,1-1-1,0 1 0,0-1 0,-1 1 1,1-1-1,0 0 0,0 0 0,0 0 1,1 0-1,-1 0 0,0 0 0,0-1 1,0 1-1,1-1 0,-1 1 0,3-1 1,23 3 232,0-1 0,1-1 0,-1-1 0,0-2 0,0-1 0,43-10 0,167-58 465,-168 48-613,1345-507 793,-1373 513-1231,62-23 1319,-93 37-2284,0 0 0,0 1-1,1 1 1,13-1 0</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3:13.666"/>
    </inkml:context>
    <inkml:brush xml:id="br0">
      <inkml:brushProperty name="width" value="0.025" units="cm"/>
      <inkml:brushProperty name="height" value="0.025" units="cm"/>
      <inkml:brushProperty name="color" value="#E71224"/>
    </inkml:brush>
  </inkml:definitions>
  <inkml:trace contextRef="#ctx0" brushRef="#br0">13881 73 13581,'0'0'4399,"-8"-6"-3881,-2-1-407,0 0 1,-1 1-1,0 0 1,0 1-1,0 0 1,0 1-1,-1 0 1,-22-4-1,-73-2 102,-206 6 1,162 6-182,-719 70 2553,633-43-2735,-235 30 626,-269 29-18,91-16-137,-499 30 372,851-94-694,-978 15-3,-105 47 272,900-35-269,323-25 13,-598 34 31,-1-43-45,484-17 13,-317-8 5,-87 55-32,-566 198 331,1154-207-322,1 3 1,1 5 0,1 3 0,2 4-1,-129 77 1,148-74-18,-166 111 35,203-129 46,1 0 1,0 1-1,2 2 0,2 1 1,-37 49-1,55-66-58,0 0 1,0 0-1,1 0 0,0 0 0,0 1 0,1 0 1,1-1-1,-3 16 0,4-20-5,1 0 1,-1 0-1,1 0 1,1 0-1,-1 0 1,1-1-1,-1 1 1,1 0-1,1 0 1,-1-1-1,1 1 1,-1 0-1,1-1 1,1 0-1,-1 1 1,1-1-1,-1 0 1,1 0-1,5 5 1,7 3-1,0 1 0,2-2 0,-1 0 0,1-1 0,0 0 0,1-2 0,0 0 0,36 10 0,16 0 53,78 9 0,-85-16-7,911 97-4,5-87-13,-653-20-15,661-6 48,-1-41-19,591-24 148,-1105 58-151,696 2-9,-216 6-13,-393-11-58,207-4-79,-656 18 54,653-11-218,4-48 252,-565 30 82,341-96 0,-406 82-23,-1-6 0,-3-6 0,162-94 1,-252 125-28,-1-1 0,-1-3 0,-1-1 0,-2-2 0,-1-2 0,-2-1 0,34-44 0,-57 62 52,0-1 0,-1 0 0,0-1 0,-2 0 0,0 0 0,-2-1 0,0-1 0,5-24 0,-9 28 115,-1 1 1,-1-1 0,0 0 0,-1 1 0,-1-1 0,-1 1 0,0-1 0,-1 1 0,-1-1 0,0 1 0,-12-26 0,-64-111 1133,18 39-2411,29 35-3273,20 40-945</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3:14.522"/>
    </inkml:context>
    <inkml:brush xml:id="br0">
      <inkml:brushProperty name="width" value="0.025" units="cm"/>
      <inkml:brushProperty name="height" value="0.025" units="cm"/>
      <inkml:brushProperty name="color" value="#E71224"/>
    </inkml:brush>
  </inkml:definitions>
  <inkml:trace contextRef="#ctx0" brushRef="#br0">2497 97 5605,'-191'-23'5991,"-259"22"-6179,329 9 1378,1 6 0,-144 35 0,-226 94-180,416-118-609,0 4-1,2 3 0,2 4 0,1 2 1,2 3-1,-73 59 0,111-75-132,0 2 0,2 0 0,1 2 0,2 1 0,1 1 0,-23 39 0,32-43-140,1 0 0,1 1 0,1 0 0,1 1 0,2 0 0,1 0 0,1 1 0,-3 52 0,8-58-121,1-1-1,2 0 1,0 0 0,1 0 0,1 0-1,1-1 1,1 0 0,1 0 0,1 0-1,1 0 1,1-2 0,1 1 0,1-1-1,0-1 1,1 0 0,2 0 0,0-2-1,24 23 1,0-1-21,3-2 0,0-2 0,3-2 0,1-1 0,72 36 0,-79-49 3,1-1-1,1-3 0,0-1 1,1-2-1,0-2 1,1-2-1,66 4 1,-43-9 204,-1-4 1,1-3-1,-1-2 1,0-3 0,-1-3-1,0-3 1,-1-3-1,0-2 1,-2-3-1,-1-3 1,101-59-1,-69 28-135,-3-4-1,112-100 1,-143 108 32,-3-2 1,-3-3-1,-2-1 0,46-73 1,-80 107 93,-1-2 1,-1 0-1,-1-1 1,-1 0 0,-2-1-1,-1 0 1,-1 0-1,8-60 1,-15 70-101,0 0-1,-1 0 1,-1 0 0,0 0-1,-2 0 1,0 0 0,-1 1-1,-1-1 1,-1 1 0,0 0-1,-2 1 1,0-1 0,-1 1 0,0 1-1,-16-21 1,0 7-274,-1 2 1,-2 1-1,0 0 1,-2 3 0,-1 0-1,0 2 1,-43-22-1,-21-5-2965,-138-50 0,58 35-2867</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4:07.073"/>
    </inkml:context>
    <inkml:brush xml:id="br0">
      <inkml:brushProperty name="width" value="0.025" units="cm"/>
      <inkml:brushProperty name="height" value="0.025" units="cm"/>
      <inkml:brushProperty name="color" value="#E71224"/>
    </inkml:brush>
  </inkml:definitions>
  <inkml:trace contextRef="#ctx0" brushRef="#br0">791 112 9289,'0'0'5824,"-8"-7"-4324,-2-3-884,-2 0 0,1 1 0,-1 0 0,0 1 0,-1 1 0,1 0 0,-2 1 0,1 0 0,-1 1 0,0 0 0,0 1 0,-19-3 0,16 7-404,0 0 0,0 2 0,0 0 1,1 0-1,-1 2 0,1 0 1,-1 1-1,1 0 0,1 2 0,-1 0 1,-25 16-1,6-1-83,2 1 0,0 2 1,-52 51-1,66-56-41,1 1 1,1 0-1,1 2 1,0 0-1,2 0 1,1 2-1,1 0 1,1 0-1,1 1 1,-9 35-1,11-25-67,1 0 1,2 1-1,2-1 0,1 1 0,2 0 0,1 0 0,8 46 0,-5-61-18,0-1-1,2 0 0,0 1 1,1-2-1,2 1 1,0-1-1,0-1 0,2 1 1,26 34-1,-29-44 1,1-1-1,-1 1 1,2-1 0,-1-1-1,2 0 1,-1 0 0,1-1-1,0-1 1,0 1 0,0-2 0,1 0-1,0 0 1,0-1 0,1 0-1,-1-1 1,1-1 0,0 0-1,15 0 1,-5-2 23,1-2-1,0-1 1,-1-1 0,0-1-1,0-1 1,0-1-1,-1-1 1,0-1 0,0 0-1,26-18 1,2-3 126,-2-3 1,-2-1-1,46-45 1,-66 55 1,-2-1 0,0-1 1,-2-1-1,-1-1 1,-1-1-1,19-37 1,-27 41-17,-1 0 1,-1 0-1,-1-1 1,-1-1-1,-2 1 1,0-1-1,-2 0 1,1-40-1,-4 38-91,-2 1 0,0 0 0,-2 0 0,-1 0-1,-2 0 1,0 0 0,-17-43 0,18 60-34,0 0 0,-1 0 0,0 1 0,0 0 0,-1 0-1,0 0 1,-1 1 0,0 1 0,-1-1 0,1 1 0,-2 0 0,1 1 0,-1 0 0,0 1 0,0 0 0,-1 0-1,0 1 1,0 1 0,0 0 0,-21-5 0,7 5-268,0 0 1,-1 2-1,0 1 0,0 1 1,1 1-1,-1 1 0,0 1 1,1 2-1,0 0 0,-38 14 1,22-3-919,1 1 0,0 2 0,1 2 0,2 2 0,-49 37 0,38-20-9231</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4:08.523"/>
    </inkml:context>
    <inkml:brush xml:id="br0">
      <inkml:brushProperty name="width" value="0.025" units="cm"/>
      <inkml:brushProperty name="height" value="0.025" units="cm"/>
      <inkml:brushProperty name="color" value="#E71224"/>
    </inkml:brush>
  </inkml:definitions>
  <inkml:trace contextRef="#ctx0" brushRef="#br0">1564 430 2402,'11'-7'2541,"79"-53"-711,-34 24 688,-2-1 1,71-66-1,-119 97-2156,0 0 0,-1-1 0,0 0 0,0 0 0,-1 0 0,5-9 0,-8 14-295,0 0 1,0 0-1,0 0 0,-1 0 0,1 0 1,0 0-1,-1-1 0,0 1 0,1 0 1,-1 0-1,0 0 0,0-1 0,0 1 1,0 0-1,0 0 0,-1-1 0,1 1 1,-1 0-1,0 0 0,1 0 0,-1 0 1,0 0-1,0 0 0,0 0 0,0 0 1,-1 0-1,1 0 0,-3-3 0,-4 0-64,0 0-1,1 0 0,-2 1 0,1 0 1,0 1-1,-1 0 0,0 0 0,1 0 1,-13-1-1,-87-9-191,106 13 185,-104-5 153,0 3 0,1 6 0,-1 4 1,-117 24-1,134-13 197,1 4 0,1 4 1,0 3-1,3 4 0,-88 49 1,138-64-223,1 1 1,2 1 0,0 2 0,1 1 0,2 2 0,0 1-1,2 0 1,1 2 0,1 1 0,1 1 0,2 1-1,2 1 1,0 1 0,3 0 0,0 1 0,3 1 0,1 1-1,1-1 1,2 2 0,-4 38 0,7-31-145,3 0-1,1 0 1,2 0 0,2 0 0,15 84-1,-13-112 15,0 0-1,0 0 0,2-1 0,0 1 0,1-2 0,0 1 1,2-1-1,0 0 0,0 0 0,1-1 0,1-1 1,0 0-1,1 0 0,1-1 0,0 0 0,0-1 0,1-1 1,19 11-1,-9-10 31,1 0 0,0-2 1,1-1-1,0-1 0,0-1 0,49 5 0,0-7 268,89-5 0,-86-5 197,0-4 0,0-3 0,-1-3 0,86-30 1,-17-6 681,157-79 0,-216 88-1018,-2-3-1,-2-3 1,-2-5 0,102-88-1,-147 111-131,-2-2-1,-2-1 0,-1-2 1,-1-1-1,-3-1 1,0-1-1,-3-2 0,-2 0 1,-1-2-1,30-89 1,-45 111 12,-1-1 1,0 0-1,-2 0 1,-1 0-1,0-1 1,-2 1-1,0 0 1,-6-31-1,4 41 34,0 1 0,-2-1 0,1 1-1,-2-1 1,1 1 0,-1 0-1,-1 1 1,0-1 0,-1 1 0,0 0-1,0 1 1,-1-1 0,0 2 0,-1-1-1,0 1 1,-19-13 0,2 5-36,0 3 0,-1 0 0,-1 1 0,0 2-1,0 1 1,-1 1 0,0 2 0,-56-6 0,8 6-305,1 4 0,-98 10-1,-123 36-6307,159-17-988</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4:15.965"/>
    </inkml:context>
    <inkml:brush xml:id="br0">
      <inkml:brushProperty name="width" value="0.025" units="cm"/>
      <inkml:brushProperty name="height" value="0.025" units="cm"/>
      <inkml:brushProperty name="color" value="#E71224"/>
    </inkml:brush>
  </inkml:definitions>
  <inkml:trace contextRef="#ctx0" brushRef="#br0">346 30 6086,'4'-2'2588,"16"-15"4450,-17 7-1407,-23 17-3202,-10 19-1735,0 1 0,2 2 0,-45 58 0,25-29 368,7-13-557,22-26-285,1 1 1,1 1-1,1 0 1,-16 29-1,32-46-2452,9-10 806,12-12-746,30-49-5696,-22 27 1382</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4:16.310"/>
    </inkml:context>
    <inkml:brush xml:id="br0">
      <inkml:brushProperty name="width" value="0.025" units="cm"/>
      <inkml:brushProperty name="height" value="0.025" units="cm"/>
      <inkml:brushProperty name="color" value="#E71224"/>
    </inkml:brush>
  </inkml:definitions>
  <inkml:trace contextRef="#ctx0" brushRef="#br0">16 0 12876,'0'0'10218,"-2"12"-8649,-3 16-758,1 0-1,1 0 0,1 1 1,4 46-1,-1-65-791,0 0 0,1 0 0,0 0 0,0 0 0,1 0 0,0-1 0,1 1 0,0-1 0,1 0 0,0 0 0,0 0 0,1-1 0,0 1 0,0-2 0,1 1 0,0-1 0,14 12 0,-17-14-5991,-13-6-2662,3 0 7951,-16-3-8184</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4:16.667"/>
    </inkml:context>
    <inkml:brush xml:id="br0">
      <inkml:brushProperty name="width" value="0.025" units="cm"/>
      <inkml:brushProperty name="height" value="0.025" units="cm"/>
      <inkml:brushProperty name="color" value="#E71224"/>
    </inkml:brush>
  </inkml:definitions>
  <inkml:trace contextRef="#ctx0" brushRef="#br0">0 147 7815,'0'0'18770,"59"7"-17296,-15-19-866,6-3-416,1 1-128,0-1-32,-6 3 0,-3-1-448,-5 2-865,-6-1-1089,-1-2-1282,-7-2-960,-1-4-1858</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15.784"/>
    </inkml:context>
    <inkml:brush xml:id="br0">
      <inkml:brushProperty name="width" value="0.025" units="cm"/>
      <inkml:brushProperty name="height" value="0.025" units="cm"/>
    </inkml:brush>
  </inkml:definitions>
  <inkml:trace contextRef="#ctx0" brushRef="#br0">1 310 17200,'0'0'9524,"8"-7"-7720,33-31-916,-2-2-1,62-80 0,-17 18 412,-84 101-1297,0 1 0,0 0-1,0 0 1,0 0-1,1 0 1,-1 0 0,0 0-1,0 0 1,0 0 0,0 0-1,0-1 1,0 1-1,0 0 1,0 0 0,0 0-1,0 0 1,1 0-1,-1 0 1,0 0 0,0 0-1,0 0 1,0 0 0,0 0-1,0 0 1,0 0-1,1 0 1,-1 0 0,0 0-1,0 0 1,0 0-1,0 0 1,0 0 0,0 0-1,0 0 1,1 0-1,-1 0 1,0 0 0,0 0-1,0 0 1,0 0 0,0 0-1,0 0 1,0 0-1,0 0 1,1 1 0,-1-1-1,0 0 1,0 0-1,0 0 1,0 0 0,0 0-1,0 0 1,0 0 0,0 0-1,0 1 1,0-1-1,0 0 1,0 0 0,0 0-1,0 0 1,0 0-1,0 0 1,0 0 0,0 1-1,0-1 1,1 15 86,-5 21-5,-13 29-97,9-38-92,1 0 0,1 0 0,2 1 0,-2 34-1,6-61-2,0 0-1,0 0 0,0 0 0,0 0 0,0 0 0,0 0 1,0 0-1,0-1 0,0 1 0,0 0 0,1 0 0,-1 0 1,0 0-1,1 0 0,-1 0 0,1-1 0,-1 1 0,1 0 1,-1 0-1,1 0 0,-1-1 0,1 1 0,0 0 0,0-1 1,-1 1-1,1-1 0,0 1 0,0-1 0,-1 1 0,1-1 1,0 0-1,0 1 0,0-1 0,0 0 0,0 1 0,0-1 1,0 0-1,0 0 0,-1 0 0,1 0 0,0 0 0,0 0 1,0 0-1,0 0 0,0-1 0,0 1 0,0 0 0,0 0 1,0-1-1,-1 1 0,1-1 0,0 1 0,0-1 0,0 1 0,-1-1 1,2 0-1,6-3-1047,-1-1 1,1 1-1,-1-1 1,12-12-1,42-52-8356,-32 32 2755</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4:17.011"/>
    </inkml:context>
    <inkml:brush xml:id="br0">
      <inkml:brushProperty name="width" value="0.025" units="cm"/>
      <inkml:brushProperty name="height" value="0.025" units="cm"/>
      <inkml:brushProperty name="color" value="#E71224"/>
    </inkml:brush>
  </inkml:definitions>
  <inkml:trace contextRef="#ctx0" brushRef="#br0">276 2 15951,'0'0'2013,"-9"-1"-769,2 1-1004,-1-1 0,1 1 0,0 1 0,0-1 1,-1 1-1,1 1 0,0-1 0,0 1 1,0 0-1,0 1 0,1 0 0,-14 7 0,6 0 200,0 1-1,0 0 1,1 1-1,1 0 1,0 1-1,0 1 0,2 0 1,-13 19-1,18-24-261,0 0 1,0 0-1,1 0 0,1 0 0,-1 1 1,1-1-1,1 1 0,0 0 0,0 0 1,1 0-1,0 0 0,1 0 0,0 0 0,0 0 1,4 20-1,-2-26-150,0 0 0,0-1-1,0 1 1,0-1 0,1 0 0,0 1 0,-1-1-1,1 0 1,0-1 0,0 1 0,0 0 0,1-1-1,-1 0 1,1 0 0,-1 0 0,1 0 0,0 0 0,0-1-1,0 1 1,0-1 0,0 0 0,0-1 0,0 1-1,0-1 1,0 1 0,5-1 0,1 0 35,1 1-1,0-1 1,-1-1-1,1 0 1,-1 0 0,1-1-1,-1 0 1,0-1 0,12-5-1,-14 4 25,0-1 0,0 0-1,0-1 1,0 0 0,-1 0 0,10-11-1,-16 16-64,1-1-1,-1 1 0,1-1 0,-1 1 1,0-1-1,1 0 0,-1 0 0,0 1 1,0-1-1,0 0 0,0 0 0,-1 0 1,1 0-1,-1 0 0,1 0 0,-1 0 1,1 0-1,-1 0 0,0 0 0,0 0 0,0-1 1,0 1-1,-1 0 0,1 0 0,0 0 1,-1 0-1,0 0 0,1 0 0,-1 0 1,0 0-1,0 0 0,0 1 0,0-1 1,0 0-1,-3-2 0,2 2-17,0 0 1,0 1-1,-1 0 0,1-1 0,0 1 0,-1 0 1,1 0-1,-1 1 0,1-1 0,-1 0 1,1 1-1,-1-1 0,0 1 0,1 0 0,-1 0 1,1 0-1,-4 1 0,4-1-4,1 0 1,0 0-1,-1 0 0,1 0 1,-1 1-1,1-1 0,0 1 0,0-1 1,-1 1-1,1-1 0,0 1 1,0-1-1,-1 1 0,1 0 0,0 0 1,0 0-1,0 0 0,0 0 1,0 0-1,0 0 0,1 0 0,-1 0 1,0 0-1,0 0 0,1 1 1,-1-1-1,1 0 0,-1 0 0,1 1 1,0-1-1,-1 0 0,1 3 1,0-3 1,0 0 1,1 0 0,-1 0-1,1 0 1,-1 0 0,1 0-1,-1-1 1,1 1 0,0 0 0,-1 0-1,1-1 1,0 1 0,0-1-1,-1 1 1,1 0 0,0-1-1,0 1 1,0-1 0,0 0 0,0 1-1,0-1 1,0 0 0,0 0-1,-1 1 1,1-1 0,0 0-1,0 0 1,0 0 0,2 0 0,39 1 42,-33-1-43,0-1-22,1 0 1,-1-1-1,1 1 1,-1-2 0,12-3-1,31-7-264,-51 14 269,-1 1 0,1-1 0,-1 1-1,0-1 1,0 1 0,1 0 0,-1-1-1,0 1 1,0-1 0,0 1 0,-1 0-1,1-1 1,-1 4 0,-18 47 348,15-45-270,0 0 0,1 1 1,0-1-1,1 1 0,-1-1 0,2 1 0,-1 0 1,1 0-1,0 0 0,0 0 0,1 0 0,0 0 1,1 0-1,1 9 0,-1-15-183,0-1 1,1 1-1,-1-1 0,0 1 1,1-1-1,-1 1 1,1-1-1,0 0 0,-1 0 1,1 1-1,0-1 0,0-1 1,-1 1-1,1 0 1,0 0-1,0-1 0,0 1 1,0-1-1,0 1 0,0-1 1,4 0-1,-3 1-386,0-1 0,0 0 0,0 0 0,1 0 0,-1 0 0,0 0 0,0-1 0,0 1 0,1-1 0,-1 0 0,0 0 0,0 0 0,5-3 0,6-13-10277</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4:17.646"/>
    </inkml:context>
    <inkml:brush xml:id="br0">
      <inkml:brushProperty name="width" value="0.025" units="cm"/>
      <inkml:brushProperty name="height" value="0.025" units="cm"/>
      <inkml:brushProperty name="color" value="#E71224"/>
    </inkml:brush>
  </inkml:definitions>
  <inkml:trace contextRef="#ctx0" brushRef="#br0">0 81 8808,'0'0'16330,"9"-1"-15417,151-32 861,7-1-3537,-159 33 810,16-4-1870,-13-2-4617</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4:18.036"/>
    </inkml:context>
    <inkml:brush xml:id="br0">
      <inkml:brushProperty name="width" value="0.025" units="cm"/>
      <inkml:brushProperty name="height" value="0.025" units="cm"/>
      <inkml:brushProperty name="color" value="#E71224"/>
    </inkml:brush>
  </inkml:definitions>
  <inkml:trace contextRef="#ctx0" brushRef="#br0">1 99 17777,'0'0'2114,"56"2"192,-3-13-448,9-3-449,7 0-352,1 0-737,-5 2-224,-5 5-192,-9-1-1473,-8-1-2979,-9-3-7240</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4:18.968"/>
    </inkml:context>
    <inkml:brush xml:id="br0">
      <inkml:brushProperty name="width" value="0.025" units="cm"/>
      <inkml:brushProperty name="height" value="0.025" units="cm"/>
      <inkml:brushProperty name="color" value="#E71224"/>
    </inkml:brush>
  </inkml:definitions>
  <inkml:trace contextRef="#ctx0" brushRef="#br0">23 304 10025,'0'0'7949,"-4"8"-6070,-12 28-165,15-36-1668,1 0 0,0 0 0,0 1 0,0-1 0,0 0 0,-1 0 0,1 1 0,0-1 0,0 0 0,0 0 0,0 1 0,0-1 0,0 0 0,0 0 0,0 1 0,0-1 0,0 0 0,0 0 0,0 1 0,0-1 0,0 0 0,0 1 0,0-1 0,0 0 0,0 0 0,0 1 0,0-1 0,0 0 0,0 0 0,0 1 0,1-1 0,-1 0 0,0 0 0,0 1 0,0-1 0,0 0 0,1 0 0,-1 0 0,0 0 0,0 1 0,1-1 0,-1 0 0,0 0 0,0 0 0,1 0 0,-1 0 0,0 1 0,0-1 0,1 0 0,-1 0 0,0 0 0,0 0 0,1 0 0,-1 0 0,15-2 453,-15 1-341,11-2 78,-1-1-1,-1-1 1,1 1 0,-1-2-1,1 1 1,-2-1 0,13-11 0,55-55-41,-73 69-183,16-16 60,0-1 0,-2 0 1,0-1-1,-1-1 1,-2-1-1,0 0 0,-1-1 1,13-35-1,-39 108 88,2-1 0,2 2 0,2-1 1,0 72-1,7-119-263,0-1 1,0 0 0,0 1 0,1-1-1,-1 1 1,0-1 0,1 0 0,-1 1-1,1-1 1,-1 0 0,1 1-1,0-1 1,-1 0 0,1 0 0,0 1-1,0-1 1,0 0 0,0 0 0,0 0-1,0 0 1,2 1 0,-2-2-128,-1 1 0,1-1 1,0 0-1,0 0 0,0 0 1,0 1-1,-1-1 0,1 0 1,0 0-1,0 0 0,0 0 1,0-1-1,0 1 1,0 0-1,-1 0 0,1 0 1,0-1-1,0 1 0,0 0 1,-1-1-1,1 1 0,0-1 1,0 1-1,-1-1 0,2 0 1,9-14-6268</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4:19.452"/>
    </inkml:context>
    <inkml:brush xml:id="br0">
      <inkml:brushProperty name="width" value="0.025" units="cm"/>
      <inkml:brushProperty name="height" value="0.025" units="cm"/>
      <inkml:brushProperty name="color" value="#E71224"/>
    </inkml:brush>
  </inkml:definitions>
  <inkml:trace contextRef="#ctx0" brushRef="#br0">0 284 14830,'0'0'12983,"13"-10"-12812,32-28-111,-2-2-1,-1-1 1,-2-3 0,44-62 0,-78 102-42,-9 20 29,-9 26 75,1-14 61,2 0 0,1 1 0,1 0 1,2 0-1,-3 52 0,8-80-298,0 0 1,0 0-1,0 0 0,1 0 0,-1 0 0,0 0 1,1 0-1,-1 0 0,1-1 0,-1 1 0,1 0 0,-1 0 1,1 0-1,0 0 0,-1-1 0,1 1 0,1 1 1,-2-2-156,1 0 0,-1 0 0,0 0 0,1 0 0,-1 0 0,0 1 0,0-1 0,1 0 0,-1 0 0,0 0 0,1 0 0,-1 0 0,0 0 0,1 0 0,-1 0 0,0 0 0,1 0 0,-1 0 0,0-1 0,1 1 0,-1 0 0,0 0 0,1 0 0,-1 0 0,0 0 0,0-1 0,1 1 0,-1 0 0,0 0 0,0 0 0,1-1 0,-1 1 0,0 0 0,0 0 0,0-1 0,0 1 0,1-1 0,3-12-12905</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4:20.436"/>
    </inkml:context>
    <inkml:brush xml:id="br0">
      <inkml:brushProperty name="width" value="0.025" units="cm"/>
      <inkml:brushProperty name="height" value="0.025" units="cm"/>
      <inkml:brushProperty name="color" value="#E71224"/>
    </inkml:brush>
  </inkml:definitions>
  <inkml:trace contextRef="#ctx0" brushRef="#br0">152 56 9129,'0'0'8167,"3"-8"-5839,7-27-604,-9 34-1685,-1 1-1,0 0 0,0 0 1,0-1-1,0 1 0,0 0 1,0-1-1,0 1 0,0 0 1,0-1-1,1 1 0,-1 0 1,-1-1-1,1 1 0,0 0 1,0-1-1,0 1 1,0 0-1,0-1 0,0 1 1,0 0-1,0-1 0,0 1 1,-1 0-1,1-1 0,0 1 1,0 0-1,0 0 0,-1-1 1,1 1-1,0 0 0,0 0 1,-1-1-1,1 1 0,0 0 1,-1 0-1,1 0 1,0 0-1,0-1 0,-1 1 1,1 0-1,0 0 0,-1 0 1,1 0-1,0 0 0,-1 0 1,1 0-1,0 0 0,-1 0 1,1 0-1,0 0 0,-1 0 1,1 0-1,0 0 0,-1 0 1,-15 5 93,9 0-75,0-1 0,0 1 1,1 1-1,0-1 0,0 1 1,1 0-1,-1 1 0,-8 13 1,-33 61 1775,42-71-1488,1 0 0,0 0 0,0 0 0,1 0 0,1 1 0,-1 0 0,2-1 0,-1 1 0,1 0 0,1 17 0,1-26-316,0 0 0,0 0 0,0 0 0,0-1 0,0 1 0,0 0 0,0-1 1,1 1-1,-1-1 0,1 1 0,-1-1 0,1 0 0,-1 1 0,1-1 0,0 0 0,-1 0 0,1 0 0,0 0 0,0-1 0,0 1 0,0 0 0,0-1 0,0 0 0,0 1 0,0-1 0,0 0 0,0 0 0,0 0 0,0 0 0,0 0 0,3-1 1,5 1 80,-1-1 0,1 0 0,-1-1 1,1 0-1,14-5 0,-15 3-78,0 0-1,0-1 1,-1 0 0,0 0-1,0-1 1,0 0 0,-1 0-1,0-1 1,0 0-1,0 0 1,-1-1 0,0 0-1,-1 0 1,1 0 0,-2-1-1,1 1 1,-1-1 0,0 0-1,-1-1 1,0 1 0,-1 0-1,0-1 1,0 0 0,-1 1-1,0-1 1,-1 0 0,-1-18-1,0 27-36,1-1 0,-1 1 0,1 0 0,-1 0 0,1-1-1,-1 1 1,0 0 0,0 0 0,1 0 0,-1-1 0,0 1 0,0 0 0,0 0 0,0 1-1,0-1 1,-1 0 0,1 0 0,0 0 0,0 1 0,-1-1 0,1 1 0,0-1-1,0 1 1,-1-1 0,1 1 0,-1 0 0,1 0 0,0-1 0,-1 1 0,1 0 0,-1 0-1,1 0 1,0 1 0,-1-1 0,1 0 0,-1 1 0,1-1 0,-3 1 0,-1 1-101,-1 0 1,1-1 0,-1 2-1,1-1 1,0 1-1,0-1 1,0 1 0,-6 5-1,4-1-357,0 0-1,1 1 1,-1-1-1,1 1 0,1 1 1,-1-1-1,-6 17 1,9-17-1447,0 0 0,0 0 1,1 0-1,1 0 1,-2 16-1,2-8-4512</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4:20.779"/>
    </inkml:context>
    <inkml:brush xml:id="br0">
      <inkml:brushProperty name="width" value="0.025" units="cm"/>
      <inkml:brushProperty name="height" value="0.025" units="cm"/>
      <inkml:brushProperty name="color" value="#E71224"/>
    </inkml:brush>
  </inkml:definitions>
  <inkml:trace contextRef="#ctx0" brushRef="#br0">60 0 17232,'0'0'4068,"-12"54"-1986,2-29-608,-1-1-898,1 1-480,2 1-96,4-1-544,1-3-577,1-4-1122,2-6-767,0-6-1314</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4:21.212"/>
    </inkml:context>
    <inkml:brush xml:id="br0">
      <inkml:brushProperty name="width" value="0.025" units="cm"/>
      <inkml:brushProperty name="height" value="0.025" units="cm"/>
      <inkml:brushProperty name="color" value="#E71224"/>
    </inkml:brush>
  </inkml:definitions>
  <inkml:trace contextRef="#ctx0" brushRef="#br0">52 1 10890,'0'0'3614,"-1"9"-694,-3 16 918,-14 45 0,-5 18 2008,17-30-6262,7-58 282,-1 0 1,0 0-1,0 1 0,0-1 0,1 0 1,-1 0-1,0 1 0,0-1 0,1 0 1,-1 0-1,0 0 0,1 1 0,-1-1 1,0 0-1,1 0 0,-1 0 0,0 0 1,1 0-1,-1 0 0,0 0 0,1 0 1,-1 0-1,0 0 0,1 0 0,-1 0 1,0 0-1,1 0 0,-1 0 0,0 0 1,1 0-1,-1 0 0,0 0 0,1 0 1,-1-1-1,0 1 0,1 0 0,-1 0 0,0 0 1,0-1-1,1 1 0,-1 0 0,15-10-4909,-6-8-1864,-2-5-5254</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4:22.049"/>
    </inkml:context>
    <inkml:brush xml:id="br0">
      <inkml:brushProperty name="width" value="0.025" units="cm"/>
      <inkml:brushProperty name="height" value="0.025" units="cm"/>
      <inkml:brushProperty name="color" value="#E71224"/>
    </inkml:brush>
  </inkml:definitions>
  <inkml:trace contextRef="#ctx0" brushRef="#br0">118 21 13325,'0'0'7185,"-9"3"-5316,4-1-1587,0 0 1,1 0 0,-1 1-1,0-1 1,1 1 0,0 0 0,0 0-1,-8 7 1,11-8-222,-1 0-1,0 0 0,1 0 1,0 0-1,-1 0 0,1 1 1,0-1-1,0 0 0,0 1 1,0-1-1,1 0 1,-1 1-1,1-1 0,-1 1 1,1-1-1,0 1 0,0-1 1,0 1-1,0-1 1,1 1-1,-1-1 0,0 1 1,1-1-1,0 1 0,0-1 1,1 3-1,2 1-36,0-1-1,1-1 1,-1 1 0,1 0-1,0-1 1,0 0 0,0 0-1,1-1 1,-1 0-1,1 1 1,0-2 0,8 4-1,26 16 49,-36-20-47,0 1 0,-1-1 0,1 1 0,-1 0 0,0 1 0,0-1 0,0 0 0,0 1 0,-1 0 0,0-1 0,1 1 0,-1 0 0,-1 0-1,1 0 1,2 8 0,-4-10 17,0 0 0,0 1 0,0-1 0,0 0 0,-1 1 0,1-1 0,-1 0-1,1 1 1,-1-1 0,0 0 0,0 0 0,0 1 0,0-1 0,0 0 0,-1 0 0,1 0-1,0-1 1,-1 1 0,0 0 0,1 0 0,-1-1 0,0 1 0,0-1 0,0 1-1,0-1 1,0 0 0,0 0 0,0 0 0,0 0 0,-3 1 0,-7 2 196,1 0 1,-1-1 0,0 0-1,0-1 1,0 0 0,0 0-1,0-2 1,0 1-1,-19-3 1,30 2-226,-1 0 0,1-1 0,-1 1 1,1 0-1,0-1 0,-1 1 0,1-1 0,-1 1 0,1-1 0,0 1 0,-1-1 1,1 0-1,0 0 0,0 0 0,0 0 0,-1 0 0,1 0 0,0 0 1,0 0-1,1 0 0,-1-1 0,0 1 0,0 0 0,0-1 0,1 1 1,-1 0-1,1-1 0,-1 1 0,1-1 0,0 1 0,-1-1 0,1 1 0,0-1 1,0 1-1,0-1 0,0 1 0,0-1 0,1 1 0,-1 0 0,0-1 1,1 1-1,-1-1 0,1 1 0,-1-1 0,1 0 0,2-5-27,-1 1 0,1 0-1,-1 0 1,2 0 0,-1 0-1,1 0 1,0 1-1,7-10 1,17-7 20,44-30 1,-47 36 29,-1-1 1,43-41 0,-66 58-31,0-1 1,0 0-1,0 0 1,0 0 0,0 0-1,0 0 1,0-1-1,0 1 1,0 0-1,0 0 1,0 0-1,-1-1 1,1 1-1,-1-1 1,1 1-1,-1 0 1,1-1-1,-1 1 1,0-1-1,0 1 1,1-1-1,-1 1 1,0-1-1,0 1 1,-1-1 0,1 1-1,0-1 1,-1-1-1,0 2 17,-1-1 1,1 1-1,-1 0 0,0-1 0,0 1 1,1 0-1,-1 0 0,0 0 0,0 0 1,0 0-1,0 1 0,0-1 0,0 1 1,0-1-1,0 1 0,-4-1 0,-3 1 34,1-1 0,0 1 0,0 0 0,0 1 0,0 0 0,0 0-1,0 0 1,0 1 0,-12 5 0,17-5-671,1 0 0,0 0 0,-1 0 0,1 1 0,0-1 1,0 1-1,0-1 0,0 1 0,1 0 0,-1 0 0,0 3 0,1-5 305,1 0-1,-1-1 1,1 1 0,-1 0-1,1 0 1,0 0 0,0 0-1,-1 0 1,1 0 0,0 0-1,0 0 1,0 0 0,0 0-1,0 0 1,1 0-1,-1 0 1,0 0 0,0 0-1,0 0 1,1 0 0,-1 0-1,1 0 1,-1 0 0,1 0-1,-1 0 1,1 0 0,-1-1-1,1 1 1,0 0 0,-1 0-1,1-1 1,0 1 0,0 0-1,0-1 1,-1 1 0,1-1-1,2 1 1,10 3-10133</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4:22.377"/>
    </inkml:context>
    <inkml:brush xml:id="br0">
      <inkml:brushProperty name="width" value="0.025" units="cm"/>
      <inkml:brushProperty name="height" value="0.025" units="cm"/>
      <inkml:brushProperty name="color" value="#E71224"/>
    </inkml:brush>
  </inkml:definitions>
  <inkml:trace contextRef="#ctx0" brushRef="#br0">1 83 12716,'0'0'17521,"66"-30"-16368,-35 15-833,0 4-288,1 2-769,-5 2-1889,-7 1-2851,-8 1-3684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16.112"/>
    </inkml:context>
    <inkml:brush xml:id="br0">
      <inkml:brushProperty name="width" value="0.025" units="cm"/>
      <inkml:brushProperty name="height" value="0.025" units="cm"/>
    </inkml:brush>
  </inkml:definitions>
  <inkml:trace contextRef="#ctx0" brushRef="#br0">26 58 1217,'8'-14'969,"13"-16"18111,-21 30-18959,-5 21 2024,-9 19-335,7-22-1129,0 0 0,2 0 0,0 1 1,1-1-1,1 1 0,0 0 1,1 38-1,2-55-662,0-1 0,0 0 0,1 1 0,-1-1 1,0 1-1,1-1 0,-1 0 0,1 1 0,-1-1 0,1 0 0,0 1 1,-1-1-1,1 0 0,0 0 0,0 0 0,0 0 0,0 0 0,0 0 1,0 0-1,0 0 0,0 0 0,0 0 0,1 0 0,-1-1 0,3 2 1,-1-1 34,0-1 1,0 0 0,0 1 0,0-1 0,0 0 0,0 0-1,0 0 1,1-1 0,-1 1 0,0-1 0,4-1 0,2-1 62,0-1 0,0 0 0,0 0 0,0-1 0,-1 0 0,15-12 0,-17 11-117,-1 0 0,1-1 0,-1 1 0,-1-1 0,1-1 0,-1 1 0,0-1 0,-1 1 0,0-1 0,0 0 0,-1 0 0,0 0 0,0-1 0,0-11 0,-1 15 0,-1-1 0,1 0 0,-2 1 0,1-1 0,-1 0 0,0 0 0,0 1 0,0-1 0,-1 1 0,0-1 0,0 1 0,0 0 0,-1 0 0,1-1 0,-1 2 0,-1-1 0,1 0 0,-1 1 0,1-1 0,-1 1 0,-9-7 0,1 7-3230,13 4 3130,-1 0 1,0 0-1,0 0 0,0 0 0,0 0 0,1 0 0,-1 0 1,0 0-1,0 1 0,0-1 0,0 0 0,0 0 0,1 0 1,-1 0-1,0 0 0,0 0 0,0 0 0,0 0 0,0 0 1,0 1-1,0-1 0,1 0 0,-1 0 0,0 0 0,0 0 1,0 0-1,0 0 0,0 1 0,0-1 0,0 0 0,0 0 1,0 0-1,0 0 0,0 1 0,0-1 0,0 0 0,0 0 1,0 0-1,0 0 0,0 0 0,0 1 0,0-1 0,0 0 1,0 0-1,0 0 0,0 0 0,0 0 0,0 1 0,0-1 1,-1 0-1,1 0 0,0 0 0,0 0 0,0 0 0,0 0 1,0 1-1,0-1 0,0 0 0,-1 0 0,1 0 0,0 0 1,0 0-1,0 0 0,0 0 0,0 0 0,-1 0 0,10 7-7630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4:24.072"/>
    </inkml:context>
    <inkml:brush xml:id="br0">
      <inkml:brushProperty name="width" value="0.025" units="cm"/>
      <inkml:brushProperty name="height" value="0.025" units="cm"/>
      <inkml:brushProperty name="color" value="#E71224"/>
    </inkml:brush>
  </inkml:definitions>
  <inkml:trace contextRef="#ctx0" brushRef="#br0">45 0 10826,'2'2'10366,"-2"-2"-10008,-2 22 1969,-7 31-1781,-1-27 546,-11 31 899,20-54-1836,0 1 0,0-1 0,1 1 0,-1-1 0,1 1 0,0-1 0,0 1 0,0 0 0,0-1 0,1 1 0,-1-1 0,2 6 0,0-8-117,-1 1-1,0-1 1,1 0-1,-1 0 1,1 0-1,-1 0 1,1 0-1,-1 0 1,1-1-1,-1 1 1,1 0-1,0-1 1,-1 0-1,1 1 1,0-1-1,0 0 1,-1 0-1,1 0 1,0 0-1,3 0 1,37-3 119,-35 2-477,-1-1-1,1 1 1,-1-1-1,0-1 1,0 1-1,0-1 1,0 0-1,7-6 1,-7 5-817,0-1 0,0 1 0,0-1 0,-1-1 0,0 1 1,0-1-1,4-7 0,3-9-5146</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4:24.430"/>
    </inkml:context>
    <inkml:brush xml:id="br0">
      <inkml:brushProperty name="width" value="0.025" units="cm"/>
      <inkml:brushProperty name="height" value="0.025" units="cm"/>
      <inkml:brushProperty name="color" value="#E71224"/>
    </inkml:brush>
  </inkml:definitions>
  <inkml:trace contextRef="#ctx0" brushRef="#br0">72 0 14318,'0'0'4324,"-44"71"-2659,34-41 225,0 0-481,3 1-672,7-4-417,0-4-256,0-5 0,14-5-96,2-8-640,5-5-994,-1 0-1249,1-15-1377,-1-7-3683</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4:24.772"/>
    </inkml:context>
    <inkml:brush xml:id="br0">
      <inkml:brushProperty name="width" value="0.025" units="cm"/>
      <inkml:brushProperty name="height" value="0.025" units="cm"/>
      <inkml:brushProperty name="color" value="#E71224"/>
    </inkml:brush>
  </inkml:definitions>
  <inkml:trace contextRef="#ctx0" brushRef="#br0">118 46 13645,'0'0'1415,"-8"2"-310,1 1-794,1 0 0,0 0 0,0 0 0,0 1 0,0 0 0,0 0 0,1 0 0,0 1 0,0 0 0,0 0 0,0 0 0,1 0 0,0 1 0,0 0 0,1 0 0,-1 0 0,1 0 0,-4 12 0,5-11-69,-1 1 0,1-1 0,0 1 0,1 0-1,0 0 1,0 0 0,0-1 0,1 1 0,0 0 0,1 0 0,0 0-1,2 9 1,-2-15-174,0 1 1,0-1-1,-1 0 0,2 0 0,-1 0 0,0 0 0,0 0 1,1 0-1,-1 0 0,1 0 0,-1-1 0,1 1 0,0 0 1,0-1-1,-1 1 0,1-1 0,4 2 0,-3-2 42,1 0-1,-1 0 0,1-1 0,-1 1 0,0-1 0,1 0 1,-1 0-1,1 0 0,-1 0 0,1-1 0,-1 1 0,1-1 1,-1 0-1,0 0 0,6-2 0,-1-1 27,0 0-1,-1 0 0,1-1 1,-1 0-1,0 0 1,0-1-1,-1 0 1,1 0-1,-1-1 1,0 0-1,-1 0 1,0 0-1,0 0 1,6-14-1,-6 11-6,0-1 1,-1 1-1,0-1 0,-1 1 0,0-1 0,-1 0 0,0 0 0,0 0 1,-1 0-1,-1-1 0,-1-13 0,1 23-144,0 0 0,-1 0 1,1 0-1,-1 0 0,0 0 0,0-1 0,1 1 0,-1 1 0,0-1 1,-1 0-1,1 0 0,0 0 0,0 0 0,-1 1 0,1-1 1,-1 1-1,0-1 0,1 1 0,-1 0 0,0-1 0,0 1 0,0 0 1,0 0-1,0 0 0,0 0 0,0 1 0,0-1 0,0 1 1,0-1-1,0 1 0,0 0 0,-1-1 0,1 1 0,0 0 0,-3 1 1,0-1-208,1 1 1,0-1 0,0 1 0,0 0 0,0 0-1,0 1 1,0-1 0,0 1 0,0 0-1,0 0 1,1 0 0,-1 0 0,1 1 0,-1-1-1,1 1 1,0 0 0,-4 5 0,4-4-380,1 0 1,0 0-1,0 0 0,0 0 1,1 0-1,-1 0 1,0 6-1,-2 18-6029,4-8-1474</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4:25.484"/>
    </inkml:context>
    <inkml:brush xml:id="br0">
      <inkml:brushProperty name="width" value="0.025" units="cm"/>
      <inkml:brushProperty name="height" value="0.025" units="cm"/>
      <inkml:brushProperty name="color" value="#E71224"/>
    </inkml:brush>
  </inkml:definitions>
  <inkml:trace contextRef="#ctx0" brushRef="#br0">1 45 12236,'0'0'13132,"56"-32"-12716,-27 25-352,-5 4-32,0 1-160,-5 2-672,-4 0-866,-5 0-928,-9 5-4613,-7 2 705</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4:25.825"/>
    </inkml:context>
    <inkml:brush xml:id="br0">
      <inkml:brushProperty name="width" value="0.025" units="cm"/>
      <inkml:brushProperty name="height" value="0.025" units="cm"/>
      <inkml:brushProperty name="color" value="#E71224"/>
    </inkml:brush>
  </inkml:definitions>
  <inkml:trace contextRef="#ctx0" brushRef="#br0">1 70 14862,'0'0'7751,"51"-29"-6630,-22 17-832,2 1-257,1 5-256,0 1-833,-4 2-577,-5 3-1473,-10-1-2114,-4-2-4100</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4:26.196"/>
    </inkml:context>
    <inkml:brush xml:id="br0">
      <inkml:brushProperty name="width" value="0.025" units="cm"/>
      <inkml:brushProperty name="height" value="0.025" units="cm"/>
      <inkml:brushProperty name="color" value="#E71224"/>
    </inkml:brush>
  </inkml:definitions>
  <inkml:trace contextRef="#ctx0" brushRef="#br0">0 48 14189,'0'0'10154,"9"-1"-9860,-5 0-278,31-4 89,-1-1 1,0-2-1,45-17 0,-79 25-107,0 0 0,1-1-1,-1 1 1,0 0-1,0 0 1,0 0 0,0 0-1,0 0 1,0 0 0,1 0-1,-1 0 1,0 0-1,0 0 1,0 0 0,0 0-1,0 0 1,1 0 0,-1 0-1,0 0 1,0 0-1,0 0 1,0 0 0,0 0-1,1 0 1,-1 0 0,0 0-1,0 0 1,0 0-1,0 1 1,0-1 0,0 0-1,1 0 1,-1 0 0,0 0-1,0 0 1,0 0-1,0 0 1,0 0 0,0 1-1,0-1 1,0 0-1,0 0 1,0 0 0,0 0-1,1 0 1,-1 1 0,0-1-1,0 0 1,0 0-1,0 0 1,0 0 0,0 1-1,-2 12 62,-11 23 347,10-27-221,-7 22 474,1 0 1,-8 58 0,13-21-6766,0-82-4795</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4:26.525"/>
    </inkml:context>
    <inkml:brush xml:id="br0">
      <inkml:brushProperty name="width" value="0.025" units="cm"/>
      <inkml:brushProperty name="height" value="0.025" units="cm"/>
      <inkml:brushProperty name="color" value="#E71224"/>
    </inkml:brush>
  </inkml:definitions>
  <inkml:trace contextRef="#ctx0" brushRef="#br0">0 33 11243,'0'0'10698,"61"-10"-10698,-38 10-1121,-1 0-801,0-4-1249,-4-5-1345,0-1-6695</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4:26.898"/>
    </inkml:context>
    <inkml:brush xml:id="br0">
      <inkml:brushProperty name="width" value="0.025" units="cm"/>
      <inkml:brushProperty name="height" value="0.025" units="cm"/>
      <inkml:brushProperty name="color" value="#E71224"/>
    </inkml:brush>
  </inkml:definitions>
  <inkml:trace contextRef="#ctx0" brushRef="#br0">166 29 9641,'0'0'8857,"-9"4"-8233,-2 2-397,1 0-1,-1 0 0,1 2 1,1-1-1,0 1 1,0 1-1,0-1 1,1 1-1,0 1 0,1 0 1,-6 10-1,7-12 38,1 0-1,1-1 0,-1 2 0,1-1 0,1 0 1,-1 1-1,2 0 0,-1-1 0,1 1 1,0 0-1,1 1 0,-1 15 0,3-23-237,-1-1-1,1 0 1,0 0-1,-1 0 1,1 0-1,0 0 1,-1 0-1,1 0 1,0 0-1,0 0 1,0 0-1,0 0 1,0 0-1,0-1 1,0 1-1,0 0 1,1-1-1,-1 1 0,0-1 1,0 1-1,0-1 1,1 0-1,-1 0 1,0 1-1,0-1 1,1 0-1,-1 0 1,0 0-1,0 0 1,2 0-1,43-3 899,-31-1-773,-1 0 1,1 0-1,-1-2 0,0 0 1,-1 0-1,1-1 0,-1-1 1,13-10-1,-7 4 188,0-1 1,-1-1-1,-1-1 0,21-25 1,-35 39-253,0-1-1,0 1 1,-1-1 0,1 0 0,-1 0 0,0 0 0,-1 0-1,1 0 1,0 0 0,-1 0 0,0-1 0,0 1 0,-1 0-1,1-8 1,-1 10-53,-1 0 0,1-1 0,-1 1 0,0 0-1,0 0 1,0 0 0,0 0 0,0 0 0,0 0-1,-1 0 1,1 1 0,0-1 0,-1 0 0,0 1-1,1-1 1,-1 1 0,0 0 0,0-1 0,0 1 0,0 0-1,0 0 1,0 0 0,0 0 0,0 1 0,0-1-1,0 0 1,-1 1 0,1 0 0,-4-1 0,-8-1-361,-1 0 0,1 0 0,-1 1 1,-19 2-1,29-1 174,1 1 1,-1-1-1,0 1 1,0 0-1,0 0 0,0 1 1,0 0-1,1-1 1,-1 2-1,1-1 0,-1 0 1,1 1-1,0 0 0,0 0 1,0 0-1,-3 4 1,6-5-104,0-1 0,0 0 0,0 0 0,0 1 0,1-1 0,-1 0 0,0 1 0,1-1 0,-1 1 0,1-1 0,0 1 0,-1-1 0,1 3 0,0-3-112,0 1 0,0-1 0,1 0-1,-1 0 1,0 0 0,0 0 0,1 0 0,-1 0 0,1 0 0,-1 0 0,1 0 0,-1 0 0,1 0-1,0 0 1,-1 0 0,1-1 0,0 1 0,0 0 0,0 0 0,0-1 0,-1 1 0,1 0 0,0-1-1,0 1 1,0-1 0,0 1 0,2 0 0,20 4-9444</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4:28.408"/>
    </inkml:context>
    <inkml:brush xml:id="br0">
      <inkml:brushProperty name="width" value="0.025" units="cm"/>
      <inkml:brushProperty name="height" value="0.025" units="cm"/>
      <inkml:brushProperty name="color" value="#E71224"/>
    </inkml:brush>
  </inkml:definitions>
  <inkml:trace contextRef="#ctx0" brushRef="#br0">12 1 11339,'-2'21'7859,"-2"0"-4202,3-15-3537,-1 0-1,1 0 1,1 0-1,-1 0 0,1 1 1,0-1-1,0 0 1,1 0-1,1 7 0,-1-10-520,14 68 862,-13-56-4652,-2 2-4207</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4:28.780"/>
    </inkml:context>
    <inkml:brush xml:id="br0">
      <inkml:brushProperty name="width" value="0.025" units="cm"/>
      <inkml:brushProperty name="height" value="0.025" units="cm"/>
      <inkml:brushProperty name="color" value="#E71224"/>
    </inkml:brush>
  </inkml:definitions>
  <inkml:trace contextRef="#ctx0" brushRef="#br0">11 1 12716,'0'0'13853,"-1"9"-12913,-2 18-519,0-9-317,1 1 0,1 0 0,0 0 1,2 0-1,2 19 0,-3-36-333,1-1 0,-1 0 1,1 0-1,0 0 0,0 0 0,-1 0 1,1 0-1,0 0 0,0 0 0,0 0 0,0 0 1,0-1-1,0 1 0,0 0 0,3 0 1,-4 0-80,1-1 1,-1 0-1,0 0 1,1 0 0,0 1-1,-1-1 1,1 0-1,-1 0 1,1 0 0,-1 0-1,1 0 1,-1 0-1,1 0 1,-1 0 0,1 0-1,-1 0 1,1-1-1,-1 1 1,1 0 0,-1 0-1,1 0 1,-1-1-1,1 1 1,-1 0 0,1-1-1,-1 1 1,1-1-1,4-8-4672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17.273"/>
    </inkml:context>
    <inkml:brush xml:id="br0">
      <inkml:brushProperty name="width" value="0.025" units="cm"/>
      <inkml:brushProperty name="height" value="0.025" units="cm"/>
    </inkml:brush>
  </inkml:definitions>
  <inkml:trace contextRef="#ctx0" brushRef="#br0">85 1 14638,'1'2'10086,"-3"4"-4764,-12 20-3962,9-18-84,5-7-1273,0-1 0,-1 1 0,1-1 0,0 1 0,-1-1 1,1 1-1,0-1 0,0 1 0,-1-1 0,1 1 1,0 0-1,0-1 0,0 1 0,0-1 0,0 1 0,0-1 1,0 1-1,0 0 0,0-1 0,0 1 0,0-1 0,0 1 1,0 0-1,0-1 0,0 1 0,1-1 0,-1 1 1,0-1-1,0 1 0,1-1 0,-1 1 0,1 0 0,18 1-17,-8-3 9,-5 1-10,0 0 0,1 1 1,-1 0-1,0 0 0,0 0 0,1 1 0,-1-1 1,0 1-1,-1 1 0,1-1 0,7 6 0,-9-6 7,-1 0 0,-1 1 0,1-1 0,0 1 0,-1 0 0,1 0 0,-1 0 0,0 0 0,0 0 0,0 0 0,0 1 0,0-1 0,-1 1 0,0-1-1,0 1 1,0 0 0,0-1 0,0 1 0,-1 0 0,1 5 0,-1-4 16,0-1-1,-1 1 1,1 0 0,-1-1 0,0 1-1,0 0 1,-1-1 0,1 1-1,-1-1 1,0 0 0,0 0 0,0 1-1,-1-1 1,1-1 0,-1 1-1,0 0 1,0-1 0,-1 1 0,1-1-1,-1 0 1,0 0 0,-3 2 0,1-1 1,1-1 1,-1 0 0,0 0 0,0-1 0,0 0 0,0 0 0,0 0 0,-1-1 0,1 0 0,0 0 0,-1-1 0,1 1 0,-1-1 0,1-1 0,0 1 0,-9-3 0,12 2-284,1 0-1,-1 0 1,0 0 0,1-1-1,-1 1 1,1-1-1,-1 0 1,1 0 0,0 0-1,0 0 1,0 0 0,0 0-1,0-1 1,0 1 0,0 0-1,1-1 1,0 0-1,-1 1 1,1-1 0,0 0-1,0 0 1,0 0 0,1 0-1,-1 1 1,0-7 0,0-3-2176,0-1-1,0 1 1,1-1 0,4-24 0,4 5-9844</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4:29.307"/>
    </inkml:context>
    <inkml:brush xml:id="br0">
      <inkml:brushProperty name="width" value="0.025" units="cm"/>
      <inkml:brushProperty name="height" value="0.025" units="cm"/>
      <inkml:brushProperty name="color" value="#E71224"/>
    </inkml:brush>
  </inkml:definitions>
  <inkml:trace contextRef="#ctx0" brushRef="#br0">0 102 9417,'0'0'12956,"7"-4"-11856,9-3-519,2 0-369,0-1 0,-1 0 1,0-1-1,-1-1 0,0-1 1,-1-1-1,16-13 0,-40 40 53,1 0 0,0 1-1,2 0 1,-1 1 0,2 0-1,-4 17 1,9-34-266,-1 4 45,0 0 1,0 0-1,1 0 1,-1-1 0,1 1-1,0 0 1,0 0-1,0 0 1,0 0-1,1 0 1,1 4 0,2-20-1574,14-9-14628,-13 16 10733</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4:29.962"/>
    </inkml:context>
    <inkml:brush xml:id="br0">
      <inkml:brushProperty name="width" value="0.025" units="cm"/>
      <inkml:brushProperty name="height" value="0.025" units="cm"/>
      <inkml:brushProperty name="color" value="#E71224"/>
    </inkml:brush>
  </inkml:definitions>
  <inkml:trace contextRef="#ctx0" brushRef="#br0">115 80 8360,'0'0'15684,"-2"-8"-15492,-8-22-74,10 29-116,-1 1 0,1-1 0,0 1 0,-1 0 1,1-1-1,0 1 0,-1 0 0,1 0 0,-1-1 0,1 1 1,-1 0-1,1 0 0,-1-1 0,1 1 0,0 0 0,-1 0 1,1 0-1,-1 0 0,1 0 0,-1 0 0,1 0 1,-1 0-1,1 0 0,-1 0 0,1 0 0,-1 0 0,1 0 1,-1 0-1,1 1 0,-1-1 0,1 0 0,-1 0 0,1 1 1,0-1-1,-1 0 0,1 0 0,-1 1 0,1-1 0,0 0 1,-1 1-1,1-1 0,0 1 0,-1-1 0,1 0 1,0 1-1,-19 19 107,18-18-89,-4 3 152,1 1 0,0-1 0,0 1 0,0 0 0,1 1 0,0-1 0,0 0-1,1 1 1,-1 0 0,-1 12 0,3-14-90,1 0 0,0-1 0,0 1 1,0-1-1,0 1 0,1-1 0,0 1 0,0-1 0,0 1 0,0-1 0,1 0 0,0 1 0,0-1 0,0 0 1,0 0-1,1-1 0,4 7 0,0-2-36,0 1 1,-1-1-1,0 2 0,-1-1 1,0 0-1,0 1 0,3 10 1,-7-18-24,-1-1 1,1 1-1,-1 0 1,0-1-1,0 1 0,0 0 1,0-1-1,0 1 1,0 0-1,0-1 1,0 1-1,-1 0 0,1-1 1,0 1-1,-1 0 1,0-1-1,1 1 1,-1-1-1,0 1 0,-1 1 1,0-1 14,-1 0 0,1-1 0,0 1 0,-1-1 0,1 1 0,-1-1 0,1 0 0,-1 0 0,0 0 0,1-1 1,-1 1-1,0-1 0,0 1 0,1-1 0,-1 0 0,0 0 0,-3-1 0,4 1-28,1 0 0,-1 0 1,0 0-1,0 0 0,0-1 1,1 1-1,-1-1 0,0 1 0,1-1 1,-1 0-1,0 0 0,1 0 1,-1 0-1,1 0 0,-1 0 0,1 0 1,0 0-1,-1 0 0,1-1 1,0 1-1,0-1 0,0 1 0,0-1 1,0 1-1,0-1 0,0 1 1,1-1-1,-1 0 0,0 1 0,1-1 1,0 0-1,-1 0 0,1 0 1,0 1-1,0-1 0,0 0 0,0 0 1,0 0-1,1-2 0,-1-1-19,0 1-1,1-1 0,0 1 1,0-1-1,0 1 0,1 0 0,-1-1 1,1 1-1,0 0 0,0 0 1,1 0-1,-1 0 0,1 1 1,0-1-1,5-4 0,35-24 17,-25 20 20,0-1 0,-1-1-1,16-17 1,-29 26 67,0 1-1,0-1 1,0 0 0,-1 0-1,0-1 1,0 1 0,0-1-1,-1 1 1,0-1-1,0 0 1,0 0 0,0 0-1,-1 0 1,0 0 0,0-10-1,-2 14-73,1 0 0,-1 0-1,0 0 1,0 0 0,0 0 0,0 0-1,0 0 1,0 0 0,0 1 0,-1-1-1,1 0 1,-1 1 0,1-1-1,-1 1 1,0-1 0,1 1 0,-1 0-1,0-1 1,0 1 0,0 0-1,0 0 1,0 1 0,0-1 0,0 0-1,0 1 1,-1-1 0,1 1-1,0 0 1,0 0 0,-4 0 0,-1-1-52,0 0 1,0 1 0,0 0 0,1 0-1,-1 0 1,0 1 0,0 0 0,1 1 0,-9 2-1,12-3-212,-1 1-1,1 0 0,0 0 0,-1 1 1,1-1-1,0 1 0,1-1 0,-1 1 1,0 0-1,-3 6 0,-10 18-5144,6-9-666,3-7-1803</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4:30.925"/>
    </inkml:context>
    <inkml:brush xml:id="br0">
      <inkml:brushProperty name="width" value="0.025" units="cm"/>
      <inkml:brushProperty name="height" value="0.025" units="cm"/>
      <inkml:brushProperty name="color" value="#E71224"/>
    </inkml:brush>
  </inkml:definitions>
  <inkml:trace contextRef="#ctx0" brushRef="#br0">1067 80 5157,'0'-1'296,"0"0"0,0 0 0,0 0 0,0 0 0,0 0-1,-1 0 1,1 0 0,0 0 0,-1 0 0,1 0 0,-1 0 0,1 0 0,-1 0 0,0 0 0,1 0 0,-1 0 0,0 0 0,1 0 0,-3 0 0,-21-10 2111,-38 7-1550,48 3-68,-36-1-2,-1 2-1,1 1 1,-1 3-1,1 3 1,-70 17-1,63-8-513,1 3 0,1 2 0,1 2 0,-81 49-1,118-62-207,0 1 0,2 1 0,-1 0 0,1 1-1,1 1 1,0 0 0,1 1 0,1 1-1,0 0 1,2 0 0,-1 1 0,2 1 0,0-1-1,1 2 1,1-1 0,1 1 0,-6 27 0,8-25-42,1 1 0,1-1 1,1 1-1,0 0 0,2-1 1,7 43-1,-6-55-25,0-1-1,1 0 1,0 1 0,0-1-1,1 0 1,0-1 0,0 1 0,1-1-1,0 0 1,0 0 0,1 0-1,0-1 1,0 0 0,1 0-1,-1 0 1,1-1 0,0 0 0,1 0-1,15 6 1,-6-3 20,0-2 0,0 0 1,0-1-1,1-1 0,0-1 0,0 0 0,0-1 1,33-1-1,-25-3 4,0-1 1,0-1-1,0-2 0,-1 0 1,35-14-1,14-14 245,-2-2 0,-2-3 0,66-50 0,-61 40 305,11-5 136,-26 18 91,-1-2-1,-2-2 1,83-78-1,-131 108-652,-1 1 0,0-1 0,-1 0 0,0-1 0,0 0 0,-1 0 0,-1 0 0,8-22 0,-12 29-109,1 0 1,-1-1 0,-1 1 0,1-1-1,0 1 1,-1-1 0,0 1 0,0-1-1,0 1 1,-1-1 0,0 1 0,0-1-1,0 1 1,0 0 0,0-1 0,-1 1-1,0 0 1,0 0 0,0 0-1,-1 0 1,1 0 0,-1 1 0,0-1-1,0 1 1,0-1 0,0 1 0,-5-3-1,-7-4-71,-1 0-1,0 1 0,-1 1 0,1 1 0,-1 0 1,-1 1-1,-24-5 0,-7 2-1344,-73-6-1,118 14 1217,-26-1-2335,0 0 1,-57 5 0,46 7-2783</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4:36.736"/>
    </inkml:context>
    <inkml:brush xml:id="br0">
      <inkml:brushProperty name="width" value="0.025" units="cm"/>
      <inkml:brushProperty name="height" value="0.025" units="cm"/>
      <inkml:brushProperty name="color" value="#E71224"/>
    </inkml:brush>
  </inkml:definitions>
  <inkml:trace contextRef="#ctx0" brushRef="#br0">134 137 5894,'0'0'19367,"-8"6"-18155,-27 22-107,33-24-940,-1 0 0,1 1 1,0-1-1,1 1 0,-1-1 0,1 1 0,0-1 1,0 1-1,0 0 0,0 0 0,1 0 0,0-1 1,0 1-1,0 0 0,1 0 0,0 0 0,2 8 1,-3-13-159,0 1 0,0-1 0,0 1 0,1 0 0,-1-1 0,0 1 0,0-1 0,1 1 0,-1-1 0,0 1 1,1-1-1,-1 1 0,1-1 0,-1 0 0,0 1 0,1-1 0,-1 1 0,1-1 0,-1 0 0,1 0 0,-1 1 1,1-1-1,0 0 0,-1 0 0,1 1 0,-1-1 0,1 0 0,-1 0 0,1 0 0,0 0 0,-1 0 1,1 0-1,-1 0 0,1 0 0,0 0 0,-1 0 0,1 0 0,-1-1 0,1 1 0,-1 0 0,1 0 0,0 0 1,-1-1-1,1 1 0,-1 0 0,1-1 0,-1 1 0,1 0 0,-1-1 0,1 0 0,1-1 67,0 0 0,0 0 0,0 0 0,-1 0 0,1 0 0,-1 0-1,1 0 1,-1-1 0,0 1 0,1-3 0,0 1-32,-1 0 0,0 0 0,0 0 0,0 1 0,-1-1-1,0 0 1,1 0 0,-1 0 0,0 0 0,-1 0 0,1 0 0,-1 0 0,0 0 0,-2-7 0,1 9-25,1 0 0,-1 0 0,0 0 0,0 1 1,0-1-1,0 1 0,0-1 0,0 1 0,0 0 0,0-1 1,-1 1-1,1 0 0,0 1 0,-1-1 0,1 0 1,-1 1-1,1-1 0,-1 1 0,1 0 0,-1 0 0,1 0 1,-1 0-1,-4 1 0,4-1-17,0 1 0,0 0 0,0 1 0,1-1 0,-1 0 0,0 1 0,0-1 0,1 1 0,-1 0 0,1 0 0,-1 0 0,1 0 0,0 1 0,0-1 0,0 0 0,0 1 0,1 0 0,-1-1 0,0 1 0,1 0 0,0 0 0,0 0 0,0 0 0,0 0 0,0 0 0,0 3 0,-1 1 0,0 0 0,1 1 0,-1-1 0,2 1 0,-1-1 0,1 0 0,0 1 0,0-1 0,1 1 0,2 9 0,-2-16 0,-1 1 0,1-1 0,-1 0 0,1 0 0,0 0 0,-1 0 0,1 0 0,0 0 0,0 0 0,0 0 0,0 0 0,0 0 0,0-1 0,0 1 0,0 0 0,0-1 0,0 1 0,1-1 0,-1 1 0,0-1 0,0 1 0,0-1 0,1 0 0,-1 1 0,0-1 0,1 0 0,-1 0 0,0 0 0,0 0 0,1 0 0,-1-1 0,0 1 0,1 0 0,-1 0 0,0-1 0,0 1 0,0-1 0,1 1 0,-1-1 0,1-1 0,4 0 0,-1-1 0,1 0 0,-1 0 0,0-1 0,0 1 0,9-10 0,-4 2 0,-1-1 0,0 0 0,0-1 0,13-27 0,-19 33 0,0 0 0,0 0 0,-1 0 0,0-1 0,0 1 0,-1 0 0,1-1 0,-2 1 0,1-1 0,-1 0 0,0 1 0,-2-8 0,2 13 0,0 1 0,-1 0 0,1 0 0,-1 0 0,1 0 0,-1 0 0,1 0 0,-1 0 0,0 0 0,1 0 0,-1 0 0,0 1 0,0-1 0,0 0 0,1 0 0,-1 1 0,0-1 0,0 0 0,0 1 0,0-1 0,0 1 0,-1-1 0,1 1 0,0 0 0,0-1 0,0 1 0,0 0 0,0 0 0,0 0 0,-1 0 0,1 0 0,0 0 0,0 0 0,0 0 0,0 0 0,-2 1 0,0 0 0,0-1 0,0 1 0,0 0 0,-1 0 0,1 0 0,0 1 0,0-1 0,1 1 0,-1-1 0,0 1 0,-4 4 0,1 2 0,0 0 0,0 0 0,1 1 0,0 0 0,0 0 0,1 0 0,1 0 0,-1 1 0,1 0 0,1 0 0,0 0 0,0 0 0,1 0 0,0 15 0,1-25 0,0 1 0,0-1 0,1 0 0,-1 0 0,0 0 0,0 0 0,0 1 0,0-1 0,1 0 0,-1 0 0,0 0 0,0 0 0,0 0 0,1 0 0,-1 0 0,0 0 0,0 0 0,1 1 0,-1-1 0,0 0 0,0 0 0,0 0 0,1 0 0,-1 0 0,0 0 0,0-1 0,1 1 0,-1 0 0,0 0 0,0 0 0,0 0 0,1 0 0,-1 0 0,0 0 0,0 0 0,0 0 0,1-1 0,-1 1 0,0 0 0,0 0 0,0 0 0,0 0 0,1 0 0,-1-1 0,0 1 0,0 0 0,0 0 0,0-1 0,11-8 0,-1-4 0,-1 0 0,-1-1 0,0 0 0,-1 0 0,-1-1 0,0 0 0,-1 0 0,0 0 0,-2-1 0,1 1 0,0-25 0,-4 41 0,0-1 0,0 0 0,0 0 0,0 0 0,0 0 0,0 0 0,0 1 0,0-1 0,-1 0 0,1 0 0,0 0 0,0 0 0,0 0 0,0 0 0,0 1 0,0-1 0,0 0 0,-1 0 0,1 0 0,0 0 0,0 0 0,0 0 0,0 0 0,-1 0 0,1 0 0,0 0 0,0 0 0,0 0 0,0 0 0,-1 0 0,1 0 0,0 0 0,0 0 0,0 0 0,0 0 0,0 0 0,-1 0 0,1 0 0,0 0 0,0 0 0,0 0 0,0 0 0,0-1 0,-1 1 0,1 0 0,0 0 0,0 0 0,0 0 0,0 0 0,0 0 0,0 0 0,0-1 0,-1 1 0,1 0 0,0 0 0,0 0 0,0 0 0,0 0 0,0-1 0,0 1 0,0 0 0,-8 11 0,0 6 0,2 1 0,0 0 0,1 0 0,0 0 0,2 1 0,0-1 0,1 1 0,1 19 0,0-37 0,1-1 0,0 1 0,0 0 0,0 0 0,0-1 0,0 1 0,0 0 0,0-1 0,0 1 0,0 0 0,1-1 0,-1 1 0,0 0 0,0-1 0,1 1 0,-1 0 0,0-1 0,1 1 0,-1-1 0,0 1 0,1 0 0,-1-1 0,1 1 0,-1-1 0,1 1 0,-1-1 0,1 0 0,-1 1 0,2 0 0,18-8 0,-15 3 0,-1 0 0,1 0 0,0-1 0,-1 0 0,7-10 0,-2-1 0,-2 0 0,0 0 0,0-1 0,-2 0 0,0 0 0,-1-1 0,-1 1 0,0-1 0,0-30 0,-3 48 0,0 0 0,0-1 0,0 1 0,0-1 0,0 1 0,0 0 0,0-1 0,0 1 0,0-1 0,0 1 0,0 0 0,0-1 0,0 1 0,0-1 0,-1 1 0,1 0 0,0-1 0,0 1 0,0 0 0,0-1 0,-1 1 0,1 0 0,0-1 0,0 1 0,-1 0 0,1 0 0,0-1 0,-1 1 0,1 0 0,0 0 0,-1-1 0,1 1 0,0 0 0,-1 0 0,1 0 0,-1 0 0,0-1 0,-15 9 0,-12 22 0,19-17-54,1 0 0,1 1 0,0 0 1,0 0-1,2 1 0,0 0 0,0 0 0,2 0 0,0 1 0,-1 18 0,5-28-3730,8-5-3882</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4:38.459"/>
    </inkml:context>
    <inkml:brush xml:id="br0">
      <inkml:brushProperty name="width" value="0.025" units="cm"/>
      <inkml:brushProperty name="height" value="0.025" units="cm"/>
      <inkml:brushProperty name="color" value="#E71224"/>
    </inkml:brush>
  </inkml:definitions>
  <inkml:trace contextRef="#ctx0" brushRef="#br0">0 212 17585,'0'0'9929,"39"-62"-8904,-20 29-673,0 1-224,-1 1-63,-2 5-65,-6 7-321,-1 10-736,-6 9-993,-3 14-7078,0 0-5286</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4:39.038"/>
    </inkml:context>
    <inkml:brush xml:id="br0">
      <inkml:brushProperty name="width" value="0.025" units="cm"/>
      <inkml:brushProperty name="height" value="0.025" units="cm"/>
      <inkml:brushProperty name="color" value="#E71224"/>
    </inkml:brush>
  </inkml:definitions>
  <inkml:trace contextRef="#ctx0" brushRef="#br0">72 181 9833,'0'0'1543,"0"-10"-139,2-54 1283,-1 10 3328,-1 54-5905,0-1-1,-1 0 1,1 1 0,0-1 0,0 0 0,0 1 0,-1-1 0,1 0 0,0 1 0,-1-1 0,1 1 0,0-1 0,-1 1 0,1-1-1,-1 0 1,1 1 0,-1 0 0,1-1 0,-1 1 0,1-1 0,-1 1 0,0 0 0,1-1 0,-1 1 0,0 0 0,1-1-1,-1 1 1,0 0 0,1 0 0,-1 0 0,0 0 0,1 0 0,-1 0 0,0 0 0,1 0 0,-1 0 0,0 0 0,0 0-1,1 0 1,-1 0 0,-1 1 0,0-1-59,0 1-1,0-1 0,0 1 1,0-1-1,0 1 1,0 0-1,1 0 1,-1-1-1,0 1 0,0 1 1,1-1-1,-1 0 1,-2 3-1,0 3-33,1 0 0,-1-1 0,2 2 0,-1-1 0,1 0 0,0 0 0,1 1 0,0-1 0,-1 15 0,5 68 245,-2-85-220,0 0-1,0 0 0,0 0 0,1 0 1,-1 0-1,1-1 0,1 1 0,-1-1 1,1 1-1,-1-1 0,1 0 0,6 6 0,-8-8-21,0-1 0,1 0-1,-1 1 1,1-1 0,-1 0-1,1 0 1,-1 0-1,1 0 1,0 0 0,-1 0-1,1-1 1,0 1-1,0-1 1,-1 1 0,1-1-1,0 0 1,0 1-1,0-1 1,0 0 0,0 0-1,0 0 1,-1 0-1,1-1 1,0 1 0,0-1-1,0 1 1,0-1 0,-1 1-1,1-1 1,0 0-1,-1 0 1,1 0 0,0 0-1,-1 0 1,1 0-1,-1 0 1,2-2 0,4-4 122,-1-1 0,1 0 0,-1 0 0,-1 0 1,1-1-1,-2 1 0,1-1 0,-1-1 0,0 1 1,-1 0-1,2-12 0,-1 5 261,0-1 1,-2 0-1,0 0 0,-1 0 1,-2-30-1,0 44-400,1 0-1,-1 1 0,0-1 1,0 1-1,0-1 1,0 1-1,0-1 0,0 1 1,-1 0-1,1 0 1,-1 0-1,0-1 1,1 2-1,-1-1 0,0 0 1,0 0-1,0 0 1,-1 1-1,1 0 0,0-1 1,-1 1-1,1 0 1,0 0-1,-1 0 0,0 0 1,1 0-1,-1 1 1,1-1-1,-1 1 0,0 0 1,1 0-1,-1 0 1,0 0-1,1 0 1,-1 0-1,0 1 0,1-1 1,-1 1-1,1 0 1,-1 0-1,1 0 0,-1 0 1,1 0-1,0 1 1,-1-1-1,1 1 0,0-1 1,0 1-1,0 0 1,-3 3-1,-11 33-4242,12 22-8894,5-52 11562,-1 3-9590</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4:39.424"/>
    </inkml:context>
    <inkml:brush xml:id="br0">
      <inkml:brushProperty name="width" value="0.025" units="cm"/>
      <inkml:brushProperty name="height" value="0.025" units="cm"/>
      <inkml:brushProperty name="color" value="#E71224"/>
    </inkml:brush>
  </inkml:definitions>
  <inkml:trace contextRef="#ctx0" brushRef="#br0">0 0 10762,'0'0'19090,"58"53"-19026,-48-34 0,-2 2-64,2-6-544,-4-2-898,-2-6-383,-4-19-8105,0-14 3428</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4:39.842"/>
    </inkml:context>
    <inkml:brush xml:id="br0">
      <inkml:brushProperty name="width" value="0.025" units="cm"/>
      <inkml:brushProperty name="height" value="0.025" units="cm"/>
      <inkml:brushProperty name="color" value="#E71224"/>
    </inkml:brush>
  </inkml:definitions>
  <inkml:trace contextRef="#ctx0" brushRef="#br0">64 75 9769,'0'0'15263,"-9"-4"-14564,6 3-674,1 0 0,0 0 0,-1 0 0,1 0 0,-1 0 0,1 1 0,-1-1 1,1 1-1,-1 0 0,1-1 0,-1 1 0,-3 1 0,4-1-18,1 1-1,0 0 1,-1 0-1,1 0 1,0 0 0,0 0-1,0 0 1,0 1 0,0-1-1,0 0 1,1 0-1,-1 1 1,0-1 0,0 0-1,1 1 1,-1-1-1,1 1 1,-1-1 0,1 1-1,0-1 1,0 1 0,0-1-1,0 1 1,0-1-1,0 1 1,0-1 0,0 1-1,1 2 1,-1-1 48,0 0 0,0 0 0,0 0 0,0 0 1,1 0-1,-1 0 0,1 0 0,0 0 0,0 0 0,0 0 1,1 0-1,-1 0 0,1 0 0,2 3 0,-4-6-26,0 0 0,1 1 0,-1-1 0,1 0 0,-1 1 0,1-1-1,-1 0 1,1 0 0,-1 1 0,1-1 0,-1 0 0,1 0 0,0 0 0,-1 0 0,1 1-1,-1-1 1,1 0 0,0 0 0,-1 0 0,1-1 0,-1 1 0,1 0 0,-1 0 0,1 0-1,0 0 1,-1 0 0,2-1 0,0 0 47,0-1-1,0 1 0,0-1 1,-1 0-1,1 0 1,0 1-1,-1-1 1,1 0-1,-1 0 1,3-4-1,2-6 71,0-1-1,-1 1 1,5-17 0,17-35-24,-21 107-261,10 36 198,-15-73 4,1 1 0,1-1 0,-1 0 0,1 0 0,0 0 0,1 0 0,0 0 0,-1-1 0,10 10 0,-12-14 1,1 0 1,-1 0 0,1 0 0,-1-1 0,1 1-1,-1 0 1,1-1 0,0 1 0,-1-1 0,1 1-1,0-1 1,-1 0 0,1 0 0,3 0 0,11 5 1151,-16-4-1186,1 0 0,-1 0 1,1 1-1,-1-1 1,0 0-1,1 0 1,-1 0-1,0 1 1,0-1-1,0 0 1,0 0-1,0 1 1,-1-1-1,1 0 1,0 0-1,0 1 1,-1-1-1,1 0 1,-1 2-1,-2 2-27,0 0 0,1 0 0,-2 0 0,1 0 0,0 0 0,-1-1 0,0 0-1,0 0 1,-8 6 0,11-8-9,-1 0 0,0 0-1,-1 0 1,1-1-1,0 1 1,0-1 0,-1 1-1,1-1 1,-1 0 0,1 0-1,-1 0 1,1 0-1,-1-1 1,0 1 0,1-1-1,-1 1 1,0-1-1,1 0 1,-1 0 0,0 0-1,0-1 1,-4 0 0,6-11-6799,1 8 1273,0-6-4627</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4:40.371"/>
    </inkml:context>
    <inkml:brush xml:id="br0">
      <inkml:brushProperty name="width" value="0.025" units="cm"/>
      <inkml:brushProperty name="height" value="0.025" units="cm"/>
      <inkml:brushProperty name="color" value="#E71224"/>
    </inkml:brush>
  </inkml:definitions>
  <inkml:trace contextRef="#ctx0" brushRef="#br0">234 541 12684,'-13'8'2071,"-8"6"-1566,1 1 0,1 1 0,0 1 0,1 0 0,1 1 0,1 1 0,0 1 0,2 0 0,-14 24 0,21-27-329,1 0-1,1 0 0,1 1 1,0 0-1,1-1 0,1 1 0,1 1 1,0-1-1,2 0 0,0 0 1,1 0-1,0 0 0,2 0 1,0-1-1,1 1 0,0-1 0,2 0 1,0-1-1,1 1 0,1-1 1,16 23-1,-16-26-139,1-1 0,0 0 0,1 0 0,0-1 0,1-1 0,0 0 0,0-1 0,1 0 0,1 0 0,-1-2 0,18 8 0,-19-11-11,1 0 0,0 0 1,0-1-1,0-1 0,0 0 0,1-1 0,-1 0 0,0-1 0,1 0 0,-1-2 1,0 1-1,0-1 0,0-1 0,17-6 0,-12 1-3,0 0-1,-1-1 1,0 0-1,-1-2 1,0 0-1,-1-1 1,0 0-1,0-1 0,18-22 1,13-20 572,44-69 0,-87 121-550,191-305 2708,-157 239-2098,-2-1 0,40-122 0,-64 156-487,-1-1 0,5-38 0,-14 66-137,1 0 0,-2 0 0,1 0-1,-1 0 1,0 0 0,-1 0 0,0 0 0,-1 0 0,0 0 0,0 1 0,-1-1 0,0 1 0,0-1 0,-6-9 0,5 14-13,1-1-1,-1 1 1,0 1-1,0-1 1,-1 1 0,1 0-1,-1-1 1,0 2 0,1-1-1,-1 1 1,0 0 0,-1 0-1,1 0 1,0 0 0,-1 1-1,1 0 1,0 0 0,-1 1-1,1-1 1,-1 1-1,1 1 1,-7 0 0,-3 0-15,-1 2 1,1 0-1,0 0 1,-1 1-1,2 1 1,-27 12-1,2 5-86,1 0 1,1 3-1,-45 37 0,-94 99-2964,81-71-3626,76-74 604</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6:45.501"/>
    </inkml:context>
    <inkml:brush xml:id="br0">
      <inkml:brushProperty name="width" value="0.025" units="cm"/>
      <inkml:brushProperty name="height" value="0.025" units="cm"/>
      <inkml:brushProperty name="color" value="#AB008B"/>
    </inkml:brush>
  </inkml:definitions>
  <inkml:trace contextRef="#ctx0" brushRef="#br0">641 87 10762,'0'0'2066,"-6"-9"-454,6 9-1596,-2-4 151,-1 0 1,1 1-1,-1 0 1,0-1-1,0 1 1,0 0 0,0 0-1,-1 1 1,1-1-1,-1 1 1,0-1-1,0 1 1,0 0-1,0 1 1,0-1 0,0 1-1,0-1 1,0 1-1,0 1 1,-8-2-1,-8 2 130,-1 1 0,0 0 0,1 1-1,0 2 1,0 0 0,0 1-1,0 1 1,1 1 0,-1 0 0,2 2-1,-1 0 1,1 1 0,1 1 0,0 0-1,0 2 1,1 0 0,1 0-1,0 2 1,-24 30 0,19-19-267,2 0 0,1 1 0,1 1 0,1 1 0,1 0 1,2 1-1,1 0 0,1 1 0,2 0 0,1 1 0,1 0 0,-1 36 0,6-32 10,2-1-1,1 1 1,1 0-1,2-1 1,2 0-1,1 0 1,24 63 0,-24-78-57,0 0 1,2-1-1,0 0 1,2-1-1,0 0 1,1-1-1,0 0 1,2-1-1,0 0 1,0-1 0,1-1-1,1-1 1,1 0-1,24 13 1,-24-18 32,0-1 1,0-1 0,1-1-1,-1 0 1,1-2 0,1 0 0,-1-1-1,0-1 1,0-1 0,1 0-1,-1-2 1,0 0 0,0-1-1,0-1 1,24-8 0,27-12 262,-1-2 0,103-57 1,-142 69-88,-2-2-1,0-1 1,-1-2 0,-1 0 0,36-36 0,-51 44-36,-1 0 1,0-1 0,-1-1 0,-1 1-1,0-1 1,-1-1 0,0 0 0,-1 0-1,0 0 1,-1 0 0,-1-1 0,0 0-1,-1 0 1,1-16 0,-1-19 105,-1 1 1,-3-1-1,-2 1 1,-2-1 0,-2 1-1,-2 0 1,-2 1-1,-3 0 1,-1 1-1,-38-79 1,46 115-268,0 1-1,-1-1 1,0 1 0,0 1 0,-1-1 0,0 1-1,-1 1 1,0 0 0,0 0 0,-1 1 0,0 0-1,0 1 1,0 0 0,-1 1 0,0 0-1,0 1 1,0 0 0,-1 1 0,1 1 0,-21-2-1,9 1-697,0 2 0,0 1-1,0 1 1,-29 5-1,25-1-1232,1 1 0,-1 1 0,-28 12 0,20-4-3376</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17.646"/>
    </inkml:context>
    <inkml:brush xml:id="br0">
      <inkml:brushProperty name="width" value="0.025" units="cm"/>
      <inkml:brushProperty name="height" value="0.025" units="cm"/>
    </inkml:brush>
  </inkml:definitions>
  <inkml:trace contextRef="#ctx0" brushRef="#br0">0 74 13485,'6'-15'3875,"5"6"-351,1 4-385,4 0-737,4 2-576,1 2-897,4-1-673,4-1-416,2-5-2403,2-1-4163,-1-4-9353</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7:10.980"/>
    </inkml:context>
    <inkml:brush xml:id="br0">
      <inkml:brushProperty name="width" value="0.025" units="cm"/>
      <inkml:brushProperty name="height" value="0.025" units="cm"/>
      <inkml:brushProperty name="color" value="#AB008B"/>
    </inkml:brush>
  </inkml:definitions>
  <inkml:trace contextRef="#ctx0" brushRef="#br0">521 103 15022,'-12'1'716,"-24"4"410,1 1 0,-1 1 1,-45 16-1,65-17-935,1 0 1,0 1-1,0 0 0,1 2 0,0-1 0,0 2 1,1 0-1,0 1 0,1 0 0,-16 18 0,9-3-41,1 0-1,2 0 1,1 2-1,0 0 1,3 0-1,0 2 1,2-1-1,1 1 1,1 1-1,2-1 1,1 1-1,1 1 1,2-1-1,1 0 1,1 1-1,7 40 1,-4-57-117,1 1 1,1-1 0,0-1 0,1 1 0,1-1 0,0 0 0,0 0 0,2-1 0,0 0 0,0-1 0,1 0 0,1 0 0,0-1 0,0 0 0,1-1 0,16 11 0,-18-15-12,0 0 1,0 0-1,0-1 1,0 0-1,1-1 0,0 0 1,0-1-1,0 0 1,0-1-1,0 0 1,1 0-1,-1-2 1,0 1-1,1-1 1,-1-1-1,1 0 1,-1-1-1,0 0 1,1 0-1,-1-2 1,-1 1-1,20-10 1,-3-2 269,-2-1 0,0-2 1,-1 0-1,-1-2 0,-1 0 0,0-1 1,-2-2-1,34-47 0,-29 33 141,-1-2-1,-2-1 1,-2-1 0,-2 0 0,18-57-1,-25 56-105,-2 0-1,9-82 1,-16 99-244,-2 0-1,0 0 1,-2 0 0,0 0 0,-2 0-1,-9-33 1,11 52-83,0-1 0,0 0 0,-1 1 0,0-1 0,-1 1 0,0 0 0,1 0 0,-2 0 0,1 0 0,-1 1 0,0 0 0,0 0 0,0 0 0,-1 1 0,0-1 0,0 1 0,0 1 0,-13-7 0,11 8 0,1-1 0,-1 2 0,0-1 0,0 1 0,0 0 0,0 1 0,0 0 0,0 0 0,0 1 0,0 0 0,0 0 0,0 1 0,0 0 0,1 0 0,-1 1 0,-12 6 0,-1 2-915,0 2 0,2 0 0,-23 20 0,22-17-1686,-1 0 1,-29 15-1,23-18-9447</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7:39.358"/>
    </inkml:context>
    <inkml:brush xml:id="br0">
      <inkml:brushProperty name="width" value="0.025" units="cm"/>
      <inkml:brushProperty name="height" value="0.025" units="cm"/>
      <inkml:brushProperty name="color" value="#AB008B"/>
    </inkml:brush>
  </inkml:definitions>
  <inkml:trace contextRef="#ctx0" brushRef="#br0">5284 461 4965,'-11'-4'3534,"-349"-145"2370,310 131-5688,-2 3-1,0 1 1,-1 3-1,-84-7 1,-8-3-157,-161-35 1,-290-47 1717,-7 51-929,286 53-666,1 14-1,-365 63 1,585-62-33,-256 49 677,263-44-412,-165 63 1,145-39 222,-138 79-1,209-100-513,0 0-1,2 3 1,1 1-1,1 1 0,2 2 1,-52 63-1,71-78-123,-15 20 102,2 1 1,-32 58-1,52-85-85,1 0-1,1 1 0,0-1 1,0 1-1,1-1 1,0 1-1,1 0 1,0 1-1,1-1 0,0 0 1,1 0-1,0 1 1,1-1-1,0 0 1,4 18-1,2-13 26,1-1 0,0 1 0,1-1 0,1-1 0,17 22 0,9 12 17,-25-31-26,1-1 0,1-1-1,1 1 1,0-2 0,1 0 0,0-1-1,1 0 1,0-1 0,1-1-1,1-1 1,0 0 0,0-1 0,1-1-1,0-1 1,0-1 0,25 5-1,96 29 570,147 64 0,-211-72-395,1-4 0,92 20 1,-75-27-80,14 5 159,193 19 0,465-2-62,-377-37-166,-96-2-20,-29 14-26,-35 0-2,71-10 27,552-57 1,-723 31-25,-1-6 1,0-5 0,-3-6 0,130-54 0,-205 67 14,67-39 1,-95 48-13,0-2 0,-1 0 1,-1-2-1,0 0 0,19-22 1,-34 33-4,0-1 1,-1 0 0,0 0-1,0 0 1,0 0-1,-1-1 1,0 1-1,0-1 1,-1 0 0,0 0-1,1-9 1,-1-11 46,0-55 1,-3 58-58,1 0 0,6-39 0,0 31 14,-1-1-1,-2 0 0,-1 0 0,-2-1 0,-1 1 0,-1 0 0,-9-36 0,7 51 25,-1 0 0,-1 0 0,0 1-1,-2 0 1,0 0 0,-1 1 0,-1 0-1,0 1 1,-2 0 0,1 0 0,-2 1-1,0 1 1,-29-24 0,7 12 12,-1 1 1,-1 3-1,-1 0 0,-46-17 1,-169-55 174,200 76-205,-36-12-105,-1 3 1,-2 4-1,-121-14 1,-89 11-4910,126 9-76</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2:53.915"/>
    </inkml:context>
    <inkml:brush xml:id="br0">
      <inkml:brushProperty name="width" value="0.025" units="cm"/>
      <inkml:brushProperty name="height" value="0.025" units="cm"/>
      <inkml:brushProperty name="color" value="#AB008B"/>
    </inkml:brush>
  </inkml:definitions>
  <inkml:trace contextRef="#ctx0" brushRef="#br0">1616 127 13485,'-16'-6'886,"5"2"-840,-75-29 1848,-124-30 0,180 56-1471,-1 2-1,0 1 1,-1 1 0,1 1 0,0 2 0,-1 1 0,1 2-1,-46 9 1,8 7-286,0 3 0,2 2 0,1 4 0,-117 67 0,135-65-91,2 1 0,0 3 1,3 2-1,1 1 0,2 2 1,-63 79-1,85-94-13,1 1 0,2 0-1,0 1 1,2 1 0,0 1 0,2 0 0,1 0-1,2 1 1,0 0 0,2 1 0,2-1 0,0 1-1,1 38 1,4-58-38,0 1 1,0 0-1,1-1 0,1 1 0,-1-1 1,2 0-1,-1 0 0,2 0 0,-1 0 1,1-1-1,1 0 0,-1 0 0,2 0 1,-1 0-1,1-1 0,0 0 0,1-1 1,0 0-1,0 0 0,1 0 0,0-1 1,16 8-1,1 0 11,0-2 1,2-1-1,-1-1 0,1-1 1,0-1-1,1-2 0,37 4 0,6-5 74,1-2 0,1-4-1,-1-2 1,-1-4-1,1-3 1,82-23 0,-44 1 433,-1-4 0,-2-4 1,123-67-1,-174 78-210,-1-3 1,-1-2-1,93-78 1,-129 95-272,0-1 0,-2 0 1,0-1-1,-1-1 0,-1 0 0,0-1 1,-2-1-1,-1 0 0,-1-1 1,0 0-1,-2-1 0,11-43 0,-16 49-34,-1-1 0,-1 0-1,0 1 1,-1-1-1,-2 0 1,0 0 0,0 1-1,-2-1 1,-1 1-1,-8-29 1,7 35 6,0 1 0,0 0 0,-1 0 0,-1 0 0,0 1 0,0 0 1,-1 0-1,0 1 0,-1 0 0,0 0 0,-1 1 0,1 0 0,-1 1 0,-1 0 0,0 1 0,-21-10 0,9 7 49,0 1-1,0 1 0,-1 1 1,1 1-1,-46-3 1,7 6-8,-68 6 1,28 8-1425,-183 45 1,210-39-1017,-75 16-4358</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6:53.613"/>
    </inkml:context>
    <inkml:brush xml:id="br0">
      <inkml:brushProperty name="width" value="0.025" units="cm"/>
      <inkml:brushProperty name="height" value="0.025" units="cm"/>
      <inkml:brushProperty name="color" value="#AB008B"/>
    </inkml:brush>
  </inkml:definitions>
  <inkml:trace contextRef="#ctx0" brushRef="#br0">1 0 15278,'0'0'10026,"77"0"-9193,-41 0-257,2 0-255,-2 0-193,-1 7-96,-2-1-32,-3 1-417,-5-2-992,1-4-1250,1-1-768,-3 0-897,2-8-3107</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6:53.988"/>
    </inkml:context>
    <inkml:brush xml:id="br0">
      <inkml:brushProperty name="width" value="0.025" units="cm"/>
      <inkml:brushProperty name="height" value="0.025" units="cm"/>
      <inkml:brushProperty name="color" value="#AB008B"/>
    </inkml:brush>
  </inkml:definitions>
  <inkml:trace contextRef="#ctx0" brushRef="#br0">36 28 15791,'0'0'3689,"8"-3"-2173,18-4-980,0 2 0,1 0 0,-1 1 0,1 2 0,0 1 1,36 3-1,-62-2-536,-1 0 1,1 0-1,0 0 1,0 0-1,0 0 1,0 0-1,0 1 1,0-1-1,-1 0 1,1 1 0,0-1-1,0 0 1,0 1-1,-1-1 1,1 1-1,0 0 1,-1-1-1,1 1 1,0-1-1,-1 1 1,1 0-1,-1 0 1,1-1-1,-1 1 1,1 0-1,-1 0 1,0-1-1,1 1 1,-1 0-1,0 0 1,0 0-1,1 0 1,-1 0 0,0 0-1,0-1 1,0 1-1,0 0 1,0 0-1,0 0 1,0 0-1,-1 0 1,1 0-1,0 0 1,0-1-1,-1 1 1,1 0-1,-1 0 1,1 0-1,0-1 1,-2 2-1,0 4 131,-2 0 0,1 0 0,0 0 0,-1 0-1,-7 7 1,-68 68 1098,-23 25-401,42-27-3531,50-65-2891,6-8-4085</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7:00.312"/>
    </inkml:context>
    <inkml:brush xml:id="br0">
      <inkml:brushProperty name="width" value="0.025" units="cm"/>
      <inkml:brushProperty name="height" value="0.025" units="cm"/>
      <inkml:brushProperty name="color" value="#AB008B"/>
    </inkml:brush>
  </inkml:definitions>
  <inkml:trace contextRef="#ctx0" brushRef="#br0">31 70 4484,'0'0'23009,"-1"9"-22166,-6 41 123,10-47-19,4-12-222,3-14 166,-4-18-324,-5 40-557,-1 0 0,0 0 0,0 0-1,1 0 1,-1 0 0,0 0 0,0 0 0,0 0 0,0 0 0,0 0-1,0 0 1,-1 0 0,1 0 0,0 0 0,0 1 0,-1-1 0,1 0-1,0 0 1,-1 0 0,1 0 0,-1 0 0,0 0 0,1 0 0,-1 1-1,1-1 1,-1 0 0,0 1 0,0-1 0,0 0 0,1 1-1,-1-1 1,0 1 0,-1-1 0,1 1-10,-1 1 0,1 0 0,0-1 0,0 1 0,0 0 0,0 0 0,0 0 0,0 0 0,0 0 0,0 0 0,0 0 0,0 0 0,0 0 0,0 0 0,1 0 0,-1 1 0,1-1 0,-1 0 0,1 1 0,-1-1 0,1 0 0,0 1 0,-1-1 0,1 1 0,0 1 0,-5 38 0,6-40 0,-1-1 0,0 0 0,0 0 0,0 0 0,0 1 0,1-1 0,-1 0 0,0 0 0,0 1 0,0-1 0,1 0 0,-1 0 0,0 0 0,0 0 0,0 0 0,1 1 0,-1-1 0,0 0 0,0 0 0,1 0 0,-1 0 0,0 0 0,1 0 0,-1 0 0,0 0 0,0 0 0,1 0 0,-1 0 0,0 0 0,0 0 0,1 0 0,-1 0 0,0 0 0,1 0 0,-1 0 0,0-1 0,0 1 0,1 0 0,-1 0 0,0 0 0,0 0 0,0-1 0,1 1 0,-1 0 0,0 0 0,0 0 0,0-1 0,1 1 0,-1 0 0,0 0 0,0 0 0,0-1 0,0 1 0,0 0 0,0-1 0,0 1 0,0 0 0,14-14 0,11-38 0,-9 19 0,-23 67 0,-15 62 0,56-175 0,-28 44 0,-9 23 0,2 12 0,1 0 0,-1 0 0,1 0 0,-1 0 0,0 1 0,1-1 0,-1 0 0,0 0 0,1 0 0,-1 1 0,1-1 0,-1 0 0,1 1 0,-1-1 0,1 0 0,-1 1 0,1-1 0,-1 1 0,1-1 0,-1 1 0,1-1 0,0 1 0,-1-1 0,1 1 0,-13 17 0,2-1 0,0 1 0,1 1 0,1 0 0,-11 33 0,20-45-2384,5-12-3378,0-3-2043</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7:01.215"/>
    </inkml:context>
    <inkml:brush xml:id="br0">
      <inkml:brushProperty name="width" value="0.025" units="cm"/>
      <inkml:brushProperty name="height" value="0.025" units="cm"/>
      <inkml:brushProperty name="color" value="#AB008B"/>
    </inkml:brush>
  </inkml:definitions>
  <inkml:trace contextRef="#ctx0" brushRef="#br0">0 1891 6694,'0'0'17462,"5"-9"-16992,6-6-124,1 1 0,0 0 1,1 1-1,0 0 0,1 2 1,25-18-1,-24 17-101,707-491 1613,-375 278-1747,673-420 93,-885 562 236,208-167 1,-267 196-468,-76 54-10,-27 4-6829,12-1 1032</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2:56.481"/>
    </inkml:context>
    <inkml:brush xml:id="br0">
      <inkml:brushProperty name="width" value="0.025" units="cm"/>
      <inkml:brushProperty name="height" value="0.025" units="cm"/>
      <inkml:brushProperty name="color" value="#AB008B"/>
    </inkml:brush>
  </inkml:definitions>
  <inkml:trace contextRef="#ctx0" brushRef="#br0">1 86 6438,'0'0'12636,"38"5"-11638,-27-4 2723,-20-23-1366,9 22-2332,0-1 0,0 1 0,-1-1 0,1 1 0,0 0 0,0-1 0,-1 1 0,1-1 0,0 1 0,-1 0 0,1-1 0,0 1 0,-1 0 0,1-1 0,-1 1 0,1 0 0,-1 0 0,1-1 0,0 1 1,-1 0-1,1 0 0,-1 0 0,1-1 0,-1 1 0,1 0 0,-1 0 0,1 0 0,-1 0 0,1 0 0,-1 0 0,1 0 0,-1 0 0,1 0 0,-1 1 0,1-1 0,-1 0 0,1 0 0,-1 0 0,1 1 1,-1-1-1,1 0 0,-1 0 0,0 1 0,1 0-30,-1 0 0,1 1 0,-1-1 0,1 0 0,-1 0 0,1 1 0,0-1 1,0 0-1,0 1 0,0-1 0,0 0 0,0 0 0,0 1 0,0-1 0,0 0 0,0 1 0,1-1 1,-1 0-1,1 0 0,-1 0 0,1 1 0,0 0 0,15 27 38,-14-27-20,30 36-12,-31-37 0,0 0 0,1 1 0,-1-1 0,0 0-1,1 0 1,-1 0 0,1 0 0,-1-1-1,1 1 1,-1 0 0,1-1 0,-1 1-1,1-1 1,0 1 0,0-1 0,-1 0-1,1 0 1,0 1 0,-1-1 0,1-1-1,0 1 1,0 0 0,-1 0 0,1 0-1,2-2 1,-2 1 23,-1 0 0,0 0 0,0-1 0,0 1 0,0 0 1,0-1-1,0 1 0,0-1 0,-1 1 0,1-1 0,0 1 0,-1-1 0,1 0 0,-1 1 0,0-1 0,1 1 0,-1-1 0,0 0 0,0-2 0,0-41 857,-1 31-400,0 6-293,1 1-1,-1 0 1,-1 0-1,1 0 1,-1 0 0,-3-7-1,4 12-163,1 1 1,0 0-1,-1-1 0,1 1 0,-1 0 0,1 0 1,-1 0-1,1-1 0,-1 1 0,0 0 0,0 0 1,1 0-1,-1 0 0,0 0 0,0 0 0,0 0 1,0 1-1,0-1 0,0 0 0,-1 0 0,1 1 1,0-1-1,0 1 0,0-1 0,-1 1 0,1 0 1,0-1-1,-1 1 0,1 0 0,0 0 0,-1 0 1,1 0-1,0 0 0,-1 0 0,1 0 0,0 0 1,0 0-1,-1 1 0,1-1 0,0 0 0,-2 2 1,2-1-31,-1 1-1,1-1 1,-1 1 0,1-1 0,0 1 0,0 0 0,0 0 0,0 0 0,0 0 0,0 0 0,0 0-1,1 0 1,-1 0 0,1 0 0,-1 0 0,1 0 0,0 3 0,-3 39-59,3-41 77,1 72 27,4-137 268,-5 51-289,2-45 124,0 51-104,-1 8-2,4 31 17,-5-33-75,6 45 294,-3-32 189,-1-27 64,6 10-4476,-1 6-3390,0 6-4823</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2:57.912"/>
    </inkml:context>
    <inkml:brush xml:id="br0">
      <inkml:brushProperty name="width" value="0.025" units="cm"/>
      <inkml:brushProperty name="height" value="0.025" units="cm"/>
      <inkml:brushProperty name="color" value="#AB008B"/>
    </inkml:brush>
  </inkml:definitions>
  <inkml:trace contextRef="#ctx0" brushRef="#br0">0 1 15086,'0'0'8969,"8"7"-7773,112 93 2948,194 131-3014,-309-228 346,-5-5-637,-11-13-1421,-7-4-3599,3 5-4304,6 8 2154</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2:58.394"/>
    </inkml:context>
    <inkml:brush xml:id="br0">
      <inkml:brushProperty name="width" value="0.025" units="cm"/>
      <inkml:brushProperty name="height" value="0.025" units="cm"/>
      <inkml:brushProperty name="color" value="#AB008B"/>
    </inkml:brush>
  </inkml:definitions>
  <inkml:trace contextRef="#ctx0" brushRef="#br0">1 88 11082,'0'0'7410,"3"10"-6315,0-4-930,-1 1 0,1-1 0,0 0 0,0 0 0,1 0 1,0-1-1,0 1 0,0-1 0,0 0 0,1 0 0,0 0 1,0-1-1,1 0 0,-1 0 0,1 0 0,10 5 1,3 0 549,0 0 0,0-1 1,1-1-1,0-1 0,0 0 1,1-2-1,0 0 0,26 0 1,-46-9-225,0-1 1,0 1 0,-1-1 0,0 1 0,0-1-1,0 0 1,-3-9 0,-3-5-492,-2 1 0,0 0 0,-1 1 0,-22-33 0,14 25 0,51 30 0,-34-4-43,0 0 0,0 0-1,0 1 1,0-1 0,0 0 0,1 0-1,-1 0 1,0 0 0,0 0 0,0 0 0,0 1-1,0-1 1,1 0 0,-1 0 0,0 0-1,0 0 1,0 0 0,0 0 0,1 0-1,-1 0 1,0 0 0,0 0 0,0 0 0,0 0-1,1 0 1,-1 0 0,0 0 0,0 0-1,0 0 1,1 0 0,-1 0 0,0 0 0,0 0-1,0 0 1,0 0 0,1 0 0,-1 0-1,0 0 1,0 0 0,0-1 0,0 1 0,0 0-1,1 0 1,-1 0 0,0 0 0,0 0-1,0 0 1,0-1 0,0 1 0,0 0 0,0 0-1,0 0 1,0 0 0,1-1 0,-1 1-1,0 0 1,0 0 0,0 0 0,0 0-1,0-1 1,0 1 0,0 0 0,0 0 0,0 0-1,0 0 1,0-1 0,-9-14-5912,-14-12-697</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18.066"/>
    </inkml:context>
    <inkml:brush xml:id="br0">
      <inkml:brushProperty name="width" value="0.025" units="cm"/>
      <inkml:brushProperty name="height" value="0.025" units="cm"/>
    </inkml:brush>
  </inkml:definitions>
  <inkml:trace contextRef="#ctx0" brushRef="#br0">146 1 2242,'0'0'18257,"-12"7"-12416,-1 2-5182,0 0 1,1 0 0,0 2 0,1-1-1,-11 13 1,17-17-484,0 1 1,0 0-1,0 0 0,1 0 1,-1 1-1,2-1 0,-1 1 1,1 0-1,1 0 1,-1 0-1,1 1 0,1-1 1,-1 10-1,1-13-176,1 1 0,0 0 0,0 0 0,0 0 0,1 0 0,0 0 0,0 0 0,1-1 0,-1 1 0,1 0 0,1-1 0,-1 0 0,6 9 0,-6-11 0,1 0 0,0 0 0,0 0 0,1-1 0,-1 1 0,0-1 0,1 0 0,0 0 0,-1 0 0,1 0 0,0-1 0,0 0 0,0 1 0,0-1 0,0-1 0,0 1 0,0-1 0,0 1 0,1-1 0,3-1 0,-6 1 0,0 0 0,0 0 0,0-1 0,0 1 0,0-1 0,0 1 0,0-1 0,-1 0 0,1 0 0,0 0 0,-1 0 0,1 0 0,0 0 0,-1 0 0,1-1 0,-1 1 0,0-1 0,1 1 0,-1-1 0,0 1 0,0-1 0,0 1 0,0-1 0,0 0 0,0 0 0,-1 0 0,2-3 0,-2 4 0,1-1 0,-1 1 0,0-1 0,0 1 0,1-1 0,-1 0 0,0 1 0,0-1 0,-1 1 0,1-1 0,0 0 0,0 1 0,-1-1 0,1 1 0,-1-1 0,1 1 0,-1-1 0,0 1 0,0 0 0,1-1 0,-1 1 0,0 0 0,0-1 0,0 1 0,-1 0 0,1 0 0,0 0 0,0 0 0,-1 0 0,1 0 0,0 0 0,-1 1 0,1-1 0,-3-1 0,-3 0 0,0 1 0,0-1 0,-1 1 0,1 0 0,0 1 0,-1 0 0,1 0 0,-12 2 0,18-2-47,1 0-1,0 0 1,0 0-1,0 0 1,-1 0-1,1 0 1,0 0 0,0 0-1,-1 0 1,1 0-1,0 0 1,0 0-1,0 0 1,-1 0-1,1 0 1,0 0 0,0 1-1,0-1 1,-1 0-1,1 0 1,0 0-1,0 0 1,0 0 0,0 1-1,-1-1 1,1 0-1,0 0 1,0 0-1,0 0 1,0 1-1,0-1 1,0 0 0,0 0-1,0 1 1,0-1-1,0 0 1,-1 0-1,1 0 1,0 1 0,0-1-1,0 0 1,0 0-1,0 0 1,1 1-1,-1-1 1,0 0 0,0 0-1,0 1 1,0-1-1,0 0 1,0 0-1,0 0 1,0 1-1,0-1 1,1 0 0,-1 0-1,0 0 1,0 0-1,0 1 1,0-1-1,0 0 1,1 0 0,-1 0-1,0 0 1,0 0-1,0 0 1,1 0-1,-1 1 1,0-1 0,15 7-6349,1-6-223</inkml:trace>
  <inkml:trace contextRef="#ctx0" brushRef="#br0" timeOffset="1">372 266 24535,'0'0'3780,"-29"52"-481,16-22-2146,2 0-1153,4-4 0,5-1 0,2-4 0,2-4 0,10-6-2498,-1-4-4709,-1-6-8008</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9:39.622"/>
    </inkml:context>
    <inkml:brush xml:id="br0">
      <inkml:brushProperty name="width" value="0.025" units="cm"/>
      <inkml:brushProperty name="height" value="0.025" units="cm"/>
      <inkml:brushProperty name="color" value="#AB008B"/>
    </inkml:brush>
  </inkml:definitions>
  <inkml:trace contextRef="#ctx0" brushRef="#br0">313 9 5573,'0'0'502,"-9"-2"-230,0 0 95,0 0 0,-1 1 0,1 0 0,0 0 0,-1 1 0,1 1 0,0 0 0,-1 0 0,1 0 0,0 1 0,-13 5 1,-26 7 68,43-13-262,0-1 0,0 1 0,0 1 1,0-1-1,1 1 0,-1 0 0,0 0 0,1 0 1,-1 0-1,1 1 0,0 0 0,0 0 0,0 0 1,0 0-1,1 1 0,-1-1 0,1 1 0,0 0 1,0 0-1,-4 7 0,0 3-149,1 1-1,0 0 1,2 1-1,-1-1 1,2 1 0,-3 30-1,2 101 291,5-108-167,1 3 6,2 1 0,2-2 0,2 1 0,2-1 0,14 40 0,86 196 6,-81-211-126,75 156 31,-92-199-67,2 0 1,1-2 0,1 1 0,0-2 0,2 0 0,39 34 0,-48-47 14,-1-1 0,2 0 0,-1-1 0,1 0-1,0 0 1,0-1 0,0 0 0,0-1 0,1 0 0,-1-1 0,1 0 0,0-1 0,0 0 0,-1 0 0,1-1 0,0-1 0,0 0 0,0 0 0,0-1 0,-1 0 0,1-1-1,-1 0 1,0-1 0,0 0 0,0-1 0,0 0 0,-1 0 0,0-1 0,0 0 0,0-1 0,-1 0 0,13-14 0,-2-1-27,0 0 0,-2-2 0,0 0 0,-2-2 0,-1 1 0,-1-2 0,-1 1 0,-1-2 0,-2 0 0,10-42 0,-3-18-18,-3 0-1,2-103 1,-13 159 98,2-214 235,-5 218-249,-2 0 0,-1 0 0,-1 0 0,-1 1 0,-2 0 0,-17-42 0,21 59-20,-1 1-1,0 0 0,0 0 0,-1 0 1,0 1-1,-1 0 0,0 0 1,0 1-1,0 0 0,-1 0 0,0 1 1,-1 0-1,0 0 0,1 1 1,-2 0-1,1 0 0,-1 1 0,1 1 1,-1-1-1,0 1 0,0 1 1,0 0-1,-1 1 0,1 0 0,0 0 1,-1 1-1,1 0 0,0 1 1,-1 0-1,1 1 0,0 0 1,0 1-1,0 0 0,0 0 0,-14 8 1,-35 24 65,-5 2-940,20-22-2511,15-13-2940</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9:34.164"/>
    </inkml:context>
    <inkml:brush xml:id="br0">
      <inkml:brushProperty name="width" value="0.025" units="cm"/>
      <inkml:brushProperty name="height" value="0.025" units="cm"/>
      <inkml:brushProperty name="color" value="#AB008B"/>
    </inkml:brush>
  </inkml:definitions>
  <inkml:trace contextRef="#ctx0" brushRef="#br0">513 15 4548,'-12'-2'1629,"12"2"-1634,-111-12 4055,100 11-3667,0 1 1,0 0-1,0 1 1,0 1-1,0-1 0,0 1 1,0 1-1,0 0 1,-15 7-1,11-1-9,0 1 1,1 0-1,0 1 1,1 0-1,0 1 0,0 0 1,2 1-1,-1 1 0,-11 18 1,10-9 50,0 0 1,1 1-1,1 1 1,2-1 0,-10 38-1,5 12-148,2 1 0,4 0 0,1 98-1,6-118-277,-1-12-8,1 0 0,3 1 0,9 56 1,-9-87-2,1-1 0,1 1 1,0-1-1,1 1 0,0-1 0,1-1 1,0 1-1,1-1 0,0 0 1,1 0-1,0-1 0,0 0 0,1 0 1,1-1-1,15 11 0,-10-9-3,1-2 0,0 0-1,0 0 1,1-2 0,0 0 0,1-1-1,-1 0 1,1-2 0,0 0 0,0-1-1,1-1 1,-1-1 0,22 0 0,-17-3 38,0 0 0,1-1 0,-1-1-1,0-1 1,-1-2 0,1 0 0,-1-1 0,0-1 0,39-23 0,-9-2 648,-1-2 1,-2-2-1,-1-2 0,-2-3 0,62-74 1,-80 82-381,-1 0 1,-2-2 0,-2-2 0,-1 0 0,-2 0-1,-2-2 1,-2-1 0,17-66 0,-29 93-263,-1 1 1,-1-1-1,0 1 1,-1-1-1,0 0 0,-1 1 1,-1-1-1,-4-22 1,2 29-11,1 0 0,-1 0 1,-1 0-1,1 0 1,-1 1-1,-1-1 0,1 1 1,-1 0-1,-1 1 0,1-1 1,-1 1-1,0 0 0,-1 0 1,1 1-1,-14-9 0,-6-1-147,0 0-1,-1 2 0,-45-16 0,-35-6-3426,53 18-330,6 2-1600</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9:35.283"/>
    </inkml:context>
    <inkml:brush xml:id="br0">
      <inkml:brushProperty name="width" value="0.025" units="cm"/>
      <inkml:brushProperty name="height" value="0.025" units="cm"/>
      <inkml:brushProperty name="color" value="#AB008B"/>
    </inkml:brush>
  </inkml:definitions>
  <inkml:trace contextRef="#ctx0" brushRef="#br0">715 46 11979,'-8'-4'1217,"-9"-3"-971,1 0-1,-1 1 0,0 1 1,0 0-1,-1 1 0,1 1 1,-1 1-1,0 0 0,0 2 1,0 0-1,1 1 0,-1 0 1,0 2-1,1 0 0,-1 1 1,1 1-1,0 0 0,0 1 1,1 1-1,-1 1 0,2 0 1,-22 15-1,15-7-212,0 2 0,0 1 0,2 1 0,0 1 0,2 0 0,0 1 0,2 1-1,0 1 1,1 1 0,2 0 0,-20 49 0,20-36 248,2-1 0,1 2 0,2 0 0,1 0 0,2 0 0,2 1 0,5 77 0,0-96-269,0 1 1,2-1 0,1 0 0,1 0-1,0-1 1,1 0 0,2 0-1,0 0 1,1-1 0,1-1 0,0 1-1,2-2 1,0 0 0,1 0 0,0-1-1,2-1 1,-1-1 0,2 0 0,0-1-1,1-1 1,0 0 0,1-1-1,0-2 1,0 1 0,24 6 0,18 2 166,2-3 1,0-2-1,75 5 1,195-6 826,-315-12-1004,0-1 0,0-1 0,-1-1 0,1-1 0,-1 0 0,1-1-1,-1-1 1,-1-1 0,1 0 0,20-13 0,-14 6 211,-1-2 0,0-1 0,-2 0 0,1-2 0,-2 0 0,21-27 0,-8 2 331,-3 0 1,-1-2-1,-2-2 0,-2 0 1,-2-1-1,21-73 0,-34 91-474,0 0 1,-2-1-1,-2 0 0,-1 0 0,-1 0 0,-2-49 0,-2 75-28,0 0-1,0 0 1,-1 0-1,0 0 0,0 0 1,0 1-1,-1-1 0,0 1 1,0-1-1,0 1 0,-1 0 1,0 0-1,0 1 0,0-1 1,0 1-1,-1 0 0,1 0 1,-1 0-1,0 1 1,-11-6-1,-8-3-1,-1 1 0,0 1 1,-39-10-1,36 12-34,-101-32-1012,-186-33 0,254 68-1664,23 4-3693,28 1-999</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9:49.538"/>
    </inkml:context>
    <inkml:brush xml:id="br0">
      <inkml:brushProperty name="width" value="0.025" units="cm"/>
      <inkml:brushProperty name="height" value="0.025" units="cm"/>
      <inkml:brushProperty name="color" value="#AB008B"/>
    </inkml:brush>
  </inkml:definitions>
  <inkml:trace contextRef="#ctx0" brushRef="#br0">772 92 3844,'0'0'7399,"-9"-6"-6406,-13-7-401,8 3 2,-1 2 0,1 0 0,-1 0 0,-1 1 0,1 1 1,-23-5-1,-55 6 647,71 5-406,-1 0 1,-36-6-1,49 4-600,-1 1 0,0 0 0,1 1 0,-1 1 0,0-1 0,1 2 0,-1-1-1,-15 6 1,-83 33 1943,69-24-1377,22-9-438,1 0 0,0 1-1,0 1 1,-19 13 0,32-19-305,0 0 0,0 1 0,0-1 0,1 1 0,-1 0 0,1 0 0,0 0 0,0 0 0,0 1 0,1-1 0,-1 1 0,1 0 0,0 0 0,0-1 0,1 1 0,0 0 0,0 1 0,0-1 0,0 0 0,1 6 0,0 2 93,1 0 0,1 0-1,0-1 1,1 1 0,0-1 0,1 1-1,1-1 1,-1-1 0,2 1-1,0 0 1,0-1 0,10 12-1,0 4-82,0-2 25,0 0 1,25 29 0,-33-46-46,0 0 0,0-1-1,1 1 1,0-2 0,0 1 0,1-1 0,0-1 0,0 1 0,15 4 0,220 63 117,-219-67-120,-1-1 0,1-2-1,1-1 1,-1-1-1,0-1 1,50-6-1,4 0 88,-70 7-118,0-1 0,0-1 1,0 0-1,0-1 1,0 1-1,0-2 1,-1 0-1,1 0 1,-1 0-1,1-1 1,-1-1-1,-1 0 0,1 0 1,0 0-1,-1-1 1,0 0-1,-1-1 1,0 0-1,0 0 1,0-1-1,0 1 1,-1-1-1,6-13 1,-3 6 2,-2-1 0,0 1 1,-1-1-1,6-20 0,-11 31-12,0-1-1,0 1 0,-1 0 1,1 0-1,-1-1 1,0 1-1,-1 0 0,1-1 1,-1 1-1,0 0 0,-1 0 1,1 0-1,-1-1 1,0 1-1,0 1 0,0-1 1,-5-7-1,-5-3-4,-1 0 0,0 0 0,-1 2 0,0 0 0,-32-22 0,-87-44 0,109 68-140,-1 1 0,-1 1-1,-48-11 1,-33-11-1808,93 24-3257,3-5-2936</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0:43.613"/>
    </inkml:context>
    <inkml:brush xml:id="br0">
      <inkml:brushProperty name="width" value="0.025" units="cm"/>
      <inkml:brushProperty name="height" value="0.025" units="cm"/>
      <inkml:brushProperty name="color" value="#AB008B"/>
    </inkml:brush>
  </inkml:definitions>
  <inkml:trace contextRef="#ctx0" brushRef="#br0">1 99 8584,'0'0'15882,"10"-7"-15129,31-23 26,-37 28-670,1 0 0,-1 1 1,0-1-1,0 1 0,1 0 1,-1 0-1,1 0 0,-1 1 0,0 0 1,1 0-1,-1 0 0,1 0 1,7 2-1,8-1 91,390 18 2079,-351-22-1986,0-3 0,74-16 0,-75 10-221,1 3 0,76-2-1,137 10 340,-327-4-445,0 2 0,0 3-1,0 2 1,-95 15-1,-85 5 111,0-11-140,195-6 46,1 2 0,0 1 0,1 3 0,-40 14 0,126-32 96,-25 6-119,337-21-34,23-4-624,-365 24 608,14-2-128,1-2 1,-1-1-1,32-11 0,-83 18-4583,8-1 3171,-27 1-4711</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17.287"/>
    </inkml:context>
    <inkml:brush xml:id="br0">
      <inkml:brushProperty name="width" value="0.025" units="cm"/>
      <inkml:brushProperty name="height" value="0.025" units="cm"/>
      <inkml:brushProperty name="color" value="#AB008B"/>
    </inkml:brush>
  </inkml:definitions>
  <inkml:trace contextRef="#ctx0" brushRef="#br0">72 0 17328,'0'0'7810,"1"9"-7500,1 9-88,-1 0 0,-1 0 0,0 0-1,-2 0 1,0 0 0,-5 20 0,-35 112 1364,25-96-983,16-53-548,0 0 0,1 0 0,-1 0 0,1 0 0,-1 0 0,1 1 0,0-1 0,-1 0 0,1 0 0,0 1-1,0-1 1,0 0 0,0 0 0,0 1 0,0-1 0,0 0 0,1 0 0,-1 1 0,0-1 0,1 0 0,-1 0 0,1 0 0,-1 0-1,1 0 1,-1 1 0,1-1 0,1 1 0,1-1 62,0 0-1,-1 0 1,1 0-1,0-1 1,0 1 0,0-1-1,0 0 1,0 0-1,-1 0 1,5 0 0,5-1 110,17 0-40,-1-2-1,0-1 1,33-9-1,0-3-2363,-40 11 464,-1-2-3300,-7 2-2797</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17.879"/>
    </inkml:context>
    <inkml:brush xml:id="br0">
      <inkml:brushProperty name="width" value="0.025" units="cm"/>
      <inkml:brushProperty name="height" value="0.025" units="cm"/>
      <inkml:brushProperty name="color" value="#AB008B"/>
    </inkml:brush>
  </inkml:definitions>
  <inkml:trace contextRef="#ctx0" brushRef="#br0">45 117 11082,'0'0'17783,"1"10"-17452,0 14-133,-1 0 0,-2 1 0,0-1 1,-1-1-1,-2 1 0,-9 30 1,8-32-186,-8 34 935,14-52-653,2-8-35,13-33 33,-4 1-245,-2 0 0,-1-1 0,-2 0 0,-2-1 0,-1-66 0,0 27-229,-5 108-31,0-13 163,0 1 0,2 0 0,0-1-1,5 29 1,-5-43 60,1-1 0,-1 0 0,1 1-1,0-1 1,0 0 0,0 0 0,1 0 0,-1 0-1,1 0 1,0 0 0,0 0 0,0-1 0,0 1-1,0-1 1,0 1 0,1-1 0,-1 0 0,1 0 0,0 0-1,-1 0 1,1 0 0,0-1 0,0 1 0,0-1-1,1 0 1,-1 0 0,0 0 0,0 0 0,1 0-1,-1-1 1,5 1 0,-1-1 9,1 0 1,-1 0-1,0-1 1,1 0-1,-1 0 1,0-1-1,0 0 0,0 0 1,0-1-1,0 0 1,0 0-1,6-4 1,0-2 1,-1 0 1,0 0 0,-1-2-1,18-19 1,-29 30-23,0 0 0,0 0 0,0 0 0,0 0 0,0 0 0,0 1 0,0-1 0,0 0 0,0 0 0,0 0 0,0 0 0,0 0 0,0 0 0,0 0 0,0 0 0,0 0 0,0 1 0,1-1 0,-1 0 0,0 0 0,0 0 0,0 0 0,0 0 0,0 0 0,0 0 0,0 0 0,0 0 0,0 0 0,0 0 0,0 0 0,0 1 0,1-1 0,-1 0 0,0 0 0,0 0 0,0 0 0,0 0 0,0 0 0,0 0 0,0 0 0,0 0 0,1 0 0,-1 0 0,0 0 0,0 0 0,0 0 0,0 0 0,0 0 0,0 0 0,0 0 0,0 0 0,1-1 0,-6 21 0,-10 24 0,7-24-13,2-8-137,0 0 0,1 0-1,1 0 1,0 0 0,1 1 0,0-1-1,1 1 1,0 0 0,1 0 0,1 13-1,0-25-116,0 0-1,0-1 0,0 1 0,0 0 0,0 0 0,1 0 0,-1 0 0,0 0 0,1 0 0,-1 0 0,1 0 0,-1 0 0,1-1 1,-1 1-1,1 0 0,-1 0 0,1-1 0,0 1 0,0 0 0,-1-1 0,1 1 0,0-1 0,0 1 0,0-1 0,-1 1 1,1-1-1,0 1 0,0-1 0,0 0 0,0 0 0,1 1 0,17 0-7878</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20.398"/>
    </inkml:context>
    <inkml:brush xml:id="br0">
      <inkml:brushProperty name="width" value="0.025" units="cm"/>
      <inkml:brushProperty name="height" value="0.025" units="cm"/>
      <inkml:brushProperty name="color" value="#AB008B"/>
    </inkml:brush>
  </inkml:definitions>
  <inkml:trace contextRef="#ctx0" brushRef="#br0">0 0 16239,'0'0'14030,"27"4"-18322</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20.728"/>
    </inkml:context>
    <inkml:brush xml:id="br0">
      <inkml:brushProperty name="width" value="0.025" units="cm"/>
      <inkml:brushProperty name="height" value="0.025" units="cm"/>
      <inkml:brushProperty name="color" value="#AB008B"/>
    </inkml:brush>
  </inkml:definitions>
  <inkml:trace contextRef="#ctx0" brushRef="#br0">1 18 16432,'0'0'12427,"35"-5"-21972,-26-8 1313</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50.156"/>
    </inkml:context>
    <inkml:brush xml:id="br0">
      <inkml:brushProperty name="width" value="0.025" units="cm"/>
      <inkml:brushProperty name="height" value="0.025" units="cm"/>
      <inkml:brushProperty name="color" value="#AB008B"/>
    </inkml:brush>
  </inkml:definitions>
  <inkml:trace contextRef="#ctx0" brushRef="#br0">42 48 18642,'0'0'9555,"10"-8"-8012,-3 3-1331,0 1 1,0 0-1,0 0 0,0 0 1,0 1-1,1 0 0,0 0 1,0 1-1,0 0 0,0 0 0,0 1 1,15-1-1,-16 2-184,0 0-1,0 0 1,1 1 0,-1-1 0,0 2-1,-1-1 1,8 3 0,-12-3-27,-1 0 0,1 0 0,-1 0 1,1 0-1,-1 0 0,0 0 0,0 0 0,0 0 1,1 0-1,-1 1 0,0-1 0,0 0 1,-1 1-1,1-1 0,0 1 0,0-1 0,-1 1 1,1-1-1,-1 1 0,1 0 0,-1-1 1,0 1-1,0 0 0,0-1 0,1 1 1,-2 0-1,1-1 0,0 1 0,0 0 0,0-1 1,-1 1-1,1-1 0,-1 1 0,1 0 1,-1-1-1,-1 3 0,-2 2-1,0 1 0,0 0 0,0-1 0,-1 0 0,0 0 0,-1 0 0,1-1 0,-1 0 0,0 0 0,-1 0 0,1-1 0,-1 1 0,-12 4 0,-29 23 0,48-32 0,-1 1 0,1-1 0,0 0 0,-1 1 0,1-1 0,0 1 0,-1-1 0,1 1 0,0-1 0,0 1 0,0-1 0,-1 1 0,1-1 0,0 1 0,0-1 0,0 1 0,0-1 0,0 1 0,0-1 0,0 1 0,0-1 0,0 1 0,0-1 0,0 1 0,0-1 0,1 1 0,-1-1 0,0 1 0,0-1 0,0 1 0,1-1 0,-1 1 0,0-1 0,1 0 0,-1 1 0,0-1 0,1 1 0,-1-1 0,0 0 0,1 1 0,-1-1 0,1 0 0,-1 0 0,1 1 0,-1-1 0,1 0 0,-1 0 0,1 0 0,-1 1 0,1-1 0,-1 0 0,1 0 0,37 15 0,-26-11 0,-7-2 0,0 1 0,-1-1 0,1 1 0,0 0 0,-1 0 0,0 0 0,0 1 0,0-1 0,0 1 0,-1 0 0,1 0 0,-1 1 0,0-1 0,5 10 0,-7-12 0,0 1 0,0 0 0,0 0 0,-1 0 0,1 0 0,-1 1 0,0-1 0,0 0 0,0 0 0,0 0 0,0 0 0,-1 0 0,1 0 0,-1 0 0,0 0 0,0 0 0,0 0 0,0 0 0,-1 0 0,1-1 0,-1 1 0,0-1 0,1 1 0,-1-1 0,0 1 0,-1-1 0,-2 3 0,-3 1 0,1 1 0,-1-2 0,0 1 0,0-1 0,-1-1 0,0 1 0,1-1 0,-15 4 0,17-7 0,0 1 0,0 0 0,0-1 0,0 0 0,0-1 0,0 0 0,0 1 0,0-2 0,0 1 0,0-1 0,0 0 0,0 0 0,0 0 0,-10-5 0,15 6-65,0-1 0,0 1 1,-1-1-1,1 1 0,0-1 0,0 0 0,0 1 1,0-1-1,0 0 0,0 0 0,0 0 0,0 0 1,0 0-1,0 0 0,1 0 0,-1 0 0,0 0 1,0 0-1,1 0 0,-1 0 0,1-1 0,-1 1 1,1 0-1,0 0 0,0-1 0,-1-2 0,2 3-104,-1 0 0,1-1-1,0 1 1,-1 0 0,1 0-1,0-1 1,0 1 0,0 0-1,0 0 1,0 0 0,0 0-1,0 0 1,0 0 0,0 1-1,1-1 1,-1 0 0,0 0-1,1 1 1,-1-1 0,0 1-1,1-1 1,-1 1 0,3-1 0,16-4-5293,3-1-1648</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19.060"/>
    </inkml:context>
    <inkml:brush xml:id="br0">
      <inkml:brushProperty name="width" value="0.025" units="cm"/>
      <inkml:brushProperty name="height" value="0.025" units="cm"/>
    </inkml:brush>
  </inkml:definitions>
  <inkml:trace contextRef="#ctx0" brushRef="#br0">54 1 10346,'0'0'20158,"4"8"-19902,2 2-210,-4-7-38,0 0 1,0 0 0,-1 0-1,1 0 1,-1 1-1,0-1 1,0 1 0,0-1-1,0 1 1,-1-1 0,1 6-1,1-8-11,0 0 0,0 0 0,0 0 0,0 0 0,0-1 0,0 1 0,0-1 1,0 1-1,0-1 0,0 0 0,1 0 0,-1 0 0,0 0 0,4 0 0,6 0-54,-5 1-13,-1 0 1,0 1-1,0 0 1,1 0-1,-1 0 1,0 1-1,-1 0 1,1 0-1,-1 0 1,1 1-1,-1 0 1,8 7-1,-10-8 66,0 1 1,-1-1-1,1 1 0,-1 0 0,0-1 1,0 1-1,-1 0 0,1 0 0,-1 0 1,0 1-1,0-1 0,0 0 0,-1 0 1,1 1-1,-1-1 0,0 0 0,0 0 1,-1 1-1,1-1 0,-2 5 1,1-4 90,-1-1 0,1 0 0,-1 0 0,0 0 0,0 0 1,-1 0-1,1 0 0,-1-1 0,0 1 0,0-1 0,0 0 1,0 0-1,-1 0 0,1 0 0,-1 0 0,1-1 1,-1 1-1,0-1 0,0 0 0,0 0 0,-7 1 0,2 0 14,0 0-1,0 0 0,-1-2 0,1 1 1,0-1-1,0 0 0,-1-1 0,1 0 0,-14-2 1,20 2-231,1-1 0,0 0 0,-1 0 1,1 1-1,0-2 0,0 1 0,0 0 1,0 0-1,0 0 0,0-1 0,0 0 1,0 1-1,0-1 0,1 0 0,-1 1 0,0-1 1,1 0-1,0 0 0,0-1 0,-1 1 1,1 0-1,-1-4 0,0-2-1314,-1 0 0,1 0 0,1 0 0,0-1 0,-1-10 0,2-21-6457</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50.561"/>
    </inkml:context>
    <inkml:brush xml:id="br0">
      <inkml:brushProperty name="width" value="0.025" units="cm"/>
      <inkml:brushProperty name="height" value="0.025" units="cm"/>
      <inkml:brushProperty name="color" value="#AB008B"/>
    </inkml:brush>
  </inkml:definitions>
  <inkml:trace contextRef="#ctx0" brushRef="#br0">1 0 19346,'0'0'13421,"15"57"-13421,1-45 0,4-1 0,1-4 0,4-4 0,3-3 0,0 0-929,2 0-2466,-6-11-2659,0-4-2017</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50.934"/>
    </inkml:context>
    <inkml:brush xml:id="br0">
      <inkml:brushProperty name="width" value="0.025" units="cm"/>
      <inkml:brushProperty name="height" value="0.025" units="cm"/>
      <inkml:brushProperty name="color" value="#AB008B"/>
    </inkml:brush>
  </inkml:definitions>
  <inkml:trace contextRef="#ctx0" brushRef="#br0">171 0 16688,'0'0'6822,"-45"77"-4163,22-40-609,1 3-353,-1 1-95,1 0-449,7-1-1057,3-6-96,6-6 0,3-2 0,3-9 0,0-5-1890,6-8-1473,4-4-3684,4 0-8231</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51.351"/>
    </inkml:context>
    <inkml:brush xml:id="br0">
      <inkml:brushProperty name="width" value="0.025" units="cm"/>
      <inkml:brushProperty name="height" value="0.025" units="cm"/>
      <inkml:brushProperty name="color" value="#AB008B"/>
    </inkml:brush>
  </inkml:definitions>
  <inkml:trace contextRef="#ctx0" brushRef="#br0">0 1 9929,'0'0'19539,"68"8"-17713,-35-8-609,2 0-961,1 0-256,-2-2 0,-3 2-1569,-6 0-2211,-7 0-4356</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53.642"/>
    </inkml:context>
    <inkml:brush xml:id="br0">
      <inkml:brushProperty name="width" value="0.025" units="cm"/>
      <inkml:brushProperty name="height" value="0.025" units="cm"/>
      <inkml:brushProperty name="color" value="#AB008B"/>
    </inkml:brush>
  </inkml:definitions>
  <inkml:trace contextRef="#ctx0" brushRef="#br0">0 75 12236,'0'-3'772,"0"1"0,0-1 0,1 1 0,-1-1 0,1 1 0,-1-1 0,1 1 0,0-1 0,0 1 0,0-1 0,0 1 0,0 0 0,1 0 0,-1 0 0,4-4 0,-2 3-293,0 0 1,0 1 0,0 0 0,0 0 0,0 0 0,1 0-1,-1 0 1,1 1 0,6-3 0,3 1 14,1 1 0,-1 0 0,1 1 0,-1 0 0,17 1 1,-29 0-490,0 1-1,0-1 1,0 0 0,0 1 0,0-1 0,0 1 0,0-1 0,0 1 0,0-1 0,0 1 0,0 0-1,-1 0 1,1-1 0,0 1 0,0 0 0,-1 0 0,1 0 0,0 0 0,-1 0 0,1-1 0,-1 1-1,1 0 1,-1 0 0,0 1 0,1-1 0,-1 0 0,0 0 0,0 0 0,0 0 0,0 0 0,1 0 0,-2 0-1,1 0 1,0 0 0,0 0 0,0 1 0,0-1 0,-1 1 0,0 4 13,0 0 1,0-1-1,0 1 1,-1 0-1,0-1 0,-4 8 1,-4 2-2,-1 0 1,0 0 0,-22 20-1,21-23-12,0 1 0,1 0 1,0 1-1,-12 21 0,22-33-77,0-1 1,0 0-1,0 1 0,0-1 1,0 1-1,0-1 0,1 1 1,-1-1-1,1 1 0,-1-1 1,1 1-1,-1 0 0,1-1 1,0 1-1,0-1 0,0 1 1,0 0-1,0-1 0,0 1 1,1 0-1,-1-1 0,0 1 1,1 0-1,-1-1 0,1 1 1,0-1-1,-1 1 0,1-1 1,0 0-1,0 1 0,0-1 1,0 0-1,0 1 0,0-1 1,0 0-1,1 0 0,-1 0 1,0 0-1,1 0 0,-1 0 1,1 0-1,-1-1 0,1 1 1,-1 0-1,1-1 0,-1 1 1,1-1-1,0 0 0,-1 1 1,1-1-1,0 0 0,2 0 1,8 1-1035,1-1 1,-1 0-1,1 0 1,-1-1-1,23-5 1,4-6-5563,0-3-1825</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54.017"/>
    </inkml:context>
    <inkml:brush xml:id="br0">
      <inkml:brushProperty name="width" value="0.025" units="cm"/>
      <inkml:brushProperty name="height" value="0.025" units="cm"/>
      <inkml:brushProperty name="color" value="#AB008B"/>
    </inkml:brush>
  </inkml:definitions>
  <inkml:trace contextRef="#ctx0" brushRef="#br0">148 53 15310,'0'0'11286,"-11"-2"-10459,8 1-800,-1 0 0,1 0-1,0 1 1,-1-1 0,1 1-1,-1 0 1,1 0 0,-1 0 0,1 1-1,0-1 1,-1 1 0,1 0-1,0 0 1,-1 0 0,1 0-1,0 0 1,0 1 0,0 0-1,0-1 1,0 1 0,0 0 0,1 1-1,-1-1 1,1 0 0,-1 1-1,1-1 1,0 1 0,0 0-1,0 0 1,0-1 0,-2 7-1,-2-1 68,1 1-1,0 0 0,1 0 0,0 0 1,1 0-1,-1 1 0,2 0 0,-1-1 0,1 1 1,1 0-1,0 0 0,0 15 0,2-23-62,-1-1-1,1 0 0,-1 1 1,1-1-1,-1 0 0,1 1 1,0-1-1,-1 0 1,1 0-1,0 1 0,0-1 1,0 0-1,0 0 0,0 0 1,0 0-1,0 0 1,0-1-1,1 1 0,-1 0 1,0 0-1,1-1 0,-1 1 1,0-1-1,1 1 0,-1-1 1,0 1-1,1-1 1,-1 0-1,1 0 0,-1 0 1,1 0-1,-1 0 0,1 0 1,-1 0-1,0 0 1,1-1-1,1 0 0,4 1 146,-1-1-1,1 0 0,0-1 0,0 0 1,-1 0-1,12-5 0,-7 0-116,0 0 0,-1 0-1,0-1 1,0-1 0,-1 0-1,0 0 1,0 0 0,7-12 0,-12 15-38,0 0 1,-1 0 0,1 0-1,-1 0 1,0-1 0,-1 1-1,1-1 1,-1 0 0,-1 1-1,1-1 1,-1 0 0,0 0-1,-1 0 1,0 0 0,0 0-1,-1-9 1,0 15-28,1-1 0,0 0 0,-1 0 0,1 1 0,-1-1 0,0 0 0,0 1 0,1-1 0,-1 1 1,0-1-1,0 1 0,0 0 0,-1-1 0,1 1 0,0 0 0,0 0 0,-1-1 0,1 1 0,-1 0 0,1 0 0,-1 1 0,1-1 0,-1 0 0,0 0 0,1 1 0,-1-1 0,0 1 1,0 0-1,1-1 0,-1 1 0,0 0 0,0 0 0,1 0 0,-1 0 0,0 0 0,0 1 0,1-1 0,-1 0 0,0 1 0,1 0 0,-1-1 0,0 1 0,-2 1 0,-3 1-62,0 0 0,0 0 0,0 1 0,1 0-1,-1 0 1,1 0 0,0 1 0,-10 10-1,-4 20-2029,16-13-1729,4-22 3449,0 1 0,0 0 0,0-1-1,0 1 1,0 0 0,0-1 0,0 1 0,0 0 0,1-1 0,-1 1 0,0 0 0,1-1 0,-1 1 0,0 0-1,1-1 1,-1 1 0,1-1 0,-1 1 0,1-1 0,-1 1 0,1-1 0,0 1 0,12 3-7635</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54.346"/>
    </inkml:context>
    <inkml:brush xml:id="br0">
      <inkml:brushProperty name="width" value="0.025" units="cm"/>
      <inkml:brushProperty name="height" value="0.025" units="cm"/>
      <inkml:brushProperty name="color" value="#AB008B"/>
    </inkml:brush>
  </inkml:definitions>
  <inkml:trace contextRef="#ctx0" brushRef="#br0">179 0 17777,'0'0'3304,"-9"4"-795,-4 3-2027,0 0-1,1 1 1,0 1 0,0 0-1,1 0 1,0 1-1,-15 19 1,19-22-336,1 1 0,0-1 0,1 1 1,0 1-1,0-1 0,1 1 0,0 0 0,0 0 0,1 0 1,0 1-1,1-1 0,0 1 0,-1 16 0,3-25-138,0 0-1,0 0 1,0 1-1,0-1 0,0 0 1,0 0-1,1 0 1,-1 1-1,1-1 1,-1 0-1,1 0 1,-1 0-1,1 0 0,-1 0 1,1 0-1,0 0 1,0 0-1,0 0 1,-1 0-1,1 0 1,0 0-1,0 0 0,0-1 1,0 1-1,3 1 1,-1-1 62,0 0 0,0 0 0,1 0 0,-1-1 0,0 1 0,1-1 0,-1 0 0,1 0 0,5 0 0,0-2 130,1 1-1,-1-1 1,0 0-1,0-1 0,0 0 1,13-7-1,-10 3-114,0 0 0,-1-1 0,0-1 0,-1 0 0,0 0-1,18-22 1,-24 26-58,0-1-1,0-1 0,0 1 0,-1 0 1,0-1-1,0 0 0,-1 0 0,1 0 1,-2 0-1,1 0 0,-1 0 0,0 0 1,0 0-1,-1-13 0,0 18-42,-1 0-1,1 0 1,0 0 0,-1 0 0,0 0-1,1 0 1,-1 1 0,0-1-1,0 0 1,0 1 0,0-1 0,-1 0-1,1 1 1,0-1 0,0 1-1,-1 0 1,1 0 0,-1-1 0,0 1-1,1 0 1,-1 0 0,0 0-1,1 0 1,-1 1 0,0-1-1,0 0 1,0 1 0,0-1 0,0 1-1,0 0 1,0 0 0,1 0-1,-1 0 1,0 0 0,0 0 0,0 0-1,0 0 1,-3 2 0,-3-1-308,1 0 1,-1 0 0,1 1 0,0 1-1,0-1 1,0 1 0,0 0 0,-12 7-1,6 0-6429,2-2-4858</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55.218"/>
    </inkml:context>
    <inkml:brush xml:id="br0">
      <inkml:brushProperty name="width" value="0.025" units="cm"/>
      <inkml:brushProperty name="height" value="0.025" units="cm"/>
      <inkml:brushProperty name="color" value="#AB008B"/>
    </inkml:brush>
  </inkml:definitions>
  <inkml:trace contextRef="#ctx0" brushRef="#br0">34 0 17489,'0'0'12988,"-3"12"-12748,-2 4-181,-1 4 288,0 0 0,2 0 0,0 0 0,-1 23 0,5-42-339,0 0-1,0-1 1,0 1 0,0 0-1,0-1 1,1 1 0,-1-1 0,0 1-1,0 0 1,1-1 0,-1 1 0,0-1-1,1 1 1,-1-1 0,1 1 0,-1-1-1,1 1 1,-1-1 0,1 1-1,-1-1 1,1 1 0,-1-1 0,1 0-1,-1 1 1,1-1 0,0 0 0,-1 0-1,2 1 1,25 1 71,-20-2-134,-1-1 0,1 0 0,0 0 0,-1-1 0,11-4 0,-12 4-737,-1-1 0,-1 1 0,1-1 0,0 0 0,-1 0 0,1-1-1,4-5 1,4-11-6649</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55.543"/>
    </inkml:context>
    <inkml:brush xml:id="br0">
      <inkml:brushProperty name="width" value="0.025" units="cm"/>
      <inkml:brushProperty name="height" value="0.025" units="cm"/>
      <inkml:brushProperty name="color" value="#AB008B"/>
    </inkml:brush>
  </inkml:definitions>
  <inkml:trace contextRef="#ctx0" brushRef="#br0">3 15 13196,'0'0'19155,"-3"-14"-21974,17 21-1089,0-1-2594,-4-2-8008</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55.875"/>
    </inkml:context>
    <inkml:brush xml:id="br0">
      <inkml:brushProperty name="width" value="0.025" units="cm"/>
      <inkml:brushProperty name="height" value="0.025" units="cm"/>
      <inkml:brushProperty name="color" value="#AB008B"/>
    </inkml:brush>
  </inkml:definitions>
  <inkml:trace contextRef="#ctx0" brushRef="#br0">0 32 8648,'0'0'21044,"49"-2"-19571,-11-5-383,5-2-578,4 3-512,-4 2 0,-7 1 0,-3 3 0,-9 0-1153,-9 4-1153,-9 5-1602,-6 3-736,0-1-1122,-9-2-4804</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56.230"/>
    </inkml:context>
    <inkml:brush xml:id="br0">
      <inkml:brushProperty name="width" value="0.025" units="cm"/>
      <inkml:brushProperty name="height" value="0.025" units="cm"/>
      <inkml:brushProperty name="color" value="#AB008B"/>
    </inkml:brush>
  </inkml:definitions>
  <inkml:trace contextRef="#ctx0" brushRef="#br0">1 48 17392,'0'0'7656,"53"-3"-5158,-21-5-672,6-2-641,0 1-641,1 2-480,-4 3-128,-3 1-1441,-7 2-3235,-4-2-5638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0:59.897"/>
    </inkml:context>
    <inkml:brush xml:id="br0">
      <inkml:brushProperty name="width" value="0.025" units="cm"/>
      <inkml:brushProperty name="height" value="0.025" units="cm"/>
    </inkml:brush>
  </inkml:definitions>
  <inkml:trace contextRef="#ctx0" brushRef="#br0">0 0 15407,'0'0'4388,"0"63"-2082,0-25 481,9 1-1987,4 3-543,5-1-97,2-3-64,-2 3-96,2-1-481,-4 1-608,-4 1-576,-4-4-1410,-5-3-961,-3-7-1409</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19.417"/>
    </inkml:context>
    <inkml:brush xml:id="br0">
      <inkml:brushProperty name="width" value="0.025" units="cm"/>
      <inkml:brushProperty name="height" value="0.025" units="cm"/>
    </inkml:brush>
  </inkml:definitions>
  <inkml:trace contextRef="#ctx0" brushRef="#br0">0 79 13485,'30'-50'4068,"-17"44"-1282,1 1 321,4 0-1089,2 1-737,6 3-800,2 1-449,5-1-1281,-2-2-2499,1-1-3523</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56.994"/>
    </inkml:context>
    <inkml:brush xml:id="br0">
      <inkml:brushProperty name="width" value="0.025" units="cm"/>
      <inkml:brushProperty name="height" value="0.025" units="cm"/>
      <inkml:brushProperty name="color" value="#AB008B"/>
    </inkml:brush>
  </inkml:definitions>
  <inkml:trace contextRef="#ctx0" brushRef="#br0">16 71 14382,'0'0'15967,"3"12"-15642,-1 1-233,0 1 0,0-1 0,-1 0 0,-1 0 0,0 0 0,-1 1 0,0-1 0,-4 15 0,-13 53 1173,43-136-1265,-17 34 0,-2-2 0,0 1 0,-1-1 0,-2 1 0,2-42 0,-5 66 0,0 1 0,0 0 0,0 0 0,1 0 0,-1-1 0,1 1 0,-1 0 0,1-1 0,0 1 0,0 0 0,0-1 0,1 1 0,-1-1 0,1 0 0,-1 1 0,1-1 0,0 0 0,0 0 0,0 0 0,0 0 0,0 0 0,0 0 0,0-1 0,1 1 0,-1-1 0,1 0 0,-1 1 0,1-1 0,-1 0 0,1 0 0,0-1 0,-1 1 0,1-1 0,0 1 0,0-1 0,-1 0 0,5 0 0,2 0 0,-1-1 0,1 0 0,-1 0 0,0-1 0,0 1 0,0-2 0,0 0 0,0 0 0,0 0 0,0-1 0,-1 0 0,13-9 0,-7 2 0,0 0 0,-1-1 0,-1-1 0,0 0 0,16-23 0,-34 73 0,0-17 0,-1 0 0,0 0 0,2 0 0,0 1 0,2-1 0,0 1 0,-1 31 0,7-40-2453,-1-11 1995,-1 0 1,0-1-1,1 1 0,-1 0 0,0-1 1,1 1-1,-1-1 0,1 1 0,-1-1 0,1 1 1,-1-1-1,1 1 0,0-1 0,-1 1 1,1-1-1,-1 0 0,1 1 0,0-1 0,0 0 1,-1 0-1,2 1 0</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57.365"/>
    </inkml:context>
    <inkml:brush xml:id="br0">
      <inkml:brushProperty name="width" value="0.025" units="cm"/>
      <inkml:brushProperty name="height" value="0.025" units="cm"/>
      <inkml:brushProperty name="color" value="#AB008B"/>
    </inkml:brush>
  </inkml:definitions>
  <inkml:trace contextRef="#ctx0" brushRef="#br0">1 125 7079,'0'0'18796,"9"-1"-16388,224-52 691,-39 6-1714,-113 35-3265,109 0-8326</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58.511"/>
    </inkml:context>
    <inkml:brush xml:id="br0">
      <inkml:brushProperty name="width" value="0.025" units="cm"/>
      <inkml:brushProperty name="height" value="0.025" units="cm"/>
      <inkml:brushProperty name="color" value="#AB008B"/>
    </inkml:brush>
  </inkml:definitions>
  <inkml:trace contextRef="#ctx0" brushRef="#br0">43 29 18193,'0'0'9294,"8"-5"-7068,26-16-683,-34 21-1525,1 0-1,-1-1 1,0 1-1,0 0 0,1 0 1,-1 0-1,0-1 1,1 1-1,-1 0 1,0 0-1,1 0 0,-1 0 1,0 0-1,1 0 1,-1 0-1,0 0 1,1 0-1,-1 0 0,0 0 1,1 0-1,-1 0 1,0 0-1,1 0 0,-1 0 1,0 0-1,1 0 1,-1 0-1,0 1 1,1-1-1,-1 0 0,0 0 1,1 0-1,-1 1 1,0-1-1,0 0 1,1 0-1,-1 1 0,0-1 1,0 0-1,1 0 1,-1 1-1,0-1 1,0 0-1,0 1 0,0-1 1,0 0-1,1 1 1,-1-1-1,0 0 1,0 1-1,0-1 0,0 0 1,0 1-1,0 21 513,0-18-490,-2 8-40,0-1 0,0 1 0,-1-1 0,0 1 0,-1-1 0,-1 0 0,1 0 0,-2-1 0,1 1 0,-8 9 0,5-9 0,2 1 0,-1 0 0,1 0 0,1 0 0,0 1 0,1 0 0,-4 22 0,8-34 0,0 0 0,1 0 0,-1 0 0,0 0 0,1 0 0,-1 0 0,0-1 0,1 1 0,-1 0 0,1 0 0,0 0 0,-1 0 0,1-1 0,0 1 0,-1 0 0,1 0 0,0-1 0,0 1 0,0-1 0,-1 1 0,1 0 0,0-1 0,0 0 0,0 1 0,0-1 0,0 0 0,0 1 0,0-1 0,0 0 0,0 0 0,0 0 0,0 0 0,0 0 0,0 0 0,0 0 0,0 0 0,0 0 0,0 0 0,2-1 0,46-7 0,-27 2-1757,0 0 0,21-11-1,-36 14 879,0 0-1,0-1 0,0 1 1,-1-2-1,0 1 1,0-1-1,0 0 0,0 0 1,-1 0-1,5-7 1,1-4-9446</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58.885"/>
    </inkml:context>
    <inkml:brush xml:id="br0">
      <inkml:brushProperty name="width" value="0.025" units="cm"/>
      <inkml:brushProperty name="height" value="0.025" units="cm"/>
      <inkml:brushProperty name="color" value="#AB008B"/>
    </inkml:brush>
  </inkml:definitions>
  <inkml:trace contextRef="#ctx0" brushRef="#br0">70 0 17424,'0'0'6983,"-16"67"-5413,7-28 95,-2 5-256,-1 1-319,3 3-450,2-3-384,2-5-192,5-4-96,0-8-1857,0-10-3909,8-8-8968</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7:45.195"/>
    </inkml:context>
    <inkml:brush xml:id="br0">
      <inkml:brushProperty name="width" value="0.025" units="cm"/>
      <inkml:brushProperty name="height" value="0.025" units="cm"/>
      <inkml:brushProperty name="color" value="#AB008B"/>
    </inkml:brush>
  </inkml:definitions>
  <inkml:trace contextRef="#ctx0" brushRef="#br0">199 164 5477,'0'0'2050,"11"-10"828,-6 5-2506,51-54 3827,-51 54-3292,-2 0 0,1 0 0,0 0 0,-1-1 0,0 1 0,-1-1 0,1 0 0,-1 0 0,0 0 0,0 0 0,-1 0 0,2-11 0,-4 17-778,0-1-1,0 0 1,0 1 0,0-1 0,0 1 0,0-1 0,0 1 0,0 0 0,0-1 0,0 1-1,0 0 1,0 0 0,0-1 0,-1 1 0,1 0 0,0 0 0,0 0 0,0 0-1,0 1 1,0-1 0,0 0 0,0 0 0,0 1 0,0-1 0,0 0 0,0 1 0,-1 0-1,-12 8-10,0 0 0,1 0 1,1 1-1,0 1 0,0 0 0,1 1 0,-11 14 0,10-11 42,-9 8-38,2 1-1,1 0 0,1 2 0,2 0 1,-15 31-1,24-42-75,0 0 1,0 0 0,2 1-1,0-1 1,1 1-1,0 0 1,1 0 0,1 0-1,1 1 1,0-1-1,3 23 1,-1-33-47,0-1 0,0 0 0,1 0 0,-1 0 0,1-1 0,0 1 0,0-1 0,1 1 0,-1-1 0,1 0 0,0 0 0,0-1 0,0 1 0,1-1 0,-1 0 0,1 0 0,0 0 0,0-1 0,0 0 0,0 0 0,0 0 0,0 0 0,1-1 0,-1 0 0,0 0 0,9 0 0,-7 0 0,-1-1 0,0 0 0,0 0 0,0 0 0,0-1 0,0 0 0,0 0 0,0 0 0,0-1 0,11-4 0,-14 4 0,0 0 0,0 0 0,0 0 0,0 0 0,0 0 0,-1 0 0,1-1 0,-1 1 0,1-1 0,-1 0 0,0 0 0,0 0 0,0 0 0,0 0 0,-1 0 0,1-1 0,-1 1 0,2-7 0,-3 8 0,1 1 0,-1 0 0,0-1 0,0 1 0,0-1 0,0 1 0,0-1 0,0 1 0,0 0 0,-1-1 0,1 1 0,0 0 0,-1-1 0,1 1 0,-1 0 0,0-1 0,1 1 0,-1 0 0,0 0 0,0 0 0,0 0 0,0-1 0,0 1 0,0 0 0,0 1 0,-1-2 0,-2 0 0,1 0 0,0 0 0,-1 0 0,1 1 0,-1-1 0,0 1 0,1 0 0,-1 1 0,0-1 0,-5 0 0,4 1 0,0-1 0,0 1 0,0 1 0,0-1 0,-1 1 0,1 0 0,-8 3 0,11-4 0,1 1 0,-1-1 0,0 1 0,1 0 0,-1 0 0,1 0 0,-1 0 0,0 0 0,1 0 0,0 0 0,-1 0 0,1 1 0,0-1 0,0 0 0,0 1 0,0-1 0,0 1 0,0 0 0,-1 2 0,1-4 0,1 1 0,0-1 0,0 0 0,0 0 0,0 1 0,0-1 0,0 0 0,0 1 0,0-1 0,0 0 0,0 0 0,0 1 0,0-1 0,0 0 0,0 1 0,0-1 0,0 0 0,0 0 0,0 1 0,1-1 0,-1 0 0,0 0 0,0 1 0,0-1 0,0 0 0,0 0 0,1 1 0,-1-1 0,0 0 0,0 0 0,1 0 0,-1 1 0,0-1 0,0 0 0,1 0 0,-1 0 0,0 0 0,0 0 0,1 0 0,-1 0 0,0 1 0,0-1 0,1 0 0,-1 0 0,1 0 0,19-3 0,19-12 0,104-80 0,-142 94 0,0 0 0,0 0 0,1 0 0,-1 1 0,0-1 0,0 0 0,0 0 0,1 1 0,-1-1 0,0 1 0,1-1 0,-1 1 0,1 0 0,-1-1 0,0 1 0,1 0 0,-1 0 0,1 0 0,-1 0 0,1 0 0,-1 0 0,0 1 0,1-1 0,-1 0 0,1 1 0,-1-1 0,0 1 0,0-1 0,1 1 0,-1 0 0,0 0 0,0-1 0,0 1 0,1 0 0,-1 0 0,0 0 0,0 0 0,0 0 0,-1 0 0,1 1 0,0-1 0,0 0 0,-1 0 0,1 1 0,0-1 0,-1 0 0,0 1 0,1-1 0,-1 1 0,0-1 0,1 3 0,1 11 0,-1-1 0,0 1 0,-1-1 0,-3 19 0,2-14 0,-9 76 0,10-94-21,0-1-1,0 0 1,0 1 0,0-1 0,0 0-1,0 0 1,0 1 0,0-1-1,0 0 1,0 1 0,0-1 0,0 0-1,0 0 1,0 1 0,1-1-1,-1 0 1,0 1 0,0-1-1,0 0 1,0 0 0,0 0 0,1 1-1,-1-1 1,0 0 0,0 0-1,1 0 1,-1 1 0,0-1 0,0 0-1,1 0 1,-1 0 0,0 0-1,0 0 1,1 0 0,-1 1 0,0-1-1,0 0 1,1 0 0,-1 0-1,0 0 1,1 0 0,-1 0 0,0 0-1,0 0 1,1 0 0,-1 0-1,0 0 1,1-1 0,-1 1-1,0 0 1,0 0 0,1 0 0,-1 0-1,0 0 1,0 0 0,1-1-1,-1 1 1,0 0 0,0 0 0,0 0-1,1-1 1,-1 1 0,15-15-5156,-6-5-4448</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7:45.926"/>
    </inkml:context>
    <inkml:brush xml:id="br0">
      <inkml:brushProperty name="width" value="0.025" units="cm"/>
      <inkml:brushProperty name="height" value="0.025" units="cm"/>
      <inkml:brushProperty name="color" value="#AB008B"/>
    </inkml:brush>
  </inkml:definitions>
  <inkml:trace contextRef="#ctx0" brushRef="#br0">4 409 17553,'0'0'12689,"-2"8"-10949,2-2-1564,-1-5-134,1 1-1,0 0 0,-1 0 1,1 0-1,0-1 1,0 1-1,0 0 0,0 0 1,1 0-1,-1-1 0,0 1 1,2 3-1,-1-4-38,0 0 0,0 0 1,0 0-1,0 0 0,1 0 0,-1-1 1,0 1-1,1 0 0,-1-1 0,0 1 1,1 0-1,-1-1 0,1 0 0,-1 1 0,1-1 1,-1 0-1,1 0 0,-1 0 0,1 0 1,-1 0-1,4 0 0,7-2-3,0 0 0,1 0 0,-1-1 0,0-1 0,-1 0 0,1-1 0,-1 0 0,0-1 0,0 0 0,0 0 0,-1-1 0,0-1 0,0 0 0,-1 0 0,0-1 0,-1 0 0,1 0 0,-2-1 0,0 0 0,0 0 0,11-23 0,-18 32 0,1-1 0,0 1 0,-1 0 0,1-1 0,-1 1 0,1-1 0,-1 1 0,0-1 0,0 1 0,1-1 0,-1 1 0,0-1 0,-1 1 0,1-1 0,0 0 0,0 1 0,-1-1 0,1 1 0,-1-2 0,0 2 0,0 1 0,1-1 0,-1 1 0,0-1 0,1 1 0,-1 0 0,0-1 0,0 1 0,0 0 0,1 0 0,-1-1 0,0 1 0,0 0 0,0 0 0,0 0 0,1 0 0,-1 0 0,0 0 0,0 1 0,0-1 0,1 0 0,-1 0 0,0 0 0,-1 1 0,-6 2 0,1 1 0,0-1 0,0 1 0,0 0 0,-11 9 0,0 2 0,0 2 0,2 0 0,-27 33 0,38-43 0,-1 1 0,1 0 0,0 1 0,1-1 0,0 1 0,0 0 0,1 0 0,0 0 0,0 1 0,1-1 0,1 0 0,-1 12 0,1-20 0,1 0 0,0 1 0,0-1 0,0 0 0,1 1 0,-1-1 0,0 0 0,0 0 0,1 1 0,-1-1 0,1 0 0,-1 0 0,1 0 0,-1 0 0,1 1 0,0-1 0,0 0 0,-1 0 0,1 0 0,0 0 0,0-1 0,0 1 0,0 0 0,0 0 0,0-1 0,0 1 0,1 0 0,1 0 0,0 0 0,1 0 0,-1-1 0,1 1 0,0-1 0,-1 0 0,1 0 0,-1 0 0,1-1 0,-1 1 0,6-2 0,4-2 0,0 0 0,-1-1 0,1 0 0,22-14 0,-9 1 0,-1-2 0,0-1 0,-2-1 0,0-1 0,-2-1 0,32-46 0,-30 35 0,-2 0 0,-2-1 0,-1-2 0,24-69 0,-41 102 0,1 1 0,-1-1 0,0 0 0,0 0 0,-1 0 0,1 1 0,-1-1 0,-1-9 0,1 14 0,0 0 0,0-1 0,0 1 0,0-1 0,0 1 0,0 0 0,-1-1 0,1 1 0,0 0 0,0-1 0,0 1 0,-1 0 0,1 0 0,0-1 0,0 1 0,-1 0 0,1 0 0,0-1 0,0 1 0,-1 0 0,1 0 0,0 0 0,-1-1 0,1 1 0,0 0 0,-1 0 0,1 0 0,0 0 0,-1 0 0,1 0 0,-1 0 0,1 0 0,0 0 0,-1 0 0,1 0 0,0 0 0,-1 0 0,-23 17 0,6 1 0,1 1 0,0 1 0,2 0 0,0 1 0,2 1 0,0 0 0,1 1 0,2 0 0,0 1 0,1 0 0,2 0 0,0 1 0,2 0 0,-4 48 0,8-70 4,1 1 0,0-1 0,0 1 0,0-1 0,1 0 0,-1 1 0,1-1 0,-1 0 0,1 1 0,0-1 0,1 0 0,-1 0 0,1 0 0,-1 0 0,1 0 0,0 0 0,0 0 0,0-1 0,0 1 0,0-1 0,1 1 0,-1-1 0,5 3 0,-1-2-48,1-1 1,-1 1-1,1-1 0,0 0 1,0-1-1,0 0 0,0 0 1,0 0-1,0-1 0,8 0 1,44-2-8072,-29-6 471</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7:46.281"/>
    </inkml:context>
    <inkml:brush xml:id="br0">
      <inkml:brushProperty name="width" value="0.025" units="cm"/>
      <inkml:brushProperty name="height" value="0.025" units="cm"/>
      <inkml:brushProperty name="color" value="#AB008B"/>
    </inkml:brush>
  </inkml:definitions>
  <inkml:trace contextRef="#ctx0" brushRef="#br0">197 174 21396,'0'0'4121,"-11"-1"-1040,3 2-2864,0-1 1,0 1-1,1 0 1,-1 1-1,0 0 1,1 0-1,0 1 0,-1 0 1,1 0-1,0 0 1,0 1-1,1 0 1,-1 1-1,1-1 1,0 1-1,0 0 1,1 1-1,-9 10 1,9-10-216,0 0 1,0 0-1,1 1 1,0-1-1,1 1 1,-1 0-1,1 1 1,0-1-1,1 1 1,0-1-1,0 1 1,1-1-1,0 1 1,0 8-1,1-14-2,0-1 0,0 1 0,0-1 0,1 0 0,-1 0 0,0 1 0,1-1 0,-1 0 0,1 1 0,0-1 0,-1 0 0,1 0 0,0 0 0,0 0 0,-1 0 0,1 0 0,0 0 0,0 0 0,0 0 0,0 0 0,1 0 0,-1-1 0,0 1 0,0 0 0,0-1 0,1 1 0,-1-1 0,0 1 0,0-1 0,1 0 0,-1 0 0,0 1 0,1-1 0,-1 0 0,1 0 0,-1 0 0,0 0 0,1-1 0,-1 1 0,0 0 0,1-1 0,1 0 0,4 0 0,0 0 0,-1-1 0,1 0 0,-1-1 0,1 1 0,-1-1 0,10-6 0,4-7 0,0-1 0,-2 0 0,0-1 0,0-1 0,15-24 0,66-110 0,-54 79 0,-40 69 0,-3 9 0,-4 10 0,-11 22 0,-23 45 0,24-57 0,0 1 0,2 0 0,1 0 0,1 1 0,-6 32 0,14-58 0,-4 64-568,4-61 435,0-1-1,0 0 1,1 1 0,-1-1-1,0 1 1,1-1-1,-1 0 1,1 0 0,0 1-1,0-1 1,0 0 0,0 0-1,0 0 1,1 0-1,-1 0 1,0 0 0,1 0-1,0 0 1,-1-1 0,1 1-1,0 0 1,0-1-1,2 2 1,19 2-6668</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7:47.061"/>
    </inkml:context>
    <inkml:brush xml:id="br0">
      <inkml:brushProperty name="width" value="0.025" units="cm"/>
      <inkml:brushProperty name="height" value="0.025" units="cm"/>
      <inkml:brushProperty name="color" value="#AB008B"/>
    </inkml:brush>
  </inkml:definitions>
  <inkml:trace contextRef="#ctx0" brushRef="#br0">73 1 16111,'0'0'8830,"-1"14"-7768,-51 436 4832,33-310-5024,28-220-870,21-124 0,-23 168 0,2 0 0,1 0 0,23-52 0,-29 81-29,0 1-1,0-1 1,0 1 0,1-1-1,0 1 1,0 1-1,0-1 1,1 1 0,0 0-1,0 0 1,7-4 0,-11 7 18,1 1 1,-1 0 0,1-1-1,-1 1 1,0 0-1,1 0 1,0 0 0,-1 1-1,1-1 1,0 1 0,-1-1-1,1 1 1,0 0 0,-1 0-1,1 0 1,0 0-1,-1 1 1,1-1 0,0 1-1,-1 0 1,1-1 0,0 1-1,-1 0 1,0 0 0,1 1-1,-1-1 1,1 1 0,-1-1-1,0 1 1,0 0-1,0-1 1,0 1 0,3 4-1,-2-2 24,-1 1 0,1-1 0,-1 0 1,0 1-1,0 0 0,0-1 0,-1 1 0,1 0 0,-1 0 0,0 0 0,-1 0 0,1 0 0,-1 0 0,0 0 0,0 0 0,-1 0 0,1 0 0,-1 0 0,0 0 0,-1 0 0,1 0 0,-1-1 0,0 1 0,0 0 1,-1-1-1,-3 7 0,2-5 4,1-1 1,-1 1 0,0-1-1,-1 0 1,1 0-1,-1 0 1,0 0 0,0-1-1,-1 0 1,1 0-1,-1-1 1,0 1 0,0-1-1,0 0 1,0-1 0,0 1-1,-1-1 1,1-1-1,-9 2 1,12-3-24,1 0-1,-1 0 1,0-1-1,1 1 1,-1-1 0,1 1-1,-1-1 1,1 0 0,-1 0-1,1 0 1,0-1-1,0 1 1,-1 0 0,1-1-1,0 0 1,0 1 0,0-1-1,1 0 1,-1 0-1,0 0 1,1 0 0,-1 0-1,1 0 1,-1-1-1,1 1 1,0 0 0,0-1-1,0 1 1,1-1 0,-1 1-1,1-1 1,-1 1-1,1-1 1,0 0 0,0 1-1,0-1 1,0 1 0,0-1-1,0 0 1,1-2-1,0 4-227,0 0-1,0 0 0,-1 1 1,1-1-1,0 0 0,0 0 0,0 1 1,0-1-1,0 0 0,0 1 1,0-1-1,0 1 0,0-1 0,0 1 1,0 0-1,0-1 0,0 1 1,0 0-1,0 0 0,0 0 1,0 0-1,3 0 0,34 0-5266,-23 0 2590,17-2-3516</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7:47.777"/>
    </inkml:context>
    <inkml:brush xml:id="br0">
      <inkml:brushProperty name="width" value="0.025" units="cm"/>
      <inkml:brushProperty name="height" value="0.025" units="cm"/>
      <inkml:brushProperty name="color" value="#AB008B"/>
    </inkml:brush>
  </inkml:definitions>
  <inkml:trace contextRef="#ctx0" brushRef="#br0">140 237 20371,'0'0'3379,"-9"2"-773,3-1-2400,-1 1 0,1 1 0,-1-1 1,1 1-1,0 0 0,0 1 0,1-1 1,-1 1-1,1 0 0,-1 1 0,1-1 1,1 1-1,-1 0 0,1 0 0,0 1 1,0-1-1,0 1 0,1 0 0,-1 0 1,2 0-1,-4 9 0,2-5 38,0 0 1,1 0-1,1 1 0,-3 15 0,5-25-225,-1 1 0,1 0-1,0 0 1,-1-1 0,1 1-1,0 0 1,0 0 0,0 0-1,0-1 1,1 1-1,-1 0 1,0 0 0,1-1-1,-1 1 1,1 0 0,0-1-1,-1 1 1,1-1 0,0 1-1,0-1 1,0 1 0,0-1-1,0 1 1,1-1 0,-1 0-1,0 0 1,1 1-1,-1-1 1,1 0 0,-1 0-1,1-1 1,-1 1 0,1 0-1,2 1 1,2-2-19,-1 1 0,1-1 0,0 0 0,0-1 0,-1 1 0,1-1 0,0 0 0,-1-1 0,1 1 0,-1-1 0,1 0 0,-1 0 0,0-1 0,0 0 0,0 1 0,0-2 0,0 1 0,-1-1 0,1 1 0,-1-1 0,0 0 0,0-1 0,-1 1 0,1-1 0,-1 0 0,5-8 0,-1 1 0,-1-1 0,0 0 0,0 0 0,-2 0 0,1-1 0,-2 1 0,0-1 0,0 0 0,0-27 0,-6 60 0,3-16 0,-1-1 0,1 1 0,-1 0 0,1-1 0,0 1 0,0 0 0,0 0 0,0-1 0,1 5 0,0-5 0,0-1 0,-1 0 0,1 0 0,0 0 0,0 0 0,0 0 0,0-1 0,0 1 0,0 0 0,0 0 0,0-1 0,0 1 0,0 0 0,0-1 0,0 1 0,0-1 0,0 1 0,1-1 0,-1 0 0,0 1 0,0-1 0,1 0 0,-1 0 0,0 0 0,0 0 0,1 0 0,1-1 0,7 0 0,0-1 0,0 0 0,0 0 0,0-1 0,-1 0 0,1-1 0,-1 0 0,0-1 0,0 0 0,-1 0 0,1-1 0,-1 0 0,0 0 0,-1-1 0,0 0 0,10-12 0,-1 1 0,-2-1 0,0 0 0,-1 0 0,0-2 0,-2 1 0,9-25 0,-19 42 0,1-1 0,-1 1 0,0-1 0,-1 1 0,1-1 0,0 0 0,-1 1 0,0-7 0,0 10 0,0-1 0,0 1 0,0 0 0,0 0 0,0-1 0,0 1 0,0 0 0,0 0 0,-1-1 0,1 1 0,0 0 0,0 0 0,0-1 0,0 1 0,0 0 0,-1 0 0,1 0 0,0-1 0,0 1 0,0 0 0,0 0 0,-1 0 0,1-1 0,0 1 0,0 0 0,-1 0 0,1 0 0,0 0 0,0 0 0,-1 0 0,1 0 0,0 0 0,0 0 0,-1 0 0,1 0 0,0-1 0,0 1 0,-1 1 0,-16 12 0,-3 10 0,2 1 0,0 0 0,2 2 0,-25 50 0,34-62 0,1 1 0,1-1 0,0 1 0,1 0 0,0 0 0,2 1 0,-1-1 0,2 1 0,0-1 0,1 1 0,2 19 0,-1-33 0,-1 1 0,1-1 0,0 0 0,0 0 0,0 0 0,0 0 0,0 0 0,0 0 0,1 0 0,-1 0 0,1-1 0,-1 1 0,1 0 0,-1-1 0,1 1 0,0-1 0,0 0 0,0 1 0,0-1 0,0 0 0,0 0 0,0-1 0,0 1 0,0 0 0,1-1 0,-1 1 0,0-1 0,0 1 0,1-1 0,-1 0 0,0 0 0,1 0 0,-1-1 0,0 1 0,5-1 0,0-1 0,1 1 0,-1-1 0,1 0 0,-1 0 0,0-1 0,1 0 0,-1 0 0,-1-1 0,11-7 0,-3 0 0,-1-1 0,-1 0 0,0-1 0,-1 0 0,0-1 0,-1 0 0,-1-1 0,0 0 0,-1-1 0,9-23 0,-62 125 0,40-72 0,0 1 0,1 0 0,1 0 0,0 0 0,1 1 0,0 19 0,2-34 1,0 0 0,0 0 0,0 0 0,0 1-1,0-1 1,1 0 0,-1 0 0,0 0 0,1 0 0,-1 0 0,1 0 0,-1 0 0,1 0 0,-1 0-1,1 0 1,0 0 0,-1 0 0,1 0 0,0 0 0,0 0 0,0-1 0,0 1 0,0 0 0,0-1-1,0 1 1,0-1 0,0 1 0,1 0 0,2 0 2,0 0 0,-1 0 0,1-1 0,0 0-1,0 1 1,0-1 0,0 0 0,7-2 0,0 0-46,0 0-1,0-1 1,0 0 0,0-1-1,15-8 1,15-18-4372,-18 6-5050,-5 2-4666</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7:48.650"/>
    </inkml:context>
    <inkml:brush xml:id="br0">
      <inkml:brushProperty name="width" value="0.025" units="cm"/>
      <inkml:brushProperty name="height" value="0.025" units="cm"/>
      <inkml:brushProperty name="color" value="#AB008B"/>
    </inkml:brush>
  </inkml:definitions>
  <inkml:trace contextRef="#ctx0" brushRef="#br0">87 0 19603,'0'5'6197,"1"8"-6365,-2-10 828,-1 44 379,-3-1 1,-2 0 0,-22 78-1,14-63 120,-10 75-1,24-129-1158,0-6 0,1 0 0,-1 1 0,1-1 0,0 0 0,0 1 0,0-1 0,-1 1 0,1-1 0,1 0 0,-1 1 0,0-1 0,0 1 0,1-1 0,-1 0 0,1 3 0,19-45 0,-10 8 0,10-64 0,-16 71 0,-3 31 0,0-1 0,0 0 0,0 1 0,0-1 0,0 0 0,1 0 0,0 0 0,0 0 0,3 4 0,-4-5 0,1 0 0,0 0 0,0 0 0,-1-1 0,1 1 0,1-1 0,-1 1 0,0-1 0,1 0 0,-1 0 0,1 0 0,-1 0 0,1 0 0,0-1 0,0 1 0,3 0 0,-2-1 0,1-1 0,-1 0 0,1 0 0,-1 0 0,0-1 0,1 1 0,-1-1 0,0 0 0,1 0 0,-1-1 0,0 1 0,0-1 0,0 0 0,0 0 0,0 0 0,-1-1 0,1 1 0,-1-1 0,1 0 0,5-6 0,2-4 0,-1 0 0,0-1 0,-1 0 0,8-16 0,-34 91 0,11-43 0,1 1 0,1-1 0,0 1 0,2 0 0,-1 27 0,3-44-15,0-1 0,1 0 0,-1 0 0,0 0 0,0 0 0,1 0-1,-1 0 1,1 1 0,-1-1 0,1 0 0,-1 0 0,1 0 0,0-1 0,-1 1 0,1 0 0,0 0 0,0 0 0,0 0-1,0-1 1,0 1 0,0 0 0,0-1 0,0 1 0,0-1 0,0 1 0,0-1 0,0 1 0,0-1 0,0 0 0,0 1-1,0-1 1,1 0 0,-1 0 0,0 0 0,0 0 0,0 0 0,0 0 0,1 0 0,1-1 0,0 0-163,1 1 0,-1-1 0,1 1-1,-1-1 1,0 0 0,0 0 0,1-1 0,-1 1 0,0-1 0,0 1 0,0-1 0,-1 0 0,4-3 0,30-46-12811,-16 15-298</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19.744"/>
    </inkml:context>
    <inkml:brush xml:id="br0">
      <inkml:brushProperty name="width" value="0.025" units="cm"/>
      <inkml:brushProperty name="height" value="0.025" units="cm"/>
    </inkml:brush>
  </inkml:definitions>
  <inkml:trace contextRef="#ctx0" brushRef="#br0">116 1 18289,'-8'8'2493,"-6"6"-963,0 2 0,0 0-1,-18 29 1,27-39-1315,1 1-1,1 0 1,-1 0-1,1 0 0,0 0 1,0 0-1,1 1 1,0-1-1,1 1 1,-1 0-1,1 0 1,1-1-1,0 1 1,0 0-1,1 8 1,0-13-211,0-1 0,0 1 0,0 0 0,0-1 1,1 1-1,-1-1 0,1 1 0,0-1 0,0 0 0,-1 1 1,2-1-1,-1 0 0,0 0 0,0-1 0,1 1 0,-1 0 1,0-1-1,1 1 0,0-1 0,-1 0 0,1 0 0,0 0 1,0 0-1,0-1 0,-1 1 0,1-1 0,0 1 0,0-1 1,0 0-1,0 0 0,4-1 0,-4 1 25,0 0-1,-1 0 1,1-1 0,0 1 0,-1-1-1,1 0 1,0 0 0,-1 1 0,1-2-1,-1 1 1,1 0 0,-1-1 0,0 1-1,1-1 1,-1 1 0,0-1 0,0 0-1,0 0 1,0 0 0,0 0-1,-1-1 1,1 1 0,-1 0 0,1-1-1,-1 1 1,0-1 0,0 1 0,0-1-1,0 1 1,-1-1 0,1 0 0,-1 0-1,1-4 1,-1 5 11,0 1-1,0-1 1,0 0-1,-1 1 1,1-1 0,0 1-1,-1-1 1,1 1 0,-1-1-1,0 1 1,1-1-1,-1 1 1,0 0 0,0-1-1,0 1 1,0 0-1,0 0 1,0-1 0,0 1-1,0 0 1,0 0-1,-1 0 1,1 1 0,0-1-1,-1 0 1,1 0-1,-1 1 1,1-1 0,-3 0-1,-3-1-303,1 1 0,-1 0 1,1 0-1,-1 1 0,-12 1 0,18-1 95,1 0 0,-1 0 0,1 0 0,0 0 1,-1 0-1,1 1 0,-1-1 0,1 0 0,0 0 0,-1 1 0,1-1 0,-1 0 0,1 0 0,0 1 1,0-1-1,-1 0 0,1 1 0,0-1 0,-1 1 0,1-1 0,0 0 0,0 1 0,0-1 1,0 1-1,-1-1 0,1 1 0,0-1 0,0 1 0,0-1 0,0 0 0,0 1 0,0-1 0,0 1 1,0-1-1,0 1 0,0-1 0,0 1 0,0-1 0,1 1 0,-1-1 0,0 1 0,8 11-8394,5-6-646</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7:49.163"/>
    </inkml:context>
    <inkml:brush xml:id="br0">
      <inkml:brushProperty name="width" value="0.025" units="cm"/>
      <inkml:brushProperty name="height" value="0.025" units="cm"/>
      <inkml:brushProperty name="color" value="#AB008B"/>
    </inkml:brush>
  </inkml:definitions>
  <inkml:trace contextRef="#ctx0" brushRef="#br0">70 1 18898,'0'0'12737,"-1"8"-12539,-5 27 106,-2-1 0,-13 38 1,19-62-301,0 0 1,0 1-1,1-1 0,0 1 1,2 18-1,0-16-5,-1-1 0,-1 1-1,-3 22 1,-3-4 1,1 0 0,1 0 0,0 45 0,6-75 0,0-1 0,0 0 0,0 0 0,0 0 0,0 0 0,0 0 0,1 0 0,-1 0 0,0 0 0,0 0 0,0-1 0,0 1 0,0 0 0,0 0 0,-1-1 0,1 1 0,0-1 0,0 1 0,0-1 0,0 1 0,1-2 0,23-26 0,-2-1 0,-1-2 0,25-44 0,23-32 0,-62 95 36,-7 9-64,1 0-1,0-1 1,0 1 0,0 0 0,1 0-1,-1 0 1,1 0 0,-1 0 0,1 1 0,0-1-1,0 1 1,6-4 0,-21 32-11652,-3-12 4217</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7:49.521"/>
    </inkml:context>
    <inkml:brush xml:id="br0">
      <inkml:brushProperty name="width" value="0.025" units="cm"/>
      <inkml:brushProperty name="height" value="0.025" units="cm"/>
      <inkml:brushProperty name="color" value="#AB008B"/>
    </inkml:brush>
  </inkml:definitions>
  <inkml:trace contextRef="#ctx0" brushRef="#br0">0 0 12876,'0'0'13389,"0"56"-10699,8-44-704,2-3-448,0-1-1250,3-2-288,-5 1 0,0-2 0,-5 1-801,-3 1-1153,0-3-1633,-8-2-2531,-4-2-4548</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7:49.863"/>
    </inkml:context>
    <inkml:brush xml:id="br0">
      <inkml:brushProperty name="width" value="0.025" units="cm"/>
      <inkml:brushProperty name="height" value="0.025" units="cm"/>
      <inkml:brushProperty name="color" value="#AB008B"/>
    </inkml:brush>
  </inkml:definitions>
  <inkml:trace contextRef="#ctx0" brushRef="#br0">576 27 24920,'0'0'7847,"38"-18"-14477,-53 26-2883</inkml:trace>
  <inkml:trace contextRef="#ctx0" brushRef="#br0" timeOffset="1">1 8 23959,'0'0'8231,"68"-7"-7910,-50 11-257,-2 8-224,-4 1-1826,-5-5-3427</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7:50.455"/>
    </inkml:context>
    <inkml:brush xml:id="br0">
      <inkml:brushProperty name="width" value="0.025" units="cm"/>
      <inkml:brushProperty name="height" value="0.025" units="cm"/>
      <inkml:brushProperty name="color" value="#AB008B"/>
    </inkml:brush>
  </inkml:definitions>
  <inkml:trace contextRef="#ctx0" brushRef="#br0">43 1 18289,'0'0'10378,"12"67"-9289,-16-30-128,-2 3-545,-3-1-191,3-1-193,3 2-64,1-4-225,2-4-960,0-1-1313,0-5-1218,-4-7-480,-4-6-768,-5-4-3653</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7:50.782"/>
    </inkml:context>
    <inkml:brush xml:id="br0">
      <inkml:brushProperty name="width" value="0.025" units="cm"/>
      <inkml:brushProperty name="height" value="0.025" units="cm"/>
      <inkml:brushProperty name="color" value="#AB008B"/>
    </inkml:brush>
  </inkml:definitions>
  <inkml:trace contextRef="#ctx0" brushRef="#br0">0 133 9929,'0'0'15984,"64"21"-13935,-14-24-479,9-11-609,7-1-417,3-2-287,-4 2-65,-8-2-288,-10 4 128,-7 2-1089,-15-1-1057,-13 3-1185,-11-4-1474,-1-1-2306</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7:51.122"/>
    </inkml:context>
    <inkml:brush xml:id="br0">
      <inkml:brushProperty name="width" value="0.025" units="cm"/>
      <inkml:brushProperty name="height" value="0.025" units="cm"/>
      <inkml:brushProperty name="color" value="#AB008B"/>
    </inkml:brush>
  </inkml:definitions>
  <inkml:trace contextRef="#ctx0" brushRef="#br0">0 90 16624,'0'0'10346,"27"-59"-8713,5 46-95,6 4-770,6 3-640,3 4-128,4 2-864,4 0-1122,5 3-1634,1 5-1825,8-3-3555</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7:51.461"/>
    </inkml:context>
    <inkml:brush xml:id="br0">
      <inkml:brushProperty name="width" value="0.025" units="cm"/>
      <inkml:brushProperty name="height" value="0.025" units="cm"/>
      <inkml:brushProperty name="color" value="#AB008B"/>
    </inkml:brush>
  </inkml:definitions>
  <inkml:trace contextRef="#ctx0" brushRef="#br0">327 3 20179,'0'0'3849,"-14"-1"-459,-3 0-2819,-1 1 0,1 0 1,-1 2-1,1 0 0,-1 1 0,1 0 0,-26 10 1,30-8-494,-1 0-1,1 1 1,0 0 0,1 1 0,-1 1 0,2 0 0,-1 1 0,1 0 0,-15 16 0,25-24-78,0 1 0,0-1 0,0 0 0,0 1 0,0-1 0,1 0 0,-1 1 0,1-1 0,-1 1 0,1-1 0,-1 1 0,1-1 0,0 1 0,0-1 0,0 1 0,0 0 0,0-1 0,0 1 0,0-1 0,0 1 0,1-1 0,-1 1 0,1-1 0,-1 1 0,1-1 0,-1 1 0,1-1 0,0 0 0,0 1 0,0-1 0,0 0 0,0 0 0,0 0 0,0 1 0,0-1 0,0 0 0,0 0 0,1-1 0,-1 1 0,2 1 0,7 4 0,0-1 0,0-1 0,0 0 0,17 5 0,-18-6 0,106 23-180,-82-20 59,62 18 0,-94-23 124,1-1-1,-1 1 1,1-1-1,-1 1 1,1-1-1,-1 1 1,1 0-1,-1 0 1,0-1-1,1 1 1,-1 0-1,0 0 1,0 1-1,0-1 1,1 0-1,-1 0 1,0 0-1,-1 1 1,1-1-1,1 3 1,-2-3 3,0 0 1,0 0 0,0 0-1,0 0 1,-1 0 0,1 0-1,0 0 1,-1 0 0,1 0-1,-1 0 1,1 0 0,-1 0-1,1 0 1,-1 0 0,0 0-1,1 0 1,-1-1 0,0 1-1,0 0 1,1 0-1,-3 1 1,-6 4 38,0-1-1,-1 1 1,0-1-1,-15 5 1,-11 4-45,0-1 0,-2-2 0,1-2 0,-59 8 0,96-17-49,0-1 0,0 1 0,1 0-1,-1 0 1,0 0 0,0 0 0,0 0 0,0 0 0,0-1 0,0 1-1,0 0 1,0 0 0,0 0 0,1 0 0,-1-1 0,0 1 0,0 0 0,0 0-1,0 0 1,0 0 0,0-1 0,0 1 0,0 0 0,0 0 0,0 0-1,0 0 1,0-1 0,0 1 0,0 0 0,-1 0 0,1 0 0,0 0-1,0 0 1,0-1 0,0 1 0,0 0 0,0 0 0,0 0 0,0 0 0,0 0-1,-1-1 1,1 1 0,0 0 0,0 0 0,0 0 0,0 0 0,0 0-1,-1 0 1,1 0 0,0 0 0,0 0 0,0 0 0,0 0 0,-1 0-1,1 0 1,0 0 0,0 0 0,0 0 0,0 0 0,-1 0 0,1 0-1,0 0 1,0 0 0,11-11-8638,7-3-9461</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06.295"/>
    </inkml:context>
    <inkml:brush xml:id="br0">
      <inkml:brushProperty name="width" value="0.025" units="cm"/>
      <inkml:brushProperty name="height" value="0.025" units="cm"/>
      <inkml:brushProperty name="color" value="#AB008B"/>
    </inkml:brush>
  </inkml:definitions>
  <inkml:trace contextRef="#ctx0" brushRef="#br0">0 0 19218,'0'0'6054,"21"68"-4196,-12-43-449,2-2-640,4-1-417,0-4-224,6-7-64,-1-4-32,3-7-320,0 0-545,0-3-1185,-2-14-1313,-3-2-1409,-5-5-2435</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06.654"/>
    </inkml:context>
    <inkml:brush xml:id="br0">
      <inkml:brushProperty name="width" value="0.025" units="cm"/>
      <inkml:brushProperty name="height" value="0.025" units="cm"/>
      <inkml:brushProperty name="color" value="#AB008B"/>
    </inkml:brush>
  </inkml:definitions>
  <inkml:trace contextRef="#ctx0" brushRef="#br0">177 0 13164,'0'0'8585,"-36"68"-6632,18-34-287,-3 7-64,-2 2-417,2 5-321,3 1-479,1-3-257,7-5-64,1-5-288,5-8-1250,4-7-1601,0-9-1473,3-6-2819</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06.980"/>
    </inkml:context>
    <inkml:brush xml:id="br0">
      <inkml:brushProperty name="width" value="0.025" units="cm"/>
      <inkml:brushProperty name="height" value="0.025" units="cm"/>
      <inkml:brushProperty name="color" value="#AB008B"/>
    </inkml:brush>
  </inkml:definitions>
  <inkml:trace contextRef="#ctx0" brushRef="#br0">0 1 16784,'0'0'13901,"75"15"-13164,-35-15-513,9-1-128,-1-4-64,-6 2-608,-6 3-898,-11 0-1601,-8 0-1121,-13 5-1729,-4 1-5222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20.102"/>
    </inkml:context>
    <inkml:brush xml:id="br0">
      <inkml:brushProperty name="width" value="0.025" units="cm"/>
      <inkml:brushProperty name="height" value="0.025" units="cm"/>
    </inkml:brush>
  </inkml:definitions>
  <inkml:trace contextRef="#ctx0" brushRef="#br0">44 103 19378,'0'0'12546,"-2"3"-12568,1-2-6,0 0 0,0 0 0,0 0-1,0 1 1,1-1 0,-1 0 0,0 0-1,1 1 1,-1-1 0,0 0 0,1 1 0,0-1-1,-1 1 1,1-1 0,0 0 0,0 1-1,0-1 1,0 1 0,0-1 0,0 1 0,0-1-1,0 1 1,0-1 0,1 0 0,-1 1-1,1-1 1,-1 0 0,1 1 0,-1-1 0,1 0-1,0 1 1,0-1 0,1 2 0,3 1-134,1-1 0,-1 0 0,1 0 0,-1 0 0,1-1 1,0 0-1,6 2 0,38 17-598,-47-20 763,-1 0-1,-1 0 0,1 1 0,0-1 0,0 1 0,0-1 0,-1 1 0,1 0 0,-1 0 1,1 0-1,-1 0 0,0 0 0,0 0 0,0 0 0,0 0 0,0 0 0,0 0 1,1 4-1,-2 0 106,0-1 0,0 0 0,-1 1 0,1-1 1,-1 0-1,0 1 0,-1-1 0,1 0 0,-1 0 0,0 0 1,0 0-1,-1-1 0,1 1 0,-1 0 0,0-1 1,-1 0-1,-4 6 0,0-1 128,1-2 1,-1 1-1,-1-1 0,1 0 1,-1-1-1,0 0 1,-18 9-1,26-14-298,0-1 0,0 1 0,0-1 0,0 1 0,0-1 0,0 1 0,0-1 0,0 1 0,0-1 0,0 0 0,0 0 0,0 0 0,0 1 0,0-1 0,0 0 0,0 0 0,0 0 1,0-1-1,0 1 0,0 0 0,0 0 0,-1-1 0,1 1 0,0 0 0,0-1 0,1 1 0,-1-1 0,0 1 0,0-1 0,0 0 0,0 1 0,0-1 0,0 0 0,0-1 0,-1-2-574,1 0 1,-1 1-1,1-1 1,0 0-1,0 0 1,1-1-1,-1-6 1,0 0-824,-3-27-6196</inkml:trace>
  <inkml:trace contextRef="#ctx0" brushRef="#br0" timeOffset="1">26 19 16239,'0'0'7143,"60"-4"-4260,-29 3-1282,5 0-1056,-2-1-513,0-1-2434,-3-4-5670</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07.353"/>
    </inkml:context>
    <inkml:brush xml:id="br0">
      <inkml:brushProperty name="width" value="0.025" units="cm"/>
      <inkml:brushProperty name="height" value="0.025" units="cm"/>
      <inkml:brushProperty name="color" value="#AB008B"/>
    </inkml:brush>
  </inkml:definitions>
  <inkml:trace contextRef="#ctx0" brushRef="#br0">0 36 14958,'0'0'10890,"77"7"-8583,-30-15-962,-1-1-1057,3 3-224,-9-2-1473,-8 3-3300,-5-1-3298</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07.899"/>
    </inkml:context>
    <inkml:brush xml:id="br0">
      <inkml:brushProperty name="width" value="0.025" units="cm"/>
      <inkml:brushProperty name="height" value="0.025" units="cm"/>
      <inkml:brushProperty name="color" value="#AB008B"/>
    </inkml:brush>
  </inkml:definitions>
  <inkml:trace contextRef="#ctx0" brushRef="#br0">0 355 13389,'0'0'5984,"8"-3"-3667,13-7-1430,0 0 1,-1-2 0,-1 0-1,0-1 1,22-20-1,89-88 1,-125 116-855,25-26 876,-2-1 0,28-40 1,-58 99-948,-29 63 83,23-71-48,1-1-1,0 1 1,1 1-1,2-1 0,0 1 1,1 0-1,-1 33 0,4-52-64,0 0 0,0 0-1,0 0 1,1 0 0,-1 0 0,0-1-1,1 1 1,-1 0 0,0 0 0,1 0-1,-1-1 1,1 1 0,-1 0-1,1 0 1,0-1 0,-1 1 0,1-1-1,0 1 1,-1 0 0,1-1 0,0 1-1,0-1 1,0 0 0,-1 1-1,1-1 1,0 0 0,0 1 0,0-1-1,0 0 1,0 0 0,0 0-1,-1 0 1,1 0 0,0 0 0,0 0-1,0 0 1,0 0 0,0 0 0,0 0-1,1-1 1,2 0-554,1 0 1,-1 0-1,0 0 0,1-1 1,-1 1-1,0-1 0,6-4 1,21-19-5737,0-7-3588</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08.386"/>
    </inkml:context>
    <inkml:brush xml:id="br0">
      <inkml:brushProperty name="width" value="0.025" units="cm"/>
      <inkml:brushProperty name="height" value="0.025" units="cm"/>
      <inkml:brushProperty name="color" value="#AB008B"/>
    </inkml:brush>
  </inkml:definitions>
  <inkml:trace contextRef="#ctx0" brushRef="#br0">133 1 16207,'0'0'6631,"-9"5"-4656,-5 4-1420,1 0 0,1 1 0,0 0 0,-14 16 0,21-22-441,1 1 0,0 0 1,0-1-1,1 1 0,0 0 1,0 1-1,0-1 1,0 1-1,1-1 0,0 1 1,0 0-1,0-1 0,1 1 1,0 0-1,0 0 1,0 12-1,2-17-100,0 1 1,-1-1-1,1 0 0,0 0 1,0 0-1,0 1 0,0-1 1,0 0-1,0 0 0,0-1 1,0 1-1,1 0 1,-1 0-1,0 0 0,0-1 1,1 1-1,-1-1 0,0 1 1,1-1-1,-1 0 0,1 1 1,-1-1-1,0 0 0,1 0 1,-1 0-1,1 0 0,-1 0 1,1 0-1,-1 0 0,0-1 1,1 1-1,2-1 1,49-12 445,-44 9-476,1-1 0,-1 0 0,-1 0 0,1-1 0,-1 0 0,0-1 0,0 0 0,-1 0 0,0 0 0,0-1 0,5-9 0,-22 38-160,0 0 1,1 1-1,-6 26 0,12-40 351,2 0 1,-1 0-1,1 1 0,1-1 0,-1 0 0,2 1 1,-1-1-1,1 1 0,0-1 0,1 0 0,0 1 1,3 8-1,-4-16-169,-1 1 0,1-1 0,0 1 0,-1 0 0,0-1 0,1 1 0,-1 0 0,0-1 0,0 1 0,0 0 0,0-1 0,0 1 0,0 0 0,0-1 0,0 1 0,-1 0-1,1-1 1,-1 1 0,1-1 0,-1 1 0,0-1 0,0 1 0,1-1 0,-1 1 0,0-1 0,-3 3 0,2-2 18,-1 0 1,0-1-1,0 1 0,0 0 0,0-1 0,0 1 0,0-1 0,-1 0 0,1 0 1,0-1-1,0 1 0,-7 0 0,4 0 4,0-1-1,0 0 1,-1 0 0,1-1-1,0 1 1,0-1 0,0 0-1,1-1 1,-1 0 0,0 0 0,0 0-1,1 0 1,-1-1 0,1 0-1,-9-7 1,13 10-93,1 0-1,-1 0 1,1 0 0,0-1 0,-1 1-1,1 0 1,0-1 0,0 1-1,-1 0 1,1-1 0,0 1 0,0 0-1,-1-1 1,1 1 0,0 0-1,0-1 1,0 1 0,0-1 0,0 1-1,0-1 1,-1 1 0,1 0-1,0-1 1,0 1 0,0-1 0,0 1-1,1 0 1,-1-1 0,0 1-1,0-1 1,0 1 0,0-1 0,0 1-1,0 0 1,1-1 0,-1 1-1,0 0 1,0-1 0,1 1 0,-1 0-1,0-1 1,0 1 0,1 0-1,-1-1 1,0 1 0,1 0 0,-1 0-1,0-1 1,1 1 0,24-6-6189,-15 4 3910,12-4-3539</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08.762"/>
    </inkml:context>
    <inkml:brush xml:id="br0">
      <inkml:brushProperty name="width" value="0.025" units="cm"/>
      <inkml:brushProperty name="height" value="0.025" units="cm"/>
      <inkml:brushProperty name="color" value="#AB008B"/>
    </inkml:brush>
  </inkml:definitions>
  <inkml:trace contextRef="#ctx0" brushRef="#br0">144 24 5125,'0'0'13874,"-10"-4"-13719,-31-9 117,40 13-197,-1 0 0,0 0-1,0 0 1,1 0 0,-1 1-1,0-1 1,1 1 0,-1-1-1,0 1 1,1-1 0,-1 1-1,1 0 1,-1 0 0,1 0-1,0 0 1,-1 0 0,1 0 0,0 0-1,-1 0 1,1 1 0,-2 1-1,-19 31 2939,20-30-2464,-3 3-106,1 1 0,0-1 1,0 1-1,1 0 0,0 0 0,1 0 0,-1 0 0,2 1 0,-1-1 0,1 0 0,0 1 0,1-1 0,1 15 1,0-21-429,0 0 1,0 0-1,0 0 1,0 0-1,1 0 1,-1 0-1,1 0 1,-1-1-1,1 1 1,0-1-1,0 1 1,0-1-1,0 1 1,0-1-1,0 0 1,0 0-1,0 0 1,0 0 0,0-1-1,1 1 1,-1 0-1,0-1 1,1 0-1,-1 1 1,0-1-1,1 0 1,-1 0-1,5-1 1,1 1-4,0 0-1,0-1 1,0 0 0,0 0 0,0 0-1,0-1 1,11-4 0,-14 2 20,1 1 0,-1-1 0,0 0 0,-1 0 0,1-1 0,-1 1 0,0-1 0,0 0 0,0 0 1,-1 0-1,0-1 0,0 1 0,0-1 0,0 0 0,-1 0 0,0 0 0,-1 0 0,1 0 0,-1 0 0,1-12 0,-2 15-26,1 0 0,-1-1 0,0 1 0,0 0-1,0-1 1,-1 1 0,1 0 0,-1 0 0,0-1 0,1 1 0,-2 0-1,1 0 1,0 0 0,-1 0 0,1 0 0,-1 0 0,0 0 0,0 1-1,0-1 1,0 0 0,0 1 0,-1 0 0,1 0 0,-1-1 0,1 2-1,-1-1 1,0 0 0,0 0 0,0 1 0,0-1 0,0 1 0,0 0 0,0 0-1,-1 0 1,1 1 0,0-1 0,0 1 0,-1 0 0,-5 0 0,7 0-81,0 0 1,0 0 0,0 0 0,0 1 0,0-1-1,0 1 1,0 0 0,0-1 0,0 1 0,0 0 0,0 0-1,0 0 1,0 0 0,0 1 0,1-1 0,-1 0-1,1 1 1,-1-1 0,1 1 0,-1-1 0,1 1 0,0 0-1,0 0 1,0 0 0,0-1 0,-1 4 0,-5 25-3406,10 1-3962,3-18 988</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09.135"/>
    </inkml:context>
    <inkml:brush xml:id="br0">
      <inkml:brushProperty name="width" value="0.025" units="cm"/>
      <inkml:brushProperty name="height" value="0.025" units="cm"/>
      <inkml:brushProperty name="color" value="#AB008B"/>
    </inkml:brush>
  </inkml:definitions>
  <inkml:trace contextRef="#ctx0" brushRef="#br0">183 0 2242,'0'0'18124,"-8"1"-16704,2-1-1205,1 1-1,-1 0 1,1 1 0,0-1-1,-1 1 1,1 0 0,0 0 0,0 1-1,0 0 1,1-1 0,-1 2-1,1-1 1,-1 0 0,1 1-1,0 0 1,1 0 0,-1 0-1,0 0 1,1 1 0,0 0 0,0-1-1,-4 11 1,5-10-90,0-1 0,0 0 0,1 1 1,-1 0-1,1-1 0,0 1 0,0 0 0,1 0 0,-1 0 1,1-1-1,0 1 0,1 5 0,0-8-101,-1 0 1,1 0-1,0 0 0,-1 0 1,1 0-1,0 0 0,0 0 1,1 0-1,-1 0 0,0-1 1,1 1-1,-1 0 0,1-1 1,-1 1-1,1-1 0,0 0 1,-1 1-1,1-1 0,0 0 1,0 0-1,0 0 0,0 0 1,0-1-1,0 1 0,0 0 1,0-1-1,0 0 0,3 1 1,5 0 134,1 0 0,0-1 0,0 0 0,-1-1-1,1 0 1,0-1 0,-1 0 0,1 0 0,-1-1 0,0-1 0,19-8 0,-24 9-84,0 1 0,0-1 0,0 0 0,0 0 1,0-1-1,-1 1 0,1-1 0,-1 0 0,0 0 0,-1-1 0,1 1 0,-1-1 1,0 0-1,0 0 0,0 0 0,0 0 0,-1 0 0,0-1 0,0 1 0,-1-1 1,1 0-1,-1 1 0,0-11 0,-1 14-83,0 1 0,0-1 0,0 1 1,0-1-1,-1 1 0,1-1 0,-1 1 0,1 0 0,-1-1 0,1 1 1,-1 0-1,0-1 0,1 1 0,-1 0 0,0 0 0,0 0 0,0-1 1,0 1-1,0 0 0,0 0 0,-1 1 0,1-1 0,-2-1 0,-1 0-50,0 0 0,0 1 0,0-1 0,0 1 0,0 0 0,-1 0 0,1 1 0,-5-1 0,-4 1-301,0 0 1,0 1-1,0 0 1,-23 6-1,14 1-1769,0 1-1,0 0 0,-25 17 1,26-14-552,-25 13-5178</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09.553"/>
    </inkml:context>
    <inkml:brush xml:id="br0">
      <inkml:brushProperty name="width" value="0.025" units="cm"/>
      <inkml:brushProperty name="height" value="0.025" units="cm"/>
      <inkml:brushProperty name="color" value="#AB008B"/>
    </inkml:brush>
  </inkml:definitions>
  <inkml:trace contextRef="#ctx0" brushRef="#br0">1 130 12588,'0'0'8536,"11"-3"-6176,141-31-609,1 6 0,202-9 1,323 18 2277,-564 16-4029,-131 3-1746,-23-3-5135,-3 1-763,20 2-2766</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10.068"/>
    </inkml:context>
    <inkml:brush xml:id="br0">
      <inkml:brushProperty name="width" value="0.025" units="cm"/>
      <inkml:brushProperty name="height" value="0.025" units="cm"/>
      <inkml:brushProperty name="color" value="#AB008B"/>
    </inkml:brush>
  </inkml:definitions>
  <inkml:trace contextRef="#ctx0" brushRef="#br0">1 16 21076,'0'0'5445,"10"-1"-3171,21-3-1290,-5 0-386,-1 0-1,1 2 1,0 1-1,37 4 1,-62-3-598,0 0 0,0 0 0,0 1 0,0-1 0,0 0 0,0 1 0,0-1 0,-1 1 0,1-1 0,0 1 0,0 0 0,0-1 0,0 1 0,-1 0 0,1-1 0,0 1 0,-1 0 0,1 0 0,-1 0 0,1 0 0,0 0 0,-1 0 0,0 0 0,1 0 0,-1 0 0,0 0 0,1 0 0,-1 0 0,0 0 0,0 0 0,0 0 0,0 0 0,0 0 0,0 0 0,0 0 0,0 0 0,-1 0 0,1 0 0,0 0 0,-1 0 0,1 0 0,0 0 0,-2 1 0,0 3 0,0 0 0,0 0 0,-1 0 0,0 0 0,0 0 0,-6 6 0,-15 13 0,-40 32 0,64-56 0,0 0 0,-1 1 0,1-1 0,-1 0 0,1 0 0,0 0 0,-1 1 1,1-1-1,0 0 0,-1 1 0,1-1 0,0 0 0,0 1 0,-1-1 0,1 0 0,0 1 0,0-1 0,0 1 0,0-1 0,-1 0 0,1 1 0,0-1 1,0 1-1,0-1 0,0 1 0,0-1 0,0 0 0,0 1 0,0-1 0,0 1 0,0-1 0,0 1 0,0-1 0,1 0 0,-1 1 0,16 8 3,29-1-20,-40-8 8,2 1-22,0 0 0,0 0 1,1 1-1,-1 0 0,0 0 0,-1 1 1,1 0-1,0 0 0,6 4 1,-12-6 38,1 1 1,0-1 0,-1 1 0,1-1 0,-1 1-1,1 0 1,-1 0 0,0-1 0,0 1-1,0 0 1,0 0 0,0 0 0,0 0-1,-1 0 1,1 1 0,-1-1 0,1 0 0,-1 0-1,0 0 1,0 0 0,1 1 0,-2-1-1,1 0 1,0 0 0,0 0 0,-1 1-1,1-1 1,-1 0 0,0 0 0,0 0 0,1 0-1,-1 0 1,-1 0 0,-1 3 0,-2 1-6,0 0 0,0-1 0,0 1 0,-1-1 0,1 0 1,-1-1-1,0 1 0,-1-1 0,1-1 0,-1 1 0,0-1 1,0 0-1,0 0 0,0-1 0,0 0 0,-1-1 0,-12 2 1,13-2-11,0 0 0,0-1 1,0 0-1,0 0 0,0-1 1,0 1-1,0-2 0,-13-3 1,17 4-14,0 0 0,0-1 0,-1 1 0,1-1 0,0 0 0,0 0 0,0 0 0,1 0 0,-1-1 0,1 1 0,-1-1 0,1 1 0,0-1 0,-1 0 0,2 0 0,-1 0 0,-2-6 0,2 0-2981,2-2-4696</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10.577"/>
    </inkml:context>
    <inkml:brush xml:id="br0">
      <inkml:brushProperty name="width" value="0.025" units="cm"/>
      <inkml:brushProperty name="height" value="0.025" units="cm"/>
      <inkml:brushProperty name="color" value="#AB008B"/>
    </inkml:brush>
  </inkml:definitions>
  <inkml:trace contextRef="#ctx0" brushRef="#br0">0 45 12043,'0'0'16528,"53"-13"-15311,-19 12-416,6-2-609,8-2-192,4 1-1185,-2-4-2851,0-2-3811</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11.014"/>
    </inkml:context>
    <inkml:brush xml:id="br0">
      <inkml:brushProperty name="width" value="0.025" units="cm"/>
      <inkml:brushProperty name="height" value="0.025" units="cm"/>
      <inkml:brushProperty name="color" value="#AB008B"/>
    </inkml:brush>
  </inkml:definitions>
  <inkml:trace contextRef="#ctx0" brushRef="#br0">0 257 11082,'0'0'13015,"12"-9"-11429,17-16-1119,-1 0-1,-1-2 1,-1-2 0,-1 0 0,-2-1-1,30-52 1,-53 81-456,-1 19 19,-1 0 0,-1-1 0,-1 1-1,0-1 1,-12 29 0,9-29 99,2 0-1,0 0 1,0 0-1,2 0 1,-3 31-1,6-47-180,0 0 0,0 0 0,0 0 0,0 0 1,0 0-1,0 0 0,0 0 0,0 0 0,0 0 0,1 0 0,-1 0 0,0 0 1,1 0-1,-1 0 0,0 0 0,1 0 0,-1-1 0,1 1 0,0 0 0,-1 0 1,1 0-1,0-1 0,-1 1 0,1 0 0,0-1 0,0 1 0,0-1 0,-1 1 0,1-1 1,0 1-1,0-1 0,0 0 0,0 1 0,0-1 0,0 0 0,0 0 0,0 0 1,0 1-1,0-1 0,0 0 0,0 0 0,0 0 0,0-1 0,0 1 0,0 0 1,0 0-1,0-1 0,0 1 0,-1 0 0,3-1 0,3-2-1157,0 1 0,0-1 0,0 0 0,0 0 0,-1 0 0,8-7 0,20-18-7920</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11.341"/>
    </inkml:context>
    <inkml:brush xml:id="br0">
      <inkml:brushProperty name="width" value="0.025" units="cm"/>
      <inkml:brushProperty name="height" value="0.025" units="cm"/>
      <inkml:brushProperty name="color" value="#AB008B"/>
    </inkml:brush>
  </inkml:definitions>
  <inkml:trace contextRef="#ctx0" brushRef="#br0">126 1 13997,'0'0'3742,"-10"10"-1174,9-9-2549,-19 20 1914,-31 44 0,45-57-1627,1 0-1,0 1 1,0-1 0,1 1 0,0 0-1,1 0 1,0 1 0,1-1 0,-1 1-1,2-1 1,-2 13 0,3-20-295,0-1 0,0 1 0,1 0 0,-1-1-1,0 1 1,0-1 0,1 1 0,-1-1 0,1 1 0,0-1 0,-1 0-1,1 1 1,0-1 0,0 1 0,-1-1 0,1 0 0,0 0 0,1 0 0,-1 0-1,0 1 1,0-2 0,3 3 0,-2-2 34,1 1-1,0-1 1,0 0 0,1 0 0,-1 0-1,0-1 1,0 1 0,0-1-1,1 1 1,5-1 0,-3-1 21,1 1 1,0-1-1,0 0 1,0-1-1,-1 0 1,1 0-1,-1 0 1,0-1-1,1 1 1,8-7-1,-9 4 42,0 0 0,0-1 0,-1 0 0,0 1 0,0-2 0,-1 1 0,1 0-1,5-14 1,-8 16-6,0-1-1,0 1 1,-1-1-1,0 1 1,0-1-1,0 0 1,0 1-1,-1-1 1,1 0-1,-1 1 0,0-1 1,-1 0-1,1 0 1,-1 1-1,-3-10 1,3 12-135,0 0 1,0 0-1,-1 0 1,1-1-1,-1 1 1,0 1-1,0-1 1,1 0-1,-1 0 0,0 1 1,0-1-1,-1 1 1,1-1-1,0 1 1,0 0-1,-1 0 1,1 0-1,-1 0 1,1 1-1,-1-1 0,1 0 1,-1 1-1,1 0 1,-1 0-1,0 0 1,1 0-1,-1 0 1,1 0-1,-1 1 1,1-1-1,-1 1 1,1 0-1,-1-1 0,1 1 1,-1 0-1,1 1 1,-3 1-1,2-2-177,0 1 0,1-1 0,-1 1 0,1-1 0,-1 1 0,1 0-1,0 0 1,0 0 0,0 0 0,0 1 0,0-1 0,0 1 0,0-1 0,-1 4 0,3-4-103,-1-1 0,1 1 0,-1 0 1,1-1-1,0 1 0,0 0 1,-1 0-1,1-1 0,1 1 1,-1 0-1,0 0 0,0-1 0,1 1 1,-1 0-1,0-1 0,1 1 1,0 0-1,-1-1 0,1 1 1,0-1-1,0 1 0,0-1 0,0 1 1,0-1-1,3 2 0,11 8-5639,7-1-3214</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20.651"/>
    </inkml:context>
    <inkml:brush xml:id="br0">
      <inkml:brushProperty name="width" value="0.025" units="cm"/>
      <inkml:brushProperty name="height" value="0.025" units="cm"/>
    </inkml:brush>
  </inkml:definitions>
  <inkml:trace contextRef="#ctx0" brushRef="#br0">434 64 11851,'3'-10'2178,"10"-29"155,-13 38-2206,0 1 0,1-1 0,-1 1 0,0-1 0,0 1 0,0-1 0,0 1 0,1-1 0,-1 1 0,0-1 0,0 1 1,0-1-1,0 1 0,0-1 0,0 1 0,0-1 0,0 1 0,-1-1 0,1 1 0,0-1 0,0 1 0,0-1 0,0 1 0,-1-1 0,1 1 0,-1-2 0,-11 6 1253,-12 18-553,-5 13-414,2 2-1,2 1 0,-27 53 0,-52 132 673,64-126-355,5 1 1,-28 122 0,50-162-576,3 0 0,3 1 0,2 0 0,2 0 1,8 82-1,-2-116-247,1-1 0,1 1 1,1-1-1,1 0 0,2 0 1,21 43-1,-22-51-511,2-1 0,0 0 0,1 0-1,0-1 1,1 0 0,1-1 0,0-1 0,1 0 0,0 0 0,20 11-1,53 19-6106</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11.682"/>
    </inkml:context>
    <inkml:brush xml:id="br0">
      <inkml:brushProperty name="width" value="0.025" units="cm"/>
      <inkml:brushProperty name="height" value="0.025" units="cm"/>
      <inkml:brushProperty name="color" value="#AB008B"/>
    </inkml:brush>
  </inkml:definitions>
  <inkml:trace contextRef="#ctx0" brushRef="#br0">172 0 17713,'0'0'2872,"-9"1"-251,1 0-2324,0 0 0,0 0 0,0 1 0,0 0 0,0 1 0,1 0 1,-1 0-1,1 1 0,0 0 0,0 0 0,0 0 0,0 1 0,1 0 0,0 0 0,0 1 0,0 0 0,1 0 0,0 0 0,-8 13 1,10-15-221,1-1 1,0 1 0,1-1-1,-1 1 1,1-1 0,-1 1-1,1 0 1,0 0 0,0 0-1,1 0 1,-1 0 0,1 0-1,0-1 1,0 1 0,0 0-1,2 7 1,-1-9-25,0 0 0,0 0-1,0 0 1,0 0 0,0 0 0,1 0-1,-1 0 1,1 0 0,0-1 0,-1 1-1,1-1 1,0 1 0,0-1 0,0 0 0,0 0-1,0 0 1,0 0 0,0 0 0,0 0-1,1 0 1,-1-1 0,0 1 0,0-1-1,1 0 1,-1 1 0,0-1 0,1 0 0,3-1-1,0 0-25,0 1 0,0-1-1,-1-1 1,1 1 0,-1-1-1,1 0 1,-1 0 0,0-1-1,0 0 1,0 0 0,0 0 0,0 0-1,-1-1 1,1 1 0,-1-1-1,0 0 1,5-7 0,-6 8-14,0-1 0,0 0 0,0 0 0,-1 0 0,1 0 0,-1 0 0,0-1 1,-1 1-1,1-1 0,-1 0 0,1 1 0,-1-1 0,-1 0 0,1 1 0,-1-1 0,0 0 0,0 0 1,0 0-1,0 1 0,-1-1 0,-1-6 0,0 8-79,1 1 1,0 0-1,0-1 0,-1 1 1,1 0-1,-1 0 0,0 0 1,0 0-1,1 0 0,-1 1 1,-1-1-1,1 0 0,0 1 1,0 0-1,0-1 0,-1 1 1,1 0-1,-1 0 0,1 0 1,-1 1-1,1-1 0,-1 1 1,1-1-1,-1 1 0,0 0 1,1 0-1,-1 0 0,-4 1 1,4-1-71,0 0 1,0 0-1,0 1 1,0 0-1,0-1 1,0 1-1,0 0 1,0 1 0,1-1-1,-1 0 1,1 1-1,-1-1 1,1 1-1,-1 0 1,1 0 0,0 0-1,0 0 1,0 0-1,0 0 1,0 1-1,0-1 1,1 1 0,-1-1-1,-1 6 1,1-4-1076,1 1 1,0-1 0,1 0 0,-1 1 0,1-1-1,0 1 1,0-1 0,1 1 0,0 6 0,6 2-5805</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12.023"/>
    </inkml:context>
    <inkml:brush xml:id="br0">
      <inkml:brushProperty name="width" value="0.025" units="cm"/>
      <inkml:brushProperty name="height" value="0.025" units="cm"/>
      <inkml:brushProperty name="color" value="#AB008B"/>
    </inkml:brush>
  </inkml:definitions>
  <inkml:trace contextRef="#ctx0" brushRef="#br0">50 1 17168,'0'0'12412,"-5"10"-11318,-1 1-849,-24 53 668,29-60-853,-1 0 0,1 0 0,0 0 0,0 0 1,0 1-1,0-1 0,1 0 0,0 1 1,0-1-1,0 0 0,0 1 0,1-1 1,0 0-1,1 7 0,-1-9-57,0-1-1,0 0 1,0 1 0,1-1-1,-1 0 1,0 0 0,0 0-1,1 0 1,-1 0 0,0 0-1,1-1 1,-1 1 0,1 0-1,-1-1 1,1 1 0,-1-1-1,1 1 1,-1-1 0,1 0-1,0 1 1,-1-1 0,1 0-1,0 0 1,-1 0 0,1-1-1,-1 1 1,1 0 0,0-1-1,-1 1 1,3-1 0,0 0-358,0 0 1,0-1-1,0 1 1,0-1-1,0 0 1,0 0-1,0 0 1,-1-1-1,1 1 1,4-5-1,9-16-4327,-1-5-2001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12.400"/>
    </inkml:context>
    <inkml:brush xml:id="br0">
      <inkml:brushProperty name="width" value="0.025" units="cm"/>
      <inkml:brushProperty name="height" value="0.025" units="cm"/>
      <inkml:brushProperty name="color" value="#AB008B"/>
    </inkml:brush>
  </inkml:definitions>
  <inkml:trace contextRef="#ctx0" brushRef="#br0">1 1 19923,'0'0'10506</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9:03.995"/>
    </inkml:context>
    <inkml:brush xml:id="br0">
      <inkml:brushProperty name="width" value="0.025" units="cm"/>
      <inkml:brushProperty name="height" value="0.025" units="cm"/>
      <inkml:brushProperty name="color" value="#AB008B"/>
    </inkml:brush>
  </inkml:definitions>
  <inkml:trace contextRef="#ctx0" brushRef="#br0">0 8 17040,'0'0'6054,"67"9"-4837,-31-9-416,3 0-545,6 0-256,2 0-1025,-2-3-1858,-3-4-1056,-6 1-2500</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9:04.368"/>
    </inkml:context>
    <inkml:brush xml:id="br0">
      <inkml:brushProperty name="width" value="0.025" units="cm"/>
      <inkml:brushProperty name="height" value="0.025" units="cm"/>
      <inkml:brushProperty name="color" value="#AB008B"/>
    </inkml:brush>
  </inkml:definitions>
  <inkml:trace contextRef="#ctx0" brushRef="#br0">79 1 13421,'0'0'6016,"4"9"-4099,4 12-726,0-2 454,-1 0 1,6 29-1,-12-42-1520,0-1 0,0 1 0,0 0 0,-1-1 0,0 1 0,0 0 0,0 0 0,-1-1 0,0 1 0,0-1 0,-1 1 0,1-1 0,-1 1 0,-4 7 0,-40 52 782,4-8-2035,21-15-7481</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9:06.391"/>
    </inkml:context>
    <inkml:brush xml:id="br0">
      <inkml:brushProperty name="width" value="0.025" units="cm"/>
      <inkml:brushProperty name="height" value="0.025" units="cm"/>
      <inkml:brushProperty name="color" value="#AB008B"/>
    </inkml:brush>
  </inkml:definitions>
  <inkml:trace contextRef="#ctx0" brushRef="#br0">55 1 18642,'0'0'4868,"-6"8"-4238,-2 5-466,2 1-1,-1-1 1,2 1-1,0 0 1,1 0-1,0 1 1,1-1 0,0 1-1,2 0 1,-1 29-1,2-43-135,0 0-1,0 0 0,0 0 0,1 0 1,-1 0-1,0 0 0,1 1 1,-1-1-1,0 0 0,1 0 1,0 0-1,-1 0 0,1 0 1,-1 0-1,1-1 0,0 1 1,0 0-1,0 0 0,-1 0 1,1-1-1,0 1 0,0 0 1,0-1-1,0 1 0,0-1 1,0 1-1,0-1 0,0 1 0,1-1 1,-1 0-1,0 0 0,0 0 1,0 1-1,0-1 0,0 0 1,1 0-1,-1 0 0,0-1 1,0 1-1,0 0 0,0 0 1,0-1-1,0 1 0,0 0 1,2-2-1,4 1 119,-1-1 0,1-1 0,0 1 0,-1-1 0,0-1 1,9-4-1,13-14 26,33-31 1,-51 44-102,0-1-1,-1 0 0,-1-1 1,0 0-1,0 0 0,9-20 1,-28 107 591,7-62-582,1 1 0,1 0 0,1 0 0,0-1 0,1 17 0,0-30-63,0 0 0,0-1 1,0 1-1,1 0 0,-1 0 0,0-1 0,0 1 0,0 0 0,1 0 0,-1-1 0,0 1 0,1 0 0,-1-1 1,1 1-1,-1-1 0,1 1 0,-1-1 0,1 1 0,-1 0 0,1-1 0,-1 0 0,1 1 0,0-1 0,-1 1 1,1-1-1,0 0 0,-1 1 0,2-1 0,24-2 320,21-21 122,-8-9-323,-31 24-128,1 0-1,0 1 1,0-1-1,1 2 0,0 0 1,0 0-1,0 0 1,16-5-1,-25 11-10,0 0-1,0 0 1,0 1 0,0-1-1,0 0 1,-1 1 0,1-1-1,0 0 1,0 1 0,0-1 0,-1 1-1,1-1 1,0 1 0,-1-1-1,1 1 1,0 0 0,-1-1-1,1 1 1,-1 0 0,1 0-1,-1-1 1,1 1 0,-1 0-1,0 0 1,1 0 0,-1-1-1,0 1 1,0 0 0,1 0-1,-1 0 1,0 0 0,0 0 0,0 0-1,0-1 1,0 1 0,0 0-1,-1 2 1,1 52 446,0-28-98,1-26-327,1-1 1,-1 1-1,0-1 0,1 0 0,-1 1 1,0-1-1,1 0 0,-1 0 1,0 0-1,1 0 0,-1 0 1,1 0-1,-1-1 0,0 1 0,1 0 1,-1-1-1,0 1 0,1-1 1,-1 1-1,2-2 0,39-29 13,-37 27-31,-1-1-1,1 1 1,0 1 0,0-1 0,0 0-1,0 1 1,0 0 0,1 1 0,0-1 0,-1 1-1,1 0 1,0 0 0,0 1 0,0-1-1,0 1 1,8 0 0,-13 2 0,0-1 0,0 1 0,0 0 0,0-1 0,0 1 0,0 0 0,0 0 0,0-1 0,-1 1 0,1 0 0,0 0 0,0 0 0,-1 0 0,1 0 0,0 0 0,-1 0 0,1 0 0,-1 0 0,0 1 0,1-1 0,-1 0 0,0 0 0,0 0 0,1 2 0,9 21 0,-9-24 0,0 1 0,0-1 0,0 0 0,1 1 0,-1-1 0,0 0 0,0 0 0,0 1 0,0-1 0,0 0 0,0 0 0,0 0 0,0 0 0,1 0 0,-1-1 0,0 1 0,0 0 0,0-1 0,0 1 0,0 0 0,0-1 0,0 1 0,0-1 0,0 1 0,0-1 0,0 0 0,0 0 0,38-31 0,8-6 0,-44 36 0,-1 0 0,1 1 0,0-1 0,0 1 0,0 0 0,0 0 0,0 0 0,0 0 0,0 1 0,0-1 0,0 1 0,0-1 0,0 1 0,0 0 0,5 1 0,-6 2-89,-1 0 0,0 0 0,0 0 0,-1 1 0,1-1 0,-1 0 0,1 1 0,-1-1 0,0 0 0,0 0 0,-1 1 0,0 4 0,1 0-863</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9:08.001"/>
    </inkml:context>
    <inkml:brush xml:id="br0">
      <inkml:brushProperty name="width" value="0.025" units="cm"/>
      <inkml:brushProperty name="height" value="0.025" units="cm"/>
      <inkml:brushProperty name="color" value="#AB008B"/>
    </inkml:brush>
  </inkml:definitions>
  <inkml:trace contextRef="#ctx0" brushRef="#br0">33 60 12043,'3'-12'2034,"0"-10"6267,-2 14-1794,-6 22-5438,-5 20-822,5-20-157,0 0-1,1 1 0,1 0 1,0 0-1,1 0 0,0 0 1,2 0-1,1 29 0,0-43-70,-1 1 0,1-1-1,-1 0 1,1 0-1,0 1 1,-1-1 0,1 0-1,0 0 1,0 0 0,0 0-1,0 0 1,0 0-1,0 0 1,0 0 0,0 0-1,1 0 1,-1 0 0,0-1-1,0 1 1,1-1-1,-1 1 1,1-1 0,-1 1-1,0-1 1,1 0 0,-1 1-1,1-1 1,-1 0-1,0 0 1,1 0 0,-1 0-1,1-1 1,-1 1-1,1 0 1,-1-1 0,2 0-1,3 0 42,0 0 0,0-1 0,0 0 0,0 0 0,0 0 0,-1-1 0,7-4 0,0-1-21,0-1 0,-1-1 0,0 0-1,0 0 1,-1-1 0,-1 0-1,0-1 1,0 0 0,-1-1-1,-1 1 1,11-28 0,-16 32-34,-10 57-406,5-35 446,0-1-1,1 1 1,1 0 0,0 0-1,2 22 1,-1-35-42,0 1 0,1-1 0,-1 0 0,0 0 0,0 0 0,1 0 0,-1 0 0,1 0 0,-1 0 0,1 1 0,0-2 1,-1 1-1,1 0 0,0 0 0,0 0 0,0 0 0,-1 0 0,1-1 0,0 1 0,0 0 0,0-1 0,0 1 0,0 0 0,0-1 0,1 0 0,-1 1 1,0-1-1,0 0 0,0 1 0,0-1 0,0 0 0,1 0 0,-1 0 0,0 0 0,0 0 0,0 0 0,1 0 0,-1 0 0,0-1 0,0 1 0,0 0 1,0-1-1,0 1 0,0-1 0,0 1 0,1-2 0,4 0 9,-1 0 1,0-1-1,-1 1 1,1-1-1,0-1 1,-1 1-1,0 0 1,6-7-1,-4 2-12,-1 0 0,-1 0 0,1-1 0,-1 0 0,-1 1 0,0-1 0,0 0 0,-1-1 0,0 1 0,0 0 0,-1-1 0,0 1 0,-1-1 0,-1-11 0,1 21 0,0-1 0,0 1 0,0-1 0,0 1 0,0-1 0,0 1 0,0-1 0,-1 1 0,1-1 0,0 1 0,0 0 0,0-1 0,-1 1 0,1-1 0,0 1 0,0 0 0,-1-1 0,1 1 0,-1-1 0,1 1 0,0 0 0,-1 0 0,1-1 0,0 1 0,-1 0 0,1 0 0,-1-1 0,1 1 0,-1 0 0,1 0 0,-1 0 0,1 0 0,-1 0 0,1 0 0,-1 0 0,1 0 0,-1 0 0,1 0 0,0 0 0,-1 0 0,1 0 0,-1 0 0,1 0 0,-1 0 0,1 1 0,-1-1 0,1 0 0,-1 0 0,1 0 0,0 1 0,-1-1 0,1 0 0,-1 1 0,0 0 0,-1-1 0,1 1 0,0 0 0,0 0 0,0 0 0,-1-1 0,1 1 0,0 0 0,0 0 0,0 0 0,1 1 0,-1-1 0,0 0 0,0 0 0,0 0 0,1 1 0,-1-1 0,1 0 0,-1 0 0,1 2 0,8 7 0,-8-8 0,1-1 0,-1 1 0,1 0 0,-1 0 0,1-1 0,-1 1 0,1 0 0,0-1 0,0 1 0,0-1 0,0 1 0,0-1 0,0 0 0,1 1 0,-1-1 0,0 0 0,1 0 0,-1 0 0,0 0 0,1 0 0,0 0 0,-1 0 0,1 0 0,-1-1 0,1 1 0,0 0 0,0-1 0,-1 0 0,1 1 0,0-1 0,2 0 0,0 1 0,1-1 0,-1 1 0,0-1 0,1 0 0,-1 0 0,0-1 0,1 1 0,-1-1 0,0 0 0,1 0 0,6-3 0,-1-1 0,-1-1 0,0 0 0,0-1 0,0 0 0,0 0 0,-1-1 0,-1 0 0,1-1 0,-1 1 0,-1-1 0,1-1 0,6-13 0,-19 41 0,-3 5 0,1 0 0,1 1 0,2 0 0,0 0 0,1 1 0,0 26 0,4-51 0,0 1 0,0-1 0,0 1 0,0-1 0,0 0 0,0 1 0,1-1 0,-1 0 0,0 1 0,0-1 0,0 0 0,0 1 0,1-1 0,-1 0 0,0 1 0,0-1 0,0 0 0,1 1 0,-1-1 0,0 0 0,1 0 0,-1 1 0,0-1 0,1 0 0,-1 0 0,0 1 0,1-1 0,-1 0 0,0 0 0,1 0 0,-1 0 0,1 0 0,-1 0 0,0 0 0,1 0 0,0 0 0,19-5 0,16-15 0,-23 8 0,0 0 0,-1-1 0,-1-1 0,0 1 0,-1-2 0,0 1 0,-1-1 0,-1-1 0,0 0 0,5-18 0,-31 81 0,14-38 0,0 0 0,0 1 0,1 0 0,1-1 0,-1 1 0,1 0 0,-1 18 0,4-27 1,-1 0 0,0 0-1,1 0 1,-1 0 0,0 0 0,1 0-1,-1 0 1,1 0 0,0 0 0,-1 0 0,1 0-1,0 0 1,0 0 0,-1 0 0,1-1 0,0 1-1,0 0 1,0-1 0,0 1 0,0 0-1,0-1 1,0 0 0,0 1 0,0-1 0,0 1-1,0-1 1,1 0 0,-1 0 0,0 0-1,0 0 1,0 1 0,0-2 0,0 1 0,1 0-1,-1 0 1,0 0 0,0 0 0,0-1-1,0 1 1,2-1 0,2 0-21,0 0 0,0 0 0,0 0 0,1-1 0,-1 0 0,-1 0 0,9-5 0,23-28-4455,-32 30 2810,-1 0 0,1-1-1,-1 0 1,0 0-1,3-10 1,3-12-6482</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9:08.325"/>
    </inkml:context>
    <inkml:brush xml:id="br0">
      <inkml:brushProperty name="width" value="0.025" units="cm"/>
      <inkml:brushProperty name="height" value="0.025" units="cm"/>
      <inkml:brushProperty name="color" value="#AB008B"/>
    </inkml:brush>
  </inkml:definitions>
  <inkml:trace contextRef="#ctx0" brushRef="#br0">25 29 15182,'-9'-9'4004,"-2"3"-192,7 1-385,3 2-1217,1-1-897,3 4-1377,4-1-1185,-3 0-2979</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9:09.815"/>
    </inkml:context>
    <inkml:brush xml:id="br0">
      <inkml:brushProperty name="width" value="0.025" units="cm"/>
      <inkml:brushProperty name="height" value="0.025" units="cm"/>
      <inkml:brushProperty name="color" value="#AB008B"/>
    </inkml:brush>
  </inkml:definitions>
  <inkml:trace contextRef="#ctx0" brushRef="#br0">1 200 10154,'0'0'20739,"3"10"-20301,5 25-197,10 44 208,-17-74-418,1-1-1,-1 0 0,1 1 1,0-1-1,0 0 1,0 1-1,1-1 0,-1-1 1,1 1-1,0 0 1,0-1-1,1 1 0,4 3 1,-6-5-27,1-1 0,0 0 1,0 1-1,0-1 0,0 0 0,0-1 1,0 1-1,0 0 0,0-1 1,0 0-1,0 1 0,0-1 0,1-1 1,-1 1-1,0 0 0,0-1 0,4 0 1,-1-1 7,0-1 0,-1 1-1,1-1 1,-1 0 0,1 0 0,-1-1 0,0 1 0,6-7 0,-2 1 5,0-1 0,0 0 0,-1 0 0,-1 0 0,0-1 0,0 0 0,9-22 0,-15 29-17,1-1 0,-1 1 0,0-1 0,-1 1 0,1-1 0,-1 0 0,0-5 0,0 10 0,0-1 0,0 1 0,0 0 0,0 0 0,0-1 0,0 1 0,0 0 0,0-1 0,0 1 0,0 0 0,0 0 0,0-1 0,0 1 0,0 0 0,0 0 0,-1-1 0,1 1 0,0 0 0,0 0 0,0-1 0,0 1 0,-1 0 0,1 0 0,0 0 0,0-1 0,-1 1 0,1 0 0,0 0 0,0 0 0,0 0 0,-1 0 0,1-1 0,0 1 0,-1 0 0,1 0 0,0 0 0,0 0 0,-1 0 0,1 0 0,0 0 0,-1 0 0,1 0 0,0 0 0,0 0 0,-1 0 0,1 0 0,0 0 0,0 0 0,-1 1 0,1-1 0,0 0 0,0 0 0,-1 0 0,1 0 0,0 0 0,0 1 0,-1-1 0,1 0 0,0 0 0,0 0 0,0 1 0,-1-1 0,1 0 0,0 0 0,0 1 0,0-1 0,-13 13 0,13-13 0,-3 3 0,2 0 0,-1 0 0,0 0 0,0 0 0,1 0 0,0 0 0,0 1 0,0-1 0,0 0 0,0 1 0,0 4 0,1-7 0,0 0 0,0-1 0,0 1 0,0 0 0,1-1 0,-1 1 0,0 0 0,0-1 0,0 1 0,1-1 0,-1 1 0,0 0 0,1-1 0,-1 1 0,1-1 0,-1 1 0,1-1 0,-1 1 0,1-1 0,-1 1 0,1-1 0,0 1 0,1 0 0,0-1 0,-1 1 0,1-1 0,0 0 0,-1 1 0,1-1 0,0 0 0,0 0 0,-1 0 0,1 0 0,0 0 0,-1-1 0,3 0 0,2-1 0,1 0 0,-1-1 0,1 0 0,-1 0 0,0-1 0,0 0 0,-1 0 0,1 0 0,-1-1 0,0 0 0,0 0 0,0 0 0,-1-1 0,0 1 0,0-1 0,0 0 0,5-12 0,-27 51 0,13-27 0,0 1 0,1 0 0,0 0 0,0 0 0,1 1 0,0-1 0,0 1 0,1 0 0,0 0 0,0 0 0,1 0 0,-1 16 0,3-23 0,0 0 0,0 0 0,0 0 0,-1 0 0,1 0 0,0 0 0,0 0 0,0 0 0,1 0 0,-1-1 0,0 1 0,0 0 0,0 0 0,1-1 0,-1 1 0,0-1 0,0 0 0,1 1 0,-1-1 0,1 0 0,-1 0 0,0 1 0,1-1 0,-1 0 0,0-1 0,1 1 0,-1 0 0,3-1 0,0 1 0,1 0 0,-1-1 0,0 1 0,0-1 0,1 0 0,-1 0 0,0-1 0,7-2 0,0-7 0,1-1 0,-1 1 0,-1-2 0,0 1 0,-1-1 0,-1-1 0,10-18 0,6-10 0,-32 54 0,1 0 0,-1 1 0,2 0 0,0 1 0,1 0 0,0 0 0,1 0 0,1 0 0,-3 22 0,6-34 0,1 0 0,0 0 0,0 0 0,0 0 0,0 0 0,0 0 0,0-1 0,0 1 0,0 0 0,1 0 0,-1-1 0,1 1 0,0-1 0,-1 0 0,1 1 0,0-1 0,0 0 0,-1 0 0,1 0 0,0 0 0,4 1 0,-2 0 0,-1-1 0,1 1 0,0-1 0,-1 0 0,1 0 0,0 0 0,0-1 0,0 1 0,0-1 0,0 0 0,6-1 0,-9 0 0,0 0 0,0 0 0,-1 0 0,1-1 0,0 1 0,-1 0 0,1-1 0,-1 1 0,0 0 0,1-1 0,-1 1 0,0-1 0,0 1 0,0-1 0,0-1 0,0 2 0,0 1 0,0-1 0,1 1 0,-1 0 0,0-1 0,0 1 0,0-1 0,0 1 0,0 0 0,0-1 0,0 1 0,0-1 0,0 1 0,0 0 0,0-1 0,0 1 0,0-1 0,0 1 0,0 0 0,0-1 0,0 1 0,-1-1 0,1 1 0,0 0 0,0-1 0,0 1 0,-1 0 0,1-1 0,0 1 0,0 0 0,-1-1 0,1 1 0,0 0 0,-1 0 0,1-1 0,0 1 0,-1 0 0,1 0 0,0 0 0,-1-1 0,1 1 0,-1 0 0,1 0 0,0 0 0,-1 0 0,1 0 0,-1 0 0,1 0 0,-1 0 0,1 0 0,0 0 0,-1 0 0,1 0 0,-1 0 0,1 0 0,-1 1 0,1-1 0,0-1 0,0 1 0,0 0 0,0 0 0,1 0 0,-1 0 0,0 0 0,0 0 0,0 0 0,0 0 0,0-1 0,0 1 0,1 0 0,-1 0 0,0 0 0,0 0 0,0 0 0,0 0 0,1 0 0,-1 0 0,0 0 0,0 0 0,0 0 0,0 0 0,1 0 0,-1 0 0,0 0 0,0 0 0,0 0 0,0 0 0,1 0 0,-1 0 0,0 0 0,0 1 0,0-1 0,0 0 0,0 0 0,1 0 0,-1 0 0,0 0 0,0 0 0,0 0 0,0 1 0,0-1 0,0 0 0,0 0 0,0 0 0,1 0 0,-1 0 0,0 1 0,0-1 0,0 0 0,0 0 0,0 0 0,0 0 0,0 0 0,0 1 0,0-1 0,0 0 0,0 0 0,0 0 0,0 0 0,0 1 0,0-1 0,0 0 0,0 0 0,0 0 0,-1 0 0,1 1 0,19-8 0,0-15-27,-2-1-1,0 0 1,-2-1 0,-1-1-1,0 0 1,-2-1-1,12-38 1,-20 51 64,0 0-1,-1 0 1,0-1-1,-1 1 1,0-21-1,-2 33-38,0 1 0,-1 0 0,1-1 0,0 1 0,0-1 0,-1 1-1,1-1 1,0 1 0,-1 0 0,1-1 0,0 1 0,-1 0 0,1-1 0,-1 1 0,1 0 0,0 0 0,-1-1 0,1 1-1,-1 0 1,1 0 0,-1 0 0,1-1 0,-1 1 0,1 0 0,-1 0 0,1 0 0,-1 0 0,1 0 0,-1 0 0,1 0-1,-1 0 1,1 0 0,-1 1 0,1-1 0,-1 0 0,1 0 0,-1 0 0,1 0 0,0 1 0,-1-1 0,1 0 0,-1 0-1,1 1 1,0-1 0,-1 0 0,1 1 0,0-1 0,-1 1 0,1-1 0,-26 18-118,16-5 135,0 1 0,1 0 0,1 1 0,0-1 0,1 2-1,0-1 1,2 1 0,0 0 0,0 0 0,2 1 0,0-1 0,0 1 0,2-1 0,1 34 0,0-48-27,0 1 0,1-1 0,-1 0 0,1 0 0,-1 1 1,1-1-1,0 0 0,0 0 0,0 0 0,0 0 0,1 0 0,-1 0 0,0 0 0,1 0 0,0-1 0,-1 1 0,1 0 1,0-1-1,0 0 0,-1 1 0,1-1 0,0 0 0,1 0 0,-1 0 0,0 0 0,4 1 0,-1-1-138,0 1-1,1-1 0,-1-1 0,1 1 0,-1-1 0,0 0 1,1 0-1,-1 0 0,1-1 0,8-2 0,-12 3-487,-1-1-1,1 0 0,-1 1 0,1-1 0,-1 0 0,1 0 0,-1 0 0,0 0 0,1 0 0,-1-1 0,0 1 0,0 0 0,0-1 0,0 1 0,2-4 0,7-12-9034</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9:10.184"/>
    </inkml:context>
    <inkml:brush xml:id="br0">
      <inkml:brushProperty name="width" value="0.025" units="cm"/>
      <inkml:brushProperty name="height" value="0.025" units="cm"/>
      <inkml:brushProperty name="color" value="#AB008B"/>
    </inkml:brush>
  </inkml:definitions>
  <inkml:trace contextRef="#ctx0" brushRef="#br0">27 46 17649,'-14'-9'3491,"5"0"-1729,6 4-1186,3 1-1216,0-5-3877,0 0-11434</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21.137"/>
    </inkml:context>
    <inkml:brush xml:id="br0">
      <inkml:brushProperty name="width" value="0.025" units="cm"/>
      <inkml:brushProperty name="height" value="0.025" units="cm"/>
    </inkml:brush>
  </inkml:definitions>
  <inkml:trace contextRef="#ctx0" brushRef="#br0">174 1 14638,'11'10'1895,"28"26"-127,-2 2 0,-1 1 0,-2 2 0,41 65 0,-57-77-1347,-2 0-1,0 2 1,-2 0-1,-2 1 1,-1 0-1,-1 0 1,-2 2 0,7 51-1,-13-51-345,-1 1-1,-1 0 1,-2 0-1,-2-1 1,-1 0-1,-1 1 1,-2-2 0,-14 39-1,3-25-54,-2-2 0,-1 0 0,-3-1 0,-1-1-1,-33 40 1,-59 60-99,48-78-1677,59-56 357,-1-1 0,-1 0 0,-25 12 0,-10-6-7537</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9:11.065"/>
    </inkml:context>
    <inkml:brush xml:id="br0">
      <inkml:brushProperty name="width" value="0.025" units="cm"/>
      <inkml:brushProperty name="height" value="0.025" units="cm"/>
      <inkml:brushProperty name="color" value="#AB008B"/>
    </inkml:brush>
  </inkml:definitions>
  <inkml:trace contextRef="#ctx0" brushRef="#br0">1 52 5125,'0'0'12123,"0"-8"-9288,0-26-171,3 24 1405,2 13-2613,4 9-730,-5 10-272,0 0-1,-2 0 0,0 1 1,-1-1-1,-2 0 1,-3 26-1,1 25 126,3-72-579,0-1 1,0 0-1,0 1 0,1-1 1,-1 0-1,0 1 1,0-1-1,0 0 0,0 0 1,0 1-1,1-1 1,-1 0-1,0 0 0,0 1 1,1-1-1,-1 0 0,0 0 1,0 1-1,1-1 1,-1 0-1,0 0 0,0 0 1,1 0-1,-1 1 0,0-1 1,1 0-1,-1 0 1,0 0-1,1 0 0,-1 0 1,0 0-1,1 0 0,-1 0 1,0 0-1,1 0 1,-1 0-1,0 0 0,1 0 1,-1 0-1,0 0 0,1 0 1,-1-1-1,0 1 1,1 0-1,-1 0 0,0 0 1,0 0-1,1-1 0,-1 1 1,0 0-1,0 0 1,1-1-1,18-10-4,10-13 5,-1-1 1,36-43-1,1 0-26,-64 67 15,-1 1 0,0 0 0,0-1 0,0 1 0,1-1 0,-1 1 0,0 0 0,0-1 0,1 1 0,-1 0 0,0-1 0,1 1 0,-1 0 0,0-1 0,1 1 1,-1 0-1,0 0 0,1-1 0,-1 1 0,1 0 0,-1 0 0,1 0 0,-1 0 0,0-1 0,1 1 0,-1 0 0,1 0 0,-1 0 0,1 0 0,-1 0 0,1 0 0,-1 0 0,1 0 1,-1 0-1,0 1 0,1-1 0,-1 0 0,1 0 0,-1 0 0,1 0 0,-1 1 0,0-1 0,1 0 0,-1 0 0,0 1 0,1-1 0,-1 0 0,1 1 0,1 30-125,-15 38 240,12-64-79,-1-1 0,1 1 1,1 0-1,-1 0 0,1 0 1,0-1-1,0 1 0,0 0 1,1 0-1,1 5 0,-2-10-19,0 1-1,0-1 1,1 1-1,-1 0 0,0-1 1,1 1-1,-1-1 1,1 1-1,-1 0 0,1-1 1,-1 1-1,1-1 1,-1 0-1,1 1 0,-1-1 1,1 1-1,-1-1 1,1 0-1,0 1 0,-1-1 1,1 0-1,0 0 1,-1 1-1,1-1 0,0 0 1,0 0-1,2 0 0,-1-1 0,0 1 0,0-1 0,1 1 0,-1-1 0,0 0 0,0 0-1,0 0 1,0 0 0,0 0 0,0 0 0,2-3 0,9-7-7,-1 0 0,0-1 0,-1-1-1,0 0 1,-1 0 0,-1-1 0,10-18 0,-7 12-17,-9 26-580,-1 18 461,-3 24 264,1-48-126,0 5 41,-1 0 0,1 1 1,0-1-1,0 0 1,1 0-1,0 0 0,1 7 1,-1-10-35,0-1 0,-1 0 0,1 0 0,0-1 0,0 1 0,0 0 0,0 0 0,-1 0 0,1 0 0,0-1 0,0 1 0,1 0-1,-1-1 1,0 1 0,0-1 0,0 1 0,0-1 0,0 0 0,1 0 0,-1 1 0,0-1 0,0 0 0,0 0 0,1 0 0,-1 0 0,0 0 0,0 0 0,1-1 0,-1 1 0,0 0 0,0 0 0,0-1 0,0 1 0,1-1 0,-1 1 0,1-2 0,5-1-8,-1-1 0,1 1 0,-1-1 0,-1 0 0,1 0 0,0-1 0,-1 0 0,9-9 0,37-50 0,-46 57 0,25-36 0,-29 88-27,-1-44 22,-1 1 0,1-1 0,-1 0 0,1 1 0,0-1 0,0 1 0,0-1 0,0 0 0,0 1 0,0-1 0,0 1 0,0-1 0,1 0 0,-1 1 0,0-1 0,1 0 0,-1 1 0,1-1 0,0 0 0,-1 0 0,1 1 0,0-1 0,0 0 0,0 0 0,0 0 0,0 0 0,0 0 0,0 0 0,0 0 0,0 0 0,0-1 1,0 1-1,1 0 0,-1-1 0,0 1 0,0 0 0,1-1 0,-1 0 0,1 1 0,-1-1 0,0 0 0,1 0 0,-1 0 0,1 0 0,-1 0 0,0 0 0,1 0 0,-1 0 0,1-1 0,-1 1 0,0 0 0,1-1 0,-1 1 0,0-1 0,0 0 0,1 1 0,-1-1 0,0 0 0,0 0 0,0 0 0,2-1 0,2-4-1376</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9:11.797"/>
    </inkml:context>
    <inkml:brush xml:id="br0">
      <inkml:brushProperty name="width" value="0.025" units="cm"/>
      <inkml:brushProperty name="height" value="0.025" units="cm"/>
      <inkml:brushProperty name="color" value="#AB008B"/>
    </inkml:brush>
  </inkml:definitions>
  <inkml:trace contextRef="#ctx0" brushRef="#br0">90 156 11755,'0'0'16661,"1"9"-14734,-4 22-1534,-1 0 0,-1 0 0,-2 0-1,-15 43 1,-9 44 67,25-87-460,1 0 0,-2 51 0,29-119 0,16-49 0,28-97 0,25-58 0,-89 237 0,24-43 0,-25 45 0,0 0 0,1 0 0,-1 0 0,1 0 0,0 1 0,0-1 0,0 0 0,0 1 0,0-1 0,0 1 0,0 0 0,0 0 0,0-1 0,1 1 0,-1 1 0,0-1 0,5-1 0,-6 2 0,0 1 0,0-1 0,0 0 0,0 1 0,0-1 0,0 0 0,-1 1 0,1-1 0,0 1 0,0-1 0,0 1 0,-1 0 0,1-1 0,0 1 0,-1 0 0,1-1 0,0 1 0,-1 0 0,1 0 0,-1 0 0,1-1 0,-1 1 0,0 0 0,1 0 0,-1 0 0,0 0 0,0 0 0,1 0 0,-1 0 0,0 0 0,0 0 0,0 0 0,0 0 0,0 1 0,0 43 0,-1-34 0,1-4 0,-1-1 0,0 1 0,-1 0 0,0-1 0,-3 11 0,-6 24 0,46-40-21,-22-2-309,-8 0 241,0 0 0,0 0 0,0 1-1,0 0 1,0 0 0,0 0 0,5 2-1,-8-2 87,-1 1 0,0-1 0,0 1 0,0 0 0,1-1 0,-1 1 0,0 0 0,0 0 0,0 0 0,0 0 0,0 0 0,0 0 0,-1 0 0,1 0 0,0 0 0,0 0 0,-1 1 0,1-1 0,-1 0 0,1 0 0,-1 1 0,0-1 0,1 0 0,-1 1 0,0-1 0,0 0 0,0 1 0,0-1 0,0 1 0,0 1 0,-1 3 31,0 0 1,0 0-1,0 0 1,-1-1-1,0 1 1,0 0-1,0-1 1,-1 1-1,0-1 1,0 0-1,0 0 1,0 0 0,-1-1-1,0 1 1,0-1-1,0 0 1,-1 0-1,1 0 1,-1 0-1,-10 5 1,6-3 22,-1-1-1,0 0 1,0 0 0,-1-1 0,1 0 0,-1-1 0,0 0-1,0-1 1,0 0 0,-16 1 0,26-3-137,1 0-1,-1 0 1,0 0-1,0 0 1,1-1-1,-1 1 1,0 0 0,1 0-1,-1 0 1,0 0-1,0-1 1,1 1-1,-1 0 1,1-1 0,-1 1-1,0-1 1,1 1-1,-1 0 1,1-1-1,-1 1 1,1-1 0,-1 0-1,1 1 1,-1-1-1,1 1 1,-1-2-1,-3-20-8170,4 21 8032,-1-20-15256</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9:12.684"/>
    </inkml:context>
    <inkml:brush xml:id="br0">
      <inkml:brushProperty name="width" value="0.025" units="cm"/>
      <inkml:brushProperty name="height" value="0.025" units="cm"/>
      <inkml:brushProperty name="color" value="#AB008B"/>
    </inkml:brush>
  </inkml:definitions>
  <inkml:trace contextRef="#ctx0" brushRef="#br0">54 6 18353,'0'0'10522,"-2"9"-9646,-13 55-71,4-28-253,3 1 1,1 0 0,-3 53 0,14-84-553,5-12 0,7-14 0,-10 9 0,0-1 0,-1 0 0,-1-1 0,1 1 0,-2-1 0,0 0 0,3-22 0,-4 1 0,-2-60 0,-6 109 0,0 19 0,6-31 0,0-1 0,0 0 0,-1 0 0,1 1 0,1-1 0,-1 0 0,0 0 0,0 1 0,1-1 0,0 0 0,-1 0 0,1 0 0,0 1 0,0-1 0,0 0 0,0 0 0,0 0 0,1-1 0,-1 1 0,0 0 0,3 2 0,0-2 0,-1-1 0,1 1 0,0-1 0,-1 0 0,1 0 0,0 0 0,0 0 0,0-1 0,0 1 0,0-1 0,7-1 0,-6 1 0,0 0 0,1-1 0,-1 0 0,0 0 0,0 0 0,0-1 0,0 1 0,0-1 0,-1 0 0,1-1 0,0 1 0,-1-1 0,0 0 0,8-6 0,0-3 0,0-1 0,-1 0 0,11-17 0,-8 11 0,-11 30 0,-2 0 0,1-1 0,-1 1 0,-1 0 0,-1 17 0,-7 38-1060,2-28-3196,0 45 0,6-68-9042</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9:13.320"/>
    </inkml:context>
    <inkml:brush xml:id="br0">
      <inkml:brushProperty name="width" value="0.025" units="cm"/>
      <inkml:brushProperty name="height" value="0.025" units="cm"/>
      <inkml:brushProperty name="color" value="#AB008B"/>
    </inkml:brush>
  </inkml:definitions>
  <inkml:trace contextRef="#ctx0" brushRef="#br0">144 64 7976,'0'0'8429,"7"-8"-5867,3-2-1499,9-11 142,-7-4 3921,-18 26-1653,-21 7-2547,11 0-857,1 1 1,-1 1-1,1 0 0,1 1 1,0 1-1,0 0 1,2 1-1,-1 0 0,-15 24 1,27-37-80,1 0-1,0 1 1,0-1 0,0 0 0,0 1 0,0-1 0,-1 0-1,1 1 1,0-1 0,0 0 0,0 1 0,0-1 0,0 0-1,0 1 1,0-1 0,0 0 0,0 1 0,0-1 0,1 1-1,-1-1 1,0 0 0,0 1 0,0-1 0,0 0-1,0 0 1,1 1 0,-1-1 0,0 0 0,0 1 0,0-1-1,1 0 1,-1 0 0,0 1 0,1-1 0,-1 0 0,0 0-1,0 0 1,1 1 0,20 4-185,33-4 55,-43-2 71,19 0-12,32 1 63,-57 0 15,-1 0 0,0 1 0,0-1 0,0 1 0,0 0 1,0 0-1,0 1 0,0-1 0,-1 1 0,1 0 0,5 3 1,-8-4 13,0 0 1,-1 0 0,1 0 0,0 0 0,0 0 0,0 0 0,-1 0-1,1 0 1,0 1 0,-1-1 0,1 0 0,-1 0 0,1 0-1,-1 1 1,0-1 0,0 0 0,1 0 0,-1 1 0,0-1 0,0 0-1,0 1 1,0-1 0,-1 0 0,1 1 0,0-1 0,0 0 0,-1 0-1,1 1 1,-1-1 0,1 0 0,-1 0 0,0 0 0,1 0 0,-1 0-1,0 0 1,0 0 0,0 0 0,1 0 0,-3 1 0,-2 4 78,-1-1-1,0 1 1,0-2 0,-13 9 0,-34 15 72,50-27-301,1 0 0,-1 0 0,1 0 0,-1 0 1,0 0-1,0-1 0,1 1 0,-1-1 0,0 0 0,0 0 0,0 0 0,1 0 0,-1 0 1,0 0-1,0-1 0,0 1 0,1-1 0,-6-2 0,7 2-159,0-1-1,0 1 1,0 0-1,0-1 1,0 0-1,0 1 1,0-1-1,1 1 1,-1-1-1,0 0 1,1 1-1,0-1 1,-1 0-1,1 0 1,0 1-1,0-1 1,0 0-1,0-2 1,5-36-5695,10 1-963</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9:13.976"/>
    </inkml:context>
    <inkml:brush xml:id="br0">
      <inkml:brushProperty name="width" value="0.025" units="cm"/>
      <inkml:brushProperty name="height" value="0.025" units="cm"/>
      <inkml:brushProperty name="color" value="#AB008B"/>
    </inkml:brush>
  </inkml:definitions>
  <inkml:trace contextRef="#ctx0" brushRef="#br0">14 1 10570,'0'0'11739,"5"10"-9459,-1 2-1769,0 1 0,-1-1 0,0 0 0,-1 1 0,0 0 0,-1-1 1,0 1-1,-1 0 0,-1 0 0,0-1 0,-4 18 0,2-17-377,-6 26 503,1 1 0,-4 79 0,12-119-637,0 0 0,0 0 0,0-1 0,1 1 0,-1 0 0,0 0 0,0 0 0,0 0 0,0 0 0,0-1 0,0 1 0,1 0 0,-1 0 0,0 0 0,0 0 0,0 0 0,0 0 0,1 0 0,-1-1 0,0 1 0,0 0 0,0 0 0,0 0 0,1 0 0,-1 0 0,0 0 0,0 0 0,0 0 0,1 0 0,-1 0 0,0 0 0,0 0 0,0 0 0,0 0 0,1 0 0,-1 0 0,0 1 0,0-1 0,0 0 0,0 0 0,1 0 0,-1 0 0,0 0 0,0 0 0,0 0 0,0 0 0,0 1 0,1-1 0,-1 0 0,0 0 0,0 0 0,0 0 0,0 1 0,0-1 0,0 0 0,0 0 0,0 0 0,0 0 0,0 1 0,1-1 0,-1 0 0,0 0 0,0 0 0,0 1 0,8-12 0,-1-3 0,0-1 0,-2 0 0,0-1 0,0 1 0,-2-1 0,3-22 0,-6 38 0,38 34 0,-31-29 0,0-1 0,1 0 0,0 0 0,0 0 0,0-1 0,1-1 0,-1 1 0,1-1 0,-1-1 0,1 0 0,0 0 0,-1 0 0,12-2 0,-14 1 0,0 0 0,0-1 0,0 1 0,0-1 0,0-1 0,-1 1 0,1-1 0,-1 0 0,1-1 0,-1 1 0,0-1 0,0 0 0,0 0 0,0 0 0,0-1 0,-1 0 0,1 0 0,-1 0 0,0-1 0,5-6 0,-8 10 0,0 0 0,0-1 0,-1 1 0,1 0 0,0-1 0,0 1 0,-1 0 0,1-1 0,-1 1 0,1-1 0,-1 1 0,0-1 0,1 1 0,-1-1 0,0 1 0,0-1 0,0 1 0,0-1 0,0 1 0,-1-1 0,1 1 0,0-1 0,-1 1 0,1-1 0,-1 1 0,1 0 0,-1-1 0,0 1 0,1 0 0,-1-1 0,-2-1 0,2 3 0,0 0 0,-1-1 0,1 1 0,0 0 0,-1 0 0,1 0 0,0 0 0,-1 0 0,1 0 0,-1 0 0,1 0 0,0 0 0,-1 1 0,1-1 0,0 0 0,-1 1 0,1 0 0,0-1 0,0 1 0,0 0 0,-1-1 0,1 1 0,0 0 0,0 0 0,0 0 0,0 0 0,0 0 0,1 0 0,-1 0 0,0 0 0,0 0 0,1 1 0,-1-1 0,0 2 0,-3 3 0,0 0 0,1 0 0,0 0 0,0 0 0,0 1 0,1-1 0,0 1 0,0-1 0,1 1 0,0 0 0,0 0 0,1-1 0,0 11 0,0-16 0,1 0 0,-1 0 0,1-1 0,0 1 0,-1 0 0,1 0 0,0 0 0,0-1 0,0 1 0,-1 0 0,1-1 0,0 1 0,0-1 0,0 1 0,0-1 0,0 0 0,0 1 0,0-1 0,0 0 0,0 1 0,1-1 0,-1 0 0,0 0 0,0 0 0,0 0 0,0 0 0,2-1 0,34-3 0,-28 1-17,0-1-1,0-1 1,0 0-1,-1 0 1,1-1-1,-1 0 1,0 0-1,-1-1 1,0 0-1,0 0 1,0-1-1,-1 0 1,0 0-1,-1-1 1,1 1-1,-2-1 1,6-12-1,-16 45-43,1 0-1,1 0 1,-2 43-1,14-53-4530,-7-14 4348,-1 0 0,0 0 0,0 0-1,1 0 1,-1 0 0,0 1-1,0-1 1,1 0 0,-1 0 0,0-1-1,1 1 1,-1 0 0,0 0 0,0 0-1,1 0 1,-1 0 0,0 0-1,0 0 1,1 0 0,-1 0 0,0-1-1,0 1 1,1 0 0,-1 0 0,0 0-1,0-1 1,0 1 0,1 0-1,-1 0 1,0 0 0,0-1 0,0 1-1,0 0 1,0 0 0,1-1 0,-1 1-1,0 0 1,4-15-8831</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9:14.331"/>
    </inkml:context>
    <inkml:brush xml:id="br0">
      <inkml:brushProperty name="width" value="0.025" units="cm"/>
      <inkml:brushProperty name="height" value="0.025" units="cm"/>
      <inkml:brushProperty name="color" value="#AB008B"/>
    </inkml:brush>
  </inkml:definitions>
  <inkml:trace contextRef="#ctx0" brushRef="#br0">1 0 11435,'0'0'16079,"20"60"-38564</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9:14.658"/>
    </inkml:context>
    <inkml:brush xml:id="br0">
      <inkml:brushProperty name="width" value="0.025" units="cm"/>
      <inkml:brushProperty name="height" value="0.025" units="cm"/>
      <inkml:brushProperty name="color" value="#AB008B"/>
    </inkml:brush>
  </inkml:definitions>
  <inkml:trace contextRef="#ctx0" brushRef="#br0">175 1 18930,'0'0'5808,"-10"0"-2156,4 0-3368,-6 0 173,1 0 0,0 0 0,0 2 0,0-1 0,-22 7 0,31-8-423,0 1 1,-1 0 0,1 0-1,0 0 1,0 0 0,0 1-1,0-1 1,0 1 0,0-1-1,0 1 1,0-1-1,1 1 1,-1 0 0,1 0-1,-1 0 1,1 0 0,0 0-1,0 0 1,0 0 0,0 1-1,0-1 1,0 0 0,0 1-1,1-1 1,-1 0 0,1 1-1,0-1 1,0 1 0,0-1-1,0 0 1,0 1-1,0-1 1,0 1 0,1-1-1,0 0 1,-1 1 0,1-1-1,2 4 1,3 8-114,0-1 0,1 1-1,1-1 1,0-1 0,1 0 0,0 0 0,1 0-1,19 17 1,-13-13-105,-1 0 0,24 34 0,-37-46 209,1 1 0,-1 0 1,0 0-1,-1 0 0,1 0 1,-1 0-1,0 0 0,0 1 1,-1-1-1,1 0 0,-1 1 0,0-1 1,-1 0-1,1 0 0,-1 1 1,0-1-1,0 0 0,-1 0 1,1 0-1,-1 0 0,-1 0 0,1 0 1,0-1-1,-1 1 0,0-1 1,0 0-1,-1 0 0,1 0 1,-1 0-1,0 0 0,0-1 1,0 1-1,0-1 0,0 0 0,-1 0 1,0-1-1,1 0 0,-1 1 1,0-2-1,0 1 0,0 0 1,0-1-1,-1 0 0,1 0 0,0-1 1,0 1-1,-1-1 0,1 0 1,-9-2-1,11 1-25,0 0 0,0 0 0,1 0 0,-1-1 0,0 1 0,1-1 0,-1 0 0,1 1 0,-1-1 0,1 0 0,0 0 0,0-1 0,0 1 0,0 0 0,0-1 0,1 1 0,-1-1 0,1 0 0,-1 0 0,1 1 0,-2-7 0,-1-5 0,-1-1 0,-3-28 0,3 0-1767,4 37 1004,1-1 0,0 0 0,0 1 0,0-1 0,1 0 0,0 1 0,0-1 0,1 1 0,0-1 0,0 1 0,1 0 0,5-11 0,13-12-5744</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9:15.111"/>
    </inkml:context>
    <inkml:brush xml:id="br0">
      <inkml:brushProperty name="width" value="0.025" units="cm"/>
      <inkml:brushProperty name="height" value="0.025" units="cm"/>
      <inkml:brushProperty name="color" value="#AB008B"/>
    </inkml:brush>
  </inkml:definitions>
  <inkml:trace contextRef="#ctx0" brushRef="#br0">10 101 18417,'0'0'13437,"9"-1"-12668,-1 0-715,7 0-33,-1-1-1,1-1 1,0 0-1,16-6 1,-29 9-22,1-1 0,-1 0 0,1 0 0,-1 0 0,1 0 0,-1 0 0,0-1 0,1 1 0,-1-1 0,0 1 0,0-1 0,0 0 0,0 0 0,0 0 0,-1 0 0,1 0 0,-1 0 0,1 0 0,-1-1 0,0 1 0,1 0 0,-1-1 0,-1 1 0,1-1 0,0 0 0,-1 1 0,1-1 0,-1 1 0,0-1 0,1 0 0,-1 1 0,-1-1 0,1-3 0,-1 5-10,1 0 0,-1 1 1,0-1-1,1 0 0,-1 1 1,1-1-1,-1 0 0,0 1 1,0-1-1,1 1 0,-1-1 1,0 1-1,0 0 0,0-1 1,0 1-1,1 0 0,-1-1 1,0 1-1,0 0 0,0 0 1,0 0-1,0 0 0,0 0 1,0 0-1,0 0 0,0 0 1,1 0-1,-1 0 0,0 0 1,0 1-1,0-1 0,-1 1 1,-31 12-151,23-6 187,1 2 0,0-1 0,1 1 0,0 0 0,0 1 0,1 0 0,1 0 0,-1 1 0,2 0 0,-1 0 0,2 0 0,-1 1 0,1-1 0,-3 18 0,7-28-21,0 1 0,0-1 0,-1 1 0,1 0 0,0-1 0,0 1 0,0-1-1,1 1 1,-1-1 0,0 1 0,0-1 0,1 1 0,-1-1 0,1 1 0,-1-1 0,1 1 0,0-1 0,0 0 0,0 1 0,-1-1 0,1 0 0,0 0 0,1 0 0,-1 0 0,0 0 0,2 2 0,0-2-3,0 0 0,0 1 0,1-1 0,-1-1 0,0 1 0,0 0 1,1-1-1,-1 0 0,0 0 0,1 0 0,5 0 0,5-2-9,-1-1-1,0 0 0,0-1 0,0 0 0,16-8 0,38-27-500,-44 25 356,43-20 1,-63 37 309,-7 9 129,-5 8 111,8-19-398,1 0 0,-1 0 0,0 1 0,0-1 0,1 0 0,-1 0 0,1 0 0,-1 0 0,1 1 0,0-1 0,-1 0 0,1 0 0,0 1 0,0-1 0,0 0 0,0 0 0,0 1 0,0-1 0,0 0 0,0 1 0,0-1 0,1 0 0,0 2 0,0-2 0,0-1 0,0 1 0,0-1 0,0 1 0,0-1 0,0 0 0,0 1 0,0-1 0,0 0 0,0 0 0,0 0 0,0 0 0,0 0 0,0 0 0,1 0 0,-1 0 0,0 0 0,0-1 0,0 1 0,1-1 0,60-24 0,-62 25 0,13-7 0,-9 4 0,1 0 0,-1 1 0,1 0 0,-1 0 0,1 0 0,0 0 0,0 1 0,8-2 0,-13 6-243,1-1 1,-1 1-1,0 0 0,0-1 1,0 1-1,0-1 0,0 1 0,0-1 1,-1 1-1,1-1 0,-1 1 1,-1 2-1,-2 2-4679</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9:16.618"/>
    </inkml:context>
    <inkml:brush xml:id="br0">
      <inkml:brushProperty name="width" value="0.025" units="cm"/>
      <inkml:brushProperty name="height" value="0.025" units="cm"/>
      <inkml:brushProperty name="color" value="#AB008B"/>
    </inkml:brush>
  </inkml:definitions>
  <inkml:trace contextRef="#ctx0" brushRef="#br0">59 1 17424,'0'0'10015,"-6"9"-9588,-1 1-284,0 1-1,1 0 0,1 0 0,-1 1 0,2 0 0,-4 13 1,6-17-28,-1 1 0,2-1 0,-1 1 0,1 0 0,1 0 0,-1-1 0,1 1 0,1 0 0,0 0 0,0 0 0,4 12 0,-4-18-96,1 0 0,-1-1 0,1 1 0,0 0 0,0-1 0,0 1 0,0-1 0,1 0 0,-1 0 0,1 0 0,-1 0 0,1 0 0,0 0 0,-1-1 0,1 1 0,0-1 0,0 0 0,0 0 0,0 0 1,0 0-1,1 0 0,-1-1 0,0 1 0,0-1 0,0 0 0,1 0 0,5-1 0,-1 1 2,0-1 0,-1 0 0,1-1 0,0 1 0,-1-1 0,1-1-1,-1 0 1,1 0 0,-1 0 0,9-6 0,2-6-33,-1 0-1,22-25 0,-32 33-34,-7 7 38,0 0 0,0 0 0,0 0 0,0 0 1,0 0-1,0-1 0,0 1 0,0 0 0,0 0 0,0 0 0,0 0 1,0 0-1,0 0 0,0 0 0,1 0 0,-1 0 0,0-1 0,0 1 0,0 0 1,0 0-1,0 0 0,0 0 0,0 0 0,1 0 0,-1 0 0,0 0 1,0 0-1,0 0 0,0 0 0,0 0 0,0 0 0,1 0 0,-1 0 0,0 0 1,0 0-1,0 0 0,0 0 0,0 0 0,0 0 0,1 0 0,-1 0 1,0 0-1,0 0 0,0 0 0,0 0 0,0 0 0,0 1 0,0-1 0,1 0 1,-1 0-1,0 0 0,0 0 0,0 0 0,0 0 0,0 0 0,0 0 1,0 1-1,0-1 0,0 0 0,0 0 0,0 0 0,0 0 0,0 0 0,0 0 1,0 1-1,0-1 0,0 15-214,-6 18 357,5-30-58,0 1 0,0 0 0,0-1 0,0 1 1,1 0-1,0-1 0,-1 1 0,1 0 0,1 7 1,0-10-49,0 0 1,-1 0 0,1 0 0,0 0-1,0 0 1,0 0 0,0 0 0,0 0-1,0-1 1,0 1 0,0 0-1,0-1 1,0 1 0,0-1 0,0 1-1,0-1 1,1 1 0,-1-1 0,0 0-1,0 0 1,1 0 0,-1 1 0,0-1-1,0 0 1,1-1 0,-1 1 0,0 0-1,0 0 1,0 0 0,1-1-1,1 0 1,8-2 21,-1 0 0,1-1 0,-1 0 0,0 0 0,0-1 1,0-1-1,0 0 0,15-13 0,-15 12-109,0 0 0,1 0 0,0 0 0,0 2 0,0-1 0,22-6 0,-32 12 50,-1 0 0,0 0 1,1 0-1,-1 1 0,1-1 1,-1 0-1,0 0 1,1 0-1,-1 1 0,0-1 1,1 0-1,-1 1 1,0-1-1,1 0 0,-1 1 1,0-1-1,0 0 0,1 1 1,-1-1-1,0 0 1,0 1-1,0-1 0,1 1 1,-1-1-1,0 1 1,0-1-1,0 0 0,0 1 1,0-1-1,0 1 0,0-1 1,0 1-1,0-1 1,0 0-1,0 1 0,0-1 1,-1 1-1,1-1 1,0 1-1,0-1 0,0 0 1,0 1-1,-1-1 0,1 0 1,-1 1-1,1 17 270,0-18-241,0 0 0,1 1 0,-1-1 0,0 0 0,0 1 0,0-1 0,1 0 0,-1 1 0,0-1 1,1 0-1,-1 1 0,0-1 0,0 0 0,1 0 0,-1 0 0,0 1 0,1-1 0,-1 0 0,1 0 0,-1 0 0,0 0 0,1 0 1,-1 1-1,0-1 0,1 0 0,-1 0 0,1 0 0,-1 0 0,0 0 0,1 0 0,-1 0 0,1-1 0,-1 1 0,0 0 0,1 0 1,-1 0-1,0 0 0,1 0 0,0-1 0,44-17 124,14-5-169,-55 21-22,0 1 0,0 0 0,0 1 0,0-1 0,0 1 0,1 0 0,-1 0 0,0 0 0,0 0 1,0 1-1,0-1 0,4 2 0,-7-1 42,0 0 0,0 0 0,0 0 0,-1-1 0,1 1 0,0 0 0,0 0 1,-1 0-1,1 0 0,0 0 0,-1 0 0,1 0 0,-1 1 0,0-1 0,1 0 0,-1 0 1,0 0-1,0 0 0,0 1 0,1-1 0,-1 0 0,0 0 0,-1 0 0,1 0 0,0 2 1,0-2 23,-1 0 1,1 0 0,0 0 0,0-1 0,0 1 0,0 0 0,-1 0 0,1 0-1,1 0 1,-1-1 0,0 1 0,0 0 0,0 0 0,0 0 0,0-1 0,1 1 0,-1 0-1,0 0 1,1-1 0,-1 1 0,1 0 0,-1 0 0,1-1 0,-1 1 0,1 0 0,-1-1-1,1 1 1,0-1 0,-1 1 0,1-1 0,0 1 0,-1-1 0,1 1 0,0-1 0,0 0-1,1 1 1,7-2-14,0 0-1,0 0 1,0-1 0,0 0-1,11-5 1,-11 4-7,0 0-1,0 1 1,0 0 0,0 0 0,13 0 0,-21 3-158,-1 0 1,1 0-1,0 0 0,0 1 1,-1-1-1,1 0 1,-1 0-1,1 1 0,-1-1 1,1 0-1,-1 1 0,0-1 1,1 1-1,-1-1 1,0 0-1,0 1 0,0-1 1,0 1-1,-1-1 0,1 0 1,0 1-1,-1 1 1,1 22-4482,0-24 4470,0-1 0,0 0-1,0 1 1,0-1 0,0 1-1,0-1 1,0 0 0,0 1-1,0-1 1,0 1 0,0-1-1,0 0 1,1 1 0,-1-1 0,0 0-1,0 1 1,0-1 0,1 0-1,-1 1 1,0-1 0,0 0-1,1 1 1,-1-1 0,0 0-1,1 0 1,-1 0 0,0 1 0,1-1-1,-1 0 1,0 0 0,1 0-1,-1 0 1,0 1 0,1-1-1,0 0 1,9-2-17025</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9:17.756"/>
    </inkml:context>
    <inkml:brush xml:id="br0">
      <inkml:brushProperty name="width" value="0.025" units="cm"/>
      <inkml:brushProperty name="height" value="0.025" units="cm"/>
      <inkml:brushProperty name="color" value="#AB008B"/>
    </inkml:brush>
  </inkml:definitions>
  <inkml:trace contextRef="#ctx0" brushRef="#br0">17 159 7111,'-1'0'462,"1"0"0,-1 0 0,0 0 0,0 1 0,0-1 0,1 0 0,-1 1 1,0-1-1,1 0 0,-1 1 0,0-1 0,1 1 0,-1-1 0,0 1 0,1-1 0,-1 1 1,1 0-1,-1-1 0,1 1 0,-1 0 0,1-1 0,0 1 0,-1 0 0,1-1 0,0 1 0,0 0 1,-1 0-1,1 0 0,0 1 0,22 4 4161,39-10-1921,-47-1-2386,-1 0 0,0-1 0,-1 0 0,0-1 0,0 0 0,13-10 0,-20 13-288,1 0 0,-1-1 0,0 1 0,0-1 0,-1 0 0,1 0 0,-1 0 0,0-1 0,-1 0 0,1 1 0,-1-1 0,0 0 0,-1-1 0,4-10 0,-6 16-29,0 0 1,1 0 0,-1-1 0,0 1-1,0 0 1,0 0 0,0 0 0,0 0-1,-1 0 1,1-1 0,0 1 0,0 0-1,-1 0 1,1 0 0,-1 0 0,1 0-1,-1 0 1,1 0 0,-1 0-1,0 0 1,1 0 0,-1 0 0,0 1-1,0-1 1,1 0 0,-3-1 0,1 1-22,0 0-1,0 0 1,-1 1 0,1-1 0,0 0 0,-1 1-1,1 0 1,-1-1 0,1 1 0,-1 0 0,1 0 0,-3 1-1,-2-1-16,1 1 0,0 0-1,-1 1 1,1 0 0,0 0-1,0 0 1,-1 1 0,2 0-1,-7 3 1,1 3 39,1 1 1,0 0-1,0 0 0,1 1 1,1 1-1,0-1 0,0 1 0,1 1 1,1-1-1,0 1 0,1 0 1,0 0-1,1 1 0,0 0 1,1-1-1,-1 21 0,3-31 3,1 0 0,0-1 0,1 1 0,-1 0 0,0-1 0,1 1 1,-1-1-1,1 1 0,0 0 0,0-1 0,0 1 0,0-1 0,0 0 0,0 1 0,1-1 0,-1 0 0,1 0 0,0 0 0,0 0 0,0 0 0,0 0 0,0 0 0,0-1 0,0 1 0,0-1 0,1 0 0,-1 1 0,0-1 0,1 0 0,-1 0 0,1 0 0,0-1 0,-1 1 0,1-1 0,-1 1 0,1-1 1,0 0-1,3 0 0,6 0 13,0 0-1,0-1 1,0 0 0,0-1 0,0-1 0,0 1 0,15-7 0,15-10 21,0-2 1,-1-2-1,52-39 1,-89 59-44,-4 3-6,1-1 0,-1 1 0,0 0 0,0-1 0,1 1-1,-1 0 1,0-1 0,1 1 0,-1 0 0,1-1 0,-1 1 0,0 0 0,1 0 0,-1 0 0,1-1 0,-1 1 0,1 0 0,-1 0-1,1 0 1,-1 0 0,1 0 0,-1 0 0,1 0 0,-1 0 0,0 0 0,1 0 0,-1 0 0,1 0 0,-1 0 0,1 0-1,-1 0 1,1 0 0,-1 1 0,1-1 0,-1 0 0,1 0 0,-1 0 0,1 1 0,-4 21-90,-20 30 321,22-50-207,0 0 15,-17 42 623,16-23 12,2-20-633,0-1 1,0 1-1,1-1 1,-1 1-1,0-1 0,0 1 1,1-1-1,-1 0 1,0 1-1,0-1 0,1 1 1,-1-1-1,0 0 1,1 1-1,-1-1 0,0 0 1,1 1-1,-1-1 1,1 0-1,-1 0 0,1 1 1,-1-1-1,1 0 1,-1 0-1,1 0 0,-1 0 1,1 1-1,-1-1 1,1 0-1,-1 0 0,1 0 1,14-2-15,-1 0 1,0 0 0,0-2-1,0 0 1,0 0 0,-1-1-1,0-1 1,0 0 0,0-1-1,15-10 1,47-22 4,-74 38-25,1 0 0,-1 0 0,1 0 0,-1 1 0,0-1 0,1 1 0,-1-1 0,1 1 0,-1-1 0,1 1 0,-1 0 0,1 0 0,0 0 0,-1 0 0,1 0 0,-1 0 0,1 0 0,-1 0 0,1 0 0,-1 1 0,1-1 0,2 2 0,-3 0-10,0-1 1,0 1-1,-1-1 0,1 1 0,0-1 0,-1 1 1,1 0-1,-1-1 0,0 1 0,0 0 0,1 0 1,-1-1-1,0 1 0,-1 2 0,1-1 3,0-1-1,0 1 1,0 0 0,1 0-1,-1 0 1,1 0-1,0-1 1,-1 1-1,1 0 1,1-1 0,1 6-1,-2-7 17,0 0 0,1 0-1,-1 0 1,0 0 0,1-1 0,-1 1-1,0 0 1,1 0 0,-1-1 0,1 1-1,-1-1 1,1 0 0,-1 1 0,1-1-1,-1 0 1,1 0 0,0 0 0,-1 0-1,1 0 1,-1 0 0,1 0 0,-1 0-1,1-1 1,-1 1 0,1-1 0,-1 1-1,1-1 1,-1 0 0,2 0 0,47-28 22,-39 21-138,-3 3-65,-3 1 27,1 0 0,0 1 0,-1-1 0,1 1 0,0 0 1,1 1-1,-1 0 0,0 0 0,1 0 0,9-1 0,-15 4 147,0-1 0,-1 1 0,1 0 0,-1-1 0,1 1 1,-1 0-1,1 0 0,-1 0 0,1-1 0,-1 1 0,0 0 0,1 0 0,-1 0 0,0 0 0,0 0 0,0 0 0,0 0 0,0 0 0,0 0 0,0-1 0,0 1 0,0 0 1,0 0-1,0 0 0,0 0 0,-1 0 0,1 0 0,0 0 0,-1 1 0,-9 30 161,6-23-719,-14 24 1710,5-21-3439,-2-9-5121,6-6 642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22.441"/>
    </inkml:context>
    <inkml:brush xml:id="br0">
      <inkml:brushProperty name="width" value="0.025" units="cm"/>
      <inkml:brushProperty name="height" value="0.025" units="cm"/>
    </inkml:brush>
  </inkml:definitions>
  <inkml:trace contextRef="#ctx0" brushRef="#br0">5 651 13901,'-1'0'134,"1"0"1,0 1-1,-1-1 0,1 0 0,0 1 1,0-1-1,-1 1 0,1-1 0,0 0 1,0 1-1,0-1 0,-1 1 1,1-1-1,0 1 0,0-1 0,0 0 1,0 1-1,0-1 0,0 1 0,0-1 1,0 1-1,0-1 0,0 1 0,0-1 1,0 1-1,0-1 0,1 0 0,-1 1 1,0-1-1,0 1 0,0-1 1,1 1-1,-1-1 0,16-5 1571,20-21-213,252-241 575,-238 215-2038,-3-3 0,-2-1 0,54-89 1,-94 136-59,0 0 0,0-1 0,-1 0 0,4-10 0,-20 28-200,-11 22 206,1 1-1,2 1 1,1 1 0,2 0-1,1 2 1,1-1 0,2 2 0,2 0-1,1 1 1,-5 38 0,12-15-2617,4-20-3230,0-23-477</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9:18.115"/>
    </inkml:context>
    <inkml:brush xml:id="br0">
      <inkml:brushProperty name="width" value="0.025" units="cm"/>
      <inkml:brushProperty name="height" value="0.025" units="cm"/>
      <inkml:brushProperty name="color" value="#AB008B"/>
    </inkml:brush>
  </inkml:definitions>
  <inkml:trace contextRef="#ctx0" brushRef="#br0">0 1 12556,'0'0'13997</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9:18.489"/>
    </inkml:context>
    <inkml:brush xml:id="br0">
      <inkml:brushProperty name="width" value="0.025" units="cm"/>
      <inkml:brushProperty name="height" value="0.025" units="cm"/>
      <inkml:brushProperty name="color" value="#AB008B"/>
    </inkml:brush>
  </inkml:definitions>
  <inkml:trace contextRef="#ctx0" brushRef="#br0">1 1 18033,'0'0'12556,"0"58"-11339,7-32-480,4-3-513,3 0-224,4-5 0,4-4 0,3-5 0,3-4-1057,3-5-1377,-5 0-1730,-1-6-1313,-4-8-1826</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9:18.845"/>
    </inkml:context>
    <inkml:brush xml:id="br0">
      <inkml:brushProperty name="width" value="0.025" units="cm"/>
      <inkml:brushProperty name="height" value="0.025" units="cm"/>
      <inkml:brushProperty name="color" value="#AB008B"/>
    </inkml:brush>
  </inkml:definitions>
  <inkml:trace contextRef="#ctx0" brushRef="#br0">269 0 7495,'0'0'13197,"-57"73"-9898,30-38-1602,-5 6-63,-1 1 544,-1 3-545,4-1-640,4-2-512,7-6-417,9-4-64,9-5-384,1-10-898,7-11-1152,11-6-1506,2-2-2274,1-16-5765</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9:19.449"/>
    </inkml:context>
    <inkml:brush xml:id="br0">
      <inkml:brushProperty name="width" value="0.025" units="cm"/>
      <inkml:brushProperty name="height" value="0.025" units="cm"/>
      <inkml:brushProperty name="color" value="#AB008B"/>
    </inkml:brush>
  </inkml:definitions>
  <inkml:trace contextRef="#ctx0" brushRef="#br0">255 1 7399,'0'0'22325,"-6"10"-22005,-8 13-209,-2 0 0,0-1 0,-32 33-1,-73 62 1194,107-105-1081,34-30-615,-2-1 0,-1-1-1,0 0 1,-1-1-1,-1-1 1,-2-1 0,23-47-1,-58 131 1018,-20 98-1,39-135 156,5-21-292,2-15-303,-3 3-293,0 0 0,0 0 0,-1 0 0,0 0 1,0-1-1,-1 1 0,0 0 0,-1 0 0,0 0 1,0 1-1,-1-1 0,0 0 0,-1 1 0,1 0 1,-2 0-1,1 0 0,-1 0 0,0 1 0,-1-1 1,0 1-1,0 1 0,-1-1 0,1 1 1,-1 0-1,-10-6 0,17 12 132,-1 0-1,1-1 1,-1 1 0,1 0-1,0-1 1,-1 1 0,1 0-1,-1 0 1,1-1 0,-1 1 0,1 0-1,-1 0 1,1 0 0,-1 0-1,0 0 1,1 0 0,-1-1-1,1 1 1,-1 1 0,1-1-1,-1 0 1,1 0 0,-1 0 0,1 0-1,-1 0 1,1 0 0,-1 1-1,1-1 1,-1 0 0,1 0-1,-1 1 1,1-1 0,-1 0-1,0 1 1,1 0-2,0-1-1,0 1 1,0 0-1,0-1 0,0 1 1,0 0-1,0-1 1,0 1-1,0-1 1,1 1-1,-1 0 1,0-1-1,0 1 1,1-1-1,-1 1 1,0 0-1,1-1 1,-1 1-1,0-1 0,1 1 1,-1-1-1,1 0 1,-1 1-1,1-1 1,-1 1-1,1-1 1,-1 0-1,1 1 1,-1-1-1,2 1 1,17 8 108,1 0 0,0 0 1,0-2-1,1-1 0,0 0 1,28 3-1,31 9-839,-52-12-2816,-9-4-3307,-3-2-7678</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9:19.941"/>
    </inkml:context>
    <inkml:brush xml:id="br0">
      <inkml:brushProperty name="width" value="0.025" units="cm"/>
      <inkml:brushProperty name="height" value="0.025" units="cm"/>
      <inkml:brushProperty name="color" value="#AB008B"/>
    </inkml:brush>
  </inkml:definitions>
  <inkml:trace contextRef="#ctx0" brushRef="#br0">0 5 20339,'0'0'5061,"50"0"-3524,-6 0-255,10 0-353,6-2-609,1 0-192,-3 2-128,-9 0-1185,-8 0-2050,-12 4-1217,-16 0-897</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9:20.298"/>
    </inkml:context>
    <inkml:brush xml:id="br0">
      <inkml:brushProperty name="width" value="0.025" units="cm"/>
      <inkml:brushProperty name="height" value="0.025" units="cm"/>
      <inkml:brushProperty name="color" value="#AB008B"/>
    </inkml:brush>
  </inkml:definitions>
  <inkml:trace contextRef="#ctx0" brushRef="#br0">0 25 18578,'0'0'7046,"69"9"-5188,-19-9-128,8 0-801,4-1-833,2-3-385,-5-2-2305,-5-2-5254,-5-7-9608</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9:37.622"/>
    </inkml:context>
    <inkml:brush xml:id="br0">
      <inkml:brushProperty name="width" value="0.025" units="cm"/>
      <inkml:brushProperty name="height" value="0.025" units="cm"/>
      <inkml:brushProperty name="color" value="#AB008B"/>
    </inkml:brush>
  </inkml:definitions>
  <inkml:trace contextRef="#ctx0" brushRef="#br0">105 21 17873,'0'0'13325,"12"-3"-12546,18-3-582,-1 1 1,1 2-1,33 0 1,-63 3-198,1-1 0,0 1 0,-1 1 0,1-1 0,0 0 0,-1 0 0,1 0 0,0 0 0,-1 0 0,1 1 0,0-1 0,-1 0 0,1 0 0,-1 1 0,1-1 0,0 0 0,-1 1 0,1-1 0,-1 1 0,1-1 0,-1 1 0,0-1 0,1 1 0,-1-1 0,1 1 0,-1-1 0,0 1 0,1 0 0,-1-1 0,0 1 0,0 0 0,0-1 0,1 1 0,-1 0 0,0-1 0,0 1 0,0 0 0,0-1 0,0 1 0,0 0 0,0-1 0,0 1 0,-1-1 0,1 1 0,0 0 0,0-1 0,0 1 0,-1 0 0,1-1 0,0 1 0,-1-1 0,1 1 0,-1-1 0,1 1 0,-1 0 0,-23 32 0,-87 52 0,109-77 0,13-4 0,23 0 0,-26-3 0,2 1-58,1 0 0,-1 1 0,0 0 0,0 1 0,0 0 0,0 0 0,-1 1 0,17 12 0,-23-15 41,0 0 0,0 1 0,0-1 0,0 1-1,-1 0 1,1 0 0,-1 0 0,1 0 0,-1 0 0,0 0-1,0 1 1,-1-1 0,1 1 0,-1-1 0,1 1 0,-1 0-1,-1-1 1,1 1 0,0 0 0,-1 0 0,0 0 0,1 0-1,-2-1 1,1 1 0,0 0 0,-1 0 0,0 0 0,-1 3-1,0-2 56,0 0-1,-1-1 0,0 0 0,0 1 1,0-1-1,-1 0 0,1-1 1,-1 1-1,0 0 0,0-1 0,0 0 1,-1 0-1,-8 4 0,-1 1 88,-1-1-1,0-1 1,-18 6-1,15-7-124,1-1 0,-1-1 0,-32 1 0,41-3 0,0-1 0,0 0 0,0-1 0,0 0 0,1-1 0,-1 0 0,0 0 0,1-1 0,-12-4 0,20 7-16,0 0 0,0 0 0,0 0 0,0-1 0,-1 1 0,1 0 0,0 0 0,0 0 0,0 0 0,0 0 0,0 0 0,0 0 0,-1 0 0,1-1 0,0 1 0,0 0 0,0 0 0,0 0 0,0 0 0,0 0 0,0-1 0,0 1 0,0 0 0,0 0 0,0 0 0,0 0 0,0 0 0,0-1 0,0 1 0,0 0 0,0 0 0,0 0 0,0 0 0,0-1 0,0 1 0,0 0 0,0 0 0,0 0 0,0 0 0,0 0 0,0-1 0,0 1 0,0 0 0,0 0 0,0 0 0,0 0 0,1 0 0,-1-1 0,0 1 0,0 0 0,0 0 0,14-8-2185,25-7-4534,-30 12 4011,23-10-7686</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9:38.088"/>
    </inkml:context>
    <inkml:brush xml:id="br0">
      <inkml:brushProperty name="width" value="0.025" units="cm"/>
      <inkml:brushProperty name="height" value="0.025" units="cm"/>
      <inkml:brushProperty name="color" value="#AB008B"/>
    </inkml:brush>
  </inkml:definitions>
  <inkml:trace contextRef="#ctx0" brushRef="#br0">98 1 19090,'0'0'13373,"-2"8"-13240,1-4-138,0-2 11,0 0 1,0 0 0,1 0-1,-1 0 1,1 1 0,0-1-1,0 0 1,-1 0 0,1 0-1,1 0 1,-1 0 0,1 3 0,-1-3-6,1-1 0,0 0 0,1 1 0,-1-1 0,0 0 0,0 0 1,1 1-1,-1-1 0,0 0 0,1 0 0,-1-1 0,1 1 1,-1 0-1,1 0 0,0-1 0,-1 1 0,1-1 0,0 1 0,-1-1 1,1 0-1,3 0 0,7 2-283,5 1-22,-1 0-1,1 1 0,-1 1 0,21 8 0,-35-13 305,0 1 0,1 0 0,-1 0 0,0 0 0,0 0 0,0 1 0,0-1 0,0 0 0,0 1 0,0 0 0,0-1 0,-1 1 0,1 0 0,-1 0 0,1 0 0,-1 0 0,1 0 1,-1 0-1,0 0 0,0 0 0,0 0 0,-1 1 0,1-1 0,0 0 0,-1 1 0,0-1 0,1 1 0,-1-1 0,0 1 0,0-1 0,0 0 0,-1 1 0,1-1 0,0 1 0,-1-1 0,0 0 0,1 1 0,-1-1 1,-2 3-1,0 0 75,0 0 1,-1 0 0,0 0 0,0 0 0,-1-1-1,1 1 1,-1-1 0,0 0 0,0-1 0,-8 6-1,-62 30 889,57-31-893,12-5-71,-4 3 0,-1-1 0,0 0 0,0-1 0,0 0 0,-1-1 0,0 0 0,-21 3 0,32-6-12,1 0 0,-1 0 0,1 0 0,0-1 0,-1 1 0,1 0 0,0 0 0,-1 0 0,1 0 0,0 0 0,-1 0 0,1-1 0,0 1 0,-1 0 0,1 0 0,0-1 0,0 1 0,-1 0 0,1 0 1,0-1-1,0 1 0,-1 0 0,1 0 0,0-1 0,0 1 0,0 0 0,0-1 0,-1 1 0,1-1 0,0 1 0,0 0 0,0-1 0,0 1 0,0 0 0,0-1 0,0 0 0,3-20-1224,13-19-3053,1 7-2069,3-3-2456</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9:38.430"/>
    </inkml:context>
    <inkml:brush xml:id="br0">
      <inkml:brushProperty name="width" value="0.025" units="cm"/>
      <inkml:brushProperty name="height" value="0.025" units="cm"/>
      <inkml:brushProperty name="color" value="#AB008B"/>
    </inkml:brush>
  </inkml:definitions>
  <inkml:trace contextRef="#ctx0" brushRef="#br0">0 44 16688,'0'0'16079,"59"-22"-16079,-39 17 0,4 2 0,0-2 0,1 1 0,-2 3-769,-5 0-3235,0 0-3010,0 0-3556</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9:38.788"/>
    </inkml:context>
    <inkml:brush xml:id="br0">
      <inkml:brushProperty name="width" value="0.025" units="cm"/>
      <inkml:brushProperty name="height" value="0.025" units="cm"/>
      <inkml:brushProperty name="color" value="#AB008B"/>
    </inkml:brush>
  </inkml:definitions>
  <inkml:trace contextRef="#ctx0" brushRef="#br0">198 1 15759,'0'0'1735,"-11"4"2285,-3 1-3531,0 2 1,1-1-1,0 2 1,0-1-1,0 2 1,1 0-1,1 0 1,-1 1-1,1 0 1,1 1-1,0 1 1,-9 12-1,16-19-380,0 0 1,1 0-1,-1 0 0,1 1 0,0-1 1,0 1-1,1-1 0,0 1 0,0 0 1,0 0-1,0-1 0,1 1 0,0 0 1,1 6-1,0-10-85,0-1 1,0 1-1,0-1 1,0 1-1,0-1 1,1 0-1,-1 1 1,0-1-1,1 0 1,-1 0-1,1 0 1,-1 0-1,1 0 0,0 0 1,-1 0-1,1-1 1,0 1-1,0 0 1,0-1-1,-1 0 1,1 1-1,0-1 1,0 0-1,0 0 1,0 0-1,0 0 1,-1 0-1,3-1 1,5 1 77,0-1 1,1 1-1,-1-2 1,13-3-1,-13 2-25,-1-1 0,0-1-1,0 0 1,-1 0-1,0 0 1,1-1 0,-2 0-1,1 0 1,-1-1-1,0 0 1,0 0-1,-1-1 1,0 1 0,0-1-1,-1 0 1,0 0-1,0-1 1,-1 1 0,0-1-1,0 0 1,-1 0-1,-1 0 1,1 0-1,-1 0 1,-1-10 0,0 18-80,0 0 1,-1 0 0,1 0-1,0 0 1,-1 0 0,0-1-1,1 1 1,-1 0 0,1 0 0,-1 0-1,0 1 1,0-1 0,0 0-1,0 0 1,1 0 0,-1 0-1,0 1 1,0-1 0,-1 0-1,1 1 1,0-1 0,0 1-1,0-1 1,0 1 0,0 0 0,0 0-1,-1-1 1,1 1 0,0 0-1,0 0 1,-1 0 0,1 0-1,0 0 1,0 0 0,0 1-1,-2-1 1,-1 1-139,0-1-1,1 1 1,-1-1-1,1 1 1,-1 0-1,1 0 1,-1 1-1,1-1 1,0 1 0,0-1-1,-5 4 1,-12 20-3041,2 2-3742,17-26 6566,-9 18-7345</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22.802"/>
    </inkml:context>
    <inkml:brush xml:id="br0">
      <inkml:brushProperty name="width" value="0.025" units="cm"/>
      <inkml:brushProperty name="height" value="0.025" units="cm"/>
    </inkml:brush>
  </inkml:definitions>
  <inkml:trace contextRef="#ctx0" brushRef="#br0">73 498 12684,'-11'5'3267,"-35"14"-1073,31-10-528,18-5-885,24-4-374,-25 0-346,61-9 1176,-1-3 0,104-34 0,-81 22-966,749-189 1053,437-11-3651,-1183 217 304,-80 7-187,-16 0-1869,-16 0-2936</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9:39.132"/>
    </inkml:context>
    <inkml:brush xml:id="br0">
      <inkml:brushProperty name="width" value="0.025" units="cm"/>
      <inkml:brushProperty name="height" value="0.025" units="cm"/>
      <inkml:brushProperty name="color" value="#AB008B"/>
    </inkml:brush>
  </inkml:definitions>
  <inkml:trace contextRef="#ctx0" brushRef="#br0">101 1 17360,'0'0'13645,"-34"61"-12428,17-37-896,4 1-257,1 0-352,4-5-1378,-1-4-993,4-4-1761,3-7-1377</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9:39.476"/>
    </inkml:context>
    <inkml:brush xml:id="br0">
      <inkml:brushProperty name="width" value="0.025" units="cm"/>
      <inkml:brushProperty name="height" value="0.025" units="cm"/>
      <inkml:brushProperty name="color" value="#AB008B"/>
    </inkml:brush>
  </inkml:definitions>
  <inkml:trace contextRef="#ctx0" brushRef="#br0">277 4 14382,'0'0'2754,"-12"-1"-666,3 0-1491,0 0 1,-1 0-1,1 1 1,-1 0-1,1 1 1,0 0-1,0 1 1,-1 0-1,1 0 1,0 0-1,0 2 1,1-1-1,-10 6 1,-35 31 2606,50-38-3100,0 1-1,0 0 1,1 0-1,-1 0 1,1 0-1,0 1 1,0-1-1,0 0 1,0 1-1,0 0 0,1-1 1,0 1-1,-1 0 1,1 4-1,1-7-98,0 0-1,0 0 1,0 0-1,0 0 0,0 0 1,1 0-1,-1 0 1,0 0-1,1 0 1,-1 0-1,0 0 0,1 0 1,-1 0-1,1-1 1,0 1-1,-1 0 1,1 0-1,0-1 0,-1 1 1,1 0-1,0-1 1,0 1-1,0-1 0,-1 1 1,1-1-1,0 1 1,0-1-1,0 0 1,0 1-1,0-1 0,0 0 1,0 0-1,2 1 1,38 1 98,-33-2-95,4-1-180,-1 0 1,0-1 0,0 0-1,0-1 1,0 0-1,-1-1 1,1 0-1,-1 0 1,0-1 0,0-1-1,-1 0 1,0 0-1,1-1 1,-2 0 0,1 0-1,-1-1 1,9-12-1,-16 19-223,-20 31-603,3-7 1287,1 0 0,1 1 1,-15 35-1,26-52-213,0 1 1,1-1-1,-1 0 0,2 1 0,-1-1 1,1 1-1,0 0 0,1-1 1,0 1-1,0 0 0,0 0 1,1-1-1,1 1 0,-1-1 0,1 1 1,0-1-1,4 8 0,-6-14-66,1 0-1,-1-1 0,0 1 0,0 0 1,1-1-1,-1 1 0,0 0 1,0 0-1,0-1 0,0 1 0,0 0 1,0 0-1,0 0 0,0-1 1,0 1-1,0 0 0,0 0 0,0-1 1,0 1-1,-1 0 0,1 0 1,0-1-1,-1 1 0,1 0 0,0-1 1,-1 1-1,0 0 0,-22 11 585,-41-4 563,51-8-1059,-88 2-98,100-2-5,1 0-1,0 0 1,0 0-1,0 0 1,0 0 0,0 0-1,0 0 1,-1 0-1,1 0 1,0 0 0,0 0-1,0 0 1,0 0 0,-1 0-1,1 0 1,0 0-1,0 0 1,0 0 0,0 0-1,0 0 1,-1 0-1,1 0 1,0 0 0,0 0-1,0 0 1,0 0-1,0 0 1,0 0 0,-1 0-1,1 0 1,0-1-1,0 1 1,0 0 0,0 0-1,0 0 1,0 0-1,0 0 1,0 0 0,0-1-1,0 1 1,-1 0 0,1 0-1,0 0 1,0 0-1,0 0 1,0-1 0,0 1-1,0 0 1,0 0-1,0 0 1,0 0 0,0 0-1,0-1 1,0 1-1,0 0 1,0 0 0,9-9-997,15-6-3564,-24 15 4547,21-13-7732</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9:39.881"/>
    </inkml:context>
    <inkml:brush xml:id="br0">
      <inkml:brushProperty name="width" value="0.025" units="cm"/>
      <inkml:brushProperty name="height" value="0.025" units="cm"/>
      <inkml:brushProperty name="color" value="#AB008B"/>
    </inkml:brush>
  </inkml:definitions>
  <inkml:trace contextRef="#ctx0" brushRef="#br0">1 213 13261,'0'0'17734,"12"4"-16330,-6-2-1387,0 0 1,0-1-1,1 0 1,-1 0-1,0 0 1,1-1-1,-1 0 1,1 0 0,-1 0-1,0-1 1,1 0-1,-1-1 1,0 1-1,0-1 1,0 0-1,0-1 1,0 1-1,0-1 1,-1 0-1,7-5 1,11-8-18,0-1 0,-2-2 0,0 0 0,-1-1 0,0 0 0,-2-2 0,27-41 0,-116 194 0,30-51-2996,35-66 1737,1 0 1,0 0 0,1 0-1,1 0 1,0 0 0,1 1-1,0 17 1,2-19-6755</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0:13.200"/>
    </inkml:context>
    <inkml:brush xml:id="br0">
      <inkml:brushProperty name="width" value="0.025" units="cm"/>
      <inkml:brushProperty name="height" value="0.025" units="cm"/>
      <inkml:brushProperty name="color" value="#AB008B"/>
    </inkml:brush>
  </inkml:definitions>
  <inkml:trace contextRef="#ctx0" brushRef="#br0">112 71 5221,'-26'2'4689,"25"-2"-4501,1 0 0,0 0 1,-1 1-1,1-1 1,0 0-1,-1 0 1,1 0-1,-1 0 1,1 0-1,-1 0 1,1 0-1,0 0 1,-1 0-1,1 0 1,-1 0-1,1 0 1,0 0-1,-1 0 1,1 0-1,-1 0 1,1 0-1,0-1 1,-1 1-1,1 0 1,-1 0-1,1-1 1,0 1-1,-1 0 1,1 0-1,0-1 1,0 1-1,-1 0 1,1-1-1,0 1 1,0 0-1,-1-1 1,1 1-1,0 0 1,0-1-1,0 1 1,0-1-1,-1 1 1,1 0-1,0-1 1,0 1-1,0-1 1,0 1-1,0 0 1,0-1-1,0 0 0,3 0-3,1-1-1,-1 1 0,0 0 0,0 0 0,1 1 1,-1-1-1,1 1 0,-1-1 0,0 1 0,7 1 0,-5-1-47,340-3 1195,37-2-1714,-221 2-542,-267 16 513,-794 11 1078,957-43 620,81-1-1143,273-2-1,-307 19-136,95-5 59,91-2-58,-296 11-50,0 0-1,0 1 0,0-1 1,0 1-1,0 0 0,-6 3 1,-18 7 121,-70 9-4,-119 11 0,-104-7-33,218-18-9,-107 0-375,209-7 220,-35-4-1919,37 4 1736,0-1 1,-1 1-1,1-1 0,0 0 0,0 1 0,0-1 0,0 0 0,0 0 0,0 0 1,0 1-1,1-1 0,-1 0 0,0 0 0,0 0 0,1 0 0,-2-2 0,-1-21-12400</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0:15.702"/>
    </inkml:context>
    <inkml:brush xml:id="br0">
      <inkml:brushProperty name="width" value="0.025" units="cm"/>
      <inkml:brushProperty name="height" value="0.025" units="cm"/>
      <inkml:brushProperty name="color" value="#AB008B"/>
    </inkml:brush>
  </inkml:definitions>
  <inkml:trace contextRef="#ctx0" brushRef="#br0">2989 617 5926,'0'0'13298,"-5"-9"-12626,2 4-663,1 1 74,0 0 1,0 0-1,-1 0 1,0 0-1,0 0 1,0 1-1,0-1 1,0 1-1,-1 0 1,1 0-1,-1 0 1,0 0-1,0 0 0,0 1 1,0 0-1,-1 0 1,1 0-1,-1 0 1,1 1-1,-7-1 1,-45-4 49,-79 4 1,79 3-107,-86-9-1,-197-59 756,-46-5-160,-320 2 1300,580 57-1369,54 8 97,0-3 1,1-3-1,-130-38 1,-4-15-86,-51-19-41,244 79-354,-35-16 350,44 20-514,0-1-1,0 0 1,0 0-1,0-1 1,0 1 0,0 0-1,1-1 1,-1 1-1,0-1 1,1 1-1,-1-1 1,1 0-1,0 1 1,-1-1 0,1 0-1,-2-4 1,4 5-513,1-1 0,-1 1 0,0 0 1,0 0-1,1-1 0,-1 1 0,0 0 1,1 0-1,-1 0 0,1 0 0,0 1 0,-1-1 1,1 0-1,0 1 0,-1-1 0,1 1 1,0 0-1,2-1 0,13-5-4881,-7-3-960</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0:16.169"/>
    </inkml:context>
    <inkml:brush xml:id="br0">
      <inkml:brushProperty name="width" value="0.025" units="cm"/>
      <inkml:brushProperty name="height" value="0.025" units="cm"/>
      <inkml:brushProperty name="color" value="#AB008B"/>
    </inkml:brush>
  </inkml:definitions>
  <inkml:trace contextRef="#ctx0" brushRef="#br0">68 354 7559,'0'0'2317,"-8"2"37,-6 2-1291,-8 2 148,-2-4 5452,51-17-1821,-14 2-4461,-1-1 0,0 0 1,-1-1-1,-1 0 0,0-1 1,-1 0-1,14-34 1,-13 24-334,-1-1 1,-1-1-1,-1 0 1,4-40-1,-11 67-59,0 0 0,0 0 0,0 0 0,0-1-1,0 1 1,0 0 0,1 0 0,-1 0 0,0 0-1,0 0 1,1 0 0,-1 0 0,1 0 0,-1 0-1,1 1 1,-1-1 0,1 0 0,-1 0 0,1 0-1,0 0 1,-1 1 0,2-2 0,0 2-9,0 0 0,0 0-1,-1 1 1,1-1 0,0 0 0,-1 1 0,1-1 0,0 1 0,-1 0 0,1-1 0,-1 1-1,1 0 1,2 2 0,20 10-1088,49 18 0,-44-22-882,0-1 1,0-1-1,42 4 0,-14-7-6637</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0:26.034"/>
    </inkml:context>
    <inkml:brush xml:id="br0">
      <inkml:brushProperty name="width" value="0.025" units="cm"/>
      <inkml:brushProperty name="height" value="0.025" units="cm"/>
      <inkml:brushProperty name="color" value="#AB008B"/>
    </inkml:brush>
  </inkml:definitions>
  <inkml:trace contextRef="#ctx0" brushRef="#br0">1 652 6118,'8'0'8703,"23"-11"-6270,50-21-1223,127-32 1,-61 21-1155,335-123 184,-26 9 134,242-10 966,-651 164-1207,-46 3-400,-11-2-8408,6-5 2557</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0:26.394"/>
    </inkml:context>
    <inkml:brush xml:id="br0">
      <inkml:brushProperty name="width" value="0.025" units="cm"/>
      <inkml:brushProperty name="height" value="0.025" units="cm"/>
      <inkml:brushProperty name="color" value="#AB008B"/>
    </inkml:brush>
  </inkml:definitions>
  <inkml:trace contextRef="#ctx0" brushRef="#br0">0 1 13581,'0'0'10415,"10"0"-10063,30 2-118,-14-2-109,1 2-1,0 1 0,41 9 1,-66-11-110,1-1 0,-1 1 0,-1 0 0,1 0 0,0 1 0,0-1 0,0 0 0,0 1 0,-1-1 0,1 1 1,-1-1-1,1 1 0,-1 0 0,0-1 0,1 1 0,-1 0 0,0 0 0,0 0 0,0 0 0,-1 0 0,1 0 0,0 0 1,-1 1-1,1-1 0,-1 0 0,0 0 0,0 0 0,0 0 0,0 1 0,0-1 0,0 0 0,-1 0 0,0 3 0,-1 9 131,-2-1 0,0 1-1,-1 0 1,-6 13 0,3-9-69,-18 67 562,14-44-2310,-1-2-6196</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0:30.686"/>
    </inkml:context>
    <inkml:brush xml:id="br0">
      <inkml:brushProperty name="width" value="0.025" units="cm"/>
      <inkml:brushProperty name="height" value="0.025" units="cm"/>
      <inkml:brushProperty name="color" value="#AB008B"/>
    </inkml:brush>
  </inkml:definitions>
  <inkml:trace contextRef="#ctx0" brushRef="#br0">1 27 4676,'0'0'12797,"10"-3"-12194,11-3-195,1 1-1,0 1 1,1 1 0,23-1 0,70 2 706,117 4-851,-214 1-249,0 1-1,0 0 0,0 2 1,-1 0-1,0 1 0,0 0 1,-1 2-1,0 0 0,0 1 1,-1 1-1,24 19 0,-28-21 63,0-1 0,1-1 0,1 0-1,-1-1 1,1-1 0,0 0-1,0 0 1,26 3 0,14 0 371,58 1 0,-33-4-197,-8 5-91,-1 2 0,-1 4 0,68 24-1,-24-4-59,142 65 0,-188-73 331,113 31 0,-45-16-73,-3-4-121,225 36 0,-90-23-57,-113-22-91,214 13 0,161-19 172,-318-18-220,664-4 333,-741-9-305,-2-6-1,156-36 1,-80-1 16,-2-9-1,285-124 1,-65 19 172,-334 120 22,-92 44-422,-17 0-8005,4 1-1068</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0:31.026"/>
    </inkml:context>
    <inkml:brush xml:id="br0">
      <inkml:brushProperty name="width" value="0.025" units="cm"/>
      <inkml:brushProperty name="height" value="0.025" units="cm"/>
      <inkml:brushProperty name="color" value="#AB008B"/>
    </inkml:brush>
  </inkml:definitions>
  <inkml:trace contextRef="#ctx0" brushRef="#br0">6 69 9993,'0'-1'266,"-1"1"-1,1 0 1,0 0-1,-1 0 0,1 0 1,0 0-1,0-1 1,-1 1-1,1 0 0,0 0 1,-1-1-1,1 1 0,0 0 1,0 0-1,0-1 1,-1 1-1,1 0 0,0 0 1,0-1-1,0 1 0,0 0 1,-1-1-1,1 1 1,0 0-1,0-1 0,0 1 1,0 0-1,0-1 0,0 1 1,0 0-1,0-1 1,0 1-1,0 0 0,0-1 1,0 1-1,0 0 1,1-1-1,-1 1 0,0-1 1,16-10 3626,42-8-5036,-33 12 2087,-15 3-943,0 0 0,0 1 0,0 0 0,1 1 0,-1 0 0,12 0 0,-21 6 48,1-1-1,-1 1 0,0 0 0,-1-1 0,1 1 1,-1 0-1,0-1 0,1 1 0,-2 0 0,1 0 1,-1 4-1,1-1 128,-1 12-164,2 29 959,-1-47-1089,0 0 0,0 1-1,1-1 1,-1 0 0,0 0-1,1 0 1,-1 0 0,1 0-1,-1 0 1,1 0 0,0 0-1,-1 0 1,1 0-1,0 0 1,0 0 0,0 0-1,-1 0 1,1-1 0,0 1-1,0 0 1,0-1 0,0 1-1,1-1 1,-1 1 0,0-1-1,0 1 1,0-1 0,0 0-1,0 1 1,1-1 0,-1 0-1,2 0 1,15 0-6207</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23.332"/>
    </inkml:context>
    <inkml:brush xml:id="br0">
      <inkml:brushProperty name="width" value="0.025" units="cm"/>
      <inkml:brushProperty name="height" value="0.025" units="cm"/>
    </inkml:brush>
  </inkml:definitions>
  <inkml:trace contextRef="#ctx0" brushRef="#br0">65 114 8680,'-8'1'2915,"-2"1"-1830,7-1-663,-1-1-1,1 1 1,0-1-1,-1 1 1,1-1 0,-1 0-1,1 0 1,0-1-1,-1 1 1,-4-2 0,8 2-341,0 0 0,-1 0 0,1-1 0,0 1 0,-1 0 0,1-1 0,0 1 0,-1 0 0,1-1 0,0 1 0,0-1 0,-1 1 0,1 0 0,0-1 0,0 1 0,0-1 0,0 1 0,0-1 0,0 1 1,0-1-1,0 1 0,0 0 0,0-1 0,0 1 0,0-1 0,0 1 0,0-1 0,0 1 0,0-1 0,0 1 0,0 0 0,1-1 0,-1 1 0,0-1 0,0 1 0,1 0 0,-1-1 0,0 1 0,0 0 0,1-1 0,-1 1 0,1-1 0,12-16 583,-4 9-253,0-1 1,1 2 0,0-1 0,0 1-1,0 1 1,1 0 0,0 0 0,0 1 0,0 1-1,1 0 1,0 0 0,0 1 0,0 1-1,14-2 1,-25 4-395,0 0 0,0 0-1,0 0 1,0 0 0,0 0 0,0 1-1,0-1 1,0 0 0,0 0-1,0 1 1,0-1 0,0 1 0,0-1-1,0 1 1,0-1 0,0 1 0,0-1-1,-1 1 1,1 0 0,0-1 0,0 1-1,-1 0 1,1 0 0,0 0 0,-1 0-1,1 1 1,0 0-2,0 1-1,0 0 1,-1-1 0,1 1-1,-1 0 1,0 0 0,1-1-1,-1 1 1,-1 0 0,1 3 0,-2 3 17,0 1 0,0 0 0,-1 0 0,-8 17 0,-33 44 144,35-60-290,1 1 1,0 0 0,0 0-1,1 1 1,1 0 0,0 1-1,-6 22 1,12-35 24,0 0 1,0 0-1,0 1 1,0-1-1,0 0 0,0 0 1,0 0-1,0 0 1,1 0-1,-1 0 1,0 0-1,1 0 1,-1 0-1,1 0 0,-1 0 1,1 0-1,-1 0 1,1-1-1,0 1 1,-1 0-1,1 0 0,0 0 1,0-1-1,0 1 1,-1 0-1,1-1 1,0 1-1,0-1 1,0 1-1,0-1 0,0 0 1,0 1-1,0-1 1,0 0-1,0 0 1,0 1-1,0-1 0,0 0 1,1 0-1,0 0 1,48-4-5655,-18-6 116</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0:50.568"/>
    </inkml:context>
    <inkml:brush xml:id="br0">
      <inkml:brushProperty name="width" value="0.025" units="cm"/>
      <inkml:brushProperty name="height" value="0.025" units="cm"/>
      <inkml:brushProperty name="color" value="#AB008B"/>
    </inkml:brush>
  </inkml:definitions>
  <inkml:trace contextRef="#ctx0" brushRef="#br0">0 1 15054,'0'0'10346,"78"30"-9673,-39-28-161,4 1-256,0 1-127,-1 1-97,-1-3-64,-3 0-1025,-7 0-1154,-5-2-1344,-8 0-1185,-9 0-2627</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0:50.912"/>
    </inkml:context>
    <inkml:brush xml:id="br0">
      <inkml:brushProperty name="width" value="0.025" units="cm"/>
      <inkml:brushProperty name="height" value="0.025" units="cm"/>
      <inkml:brushProperty name="color" value="#AB008B"/>
    </inkml:brush>
  </inkml:definitions>
  <inkml:trace contextRef="#ctx0" brushRef="#br0">0 0 16464,'0'0'1094,"9"1"225,30 0 559,184 11 2281,-220-12-4113,0 0-1,-1 0 1,1 1-1,0-1 1,0 1-1,0 0 0,0 0 1,-1 0-1,1 0 1,0 0-1,-1 1 1,1-1-1,-1 1 1,0-1-1,1 1 1,-1 0-1,0 0 1,0 0-1,0 0 0,0 1 1,0-1-1,-1 0 1,1 1-1,1 3 1,-2-3 107,0 1 0,-1 0 0,1-1 0,-1 1 1,0 0-1,0-1 0,0 1 0,0 0 0,-1 0 0,1-1 0,-1 1 1,0 0-1,0-1 0,-1 1 0,1-1 0,-1 1 0,1-1 1,-5 5-1,-83 130 1783,24-53-6493,53-72-2682,2-8-6417</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0:52.063"/>
    </inkml:context>
    <inkml:brush xml:id="br0">
      <inkml:brushProperty name="width" value="0.025" units="cm"/>
      <inkml:brushProperty name="height" value="0.025" units="cm"/>
      <inkml:brushProperty name="color" value="#AB008B"/>
    </inkml:brush>
  </inkml:definitions>
  <inkml:trace contextRef="#ctx0" brushRef="#br0">37 0 11627,'0'0'10922,"-6"71"-9288,-2-36-513,-2 3-705,4-2-288,0 0-63,6-6-33,0-6-64,0-6-641,10-5-672,4-9-898,1-4-895,0 0-2820</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0:52.453"/>
    </inkml:context>
    <inkml:brush xml:id="br0">
      <inkml:brushProperty name="width" value="0.025" units="cm"/>
      <inkml:brushProperty name="height" value="0.025" units="cm"/>
      <inkml:brushProperty name="color" value="#AB008B"/>
    </inkml:brush>
  </inkml:definitions>
  <inkml:trace contextRef="#ctx0" brushRef="#br0">156 1 16239,'0'0'9439,"-10"4"-7678,-9 5-939,1 1 1,-23 16-1,35-22-681,0 0 1,0 1-1,0 0 0,1 0 1,-1 0-1,1 1 1,1-1-1,-1 1 1,1 1-1,0-1 1,-5 12-1,8-17-147,1-1-1,0 1 1,0 0 0,0 0-1,-1 0 1,1 0 0,0 0-1,0 0 1,1 0-1,-1 0 1,0 0 0,0 0-1,0 0 1,1 0 0,-1 0-1,0 0 1,1 0-1,-1 0 1,1 0 0,-1-1-1,1 1 1,-1 0 0,1 0-1,0-1 1,-1 1-1,1 0 1,0-1 0,0 1-1,-1 0 1,1-1 0,0 1-1,0-1 1,0 1-1,0-1 1,0 0 0,0 1-1,0-1 1,-1 0 0,1 0-1,1 0 1,49 6-526,-37-5 327,0 1-50,-1 0-1,0 0 1,1 1-1,-1 1 1,-1 1-1,18 7 1,-28-11 259,1 0 1,-1 0-1,1 1 1,-1-1-1,0 1 1,0-1-1,0 1 0,0 0 1,0 0-1,0 0 1,0 0-1,-1 0 0,1 0 1,-1 0-1,0 0 1,1 1-1,-1-1 0,0 0 1,0 1-1,0-1 1,-1 1-1,1 0 1,-1-1-1,1 1 0,-1 0 1,0-1-1,0 1 1,0-1-1,0 1 0,0 0 1,-1-1-1,1 1 1,-1 0-1,0-1 1,0 1-1,0-1 0,0 0 1,0 1-1,0-1 1,-3 3-1,-1 3 194,-1-1 1,-1 1-1,0-1 1,0-1-1,0 1 0,-1-1 1,1 0-1,-2-1 0,1 0 1,0 0-1,-1-1 0,0 0 1,0-1-1,0 1 1,-1-2-1,1 1 0,-1-2 1,-11 2-1,21-3-232,-1 0-1,1 0 1,-1 0-1,1 0 1,-1 0-1,1-1 1,-1 1-1,1 0 1,-1 0-1,1 0 1,-1-1-1,1 1 1,-1 0-1,1-1 1,-1 1-1,1 0 1,0-1-1,-1 1 1,1-1-1,0 1 1,-1-1-1,1 1 1,0-1 0,-1 1-1,1-1 1,0 1-1,0-1 1,0 1-1,0-1 1,0 1-1,-1-1 1,1 1-1,0-1 1,0 1-1,0-2 1,3-20-5259,3 5-4540</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0:53.370"/>
    </inkml:context>
    <inkml:brush xml:id="br0">
      <inkml:brushProperty name="width" value="0.025" units="cm"/>
      <inkml:brushProperty name="height" value="0.025" units="cm"/>
      <inkml:brushProperty name="color" value="#AB008B"/>
    </inkml:brush>
  </inkml:definitions>
  <inkml:trace contextRef="#ctx0" brushRef="#br0">17 0 11179,'0'0'12972,"-2"9"-11744,-4 25 1169,-2 66 0,8-99-2375,0 0 1,0 0 0,0 0 0,0 0 0,0 0-1,1 0 1,-1 0 0,0 0 0,0 0 0,1 0 0,-1 0-1,1 0 1,-1 0 0,1-1 0,-1 1 0,1 0-1,0 0 1,-1-1 0,1 1 0,0 0 0,-1-1 0,1 1-1,0 0 1,0-1 0,0 1 0,0-1 0,1 1-1,2 0 18,-1 0 0,0 0 0,0-1 0,1 0-1,-1 1 1,1-1 0,-1 0 0,6-1 0,2-1 32,-1 0 1,1-1 0,0 0 0,14-7 0,28-22 19,-43 25-83,0 0-1,1 0 1,0 1-1,0 1 1,0 0-1,0 0 1,14-3-1,-24 9-14,0-1 1,0 0-1,0 1 1,0-1-1,0 1 1,-1 0-1,1-1 0,0 1 1,0-1-1,0 1 1,0 0-1,-1 0 1,1 0-1,0-1 0,-1 1 1,1 0-1,-1 0 1,1 0-1,-1 0 1,1 0-1,-1 0 0,0 0 1,1 0-1,-1 0 1,0 0-1,0 0 1,0 0-1,0 0 0,0 0 1,0 0-1,0 0 1,0 0-1,-1 2 1,1 50 598,-1-41-292,1 2-207,-1-11-73,1 0 0,0 0 0,0 0 0,0 0 0,0 0 0,0 1 0,1-1 0,0 0 1,1 5-1,-1-7-19,0 0 1,0 0-1,0 0 0,0-1 1,0 1-1,0 0 1,0 0-1,1-1 1,-1 1-1,0-1 1,0 1-1,1-1 0,-1 1 1,0-1-1,1 0 1,-1 0-1,1 1 1,-1-1-1,0 0 0,1 0 1,-1-1-1,0 1 1,1 0-1,-1 0 1,3-1-1,20-9-3165,-21 9 2302,-1-1 1,0 0-1,0 1 1,0-1-1,0 0 1,0 0-1,0 0 1,0-1-1,-1 1 1,1 0-1,-1-1 1,2-3-1</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0:53.801"/>
    </inkml:context>
    <inkml:brush xml:id="br0">
      <inkml:brushProperty name="width" value="0.025" units="cm"/>
      <inkml:brushProperty name="height" value="0.025" units="cm"/>
      <inkml:brushProperty name="color" value="#AB008B"/>
    </inkml:brush>
  </inkml:definitions>
  <inkml:trace contextRef="#ctx0" brushRef="#br0">177 11 8040,'0'0'11627,"-11"-3"-9017,8 3-2449,-1-2-4,0 1-1,-1 0 1,1 0 0,-1 0 0,1 1 0,-1 0 0,1 0-1,0 0 1,-1 0 0,1 1 0,-1-1 0,1 1-1,-1 0 1,1 1 0,0-1 0,0 1 0,0 0 0,0 0-1,0 0 1,-5 4 0,-36 41 1874,42-44-1897,1 0 0,0 0 1,0 0-1,0 1 1,0-1-1,0 1 0,1-1 1,-1 1-1,1 0 1,0-1-1,0 1 0,1 0 1,-1 0-1,1 5 1,2-9-98,1 1 0,-1 0 1,0-1-1,1 1 0,-1-1 1,1 0-1,-1 0 0,1 0 1,-1 0-1,1 0 1,-1-1-1,5 0 0,1-3-35,1 0 0,-1 0 1,0-1-1,0 0 0,-1 0 0,1-1 0,-1 0 0,0-1 0,-1 1 0,1-1 0,-2 0 0,1-1 0,-1 1 0,0-1 0,0 0 1,-1-1-1,5-13 0,-10 27-254,-13 62 59,13-65 141,1 0-1,0 0 1,-1 0 0,1 0-1,0 0 1,0 0 0,0 0-1,0 0 1,1 0 0,-1 0-1,0 0 1,1 0 0,-1-1-1,1 1 1,0 0 0,0 0-1,0 0 1,0-1 0,0 1-1,0 0 1,0-1 0,0 1-1,1-1 1,-1 1 0,0-1-1,1 0 1,-1 0 0,1 1-1,0-1 1,-1 0 0,4 1-1,3-1-1141,1 1 0,-1-1 0,1-1 0,-1 0 0,1 0 0,15-2 0,24-13-7979,-14-5 925</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0:54.204"/>
    </inkml:context>
    <inkml:brush xml:id="br0">
      <inkml:brushProperty name="width" value="0.025" units="cm"/>
      <inkml:brushProperty name="height" value="0.025" units="cm"/>
      <inkml:brushProperty name="color" value="#AB008B"/>
    </inkml:brush>
  </inkml:definitions>
  <inkml:trace contextRef="#ctx0" brushRef="#br0">73 144 10186,'0'0'9785,"-10"10"-7404,5-4-2107,-34 40 1897,37-42-1834,-1 0-1,1 0 1,0-1 0,0 2-1,1-1 1,-1 0 0,1 0-1,0 0 1,0 1 0,0-1-1,1 1 1,-1-1 0,1 0-1,0 6 1,1-8-311,0 0 1,0 0-1,0 0 1,0-1-1,0 1 1,1 0 0,-1-1-1,0 1 1,1-1-1,-1 1 1,1-1-1,0 0 1,-1 0-1,1 1 1,0-1-1,0 0 1,0-1-1,0 1 1,-1 0-1,1-1 1,0 1-1,0-1 1,1 1-1,-1-1 1,0 0-1,0 0 1,0 0-1,3 0 1,7 0 5,0 0 0,0 0 0,19-4 0,-20 1-66,-1 0-1,1-1 1,0 0 0,-1-1 0,0 0-1,0-1 1,0 0 0,-1 0 0,0-1-1,0 0 1,0-1 0,-1 0 0,0 0 0,6-10-1,-8 11-7,0-1 0,-1 1 0,0-1 0,-1 0 0,0 0 0,0-1 0,0 1 0,-1-1 0,-1 1 0,1-1 0,-2 0 0,1 0 0,-1 0-1,0-1 1,-1 1 0,0 0 0,-2-17 0,1 24 38,0 1 0,1-1 0,-1 0 0,0 0-1,0 1 1,0-1 0,0 1 0,0-1 0,0 1 0,-1-1-1,1 1 1,0 0 0,-1-1 0,1 1 0,-1 0 0,0 0-1,1 0 1,-1 0 0,0 1 0,1-1 0,-1 0 0,0 1-1,0-1 1,0 1 0,1-1 0,-1 1 0,0 0 0,0 0-1,0 0 1,0 0 0,0 0 0,0 0 0,1 1 0,-1-1-1,0 1 1,-3 0 0,-3 1 97,-1 0 0,1 1 0,0 0 0,0 0 0,0 1 0,-12 7 0,13-6 142,1-1 1,-1 1 0,1 0 0,1 1 0,-7 7-1,11-12-230,0 0-1,0 0 0,1 0 1,-1-1-1,0 1 0,1 0 0,-1 0 1,1 1-1,-1-1 0,1 0 1,0 0-1,-1 0 0,1 0 1,0 0-1,0 0 0,0 0 0,0 1 1,0-1-1,0 0 0,0 0 1,0 0-1,0 0 0,0 0 0,1 0 1,-1 1-1,0-1 0,1 0 1,-1 0-1,1 0 0,0 0 0,-1 0 1,1 0-1,0-1 0,-1 1 1,1 0-1,0 0 0,0 0 1,0 0-1,-1-1 0,1 1 0,0-1 1,0 1-1,0 0 0,0-1 1,2 1-1,11 6-363,1 1-1,-1 1 1,-1 0-1,18 16 1,-27-21 316,0 0 0,0 1 0,-1-1-1,1 1 1,-1 0 0,0 0 0,0 0 0,-1 0 0,0 1 0,0-1-1,0 1 1,0-1 0,-1 1 0,0 0 0,0-1 0,0 8-1,-1 46-310,-1-39-2427,0-1-3858,0-4-10140</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0:54.878"/>
    </inkml:context>
    <inkml:brush xml:id="br0">
      <inkml:brushProperty name="width" value="0.025" units="cm"/>
      <inkml:brushProperty name="height" value="0.025" units="cm"/>
      <inkml:brushProperty name="color" value="#AB008B"/>
    </inkml:brush>
  </inkml:definitions>
  <inkml:trace contextRef="#ctx0" brushRef="#br0">30 0 17969,'0'0'6118,"-9"51"-4357,0-23-127,2-2-577,2 0-512,5-3-257,0-8-160,2-3-32,11-7-64,2-4-480,3-1-1410,-3-5-2210,1-13-3075</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0:55.249"/>
    </inkml:context>
    <inkml:brush xml:id="br0">
      <inkml:brushProperty name="width" value="0.025" units="cm"/>
      <inkml:brushProperty name="height" value="0.025" units="cm"/>
      <inkml:brushProperty name="color" value="#AB008B"/>
    </inkml:brush>
  </inkml:definitions>
  <inkml:trace contextRef="#ctx0" brushRef="#br0">1 0 19154,'0'0'9833,"23"39"-28506</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0:56.577"/>
    </inkml:context>
    <inkml:brush xml:id="br0">
      <inkml:brushProperty name="width" value="0.025" units="cm"/>
      <inkml:brushProperty name="height" value="0.025" units="cm"/>
      <inkml:brushProperty name="color" value="#AB008B"/>
    </inkml:brush>
  </inkml:definitions>
  <inkml:trace contextRef="#ctx0" brushRef="#br0">118 59 9417,'0'0'6796,"3"-9"-3887,-1 3-2584,3-22 1894,-6 27-2129,1 0 0,0 0-1,-1 0 1,1 1 0,-1-1 0,1 0-1,-1 0 1,0 0 0,1 1-1,-1-1 1,0 0 0,1 1-1,-1-1 1,0 1 0,0-1-1,0 0 1,0 1 0,0 0-1,1-1 1,-1 1 0,0 0-1,0-1 1,0 1 0,0 0-1,0 0 1,0 0 0,0 0 0,0 0-1,0 0 1,0 0 0,0 0-1,-2 0 1,0 1-9,-1 0 1,0-1-1,0 1 1,0 0-1,1 1 0,-1-1 1,0 1-1,1 0 0,-1 0 1,1 0-1,0 0 1,0 0-1,0 1 0,0-1 1,0 1-1,0 0 1,1 0-1,-1 0 0,1 0 1,0 0-1,0 1 1,0-1-1,-2 7 0,-1 0 100,1-1-1,1 1 0,0 0 0,0 0 0,1 0 1,0 0-1,-1 20 0,3-28-170,0 0 1,0 0-1,0 0 0,1 0 1,-1 0-1,0 0 0,1-1 1,-1 1-1,1 0 0,0 0 1,0 0-1,-1 0 0,1-1 0,0 1 1,0 0-1,1-1 0,-1 1 1,0-1-1,1 1 0,-1-1 1,0 0-1,1 0 0,0 1 1,1 0-1,1 0 9,0-1 0,0 0 0,0 1-1,0-2 1,0 1 0,0 0 0,0-1 0,1 0 0,-1 1 0,0-2 0,5 1 0,3-2 12,0 0 1,0-1-1,-1 0 1,1-1-1,-1 0 1,1 0-1,13-9 1,-11 3-71,-1 0 0,0 0 0,20-21 0,-29 27 19,0 0 1,0-1 0,-1 1 0,1-1 0,-1 0 0,0 0 0,0 0 0,-1 0 0,0 0-1,0-1 1,0 1 0,0-1 0,-1 1 0,1-8 0,-30 50-115,21-25 335,-19 39 573,25-48-668,0-1-1,0 0 1,1 0-1,-1 1 1,0-1-1,1 1 1,-1-1-1,1 0 1,0 1-1,0-1 0,0 1 1,0-1-1,0 1 1,1-1-1,-1 1 1,1-1-1,-1 0 1,2 3-1,-1-4-70,0 0-1,1 0 0,-1 0 1,0-1-1,1 1 0,-1 0 1,0-1-1,1 1 1,-1-1-1,1 0 0,-1 1 1,1-1-1,-1 0 1,1 0-1,-1 0 0,1 0 1,-1 0-1,1 0 1,1-1-1,30-6 282,-20 1-302,0 0 1,0-1 0,-1-1-1,0 0 1,-1-1-1,1 0 1,-2 0 0,1-2-1,-1 1 1,-1-1-1,0 0 1,-1-1-1,0 0 1,7-14 0,-21 41 42,1 0 0,1 0-1,0 0 1,1 1 0,0 15 0,3-30-55,0 0-1,0 0 1,0 1-1,0-1 1,0 0-1,0 0 1,1 0-1,-1 0 1,0 0 0,1 0-1,-1 0 1,1 0-1,-1 0 1,1 0-1,-1 0 1,1 0-1,0 0 1,0-1-1,-1 1 1,1 0-1,0 0 1,0-1-1,0 1 1,0 0-1,0-1 1,0 1-1,1 0 1,2 0-1,-1 0 0,0-1 0,1 1 0,-1-1 0,1 1 0,-1-1 0,1 0 1,-1 0-1,5-1 0,1-1-3,0 0 1,0 0-1,0 0 1,0-1-1,0-1 1,13-6-1,-16 5-48,0 0-1,0-1 1,0 1 0,0-1-1,-1 0 1,0-1 0,0 1-1,-1-1 1,7-13 0,9-13-136,-25 85 160,3-47 109,1 1 0,0 0-1,0-1 1,0 1 0,0 0 0,1 0 0,0-1 0,1 10 0,0-14-108,-1 1-1,1 0 1,0-1-1,0 1 1,-1-1-1,1 1 1,0-1-1,0 1 1,0-1 0,1 0-1,-1 1 1,0-1-1,0 0 1,1 0-1,-1 0 1,1 0-1,-1 0 1,1 0-1,-1-1 1,1 1 0,0 0-1,-1-1 1,1 1-1,0-1 1,-1 0-1,1 1 1,0-1-1,0 0 1,-1 0-1,4 0 1,-5 0 19,30-1-4532,-27 1 3536,-1-1 1,0 1-1,1-1 1,-1 0-1,0 1 0,1-1 1,-1 0-1,0-1 1,0 1-1,3-2 1,11-11-15223</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23.659"/>
    </inkml:context>
    <inkml:brush xml:id="br0">
      <inkml:brushProperty name="width" value="0.025" units="cm"/>
      <inkml:brushProperty name="height" value="0.025" units="cm"/>
    </inkml:brush>
  </inkml:definitions>
  <inkml:trace contextRef="#ctx0" brushRef="#br0">170 58 13453,'-12'8'1591,"-10"7"-596,1 1 0,-32 32 0,47-43-696,1 1 0,-1 0 0,1 1 0,0-1-1,0 1 1,1 0 0,0 0 0,0 1 0,1-1 0,0 1 0,0 0-1,1-1 1,0 1 0,0 0 0,-1 9 0,3-16-290,0 0 1,1 1-1,-1-1 0,0 0 1,0 0-1,0 0 0,1 0 1,-1 0-1,0 0 0,1 0 1,-1 0-1,1 0 0,-1 0 1,1 0-1,-1-1 1,1 1-1,0 0 0,0 0 1,-1 0-1,1-1 0,0 1 1,0 0-1,0-1 0,0 1 1,1 0-1,1 0 22,0 0-1,0 0 1,1 0 0,-1-1-1,0 1 1,0-1 0,0 0 0,7 0-1,-1-1 160,0 0 1,0 0-1,0-1 0,0 0 0,14-7 0,-10 3-8,0-2-1,0 0 1,-1 0-1,0-1 1,-1 0 0,0-1-1,0-1 1,13-17-1,-19 22-67,0-1-1,0 1 1,-1-1-1,0 0 1,0 0 0,-1 0-1,0-1 1,0 1-1,-1-1 1,0 0-1,0 0 1,-1 0 0,0 0-1,0 0 1,-1 0-1,0 0 1,-1-9-1,0 15-141,1-1-1,-1 1 0,0 0 1,0 0-1,0 0 0,0 0 1,0 0-1,-1 0 0,1 1 1,0-1-1,-1 0 0,0 1 1,1-1-1,-1 1 1,0-1-1,0 1 0,1 0 1,-1 0-1,0 0 0,0 0 1,0 0-1,-1 0 0,1 0 1,0 1-1,0-1 0,0 1 1,0 0-1,-1 0 0,1-1 1,0 1-1,0 1 0,-1-1 1,1 0-1,0 0 0,0 1 1,-5 1-1,1-1-260,1 0 0,-1 1 1,0 0-1,0 0 0,1 0 0,-1 0 0,1 1 0,0 0 0,-1 1 1,1-1-1,1 1 0,-8 7 0,-6 23-3005,16-9-2033,4-12 511</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0:56.997"/>
    </inkml:context>
    <inkml:brush xml:id="br0">
      <inkml:brushProperty name="width" value="0.025" units="cm"/>
      <inkml:brushProperty name="height" value="0.025" units="cm"/>
      <inkml:brushProperty name="color" value="#AB008B"/>
    </inkml:brush>
  </inkml:definitions>
  <inkml:trace contextRef="#ctx0" brushRef="#br0">112 1 18033,'0'0'4895,"-8"14"-3005,-5 12-836,1 0-1,1 2 0,1-1 1,1 2-1,-8 47 1,10 14-278,3 98 0,4-130-700,0-110-911,-13-79-1,11 120 786,-4-45-61,6 55 112,0-1 0,0 0 1,1 0-1,-1 1 0,0-1 0,1 0 1,-1 0-1,1 1 0,-1-1 0,1 0 0,0 1 1,-1-1-1,1 1 0,0-1 0,0 1 1,0-1-1,1 1 0,-1 0 0,0-1 0,0 1 1,1 0-1,-1 0 0,1 0 0,-1 0 1,1 0-1,1 0 0,45-14-1623,-34 11-1142,1-1 0,-1 0-1,22-11 1,-3-5-6396</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0:57.327"/>
    </inkml:context>
    <inkml:brush xml:id="br0">
      <inkml:brushProperty name="width" value="0.025" units="cm"/>
      <inkml:brushProperty name="height" value="0.025" units="cm"/>
      <inkml:brushProperty name="color" value="#AB008B"/>
    </inkml:brush>
  </inkml:definitions>
  <inkml:trace contextRef="#ctx0" brushRef="#br0">63 1 11179,'0'0'13356,"-33"75"-10601,23-43-1,2 2-608,3 1-1569,0-1-577,4-2 0,1-4 0,0-2 0,3-4 0,5-5 0,0-1 0,5-4-2018,0-3-1954,-1-3-1857,4-3-2723</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0:57.701"/>
    </inkml:context>
    <inkml:brush xml:id="br0">
      <inkml:brushProperty name="width" value="0.025" units="cm"/>
      <inkml:brushProperty name="height" value="0.025" units="cm"/>
      <inkml:brushProperty name="color" value="#AB008B"/>
    </inkml:brush>
  </inkml:definitions>
  <inkml:trace contextRef="#ctx0" brushRef="#br0">121 17 10794,'0'0'12177,"-11"-1"-9401,8 0-2623,-1 0 1,0 0-1,1 1 1,-1 0-1,0 0 0,1 0 1,-1 0-1,0 0 1,0 1-1,1-1 1,-1 1-1,1 0 0,-1 0 1,1 1-1,-1-1 1,1 1-1,-1-1 0,1 1 1,0 0-1,0 0 1,0 1-1,0-1 0,1 1 1,-1-1-1,1 1 1,-1 0-1,1 0 0,0 0 1,0 0-1,0 0 1,0 1-1,1-1 0,-1 0 1,1 1-1,0-1 1,0 1-1,0 4 1,0-6-129,1 0 1,-1 1 0,1-1 0,0 0-1,0 1 1,0-1 0,0 0 0,0 1-1,1-1 1,-1 0 0,1 1 0,-1-1-1,1 0 1,0 1 0,0-1 0,0 0 0,0 0-1,1 0 1,-1 0 0,0 0 0,1 0-1,-1-1 1,1 1 0,0 0 0,0-1-1,-1 1 1,1-1 0,0 0 0,0 1-1,0-1 1,3 1 0,0-1-11,0 1 0,0-1-1,-1 0 1,1 0 0,0-1 0,0 0 0,0 0-1,0 0 1,0 0 0,0-1 0,0 0-1,0 0 1,0 0 0,7-3 0,-6 1-18,0 0-1,-1 0 1,1-1 0,-1 0-1,0 0 1,0 0 0,0 0-1,-1-1 1,0 0-1,0 0 1,4-6 0,-6 9-45,0-1 1,0 1-1,-1-1 1,1 0-1,-1 0 1,1 1-1,-1-1 1,0 0-1,0-1 1,-1 1-1,1 0 1,0 0-1,-1 0 1,0 0-1,0 0 1,0-1-1,0 1 1,0 0-1,-1 0 1,1 0-1,-1 0 1,0 0-1,0 0 1,-2-4-1,2 6-19,0-1 1,0 1-1,0 0 0,0 0 0,0 0 1,0 0-1,0 1 0,0-1 0,0 0 1,-1 0-1,1 1 0,0-1 0,0 1 1,-1-1-1,1 1 0,-1-1 0,1 1 1,0 0-1,-1 0 0,1 0 0,-1 0 1,1 0-1,0 0 0,-1 0 0,1 0 1,-1 0-1,1 1 0,-1-1 0,1 0 1,0 1-1,-2 0 0,1 0-105,1 0-1,-1-1 1,1 1-1,-1 0 1,0 0-1,1 0 1,0 0-1,-1 0 0,1 0 1,0 1-1,-1-1 1,1 0-1,0 1 1,0-1-1,0 1 1,0-1-1,0 1 1,1-1-1,-1 1 1,0 0-1,1-1 1,-1 1-1,1 0 1,-1 2-1,2-3-345,0 1 1,0-1-1,-1 1 0,1-1 0,0 1 0,1-1 1,-1 0-1,0 1 0,0-1 0,0 0 0,1 0 0,-1 0 1,1 0-1,-1 0 0,1 0 0,-1-1 0,1 1 0,-1 0 1,1-1-1,0 1 0,-1-1 0,1 0 0,0 1 1,3-1-1,19 2-4084</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0:58.041"/>
    </inkml:context>
    <inkml:brush xml:id="br0">
      <inkml:brushProperty name="width" value="0.025" units="cm"/>
      <inkml:brushProperty name="height" value="0.025" units="cm"/>
      <inkml:brushProperty name="color" value="#AB008B"/>
    </inkml:brush>
  </inkml:definitions>
  <inkml:trace contextRef="#ctx0" brushRef="#br0">148 1 11147,'0'0'7062,"-8"0"-2951,-2 0-3250,1 0 1,-1 1-1,1 0 1,-13 4-1,19-5-714,1 0 0,0 1 0,0 0 0,0-1 0,-1 1 0,1 0 0,0 0 0,0 0 0,0 0 0,1 0 0,-1 1 0,0-1 0,0 1 0,1-1 0,-1 1 0,0 0 0,1-1 0,0 1 0,-1 0 0,1 0 0,0 0 0,0 0 0,0 0 0,0 0 0,1 0 0,-1 0 0,0 1 0,1-1 0,-1 3 0,2-4-136,0 0 0,0 0 0,-1 0 0,1 0 0,0 0-1,0 0 1,0 0 0,0 0 0,0-1 0,0 1 0,0 0 0,1-1-1,-1 1 1,0-1 0,0 1 0,1-1 0,-1 1 0,0-1-1,0 0 1,1 0 0,-1 1 0,2-1 0,39 6-13,-35-5-64,15 1-240,-10-1 45,1 1 0,-1 0-1,0 0 1,-1 1-1,1 1 1,13 5 0,-24-9 274,-1 0 1,1 1 0,-1-1-1,1 0 1,0 1 0,-1-1 0,1 0-1,-1 1 1,1-1 0,-1 0 0,1 1-1,-1-1 1,1 1 0,-1-1 0,1 1-1,-1-1 1,0 1 0,1-1 0,-1 1-1,0 0 1,1-1 0,-1 1 0,0-1-1,0 1 1,0 0 0,0-1 0,1 1-1,-1 0 1,0-1 0,0 1 0,0 0-1,0-1 1,0 1 0,-1 0-1,1-1 1,0 1 0,0 0 0,0-1-1,0 1 1,-1-1 0,1 1 0,0 0-1,-1-1 1,1 1 0,0-1 0,-1 1-1,1-1 1,-1 1 0,1-1 0,-1 1-1,1-1 1,-1 0 0,1 1 0,-1-1-1,0 0 1,1 1 0,-1-1 0,1 0-1,-1 0 1,-1 1 0,-37 15 1774,18-9-1612,-1-1 0,1-1 1,-1-1-1,-1-1 0,-42 1 0,53-10-2165,12 5 1726,-1 0 1,1 1 0,0-1-1,0 1 1,-1-1-1,1 0 1,0 0-1,0 1 1,0-1-1,0 0 1,0 1-1,0-1 1,0 0 0,0 1-1,0-1 1,0 0-1,0 0 1,0 1-1,0-1 1,1 0-1,-1 1 1,0-1 0,1 1-1,-1-1 1,0 0-1,1 0 1,11-9-6614</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0:58.475"/>
    </inkml:context>
    <inkml:brush xml:id="br0">
      <inkml:brushProperty name="width" value="0.025" units="cm"/>
      <inkml:brushProperty name="height" value="0.025" units="cm"/>
      <inkml:brushProperty name="color" value="#AB008B"/>
    </inkml:brush>
  </inkml:definitions>
  <inkml:trace contextRef="#ctx0" brushRef="#br0">0 73 5830,'0'0'24311,"10"2"-23233,2 1-957,0-1-1,0-1 1,0 0 0,1-1 0,-1 0 0,13-2-1,-21 2-151,-1 0 0,1-1-1,0 1 1,-1-1 0,1 1-1,-1-1 1,1 0-1,-1-1 1,0 1 0,1-1-1,-1 1 1,0-1-1,0 0 1,0 0 0,0 0-1,0-1 1,0 1-1,-1-1 1,1 1 0,-1-1-1,0 0 1,0 0 0,0 0-1,0 0 1,0 0-1,-1 0 1,1-1 0,-1 1-1,1-5 1,-2 8 19,0-1 1,0 0 0,0 1-1,0-1 1,0 0 0,-1 1-1,1-1 1,0 1 0,0-1 0,-1 0-1,1 1 1,0-1 0,0 1-1,-1-1 1,1 0 0,-1 1-1,1-1 1,-1 1 0,1 0-1,-1-1 1,1 1 0,-1-1-1,1 1 1,-1 0 0,1-1-1,-1 1 1,0 0 0,1-1-1,-1 1 1,1 0 0,-1 0-1,0 0 1,1 0 0,-1 0-1,0 0 1,1 0 0,-1 0-1,0 0 1,1 0 0,-1 0-1,0 0 1,1 0 0,-1 0-1,0 1 1,1-1 0,-1 0-1,1 0 1,-2 1 0,-33 14 5,26-7 85,1 0 0,0 0 0,1 0 0,-9 14 0,13-19 13,1 0 0,0 0 0,0 0 0,1 1 0,-1-1 0,1 1 0,-1-1 0,1 1 0,0-1 0,1 1 0,-1 0 0,0-1-1,1 1 1,0 0 0,0 0 0,0-1 0,1 6 0,0-8-86,0 0 0,-1 0-1,1 0 1,0 0 0,0 0-1,0 0 1,0 0 0,0 0 0,0 0-1,0-1 1,0 1 0,1 0-1,-1-1 1,0 1 0,0-1 0,1 1-1,-1-1 1,0 0 0,0 1-1,1-1 1,-1 0 0,0 0 0,3 0-1,38-1 14,-32 1-20,0-1-136,1-1-1,-1 0 1,1-1-1,-1 0 1,0-1 0,0 0-1,11-6 1,-12 5-5,0 1-1,0 0 1,1 0 0,-1 1 0,1 0 0,-1 1-1,20-2 1,-28 8 250,0-1 0,0 1 0,-1-1 0,1 1-1,-1-1 1,0 1 0,0 0 0,0-1 0,-1 7 0,-2 12 101,2-19-153,0 0 0,1 0 0,-1 0-1,1 0 1,0 0 0,0 0-1,0 0 1,0 0 0,1 0 0,0 3-1,0-5-41,0 0-1,0 1 1,0-1-1,0 0 1,0 0-1,0 0 0,1-1 1,-1 1-1,0 0 1,0 0-1,1-1 0,-1 1 1,0-1-1,1 1 1,-1-1-1,1 1 1,-1-1-1,1 0 0,-1 0 1,1 0-1,-1 0 1,1 0-1,-1 0 1,3-1-1,27-5-3036,-29 5 2510,0 0 1,0 0-1,-1 0 1,1 0 0,0 0-1,-1 0 1,0-1-1,1 1 1,-1 0 0,0-1-1,1 1 1,-1-1-1,0 0 1,0 1 0,0-1-1,0 0 1,-1 0-1,1 0 1,0 1 0,-1-1-1,1 0 1,-1-2-1,1-16-14114</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0:58.833"/>
    </inkml:context>
    <inkml:brush xml:id="br0">
      <inkml:brushProperty name="width" value="0.025" units="cm"/>
      <inkml:brushProperty name="height" value="0.025" units="cm"/>
      <inkml:brushProperty name="color" value="#AB008B"/>
    </inkml:brush>
  </inkml:definitions>
  <inkml:trace contextRef="#ctx0" brushRef="#br0">1 0 15310,'0'0'7688</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0:59.189"/>
    </inkml:context>
    <inkml:brush xml:id="br0">
      <inkml:brushProperty name="width" value="0.025" units="cm"/>
      <inkml:brushProperty name="height" value="0.025" units="cm"/>
      <inkml:brushProperty name="color" value="#AB008B"/>
    </inkml:brush>
  </inkml:definitions>
  <inkml:trace contextRef="#ctx0" brushRef="#br0">0 29 11339,'0'0'21428,"62"-25"-22453,-48 25-5189,-2-4-8456</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00.554"/>
    </inkml:context>
    <inkml:brush xml:id="br0">
      <inkml:brushProperty name="width" value="0.025" units="cm"/>
      <inkml:brushProperty name="height" value="0.025" units="cm"/>
      <inkml:brushProperty name="color" value="#AB008B"/>
    </inkml:brush>
  </inkml:definitions>
  <inkml:trace contextRef="#ctx0" brushRef="#br0">0 1 13421,'0'0'2594,"53"2"-1217,-12-2-672,11 0-321,3 0-63,0-2-161,-1 2-96,-2 0-32,-9 0-448,-9 0-737,-16 3-1538,-11 2-3106</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00.894"/>
    </inkml:context>
    <inkml:brush xml:id="br0">
      <inkml:brushProperty name="width" value="0.025" units="cm"/>
      <inkml:brushProperty name="height" value="0.025" units="cm"/>
      <inkml:brushProperty name="color" value="#AB008B"/>
    </inkml:brush>
  </inkml:definitions>
  <inkml:trace contextRef="#ctx0" brushRef="#br0">1 0 12748,'0'0'9193,"54"13"-8905,-5-13-224,10 0-64,2 0-1121,0-3-3619,3-2-4966</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01.249"/>
    </inkml:context>
    <inkml:brush xml:id="br0">
      <inkml:brushProperty name="width" value="0.025" units="cm"/>
      <inkml:brushProperty name="height" value="0.025" units="cm"/>
      <inkml:brushProperty name="color" value="#AB008B"/>
    </inkml:brush>
  </inkml:definitions>
  <inkml:trace contextRef="#ctx0" brushRef="#br0">84 1 15150,'0'0'3315,"8"0"-2258,0 1-748,1 0-1,-1 0 0,0 1 0,0 0 0,0 1 0,0 0 0,11 6 0,-15-7-226,-1 0 1,0 0-1,0 0 1,0 0-1,0 1 1,0-1-1,0 1 1,-1 0-1,1 0 1,-1 0-1,0 0 1,0 0-1,0 1 1,0-1-1,0 0 1,-1 1-1,0 0 1,1-1-1,-1 1 1,-1 0-1,1-1 0,0 6 1,-1-3 44,-1 1 1,1 0 0,-1-1-1,-1 1 1,1-1-1,-1 1 1,0-1-1,-1 0 1,1 1-1,-1-1 1,0 0-1,-1-1 1,0 1-1,-5 6 1,-10 10 126,0-1 0,-25 21 0,6-7-228,-8 12-2674,33-36-2423</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24.020"/>
    </inkml:context>
    <inkml:brush xml:id="br0">
      <inkml:brushProperty name="width" value="0.025" units="cm"/>
      <inkml:brushProperty name="height" value="0.025" units="cm"/>
    </inkml:brush>
  </inkml:definitions>
  <inkml:trace contextRef="#ctx0" brushRef="#br0">38 125 8008,'0'0'9368,"0"-11"-6170,0 5-2718,1-1 0,-1 0 0,1 0 0,1 1-1,-1-1 1,1 1 0,1-1 0,-1 1 0,4-7 0,-4 10-347,0 0 0,0 0 0,0 1 0,0-1 0,0 0 0,1 1 0,-1-1 0,1 1 0,0 0 0,-1 0 0,1 0 0,0 0 0,0 1 0,0-1 0,1 1 0,-1 0 0,0 0 0,1 0 0,-1 0 0,0 0 1,1 1-1,-1-1 0,6 1 0,-8 1-132,0-1-1,0 0 1,-1 1 0,1-1 0,0 1 0,0 0 0,-1-1-1,1 1 1,0 0 0,-1-1 0,1 1 0,-1 0 0,1 0 0,-1-1-1,1 1 1,-1 0 0,1 0 0,-1 0 0,0 0 0,0 0-1,1 0 1,-1 0 0,0-1 0,0 1 0,0 0 0,0 0-1,0 0 1,0 0 0,0 0 0,-1 1 0,-2 34 111,-2-23-74,-1 0 0,0-1-1,-1 1 1,0-1-1,-1-1 1,0 1-1,-12 10 1,12-13 8,0 1 1,1-1-1,0 1 1,0 0-1,1 1 1,0-1-1,1 1 0,0 1 1,1-1-1,-3 13 1,7-23-65,0 0-1,0 0 1,0 0 0,1 0-1,-1 0 1,0 0-1,1 0 1,-1 0 0,1 0-1,-1 0 1,1 0 0,-1 0-1,1 0 1,0 0 0,0-1-1,-1 1 1,1 0 0,0 0-1,0-1 1,0 1 0,0-1-1,-1 1 1,1-1 0,0 1-1,0-1 1,0 1 0,0-1-1,0 0 1,1 1 0,-1-1-1,0 0 1,0 0-1,0 0 1,0 0 0,0 0-1,2 0 1,49-1-3278,-46 1 2365,0-1-143,0 0 0,0 0 0,-1 0 1,1-1-1,0 0 0,0 0 0,-1-1 0,1 1 0,-1-1 1,0 0-1,0-1 0,5-4 0,12-11-7110</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03.290"/>
    </inkml:context>
    <inkml:brush xml:id="br0">
      <inkml:brushProperty name="width" value="0.025" units="cm"/>
      <inkml:brushProperty name="height" value="0.025" units="cm"/>
      <inkml:brushProperty name="color" value="#AB008B"/>
    </inkml:brush>
  </inkml:definitions>
  <inkml:trace contextRef="#ctx0" brushRef="#br0">33 41 12268,'0'0'9753,"9"-7"-8173,-2 3-1239,0 0-1,1 0 1,-1 0 0,1 1-1,0 0 1,0 0 0,0 1-1,10-2 1,-15 3-290,0 1 0,-1-1 0,1 1 0,0 0 0,0 0 0,0 0 0,-1 0 0,1 0 1,0 1-1,0-1 0,-1 1 0,1 0 0,0 0 0,-1 0 0,1 0 0,-1 0 0,1 1 0,-1-1 0,1 1 0,-1-1 0,0 1 0,0 0 0,0 0 0,0 0 0,0 0 0,0 0 0,-1 0 0,1 1 0,-1-1 0,1 1 0,-1-1 0,0 1 1,0-1-1,1 4 0,-1-1-32,1 0 0,-2 1 1,1-1-1,0 0 0,-1 0 1,0 1-1,0-1 0,-1 1 1,1-1-1,-1 0 0,-1 0 1,1 0-1,-1 1 0,1-1 1,-1 0-1,-1-1 0,1 1 1,-5 6-1,-4 5 26,-2 0 0,0-1 0,-25 22 1,-7 9 89,50-44-210,0-1 0,0 1 0,0-1 1,0 0-1,0-1 0,10 1 0,-5 0-10,-3 0 52,0 1 0,0-1 1,0 1-1,-1 1 0,1-1 0,-1 1 0,1 1 0,-1-1 0,0 1 0,0 0 0,0 0 0,6 6 0,-10-8 24,0 1 0,1 0 0,-1-1 0,0 1 1,0 0-1,0 0 0,-1 0 0,1 0 0,-1 0 0,1 0 0,-1 1 0,0-1 0,0 0 0,-1 1 0,1-1 0,-1 1 0,1-1 1,-1 1-1,0-1 0,-1 0 0,1 1 0,0-1 0,-1 1 0,0-1 0,0 0 0,0 1 0,-2 4 0,0-4 131,0 0 0,0 0 0,0 1 1,0-2-1,-1 1 0,0 0 0,0-1 0,0 0 0,0 1 0,0-2 0,-1 1 0,1 0 0,-1-1 0,1 0 0,-1 0 0,0 0 0,0-1 0,0 0 0,-10 2 0,-9 0 703,-1 0 1,-40-1-1,64-2-825,-18-4-188,20-4-341,2 6 343,-1 1 0,0-1 0,1 0 0,-1 1-1,1 0 1,-1-1 0,1 1 0,0 0 0,5-1 0,74-14-11671,-50 6 5248</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03.678"/>
    </inkml:context>
    <inkml:brush xml:id="br0">
      <inkml:brushProperty name="width" value="0.025" units="cm"/>
      <inkml:brushProperty name="height" value="0.025" units="cm"/>
      <inkml:brushProperty name="color" value="#AB008B"/>
    </inkml:brush>
  </inkml:definitions>
  <inkml:trace contextRef="#ctx0" brushRef="#br0">56 0 18706,'0'0'2578,"-7"9"310,3-5-2564,-27 37 2258,29-39-2343,1 1 0,-1 0 1,1 0-1,-1 0 0,1 0 0,0 0 0,0 0 0,0 0 1,1 1-1,-1-1 0,1 0 0,0 0 0,0 0 1,0 1-1,0-1 0,1 4 0,0-5-217,0-1 1,0 0-1,0 1 0,0-1 1,1 0-1,-1 0 0,0 0 1,1 0-1,-1 0 0,0 0 1,1-1-1,-1 1 0,1 0 1,-1-1-1,1 1 0,0-1 1,-1 1-1,1-1 0,-1 0 1,1 0-1,0 0 0,-1 0 1,4 0-1,45-1-89,-43 0 15,7-1-1115,0 0 1,0 0-1,0-2 1,-1 0 0,23-9-1,-29 10-861,0-1 0,0 0 1,0 0-1,-1 0 0,1-1 0,10-10 0,-107 127 15407,68-80-11643,1 2 0,2 0 0,-30 73 0,46-101-1630,1 1 1,0 0-1,1 0 0,0 0 0,-1 13 0,9 4-2282,-6-23 1730,-1 0 1,1 0-1,0 0 0,0 0 1,0 0-1,0 0 0,0 0 1,0 0-1,1-1 1,-1 1-1,0 0 0,0-1 1,1 1-1,-1-1 0,0 1 1,0-1-1,2 0 0,10 1-8383</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04.486"/>
    </inkml:context>
    <inkml:brush xml:id="br0">
      <inkml:brushProperty name="width" value="0.025" units="cm"/>
      <inkml:brushProperty name="height" value="0.025" units="cm"/>
      <inkml:brushProperty name="color" value="#AB008B"/>
    </inkml:brush>
  </inkml:definitions>
  <inkml:trace contextRef="#ctx0" brushRef="#br0">0 1 12075,'0'0'16560,"48"8"-15727,5-8-449,7 0-288,-3 0-64,0 0 0,-6 1-448,-13 3-1442,-9 3-896,-14-2-1154</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04.813"/>
    </inkml:context>
    <inkml:brush xml:id="br0">
      <inkml:brushProperty name="width" value="0.025" units="cm"/>
      <inkml:brushProperty name="height" value="0.025" units="cm"/>
      <inkml:brushProperty name="color" value="#AB008B"/>
    </inkml:brush>
  </inkml:definitions>
  <inkml:trace contextRef="#ctx0" brushRef="#br0">0 23 12908,'0'0'9289,"59"14"-7880,-22-15-63,5-4-930,5-3-416,-5 0-1473,-5 2-3524,-7-2-6502</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05.312"/>
    </inkml:context>
    <inkml:brush xml:id="br0">
      <inkml:brushProperty name="width" value="0.025" units="cm"/>
      <inkml:brushProperty name="height" value="0.025" units="cm"/>
      <inkml:brushProperty name="color" value="#AB008B"/>
    </inkml:brush>
  </inkml:definitions>
  <inkml:trace contextRef="#ctx0" brushRef="#br0">0 365 8456,'0'0'10634,"11"-8"-8296,53-41-1222,-2-2 0,-3-4-1,-2-2 1,51-65 0,-90 99-740,-16 24-202,-3 4-10,-23 45 344,12-27-353,-46 117 573,52-120-600,0 0 0,1 0-1,2 1 1,0-1 0,-1 29 0,4-49-166,0 1 1,0-1-1,0 1 1,0 0-1,0-1 1,0 1-1,0-1 1,0 1-1,1-1 0,-1 1 1,0 0-1,0-1 1,0 1-1,1-1 1,-1 1-1,0-1 1,1 1-1,-1-1 0,0 1 1,1-1-1,-1 0 1,1 1-1,-1-1 1,1 0-1,-1 1 1,1-1-1,-1 0 0,1 1 1,-1-1-1,2 0 1,19-2-2397,20-19-5280,-13-2-860</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05.780"/>
    </inkml:context>
    <inkml:brush xml:id="br0">
      <inkml:brushProperty name="width" value="0.025" units="cm"/>
      <inkml:brushProperty name="height" value="0.025" units="cm"/>
      <inkml:brushProperty name="color" value="#AB008B"/>
    </inkml:brush>
  </inkml:definitions>
  <inkml:trace contextRef="#ctx0" brushRef="#br0">157 9 17713,'0'0'3043,"-9"-2"-577,2 0-2050,-1 0 1,0 1-1,0 0 0,0 0 0,0 1 1,0 0-1,0 1 0,-12 2 1,17-3-353,0 1 0,1 0 0,-1 0 1,0 0-1,1 0 0,-1 1 0,1-1 1,0 0-1,-1 1 0,1 0 0,0 0 1,0 0-1,0 0 0,0 0 0,0 0 1,0 0-1,1 0 0,-1 1 0,1-1 1,-1 1-1,1-1 0,0 1 0,0 0 1,0-1-1,0 1 0,1 0 1,-1 0-1,1-1 0,0 1 0,-1 0 1,2 5-1,-1-7-64,0 1-1,0-1 1,0 0 0,0 1 0,0-1 0,1 1-1,-1-1 1,1 0 0,-1 1 0,1-1 0,-1 0-1,1 0 1,0 1 0,0-1 0,-1 0 0,1 0-1,0 0 1,0 0 0,0 0 0,0 0 0,0 0-1,0 0 1,1 0 0,-1-1 0,0 1 0,3 1-1,0-1 18,1 0-1,0 0 0,-1 0 0,1 0 0,0 0 0,0-1 1,-1 0-1,8-1 0,4 0-80,1-2-1,-1 0 1,0-1 0,17-6-1,-11 5-872,-13 13-50,-9-4 911,0 0 0,0 0 0,-1 0 0,1 0 0,-1 0 0,0 0 0,-2 6 0,2-5 217,-47 244 2779,48-247-2879,0-1 0,0 1 0,-1 0 0,1-1 0,0 1 0,-1 0 1,0-1-1,1 1 0,-1-1 0,0 1 0,0-1 0,0 1 0,0-1 0,0 0 0,0 1 0,0-1 1,0 0-1,0 0 0,-1 0 0,1 0 0,0 0 0,-1 0 0,1 0 0,-1 0 0,1-1 1,-1 1-1,0 0 0,1-1 0,-1 1 0,1-1 0,-1 0 0,0 0 0,0 0 0,1 1 1,-1-1-1,0-1 0,1 1 0,-1 0 0,0 0 0,1-1 0,-1 1 0,1-1 0,-1 1 0,-2-2 1,-2-1 129,-1-1 1,1 0 0,0 0-1,0 0 1,0-1 0,1 0 0,0 0-1,-9-11 1,9 10-164,2 3-30,-1-1 1,1 0-1,0 0 0,0 0 0,1 0 0,-1 0 0,1 0 0,0-1 0,0 1 0,0-1 0,1 0 0,0 1 1,0-1-1,-1-8 0,4 12-353,0 0 0,-1 0 1,1-1-1,0 2 0,0-1 0,0 0 1,0 0-1,0 0 0,0 1 1,1-1-1,-1 1 0,0 0 1,0 0-1,0 0 0,4 0 0,1-1-863,22-5-3123,4-1-1885</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06.152"/>
    </inkml:context>
    <inkml:brush xml:id="br0">
      <inkml:brushProperty name="width" value="0.025" units="cm"/>
      <inkml:brushProperty name="height" value="0.025" units="cm"/>
      <inkml:brushProperty name="color" value="#AB008B"/>
    </inkml:brush>
  </inkml:definitions>
  <inkml:trace contextRef="#ctx0" brushRef="#br0">198 30 11915,'-9'2'7511,"-1"0"-6944,0 0-1,1 1 0,-1 0 0,1 1 1,0 0-1,0 0 0,1 1 0,-1 0 0,1 1 1,0 0-1,1 0 0,-1 1 0,1 0 1,-10 12-1,11-11-206,0 0 0,0 1 1,1 0-1,0 0 0,1 0 1,0 1-1,0-1 0,-3 17 1,6-23-344,0-1 0,1 1 0,-1-1 0,1 1 0,0-1 0,-1 1 0,1-1 0,0 1 0,1-1 0,-1 1 0,0-1 0,1 1 0,-1-1 0,1 1 0,0-1 0,0 1 0,0-1 0,0 0 0,0 0 0,0 1 0,1-1 0,-1 0 0,1 0 0,0 0 0,-1-1 0,1 1 0,0 0 0,0-1 0,0 1 0,0-1 0,1 1 0,-1-1 0,0 0 0,0 0 0,1 0 0,-1 0 0,1 0 0,-1-1 0,4 1 0,2 0 0,1 0 0,0-1 0,0 0 0,0 0 0,-1-1 0,1 0-1,0 0 1,-1-1 0,1-1 0,-1 1 0,1-1 0,-1-1 0,0 1-1,-1-2 1,1 1 0,-1-1 0,1 0 0,-1 0 0,-1-1 0,12-12-1,-11 12-21,-1-1 0,0 0-1,-1-1 1,0 0-1,0 1 1,-1-2-1,0 1 1,0 0 0,-1-1-1,0 0 1,0 0-1,-1 0 1,0 0 0,-1 0-1,0 0 1,0 0-1,-1-1 1,0 1-1,-3-18 1,3 26-19,-1-1 0,1 0-1,-1 0 1,0 0 0,1 0 0,-1 0 0,0 1-1,0-1 1,0 0 0,0 1 0,0-1-1,-1 1 1,1-1 0,0 1 0,-1 0 0,1-1-1,-1 1 1,0 0 0,1 0 0,-1 0 0,0 0-1,1 0 1,-1 1 0,0-1 0,0 1-1,0-1 1,0 1 0,0-1 0,0 1 0,1 0-1,-1 0 1,0 0 0,0 0 0,0 0 0,0 0-1,0 1 1,0-1 0,-3 2 0,0-1-20,1 0 0,0 1-1,-1-1 1,1 1 0,0 0 0,0 0 0,0 0 0,0 1 0,1 0 0,-1-1 0,1 1 0,-1 1 0,1-1 0,0 0 0,-4 7-1,-2 22-2805,9-30 2418,0 0 0,0-1 0,0 1 1,0 0-1,0-1 0,1 1 0,-1-1 0,0 1 0,1-1 0,0 1 1,-1-1-1,1 1 0,0-1 0,-1 1 0,1-1 0,0 0 0,0 1 1,2 0-1,11 7-5531</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06.493"/>
    </inkml:context>
    <inkml:brush xml:id="br0">
      <inkml:brushProperty name="width" value="0.025" units="cm"/>
      <inkml:brushProperty name="height" value="0.025" units="cm"/>
      <inkml:brushProperty name="color" value="#AB008B"/>
    </inkml:brush>
  </inkml:definitions>
  <inkml:trace contextRef="#ctx0" brushRef="#br0">201 6 14382,'-10'4'3720,"-10"5"-2387,1 0-1,1 2 0,0 0 0,-22 18 1,34-25-1061,0 1 0,0 0 1,0 1-1,1-1 0,-1 1 1,2 0-1,-1 0 0,1 1 1,-1-1-1,2 1 0,-1 0 1,1 0-1,0 1 0,1-1 1,-1 0-1,-1 13 0,4-18-264,0 0 1,0 0-1,0 0 0,0 0 1,0 0-1,1 0 0,-1 0 1,0 0-1,1 0 0,0-1 1,-1 1-1,1 0 0,0 0 1,0-1-1,0 1 0,0 0 1,0-1-1,1 1 0,-1-1 1,0 1-1,1-1 0,1 2 0,1-1 11,-1 0 0,0-1 0,1 1 0,0-1 0,-1 0 0,1 1 0,0-2 0,-1 1 0,1 0 0,8-1 0,-3 0 23,1 0-1,0-1 1,0 0-1,0-1 1,-1 0-1,1 0 1,-1-1 0,14-6-1,-8 0-10,0 0 0,0 0-1,-1-2 1,24-21 0,-33 27 28,0 0 0,-1-1 0,1 1 1,-1-1-1,0 0 0,0 0 0,-1 0 0,0 0 0,0-1 0,0 1 1,-1-1-1,0 0 0,0 0 0,1-11 0,-3 16-41,0-1-1,-1 1 1,1-1 0,-1 1-1,1-1 1,-1 1 0,0 0-1,0-1 1,0 1-1,-1 0 1,1 0 0,0 0-1,-1 0 1,1 0 0,-1 0-1,0 0 1,1 0 0,-1 1-1,0-1 1,0 1-1,0-1 1,-1 1 0,1 0-1,0 0 1,0 0 0,-1 0-1,1 0 1,0 0-1,-1 1 1,1-1 0,-4 0-1,-1 0-41,0 0 0,-1 0 0,1 0 0,0 1 0,0 0 0,-1 0 0,1 1-1,0 0 1,0 0 0,-8 3 0,14-3-63,-1-1 0,1 1-1,-1 0 1,1 0 0,-1 0 0,1 0 0,0 0-1,-1 0 1,1 0 0,0 1 0,0-1 0,0 0-1,-1 2 1,-4 13-5755,6-10-921</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08.264"/>
    </inkml:context>
    <inkml:brush xml:id="br0">
      <inkml:brushProperty name="width" value="0.025" units="cm"/>
      <inkml:brushProperty name="height" value="0.025" units="cm"/>
      <inkml:brushProperty name="color" value="#AB008B"/>
    </inkml:brush>
  </inkml:definitions>
  <inkml:trace contextRef="#ctx0" brushRef="#br0">3 8 16303,'-2'0'7271,"6"0"-6246,15 0 609,10 0-193,6 0-736,4-3-513,4 1-96,-5 0-64,1 2-672,-11 0-866,-6 0-736,-7 0-1666,-8 0-1537</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09.195"/>
    </inkml:context>
    <inkml:brush xml:id="br0">
      <inkml:brushProperty name="width" value="0.025" units="cm"/>
      <inkml:brushProperty name="height" value="0.025" units="cm"/>
      <inkml:brushProperty name="color" value="#AB008B"/>
    </inkml:brush>
  </inkml:definitions>
  <inkml:trace contextRef="#ctx0" brushRef="#br0">1 21 4164,'0'0'17344,"8"-3"-15785,6-1-864,0 0 1,0 1-1,19-2 0,-29 5-585,1-1-1,-1 1 0,0 0 0,0 0 1,1 0-1,-1 0 0,0 1 1,0 0-1,0 0 0,1 0 1,-1 0-1,0 0 0,0 1 1,-1 0-1,1 0 0,0 0 0,-1 0 1,5 4-1,-7-5-99,-1 0 1,1 0-1,0 0 0,-1 0 1,1 0-1,-1 0 0,1 0 1,-1 0-1,0 1 0,0-1 1,1 0-1,-1 0 0,0 0 1,0 0-1,0 1 0,0-1 1,0 0-1,0 0 0,-1 0 1,1 1-1,0-1 0,-1 0 1,1 0-1,0 0 0,-1 0 1,1 0-1,-1 0 0,0 0 1,1 0-1,-1 0 0,0 0 1,0 0-1,0 0 0,1 0 1,-1-1-1,0 1 0,0 0 1,0-1-1,-2 2 0,-46 26 249,43-25-248,-80 39 945,86-42-955,0 0 0,0 0-1,0 0 1,-1 0 0,1 0 0,0 0 0,0 0 0,0 0-1,0 0 1,0 1 0,0-1 0,0 0 0,-1 0 0,1 0 0,0 0-1,0 0 1,0 0 0,0 0 0,0 0 0,0 1 0,0-1-1,0 0 1,0 0 0,0 0 0,0 0 0,0 0 0,0 0-1,0 1 1,0-1 0,0 0 0,0 0 0,0 0 0,0 0-1,0 0 1,0 1 0,0-1 0,0 0 0,0 0 0,0 0-1,0 0 1,0 0 0,0 0 0,0 1 0,0-1 0,0 0-1,0 0 1,0 0 0,1 0 0,-1 0 0,0 0 0,0 0-1,0 0 1,0 0 0,0 1 0,0-1 0,0 0 0,0 0-1,1 0 1,-1 0 0,0 0 0,0 0 0,15 4 40,26-1 3,-35-2-42,7 0-51,0 1 0,0 0 0,0 1 0,0 1 0,0 0 0,14 7 0,-24-10 41,0 1-1,0 0 1,0 0-1,0 0 0,0 0 1,-1 0-1,1 0 0,-1 1 1,1-1-1,-1 1 1,0 0-1,4 6 0,-5-7 8,-1 0 0,1 0-1,-1 1 1,1-1-1,-1 0 1,0 0 0,0 1-1,0-1 1,0 0 0,0 1-1,0-1 1,-1 0 0,1 0-1,-1 0 1,1 1 0,-1-1-1,0 0 1,0 0-1,0 0 1,0 0 0,0 0-1,-2 2 1,0 0 106,-1 0 0,1 0 0,-1-1 0,0 0 1,0 1-1,0-1 0,0 0 0,-1-1 0,1 1 0,-1-1 0,1 0 0,-1 0 1,0 0-1,0-1 0,0 0 0,-6 1 0,-9 1 483,-1-1-1,-31 0 1,104-21-9322,-18 9 1410,3-2-4933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00.226"/>
    </inkml:context>
    <inkml:brush xml:id="br0">
      <inkml:brushProperty name="width" value="0.025" units="cm"/>
      <inkml:brushProperty name="height" value="0.025" units="cm"/>
    </inkml:brush>
  </inkml:definitions>
  <inkml:trace contextRef="#ctx0" brushRef="#br0">9 322 17264,'-2'-11'2942,"2"7"-2757,-2-2 88,0 0 1,1-1-1,0 1 1,1-1-1,-1 1 1,1-1-1,1 0 1,-1 1-1,1-1 0,0 1 1,0 0-1,1-1 1,0 1-1,0 0 1,1 0-1,-1 0 1,1 0-1,8-11 1,5-1 206,1 1-1,0 1 1,1 0 0,1 1 0,41-24-1,-46 30-341,1 2 1,0 0-1,1 0 0,0 2 0,0 0 0,0 1 0,0 0 1,1 1-1,23-1 0,-37 4-115,1 0 1,0 0-1,0 0 1,0 1-1,-1-1 1,1 1-1,0 0 1,-1 0-1,1 0 1,-1 1-1,1-1 1,-1 1-1,1 0 1,-1 0-1,0 0 1,0 0-1,0 1 1,0-1-1,4 6 1,-4-4 53,0 1 0,0 0 0,-1 0 0,0 0 0,0 0 0,0 0 0,0 0 0,-1 0 1,0 0-1,0 1 0,-1-1 0,1 9 0,-2 0 55,1-1-1,-2 1 1,0-1 0,-1 1-1,0-1 1,-1 0-1,0 0 1,-1 0 0,0-1-1,-10 16 1,9-20-132,0 0 0,0 0 0,-1-1 0,0 0 0,-13 9 0,18-15 0,1 1 0,-1-1 0,0 0 0,0 0 0,0 0 0,0 0 0,0 0 0,-1-1 0,1 1 0,0-1 0,0 1 0,0-1 0,-4 0 0,5 0 0,0 0 0,0-1 0,0 1 0,-1 0 0,1-1 0,0 1 0,0-1 0,0 0 0,0 1 0,0-1 0,0 0 0,0 0 0,0 0 0,0 1 0,0-1 0,1 0 0,-1 0 0,0 0 0,1 0 0,-1-1 0,0 1 0,1 0 0,-1 0 0,1 0 0,-1-3 0,0 3-197,1 0 0,-1 0 1,1 0-1,-1-1 0,1 1 0,0 0 1,-1 0-1,1-1 0,0 1 0,0 0 1,0 0-1,0-1 0,0 1 0,0 0 1,0-1-1,0 1 0,1 0 0,-1 0 1,0-1-1,1 1 0,-1 0 0,1 0 1,-1 0-1,1 0 0,0-1 0,0 1 1,-1 0-1,1 0 0,0 0 0,0 1 1,0-1-1,1-1 0,2 0-966,1 0 0,-1 1 0,0-1 0,1 1 1,0 0-1,-1 0 0,10 0 0,22-1-5238</inkml:trace>
  <inkml:trace contextRef="#ctx0" brushRef="#br0" timeOffset="1">658 276 10634,'0'0'18706,"62"12"-15279,-37-13-3427,5-11 0,7-5 0,7-3 0,4-2 0,3-2 0,-2 0 0,-9-3-3395,-7-3-8072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24.362"/>
    </inkml:context>
    <inkml:brush xml:id="br0">
      <inkml:brushProperty name="width" value="0.025" units="cm"/>
      <inkml:brushProperty name="height" value="0.025" units="cm"/>
    </inkml:brush>
  </inkml:definitions>
  <inkml:trace contextRef="#ctx0" brushRef="#br0">5 109 11147,'0'0'3267,"0"-11"21,-1 5-3077,1-47 3794,0 51-3823,0 0 1,0 1-1,1-1 0,-1 0 1,0 1-1,1-1 1,0 1-1,-1-1 0,1 0 1,0 1-1,0-1 0,-1 1 1,1 0-1,1-1 0,-1 1 1,0 0-1,0 0 0,0-1 1,1 1-1,-1 0 1,0 0-1,1 0 0,-1 1 1,1-1-1,-1 0 0,1 0 1,-1 1-1,1-1 0,0 1 1,-1 0-1,1-1 0,2 1 1,-2 0-149,1 0 0,0 0 0,0 0 0,-1 0 1,1 0-1,0 1 0,0-1 0,-1 1 0,1 0 0,-1 0 0,1 0 1,0 0-1,-1 1 0,0-1 0,1 0 0,-1 1 0,0 0 1,0-1-1,0 1 0,0 0 0,0 0 0,0 1 0,0-1 0,-1 0 1,1 0-1,-1 1 0,0-1 0,0 1 0,0-1 0,0 1 1,0-1-1,0 1 0,0 5 0,0-2-25,0 0-1,-1 0 1,0 0-1,0 0 1,-1 0-1,0 0 1,0 0-1,0 0 1,-1-1-1,1 1 1,-1 0-1,-1-1 1,1 1-1,-1-1 1,-3 6-1,-23 24 52,22-29-13,1 0 1,0 1 0,1-1 0,0 1 0,0 0 0,0 1 0,1-1 0,0 1 0,1 0 0,0 0 0,-4 11 0,8-18-53,-1 0 0,0-1 0,1 1-1,-1 0 1,1-1 0,-1 1 0,1 0-1,-1-1 1,1 1 0,-1-1 0,1 1-1,-1-1 1,1 1 0,0-1 0,0 1 0,-1-1-1,1 1 1,0-1 0,-1 0 0,1 0-1,0 1 1,0-1 0,0 0 0,-1 0-1,1 0 1,0 0 0,0 0 0,0 0-1,-1 0 1,3 0 0,34 0-573,-28-1 112,4 2-125,10-1-2565,0-1 1,32-5-1,-19-2-4301</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09.554"/>
    </inkml:context>
    <inkml:brush xml:id="br0">
      <inkml:brushProperty name="width" value="0.025" units="cm"/>
      <inkml:brushProperty name="height" value="0.025" units="cm"/>
      <inkml:brushProperty name="color" value="#AB008B"/>
    </inkml:brush>
  </inkml:definitions>
  <inkml:trace contextRef="#ctx0" brushRef="#br0">182 35 20628,'0'0'2119,"-10"-2"48,10 2-2157,-5-1 152,0 0 0,0 0 0,0 1 0,-1-1 0,1 1 0,0 0 0,0 0 0,0 1 1,0-1-1,0 1 0,0 0 0,0 1 0,0-1 0,0 1 0,1 0 0,-1 0 0,1 0 0,-1 1 0,-6 4 0,4 0 42,0 0 1,0 0-1,1 1 0,-1 0 0,2 0 0,-1 0 1,-8 18-1,13-25-184,0 1 0,0 0 0,0 0 1,1 0-1,-1 0 0,0 1 0,1-1 1,-1 0-1,1 0 0,0 0 0,0 0 1,0 1-1,0-1 0,0 0 0,0 0 1,1 0-1,-1 0 0,1 1 0,-1-1 0,1 0 1,0 0-1,0 0 0,0 0 0,0 0 1,0 0-1,0-1 0,0 1 0,1 0 1,-1-1-1,1 1 0,-1 0 0,1-1 1,0 0-1,-1 1 0,1-1 0,0 0 1,0 0-1,0 0 0,0 0 0,0 0 1,0-1-1,3 1 0,3 2 18,1-1 0,0 0 0,-1-1 0,1 0 1,0 0-1,0-1 0,0-1 0,0 1 0,0-1 0,0-1 0,-1 1 0,1-2 1,0 1-1,-1-1 0,0 0 0,9-5 0,-11 5-16,-1 0-1,0 0 1,0-1-1,0 0 1,0 1-1,0-2 1,-1 1-1,1-1 0,-1 1 1,-1-1-1,1 0 1,-1 0-1,1-1 1,-1 1-1,-1-1 1,1 0-1,-1 0 1,0 1-1,-1-1 1,1-1-1,-1 1 1,0 0-1,0-9 1,-1 12-19,-1 0 1,0 0 0,0 0-1,1 0 1,-1 0-1,-1 0 1,1 1 0,0-1-1,-1 1 1,1-1 0,-1 1-1,0-1 1,0 1-1,0 0 1,0 0 0,0 0-1,-1 0 1,1 0-1,-1 0 1,1 1 0,-1-1-1,1 1 1,-1 0-1,0-1 1,-5 0 0,5 1-40,0 0 0,0 0 0,0 0 0,0 0 0,0 0 0,-1 1 0,1 0 0,0 0 0,0 0 0,-1 0 0,1 0 0,0 0 0,0 1 0,-1 0 1,1-1-1,0 1 0,0 0 0,0 1 0,0-1 0,0 1 0,0-1 0,1 1 0,-5 3 0,5-3-126,1-1-1,0 1 1,0-1-1,0 1 1,0 0-1,0-1 1,0 1 0,0 0-1,1 0 1,-1-1-1,1 1 1,-1 0-1,1 0 1,0 0-1,-1 0 1,1 0 0,1 4-1,-1-4-385,0 1 0,1-1 0,0 1 0,-1-1 0,1 0 0,0 1 0,0-1 0,1 0 0,-1 1 0,0-1-1,1 0 1,-1 0 0,1 0 0,0 0 0,-1 0 0,1-1 0,0 1 0,0-1 0,5 3 0,15 6-6061</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09.895"/>
    </inkml:context>
    <inkml:brush xml:id="br0">
      <inkml:brushProperty name="width" value="0.025" units="cm"/>
      <inkml:brushProperty name="height" value="0.025" units="cm"/>
      <inkml:brushProperty name="color" value="#AB008B"/>
    </inkml:brush>
  </inkml:definitions>
  <inkml:trace contextRef="#ctx0" brushRef="#br0">163 1 17969,'0'0'5851,"-10"-1"-3988,4 1-1693,-1 0 1,1 1-1,-1-1 0,1 1 1,-1 1-1,1-1 0,0 1 1,0 0-1,0 1 0,0-1 0,0 1 1,0 0-1,0 1 0,1-1 1,0 1-1,0 0 0,0 1 1,0-1-1,1 1 0,-8 10 1,9-12-144,1 0 1,-1 0 0,1 0-1,0 1 1,0-1 0,0 1-1,1-1 1,-1 1 0,1 0-1,0 0 1,0 0-1,0-1 1,1 1 0,-1 0-1,1 0 1,0 0 0,0 0-1,0 0 1,2 7 0,-1-9-21,0 1 0,1-1 1,-1 1-1,1-1 1,0 0-1,-1 1 0,1-1 1,0 0-1,0 0 1,0 0-1,1 0 0,-1-1 1,0 1-1,1-1 1,-1 1-1,1-1 0,0 0 1,-1 0-1,1 0 1,0 0-1,0 0 0,-1-1 1,1 1-1,0-1 1,0 0-1,5 0 0,0 0 20,-1 0 0,0 0-1,1-1 1,-1 0 0,0-1-1,1 0 1,-1 0 0,0 0-1,-1-1 1,1 0 0,0 0-1,-1 0 1,1-1 0,10-9-1,-13 10 8,0-1-1,-1 1 1,1-1-1,-1 0 0,1 0 1,-2 0-1,1-1 1,0 1-1,-1-1 1,1 1-1,-1-1 1,-1 0-1,1 0 0,-1 0 1,0 0-1,0 0 1,0 0-1,-1 0 1,1-1-1,-1 1 1,0 0-1,-2-5 1,2 9-65,0 0 1,-1 0-1,1 0 1,-1 0-1,1 0 1,-1 0-1,1 1 1,-1-1-1,0 0 0,1 0 1,-1 1-1,0-1 1,1 0-1,-1 1 1,0-1-1,0 1 1,0-1-1,0 1 1,0-1-1,0 1 1,0-1-1,0 1 1,0 0-1,0 0 1,0-1-1,0 1 1,0 0-1,0 0 1,0 0-1,0 0 1,0 0-1,0 1 1,-1-1-1,2 0-177,-1 0 0,0 0 0,1 0 0,-1 1 0,0-1 0,1 0-1,-1 0 1,0 1 0,1-1 0,-1 0 0,1 1 0,-1-1 0,1 1-1,-1-1 1,0 1 0,1-1 0,0 1 0,-1-1 0,1 1-1,-1-1 1,1 1 0,0-1 0,-1 1 0,1 0 0,0-1 0,0 1-1,-1 0 1,1-1 0,0 1 0,0 1 0,0 10-4559,0-2-1378</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10.287"/>
    </inkml:context>
    <inkml:brush xml:id="br0">
      <inkml:brushProperty name="width" value="0.025" units="cm"/>
      <inkml:brushProperty name="height" value="0.025" units="cm"/>
      <inkml:brushProperty name="color" value="#AB008B"/>
    </inkml:brush>
  </inkml:definitions>
  <inkml:trace contextRef="#ctx0" brushRef="#br0">119 208 16271,'0'0'4693,"-10"3"-1682,-1 0-2169,1 1-1,-1 0 1,1 1 0,0 0 0,-11 8 0,18-12-748,1 1 1,-1-1 0,1 1-1,0 0 1,0 0-1,0 0 1,0 0-1,0 0 1,0 0-1,0 0 1,1 1 0,-1-1-1,1 1 1,0-1-1,0 1 1,0 0-1,0-1 1,0 1-1,0 0 1,1 0 0,-1 0-1,1-1 1,0 1-1,0 0 1,0 0-1,0 0 1,1 0-1,-1-1 1,1 1 0,-1 0-1,3 4 1,-2-5-77,1 1 0,0 0 0,0 0 0,1-1 0,-1 1 0,1-1 0,-1 1 0,1-1 0,0 0-1,-1 0 1,1-1 0,0 1 0,0 0 0,1-1 0,-1 0 0,0 0 0,0 0 0,1 0 0,5 1 0,2-1-439,-1 1 0,1-1 0,-1-1 0,0 0-1,16-2 1,-24 2 68,-1 0-1,1-1 0,0 1 1,-1-1-1,1 1 1,0-1-1,-1 1 0,1-1 1,-1 0-1,1 0 1,-1 0-1,1 0 0,-1 0 1,0 0-1,0 0 1,1 0-1,-1-1 0,0 1 1,0 0-1,1-2 1,5-15-6347</inkml:trace>
  <inkml:trace contextRef="#ctx0" brushRef="#br0" timeOffset="1">51 0 19603,'0'0'6566</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13.424"/>
    </inkml:context>
    <inkml:brush xml:id="br0">
      <inkml:brushProperty name="width" value="0.025" units="cm"/>
      <inkml:brushProperty name="height" value="0.025" units="cm"/>
      <inkml:brushProperty name="color" value="#AB008B"/>
    </inkml:brush>
  </inkml:definitions>
  <inkml:trace contextRef="#ctx0" brushRef="#br0">13 40 12139,'0'0'10250,"12"-6"-8515,-2 0-1363,1 1 0,-1 1 0,1 0 0,1 0 0,-1 1 0,0 1 0,1 0-1,17-1 1,-22 3-286,0 0 1,0 0-1,0 1 0,0 0 0,0 1 0,12 3 0,-17-4-84,-1-1-1,0 1 1,1 0-1,-1 0 1,0 0-1,1 0 1,-1 0-1,0 0 1,0 0 0,0 0-1,0 0 1,0 1-1,0-1 1,0 0-1,0 1 1,0-1 0,-1 0-1,1 1 1,0-1-1,-1 1 1,0-1-1,1 1 1,-1 0-1,0-1 1,0 1 0,0-1-1,0 1 1,0 0-1,0-1 1,0 1-1,0-1 1,-1 1 0,1-1-1,-1 1 1,1 0-1,-1-1 1,0 2-1,-2 2 14,0 0 0,0-1 1,0 1-1,-1-1 0,1 0 0,-1 0 0,0 0 0,-1 0 0,1 0 0,-1-1 0,1 0 0,-1 0 0,0 0 0,0-1 0,0 0 0,-8 3 1,6-2 2,0 0 1,0 0 0,0 1-1,1 0 1,-1 0 0,1 1-1,-10 9 1,16-14-21,0 1-1,0-1 1,-1 1-1,1-1 1,0 1-1,0-1 1,0 1-1,0-1 1,-1 1-1,1 0 1,0-1-1,0 1 1,0-1-1,0 1 1,0-1-1,1 1 1,-1 0 0,0-1-1,0 1 1,0-1-1,0 1 1,0-1-1,1 1 1,-1-1-1,0 1 1,1-1-1,-1 1 1,0-1-1,1 1 1,-1-1-1,0 0 1,1 1-1,-1-1 1,1 0 0,-1 1-1,1-1 1,-1 0-1,1 1 1,-1-1-1,1 0 1,0 1-1,30 12-152,-21-9 131,-4-1 17,0 1 0,-1-1-1,1 1 1,-1 0 0,0 0 0,0 1 0,0 0 0,-1-1-1,0 1 1,1 1 0,-2-1 0,1 1 0,-1 0-1,0-1 1,0 2 0,0-1 0,2 10 0,-4-12 60,0 0 0,-1 0 0,0 0 0,0 0 0,0 0 0,0 0 0,0 0 0,-1 0 0,0 0 0,0 0 1,0 0-1,0 0 0,0 0 0,-1-1 0,0 1 0,0-1 0,0 1 0,0-1 0,0 1 0,-1-1 0,0 0 0,1 0 1,-1-1-1,0 1 0,0 0 0,-1-1 0,1 0 0,0 0 0,-1 0 0,-3 2 0,-2 1 178,0-1-1,-1 0 0,1 0 1,-1-1-1,1-1 0,-1 1 1,0-1-1,0-1 1,0 0-1,0 0 0,0-1 1,-18-2-1,27 1-298,1 1 1,-1 0-1,0 0 1,1-1-1,-1 1 1,1 0-1,-1-1 1,1 1-1,-1 0 1,0-1-1,1 1 1,0-1-1,-1 1 1,1-1-1,-1 1 1,1-1-1,0 0 0,-1 1 1,1-1-1,0 1 1,-1-1-1,1 0 1,0 1-1,0-1 1,0 0-1,0 1 1,0-1-1,0 0 1,0 1-1,0-1 1,0 0-1,0 1 0,0-1 1,0 0-1,0 1 1,0-1-1,0 0 1,1 1-1,-1-1 1,0 1-1,1-1 1,-1 0-1,0 1 1,1-1-1,-1 1 1,1-1-1,-1 1 1,1-1-1,-1 1 0,1-1 1,-1 1-1,1 0 1,-1-1-1,1 1 1,-1 0-1,1-1 1,0 1-1,-1 0 1,2 0-1,71-14-10998,-42 9 5300</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13.796"/>
    </inkml:context>
    <inkml:brush xml:id="br0">
      <inkml:brushProperty name="width" value="0.025" units="cm"/>
      <inkml:brushProperty name="height" value="0.025" units="cm"/>
      <inkml:brushProperty name="color" value="#AB008B"/>
    </inkml:brush>
  </inkml:definitions>
  <inkml:trace contextRef="#ctx0" brushRef="#br0">254 27 8712,'0'0'13784,"-11"-6"-12530,5 2-1104,3 2-120,1 0 0,0 0 0,-1 1 0,0-1 0,1 1 0,-1 0 0,0 0 0,1 0 0,-1 0 0,0 0 0,0 0 0,0 1 0,0-1 0,0 1 0,0 0 0,0 0 0,0 0 0,0 1 0,0-1 0,0 0-1,0 1 1,1 0 0,-1 0 0,0 0 0,-3 1 0,-8 8 185,0 1 0,1 0 0,0 0 1,1 1-1,0 1 0,-18 25 0,23-29-10,1 1 0,0-1 0,1 1 0,0 0 0,0 0 0,1 1 0,1-1 0,0 1 0,0 0 1,1 0-1,-1 17 0,2-27-188,1 1 0,0-1 0,0 0 1,0 1-1,1-1 0,-1 0 0,0 0 1,0 1-1,1-1 0,-1 0 0,1 0 1,-1 1-1,1-1 0,-1 0 0,1 0 1,0 0-1,0 0 0,-1 0 0,1 0 1,0 0-1,0 0 0,0 0 0,0 0 1,0 0-1,2 0 0,0 0 38,-1 0-1,1 0 1,-1-1-1,1 0 1,-1 1-1,1-1 1,0 0-1,-1 0 1,1 0-1,-1-1 1,1 1 0,3-1-1,3-2 74,1 0 1,-1 0-1,0-1 0,-1 0 0,1-1 1,10-7-1,-3 0-66,0-2 0,-1 0 0,0 0 0,19-26 0,-30 34-49,1 1 1,-1-1 0,-1 0-1,1 0 1,-1 0 0,0-1-1,-1 1 1,1-1 0,-1 1-1,-1-1 1,1 0-1,-1 0 1,0 0 0,-1 0-1,1 0 1,-2 0 0,0-7-1,1 12-21,-1 0 0,0 0-1,0 0 1,0 0 0,0 1 0,0-1-1,0 0 1,0 1 0,0-1 0,-1 1-1,1 0 1,-1-1 0,1 1 0,-1 0-1,1 0 1,-1 0 0,0 0-1,0 0 1,1 0 0,-1 0 0,0 1-1,0-1 1,0 1 0,0-1 0,0 1-1,0 0 1,0 0 0,0-1 0,0 2-1,0-1 1,0 0 0,0 0 0,0 1-1,0-1 1,1 1 0,-4 0 0,-2 1-128,1-1 0,0 1 0,-1 0 0,1 1 0,0-1 0,0 1 0,1 0 0,-1 1 0,-10 7 0,14-8-107,0-1 0,0 0 0,0 1 1,0 0-1,0-1 0,0 1 0,1 0 0,-1 0 1,1 0-1,0 0 0,0 0 0,0 0 1,0 0-1,1 1 0,-1-1 0,1 0 0,0 6 1,0-6-217,0-1 0,1 0 0,0 0 0,-1 0 0,1 0 0,0 0 0,0 0 0,0-1 0,0 1 0,1 0 0,-1 0 0,0-1 0,1 1 0,-1-1 0,1 1 0,-1-1 0,1 1 0,0-1 0,0 0 0,0 0 0,-1 0 0,1 0 0,0 0 0,0-1 0,0 1 0,1 0 0,1-1 0,23 6-8291</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14.155"/>
    </inkml:context>
    <inkml:brush xml:id="br0">
      <inkml:brushProperty name="width" value="0.025" units="cm"/>
      <inkml:brushProperty name="height" value="0.025" units="cm"/>
      <inkml:brushProperty name="color" value="#AB008B"/>
    </inkml:brush>
  </inkml:definitions>
  <inkml:trace contextRef="#ctx0" brushRef="#br0">149 16 16239,'0'0'8606,"-11"-1"-7709,7 1-837,0-1 0,0 1 0,-1 0 0,1 1-1,0-1 1,0 1 0,0 0 0,-1 0 0,1 0 0,0 0 0,0 1 0,0-1 0,0 1 0,1 0 0,-1 0 0,1 1 0,-1-1 0,1 1 0,0 0 0,-1 0 0,1 0 0,1 0 0,-1 0 0,0 1 0,-2 5-1,-2 1 148,1 1 0,1 0 0,0 0 0,-5 17 0,9-22-157,-1-1-1,1 0 1,0 0 0,0 1 0,1-1 0,-1 1-1,1-1 1,1 1 0,-1-1 0,1 0 0,-1 1-1,3 6 1,-1-10-31,-1 0 0,0-1 0,0 1 0,1 0 1,-1-1-1,1 1 0,-1-1 0,1 1 0,0-1 0,-1 0 0,1 0 0,0 0 0,0 0 0,0 0 0,0 0 0,0 0 0,0-1 1,0 1-1,0-1 0,0 1 0,1-1 0,-1 0 0,0 0 0,0 0 0,0 0 0,0 0 0,4-1 0,0 0 84,0 0 0,0 0-1,0 0 1,0-1-1,0 1 1,-1-1-1,1-1 1,8-4-1,-4 0-11,-1 0 0,-1-1-1,1 0 1,-1 0-1,-1-1 1,0 0-1,0 0 1,6-12-1,-9 15 4,-1 0 0,0 0 0,0-1 1,-1 1-1,1-1 0,-1 0 0,-1 1 0,0-1 0,1 0 0,-2 0 0,1 0 0,-1 0 0,0 0 0,-2-12 1,1 18-102,1 0 0,-1 0 0,1 0 0,0 0 0,-1 0 0,0 0 0,1 0 0,-1 0 0,0 0 0,1 1 0,-1-1 0,0 0 0,0 0 0,0 0 0,1 1 0,-1-1 0,0 1 0,0-1 1,0 0-1,0 1 0,0 0 0,0-1 0,0 1 0,-1 0 0,1-1 0,0 1 0,0 0 0,0 0 0,0 0 0,0 0 0,0 0 0,0 0 0,-1 0 0,-1 1 0,1-1-90,0 1-1,-1-1 1,1 1-1,0-1 0,0 1 1,0 0-1,0 0 1,0 0-1,0 0 1,0 1-1,0-1 0,0 0 1,0 1-1,0-1 1,-2 3-1,2 1-540,0-1-1,0 1 1,0 0-1,0-1 1,0 1 0,1 0-1,0 0 1,0 0-1,0 10 1,2 24-9121,2-24 3017</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14.496"/>
    </inkml:context>
    <inkml:brush xml:id="br0">
      <inkml:brushProperty name="width" value="0.025" units="cm"/>
      <inkml:brushProperty name="height" value="0.025" units="cm"/>
      <inkml:brushProperty name="color" value="#AB008B"/>
    </inkml:brush>
  </inkml:definitions>
  <inkml:trace contextRef="#ctx0" brushRef="#br0">52 1 10474,'0'0'18706,"-6"12"-18274,1-1-372,-2 4 30,0 0 0,1 0-1,1 0 1,1 1 0,0-1 0,-3 30 0,7-44-98,0 0 1,0 0 0,0 0-1,0 0 1,1 0 0,-1 0-1,0 0 1,1 0 0,-1 0-1,1-1 1,-1 1 0,1 0-1,-1 0 1,1 0 0,0-1-1,-1 1 1,1 0 0,0-1-1,0 1 1,-1 0 0,1-1 0,0 1-1,0-1 1,0 1 0,0-1-1,0 0 1,0 1 0,0-1-1,0 0 1,0 0 0,0 1-1,0-1 1,0 0 0,0 0-1,0 0 1,0 0 0,0 0-1,0-1 1,0 1 0,1 0-1,1-1-421,0 1-1,-1 0 1,1-1 0,0 0-1,0 0 1,0 0-1,0 0 1,-1 0-1,1 0 1,0-1 0,-1 1-1,5-5 1,8-15-7141,0-4-6267</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14.856"/>
    </inkml:context>
    <inkml:brush xml:id="br0">
      <inkml:brushProperty name="width" value="0.025" units="cm"/>
      <inkml:brushProperty name="height" value="0.025" units="cm"/>
      <inkml:brushProperty name="color" value="#AB008B"/>
    </inkml:brush>
  </inkml:definitions>
  <inkml:trace contextRef="#ctx0" brushRef="#br0">5 0 17200,'0'0'8360,"-4"37"-20179</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15.194"/>
    </inkml:context>
    <inkml:brush xml:id="br0">
      <inkml:brushProperty name="width" value="0.025" units="cm"/>
      <inkml:brushProperty name="height" value="0.025" units="cm"/>
      <inkml:brushProperty name="color" value="#AB008B"/>
    </inkml:brush>
  </inkml:definitions>
  <inkml:trace contextRef="#ctx0" brushRef="#br0">0 6 480,'0'0'25945,"64"9"-24632,-17-9-736,3-4-353,1 0-192,-4-1 32,-4 4-64,-10 0-288,-11 1-1057,-9 0-641,-10 0-673,-9 6-6694</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15.569"/>
    </inkml:context>
    <inkml:brush xml:id="br0">
      <inkml:brushProperty name="width" value="0.025" units="cm"/>
      <inkml:brushProperty name="height" value="0.025" units="cm"/>
      <inkml:brushProperty name="color" value="#AB008B"/>
    </inkml:brush>
  </inkml:definitions>
  <inkml:trace contextRef="#ctx0" brushRef="#br0">1 7 11243,'0'0'9192,"59"4"-7206,-20-4-256,6 0-641,2-5-481,-3 2-319,-6 1-225,-8 2-32,-3 0-513,-7 0-1440,-11 2-2500,0-2-7206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25.030"/>
    </inkml:context>
    <inkml:brush xml:id="br0">
      <inkml:brushProperty name="width" value="0.025" units="cm"/>
      <inkml:brushProperty name="height" value="0.025" units="cm"/>
    </inkml:brush>
  </inkml:definitions>
  <inkml:trace contextRef="#ctx0" brushRef="#br0">1 118 16015,'0'0'9033,"69"-43"-7720,-23 22-801,4 0-448,-3 6-352,-5 5-1409,-7 6-2307,-12 1-2466,-9 3-6022</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16.020"/>
    </inkml:context>
    <inkml:brush xml:id="br0">
      <inkml:brushProperty name="width" value="0.025" units="cm"/>
      <inkml:brushProperty name="height" value="0.025" units="cm"/>
      <inkml:brushProperty name="color" value="#AB008B"/>
    </inkml:brush>
  </inkml:definitions>
  <inkml:trace contextRef="#ctx0" brushRef="#br0">1 290 12075,'0'0'13501,"14"-7"-11803,73-46-926,-2-5 0,123-107 1,-195 159-893,-14 18 16,-17 31 11,13-30 132,-6 14-28,3-9-19,0 0 0,1 0 0,2 1 0,0-1 0,1 1 0,0 0 0,-1 36 0,5-54-135,0 1 1,1-1 0,-1 1-1,0-1 1,1 0-1,-1 1 1,1-1 0,-1 0-1,1 1 1,0-1 0,-1 0-1,1 0 1,0 0 0,0 0-1,0 0 1,0 0-1,0 0 1,0 0 0,0 0-1,0 0 1,0 0 0,1 0-1,-1-1 1,0 1 0,0-1-1,1 1 1,-1-1-1,0 1 1,1-1 0,-1 0-1,1 1 1,-1-1 0,0 0-1,1 0 1,-1 0-1,1 0 1,-1 0 0,3-1-1,2 0-882,1 0 1,-1 0-1,0-1 0,0 1 0,0-1 0,0-1 0,9-4 0,16-13-5194</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16.456"/>
    </inkml:context>
    <inkml:brush xml:id="br0">
      <inkml:brushProperty name="width" value="0.025" units="cm"/>
      <inkml:brushProperty name="height" value="0.025" units="cm"/>
      <inkml:brushProperty name="color" value="#AB008B"/>
    </inkml:brush>
  </inkml:definitions>
  <inkml:trace contextRef="#ctx0" brushRef="#br0">162 12 15919,'0'0'9449,"-12"-3"-8424,8 1-910,-1 0 0,1 1-1,-1 0 1,1 0 0,-1 0 0,0 1-1,0-1 1,1 1 0,-1 0 0,0 1 0,0-1-1,1 1 1,-1 0 0,0 0 0,1 0-1,-1 1 1,1 0 0,0 0 0,-1 0-1,1 0 1,-4 3 0,6-3-42,-24 18 677,25-19-734,0-1 0,0 1 1,0 0-1,1 0 0,-1 0 0,0 0 1,0 0-1,1 0 0,-1 0 0,1 0 0,-1 0 1,1 0-1,-1 0 0,1 0 0,0 0 0,-1 0 1,1 1-1,0-1 0,0 0 0,0 0 0,0 0 1,0 3-1,5-3-28,0 1 0,0-1-1,0-1 1,0 1 0,0-1 0,0 1 0,0-1 0,0-1 0,0 1 0,6-2-1,26-11-1070,-33 11 831,0-1 0,1 2 0,-1-1-1,1 0 1,-1 1 0,1 0 0,-1 0 0,8 0 0,-11 2 233,0-1 0,1 1 1,-1 0-1,0 0 0,0-1 1,0 1-1,0 0 0,0 0 1,0 0-1,0 0 0,-1 1 0,1-1 1,0 0-1,0 0 0,-1 0 1,1 1-1,-1-1 0,1 0 1,-1 1-1,0-1 0,1 0 0,-1 1 1,0-1-1,0 2 0,5 40-132,-4-41 151,4 154 4297,-6-156-4248,1 1 0,-1 0 0,1 0 0,-1-1 0,0 1-1,1-1 1,-1 1 0,1-1 0,-1 1 0,0-1 0,0 1 0,1-1 0,-1 1 0,0-1 0,0 0-1,1 1 1,-1-1 0,0 0 0,0 0 0,0 0 0,0 0 0,1 0 0,-1 0 0,0 0 0,0 0-1,-1 0 1,-33 0 376,27 0-232,-7-1-106,0 1 0,1-2 0,-1 0 1,1-1-1,-25-7 0,39 10-102,0 0-1,0 0 1,0 0-1,0 0 1,-1 0-1,1 0 1,0 0-1,0 0 1,0 0-1,0 0 1,0 0-1,-1 0 1,1 0-1,0 0 1,0 0-1,0 0 1,0-1-1,-1 1 1,1 0-1,0 0 1,0 0-1,0 0 1,0 0-1,0 0 1,0 0-1,0 0 1,-1-1-1,1 1 1,0 0-1,0 0 1,0 0-1,0 0 1,0 0-1,0-1 1,0 1-1,0 0 1,0 0-1,0 0 1,0 0-1,0 0 1,0-1-1,0 1 1,0 0-1,0 0 1,0 0-1,0 0 1,0-1-1,0 1 1,0 0-1,0 0 1,0 0-1,0 0 1,0-1-1,0 1 1,0 0-1,13-6-2192,30-3-3855,-32 7 3815,20-6-4462</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16.797"/>
    </inkml:context>
    <inkml:brush xml:id="br0">
      <inkml:brushProperty name="width" value="0.025" units="cm"/>
      <inkml:brushProperty name="height" value="0.025" units="cm"/>
      <inkml:brushProperty name="color" value="#AB008B"/>
    </inkml:brush>
  </inkml:definitions>
  <inkml:trace contextRef="#ctx0" brushRef="#br0">133 29 15663,'0'0'7474,"-11"2"-5088,2 0-2019,1 0 1,-1 1-1,1 0 0,-1 0 1,1 1-1,0 0 0,1 0 1,-9 6-1,13-8-295,0 0-1,0 0 0,0 1 1,1-1-1,-1 0 0,1 1 1,0 0-1,0-1 0,0 1 1,0 0-1,0 0 0,0 0 1,1 0-1,-1 1 1,1-1-1,0 0 0,0 0 1,0 1-1,1-1 0,-1 1 1,1-1-1,0 1 0,0-1 1,0 1-1,0-1 0,1 1 1,-1-1-1,2 5 1,-1-6-67,1 0 1,-1 0 0,0-1 0,1 1 0,-1 0 0,1-1 0,0 1 0,-1-1 0,1 0-1,0 1 1,0-1 0,0 0 0,0 0 0,0-1 0,0 1 0,0 0 0,0 0-1,0-1 1,0 0 0,1 1 0,-1-1 0,0 0 0,3 0 0,53-1 173,-51-1-217,-1 1 0,1-1 0,-1-1 0,1 1-1,-1-1 1,0 0 0,0-1 0,-1 1 0,1-1 0,-1 0 0,1-1 0,-1 1 0,-1-1 0,1 0 0,-1 0 0,0-1 0,0 1-1,0-1 1,-1 0 0,1 0 0,-1 0 0,-1 0 0,0 0 0,1-1 0,-2 1 0,1-1 0,-1 0 0,0 1 0,0-11-1,-1 15-9,-1 1-1,1-1 0,0 1 1,-1-1-1,1 1 0,-1 0 0,0-1 1,1 1-1,-1 0 0,0 0 1,0-1-1,0 1 0,0 0 0,0 0 1,0 0-1,0 0 0,0 0 1,0 0-1,-1 0 0,1 1 0,0-1 1,-1 0-1,1 1 0,0-1 1,-1 1-1,1-1 0,-1 1 0,1 0 1,0-1-1,-1 1 0,1 0 1,-1 0-1,1 0 0,-1 0 0,1 0 1,-1 1-1,-2 0 0,0-1-32,0 1 0,0-1-1,0 1 1,0 1 0,0-1-1,0 0 1,0 1 0,1 0-1,-1 0 1,0 0 0,1 0 0,0 1-1,-5 3 1,6-3-21,-1 0 1,1 0-1,-1 1 1,1-1 0,0 1-1,1 0 1,-1 0-1,1-1 1,-1 1-1,1 0 1,0 0-1,1 0 1,-1 5-1,0-7-178,1 0 1,1 0-1,-1 0 0,0-1 0,0 1 0,1 0 0,-1 0 1,1 0-1,-1 0 0,1-1 0,0 1 0,0 0 1,0-1-1,0 1 0,0-1 0,0 1 0,0-1 1,0 1-1,1-1 0,-1 0 0,0 1 0,1-1 1,-1 0-1,1 0 0,0 0 0,-1 0 0,1 0 1,0-1-1,-1 1 0,4 0 0,22 4-5149</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17.123"/>
    </inkml:context>
    <inkml:brush xml:id="br0">
      <inkml:brushProperty name="width" value="0.025" units="cm"/>
      <inkml:brushProperty name="height" value="0.025" units="cm"/>
      <inkml:brushProperty name="color" value="#AB008B"/>
    </inkml:brush>
  </inkml:definitions>
  <inkml:trace contextRef="#ctx0" brushRef="#br0">153 27 16047,'-10'3'2819,"-2"0"-2035,0 1 0,0 0-1,0 1 1,1 1 0,-1 0 0,-11 8 0,20-12-590,0 0 1,-1 0-1,1 0 1,0 1-1,0-1 1,0 1-1,0 0 1,1 0-1,-1 0 1,1 0-1,0 0 1,0 1-1,0-1 1,0 0-1,0 1 1,1 0-1,0-1 1,-1 1-1,2 0 1,-1 0-1,0 0 1,1 0-1,-1 0 1,1 0-1,0 0 1,1 0-1,0 6 1,0-8-173,1 0-1,-1 0 1,1 0 0,0 0 0,0 0 0,-1-1-1,1 1 1,0-1 0,0 1 0,1-1-1,-1 1 1,0-1 0,0 0 0,1 0 0,-1 0-1,0-1 1,1 1 0,-1-1 0,1 1-1,-1-1 1,1 0 0,-1 1 0,5-2 0,62-1 122,-62 1-129,-1-1 0,1 0 0,0 0-1,0 0 1,-1-1 0,0 0 0,1-1-1,-1 1 1,0-1 0,-1 0 0,1-1 0,-1 1-1,6-7 1,-7 7 6,-1 0 0,0 1 0,0-2 0,0 1-1,0 0 1,0-1 0,-1 1 0,0-1 0,0 0 0,0 0 0,-1 1-1,0-1 1,1 0 0,-2-1 0,1 1 0,-1 0 0,1 0 0,-2-8-1,0 10-14,1 1-1,-1 0 0,0-1 0,0 1 0,0 0 1,0 0-1,0 0 0,-1 0 0,1 0 0,0 0 0,-1 0 1,0 0-1,1 1 0,-1-1 0,0 1 0,0-1 1,0 1-1,0 0 0,0-1 0,0 1 0,-1 0 1,1 0-1,0 1 0,0-1 0,-1 0 0,-3 0 1,-5-1-122,-1 1 1,0 0 0,-22 0 0,33 1-3,0 0-1,-1 0 1,1 1 0,0-1-1,-1 0 1,1 0 0,-1 1-1,1-1 1,0 1 0,0-1 0,-1 1-1,1 0 1,0-1 0,-2 3-1,-6 9-7128</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17.545"/>
    </inkml:context>
    <inkml:brush xml:id="br0">
      <inkml:brushProperty name="width" value="0.025" units="cm"/>
      <inkml:brushProperty name="height" value="0.025" units="cm"/>
      <inkml:brushProperty name="color" value="#AB008B"/>
    </inkml:brush>
  </inkml:definitions>
  <inkml:trace contextRef="#ctx0" brushRef="#br0">0 46 15118,'0'0'11563,"72"-13"-10986,-26 7-481,11 0-192,4 0-1634,1 0-3106,-2-2-5094</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18.102"/>
    </inkml:context>
    <inkml:brush xml:id="br0">
      <inkml:brushProperty name="width" value="0.025" units="cm"/>
      <inkml:brushProperty name="height" value="0.025" units="cm"/>
      <inkml:brushProperty name="color" value="#AB008B"/>
    </inkml:brush>
  </inkml:definitions>
  <inkml:trace contextRef="#ctx0" brushRef="#br0">1 3 12684,'0'0'8563,"8"-1"-7421,1 0-775,0 0-1,0 1 0,0 0 0,-1 1 1,1 0-1,10 3 0,-16-4-290,0 0 0,-1 1-1,1-1 1,-1 1-1,1 0 1,-1 0-1,1 0 1,-1 0 0,0 0-1,0 0 1,1 1-1,-1-1 1,0 1-1,0 0 1,0-1-1,0 1 1,-1 0 0,1 0-1,0 0 1,-1 0-1,0 1 1,1-1-1,-1 0 1,0 0 0,0 1-1,0-1 1,0 1-1,-1-1 1,2 6-1,-3-6-47,1 1-1,-1-1 1,0 1 0,1-1-1,-1 1 1,0-1-1,-1 0 1,1 1-1,0-1 1,-1 0-1,1 0 1,-1 0-1,0 0 1,1 0-1,-1 0 1,0 0 0,0-1-1,0 1 1,-3 1-1,-52 30 689,26-17-66,30-15-644,1-1 1,-1 0-1,0 1 1,0-1-1,0 1 1,1-1-1,-1 1 1,0 0-1,1-1 1,-1 1 0,0 0-1,1-1 1,-1 1-1,1 0 1,-1 0-1,1 0 1,0-1-1,-1 1 1,1 0-1,0 0 1,-1 1-1,1-1-9,1-1-1,-1 1 1,0-1-1,1 1 1,-1-1-1,1 1 1,-1-1-1,0 1 1,1-1-1,-1 1 1,1-1-1,-1 1 1,1-1-1,0 0 1,-1 1-1,1-1 1,-1 0-1,1 1 1,0-1 0,-1 0-1,1 0 1,1 1-1,57 7-472,-30-5 222,-24-1 240,1-1 0,-1 1 1,0 0-1,0 0 0,-1 0 1,1 1-1,0 0 0,-1 0 1,0 0-1,0 0 0,1 1 1,5 6-1,-9-8 55,0-1 0,0 1 1,0 0-1,0-1 0,0 1 0,0 0 1,-1 0-1,1 0 0,0-1 0,-1 1 1,0 0-1,1 0 0,-1 0 0,0 0 0,0 0 1,0 0-1,0 0 0,0 0 0,0 0 1,-1 0-1,1-1 0,-1 1 0,1 0 1,-1 0-1,0 0 0,0-1 0,0 1 1,0 0-1,0-1 0,0 1 0,0 0 1,0-1-1,-1 0 0,1 1 0,-1-1 1,1 0-1,-1 0 0,-2 2 0,-3 2 164,-1 0 0,0 0 0,-1-1-1,1 0 1,-1 0 0,0-1 0,0 0-1,0-1 1,0 0 0,0 0 0,0-1-1,-1 0 1,-11-1 0,18-2-508,9-5-548,10-3-2154,37-8-7372,-23 7 2107</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18.431"/>
    </inkml:context>
    <inkml:brush xml:id="br0">
      <inkml:brushProperty name="width" value="0.025" units="cm"/>
      <inkml:brushProperty name="height" value="0.025" units="cm"/>
      <inkml:brushProperty name="color" value="#AB008B"/>
    </inkml:brush>
  </inkml:definitions>
  <inkml:trace contextRef="#ctx0" brushRef="#br0">48 1 9417,'0'0'15353,"-8"9"-13960,-23 30-74,31-39-1283,-1 1-1,0 0 1,0 0 0,1 0-1,-1 0 1,0 0 0,1 0-1,-1 1 1,1-1 0,-1 0 0,1 0-1,0 0 1,-1 0 0,1 1-1,0-1 1,0 0 0,0 0-1,0 1 1,0-1 0,0 0-1,0 0 1,0 0 0,1 1-1,-1-1 1,0 0 0,1 0 0,-1 0-1,1 0 1,-1 1 0,1-1-1,0 0 1,-1 0 0,1 0-1,0 0 1,0-1 0,0 1-1,0 0 1,0 0 0,0 0-1,0-1 1,0 1 0,0 0 0,0-1-1,0 1 1,0-1 0,0 1-1,0-1 1,1 0 0,-1 1-1,0-1 1,2 0 0,7 2-29,0 0 1,0-1 0,0 0-1,13 0 1,-20-1 36,5 0-429,1-1 0,-1 1-1,1-2 1,-1 1 0,1-1 0,-1 0 0,9-4-1,-7 1-1929,0 0-1,0-1 1,0 0-1,15-13 1,-9 6-3798</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18.787"/>
    </inkml:context>
    <inkml:brush xml:id="br0">
      <inkml:brushProperty name="width" value="0.025" units="cm"/>
      <inkml:brushProperty name="height" value="0.025" units="cm"/>
      <inkml:brushProperty name="color" value="#AB008B"/>
    </inkml:brush>
  </inkml:definitions>
  <inkml:trace contextRef="#ctx0" brushRef="#br0">198 1 7271,'0'0'10794,"-60"67"-7687,36-40-416,1 4-225,1 2-320,1-1-865,3 3-448,5 0-321,3-1-351,5 0-97,4-3-705,1-7-2274,0-6-3555</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20.302"/>
    </inkml:context>
    <inkml:brush xml:id="br0">
      <inkml:brushProperty name="width" value="0.025" units="cm"/>
      <inkml:brushProperty name="height" value="0.025" units="cm"/>
      <inkml:brushProperty name="color" value="#AB008B"/>
    </inkml:brush>
  </inkml:definitions>
  <inkml:trace contextRef="#ctx0" brushRef="#br0">84 0 15599,'0'0'8867,"-8"13"-8008,1-4-716,-38 65 418,41-67-544,1 0 1,0 1 0,0-1 0,0 1-1,1 0 1,0 0 0,1 0 0,0 0-1,-1 14 1,3-20-15,-1 0-1,0 0 1,1 0 0,0 0-1,-1 0 1,1 0 0,0 0-1,0 0 1,0 0-1,0 0 1,0-1 0,1 1-1,-1 0 1,0-1 0,1 1-1,-1-1 1,1 0-1,0 1 1,0-1 0,-1 0-1,1 0 1,0 0 0,0 0-1,0 0 1,0-1-1,0 1 1,0 0 0,0-1-1,4 1 1,8 1-38,-1-1 0,1 0 1,22-2-1,-16 1-295,-14 0-5,0-1 0,-1 1 0,1-1 0,0 0 0,0 0 0,-1-1 0,7-2 0,18-14-4191,-14 1-1080</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20.642"/>
    </inkml:context>
    <inkml:brush xml:id="br0">
      <inkml:brushProperty name="width" value="0.025" units="cm"/>
      <inkml:brushProperty name="height" value="0.025" units="cm"/>
      <inkml:brushProperty name="color" value="#AB008B"/>
    </inkml:brush>
  </inkml:definitions>
  <inkml:trace contextRef="#ctx0" brushRef="#br0">0 0 15727,'0'0'6886,"6"56"-12907,15-52-9002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25.765"/>
    </inkml:context>
    <inkml:brush xml:id="br0">
      <inkml:brushProperty name="width" value="0.025" units="cm"/>
      <inkml:brushProperty name="height" value="0.025" units="cm"/>
    </inkml:brush>
  </inkml:definitions>
  <inkml:trace contextRef="#ctx0" brushRef="#br0">1 92 11755,'0'0'4217,"5"-10"-1889,-1 2-1850,0 1 0,0 0 0,1 1 0,0-1 0,0 1 0,0 0 0,7-6 0,-9 10-300,0-1 0,0 1 1,0 0-1,0 0 0,1 0 1,-1 1-1,0-1 0,1 1 0,0 0 1,-1 0-1,1 0 0,0 0 0,-1 0 1,1 1-1,0 0 0,-1 0 1,1 0-1,0 0 0,0 0 0,-1 1 1,8 2-1,-9-2-174,0 0 0,0 0 0,-1 1 0,1-1-1,0 1 1,0 0 0,-1 0 0,1-1 0,-1 1 0,0 0 0,1 0 0,-1 0-1,0 1 1,0-1 0,0 0 0,-1 0 0,1 0 0,0 1 0,-1-1 0,1 0 0,-1 1-1,0-1 1,0 0 0,0 1 0,0-1 0,0 1 0,-2 3 0,2 2-11,-1 1-1,0-1 1,-1 1 0,0-1 0,0 0 0,-6 13 0,-18 19 37,21-34-31,0 0 1,0 0-1,1 1 0,0 0 1,0-1-1,1 1 0,0 0 1,0 1-1,0-1 0,1 1 0,0-1 1,-1 15-1,4-21-98,-1 0 0,1 0 0,0 0 0,0 0 0,0 0 0,0 0 0,0 0 0,0 0 0,0 0 0,0 0 0,1-1 0,-1 1 0,0-1 0,0 1 0,1-1 0,-1 1 0,0-1 0,1 0 0,-1 1 0,0-1 0,1 0 0,-1 0 0,0 0 0,1 0 0,-1 0 0,2-1 0,41-2-8241,-15-10-2769</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22.130"/>
    </inkml:context>
    <inkml:brush xml:id="br0">
      <inkml:brushProperty name="width" value="0.025" units="cm"/>
      <inkml:brushProperty name="height" value="0.025" units="cm"/>
      <inkml:brushProperty name="color" value="#AB008B"/>
    </inkml:brush>
  </inkml:definitions>
  <inkml:trace contextRef="#ctx0" brushRef="#br0">8 1 13581,'-8'0'9673,"12"0"-8616,18 0 96,10 0 64,7 0-416,8 0-513,2 0-160,0 0-64,-7 0-480,-3 0-1346,-10 0-1409,-10 0-1089,-11 0-2402</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22.500"/>
    </inkml:context>
    <inkml:brush xml:id="br0">
      <inkml:brushProperty name="width" value="0.025" units="cm"/>
      <inkml:brushProperty name="height" value="0.025" units="cm"/>
      <inkml:brushProperty name="color" value="#AB008B"/>
    </inkml:brush>
  </inkml:definitions>
  <inkml:trace contextRef="#ctx0" brushRef="#br0">0 10 12908,'0'0'10602,"88"16"-9353,-42-16-960,5 0-257,1-7-737,-9-2-3331,-2 0-5733</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38.831"/>
    </inkml:context>
    <inkml:brush xml:id="br0">
      <inkml:brushProperty name="width" value="0.025" units="cm"/>
      <inkml:brushProperty name="height" value="0.025" units="cm"/>
      <inkml:brushProperty name="color" value="#AB008B"/>
    </inkml:brush>
  </inkml:definitions>
  <inkml:trace contextRef="#ctx0" brushRef="#br0">172 1 14029,'-6'7'8527,"-13"18"-4533,-96 118-2496,112-141-2339,5-7-63,13-20-1003,21-33-1636,-36 57 3462,30-55-2235,-19 26 4637,-18 55-1352,0 0 1,2 1-1,1-1 1,-1 48-1,5-73-962,0 1 0,0-1 0,-1 0 0,1 0 0,0 1-1,0-1 1,0 0 0,0 0 0,0 1 0,0-1 0,0 0 0,0 1-1,0-1 1,0 0 0,0 0 0,0 1 0,0-1 0,0 0 0,1 0-1,-1 1 1,0-1 0,0 0 0,0 0 0,0 1 0,0-1 0,0 0-1,1 0 1,-1 0 0,0 1 0,0-1 0,0 0 0,1 0 0,-1 0-1,0 0 1,0 1 0,1-1 0,-1 0 0,0 0 0,0 0 0,1 0-1,-1 0 1,0 0 0,0 0 0,1 0 0,-1 0 0,0 0 0,0 0-1,1 0 1,-1 0 0,0 0 0,0 0 0,1 0 0,-1 0 0,1 0 0,7-13 320,-7 6-397,-1 0-1,-1 1 1,1-1 0,-1 0 0,0 1-1,-1-1 1,1 1 0,-1 0 0,0-1 0,-1 1-1,-3-6 1,5 9 33,-1 1 0,1-1-1,0 1 1,-1 0 0,0-1 0,1 1 0,-1 0-1,0 0 1,0 0 0,0 1 0,0-1 0,-1 0-1,1 1 1,0-1 0,-1 1 0,1 0-1,-1 0 1,1 0 0,-1 0 0,0 0 0,1 1-1,-1-1 1,0 1 0,1 0 0,-1-1 0,0 1-1,0 1 1,1-1 0,-6 1 0,7-1 48,-1 1 0,1-1 0,0 1 0,0-1 0,0 1 0,0 0 0,0-1 0,0 1 0,0 0 0,0 0 0,0-1 0,1 1 0,-1 0 0,0 0 0,0 0 0,1 0 0,-1 0 0,0 0 0,1 0 0,-1 0 0,1 1 0,0-1 0,-1 0 0,1 0 0,0 0 0,0 0 0,0 1 0,-1-1 0,1 0 0,0 0 1,1 0-1,-1 1 0,0 0 0,0 0 3,1 0 1,-1 0 0,0 0 0,1 0-1,0-1 1,-1 1 0,1 0 0,0-1-1,0 1 1,0 0 0,0-1 0,0 1-1,0-1 1,0 1 0,0-1 0,1 0-1,-1 1 1,1-1 0,-1 0 0,1 0-1,1 1 1,14 3 24,0 0-1,1-2 1,-1 0-1,1-1 1,-1 0-1,1-2 1,0 0-1,31-4 1,-48 4-37,0 0-1,1 0 1,-1-1 0,1 1 0,-1 0-1,1 0 1,-1-1 0,0 1-1,1-1 1,-1 1 0,0-1-1,1 1 1,-1-1 0,0 0-1,0 0 1,0 0 0,1 1 0,-1-1-1,0 0 1,0-1 0,0 1-1,-1 0 1,1 0 0,1-2-1,-2 2-7,-1 0-1,1 0 0,-1 0 0,0 0 0,1 0 0,-1 0 1,0 1-1,0-1 0,1 0 0,-1 1 0,0-1 0,0 0 1,0 1-1,0-1 0,0 1 0,0-1 0,0 1 0,0 0 1,0-1-1,0 1 0,0 0 0,0 0 0,0 0 0,0-1 1,0 1-1,0 0 0,-1 1 0,1-1 0,0 0 1,0 0-1,-1 1 0,1-1 8,-1-1 1,1 1-1,0 0 0,0 0 0,0 0 1,0 0-1,0 0 0,0 1 1,0-1-1,0 0 0,0 0 1,0 1-1,0-1 0,0 0 1,0 1-1,0-1 0,0 1 1,0 0-1,0-1 0,0 1 1,0 0-1,0-1 0,1 1 1,-1 0-1,0 0 0,0 0 0,1 0 1,-1 0-1,1 0 0,-1 0 1,1 0-1,-1 0 0,1 0 1,0 0-1,-1 0 0,1 0 1,0 2-1,0-2-114,0 0 0,1 1 0,-1-1 0,1 0 0,-1 0 0,1 1 0,0-1 0,-1 0 0,1 0 0,0 0 0,0 0 0,0 0 0,-1 0 0,1 0 0,0 0 0,0 0 0,1-1 0,-1 1 0,0 0 0,0 0 0,0-1 0,0 1 0,1-1 0,-1 1 0,0-1 0,0 0 0,1 0 0,-1 1 0,0-1 0,1 0 0,1 0 0,26 0-5962</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25.794"/>
    </inkml:context>
    <inkml:brush xml:id="br0">
      <inkml:brushProperty name="width" value="0.025" units="cm"/>
      <inkml:brushProperty name="height" value="0.025" units="cm"/>
      <inkml:brushProperty name="color" value="#AB008B"/>
    </inkml:brush>
  </inkml:definitions>
  <inkml:trace contextRef="#ctx0" brushRef="#br0">6 215 9737,'-5'2'9255,"7"-7"-3766,21-18-2319,36-30-3622,5-6 566,24-18 535,-88 78-643,0-1-1,0 0 1,0 0-1,1 0 1,-1 0-1,0 0 0,0 0 1,1 0-1,-1 0 1,0 0-1,0 1 1,0-1-1,0 0 0,1 0 1,-1 0-1,0 0 1,0 1-1,0-1 1,0 0-1,1 0 0,-1 0 1,0 1-1,0-1 1,0 0-1,0 0 1,0 1-1,0-1 0,0 0 1,0 0-1,0 0 1,0 1-1,0-1 1,0 0-1,0 0 0,0 1 1,0-1-1,0 0 1,0 0-1,0 1 0,0-1 1,0 0-1,0 0 1,0 0-1,-1 1 1,1-1-1,0 0 0,0 0 1,0 0-1,0 1 1,0-1-1,-1 0 1,-3 17 37,-23 48 164,20-52-259,1 1-1,0 0 1,1 0-1,0 0 0,1 1 1,1 0-1,-3 21 1,7-35-169,-1 0 0,1-1 0,-1 1 0,1-1 0,0 1 0,-1-1 1,1 1-1,0-1 0,-1 1 0,1-1 0,0 0 0,0 1 0,-1-1 1,1 0-1,0 1 0,0-1 0,0 0 0,-1 0 0,1 0 1,0 0-1,0 0 0,0 0 0,-1 0 0,1 0 0,0 0 0,0 0 1,0-1-1,-1 1 0,2-1 0,27-5-8912,-12-7-76</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26.275"/>
    </inkml:context>
    <inkml:brush xml:id="br0">
      <inkml:brushProperty name="width" value="0.025" units="cm"/>
      <inkml:brushProperty name="height" value="0.025" units="cm"/>
      <inkml:brushProperty name="color" value="#AB008B"/>
    </inkml:brush>
  </inkml:definitions>
  <inkml:trace contextRef="#ctx0" brushRef="#br0">124 1 17905,'0'0'4794,"-9"1"-3385,2 1-1273,0 0 1,0 0-1,1 1 0,-1-1 1,1 1-1,0 1 0,0 0 1,0-1-1,-9 9 0,11-9-92,1 1 0,-1-1 0,1 1-1,0-1 1,0 1 0,0 0 0,0 0 0,1 1-1,0-1 1,0 0 0,0 1 0,0-1 0,1 1-1,-1 0 1,1 0 0,1-1 0,-2 9 0,3-12-41,-1 0 1,1 0 0,-1 0 0,1-1-1,-1 1 1,1 0 0,0-1 0,-1 1-1,1-1 1,0 1 0,-1 0 0,1-1 0,0 1-1,0-1 1,0 0 0,-1 1 0,1-1-1,0 0 1,0 1 0,0-1 0,0 0 0,0 0-1,0 0 1,-1 0 0,1 0 0,0 0-1,0 0 1,0 0 0,0 0 0,0 0-1,0-1 1,0 1 0,-1 0 0,3-1 0,36-9 178,-25 3-237,0-1-1,0 0 0,0-1 0,-1 0 1,-1-1-1,0-1 0,0 0 0,18-23 1,-29 34-25,-2 5 56,-1 1 0,1 0-1,-1 0 1,0-1 0,0 1 0,-1-1 0,0 0 0,-4 7 0,-6 12 96,-1 8 728,1 0 0,1 0 0,2 2-1,-11 66 1,21-102-762,0 0 0,0 0 0,0 0 0,0-1 0,-1 1 0,1 0 0,-1 0 0,1 0 0,-1 0 0,0 0 0,0 0 0,0 0 0,0 0 0,0 1 0,0-1 0,0 0 0,0 0 0,-1 1 0,1-1-1,-1 1 1,0-1 0,1 1 0,-1 0 0,0 0 0,0-1 0,1 1 0,-1 0 0,0 1 0,0-1 0,0 0 0,0 1 0,0-1 0,-1 1 0,1-1 0,0 1 0,0 0 0,0 0 0,0 0 0,0 0 0,0 0 0,-1 1 0,1-1 0,0 1 0,0-1 0,0 1 0,0 0 0,0-1 0,0 1 0,1 0 0,-1 1 0,0-1 0,0 0 0,1 0 0,-1 1 0,0-1 0,1 1 0,-1-1 0,1 1 0,0 0 0,0 0 0,0-1 0,0 1 0,0 0 0,0 0 0,0 0 0,0 0 0,1 0-1,-1 0 1,0 4 0,1-7-299,1 0-1,-1-1 1,0 1-1,1 0 0,-1-1 1,0 1-1,1 0 0,-1 0 1,1 0-1,0-1 0,0 1 1,-1 0-1,1 0 0,0 0 1,0 0-1,0 0 1,0 0-1,0 0 0,0 1 1,0-1-1,2-1 0,30-13-7467,-20 10 3128,8-5-5974</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26.634"/>
    </inkml:context>
    <inkml:brush xml:id="br0">
      <inkml:brushProperty name="width" value="0.025" units="cm"/>
      <inkml:brushProperty name="height" value="0.025" units="cm"/>
      <inkml:brushProperty name="color" value="#AB008B"/>
    </inkml:brush>
  </inkml:definitions>
  <inkml:trace contextRef="#ctx0" brushRef="#br0">148 5 17969,'0'0'7762,"-8"0"-7025,5 0-690,-1 0-1,1 1 1,0-1 0,0 1 0,-1 0 0,1 0 0,0 0-1,0 0 1,0 1 0,0-1 0,0 1 0,-5 4-1,2-1 52,0 1 0,1-1 0,0 1 0,0 1 0,-7 11 0,-28 52 952,38-64-982,-1-1 0,1 1 0,0 0 0,1 0 1,-1 0-1,1 0 0,0 0 0,1 0 0,-1 0 1,1 0-1,1 8 0,0-13-63,-1 0 1,1 1-1,-1-1 0,1 0 1,0 0-1,0 0 1,0 0-1,0 0 0,-1 0 1,1 0-1,1 0 0,-1 0 1,0 0-1,0 0 1,0-1-1,0 1 0,0 0 1,1-1-1,-1 1 1,0-1-1,1 1 0,-1-1 1,0 0-1,1 0 0,-1 0 1,1 1-1,-1-1 1,0 0-1,1-1 0,-1 1 1,0 0-1,1 0 0,-1-1 1,0 1-1,1 0 1,-1-1-1,2 0 0,3-1 21,0 0 0,0 0 0,0 0 0,0-1 0,0 0-1,-1 0 1,6-4 0,-2 0-5,-1-1-1,0 0 1,0 0-1,-1-1 1,0 0-1,0 0 1,-1 0-1,0-1 1,-1 0-1,0 0 1,-1-1-1,0 0 1,-1 1-1,0-1 1,0 0-1,-1 0 1,-1-1-1,1-16 1,-2 28-38,0-1 0,0 1 0,-1-1 0,1 1 0,0 0 0,0-1 0,0 1 0,-1-1 0,1 1 0,0 0 0,0-1 0,-1 1 1,1 0-1,0-1 0,-1 1 0,1 0 0,0 0 0,-1-1 0,1 1 0,-1 0 0,1 0 0,0 0 0,-1-1 0,1 1 0,-1 0 0,1 0 0,-1 0 0,1 0 1,-1 0-1,1 0 0,0 0 0,-1 0 0,1 0 0,-1 0 0,1 0 0,-1 0 0,1 0 0,-1 1 0,1-1 0,0 0 0,-1 0 0,1 0 0,-1 0 0,1 1 1,0-1-1,-1 0 0,1 1 0,0-1 0,-1 1 0,-20 13-903,4 20-2021,17-16-1420,0-17 3993,0-1 0,1 1 0,-1 0 0,0-1-1,1 1 1,-1-1 0,1 1 0,-1-1 0,1 1 0,-1-1-1,1 1 1,-1-1 0,1 1 0,-1-1 0,1 1-1,0-1 1,-1 0 0,1 1 0,0-1 0,-1 0-1,1 0 1,1 1 0,14 0-9545</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26.963"/>
    </inkml:context>
    <inkml:brush xml:id="br0">
      <inkml:brushProperty name="width" value="0.025" units="cm"/>
      <inkml:brushProperty name="height" value="0.025" units="cm"/>
      <inkml:brushProperty name="color" value="#AB008B"/>
    </inkml:brush>
  </inkml:definitions>
  <inkml:trace contextRef="#ctx0" brushRef="#br0">115 46 11275,'0'0'12700,"-9"5"-11937,-1 3-354,0-1 0,0 1-1,1 1 1,0 0 0,-13 16 0,18-20-277,0 0 0,1 0 0,-1 0 0,1 1 0,0-1-1,1 1 1,-1 0 0,1 0 0,0 0 0,1 0 0,-1 0 0,1 0 0,0 1 0,1-1 0,0 11 0,0-16-129,1-1-1,0 1 0,-1 0 0,1 0 1,-1-1-1,1 1 0,0 0 0,0-1 1,-1 1-1,1-1 0,0 1 0,0-1 1,0 1-1,0-1 0,0 0 0,-1 1 1,1-1-1,0 0 0,0 0 0,0 1 1,0-1-1,0 0 0,0 0 0,0 0 1,0 0-1,0 0 0,0-1 0,0 1 1,0 0-1,0 0 0,1-1 0,34-9 129,-23 3-92,0-1 0,-1 0 0,0-1 0,-1-1-1,0 0 1,17-19 0,-23 23 99,1-1 0,-1 1-1,-1-1 1,1 0 0,-1 0-1,0-1 1,-1 1 0,0-1-1,0 0 1,0 0 0,-1 0-1,-1 0 1,2-13 0,-3 20-112,0 0-1,0 1 1,0-1 0,0 0 0,0 0 0,0 0 0,0 0 0,-1 1 0,1-1 0,0 0-1,-1 0 1,1 0 0,0 1 0,-1-1 0,1 0 0,-1 1 0,1-1 0,-1 0 0,0 1-1,1-1 1,-1 0 0,0 1 0,1-1 0,-1 1 0,0 0 0,0-1 0,0 0 0,-28-1 82,21 3-129,0 1-1,1 0 1,-1 0-1,1 1 1,-11 4-1,-30 24-470,28-10-1676,9 3-4071,10-17-551</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27.415"/>
    </inkml:context>
    <inkml:brush xml:id="br0">
      <inkml:brushProperty name="width" value="0.025" units="cm"/>
      <inkml:brushProperty name="height" value="0.025" units="cm"/>
      <inkml:brushProperty name="color" value="#AB008B"/>
    </inkml:brush>
  </inkml:definitions>
  <inkml:trace contextRef="#ctx0" brushRef="#br0">0 109 11627,'0'0'11200,"12"-1"-9364,303-43 4589,-146 17-6533,266-9 0,-384 36-59,-33 0-2380,-33 0-7957,-1 0 4285</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28.009"/>
    </inkml:context>
    <inkml:brush xml:id="br0">
      <inkml:brushProperty name="width" value="0.025" units="cm"/>
      <inkml:brushProperty name="height" value="0.025" units="cm"/>
      <inkml:brushProperty name="color" value="#AB008B"/>
    </inkml:brush>
  </inkml:definitions>
  <inkml:trace contextRef="#ctx0" brushRef="#br0">3 22 13229,'0'0'15518,"8"-3"-13986,1 0-1331,0-1-1,1 1 0,-1 1 0,1 0 0,0 0 0,0 1 1,0 0-1,0 1 0,19 1 0,-28 0-199,0-1-1,0 1 1,0-1 0,1 1-1,-1 0 1,0-1 0,0 1-1,0 0 1,0 0 0,0 0-1,0 0 1,0 0 0,0 0-1,-1 0 1,1 0-1,0 0 1,-1 1 0,1-1-1,0 0 1,-1 0 0,0 0-1,1 1 1,-1-1 0,0 0-1,1 1 1,-1-1-1,0 0 1,0 1 0,0-1-1,0 0 1,0 1 0,-1-1-1,1 0 1,0 1 0,-1-1-1,0 2 1,0 2 11,0 0 0,-1-1 0,0 1 1,0 0-1,0 0 0,0-1 0,-1 1 0,-3 4 1,-2 1 21,-1 0 0,0 0 1,-1-1-1,0 0 1,0-1-1,-1 0 0,0 0 1,-13 6-1,107-38-254,-74 22 189,-1 1 1,1-1-1,-1 2 0,1-1 1,-1 1-1,1 1 0,-1-1 1,10 3-1,-16-3 26,-1 1 0,1-1 0,-1 0 1,0 1-1,0-1 0,1 1 0,-1 0 0,0-1 1,0 1-1,1 0 0,-1 0 0,0 0 0,0 0 1,0 0-1,0 0 0,0 0 0,-1 0 0,1 0 1,0 0-1,0 0 0,-1 1 0,1-1 0,0 0 1,-1 1-1,0-1 0,1 0 0,-1 1 0,0-1 1,1 0-1,-1 1 0,0-1 0,0 1 0,0-1 1,0 0-1,-1 1 0,1-1 0,0 0 0,0 1 1,-2 1-1,1 1 52,0-1 0,-1 1 0,1-1-1,-1 1 1,0-1 0,0 0 0,0 0 0,-1 0 0,1 0 0,-1 0 0,1 0 0,-1-1-1,-5 4 1,-4 0-41,1-1 1,-1 0-1,0-1 0,-1 0 0,1-1 1,-1 0-1,0-1 0,1 0 0,-1-1 1,0-1-1,-18-1 0,16-3-509,17-7-837,22-8-2833,-5 11-1321,0-1-1798</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28.584"/>
    </inkml:context>
    <inkml:brush xml:id="br0">
      <inkml:brushProperty name="width" value="0.025" units="cm"/>
      <inkml:brushProperty name="height" value="0.025" units="cm"/>
      <inkml:brushProperty name="color" value="#AB008B"/>
    </inkml:brush>
  </inkml:definitions>
  <inkml:trace contextRef="#ctx0" brushRef="#br0">155 48 11115,'0'0'13874,"-10"3"-12625,3 0-1095,0-1-1,0 1 1,1 1-1,-1-1 1,1 1-1,0 0 1,0 0-1,1 1 0,-1 0 1,1 0-1,0 0 1,0 0-1,0 1 1,1 0-1,-7 12 1,-23 51 661,31-63-715,1 0 0,0 0 0,1 0 0,-1 0 0,1 1 0,0-1 0,0 0 0,1 1 0,1 11 0,-1-17-91,1 0 0,-1 0 0,1 0 0,-1 0 0,1 0 0,0 0 0,0-1 0,-1 1 0,1 0 0,0 0 0,0 0 0,0-1 0,0 1 0,0-1 0,0 1 0,0-1 0,0 1 0,0-1 0,0 1 0,0-1 0,0 0 0,1 0 0,-1 1 0,0-1 0,0 0 0,0 0-1,0 0 1,0 0 0,1-1 0,-1 1 0,0 0 0,0 0 0,1-1 0,40-11 214,-30 4-148,0-1 0,-1 0 0,0-1-1,0 0 1,-1-1 0,0 0 0,-1 0-1,-1-1 1,0-1 0,0 1-1,-1-1 1,-1 0 0,0-1 0,-1 0-1,0 0 1,-1 0 0,0 0 0,-2 0-1,3-27 1,-5 41-74,0-1-1,0 1 1,0-1-1,-1 1 1,1-1-1,0 1 1,0-1-1,0 1 1,0 0-1,-1-1 1,1 1-1,0-1 1,0 1-1,-1 0 1,1-1 0,0 1-1,-1 0 1,1-1-1,0 1 1,-1 0-1,1-1 1,0 1-1,-1 0 1,1 0-1,-1-1 1,1 1-1,-1 0 1,1 0-1,0 0 1,-1 0-1,1 0 1,-1 0 0,1 0-1,-1 0 1,1 0-1,-1 0 1,1 0-1,-1 0 1,1 0-1,-1 0 1,1 0-1,0 0 1,-1 0-1,1 0 1,-1 1-1,1-1 1,-1 0-1,1 0 1,0 1-1,-1-1 1,1 0 0,0 1-1,-1-1 1,1 1-1,-25 15-205,18-10-118,0 2 1,1-1-1,-1 0 0,1 1 1,-6 12-1,10-16-355,0 1 1,0-1-1,0 0 1,1 1-1,-1-1 0,1 0 1,0 1-1,0 6 1,1-10 372,0 0-1,0 0 1,1 0 0,-1 0 0,0-1 0,0 1 0,0 0-1,1 0 1,-1 0 0,1-1 0,-1 1 0,0 0 0,1 0-1,-1-1 1,1 1 0,0 0 0,-1-1 0,1 1 0,0-1 0,-1 1-1,1-1 1,0 1 0,-1-1 0,1 1 0,0-1 0,0 0-1,0 1 1,-1-1 0,1 0 0,0 0 0,0 1 0,0-1 0,0 0-1,0 0 1,-1 0 0,1 0 0,0 0 0,0 0 0,0-1-1,0 1 1,0 0 0,0-1 0,19 2-7564</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26.110"/>
    </inkml:context>
    <inkml:brush xml:id="br0">
      <inkml:brushProperty name="width" value="0.025" units="cm"/>
      <inkml:brushProperty name="height" value="0.025" units="cm"/>
    </inkml:brush>
  </inkml:definitions>
  <inkml:trace contextRef="#ctx0" brushRef="#br0">130 59 15663,'-9'7'2536,"-6"5"-1667,0 1 1,0 0 0,2 1 0,-13 16 0,22-25-718,0 0 0,1 0 0,-1 0 0,1 0 0,0 0 0,0 1 0,1 0 0,0-1 0,0 1-1,0 0 1,1 0 0,-1 0 0,1 0 0,1 0 0,-1 0 0,1 1 0,0-1 0,1 0 0,1 9 0,-1-14-151,-1 0 0,1 1 0,0-1 0,0 0 1,0 0-1,-1 0 0,1 0 0,0 0 0,1 0 0,-1 0 0,0 0 1,0-1-1,0 1 0,0 0 0,1-1 0,-1 1 0,0 0 0,1-1 1,-1 0-1,0 1 0,1-1 0,-1 0 0,1 0 0,-1 0 0,0 0 1,1 0-1,-1 0 0,1 0 0,-1 0 0,2-1 0,2 1 16,0-1-1,0 0 0,0 0 0,0-1 1,0 0-1,0 0 0,6-3 0,-1-2 66,0 0-1,-1-1 1,0 0-1,-1-1 1,0 0-1,0 0 1,-1-1-1,0 1 1,-1-2-1,0 1 1,0-1-1,-1 0 0,-1 0 1,0 0-1,0-1 1,-1 1-1,0-1 1,-1 0-1,-1 0 1,0 0-1,0 0 1,-2-15-1,1 26-112,0 0 0,0 0 0,0 0-1,0 1 1,0-1 0,0 0 0,0 0 0,-1 0-1,1 0 1,0 1 0,0-1 0,-1 0 0,1 0-1,0 0 1,-1 1 0,1-1 0,-1 0-1,1 1 1,-1-1 0,1 0 0,-1 1 0,0-1-1,1 1 1,-1-1 0,1 1 0,-1-1 0,0 1-1,0-1 1,1 1 0,-1 0 0,0-1 0,0 1-1,0 0 1,1 0 0,-1 0 0,0 0 0,0-1-1,0 1 1,0 0 0,1 0 0,-1 0 0,0 1-1,0-1 1,0 0 0,0 0 0,1 0 0,-1 1-1,0-1 1,0 0 0,1 1 0,-3 0 0,0 1-488,0 0 1,0 0 0,0 0-1,1 0 1,-1 0 0,0 1-1,1 0 1,0-1 0,-1 1-1,-2 5 1,-4 14-4698,3 1-2279</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28.926"/>
    </inkml:context>
    <inkml:brush xml:id="br0">
      <inkml:brushProperty name="width" value="0.025" units="cm"/>
      <inkml:brushProperty name="height" value="0.025" units="cm"/>
      <inkml:brushProperty name="color" value="#AB008B"/>
    </inkml:brush>
  </inkml:definitions>
  <inkml:trace contextRef="#ctx0" brushRef="#br0">60 46 9833,'0'0'18823,"-7"9"-18177,-1 2-307,0 0-1,0 1 0,-6 13 0,11-20-230,1 0-1,0-1 0,0 1 1,1 0-1,0 0 0,-1 0 1,2 0-1,-1 0 0,0 0 1,1 0-1,0 0 0,0 0 1,1 0-1,1 8 0,-1-12-97,-1 0-1,1 0 0,0 0 1,0 0-1,-1 0 1,1 0-1,0 0 1,0-1-1,0 1 1,0 0-1,0 0 0,0-1 1,1 1-1,-1-1 1,0 1-1,0-1 1,0 1-1,1-1 0,-1 0 1,0 0-1,0 1 1,1-1-1,-1 0 1,0 0-1,0 0 0,1 0 1,-1-1-1,0 1 1,2-1-1,39-10 210,-31 5-219,-1 0 0,0-1 0,-1 0 0,0 0 0,0-1 0,0 0 0,9-12 0,-14 15 0,0 0 0,0 0 0,-1 0 0,0-1 0,0 1 0,0-1 0,0 0 0,-1 0 0,0 0 0,0 0 0,-1 0 0,1 0 0,-1-1 0,-1 1 0,1-8 0,-2 12-78,1 1 0,0-1 0,-1 1 0,1 0 0,-1-1 0,1 1 0,-1 0 0,0 0 0,1-1 0,-1 1 0,0 0 1,0 0-1,0 0 0,0 0 0,0 0 0,0 0 0,0 0 0,0 0 0,-1 0 0,1 1 0,0-1 0,0 0 0,-1 1 0,1-1 0,-1 1 0,1 0 0,0-1 0,-1 1 0,1 0 0,-1 0 0,1 0 0,0 0 0,-1 0 1,1 0-1,-1 0 0,1 0 0,-1 1 0,-1-1 0,-1 1-391,0 0-1,0-1 1,0 1 0,0 1 0,1-1 0,-1 1 0,0-1-1,0 1 1,1 0 0,-1 0 0,1 0 0,-5 5 0,4-2-6695</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29.879"/>
    </inkml:context>
    <inkml:brush xml:id="br0">
      <inkml:brushProperty name="width" value="0.025" units="cm"/>
      <inkml:brushProperty name="height" value="0.025" units="cm"/>
      <inkml:brushProperty name="color" value="#AB008B"/>
    </inkml:brush>
  </inkml:definitions>
  <inkml:trace contextRef="#ctx0" brushRef="#br0">1 1 12396,'0'0'15951,"51"5"-14382,-15-5-448,2 0-448,1 0-513,-3 0-128,-9 0-288,-9 1-961,-7 8-1698,-8-4-2658</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56.731"/>
    </inkml:context>
    <inkml:brush xml:id="br0">
      <inkml:brushProperty name="width" value="0.025" units="cm"/>
      <inkml:brushProperty name="height" value="0.025" units="cm"/>
      <inkml:brushProperty name="color" value="#AB008B"/>
    </inkml:brush>
  </inkml:definitions>
  <inkml:trace contextRef="#ctx0" brushRef="#br0">1 318 18001,'0'0'8104,"19"-52"-8040,16 30 32,7-4 0,5-2-32,4-2-32,4 1 0,-2 3-448,-2-1-1474,-4 4-1217,-4-3-2819,-7-2-7366</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57.182"/>
    </inkml:context>
    <inkml:brush xml:id="br0">
      <inkml:brushProperty name="width" value="0.025" units="cm"/>
      <inkml:brushProperty name="height" value="0.025" units="cm"/>
      <inkml:brushProperty name="color" value="#AB008B"/>
    </inkml:brush>
  </inkml:definitions>
  <inkml:trace contextRef="#ctx0" brushRef="#br0">1 280 14478,'0'0'2786,"53"-11"-1024,-1-15 544,12-5-864,16-7-482,7-1-735,0-5-418,-1-1-2497,-8-1-4645</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44.713"/>
    </inkml:context>
    <inkml:brush xml:id="br0">
      <inkml:brushProperty name="width" value="0.025" units="cm"/>
      <inkml:brushProperty name="height" value="0.025" units="cm"/>
      <inkml:brushProperty name="color" value="#AB008B"/>
    </inkml:brush>
  </inkml:definitions>
  <inkml:trace contextRef="#ctx0" brushRef="#br0">33 60 2402,'138'0'8040,"-160"-9"-6692,-22-1-1522,30 8 257,-30-5-461,20-5 6236,24 12-5693,0 0 0,0 0 0,0 0 0,0-1 0,0 1 1,0 0-1,0 0 0,0 0 0,-1 0 0,1 0 0,0-1 0,0 1 0,0 0 0,0 0 1,0 0-1,0 0 0,0-1 0,0 1 0,0 0 0,0 0 0,0 0 0,0-1 0,0 1 0,0 0 1,0 0-1,0 0 0,0 0 0,1 0 0,-1-1 0,0 1 0,0 0 0,0 0 0,0 0 1,0 0-1,0 0 0,0-1 0,0 1 0,1 0 0,-1 0 0,0 0 0,0 0 0,0 0 0,0 0 1,0 0-1,1 0 0,-1-1 0,0 1 0,0 0 0,15-5 1711,14 0-1464,-20 5-102,1-1-78,0 0-1,0 1 1,0 0-1,19 3 1,-28-2-224,1-1 0,-1 0 0,0 0 1,1 1-1,-1-1 0,0 1 0,1-1 1,-1 1-1,0 0 0,0 0 0,0-1 1,1 1-1,-1 0 0,0 0 0,0 0 1,0 0-1,0 0 0,-1 0 0,1 0 1,0 1-1,0-1 0,-1 0 0,1 0 1,0 1-1,-1-1 0,0 0 0,1 1 1,-1-1-1,0 0 0,1 1 0,-1-1 1,0 1-1,0-1 0,0 0 0,0 1 1,-1-1-1,1 1 0,0-1 1,0 0-1,-1 1 0,1-1 0,-1 0 1,-1 3-1,-1 1 24,0 0-1,0 0 1,-1-1 0,0 1 0,0-1 0,0 0-1,0 0 1,-1 0 0,0-1 0,1 1 0,-9 3-1,-11 10 298,54-10-324,-16-5-8,-1 0-1,1 1 1,-1 0-1,21 9 1,-32-11 3,1 0-1,-1 0 1,0 0-1,1 0 1,-1 1-1,0-1 1,0 1-1,0-1 1,0 1 0,0 0-1,0 0 1,-1 0-1,1 0 1,-1 0-1,1 0 1,-1 0-1,0 0 1,1 0-1,-1 1 1,-1-1 0,1 1-1,0-1 1,0 1-1,-1-1 1,1 1-1,-1-1 1,0 1-1,0-1 1,0 1-1,0-1 1,0 1 0,-2 4-1,1-4 60,-1 0 0,1 0 1,-1-1-1,0 1 0,0-1 0,0 1 0,-1-1 0,1 0 0,0 0 0,-1 1 1,0-2-1,1 1 0,-1 0 0,0-1 0,0 1 0,0-1 0,0 0 0,0 0 1,0 0-1,0 0 0,0 0 0,-7 0 0,-9 2 386,1-1 1,-29-1-1,32 0-445,-34-2 0,47 1 0,0 0 0,1-1 0,-1 1 0,0 0 0,0-1 0,1 1 0,-1-1 0,1 1 0,-1-1 0,1 0 0,-1 0 0,1 0 0,-1 0 0,1 0 0,0 0 0,-1 0 0,1 0 0,0-1 0,0 1 0,0 0 0,0-1 0,0 1 0,-1-3 0,3 3-406,-1 1-1,1-1 1,0 0 0,0 1 0,0-1-1,0 1 1,0 0 0,0-1-1,0 1 1,0-1 0,0 1-1,0 0 1,0 0 0,0 0 0,0 0-1,0 0 1,1 0 0,-1 0-1,0 0 1,0 0 0,0 0-1,2 1 1,1-1-1604,13 0-4124</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45.084"/>
    </inkml:context>
    <inkml:brush xml:id="br0">
      <inkml:brushProperty name="width" value="0.025" units="cm"/>
      <inkml:brushProperty name="height" value="0.025" units="cm"/>
      <inkml:brushProperty name="color" value="#AB008B"/>
    </inkml:brush>
  </inkml:definitions>
  <inkml:trace contextRef="#ctx0" brushRef="#br0">1 80 11979,'0'0'9375,"14"0"-7747,49-3-115,-1-2 1,108-25 0,-100 15-1037,1 4 1,99-4-1,-169 15-537,-1 0-1,1 0 1,0 0-1,-1 0 1,1 0-1,-1 0 0,1 0 1,-1 1-1,1-1 1,0 0-1,-1 0 1,1 0-1,-1 1 1,1-1-1,-1 0 0,1 1 1,-1-1-1,1 0 1,-1 1-1,1-1 1,-1 1-1,0-1 0,1 1 1,-1-1-1,0 1 1,1-1-1,-1 1 1,0-1-1,0 1 1,1-1-1,-1 1 0,0-1 1,0 1-1,0 0 1,0-1-1,0 1 1,0-1-1,0 2 0,0-1-266,0 0 0,0-1 0,0 1 0,0 0 0,-1-1 0,1 1 0,0 0 0,-1 0 0,1-1 0,0 1 0,-1-1 0,1 1 0,-1 0 0,1-1 0,-1 1 0,1-1 0,-1 1 0,1-1 0,-1 1 0,1-1 0,-1 0 0,0 1 0,1-1 0,-1 0 0,0 1 0,1-1 0,-1 0 0,0 0 0,0 1 0,1-1 0,-1 0 0,-1 0 0,-11 0-7531</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45.657"/>
    </inkml:context>
    <inkml:brush xml:id="br0">
      <inkml:brushProperty name="width" value="0.025" units="cm"/>
      <inkml:brushProperty name="height" value="0.025" units="cm"/>
      <inkml:brushProperty name="color" value="#AB008B"/>
    </inkml:brush>
  </inkml:definitions>
  <inkml:trace contextRef="#ctx0" brushRef="#br0">1 44 17072,'0'0'8381,"8"-4"-6395,7-3-1401,1 0-1,0 2 1,0 0 0,0 0-1,0 1 1,1 2-1,24-3 1,-40 5-585,0 0 1,0 1-1,0-1 0,0 0 1,0 0-1,0 1 1,0-1-1,0 0 1,-1 1-1,1-1 0,0 1 1,0-1-1,0 1 1,0-1-1,-1 1 1,1 0-1,0-1 0,-1 1 1,1 0-1,0 0 1,-1-1-1,1 1 1,-1 0-1,1 0 0,-1 0 1,0 0-1,1 0 1,-1 0-1,0 0 1,1 0-1,-1-1 0,0 1 1,0 0-1,0 0 1,0 0-1,0 0 1,0 0-1,0 0 0,0 0 1,-1 0-1,1 0 1,0 0-1,-1 0 1,1 0-1,0 0 0,-2 1 1,1 4-2,-1-1 1,-1 1-1,1 0 0,-1-1 1,0 0-1,-5 8 1,-4 1 30,0-1 1,-1 0-1,-1-1 1,0 0-1,-1-1 1,-28 16-1,50-28-23,-1 0 0,1 1 0,0 0 0,0 0 0,12 2 1,3 0 3,-15-2-83,-1 0 1,1 1 0,-1 0-1,1 1 1,-1 0 0,1 0-1,-1 0 1,10 5 0,-15-6 61,1-1 1,-1 1-1,0 0 1,1 0-1,-1 0 1,0 0-1,1 0 1,-1 0-1,0 0 1,0 0-1,0 0 0,0 1 1,0-1-1,0 0 1,0 1-1,-1-1 1,1 0-1,0 1 1,-1-1-1,1 1 1,-1-1-1,0 1 1,1 0-1,-1-1 1,0 1-1,0-1 1,0 1-1,0-1 0,0 1 1,0 0-1,0-1 1,-1 1-1,1-1 1,-1 1-1,1-1 1,-1 1-1,0-1 1,1 1-1,-1-1 1,0 0-1,0 1 1,-1 1-1,-3 2 83,0 1-1,0-1 1,-1 0-1,0 0 1,0-1 0,0 0-1,0 0 1,-1 0-1,-12 5 1,6-4 66,-1 0 0,0 0-1,1-2 1,-20 4 0,3-9-1278,29 2 1073,1 0 0,0 0 0,0 0 1,-1-1-1,1 1 0,0 0 0,0 0 1,0-1-1,0 1 0,-1 0 0,1-1 1,0 1-1,0 0 0,0 0 0,0-1 1,0 1-1,0 0 0,0-1 0,0 1 1,0 0-1,0-1 0,0 1 0,0 0 1,0-1-1,0 1 0,0 0 1,0-1-1,0 1 0,0 0 0,1 0 1,-1-1-1,0 1 0,0 0 0,0 0 1,0-1-1,1 1 0,-1 0 0,0 0 1,0-1-1,1 1 0,-1 0 0,0 0 1,6-6-1130,-1 2 0,1-1 0,0 0 0,0 1 0,8-4 0,20-10-5830</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46.015"/>
    </inkml:context>
    <inkml:brush xml:id="br0">
      <inkml:brushProperty name="width" value="0.025" units="cm"/>
      <inkml:brushProperty name="height" value="0.025" units="cm"/>
      <inkml:brushProperty name="color" value="#AB008B"/>
    </inkml:brush>
  </inkml:definitions>
  <inkml:trace contextRef="#ctx0" brushRef="#br0">114 8 13773,'0'0'9945,"-9"3"-7681,2 1-1901,0 0-1,0 0 1,0 1 0,0 0-1,1 0 1,0 0 0,0 1-1,0 0 1,-8 11 0,11-12-168,-1 0 0,1 0 1,0 0-1,0 0 1,0 1-1,1-1 0,0 1 1,0 0-1,0 0 1,1 0-1,0 0 0,0 0 1,0 0-1,1 0 1,0 11-1,1-15-194,0-1 1,-1 1-1,1-1 1,0 1-1,0-1 0,0 0 1,0 1-1,0-1 0,0 0 1,0 0-1,0 1 1,1-1-1,-1 0 0,0 0 1,1-1-1,-1 1 0,1 0 1,-1 0-1,1-1 1,-1 1-1,1 0 0,-1-1 1,1 0-1,0 1 0,-1-1 1,1 0-1,0 0 1,1 0-1,51-1-9,-52 1 8,4-1 0,0 0 0,0-1 0,0 1 0,0-2 0,0 1 0,0 0 0,-1-1 0,1 0 0,-1-1 0,0 1 0,0-1 0,0 0 0,-1 0 0,1 0 0,-1-1 0,7-8 0,-8 8 0,0 1 0,0 0 0,0-1 0,-1 0 0,1 0 0,-1 0 0,0 0 0,-1 0 0,1 0 0,-1-1 0,0 1 0,0 0 0,-1-1 0,1 1 0,-1-1 0,0 1 0,-1 0 0,0-1 0,-2-8 0,3 12-13,-1 0-1,0 0 1,0 1-1,-1-1 1,1 0-1,0 1 1,-1-1-1,1 1 1,0 0-1,-1-1 1,0 1-1,1 0 1,-1 0-1,0 0 1,1 0 0,-1 0-1,0 1 1,0-1-1,0 0 1,0 1-1,0-1 1,0 1-1,0 0 1,0 0-1,0 0 1,0 0-1,0 0 1,0 0 0,0 0-1,0 0 1,0 1-1,0-1 1,-2 2-1,-1-1-98,1 0 0,0 0 0,0 1-1,0-1 1,0 1 0,0 0 0,0 0 0,1 0-1,-1 1 1,0-1 0,1 1 0,0 0 0,0 0 0,-5 6-1,1 18-6915,8-27 6609,-1 1 0,0 0 0,0-1 0,0 1 0,0 0 1,0-1-1,1 1 0,-1 0 0,0-1 0,0 1 0,1 0 0,-1-1 0,1 1 0,-1-1 0,0 1 0,1-1 0,-1 1 0,1-1 0,-1 1 0,1-1 0,0 0 0,-1 1 0,2 0 0,12 3-9056</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46.345"/>
    </inkml:context>
    <inkml:brush xml:id="br0">
      <inkml:brushProperty name="width" value="0.025" units="cm"/>
      <inkml:brushProperty name="height" value="0.025" units="cm"/>
      <inkml:brushProperty name="color" value="#AB008B"/>
    </inkml:brush>
  </inkml:definitions>
  <inkml:trace contextRef="#ctx0" brushRef="#br0">117 41 11211,'0'0'19634,"-12"6"-19244,3 0-270,0 0 0,0 1 1,1-1-1,0 2 0,0-1 1,-13 17-1,17-19-77,0 1 0,1-1 0,0 1 1,0 0-1,0 0 0,0 0 0,1 0 0,0 0 0,0 1 0,1-1 0,0 0 1,0 1-1,1 0 0,-1-1 0,2 10 0,-1-15-43,0 1 0,1-1 0,-1 0 0,0 0 0,1 1 0,-1-1 0,1 0 0,-1 0 0,1 0 0,-1 0 0,1 0 0,0 0 0,0 0 0,-1 0 0,1 0 0,0 0 0,0 0 0,0 0 0,0-1 0,0 1 0,0 0 0,0-1 0,2 2 0,0-1 0,1 0 0,-1 0 0,1 0 0,-1-1 0,1 1 0,-1-1 0,1 0 0,5 0 0,-2-1 0,1 1 0,0-2 0,-1 1 0,1-1 0,-1 0 0,0-1 0,11-4 0,-10 2 0,-1 1 0,0-2 0,0 1 0,0-1 0,0 0 0,-1 0 0,0-1 0,0 0 0,-1 0 0,0 0 0,0-1 0,-1 0 0,0 0 0,0 0 0,-1 0 0,0 0 0,0-1 0,-1 1 0,0-1 0,0 0 0,-1 0 0,0-17 0,-2 24-143,0-1-1,0 1 1,0 0-1,0-1 1,0 1-1,-1 0 1,1 0 0,-1 0-1,1 0 1,-1 0-1,0 0 1,0 0 0,0 0-1,0 1 1,0-1-1,0 1 1,0 0-1,0-1 1,-1 1 0,1 0-1,0 0 1,-1 1-1,1-1 1,-1 0-1,1 1 1,-1-1 0,-5 1-1,7-1-46,-1 1-1,0-1 1,0 1-1,0 0 0,0 0 1,1 0-1,-1 0 1,0 0-1,0 0 1,0 0-1,0 0 0,0 1 1,0-1-1,1 1 1,-1-1-1,0 1 1,0 0-1,1 0 1,-1 0-1,1 0 0,-1 0 1,0 0-1,1 0 1,0 0-1,-1 1 1,1-1-1,0 0 1,0 1-1,0-1 0,-1 1 1,2 0-1,-1-1 1,0 1-1,0 0 1,0 0-1,0 1 1,1 5-6617</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46.689"/>
    </inkml:context>
    <inkml:brush xml:id="br0">
      <inkml:brushProperty name="width" value="0.025" units="cm"/>
      <inkml:brushProperty name="height" value="0.025" units="cm"/>
      <inkml:brushProperty name="color" value="#AB008B"/>
    </inkml:brush>
  </inkml:definitions>
  <inkml:trace contextRef="#ctx0" brushRef="#br0">1 14 15855,'0'0'16912,"-1"0"-16912,10-3-1698,1-7-8840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26.656"/>
    </inkml:context>
    <inkml:brush xml:id="br0">
      <inkml:brushProperty name="width" value="0.025" units="cm"/>
      <inkml:brushProperty name="height" value="0.025" units="cm"/>
    </inkml:brush>
  </inkml:definitions>
  <inkml:trace contextRef="#ctx0" brushRef="#br0">245 4 18001,'0'0'2968,"-12"-1"-683,5 1-2050,2-1-178,0 0 0,0 1 0,1 0 0,-1 0 0,0 0 0,0 0 0,0 1 0,1 0 0,-1 0 0,0 0-1,1 1 1,-1 0 0,1-1 0,-1 1 0,1 1 0,0-1 0,-7 5 0,-3 6-44,0 1 0,0 1 0,1 0 0,1 0 0,-14 24 0,20-29 33,0 1 1,1 0-1,0 0 0,1 0 0,0 0 1,1 1-1,0-1 0,1 1 1,0 0-1,0 13 0,2-23-39,0 0 0,0 0 0,0 0 1,0-1-1,1 1 0,-1 0 0,1 0 0,-1 0 0,1 0 0,0 0 0,-1-1 1,1 1-1,0 0 0,0-1 0,0 1 0,1-1 0,-1 1 0,0-1 0,0 1 1,1-1-1,-1 0 0,1 0 0,-1 0 0,1 1 0,0-2 0,-1 1 0,1 0 1,0 0-1,0 0 0,-1-1 0,1 1 0,0-1 0,0 0 0,0 1 0,0-1 1,0 0-1,0 0 0,0 0 0,0 0 0,-1 0 0,1-1 0,0 1 0,0-1 1,2 0-1,5-1 87,-1 0 0,1 0 1,-1-1-1,0 0 0,0-1 0,0 1 1,0-2-1,12-8 0,-6 2 56,-1-1 1,-1-1-1,0 0 0,-1 0 0,13-22 1,-19 28-119,-1 0 0,0 0 0,0-1 0,-1 0 0,0 1 0,0-1 0,-1 0 0,0-1 0,0 1 0,-1 0 1,0-1-1,-1 1 0,0-12 0,0 19-87,0 0 0,-1 0-1,1 0 1,0 0 0,-1 0 0,1 0 0,0 0 0,-1 0 0,1 0-1,-1 0 1,0 0 0,1 0 0,-1 0 0,0 0 0,1 1 0,-1-1 0,0 0-1,0 1 1,0-1 0,0 0 0,0 1 0,0-1 0,0 1 0,0-1-1,0 1 1,0 0 0,0-1 0,0 1 0,0 0 0,0 0 0,0 0-1,0 0 1,0 0 0,0 0 0,0 0 0,0 0 0,-1 0 0,1 0 0,0 1-1,0-1 1,0 0 0,0 1 0,-1 0 0,-2 0-380,-1 1 1,1-1-1,0 1 1,0 0-1,0 1 1,0-1-1,0 1 1,-6 5-1,6-4-326,2 0-1,-1-1 0,0 1 1,1 0-1,0 1 0,0-1 1,0 0-1,-1 5 1,-3 8-4156</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49.316"/>
    </inkml:context>
    <inkml:brush xml:id="br0">
      <inkml:brushProperty name="width" value="0.025" units="cm"/>
      <inkml:brushProperty name="height" value="0.025" units="cm"/>
      <inkml:brushProperty name="color" value="#AB008B"/>
    </inkml:brush>
  </inkml:definitions>
  <inkml:trace contextRef="#ctx0" brushRef="#br0">9 50 14510,'-1'0'354,"1"-1"1,-1 0-1,0 1 1,1-1-1,-1 0 1,0 1-1,1-1 1,-1 0-1,1 0 1,-1 1-1,1-1 1,0 0-1,-1 0 0,1 0 1,0 0-1,0 0 1,-1 1-1,1-1 1,0 0-1,0 0 1,0 0-1,0 0 1,0 0-1,0 0 1,0 0-1,1 0 1,-1 0-1,0 1 1,0-1-1,1 0 1,-1 0-1,1 0 1,-1-1-1,2 1-89,0-1 0,0 1-1,0-1 1,1 1 0,-1 0 0,0 0 0,0 0-1,1 0 1,-1 0 0,0 0 0,1 1-1,2-1 1,70-5 263,-74 6-439,1-1-85,0 1 0,0 0 0,1 0 0,-1 0 0,0 1 0,0-1 0,1 0 0,-1 1 0,0 0 0,0-1 0,0 1 0,0 0 0,0 0 0,0 0 0,0 0 0,0 1 0,0-1 0,0 0 0,-1 1 0,1-1 0,0 1 0,-1 0 0,1-1 0,-1 1 0,0 0 0,0 0 0,0 0 0,0 0 0,0 0 0,0 0 0,0 0 0,0 1 0,-1-1 0,0 0 0,1 0 0,-1 1 0,0-1 0,0 0 0,0 3 0,0 1 5,-1 0 1,0-1-1,0 1 0,0 0 0,-1-1 1,1 1-1,-2-1 0,1 1 0,0-1 1,-1 0-1,0 0 0,0 0 0,-1 0 1,-4 5-1,3-5 102,1 0 0,-1-1 1,0 1-1,-1-1 0,1 0 0,-1-1 0,0 1 1,1-1-1,-1-1 0,-1 1 0,-6 1 1,12-3 154,16-6-52,1 0-276,1 1-1,-1 0 1,1 1 0,-1 1-1,1 0 1,19 1 0,-33 1 51,0 0 0,0 0 1,1 1-1,-1-1 1,0 1-1,0-1 0,0 1 1,-1 0-1,1 0 1,0 0-1,0 1 1,0-1-1,-1 1 0,1-1 1,-1 1-1,1 0 1,-1 0-1,0 0 1,1 0-1,-1 0 0,0 1 1,0-1-1,-1 1 1,1-1-1,-1 1 0,1 0 1,-1-1-1,0 1 1,0 0-1,0 0 1,0 0-1,0 0 0,-1 0 1,1 0-1,-1 0 1,0 0-1,0 0 0,0 0 1,0 0-1,-1 0 1,-1 5-1,1-3 34,0-1-1,-1 0 1,0-1 0,0 1-1,0 0 1,0 0-1,-1-1 1,1 1 0,-1-1-1,0 0 1,0 0 0,0 0-1,0 0 1,-1-1-1,1 1 1,-1-1 0,1 0-1,-1 0 1,-5 2 0,-3 2 69,-1-1 0,0 0 0,0 0 0,-25 4 0,28-7-92,0-1 0,-1 1 0,0-2 0,1 0 0,-1 0 0,-14-2 0,24 2-58,1 0-1,-1-1 1,1 1-1,-1 0 1,1 0 0,-1 0-1,1-1 1,-1 1-1,1 0 1,0 0 0,-1-1-1,1 1 1,-1-1-1,1 1 1,0 0 0,-1-1-1,1 1 1,0-1-1,-1 1 1,1-1 0,0 1-1,0 0 1,-1-1-1,1 1 1,0-1 0,0 0-1,0 1 1,0-1-1,0 1 1,0-1 0,0 1-1,0-1 1,0 1-1,0-1 1,0 1 0,0-1-1,0 1 1,0-1-1,0 1 1,1-1 0,-1 1-1,0-1 1,0 1-1,0-1 1,1 1 0,-1-1-1,0 1 1,1-1-1,-1 1 1,1 0 0,-1-1-1,0 1 1,1 0-1,-1-1 1,1 1 0,0 0-1,29-26-6574,-25 22 4728,17-15-5831</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49.704"/>
    </inkml:context>
    <inkml:brush xml:id="br0">
      <inkml:brushProperty name="width" value="0.025" units="cm"/>
      <inkml:brushProperty name="height" value="0.025" units="cm"/>
      <inkml:brushProperty name="color" value="#AB008B"/>
    </inkml:brush>
  </inkml:definitions>
  <inkml:trace contextRef="#ctx0" brushRef="#br0">136 0 9961,'0'0'20115,"-8"8"-19090,7-6-953,-34 34 458,34-34-525,-1-1 1,1 1-1,0 0 0,-1-1 1,1 1-1,0 0 1,0 0-1,0 0 0,0 0 1,1 0-1,-1 0 1,0 0-1,1 0 1,0 0-1,-1 0 0,1 0 1,0 0-1,0 0 1,0 1-1,0-1 0,0 0 1,1 0-1,-1 0 1,1 0-1,1 3 0,2-1-89,1-1 0,0 1 0,0-1 0,0 0 0,0-1-1,0 1 1,1-1 0,-1 0 0,1-1 0,0 1-1,8 0 1,20 8 5,-26-7 73,0 1-1,0 0 1,0 0 0,0 1-1,-1 0 1,0 1-1,7 5 1,-13-10 6,0 0 1,0 1 0,0-1-1,0 0 1,0 1 0,0-1-1,0 0 1,0 1 0,0-1 0,0 1-1,-1 0 1,1-1 0,-1 1-1,1-1 1,-1 1 0,0 0-1,0-1 1,0 1 0,0 0-1,0-1 1,0 1 0,0 0 0,0-1-1,0 1 1,-1 0 0,1-1-1,-1 1 1,1-1 0,-1 1-1,0-1 1,0 1 0,0-1-1,0 1 1,0-1 0,0 0 0,0 1-1,0-1 1,0 0 0,0 0-1,-1 0 1,1 0 0,0 0-1,-3 1 1,-9 8 136,1-2-1,-1 0 1,-1 0-1,1-1 1,-1-1-1,-1 0 1,1-1-1,-1 0 1,0-1-1,0-1 1,0-1-1,0 0 1,-22 0-1,36-2-248,0 0 0,0 0 0,0 0 0,0 0 0,0 0 0,0-1 0,0 1-1,0 0 1,0-1 0,0 1 0,0-1 0,0 1 0,0-1 0,0 1 0,0-1 0,1 1 0,-1-1-1,0 0 1,0 1 0,1-1 0,-1 0 0,0 0 0,1 0 0,-1 0 0,1 0 0,-1 1 0,1-1 0,0 0-1,-1-2 1,-1-32-7729,3 28 6062,1-20-5839</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50.062"/>
    </inkml:context>
    <inkml:brush xml:id="br0">
      <inkml:brushProperty name="width" value="0.025" units="cm"/>
      <inkml:brushProperty name="height" value="0.025" units="cm"/>
      <inkml:brushProperty name="color" value="#AB008B"/>
    </inkml:brush>
  </inkml:definitions>
  <inkml:trace contextRef="#ctx0" brushRef="#br0">1 28 14638,'0'0'10666,"50"-27"-8840,-35 27-673,2 0-769,-1 0-352,3 9-897,3-1-2722,0 0-2979,-2-1-10667</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50.422"/>
    </inkml:context>
    <inkml:brush xml:id="br0">
      <inkml:brushProperty name="width" value="0.025" units="cm"/>
      <inkml:brushProperty name="height" value="0.025" units="cm"/>
      <inkml:brushProperty name="color" value="#AB008B"/>
    </inkml:brush>
  </inkml:definitions>
  <inkml:trace contextRef="#ctx0" brushRef="#br0">191 1 19474,'-9'2'2488,"-2"1"-1808,0 1 0,0 1 1,0-1-1,1 2 0,0 0 0,0 0 0,0 1 0,1 0 0,0 0 0,-15 17 1,18-19-553,1 1 1,0 0 0,0 1 0,0-1 0,1 1 0,0 0-1,1 0 1,-1 0 0,1 1 0,1-1 0,-1 1 0,1 0-1,1 0 1,0 0 0,0-1 0,0 1 0,1 0 0,0 9 0,1-15-124,0 0 1,0 1 0,0-1-1,0 0 1,0 0 0,0 0 0,1 0-1,-1 0 1,1 0 0,-1 0-1,1-1 1,0 1 0,-1 0-1,1-1 1,0 0 0,0 1 0,0-1-1,0 0 1,0 0 0,1 0-1,-1 0 1,0 0 0,0-1 0,1 1-1,-1-1 1,1 1 0,-1-1-1,0 0 1,1 0 0,-1 0 0,0 0-1,4-1 1,3 1 17,0-1 0,-1 0 0,0 0 0,1-1 0,-1 0 0,0 0 0,0-1 0,8-4 0,-7 2-5,-1-1 0,0 0 0,0-1 0,0 0 0,-1 0 0,0-1 0,0 0 0,-1 0 0,0 0 0,8-16 0,-11 18-2,0 0 0,0-1-1,0 1 1,-1-1-1,0 0 1,0 1 0,0-1-1,-1 0 1,0 0 0,-1 0-1,0 0 1,0 0-1,0 0 1,-1 0 0,0 0-1,-2-10 1,2 15-21,0 0 1,1 1-1,-1 0 0,0-1 1,0 1-1,0-1 0,0 1 1,0 0-1,0 0 0,0 0 0,0-1 1,-1 1-1,1 0 0,0 0 1,-1 1-1,1-1 0,0 0 1,-1 0-1,1 1 0,-1-1 1,0 1-1,1-1 0,-1 1 1,1 0-1,-1-1 0,0 1 1,1 0-1,-1 0 0,1 0 0,-1 0 1,0 1-1,1-1 0,-1 0 1,-2 2-1,0-1-100,1 0 0,0 0 0,0 0 0,0 0 0,0 1 0,0-1 0,0 1 0,1 0 0,-1 0 0,0 0 0,1 0 0,-1 1 0,1-1 0,0 1 0,0-1 0,-2 4 0,-4 24-4057,6 1-3442,2-29 6735,0 17-7080</inkml:trace>
  <inkml:trace contextRef="#ctx0" brushRef="#br0" timeOffset="1">330 253 11851,'0'0'9129,"-27"61"-5766,16-35-1537,-1-1-385,7 2-704,4-5-545,1-1-320,0-5-1025,2-5-1185,8-9-2563,-2-2-4804</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50.921"/>
    </inkml:context>
    <inkml:brush xml:id="br0">
      <inkml:brushProperty name="width" value="0.025" units="cm"/>
      <inkml:brushProperty name="height" value="0.025" units="cm"/>
      <inkml:brushProperty name="color" value="#AB008B"/>
    </inkml:brush>
  </inkml:definitions>
  <inkml:trace contextRef="#ctx0" brushRef="#br0">172 13 21140,'0'0'3331,"-9"-2"-2055,4-1-1160,0 2 1,0-1-1,0 1 0,-1 0 1,1 0-1,0 0 0,-1 0 1,1 1-1,0 0 0,-1 1 1,1-1-1,0 1 0,-1 0 1,1 0-1,0 0 0,0 1 1,0 0-1,0 0 0,0 0 1,0 0-1,1 1 0,-1 0 1,-6 5-1,7-4 45,1 0 0,-1 0-1,1 1 1,0-1 0,0 1 0,0 0 0,1 0-1,-4 8 1,6-12-147,-1 0 0,1 0 0,0 0 0,-1 0 0,1 0 0,0 1 0,0-1 0,0 0 0,0 0 0,0 0 0,0 0 0,0 1 0,0-1 0,1 0 0,-1 0 0,0 0 0,1 0-1,-1 0 1,1 0 0,-1 0 0,1 0 0,-1 0 0,1 0 0,0 0 0,-1 0 0,1 0 0,0 0 0,0 0 0,0-1 0,0 1 0,0 0 0,0-1 0,0 1 0,0-1 0,0 1 0,0-1 0,0 1 0,0-1 0,0 0 0,0 1 0,0-1 0,1 0-1,-1 0 1,0 0 0,0 0 0,1 0 0,9 1-166,-1-1 0,0 0-1,0 0 1,1-1 0,-1 0 0,0-1-1,0 0 1,0-1 0,0 0-1,0 0 1,-1-1 0,0-1 0,1 1-1,-2-1 1,1-1 0,0 0-1,-1 0 1,11-11 0,-19 17 146,0 0 0,0-1 0,0 1 0,0 0 0,0 0-1,0 0 1,0-1 0,0 1 0,1 0 0,-1 0 0,0 0 0,0 0 0,0 0 0,0-1 0,0 1 0,1 0 0,-1 0 0,0 0-1,0 0 1,0 0 0,0 0 0,1 0 0,-1 0 0,0-1 0,0 1 0,0 0 0,1 0 0,-1 0 0,0 0 0,0 0 0,0 0-1,1 0 1,-1 0 0,0 0 0,0 0 0,0 0 0,1 0 0,-1 1 0,0-1 0,0 0 0,0 0 0,0 0 0,1 0 0,-1 0 0,0 0-1,0 0 1,0 0 0,0 1 0,1-1 0,-1 0 0,0 0 0,0 0 0,0 0 0,0 1 0,0-1 0,0 0 0,1 0-1,-4 19 204,-15 36 704,13-42-755,0 8 184,1 1 0,1-1 0,0 1 0,2 0 0,0 0-1,4 27 1,-2 10 564,-1-58-875,-1 0 0,0 0 0,0 0-1,0-1 1,0 1 0,0 0 0,0 0-1,0-1 1,0 1 0,0 0 0,-1-1-1,1 1 1,0-1 0,0 0-1,0 1 1,-1-1 0,1 0 0,0 0-1,0 0 1,-1 0 0,1 0 0,0 0-1,-1 0 1,1 0 0,0 0 0,-2-1-1,-39-5 400,34 3-413,0-1 0,1 0 0,-1 0 0,1 0-1,-12-10 1,17 13-34,0-1 0,1 1-1,-1 0 1,0 0 0,1-1-1,-1 1 1,1-1-1,0 0 1,-1 1 0,1-1-1,0 0 1,0 0 0,0 1-1,0-1 1,0 0 0,0 0-1,1 0 1,-1 0 0,1-1-1,-1 1 1,1 0-1,0 0 1,0 0 0,0 0-1,0 0 1,0 0 0,0 0-1,1-3 1,18-8-6495,-14 11 4875,13-6-4955</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51.298"/>
    </inkml:context>
    <inkml:brush xml:id="br0">
      <inkml:brushProperty name="width" value="0.025" units="cm"/>
      <inkml:brushProperty name="height" value="0.025" units="cm"/>
      <inkml:brushProperty name="color" value="#AB008B"/>
    </inkml:brush>
  </inkml:definitions>
  <inkml:trace contextRef="#ctx0" brushRef="#br0">1 247 16944,'0'0'13560,"12"0"-13027,-4 0-501,0-1-1,0 0 0,0 0 1,-1-1-1,1 0 1,-1 0-1,1-1 0,-1 0 1,0 0-1,0-1 0,0 0 1,0 0-1,-1-1 0,0 1 1,9-10-1,5-9 54,-1 0-1,0-2 1,-3 0-1,0-1 1,20-45-1,-43 140 466,-1-28-145,-4 42 1,13-18-1912,0-57 175,0 0-1,0-1 0,1 1 0,0-1 0,6 13 1,4 0-9255</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53.054"/>
    </inkml:context>
    <inkml:brush xml:id="br0">
      <inkml:brushProperty name="width" value="0.025" units="cm"/>
      <inkml:brushProperty name="height" value="0.025" units="cm"/>
      <inkml:brushProperty name="color" value="#AB008B"/>
    </inkml:brush>
  </inkml:definitions>
  <inkml:trace contextRef="#ctx0" brushRef="#br0">0 19 11883,'0'0'4709,"5"0"-1763,7 0-223,7 0-929,8-2-257,6-1-320,2-1-512,6 0-609,0 0-64,-4 3-576,-8 1-1346,-10 0-1698,-10 0-3234</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53.398"/>
    </inkml:context>
    <inkml:brush xml:id="br0">
      <inkml:brushProperty name="width" value="0.025" units="cm"/>
      <inkml:brushProperty name="height" value="0.025" units="cm"/>
      <inkml:brushProperty name="color" value="#AB008B"/>
    </inkml:brush>
  </inkml:definitions>
  <inkml:trace contextRef="#ctx0" brushRef="#br0">1 9 18546,'0'0'6918,"59"7"-5124,-16-7-897,8 0-801,8 0-641,0-4-3234,-2-8-3300</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58.629"/>
    </inkml:context>
    <inkml:brush xml:id="br0">
      <inkml:brushProperty name="width" value="0.025" units="cm"/>
      <inkml:brushProperty name="height" value="0.025" units="cm"/>
      <inkml:brushProperty name="color" value="#AB008B"/>
    </inkml:brush>
  </inkml:definitions>
  <inkml:trace contextRef="#ctx0" brushRef="#br0">265 84 4805,'0'0'3395,"4"-9"-571,-1-1-1765,12-30 1297,1 16 3939,-13 27-3622,-2 25-1956,-1-28-679,0 11 97,-2 1 1,1-1 0,-2 0 0,1 0 0,-1 0 0,-1 0 0,-6 13 0,-41 73-183,35-70 101,-95 155-1613,85-145-1484,-34 37 0,47-62-1516,8-10-3560</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59.049"/>
    </inkml:context>
    <inkml:brush xml:id="br0">
      <inkml:brushProperty name="width" value="0.025" units="cm"/>
      <inkml:brushProperty name="height" value="0.025" units="cm"/>
      <inkml:brushProperty name="color" value="#AB008B"/>
    </inkml:brush>
  </inkml:definitions>
  <inkml:trace contextRef="#ctx0" brushRef="#br0">272 1 3523,'0'0'16784,"-70"72"-16207,42-38-321,0 4-160,-1-3 0,1-2-32,2-5-64,3-1-32,5-10-1121,6-7-993,3-7-2979</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8:27.155"/>
    </inkml:context>
    <inkml:brush xml:id="br0">
      <inkml:brushProperty name="width" value="0.025" units="cm"/>
      <inkml:brushProperty name="height" value="0.025" units="cm"/>
    </inkml:brush>
  </inkml:definitions>
  <inkml:trace contextRef="#ctx0" brushRef="#br0">0 141 8712,'0'0'14782,"3"-3"-14707,-3 3-73,1 0 1,0-1-1,0 1 0,0 0 1,-1-1-1,1 1 0,0 0 0,0 0 1,0 0-1,0-1 0,0 1 1,-1 0-1,1 0 0,0 0 1,0 1-1,0-1 0,0 0 1,0 0-1,-1 0 0,1 1 0,0-1 1,0 0-1,0 1 0,-1-1 1,1 0-1,0 1 0,0-1 1,-1 1-1,1 0 0,0-1 1,-1 1-1,1 0 0,-1-1 0,1 1 1,-1 0-1,1 1 0,35 42 69,-3-3-35,-25-36-28,-1 0-1,1 0 1,-1-1-1,1 0 0,14 5 1,20 10 75,-41-19-64,-1 0-1,1 1 1,0-1-1,0 1 1,-1-1-1,1 1 1,-1-1-1,1 1 1,0-1-1,-1 1 1,1-1-1,-1 1 1,1 0-1,-1-1 1,1 1-1,-1 0 1,0-1-1,1 1 1,-1 0-1,0 0 1,0-1-1,1 1 1,-1 0-1,0 0 1,0 0-1,0-1 1,0 1-1,0 0 1,0 0-1,0 0 1,0 0-1,-1 1 78,0 0-1,0 0 0,0 0 0,-1 0 1,1 0-1,0-1 0,-1 1 0,1 0 1,-1-1-1,0 1 0,-2 1 0,-50 28 1227,54-30-1331,-11 4 302,0 0 0,0-1 0,-1 0 0,1 0 0,-1-1 0,0-1 0,-19 2 0,30-4-282,1 0 1,-1 0-1,1 0 0,-1 0 1,1 0-1,-1 0 0,1 0 1,-1 0-1,1 0 0,0 0 1,-1 0-1,1 0 0,-1 0 0,1 0 1,-1-1-1,1 1 0,-1 0 1,1 0-1,0-1 0,-1 1 1,1 0-1,0 0 0,-1-1 1,1 1-1,0 0 0,-1-1 1,1 1-1,0-1 0,0 1 1,-1 0-1,1-1 0,0 1 0,0-1 1,0 1-1,-1-2 0,8-17 101,21-18-102,3 11 9,61-38 1,-67 50 151,-1-2-1,-1-1 1,0-1-1,-2-1 0,26-27 1,-45 44-129,-1 0-1,1 0 1,0 0-1,-1 0 1,1 0 0,-1 0-1,1 0 1,-1-1 0,0 1-1,0-1 1,0 1 0,0-1-1,-1 1 1,1-1 0,-1 1-1,1-1 1,-1 0 0,0 1-1,0-1 1,0 0 0,-1 1-1,1-1 1,-1-2-1,-1 2 4,0 1 0,1-1 0,-1 1 0,-1 0-1,1 0 1,0 0 0,0 0 0,-1 0-1,1 0 1,-1 1 0,0-1 0,1 1 0,-1 0-1,0 0 1,0 0 0,0 0 0,0 0-1,0 1 1,-4-1 0,-12-3-121,0 0 0,0 2 0,-1 0 0,1 1 0,-1 1 0,0 1 1,1 1-1,-29 6 0,45-7-206,0 0 1,0 1 0,1-1-1,-1 1 1,0-1 0,1 1-1,-1 0 1,1 0 0,0 0-1,-4 4 1,-4 15-9175,10-9-3543</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1:59.496"/>
    </inkml:context>
    <inkml:brush xml:id="br0">
      <inkml:brushProperty name="width" value="0.025" units="cm"/>
      <inkml:brushProperty name="height" value="0.025" units="cm"/>
      <inkml:brushProperty name="color" value="#AB008B"/>
    </inkml:brush>
  </inkml:definitions>
  <inkml:trace contextRef="#ctx0" brushRef="#br0">0 225 13933,'0'0'10923,"14"-6"-10016,22-10-863,-2-1 0,0-2 0,-1-1 0,-1-2 0,-1-1 0,-1-1 0,50-54 0,-96 101-203,0 0-1,-13 27 1,21-34-642,0 1 1,-10 33 0,10 5-5284,8-41-3317</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16.244"/>
    </inkml:context>
    <inkml:brush xml:id="br0">
      <inkml:brushProperty name="width" value="0.025" units="cm"/>
      <inkml:brushProperty name="height" value="0.025" units="cm"/>
      <inkml:brushProperty name="color" value="#AB008B"/>
    </inkml:brush>
  </inkml:definitions>
  <inkml:trace contextRef="#ctx0" brushRef="#br0">0 67 7495,'0'0'17900,"11"-8"-15562,-2 1-1961,1 0 0,0 1 0,0 0-1,1 1 1,-1 0 0,1 1 0,0 0 0,1 0 0,16-2 0,-28 6-374,11-2 134,-1 1-1,1 0 1,0 1-1,0 0 1,20 3-1,-30-3-119,1 1-1,0-1 1,-1 1 0,1-1-1,-1 1 1,1 0 0,-1 0-1,1 0 1,-1 0 0,1 0-1,-1 0 1,0 0 0,1 0-1,-1 0 1,0 0-1,0 1 1,0-1 0,1 3-1,-1-2-8,-1 1-1,1-1 1,-1 1-1,1-1 1,-1 1-1,0-1 1,0 1-1,0-1 0,0 1 1,0 0-1,-1-1 1,1 1-1,-1-1 1,0 1-1,0-1 1,-1 3-1,-8 14-7,0-2 0,-1 1 0,-1-1 0,-1-1 0,0 0 0,-1-1 0,-1 0 0,-17 13 0,-31 34 0,57-56 0,1 0 0,-1 1 0,1 0 0,1 0 0,-7 12 0,11-18 0,-1 0 0,1 1 0,-1-1 0,1 0 0,0 0 0,-1 0 0,1 1 0,0-1 0,0 0 0,0 0 0,0 0 0,0 1 0,0-1 0,0 0 0,0 0 0,1 1 0,-1-1 0,0 0 0,1 0 0,-1 0 0,1 0 0,-1 0 0,1 0 0,0 0 0,0 0 0,-1 0 0,1 0 0,0 0 0,0 0 0,0 0 0,0 0 0,0-1 0,0 1 0,0 0 0,0-1 0,0 1 0,0-1 0,0 1 0,0-1 0,1 1 0,-1-1 0,0 0 0,0 0 0,0 1 0,1-1 0,-1 0 0,2 0 0,26 4-968,1-1-1,38-1 1,-44-2-1214,0-2 0,-1-1 0,32-7 1,-31 3-12164</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16.604"/>
    </inkml:context>
    <inkml:brush xml:id="br0">
      <inkml:brushProperty name="width" value="0.025" units="cm"/>
      <inkml:brushProperty name="height" value="0.025" units="cm"/>
      <inkml:brushProperty name="color" value="#AB008B"/>
    </inkml:brush>
  </inkml:definitions>
  <inkml:trace contextRef="#ctx0" brushRef="#br0">57 0 17809,'0'0'14061,"-18"69"-13164,7-45-897,2 0 0,-1 4 0,5-6 0,2 0 0,2-5 0,1-3-833,0-8-1505,5-6-1634,8 0-1857,-1-11-5318</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17.146"/>
    </inkml:context>
    <inkml:brush xml:id="br0">
      <inkml:brushProperty name="width" value="0.025" units="cm"/>
      <inkml:brushProperty name="height" value="0.025" units="cm"/>
      <inkml:brushProperty name="color" value="#AB008B"/>
    </inkml:brush>
  </inkml:definitions>
  <inkml:trace contextRef="#ctx0" brushRef="#br0">188 19 16560,'0'0'7329,"-9"1"-4921,1 1-1888,1 0 0,0 0 0,-1 1 0,1 0 0,0 0 0,-10 8 0,15-11-472,0 1 0,0 0 1,1 0-1,-1 0 0,1 1 1,-1-1-1,1 0 0,-1 1 1,1-1-1,0 1 0,0-1 1,0 1-1,-1 0 0,2-1 1,-1 1-1,0 0 0,0 0 1,0-1-1,1 1 0,-1 0 1,1 0-1,0 0 0,-1 0 1,1 0-1,0 0 0,0 0 1,0 0-1,0 0 0,1 0 1,-1 0-1,1 0 0,-1-1 1,1 1-1,-1 0 0,1 0 1,0 0-1,0-1 0,0 1 1,2 2-1,2 2-36,0-1 1,1 0-1,0 0 0,0 0 0,0-1 0,0 0 0,1 0 1,8 4-1,-7-4-204,-1-1 0,1 2 0,-1-1 0,0 1 0,-1 0 0,8 8 0,-12-10 146,0-1-1,0 1 0,0-1 0,-1 1 0,0 0 1,1 0-1,-1 0 0,0 0 0,0 0 0,-1 0 1,1 0-1,0 0 0,-1 0 0,0 0 0,0 0 1,0 1-1,0-1 0,-1 0 0,1 0 0,-1 0 1,-1 5-1,0-3 50,0 0 0,-1 0 0,0 0 0,0 0 0,0 0 1,-1 0-1,1-1 0,-1 1 0,0-1 0,-1 0 0,1-1 1,-1 1-1,1-1 0,-11 6 0,3-2 290,-1 0 0,0-1 0,0-1-1,0 0 1,-15 3 0,24-7-223,0 0 0,0 0 0,0-1 0,0 1 0,0-1 0,0 0 0,0 0 0,0 0 0,0-1 0,1 1 0,-1-1 0,-7-2 0,9 2-55,1 0-1,-1-1 0,1 1 1,0 0-1,-1 0 1,1-1-1,0 1 0,0-1 1,0 1-1,0-1 0,0 1 1,1-1-1,-1 0 1,0 1-1,1-1 0,-1 0 1,1 0-1,0 0 0,-1 1 1,1-1-1,0 0 1,0 0-1,0 0 0,0 1 1,1-1-1,-1 0 1,0 0-1,1 0 0,-1 1 1,2-3-1,-1-1-14,1 1 0,1-1 0,-1 0 0,0 1 0,1 0 0,0-1 0,0 1 0,0 0 0,1 0 0,0 1 0,-1-1 0,1 1 0,0 0 0,5-3 0,66-39 0,-67 41 0,51-23 0,-43 21 0,-1 0 0,0-1 0,-1-1 0,0 0 0,0-1 0,-1 0 0,22-21 0,-33 29 0,-1 0 0,1-1 0,-1 1 0,0-1 0,1 1 0,-1-1 0,0 0 0,0 0 0,0 1 0,0-1 0,-1 0 0,1 0 0,0 0 0,-1 0 0,1 0 0,-1 0 0,0 0 0,1 0 0,-1 0 0,0 0 0,-1 0 0,1 0 0,0 0 0,-1-4 0,-1 3 0,1 1 0,-1 0 0,0 0 0,0-1 0,0 1 0,0 0 0,0 0 0,-1 1 0,1-1 0,0 0 0,-1 1 0,1 0 0,-1-1 0,0 1 0,-3-1 0,-9-3 0,-1 1 0,0 1 0,0 0 0,-32-1 0,9 0 0,41 4-2227,8 0-5507,7 0 495</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17.600"/>
    </inkml:context>
    <inkml:brush xml:id="br0">
      <inkml:brushProperty name="width" value="0.025" units="cm"/>
      <inkml:brushProperty name="height" value="0.025" units="cm"/>
      <inkml:brushProperty name="color" value="#AB008B"/>
    </inkml:brush>
  </inkml:definitions>
  <inkml:trace contextRef="#ctx0" brushRef="#br0">65 39 16239,'0'0'8734,"8"-6"-6882,2 1-1482,-1 0 0,1 1 0,0 0 0,0 0-1,0 1 1,21-4 0,-27 7-267,0-1 0,0 1-1,1 0 1,-1 0 0,0 0 0,0 1 0,0-1-1,0 1 1,0 0 0,0 0 0,4 2-1,-6-2-60,0 1-1,0-1 1,0 0-1,0 1 1,-1-1-1,1 1 1,0 0-1,-1-1 1,1 1-1,-1 0 1,0 0 0,1 0-1,-1 0 1,0 0-1,0 0 1,0 0-1,-1 1 1,1-1-1,0 0 1,-1 0-1,1 4 1,-1 1-12,0-1 1,0 0 0,-1 1 0,0-1 0,0 0 0,-1 1 0,1-1 0,-1 0 0,-1 0-1,1 0 1,-1-1 0,0 1 0,0-1 0,-1 1 0,1-1 0,-1 0 0,-1 0 0,-4 4 0,-13 13 161,-2 0 0,-35 24 0,32-25-149,7-8-43,15-10 0,1 0 0,-1 0 0,1 0 0,-1 0 0,1 1 0,0 0 0,0 0 0,1 0 0,-5 6 0,49-9 0,-9-3 48,-1-1 1,32-9-1,21-2-1885,-56 12-5087</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21.207"/>
    </inkml:context>
    <inkml:brush xml:id="br0">
      <inkml:brushProperty name="width" value="0.025" units="cm"/>
      <inkml:brushProperty name="height" value="0.025" units="cm"/>
      <inkml:brushProperty name="color" value="#AB008B"/>
    </inkml:brush>
  </inkml:definitions>
  <inkml:trace contextRef="#ctx0" brushRef="#br0">0 0 12876,'0'0'8776,"57"8"-6309,-24-8-1090,7 0-448,6 0-449,1 0-415,0 0-834,-4 0-2018,-7 0-1249,-4-2-2049</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21.549"/>
    </inkml:context>
    <inkml:brush xml:id="br0">
      <inkml:brushProperty name="width" value="0.025" units="cm"/>
      <inkml:brushProperty name="height" value="0.025" units="cm"/>
      <inkml:brushProperty name="color" value="#AB008B"/>
    </inkml:brush>
  </inkml:definitions>
  <inkml:trace contextRef="#ctx0" brushRef="#br0">1 10 13677,'0'0'12449,"11"-2"-10890,9-1-1215,0 0 0,0 2 0,-1 0 1,1 1-1,0 2 0,25 3 0,-40-4-340,0 0 0,0 1-1,0-1 1,0 1 0,0 0-1,0 0 1,-1 1 0,1-1-1,-1 1 1,1 0 0,-1 1-1,0-1 1,6 7 0,-8-7-4,0 1 1,0-1 0,-1 1 0,1-1-1,-1 1 1,0 0 0,1 0 0,-2 0-1,1-1 1,0 1 0,-1 0 0,0 0-1,0 0 1,0 0 0,0 0-1,-1 0 1,0 0 0,1 0 0,-1 0-1,-1-1 1,-1 6 0,-2 2 109,0 1 0,-1-1 0,0 0 0,0-1 0,-1 1 0,-1-1 0,-9 9 0,-68 65 322,51-52-644,29-28-267,-2 3-584,1-6-4079</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22.216"/>
    </inkml:context>
    <inkml:brush xml:id="br0">
      <inkml:brushProperty name="width" value="0.025" units="cm"/>
      <inkml:brushProperty name="height" value="0.025" units="cm"/>
      <inkml:brushProperty name="color" value="#AB008B"/>
    </inkml:brush>
  </inkml:definitions>
  <inkml:trace contextRef="#ctx0" brushRef="#br0">100 1 18449,'0'0'7367,"-63"65"-4228,46-36-1601,4 3-385,8 0-416,4 1-353,1-6-384,8-2 0,11-10 0,4-6 0,-1-9 0,4 0 0,-3-13-288,-1-5-1442,-5-9-2274,-4-5-1921,-4-5-3460</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22.573"/>
    </inkml:context>
    <inkml:brush xml:id="br0">
      <inkml:brushProperty name="width" value="0.025" units="cm"/>
      <inkml:brushProperty name="height" value="0.025" units="cm"/>
      <inkml:brushProperty name="color" value="#AB008B"/>
    </inkml:brush>
  </inkml:definitions>
  <inkml:trace contextRef="#ctx0" brushRef="#br0">0 1 21620,'0'0'11147,"5"8"-14222,10-4-2434,-2-3-3652</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23.177"/>
    </inkml:context>
    <inkml:brush xml:id="br0">
      <inkml:brushProperty name="width" value="0.025" units="cm"/>
      <inkml:brushProperty name="height" value="0.025" units="cm"/>
      <inkml:brushProperty name="color" value="#AB008B"/>
    </inkml:brush>
  </inkml:definitions>
  <inkml:trace contextRef="#ctx0" brushRef="#br0">179 1 5733,'0'0'26308,"-6"12"-25662,-17 27-619,-1-1-1,-55 67 1,134-193-59,-47 77-31,-5 5-54,1 1 0,0 0 0,-1 0 0,2 0 0,-1 1 1,1 0-1,6-6 0,-12 49-631,-4-22 721,-1-2-1,0 1 1,-11 17-1,11-23 185,1 1 0,0 0 0,0 0 0,1 0 0,0 0 0,1 1 0,1 0 0,-2 14 0,6-27-121,-1 0 1,1 0 0,0 0-1,-1 0 1,1 0-1,-1-1 1,1 1-1,-1 0 1,1-1-1,-1 0 1,0 1-1,2-4 1,0 1-63,-1 0 1,0-1-1,0 1 0,0-1 1,-1 1-1,0-1 0,1 0 0,-1 1 1,-1-1-1,1 0 0,-1 0 1,0 0-1,0 0 0,0 0 1,-1 1-1,0-1 0,0 0 1,0 0-1,0 1 0,-1-1 0,0 1 1,0-1-1,0 1 0,0 0 1,-1-1-1,1 1 0,-1 0 1,0 1-1,-1-1 0,1 1 1,0-1-1,-1 1 0,0 0 1,0 0-1,0 1 0,0-1 0,0 1 1,-1 0-1,1 0 0,-1 0 1,1 0-1,-1 1 0,0 0 1,0 0-1,1 0 0,-1 1 1,-7-1-1,15 7 710,8 0-135,33 4-551,-23-7-366,1 2-1,-1 0 0,-1 1 0,1 2 0,-1 0 0,26 14 0,-33-14-7355,-2-6-8713</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11.756"/>
    </inkml:context>
    <inkml:brush xml:id="br0">
      <inkml:brushProperty name="width" value="0.025" units="cm"/>
      <inkml:brushProperty name="height" value="0.025" units="cm"/>
    </inkml:brush>
  </inkml:definitions>
  <inkml:trace contextRef="#ctx0" brushRef="#br0">0 654 17905,'0'0'4148,"10"-9"-2290,39-39 158,74-93 0,39-77-1449,-125 166-356,10-20 84,-34 50 31,1 0 1,1 0 0,24-26-1,-38 92-16,-11 10 158,-29 95 0,25-109-381,3 1 0,1 0 0,3 1 0,-5 71 1,11-98-229,3 42 448,-2-54-433,0-1 0,1 1 0,-1-1-1,1 1 1,-1-1 0,1 0 0,0 1-1,0-1 1,0 0 0,0 0 0,0 0 0,1 0-1,-1 0 1,1 0 0,-1 0 0,1 0 0,0 0-1,3 2 1,-5-4-85,1 0 1,-1 0-1,0-1 0,1 1 0,-1 0 0,0 0 1,0 0-1,1-1 0,-1 1 0,0 0 1,1 0-1,-1-1 0,0 1 0,0 0 0,0-1 1,1 1-1,-1 0 0,0 0 0,0-1 0,0 1 1,0 0-1,0-1 0,1 1 0,-1-1 0,0 1 1,0 0-1,0-1 0,0 1 0,0 0 1,0-1-1,0 1 0,0 0 0,0-1 0,-1 1 1,1 0-1,0-1 0,0 1 0,0-1 0,-1-18-3835,-4-5-2377</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23.818"/>
    </inkml:context>
    <inkml:brush xml:id="br0">
      <inkml:brushProperty name="width" value="0.025" units="cm"/>
      <inkml:brushProperty name="height" value="0.025" units="cm"/>
      <inkml:brushProperty name="color" value="#AB008B"/>
    </inkml:brush>
  </inkml:definitions>
  <inkml:trace contextRef="#ctx0" brushRef="#br0">5 0 16143,'0'0'13763,"0"11"-12877,-4 90 790,4-99-1670,0-1 0,0 1-1,0-1 1,0 1 0,0-1-1,0 1 1,1-1 0,-1 1 0,0-1-1,1 1 1,-1-1 0,1 0 0,0 1-1,-1-1 1,1 0 0,0 1 0,0-1-1,0 0 1,0 0 0,0 0-1,0 0 1,0 0 0,0 0 0,1 0-1,-1 0 1,2 1 0,-1-1 1,1-1 0,0 1 0,0 0 0,0-1 0,0 0 0,0 0 0,0 0 0,0 0 0,0 0 0,0-1 0,0 1 0,4-2 0,4-1 0,-1-1 1,1 0-1,-1-1 1,0 0 0,-1 0-1,13-10 1,61-63-8,-83 77 0,1 1 0,-1 0 0,0-1 0,1 1 0,-1-1 0,1 1 0,-1 0 0,1-1 0,-1 1 0,1 0 0,-1 0 0,1-1 0,-1 1 0,1 0 0,-1 0 0,1 0 0,-1 0 0,1-1 0,0 1 0,-1 0 0,1 0 0,-1 0 0,1 0 0,-1 0 0,1 1 0,0-1 0,-1 0 0,1 0 0,-1 0 0,1 0 0,-1 1 0,1-1 0,-1 0 0,1 0 0,-1 1 0,1-1 0,-1 0 0,1 1 0,-1-1 0,0 1 0,1-1 0,-1 1 0,1-1 0,-1 1 0,0-1 0,0 1 0,1-1 0,-1 1 0,0-1 0,0 1 0,0-1 0,1 1 0,-1-1 0,0 1 0,0 0 0,5 46 0,-3-18 0,-1-28 0,-1 1 0,1-1 0,0 1 0,-1-1 0,1 1 0,0-1 0,0 0 0,0 1 0,0-1 0,0 0 0,0 0 0,0 0 0,0 0 0,1 0 0,-1 0 0,0 0 0,1 0 0,-1 0 0,1-1 0,-1 1 0,1 0 0,-1-1 0,1 1 0,-1-1 0,1 0 0,-1 0 0,1 1 0,0-1 0,-1 0 0,1 0 0,-1-1 0,1 1 0,0 0 0,-1 0 0,1-1 0,-1 1 0,1-1 0,2-1 0,9-2 0,-1-2 0,0 0 0,20-13 0,-12 7 0,-15 10-570,0-1 1,0 1-1,-1 1 0,1-1 1,1 1-1,-1-1 1,0 1-1,0 1 0,0-1 1,1 1-1,-1 0 0,0 0 1,0 1-1,1-1 0,-1 1 1,6 2-1,1 1-5857</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24.188"/>
    </inkml:context>
    <inkml:brush xml:id="br0">
      <inkml:brushProperty name="width" value="0.025" units="cm"/>
      <inkml:brushProperty name="height" value="0.025" units="cm"/>
      <inkml:brushProperty name="color" value="#AB008B"/>
    </inkml:brush>
  </inkml:definitions>
  <inkml:trace contextRef="#ctx0" brushRef="#br0">87 179 16560,'0'0'8477,"-9"2"-7431,6-2-953,-1 1-1,0 0 0,0 0 1,0 0-1,1 1 1,-1-1-1,1 1 0,-1 0 1,1 0-1,0 0 0,-1 0 1,1 1-1,0-1 1,0 1-1,1 0 0,-1 0 1,1 0-1,-1 0 0,1 0 1,0 1-1,0-1 0,1 1 1,-1-1-1,1 1 1,-1 0-1,1-1 0,0 1 1,0 0-1,1 0 0,-1 0 1,1 0-1,0 5 1,0-7-84,1-1 0,-1 0 0,0 0 0,0 0 1,1 0-1,-1 0 0,1 0 0,-1 0 0,1 0 0,-1 0 1,1 0-1,0 0 0,0 0 0,-1 0 0,1 0 1,0-1-1,0 1 0,0 0 0,0 0 0,0-1 1,0 1-1,0-1 0,0 1 0,0-1 0,0 1 1,0-1-1,0 0 0,0 1 0,0-1 0,0 0 1,1 0-1,-1 0 0,0 0 0,0 0 0,0 0 1,0 0-1,1 0 0,-1-1 0,0 1 0,0 0 0,0-1 1,1 0-1,5 0 28,0-1 1,0 0-1,0 0 0,0-1 0,10-5 1,5-6 55,-1-2 0,-1 0 0,0-1 0,-2-1 0,0-1 0,-1-1 0,-1 0 0,0-1 0,-2-1 0,-1 0 0,14-30 0,-21 31-162,-17 32 40,-17 30 356,19-26-188,0-1 1,1 1-1,1 0 0,1 0 0,0 1 1,1 0-1,1 0 0,0 0 1,1 1-1,-1 27 0,4-41-293,0-1 0,0 0 0,0 1 0,1-1 0,-1 0 0,1 1 0,-1-1 0,1 0 0,0 0 0,0 1 0,0-1 0,0 0 0,0 0 0,3 3 0,-3-3-244,1 0 0,0-1 0,0 1 0,0-1 0,0 0 0,1 1 0,-1-1 0,0 0 0,0 0 0,1-1 0,-1 1 0,0 0 0,1-1 0,2 1 0,27 1-8191</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24.739"/>
    </inkml:context>
    <inkml:brush xml:id="br0">
      <inkml:brushProperty name="width" value="0.025" units="cm"/>
      <inkml:brushProperty name="height" value="0.025" units="cm"/>
      <inkml:brushProperty name="color" value="#AB008B"/>
    </inkml:brush>
  </inkml:definitions>
  <inkml:trace contextRef="#ctx0" brushRef="#br0">2 1 3523,'0'0'18226,"-1"8"-15098,0 2-2451,1-1 0,1 1-1,-1-1 1,1 1 0,1 0 0,4 14 0,-5-21-556,0 0 0,0 1 0,0-1 1,1 0-1,0 0 0,-1 0 0,1 0 1,0 0-1,0 0 0,1 0 0,-1-1 1,0 1-1,1-1 0,0 0 0,0 1 1,-1-1-1,1-1 0,0 1 0,1 0 1,-1-1-1,0 1 0,0-1 0,1 0 1,-1 0-1,4 0 0,3 0-628,-1 0-1,1-1 1,0-1-1,-1 0 1,1 0-1,0-1 1,-1 0 0,0 0-1,1-1 1,-1 0-1,0-1 1,-1 0-1,18-10 1,-13 4-374,0 0 0,0 0 0,0-1 0,-2 0 0,1-1 0,-2-1 0,15-20 0,-54 92 5680,-15 13-2895,13-24 579,3 2 0,-31 70 0,59-119-2622,-1 0-1,1-1 1,-1 1 0,1-1 0,-1 1-1,1 0 1,0-1 0,-1 1 0,1 0-1,0-1 1,-1 1 0,1 0 0,0-1-1,0 1 1,0 0 0,0 0-1,0-1 1,0 1 0,0 0 0,0 0-1,0-1 1,0 1 0,0 0 0,0 0-1,1-1 1,-1 1 0,0 0-1,0-1 1,1 1 0,-1 0 0,1-1-1,-1 1 1,1 0 0,0-1-359,1-1 0,-1 0-1,1 1 1,-1-1 0,0 0 0,1 0 0,-1 0 0,0 0 0,0 0-1,0 0 1,0 0 0,0 0 0,0-1 0,0 1 0,1-2 0,11-16-6784</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25.334"/>
    </inkml:context>
    <inkml:brush xml:id="br0">
      <inkml:brushProperty name="width" value="0.025" units="cm"/>
      <inkml:brushProperty name="height" value="0.025" units="cm"/>
      <inkml:brushProperty name="color" value="#AB008B"/>
    </inkml:brush>
  </inkml:definitions>
  <inkml:trace contextRef="#ctx0" brushRef="#br0">244 0 16784,'0'0'12764,"-13"14"-12177,-190 230 2045,199-237-2632,8-8 0,16-15 0,25-27 0,-6 0-440,-27 28 51,1 0 0,0 1 0,24-19-1,-37 33 362,0 0-1,0 0 0,0 0 0,0 0 0,1-1 0,-1 1 0,0 0 0,0 0 0,0 0 0,0 0 0,1 0 0,-1 0 0,0-1 0,0 1 0,0 0 0,0 0 0,1 0 1,-1 0-1,0 0 0,0 0 0,0 0 0,1 0 0,-1 0 0,0 0 0,0 0 0,1 0 0,-1 0 0,0 0 0,0 0 0,0 0 0,1 0 0,-1 0 0,0 0 0,0 1 1,0-1-1,0 0 0,1 0 0,-1 0 0,0 0 0,0 0 0,0 0 0,0 1 0,0-1 0,1 0 0,-1 0 0,0 0 0,0 0 0,0 1 0,0 14-432,-8 16 387,-34 38 173,32-57 218,2 1-1,0 0 0,0 0 1,1 1-1,1 0 0,0 0 1,1 0-1,-4 17 0,9-30-304,0-1-1,-1 0 0,1 1 0,0-1 1,0 1-1,0-1 0,-1 0 0,1 1 1,0-1-1,0 1 0,0-1 0,0 1 1,0-1-1,0 1 0,0-1 1,0 1-1,0-1 0,0 0 0,0 1 1,0-1-1,0 1 0,1-1 0,-1 1 1,0-1-1,0 1 0,0-1 0,1 0 1,-1 1-1,0-1 0,0 0 0,1 1 1,-1-1-1,0 0 0,1 1 0,-1-1 1,0 0-1,1 1 0,-1-1 0,1 0 1,-1 0-1,0 0 0,1 1 0,-1-1 1,1 0-1,-1 0 0,1 0 0,-1 0 1,1 0-1,-1 0 0,0 0 1,1 0-1,-1 0 0,1 0 0,0 0 1,0-1-22,0 1 0,0-1 1,0 0-1,0 1 0,0-1 1,0 0-1,0 0 0,0 0 1,0 0-1,-1 0 0,1 0 1,0 0-1,-1 0 0,1 0 1,-1 0-1,1 0 0,-1 0 1,1-1-1,-1 1 0,1-2 1,-1-1-108,0 0 1,-1 0-1,1 1 0,-1-1 1,1 0-1,-1 0 1,0 1-1,0-1 1,-1 0-1,1 1 0,-1-1 1,0 1-1,-3-5 1,-37-45-1222,10 14 1057,25 29 392,3 6 156,1 0-1,0 0 1,1 0-1,-1 0 0,1 0 1,0-1-1,0 1 1,0-1-1,-1-6 1,40 9 795,-17 5-1476,0 1 1,0 1-1,24 8 1,-22-6-2379,46 9-1,-52-15-8193</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26.063"/>
    </inkml:context>
    <inkml:brush xml:id="br0">
      <inkml:brushProperty name="width" value="0.025" units="cm"/>
      <inkml:brushProperty name="height" value="0.025" units="cm"/>
      <inkml:brushProperty name="color" value="#AB008B"/>
    </inkml:brush>
  </inkml:definitions>
  <inkml:trace contextRef="#ctx0" brushRef="#br0">9 0 18610,'0'0'10244,"0"9"-8685,-4 29-622,2-17-465,0 0 1,2 43-1,0-63-472,0 0 0,0 0 0,0 0 0,0 0 0,1 0 0,-1 0 0,0 0 0,1 0 0,-1 0 0,1 0 0,-1 0 0,1 0 0,-1 0 0,1 0 0,0-1 0,-1 1 0,1 0 0,0 0 0,0-1 0,0 1 0,-1 0 0,1-1 0,0 1 0,0-1 0,0 1 0,0-1 0,1 1 0,1-1 0,0 1 0,-1-1 0,1 0 0,0 0 0,-1-1 0,1 1 0,0 0 0,-1-1 0,1 0 0,4-1 0,3-2 0,0-1 0,0 0 0,0-1 0,10-7 0,17-19 0,-30 25 0,0-1 0,1 2 0,0-1 0,0 1 0,0 0 0,1 1 0,0 0 0,0 0 0,16-5 0,-24 11 0,-1-1 0,1 1 0,0-1 0,0 1 0,-1 0 0,1 0 0,0-1 0,-1 1 0,1 0 0,-1 0 0,1 0 0,-1 0 0,1 0 0,-1 0 0,0-1 0,1 1 0,-1 0 0,0 0 0,0 0 0,0 0 0,1 0 0,-1 0 0,0 0 0,0 0 0,-1 0 0,1 0 0,0 0 0,0 1 0,-1 42 0,0-37 0,1-6 0,0 0 0,0-1 0,0 1 0,0 0 0,0 0 0,0-1 0,0 1 0,0 0 0,0 0 0,0-1 0,0 1 0,1 0 0,-1-1 0,0 1 0,0 0 0,1-1 0,-1 1 0,1 0 0,-1-1 0,0 1 0,1 0 0,-1-1 0,1 1 0,-1-1 0,1 1 0,0-1 0,-1 1 0,1-1 0,-1 0 0,1 1 0,0-1 0,-1 0 0,1 1 0,0-1 0,0 0 0,2 0 0,0 0 0,0 0 0,-1 0 0,1-1 0,0 1 0,-1-1 0,1 0 0,-1 0 0,1 0 0,3-1 0,62-41 0,-62 39 0,-3 2 0,3-3 0,1 0 0,-1 0 0,1 1 0,0 0 0,0 0 0,1 1 0,-1 0 0,1 0 0,0 0 0,-1 1 0,14-1 0,-19 3 0,-1 1 0,0 0 0,0 0 0,0-1 0,0 1 0,0 0 0,0 0 0,0 0 0,0 0 0,0 0 0,0 1 0,-1-1 0,1 0 0,0 0 0,-1 0 0,1 1 0,-1-1 0,1 0 0,-1 1 0,0-1 0,0 0 0,1 1 0,-1-1 0,0 1 0,0-1 0,0 0 0,0 1 0,-1-1 0,1 0 0,-1 2 0,-3 47 0,-5-21 0,6-35-3043,3-10-4484,0-9-2979</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26.435"/>
    </inkml:context>
    <inkml:brush xml:id="br0">
      <inkml:brushProperty name="width" value="0.025" units="cm"/>
      <inkml:brushProperty name="height" value="0.025" units="cm"/>
      <inkml:brushProperty name="color" value="#AB008B"/>
    </inkml:brush>
  </inkml:definitions>
  <inkml:trace contextRef="#ctx0" brushRef="#br0">0 0 22325,'0'0'10442</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27.106"/>
    </inkml:context>
    <inkml:brush xml:id="br0">
      <inkml:brushProperty name="width" value="0.025" units="cm"/>
      <inkml:brushProperty name="height" value="0.025" units="cm"/>
      <inkml:brushProperty name="color" value="#AB008B"/>
    </inkml:brush>
  </inkml:definitions>
  <inkml:trace contextRef="#ctx0" brushRef="#br0">101 0 14734,'0'0'16442,"1"15"-15588,-1 6-748,-1 0-1,-1 0 0,0 0 0,-2 0 1,0 0-1,-13 33 0,-7 7-105,13-38 0,2 0 0,0 1 0,-9 47 0,18-71 0,0 1 0,0 0 0,-1 0 0,1 0 0,1 0 0,-1 0 0,0 0 0,0 0 0,0 0 0,0 0 0,1 0 0,-1 0 0,0-1 0,1 1 0,-1 0 0,1 0 0,-1 0 0,1-1 0,-1 1 0,1 0 0,-1 0 0,1-1 0,0 1 0,0 0 0,-1-1 0,1 1 0,0-1 0,0 1 0,-1-1 0,1 0 0,1 1 0,2 0 0,0 0 0,0 0 0,0 0 0,0 0 0,1-1 0,-1 0 0,8 0 0,10-3 0,42-10 0,-59 12 0,186-37-155,-171 31-1682,-8-2-3533,0-3-4757</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27.746"/>
    </inkml:context>
    <inkml:brush xml:id="br0">
      <inkml:brushProperty name="width" value="0.025" units="cm"/>
      <inkml:brushProperty name="height" value="0.025" units="cm"/>
      <inkml:brushProperty name="color" value="#AB008B"/>
    </inkml:brush>
  </inkml:definitions>
  <inkml:trace contextRef="#ctx0" brushRef="#br0">80 17 19186,'0'0'11681,"-4"13"-10256,-44 145-959,40-125-464,1 0 0,2 0 1,-2 47-1,7-80-2,0 0 0,0 0 0,0 0 0,0 1 0,0-1 0,1 0 0,-1 0 0,0 0 0,0 1 0,0-1 0,0 0 0,0 0 0,1 0 0,-1 0 0,0 1 0,0-1 0,0 0 0,1 0 0,-1 0 0,0 0 0,0 0 0,1 0 0,-1 0 0,0 1 0,0-1 0,0 0 0,1 0 0,-1 0 0,0 0 0,0 0 0,1 0 0,-1 0 0,0 0 0,0 0 0,1-1 0,-1 1 0,0 0 0,0 0 0,0 0 0,1 0 0,-1 0 0,0 0 0,0 0 0,0 0 0,1-1 0,-1 1 0,0 0 0,0 0 0,0 0 0,1 0 0,-1-1 0,0 1 0,0 0 0,0 0 0,0 0 0,0-1 0,0 1 0,0 0 0,0 0 0,1-1 0,11-11 0,-1-5 0,-1-1 0,-1 0 0,0 0 0,-1-1 0,-1 0 0,8-39 0,13-121 0,-35 211 0,4-21 0,1 0 0,0-1 0,0 1 0,1 0 0,0 0 0,1 14 0,0-23 0,1-1 0,-1 1 0,0 0 0,1-1 0,0 1 0,-1 0 0,1-1 0,0 1 0,0-1 0,-1 1 0,1-1 0,0 1 0,1-1 0,-1 0 0,0 0 0,0 1 0,0-1 0,3 2 0,-1-2 0,0 0 0,0 0 0,0 0 0,0-1 0,-1 1 0,1-1 0,0 0 0,0 1 0,0-1 0,0 0 0,0-1 0,0 1 0,0-1 0,5-1 0,-2 0 0,0 0 0,0 0 0,0-1 0,0 0 0,-1 0 0,1 0 0,-1-1 0,0 0 0,0 0 0,0 0 0,5-7 0,46-61 0,-22 27 0,-34 45 0,0 1 0,0-1 0,0 0 0,0 0 0,0 0 0,-1 1 0,1-1 0,1 0 0,-1 0 0,0 1 0,0-1 0,0 0 0,0 0 0,0 1 0,0-1 0,0 0 0,0 0 0,0 0 0,0 1 0,0-1 0,0 0 0,1 0 0,-1 0 0,0 0 0,0 1 0,0-1 0,0 0 0,1 0 0,-1 0 0,0 0 0,0 0 0,0 0 0,1 1 0,-1-1 0,0 0 0,0 0 0,0 0 0,1 0 0,-1 0 0,0 0 0,0 0 0,1 0 0,-1 0 0,0 0 0,0 0 0,0 0 0,1 0 0,-1 0 0,0 0 0,0 0 0,1 0 0,-1 0 0,0-1 0,0 1 0,0 0 0,1 0 0,-1 0 0,0 0 0,0 0 0,1-1 0,-3 23 0,-6 11-338,-20 56 0,20-66-1068,0-1 1,1 1 0,1 1 0,2-1 0,-4 44 0,8-56-16201</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28.649"/>
    </inkml:context>
    <inkml:brush xml:id="br0">
      <inkml:brushProperty name="width" value="0.025" units="cm"/>
      <inkml:brushProperty name="height" value="0.025" units="cm"/>
      <inkml:brushProperty name="color" value="#AB008B"/>
    </inkml:brush>
  </inkml:definitions>
  <inkml:trace contextRef="#ctx0" brushRef="#br0">26 215 2370,'0'0'23852,"9"-1"-22421,0-1-1347,-1 0 0,0-1 1,0 0-1,0 0 0,0-1 0,0 0 1,-1 0-1,0-1 0,0 0 1,0 0-1,0 0 0,-1-1 0,0 0 1,0-1-1,-1 1 0,1-1 0,-1 0 1,-1 0-1,0-1 0,0 1 1,0-1-1,-1 0 0,0 0 0,0 0 1,-1-1-1,0 1 0,1-13 0,-3 20-64,0 0-1,0-1 1,0 1-1,0-1 0,0 1 1,0-1-1,0 1 1,-1 0-1,1-1 0,-1 1 1,1 0-1,-1-1 1,1 1-1,-1 0 0,0-1 1,1 1-1,-1 0 1,0 0-1,0 0 0,0 0 1,0 0-1,0 0 1,0 0-1,0 0 0,0 0 1,-1 0-1,1 1 1,0-1-1,0 0 0,-1 1 1,1-1-1,0 1 1,-1 0-1,1-1 0,-1 1 1,1 0-1,-1 0 1,1 0-1,0 0 0,-1 0 1,1 0-1,-1 0 1,1 0-1,-1 1 0,1-1 1,0 0-1,-2 2 1,-3-1-28,1 1 0,0 0 0,0 0 1,0 0-1,0 1 0,0-1 0,0 1 1,1 0-1,-1 1 0,1-1 0,-6 8 1,-1 4 4,1 0 1,0 1 0,1 0 0,1 1 0,-9 27 0,13-33 19,1 0 1,0 0 0,0 0-1,1 1 1,1-1 0,0 1-1,1-1 1,0 1 0,0-1-1,3 14 1,-2-23-12,0 0 0,0 0-1,0-1 1,0 1 0,0 0 0,0-1 0,0 1-1,1 0 1,-1-1 0,1 0 0,-1 1-1,1-1 1,-1 0 0,1 0 0,0 0 0,-1 0-1,1 0 1,0 0 0,0 0 0,0-1 0,0 1-1,0-1 1,0 1 0,0-1 0,0 0-1,0 0 1,0 0 0,0 0 0,0 0 0,3-1-1,3 1 24,0-1-1,0 0 1,0-1-1,0 1 1,0-2 0,10-3-1,-2-3-8,0-1 0,0-1 0,-1 0 0,0-1 0,-1-1 0,-1 0 0,14-17 0,11-9-212,-38 68-182,-5 2 456,3-20 124,0 1 1,1-1-1,0 22 1,1-32-190,1 1 0,-1-1-1,1 0 1,-1 1 0,1-1 0,0 0 0,0 0 0,-1 0 0,1 0-1,0 0 1,0 0 0,0 0 0,0 0 0,0 0 0,0 0-1,0 0 1,1-1 0,-1 1 0,0 0 0,0-1 0,1 1 0,-1-1-1,0 1 1,1-1 0,-1 0 0,0 0 0,1 1 0,-1-1-1,0 0 1,1 0 0,2-1 0,48-4 298,-32-2-315,1-2 0,-1 0 0,0-1 0,-1-1 0,0-1 0,23-19 0,27-16 0,-69 47 0,0 0 0,1-1 0,-1 1 0,1 0 0,-1 0 0,0-1 0,1 1 0,-1 0 0,1 0 0,-1-1 0,1 1 0,-1 0 0,1 0 0,-1 0 0,1 0 0,-1 0 0,1 0 0,-1 0 0,1 0 0,-1 0 0,1 0 0,-1 0 0,1 0 0,-1 0 0,1 0 0,-1 1 0,1-1 0,-1 0 0,1 0 0,-1 0 0,0 1 0,1-1 0,-1 0 0,1 1 0,-1-1 0,0 0 0,1 1 0,-1-1 0,0 0 0,1 1 0,-1-1 0,0 1 0,0-1 0,1 1 0,-1-1 0,0 1 0,0-1 0,0 1 0,0-1 0,1 1 0,-1-1 0,0 1 0,0-1 0,0 1 0,0 43 0,2-3 0,-1-41-40,0 1 0,0 0 0,0-1 0,0 1 1,0 0-1,0-1 0,-1 0 0,1 1 0,1-1 0,-1 1 0,0-1 0,0 0 0,0 0 0,0 1 1,0-1-1,0 0 0,0 0 0,0 0 0,0 0 0,0-1 0,0 1 0,0 0 0,0 0 0,0-1 1,2 1-1,13-1-1496,-15 1 1474,-1 0 1,1 1-1,-1-1 0,0 0 0,1 1 0,-1-1 0,0 0 0,1 1 0,-1-1 1,0 0-1,0 1 0,1-1 0,-1 0 0,0 1 0,0-1 0,1 1 0,-1-1 1,0 1-1,0-1 0,0 0 0,0 1 0,0-1 0,0 1 0,0-1 0,0 1 1,0-1-1,0 1 0,0-1 0,0 1 0,0-1 0,0 0 0,0 1 0,-1 0 1,-1 3-5230,-4-1-2199</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28.974"/>
    </inkml:context>
    <inkml:brush xml:id="br0">
      <inkml:brushProperty name="width" value="0.025" units="cm"/>
      <inkml:brushProperty name="height" value="0.025" units="cm"/>
      <inkml:brushProperty name="color" value="#AB008B"/>
    </inkml:brush>
  </inkml:definitions>
  <inkml:trace contextRef="#ctx0" brushRef="#br0">0 17 21396,'0'0'7495,"59"-16"-7431,-42 21-192,4 6-2082,3 2-1537,-6 1-1154,0-1-2466</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12.130"/>
    </inkml:context>
    <inkml:brush xml:id="br0">
      <inkml:brushProperty name="width" value="0.025" units="cm"/>
      <inkml:brushProperty name="height" value="0.025" units="cm"/>
    </inkml:brush>
  </inkml:definitions>
  <inkml:trace contextRef="#ctx0" brushRef="#br0">44 34 8360,'0'0'17713,"-43"56"-16496,53-42-416,13-5-417,9-4-224,8-5-64,7 0-64,0-15-833,5-3-1505,-5-3-929,-2-1-961,-7 1-1345,-7 1-3267</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29.332"/>
    </inkml:context>
    <inkml:brush xml:id="br0">
      <inkml:brushProperty name="width" value="0.025" units="cm"/>
      <inkml:brushProperty name="height" value="0.025" units="cm"/>
      <inkml:brushProperty name="color" value="#AB008B"/>
    </inkml:brush>
  </inkml:definitions>
  <inkml:trace contextRef="#ctx0" brushRef="#br0">84 1 8072,'0'0'19047,"-7"0"-18150,1 0-611,1 0 0,-1 0 0,1 1 0,-1 0 0,1 0 0,-10 4 0,13-5-247,1 1 1,0-1 0,-1 1-1,1-1 1,-1 1 0,1 0-1,0-1 1,-1 1 0,1 0-1,0 0 1,0 0 0,0 0 0,-1 0-1,1 0 1,0 0 0,0 1-1,1-1 1,-1 0 0,0 1-1,0-1 1,1 0 0,-1 1-1,1-1 1,-1 1 0,1-1-1,-1 1 1,1-1 0,0 1-1,0-1 1,0 1 0,0-1-1,0 1 1,0-1 0,0 1-1,0-1 1,2 4 0,1-2-236,0 0 1,0 0 0,1-1-1,0 1 1,-1-1-1,1 0 1,0 0 0,0 0-1,0 0 1,0-1-1,1 0 1,-1 0 0,0 0-1,5 1 1,4 1-419,-1 1 199,4 0 230,1 2 1,-1 0-1,15 8 1,-28-13 250,-1 0-1,0 0 1,1 1 0,-1-1 0,0 1 0,1-1 0,-1 1 0,0 0-1,0 0 1,0 0 0,-1 0 0,1 0 0,0 0 0,-1 0-1,0 1 1,1-1 0,-1 1 0,0-1 0,0 1 0,0-1 0,0 1-1,-1 0 1,1-1 0,-1 1 0,0 0 0,1 3 0,-3-2 56,1-1 1,-1 0-1,1 1 1,-1-1 0,0 0-1,0 0 1,0 0-1,-1 0 1,1 0-1,-1-1 1,1 1 0,-1-1-1,0 1 1,0-1-1,0 0 1,0 0-1,-1-1 1,-5 4 0,-7 2 501,1-1 0,-28 8 0,40-14-752,1 1 0,-1 0-1,0-1 1,0 1 0,0-1 0,0 0-1,1 0 1,-1 0 0,0-1 0,-4 0-1,6 1-36,0 0 0,0-1 0,0 1 0,0-1 0,0 1 0,0-1-1,1 1 1,-1-1 0,0 1 0,0-1 0,1 0 0,-1 1 0,0-1 0,1 0-1,-1 0 1,1 1 0,-1-1 0,1 0 0,-1 0 0,1 0 0,-1-1 0,1-1-443,0-1 0,0 1-1,0 0 1,0-1 0,0 1 0,1 0 0,0 0 0,-1-1 0,1 1 0,0 0 0,1 0 0,-1 0 0,1 0 0,-1 0 0,1 0 0,3-3 0,13-19-12231</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29.674"/>
    </inkml:context>
    <inkml:brush xml:id="br0">
      <inkml:brushProperty name="width" value="0.025" units="cm"/>
      <inkml:brushProperty name="height" value="0.025" units="cm"/>
      <inkml:brushProperty name="color" value="#AB008B"/>
    </inkml:brush>
  </inkml:definitions>
  <inkml:trace contextRef="#ctx0" brushRef="#br0">82 104 15471,'0'0'10719,"9"-1"-8898,1 1-1549,-1-2 1,1 1 0,-1-1 0,0-1 0,14-4 0,-21 6-221,0 0 1,0 1 0,0-1-1,0 0 1,0 0 0,-1 0 0,1 0-1,0-1 1,0 1 0,-1 0 0,1-1-1,-1 1 1,1-1 0,-1 0-1,0 1 1,0-1 0,1 0 0,-1 0-1,0 0 1,-1 0 0,1 0 0,0 0-1,-1 0 1,1 0 0,-1 0-1,1 0 1,-1 0 0,0 0 0,0 0-1,0-1 1,0 1 0,0 0 0,-1 0-1,1 0 1,0 0 0,-1 0 0,-1-3-1,1 4-13,0-1-1,0 1 1,0-1 0,-1 1-1,1-1 1,0 1-1,-1 0 1,1 0-1,-1 0 1,0 0-1,1 0 1,-1 0 0,0 0-1,0 0 1,0 1-1,1-1 1,-1 1-1,0-1 1,0 1-1,0 0 1,0-1 0,0 1-1,0 0 1,0 0-1,-2 1 1,-2-1-27,0 1 0,0-1 0,0 1 0,1 0 1,-1 1-1,0 0 0,-7 2 0,6 1-10,1-1-1,-1 1 1,1 1 0,0-1-1,0 1 1,0 0 0,1 0-1,0 1 1,0 0 0,1 0-1,-7 12 1,8-13-2,0 0-1,0 0 1,1 1 0,0-1 0,0 1-1,0 0 1,1-1 0,0 1 0,1 0-1,-1 0 1,1 0 0,1 0 0,-1-1-1,3 11 1,-2-15-22,0 1 1,0-1-1,0 0 0,1 0 1,-1 0-1,1 0 0,-1 0 1,1 0-1,0-1 0,0 1 1,0-1-1,0 1 0,0-1 1,0 1-1,0-1 0,0 0 1,1 0-1,-1 0 0,0-1 1,1 1-1,-1 0 0,1-1 1,-1 1-1,5-1 0,65 1-1826,-64-2 1441,2 0-1126,0 0 0,0-1 0,0 0 0,0-1 0,-1 0 0,14-6 1,17-10-7618</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30.031"/>
    </inkml:context>
    <inkml:brush xml:id="br0">
      <inkml:brushProperty name="width" value="0.025" units="cm"/>
      <inkml:brushProperty name="height" value="0.025" units="cm"/>
      <inkml:brushProperty name="color" value="#AB008B"/>
    </inkml:brush>
  </inkml:definitions>
  <inkml:trace contextRef="#ctx0" brushRef="#br0">100 1 15855,'0'0'9508,"-9"9"-6508,2-1-2569,-1 1-1,1-1 1,0 2 0,1-1 0,0 1 0,1-1-1,0 2 1,0-1 0,-5 18 0,3-2-417,1 0-1,2 0 1,0 0 0,2 1 0,0-1-1,5 52 1,-3-77-14,1 0 0,-1 0 0,0 0 0,0 0 0,1 0 0,-1 0 0,0 0 0,1 0 0,-1 0 0,1 0 0,-1 0 0,1-1 0,0 1 0,-1 0 0,1 0 0,0 0 0,-1-1 0,1 1 0,0 0 0,0-1 0,0 1 0,0-1 0,0 1 0,0-1 0,0 1 0,2 0 0,0-1 0,-1 1 0,1-1 0,0 0 0,0 0 0,0-1 0,0 1 0,0 0 0,0-1 0,-1 0 0,4 0 0,5-3 0,0-1 0,-1 0 0,1 0 0,9-7 0,6-7 0,-14 10 0,-1 0 0,2 1 0,-1 0 0,1 1 0,0 1 0,1 0 0,-1 0 0,25-5 0,-38 11 0,1 0 0,-1 0 0,1 0 0,-1 0 0,1 0 0,-1 0 0,1 0 0,-1 0 0,0 0 0,1 0 0,-1 0 0,1 0 0,-1 0 0,1 0 0,-1 0 0,1 1 0,-1-1 0,1 0 0,-1 0 0,0 1 0,1-1 0,-1 0 0,1 0 0,-1 1 0,0-1 0,1 1 0,-1-1 0,0 0 0,0 1 0,1-1 0,-1 1 0,0-1 0,1 1 0,-4 18 0,-16 17 0,-13 1 0,23-28 0,0 1 0,0 1 0,1 0 0,0 0 0,-7 15 0,15-26 0,0 0 0,0 1 0,0-1 0,0 1 0,0-1 0,0 0 0,0 1 0,0-1 0,0 0 0,1 1 0,-1-1 0,0 0 0,0 0 0,0 1 0,1-1 0,-1 0 0,0 1 0,0-1 0,1 0 0,-1 0 0,0 0 0,1 1 0,-1-1 0,0 0 0,1 0 0,-1 0 0,0 0 0,1 0 0,-1 1 0,0-1 0,1 0 0,-1 0 0,0 0 0,1 0 0,-1 0 0,0 0 0,1 0 0,-1 0 0,1 0 0,-1-1 0,1 1 0,13 0 0,1 0-865,0-2 0,0 0 1,22-5-1,-34 7 564,1-1 1,-1 0-1,0 0 1,1 0-1,-1 0 1,0 0-1,0-1 1,0 1-1,0-1 1,0 0 0,0 0-1,0 0 1,-1 0-1,1 0 1,-1-1-1,1 1 1,-1-1-1,0 0 1,0 0-1,3-5 1,-3-6-6042</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30.359"/>
    </inkml:context>
    <inkml:brush xml:id="br0">
      <inkml:brushProperty name="width" value="0.025" units="cm"/>
      <inkml:brushProperty name="height" value="0.025" units="cm"/>
      <inkml:brushProperty name="color" value="#AB008B"/>
    </inkml:brush>
  </inkml:definitions>
  <inkml:trace contextRef="#ctx0" brushRef="#br0">0 3 14798,'0'0'14414,"59"-3"-12877,-20 3-640,7 0-513,1 0-320,-1 5-736,-3 2-1859,-1-2-4099,-7 0-5798</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30.736"/>
    </inkml:context>
    <inkml:brush xml:id="br0">
      <inkml:brushProperty name="width" value="0.025" units="cm"/>
      <inkml:brushProperty name="height" value="0.025" units="cm"/>
      <inkml:brushProperty name="color" value="#AB008B"/>
    </inkml:brush>
  </inkml:definitions>
  <inkml:trace contextRef="#ctx0" brushRef="#br0">0 124 7175,'0'0'22773,"9"1"-21070,-2 0-1647,0-1 0,0-1 0,0 1-1,0-1 1,0 0 0,0 0 0,0-1 0,0 0-1,-1 0 1,1-1 0,-1 0 0,1 0-1,-1 0 1,0-1 0,0 0 0,0 0 0,-1-1-1,0 0 1,7-6 0,-9 8-56,0 0 0,0 0 0,0-1 0,-1 1 0,1-1 0,-1 1 0,0-1 0,0 0 0,0 1 0,-1-1 0,1 0 0,-1 0 0,0 0 0,1-9 0,-2 13 0,0-1 0,0 1 0,0-1 0,-1 1 0,1-1 0,0 1 0,0 0 0,-1-1 0,1 1 0,0 0 0,-1-1 0,1 1 0,0 0 0,-1-1 0,1 1 0,-1 0 0,1 0 0,0-1 0,-1 1 0,1 0 0,-1 0 0,1 0 0,-1 0 0,1 0 0,0-1 0,-1 1 0,1 0 0,-1 0 0,1 0 0,-1 0 0,1 0 0,-1 0 0,1 1 0,-1-1 0,1 0 0,-1 0 0,1 0 0,0 0 0,-1 0 0,1 1 0,-1-1 0,1 0 0,0 0 0,-2 1 0,-20 11 0,12-3 0,2 0 0,-1 0 0,1 1 0,1 0 0,-8 12 0,12-17 0,0 0 0,1 1 0,-1-1 0,1 0 0,0 1 0,0 0 0,1 0 0,0-1 0,0 1 0,0 0 0,1 0 0,0 0 0,0 6 0,1-11 0,-1 0 0,1 0 0,0 0 0,0 0 0,0 0 0,0 0 0,-1 0 0,1 0 0,0 0 0,1 0 0,-1-1 0,0 1 0,0 0 0,0-1 0,0 1 0,0-1 0,1 1 0,-1-1 0,0 0 0,0 0 0,1 1 0,-1-1 0,0 0 0,1 0 0,-1 0 0,0 0 0,2-1 0,41-2 0,-25-3 0,0 0 0,-1-2 0,21-10 0,-27 11 0,0 1 0,1 0 0,-1 1 0,1 1 0,0 0 0,0 0 0,0 1 0,1 1 0,21-1 0,-34 3 0,-1 0 0,1 0 0,-1 0 0,1 1 0,-1-1 0,0 0 0,1 0 0,-1 1 0,1-1 0,-1 0 0,0 0 0,1 1 0,-1-1 0,0 0 0,1 1 0,-1-1 0,0 0 0,0 1 0,1-1 0,-1 1 0,0-1 0,0 1 0,0-1 0,0 0 0,1 1 0,-1-1 0,0 1 0,0-1 0,0 1 0,0-1 0,0 1 0,0 0 0,-1 24 0,1-24 0,-1 1 0,1-1 0,-1 1 0,1-1 0,0 1 0,0-1 0,0 1 0,0-1 0,0 1 0,0-1 0,0 1 0,0-1 0,1 1 0,-1-1 0,0 1 0,1-1 0,-1 1 0,1-1 0,0 1 0,-1-1 0,1 0 0,0 0 0,0 1 0,2 1 0,5-3 0,1 0 0,-1 0 0,0-1 0,0 0 0,1 0 0,-1-1 0,0 0 0,0-1 0,9-3 0,-7 2 0,0 0 0,0 1 0,1 1 0,19-3 0,-30 5 1,1 0-1,-1 0 1,0 0 0,1 0-1,-1 0 1,0 0-1,1 0 1,-1 0 0,0 0-1,1 0 1,-1 1 0,0-1-1,1 0 1,-1 0-1,0 0 1,0 0 0,1 1-1,-1-1 1,0 0 0,1 0-1,-1 0 1,0 1-1,0-1 1,0 0 0,1 1-1,-1-1 1,0 0 0,0 0-1,0 1 1,0-1-1,0 0 1,1 1 0,-1-1-1,0 0 1,0 1 0,0-1-1,0 1 1,-3 19 30,-16 22-187,16-37 27,1 0-200,-4 9-1715,2-5-2725</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35.280"/>
    </inkml:context>
    <inkml:brush xml:id="br0">
      <inkml:brushProperty name="width" value="0.025" units="cm"/>
      <inkml:brushProperty name="height" value="0.025" units="cm"/>
      <inkml:brushProperty name="color" value="#AB008B"/>
    </inkml:brush>
  </inkml:definitions>
  <inkml:trace contextRef="#ctx0" brushRef="#br0">1 1 14510,'0'0'13634,"12"2"-12107,36 2-316,83-4-1,17 0-1736,-145 0 233,1 1-1,-1-1 1,1 1 0,-1 0-1,1 0 1,-1 1 0,1-1 0,5 4-1,-9-5 29,1 1-1,0-1 1,0 1 0,0-1-1,-1 1 1,1-1-1,0 1 1,0 0-1,-1-1 1,1 1-1,-1 0 1,1 0-1,-1 0 1,1-1 0,-1 1-1,1 0 1,-1 0-1,0 0 1,1 0-1,-1 0 1,0 0-1,0 0 1,0 0-1,0 0 1,0-1 0,0 1-1,0 0 1,0 0-1,0 0 1,0 0-1,0 0 1,-1 0-1,1 0 1,0 0 0,-1 0-1,1 0 1,-1 1-1,-11 9-6466</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35.655"/>
    </inkml:context>
    <inkml:brush xml:id="br0">
      <inkml:brushProperty name="width" value="0.025" units="cm"/>
      <inkml:brushProperty name="height" value="0.025" units="cm"/>
      <inkml:brushProperty name="color" value="#AB008B"/>
    </inkml:brush>
  </inkml:definitions>
  <inkml:trace contextRef="#ctx0" brushRef="#br0">0 21 14350,'0'0'9705,"57"4"-7783,-17-5-417,8-4-1025,6-1-383,0 3-162,-1 1-1984,-10 0-2019,-4-3-3139</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35.981"/>
    </inkml:context>
    <inkml:brush xml:id="br0">
      <inkml:brushProperty name="width" value="0.025" units="cm"/>
      <inkml:brushProperty name="height" value="0.025" units="cm"/>
      <inkml:brushProperty name="color" value="#AB008B"/>
    </inkml:brush>
  </inkml:definitions>
  <inkml:trace contextRef="#ctx0" brushRef="#br0">49 0 11435,'0'0'15705,"12"8"-15545,95 43-789,-104-50 654,-1 1 1,0-1 0,0 1 0,0-1 0,0 1 0,0-1-1,0 1 1,-1 0 0,1 0 0,0 0 0,-1 0 0,1 0 0,-1 1-1,0-1 1,0 0 0,0 1 0,0-1 0,0 1 0,-1-1 0,1 1-1,-1-1 1,1 1 0,-1-1 0,0 1 0,0-1 0,0 1-1,0-1 1,-1 1 0,1 0 0,-1-1 0,1 1 0,-1-1 0,0 0-1,-1 4 1,-3 6 341,0 0 0,0-1 0,-2 1 0,1-1 0,-12 14 1,2-3-249,-1 0 0,-1-1 0,-1-1 0,-1-1 1,-23 18-1,33-32-2104,6-6-5308,3-7-5434</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37.182"/>
    </inkml:context>
    <inkml:brush xml:id="br0">
      <inkml:brushProperty name="width" value="0.025" units="cm"/>
      <inkml:brushProperty name="height" value="0.025" units="cm"/>
      <inkml:brushProperty name="color" value="#AB008B"/>
    </inkml:brush>
  </inkml:definitions>
  <inkml:trace contextRef="#ctx0" brushRef="#br0">107 52 16496,'0'0'12566,"11"-7"-11632,-3 1-802,1 0-1,0 1 0,0 1 0,1-1 1,0 1-1,-1 1 0,1 0 0,1 1 0,-1-1 1,0 2-1,12-1 0,-15 1-102,-1 1 0,1 0-1,0 0 1,0 1 0,-1 0-1,1 0 1,0 1 0,-1-1 0,8 4-1,-13-4-32,1 0-1,-1-1 1,0 1-1,0 0 1,0 0-1,0 0 1,0 0-1,0 0 1,0 0-1,0 0 1,0 0-1,0 1 1,-1-1-1,1 0 1,0 0-1,-1 1 1,1-1-1,-1 1 1,1 0-1,-1 1-4,0 1 0,0-1 0,0 0 0,0 0 0,-1 0 0,1 0 0,-1 0 0,0-1 0,0 1 0,0 0 0,0 0 0,-3 4 0,-6 10 52,-2-1-1,0-1 0,-1 0 1,0 0-1,-1-1 1,-1-1-1,-24 18 0,-41 39 660,79-70-700,1 0-1,0 0 1,-1 1-1,1-1 1,0 0-1,0 0 1,-1 0-1,1 1 1,0-1-1,0 0 1,-1 0-1,1 1 1,0-1-1,0 0 1,0 1-1,-1-1 1,1 0-1,0 1 1,0-1-1,0 0 1,0 1-1,0-1 1,0 0-1,0 1 1,0-1-1,0 0 1,0 1-1,0-1 1,0 0-1,0 1 1,0-1-1,0 0 1,0 1-1,0-1 1,0 0-1,1 1 1,-1-1-1,0 0 1,0 1-1,0-1 1,0 0-1,1 1 1,19 3 17,35-10-51,-48 5 23,3-1-77,0 1 0,0 0 1,0 1-1,0 0 0,0 0 0,0 1 1,15 3-1,-23-3 52,1 0 1,0 0-1,0 1 0,-1-1 1,1 1-1,0 0 1,-1-1-1,0 1 0,1 0 1,-1 0-1,0 1 1,0-1-1,0 0 1,0 1-1,-1-1 0,1 1 1,-1 0-1,1-1 1,-1 1-1,0 0 0,0 0 1,0 0-1,-1 0 1,1 0-1,-1 0 1,1 0-1,-1 0 0,0 6 1,0-1 91,0 1 0,0 0 1,0-1-1,-1 1 1,-1-1-1,1 1 0,-1-1 1,-1 0-1,0 1 0,0-1 1,0 0-1,-1-1 0,0 1 1,-1-1-1,1 1 0,-2-1 1,1-1-1,-1 1 0,0-1 1,0 0-1,0 0 1,-1-1-1,0 0 0,0 0 1,-1 0-1,1-1 0,-1 0 1,-9 3-1,6-3-320,-1 0 1,1 0-1,0-1 1,-1-1-1,1 0 1,-1 0-1,0-1 0,0-1 1,-19-1-1,28 1 68,-1-1 1,1 0-1,-1 1 0,1-1 1,-1-1-1,1 1 0,0-1 1,-1 1-1,1-1 0,0 0 0,0 0 1,0 0-1,0 0 0,1-1 1,-1 1-1,1-1 0,-1 0 0,1 0 1,0 0-1,0 0 0,0 0 1,0 0-1,1 0 0,-1-1 1,1 1-1,0 0 0,0-1 0,0 1 1,0-1-1,1 0 0,0 1 1,-1-1-1,1 0 0,1-5 0</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39.465"/>
    </inkml:context>
    <inkml:brush xml:id="br0">
      <inkml:brushProperty name="width" value="0.025" units="cm"/>
      <inkml:brushProperty name="height" value="0.025" units="cm"/>
      <inkml:brushProperty name="color" value="#AB008B"/>
    </inkml:brush>
  </inkml:definitions>
  <inkml:trace contextRef="#ctx0" brushRef="#br0">1 0 22677,'0'0'10090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12.475"/>
    </inkml:context>
    <inkml:brush xml:id="br0">
      <inkml:brushProperty name="width" value="0.025" units="cm"/>
      <inkml:brushProperty name="height" value="0.025" units="cm"/>
    </inkml:brush>
  </inkml:definitions>
  <inkml:trace contextRef="#ctx0" brushRef="#br0">69 8 5221,'0'0'7367,"-3"11"-3139,-13 30-2015,6-16-720,1 0 0,1 1 1,1 0-1,1 0 1,-4 38-1,10-63-1461,0 0 1,0 0-1,0 0 0,0 0 0,0 0 1,1 0-1,-1 0 0,0 0 0,0 0 1,1 0-1,-1 0 0,0 0 1,1 0-1,-1 0 0,1 0 0,-1 0 1,1 0-1,0-1 0,-1 1 0,1 0 1,0 0-1,0-1 0,-1 1 0,1 0 1,0-1-1,0 1 0,1 0 0,1 0 17,-1-1-1,0 1 0,0-1 0,1 0 0,-1 0 0,0 0 1,1 0-1,-1 0 0,0 0 0,1-1 0,3-1 0,2 0 44,0-1 0,0 0 0,0-1 0,-1 0 0,1 0 0,8-7 0,3-6 25,-1-1 1,26-35 0,4-5 4,-42 58-162,-4 9-47,-2 16-21,0-22 124,-12 79 217,9-67-218,0 0 0,1 0-1,0 0 1,1 0 0,1 1 0,2 19-1,-2-34-18,0 0-1,1 0 1,-1 0-1,0-1 1,1 1-1,-1 0 0,1 0 1,-1-1-1,1 1 1,0 0-1,-1 0 1,1-1-1,0 1 0,-1-1 1,1 1-1,0-1 1,0 1-1,-1-1 1,1 1-1,0-1 0,0 0 1,0 1-1,0-1 1,-1 0-1,1 0 1,0 0-1,0 0 1,0 0-1,0 0 0,0 0 1,0 0-1,0 0 1,0 0-1,0 0 1,-1 0-1,1-1 0,0 1 1,0 0-1,0-1 1,0 1-1,-1 0 1,1-1-1,0 1 0,0-1 1,-1 0-1,2 0 1,39-25-972,-16 1-1368,-1-1 1,-1-1-1,-1-1 1,-2-1-1,-1 0 1,-1-2-1,17-40 1,-7 11-3652</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41.087"/>
    </inkml:context>
    <inkml:brush xml:id="br0">
      <inkml:brushProperty name="width" value="0.025" units="cm"/>
      <inkml:brushProperty name="height" value="0.025" units="cm"/>
      <inkml:brushProperty name="color" value="#AB008B"/>
    </inkml:brush>
  </inkml:definitions>
  <inkml:trace contextRef="#ctx0" brushRef="#br0">47 47 14478,'0'0'15310,"9"-8"-13911,-1 3-1242,0 0 1,1 0-1,-1 0 1,1 1-1,0 1 1,18-6-1,-25 8-138,0 1-1,0 0 0,0-1 0,0 1 1,0 0-1,0 0 0,0 0 1,0 0-1,0 0 0,0 1 1,0-1-1,0 1 0,0-1 1,0 1-1,0 0 0,0-1 1,-1 1-1,4 2 0,-3-1-12,-1 0 1,1 0-1,-1 0 0,0 1 0,0-1 0,0 0 0,0 0 1,0 1-1,-1-1 0,1 1 0,-1-1 0,1 0 1,-1 1-1,0-1 0,0 1 0,0-1 0,0 1 0,0-1 1,-1 1-1,-1 3 0,0 0-6,0 0 0,-1-1 0,1 0 0,-1 1 0,-1-1 0,1 0 0,-1-1 0,0 1 0,0 0 0,0-1 0,-1 0 0,1 0 0,-1-1 0,0 1 0,0-1 0,-8 4 0,18-6 0,0 1 0,0 0 0,-1-1 0,1 2 0,0-1 0,-1 0 0,0 1 0,1 0 0,-1 0 0,0 0 0,4 5 0,-4-2 0,0 0 0,0 0 0,-1 0 0,1 1 0,-1-1 0,-1 1 0,0 0 0,0 0 0,0 0 0,0 0 0,-1 0 0,-1 0 0,1 0 0,-1 0 0,0 1 0,-1-1 0,1 0 0,-3 9 0,2-11 0,0 0 0,-1-1 0,1 1 0,-1 0 0,0-1 0,0 1 0,0-1 0,-1 0 0,0 0 0,0 0 0,0 0 0,0 0 0,0-1 0,-1 1 0,1-1 0,-1 0 0,0 0 0,0 0 0,0 0 0,-1-1 0,1 0 0,-1 0 0,1 0 0,-1 0 0,1-1 0,-11 2 0,5-2 0,-1 0 0,0 0 0,0-1 0,-13-2 0,23 2 0,-1 0 0,1 0 0,-1 0 0,1 0 0,-1 0 0,1-1 0,-1 1 0,1 0 0,0-1 0,-1 1 0,1-1 0,0 0 0,-1 1 0,1-1 0,0 0 0,0 0 0,0 0 0,-1 0 0,1 0 0,0 0 0,0 0 0,0 0 0,1 0 0,-1-1 0,0 1 0,0 0 0,1-1 0,-1 1 0,1 0 0,-1-1 0,1 1 0,-1-1 0,1 1 0,0 0 0,0-1 0,0 1 0,0-1 0,0 1 0,0-1 0,0-2 0,13-16-2099,21-6-6136,-17 14 3008,7-8-7110</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41.527"/>
    </inkml:context>
    <inkml:brush xml:id="br0">
      <inkml:brushProperty name="width" value="0.025" units="cm"/>
      <inkml:brushProperty name="height" value="0.025" units="cm"/>
      <inkml:brushProperty name="color" value="#AB008B"/>
    </inkml:brush>
  </inkml:definitions>
  <inkml:trace contextRef="#ctx0" brushRef="#br0">88 0 19795,'0'0'12374,"-2"9"-11856,-1-2-458,1-1-58,0 0 0,0 0 0,0 0 0,1 1 0,0-1 0,0 0 0,0 0 0,1 1 0,1 10 0,1-15-2,1-1 0,-1 1 0,1-1 0,-1 0 0,1 0 0,0 0 0,0 0 0,0 0 0,-1 0 0,1-1 0,0 1 0,0-1 0,0 0 0,0 0 0,4 0 0,22 4 0,-26-3-9,-1 0 0,1 0 0,-1 1 0,0-1 0,1 1 0,-1 0 0,0-1 0,0 1 0,0 0 1,0 0-1,0 1 0,-1-1 0,1 0 0,-1 1 0,1-1 0,-1 0 0,0 1 0,0 0 0,0-1 0,0 1 0,-1 0 0,1-1 0,-1 1 0,1 0 0,-1 0 0,0 0 0,0-1 0,0 1 0,0 0 1,-1 0-1,1-1 0,-1 1 0,-1 4 0,0-1-2,0 1 0,-1-1-1,1 0 1,-1 0 0,0 0 0,-1 0 0,0-1 0,0 1 0,0-1 0,0 0 0,-1 0 0,-10 8 0,8-8 48,-1 0 0,0-1 1,0 0-1,0 0 0,0-1 1,-1 0-1,0 0 1,1-1-1,-1 0 0,0-1 1,-14 2-1,22-4-141,0 1 0,0 0-1,1 0 1,-1-1 0,0 1 0,0 0-1,1-1 1,-1 1 0,0 0 0,1-1-1,-1 1 1,0-1 0,1 1 0,-1-1-1,1 0 1,-1 1 0,1-1 0,-1 0-1,1 1 1,-1-1 0,1 0 0,0 1-1,-1-1 1,1 0 0,0 0 0,0 1-1,0-1 1,-1 0 0,1 0 0,0 0-1,0 1 1,0-2 0,0-34-7065,1 28 4774,0-27-6702</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41.866"/>
    </inkml:context>
    <inkml:brush xml:id="br0">
      <inkml:brushProperty name="width" value="0.025" units="cm"/>
      <inkml:brushProperty name="height" value="0.025" units="cm"/>
      <inkml:brushProperty name="color" value="#AB008B"/>
    </inkml:brush>
  </inkml:definitions>
  <inkml:trace contextRef="#ctx0" brushRef="#br0">1 23 14446,'0'0'13324,"52"-22"-12555,-34 22-257,1 0-351,2 0-129,2 4-705,0 3-1729,-1-4-897,-1 0-609,0-2-1377,2-1-2274</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42.210"/>
    </inkml:context>
    <inkml:brush xml:id="br0">
      <inkml:brushProperty name="width" value="0.025" units="cm"/>
      <inkml:brushProperty name="height" value="0.025" units="cm"/>
      <inkml:brushProperty name="color" value="#AB008B"/>
    </inkml:brush>
  </inkml:definitions>
  <inkml:trace contextRef="#ctx0" brushRef="#br0">75 1 11819,'0'0'9946,"-4"12"-8190,-9 23-755,1-5 96,1 1 0,1 0 0,2 0 0,-8 55 0,16-82-995,0 0-1,0 1 1,0-1 0,1 1-1,-1-1 1,1 0 0,0 1 0,0-1-1,0 0 1,1 0 0,0 0-1,0 0 1,0 0 0,0 0-1,0-1 1,5 6 0,-5-7-88,0 0 0,1-1-1,-1 0 1,0 1 0,1-1 0,-1 0 0,0 0 0,1-1 0,-1 1 0,1 0 0,0-1 0,-1 0 0,1 1 0,0-1-1,-1 0 1,1 0 0,-1 0 0,1-1 0,0 1 0,-1-1 0,1 0 0,-1 1 0,1-1 0,-1 0 0,1 0-1,-1-1 1,0 1 0,0 0 0,4-4 0,7-3 24,-1 0 0,-1-1 0,0-1 1,0 0-1,-1-1 0,0 0 0,-1 0 0,15-24 0,-18 26-19,-1 0 1,0 0-1,-1-1 0,0 1 1,-1-1-1,0 0 1,0 0-1,-1 0 0,0-1 1,-1 1-1,0-1 0,0 1 1,-2-14-1,0 22-19,1 1 0,-1-1 0,0 1 0,1 0 0,-1 0 0,0-1 0,0 1 0,0 0 0,0 0 0,0 0 0,0 0 0,0 0 0,-1 0 0,1 0 0,0 0 0,0 0 0,-1 1 0,1-1 0,-1 0 0,1 1 0,0-1 0,-1 1 0,1 0 0,-1-1 0,1 1 0,-1 0 0,1 0 0,-1 0 0,1 0 0,-1 0 0,0 0 0,1 1 0,-1-1 0,1 0 0,-3 2 0,-3-1 0,0 0 0,0 1 0,0 0 0,0 0 0,1 1 0,-9 4 0,6-2-151,6-4-106,0 0 0,0 1-1,1-1 1,-1 1 0,0 0-1,1 0 1,-1 0 0,1 0-1,-1 0 1,1 0 0,0 1 0,0-1-1,0 1 1,0 0 0,1-1-1,-1 1 1,1 0 0,-2 4 0,9-4-8957,-5-2 7964,9 0-7526</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42.565"/>
    </inkml:context>
    <inkml:brush xml:id="br0">
      <inkml:brushProperty name="width" value="0.025" units="cm"/>
      <inkml:brushProperty name="height" value="0.025" units="cm"/>
      <inkml:brushProperty name="color" value="#AB008B"/>
    </inkml:brush>
  </inkml:definitions>
  <inkml:trace contextRef="#ctx0" brushRef="#br0">20 0 11115,'0'0'12844,"-16"51"-9449,13-27-608,3-2-1218,0-1-992,0-2-385,0-1-160,3-5-801,1 0-1057,-2-4-1409,0-5-1249</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42.908"/>
    </inkml:context>
    <inkml:brush xml:id="br0">
      <inkml:brushProperty name="width" value="0.025" units="cm"/>
      <inkml:brushProperty name="height" value="0.025" units="cm"/>
      <inkml:brushProperty name="color" value="#AB008B"/>
    </inkml:brush>
  </inkml:definitions>
  <inkml:trace contextRef="#ctx0" brushRef="#br0">277 20 20403,'0'0'2888,"-9"-4"38,6 2-2757,-1 0 0,0 0-1,0 0 1,0 0 0,0 1 0,0 0 0,0 0 0,0 0-1,-1 0 1,1 1 0,0-1 0,0 1 0,-1 0 0,1 0 0,0 1-1,-1-1 1,1 1 0,0 0 0,0 0 0,0 1 0,0-1 0,0 1-1,0 0 1,0 0 0,0 0 0,-6 5 0,5-3-74,0-1 0,1 1 0,0-1 0,-1 1 0,1 0 0,1 1 0,-1-1 0,1 1 0,-1 0 0,1 0 0,1 0 0,-1 0 0,1 0 0,0 1 0,0-1 0,0 1 0,1-1 0,0 1 0,-1 6 0,2-10-93,1-1 0,0 0 0,-1 0 0,1 0 0,0 0 0,0-1 0,0 1 0,-1 0 0,1 0 0,0 0 0,0-1 0,0 1 0,0 0 0,1-1 0,-1 1 0,0-1 0,0 1 0,0-1 0,0 1 0,0-1 0,1 0 0,-1 0 0,0 0 0,0 0 0,1 0 0,-1 0 0,0 0 0,0 0 0,0 0 0,1 0 0,-1-1 0,2 0 0,42-9 23,-21-7-512,-20 13 305,0 1 0,0 0 0,1 0 0,-1 0 1,1 0-1,-1 1 0,1 0 0,0 0 0,0 0 0,-1 1 1,9-2-1,-11 44-1596,-4-4 1873,-1-1-1,-11 45 1,-4 32 2002,18-106-1967,0 1 1,-1-1-1,0 1 0,-1-1 1,0 1-1,0-1 0,0 0 1,-4 8-1,4-13-89,0 1-1,-1-1 1,1 0-1,0 0 1,-1 1 0,1-1-1,-1-1 1,1 1-1,-1 0 1,0-1 0,0 1-1,0-1 1,0 0-1,0 0 1,0 0 0,0 0-1,0-1 1,0 1-1,-1-1 1,1 0-1,-5 0 1,-2 0-41,0 0 0,0 0 0,0-1 0,0 0 0,0-1 0,0 0 0,-11-4 0,19 5 0,-1 0 0,0 0 0,0 0 0,0 0 0,1-1 0,-1 0 0,1 1 0,-1-1 0,1 0 0,0 0 0,0 0 0,0 0 0,0-1 0,0 1 0,0-1 0,0 1 0,1-1 0,-1 1 0,1-1 0,0 0 0,0 0 0,0 0 0,0 1 0,1-1 0,-1 0 0,1 0 0,-1-5 0,1 6-101,0 1-1,0-1 1,1 1-1,-1 0 1,0-1-1,1 1 1,-1 0-1,1-1 1,-1 1 0,1 0-1,0 0 1,-1-1-1,1 1 1,0 0-1,0 0 1,0 0-1,0 0 1,0 0 0,0 0-1,0 0 1,0 1-1,2-2 1,33-12-5063,-24 10 3089,19-6-5073</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43.264"/>
    </inkml:context>
    <inkml:brush xml:id="br0">
      <inkml:brushProperty name="width" value="0.025" units="cm"/>
      <inkml:brushProperty name="height" value="0.025" units="cm"/>
      <inkml:brushProperty name="color" value="#AB008B"/>
    </inkml:brush>
  </inkml:definitions>
  <inkml:trace contextRef="#ctx0" brushRef="#br0">1 263 16496,'0'0'13548,"11"1"-12448,-8-1-1036,1 1-20,0 0 1,0-1-1,0 0 1,0 0-1,0 0 1,0 0-1,0 0 1,0-1-1,-1 0 1,1 0-1,0 0 1,0 0-1,-1-1 1,1 1-1,0-1 1,-1 0-1,1 0 1,-1 0-1,0-1 1,3-2-1,31-34 113,-2-1-1,-2-2 0,44-72 0,-77 113-156,0 1 0,0 0 0,-1 0 0,1 0 0,0-1 0,0 1 0,1 0 0,-1 0 0,0 0 0,0-1 0,0 1 0,0 0 0,0 0 0,0 0 0,0-1 0,0 1 0,0 0 0,0 0 0,0 0 0,0 0 0,1-1 0,-1 1 0,0 0 0,0 0 0,0 0 0,0 0 0,1 0 0,-1 0 0,0-1 0,0 1 0,0 0 0,0 0 0,1 0 0,-1 0 0,0 0 0,0 0 0,0 0 0,1 0 0,-1 0 0,0 0 0,0 0 0,0 0 0,1 0 0,-1 0 0,0 0 0,0 0 0,0 0 0,1 0 0,-1 0 0,0 0 0,0 0 0,0 0 0,1 1 0,-1-1 0,0 0 0,0 0 0,0 0 0,1 17 0,-8 26 0,7-40 0,-31 131 0,27-115 0,2 0 0,0 0 0,2 1 0,0-1 0,3 22 0,2-26-1225,3-8-2643,2-6-5453</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44.725"/>
    </inkml:context>
    <inkml:brush xml:id="br0">
      <inkml:brushProperty name="width" value="0.025" units="cm"/>
      <inkml:brushProperty name="height" value="0.025" units="cm"/>
      <inkml:brushProperty name="color" value="#AB008B"/>
    </inkml:brush>
  </inkml:definitions>
  <inkml:trace contextRef="#ctx0" brushRef="#br0">1 41 18481,'0'0'9417,"48"-2"-7719,-23-3-577,3 3-416,3-1-513,0 1-160,0 0-224,1 1-1025,-6-5-1890,-7-2-3652,-7-2-9160</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56.711"/>
    </inkml:context>
    <inkml:brush xml:id="br0">
      <inkml:brushProperty name="width" value="0.025" units="cm"/>
      <inkml:brushProperty name="height" value="0.025" units="cm"/>
      <inkml:brushProperty name="color" value="#AB008B"/>
    </inkml:brush>
  </inkml:definitions>
  <inkml:trace contextRef="#ctx0" brushRef="#br0">273 40 5765,'0'0'9508,"4"-8"-7143,-2 2-2640,6-19 4152,-13 26-1399,-11 18-1720,-20 30-163,2 2 0,3 1 0,2 1 0,-28 71 0,40-80-479,3 0 0,1 0 0,2 1-1,2 1 1,3-1 0,-2 56-1,7-89-303,1 0 0,1 0-1,0 1 1,1-1-1,0 0 1,1 0 0,0 0-1,1-1 1,0 1-1,1-1 1,0 0-1,1 0 1,13 19 0,-12-21-532,1 0 1,1-1-1,-1 0 0,2-1 1,-1 1-1,1-2 1,-1 1-1,2-2 1,12 7-1,39 11-7266</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51.241"/>
    </inkml:context>
    <inkml:brush xml:id="br0">
      <inkml:brushProperty name="width" value="0.025" units="cm"/>
      <inkml:brushProperty name="height" value="0.025" units="cm"/>
      <inkml:brushProperty name="color" value="#AB008B"/>
    </inkml:brush>
  </inkml:definitions>
  <inkml:trace contextRef="#ctx0" brushRef="#br0">29 65 384,'-5'-22'17013,"9"6"-8462,-2 14-8158,-1 0 1,1 0-1,0 1 1,-1-1-1,1 0 0,0 1 1,0 0-1,0-1 1,0 1-1,0 0 1,0 0-1,0 0 0,5-1 1,0 1-682,0-1 0,0 1 0,0 0 0,0 1 0,0-1-1,12 2 1,2 3 1950,-19-3-1661,-1-1 0,1 1 0,-1 0 0,0 0-1,1-1 1,-1 1 0,0 0 0,0 0-1,1 0 1,-1 0 0,0 0 0,0 0 0,0 1-1,0-1 1,0 0 0,-1 1 0,1-1-1,0 0 1,0 1 0,-1-1 0,1 1 0,-1-1-1,0 1 1,1-1 0,-1 1 0,0-1-1,0 1 1,0-1 0,0 1 0,0 0 0,0-1-1,0 1 1,-1-1 0,1 1 0,0-1-1,-1 1 1,1-1 0,-1 0 0,0 1 0,0 1-1,-3 5 31,1 0-1,-1-1 0,-1 1 0,1-1 1,-10 12-1,-25 19 272,-20 23 433,56-57-705,0 0 0,0 0-1,0 0 1,1 0-1,-1 1 1,1-1 0,0 1-1,1 0 1,-1-1 0,1 1-1,0 0 1,0 0-1,0 6 1,1-10-28,1 0 1,0 0-1,0 0 1,-1 0-1,1 0 1,0 0-1,0 0 0,0 0 1,0 0-1,0-1 1,0 1-1,1 0 1,-1-1-1,0 1 1,0 0-1,0-1 0,1 0 1,-1 1-1,0-1 1,1 0-1,-1 1 1,0-1-1,1 0 0,-1 0 1,0 0-1,0 0 1,1 0-1,1-1 1,46-1-310,-48 2 260,7-1-989,-1 0-1,1-1 1,-1 0-1,0 0 1,0-1 0,12-5-1,11-9-7152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13.302"/>
    </inkml:context>
    <inkml:brush xml:id="br0">
      <inkml:brushProperty name="width" value="0.025" units="cm"/>
      <inkml:brushProperty name="height" value="0.025" units="cm"/>
    </inkml:brush>
  </inkml:definitions>
  <inkml:trace contextRef="#ctx0" brushRef="#br0">120 1 12236,'0'0'10778,"-5"15"-9166,-71 243 4262,64-204-5482,2 0 0,3 1 0,0 65 0,7-108-411,0 27 146,0-36 17,1-24 31,-4-211-976,42 231 64,-25 0-805,-1 0 0,1-1 0,0 0-1,0-1 1,-1 0 0,0-1 0,1-1-1,-2 0 1,17-9 0,50-36-7207,-29 10 7926,-58 50 10743,-3 11-7549,4-6-1028,2-6-804,-39 76 3841,42-79-4165,0-1-1,0 1 1,0 0-1,0 0 1,1 0-1,0 0 1,0 0-1,1 0 1,0 0-1,0 0 1,0 0-1,1 0 1,1 7-1,1-9-198,0-1 0,-1 0 0,2 0 0,-1 0 0,0 0 0,1 0 0,-1-1 0,1 1 0,-1-1 0,1 0 0,0 0 0,0-1 0,0 1 0,8 1 0,20 11-384,-28-11 466,-1 0 0,1 0-1,-1 0 1,0 1 0,0-1 0,0 1-1,0 0 1,0 0 0,-1 0 0,0 0-1,0 0 1,0 1 0,0-1 0,-1 1-1,1-1 1,-1 1 0,0-1 0,-1 1-1,1 0 1,-1-1 0,0 1 0,0 0-1,0-1 1,-1 1 0,0 0 0,0-1-1,0 1 1,0-1 0,-1 1-1,0-1 1,0 1 0,0-1 0,0 0-1,0 0 1,-1 0 0,0-1 0,0 1-1,0 0 1,0-1 0,-1 0 0,1 0-1,-1 0 1,0 0 0,0-1 0,0 1-1,0-1 1,0 0 0,-1 0 0,1 0-1,0-1 1,-1 0 0,1 0 0,-1 0-1,-6 1 1,8-2-98,0-1 0,0 1 0,0 0 0,0-1 0,0 1 0,0-1 0,0 0 0,1 0 0,-1 0 0,0-1 0,1 1 0,-1-1 0,1 1 0,-1-1 0,1 0 0,0 0 0,0 0 0,0 0 0,0 0 0,0 0 0,0-1 0,0 1 0,1-1 0,-1 1 0,1-1 0,0 1 0,0-1 0,0 0 0,0 0 0,0 0 0,0 1 0,1-1 0,0 0 0,-1 0 0,1 0 0,0 0 0,1 0 0,-1 0 0,0 0 0,1 0 0,-1 0 0,1 0 0,0 1 0,0-1 0,0 0 0,3-4 0,0-1-9,1 1 0,1-1 0,-1 0-1,1 1 1,0 0 0,1 1 0,11-10 0,61-42-262,-46 35 54,10-6-729,-26 18 863,-1 0-1,0-1 1,0 0-1,-1-2 1,19-21 0,-33 34 95,0 1-1,-1-1 1,1 0 0,-1 1-1,1-1 1,-1 0 0,1 1 0,-1-1-1,1 0 1,-1 0 0,0 0 0,1 1-1,-1-1 1,0 0 0,0 0 0,1 0-1,-1 0 1,0 1 0,0-1 0,0 0-1,0 0 1,0 0 0,0 0 0,0 0-1,-1 1 1,1-1 0,0 0 0,-1-1-1,0 1 30,0 1-1,0-1 1,0 0-1,0 1 0,0-1 1,0 1-1,0-1 1,0 1-1,-1-1 1,1 1-1,0 0 0,0 0 1,-1-1-1,1 1 1,0 0-1,-2 0 0,-4 1 100,1-1 0,0 1 0,0 0 0,0 0 0,0 0 0,-11 5 0,-39 32-140,53-36 0,0 0 0,1 1 0,-1-1 0,1 1 0,0-1 0,0 1 0,0 0 0,0 0 0,0 0 0,1 0 0,-1 0 0,1 0 0,0 0 0,0 1 0,0-1 0,0 0 0,0 5 0,1-7 0,0 0 0,0-1 0,1 1 0,-1 0 0,1 0 0,-1 0 0,0 0 0,1-1 0,-1 1 0,1 0 0,0-1 0,-1 1 0,1 0 0,0-1 0,-1 1 0,1 0 0,0-1 0,0 1 0,-1-1 0,1 0 0,0 1 0,0-1 0,0 0 0,0 1 0,-1-1 0,1 0 0,0 0 0,0 0 0,0 0 0,0 0 0,0 0 0,1 0 0,38 1 0,-29-2 0,1 0 0,0 0 0,1-1 0,-1-1 0,0 0 0,-1 0 0,1-1 0,0-1 0,-1 0 0,0 0 0,0-1 0,-1-1 0,0 1 0,0-2 0,0 1 0,-1-2 0,0 1 0,14-18 0,-24 26 0,-23 48 40,22-44-54,0 1-1,1-1 1,-1 1 0,1-1-1,0 1 1,0 0 0,0 0 0,0-1-1,1 1 1,0 0 0,0 0-1,1 0 1,0 7 0,0-11-97,0-1 0,-1 1 1,1-1-1,0 1 0,-1-1 0,1 1 1,0-1-1,0 1 0,-1-1 1,1 0-1,0 1 0,0-1 0,0 0 1,-1 0-1,1 0 0,0 0 0,0 1 1,0-1-1,0 0 0,-1 0 0,1-1 1,0 1-1,0 0 0,0 0 1,1-1-1,22-5-2407,-12-1 797,-1 0 1,-1-1-1,1 0 1,-2-1-1,1 0 0,-1 0 1,0-1-1,-1-1 1,10-15-1,8-12-6457</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51.597"/>
    </inkml:context>
    <inkml:brush xml:id="br0">
      <inkml:brushProperty name="width" value="0.025" units="cm"/>
      <inkml:brushProperty name="height" value="0.025" units="cm"/>
      <inkml:brushProperty name="color" value="#AB008B"/>
    </inkml:brush>
  </inkml:definitions>
  <inkml:trace contextRef="#ctx0" brushRef="#br0">120 55 14894,'0'0'7880,"-9"1"-4229,3 0-3439,1 1 1,0-1-1,0 1 1,1-1-1,-1 2 1,0-1-1,0 0 0,1 1 1,0 0-1,-1 0 1,1 0-1,0 0 1,0 1-1,1 0 0,-1 0 1,1 0-1,0 0 1,0 0-1,0 0 0,1 1 1,-1 0-1,1-1 1,-3 11-1,2-8-127,1 0-1,-1 0 1,1 0 0,1 0-1,-1 0 1,1 9 0,1-15-83,-1 1 1,1-1 0,0 1 0,1-1 0,-1 0 0,0 1-1,0-1 1,1 1 0,-1-1 0,0 0 0,1 1-1,-1-1 1,1 0 0,0 0 0,-1 1 0,1-1-1,0 0 1,0 0 0,0 0 0,0 0 0,0 0 0,0 0-1,0 0 1,0 0 0,0 0 0,1-1 0,-1 1-1,0 0 1,0-1 0,1 1 0,-1-1 0,0 1-1,1-1 1,-1 0 0,1 1 0,-1-1 0,3 0-1,4 0 14,-1 0-1,1-1 0,0 0 0,-1 0 0,1-1 1,-1 1-1,1-2 0,-1 1 0,0-1 0,0 0 0,0-1 1,0 0-1,-1 0 0,1 0 0,-1-1 0,0 0 0,-1 0 1,10-10-1,-8 7 2,-1 1 0,0-1 0,-1 0 0,0-1 0,0 1 0,0-1 0,-1 0 0,-1 0 1,0-1-1,0 1 0,0-1 0,-2 1 0,1-1 0,0-14 0,-2 23-17,0 0 0,0 0 0,0 0 0,0 0 0,0 0 0,0 0 0,0 0 0,-1 0 0,1 0 0,0 0 0,-1 0 0,1 0 0,-1 0 0,1 0 0,-1 0 0,1 1 0,-1-1 0,0 0 0,1 0 0,-1 1 0,0-1 0,1 0 0,-1 1 0,0-1 0,0 0 0,0 1 0,0-1 0,0 1 0,0 0 0,1-1 0,-1 1 0,0 0 0,0-1 0,0 1 0,0 0 0,0 0 0,0 0 0,0 0 0,0 0 0,0 0 0,0 0 0,0 0 0,0 1 0,0-1 0,0 0 0,0 0 0,0 1 0,0-1 0,0 1 0,0-1 0,0 1 0,-1 0 0,-5 2 0,1 0 0,-1 0 0,1 1 0,-1 0 0,-9 8 0,12-8 5,0-1-31,0 1-1,0-1 0,0 1 1,1 0-1,0 0 0,-1 0 1,1 0-1,1 0 0,-1 1 0,-3 7 1,7-11-252,-1-1 0,1 1 0,-1-1 0,1 0 0,-1 1 0,1-1 1,-1 1-1,1-1 0,-1 0 0,1 1 0,-1-1 0,1 0 0,0 1 0,-1-1 1,1 0-1,-1 0 0,1 0 0,0 0 0,-1 0 0,1 0 0,0 0 0,-1 0 1,1 0-1,0 0 0,-1 0 0,1 0 0,1 0 0,22-2-5004,0-6-1904,0-3-4916</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51.968"/>
    </inkml:context>
    <inkml:brush xml:id="br0">
      <inkml:brushProperty name="width" value="0.025" units="cm"/>
      <inkml:brushProperty name="height" value="0.025" units="cm"/>
      <inkml:brushProperty name="color" value="#AB008B"/>
    </inkml:brush>
  </inkml:definitions>
  <inkml:trace contextRef="#ctx0" brushRef="#br0">64 15 17617,'0'0'5423,"-7"12"-2881,-4 7-1477,0 1 0,-9 27 0,17-39-889,0 0 0,1 0 0,0 0 0,0 0 0,1 1 0,0-1 0,0 0-1,1 1 1,0-1 0,1 0 0,2 13 0,-3-19-149,1 0 0,0 1 1,0-1-1,0 0 0,0 0 0,0 0 0,0 0 1,0 0-1,1 0 0,-1 0 0,1-1 0,0 1 1,-1 0-1,1-1 0,0 0 0,0 1 0,0-1 1,0 0-1,0 0 0,0 0 0,0 0 1,0 0-1,0 0 0,1-1 0,-1 1 0,0-1 1,1 1-1,-1-1 0,0 0 0,1 0 0,-1 0 1,0 0-1,1-1 0,-1 1 0,4-2 0,1 1 43,-1-1-1,0 0 0,0 0 0,-1 0 0,1-1 1,0 0-1,-1 0 0,1 0 0,-1-1 0,0 0 1,0 0-1,5-6 0,-4 4-69,-1-1 0,-1-1 0,1 1 0,-1-1 0,-1 0 0,1 0 0,-1 0 0,0 0 0,-1-1 0,0 1 0,-1-1 0,1 1 0,-1-18 0,-1 22 0,0 0 0,-1 0 0,1 1 0,-1-1 0,0 0 0,1 0 0,-2 1 0,1-1 0,0 1 0,-1-1 0,0 1 0,0-1 0,0 1 0,0 0 0,0 0 0,-1 0 0,1 0 0,-1 1 0,0-1 0,0 1 0,0-1 0,0 1 0,0 0 0,0 0 0,-1 0 0,1 1 0,-1-1 0,1 1 0,-1 0 0,0 0 0,1 0 0,-1 0 0,0 1 0,-4-1 0,5 1-158,-1 0-1,1-1 1,-1 2 0,0-1 0,1 0-1,-1 1 1,1-1 0,-1 1-1,1 0 1,-1 0 0,1 1 0,0-1-1,-6 4 1,6-3-190,1-1-1,0 2 1,-1-1-1,1 0 1,0 0 0,0 1-1,0-1 1,1 1-1,-1-1 1,0 1-1,1 0 1,0 0 0,0 0-1,0 0 1,0 0-1,0 0 1,0 0 0,1 0-1,0 0 1,-1 0-1,1 0 1,0 0 0,0 0-1,1 0 1,0 4-1,3 8-10317</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53.585"/>
    </inkml:context>
    <inkml:brush xml:id="br0">
      <inkml:brushProperty name="width" value="0.025" units="cm"/>
      <inkml:brushProperty name="height" value="0.025" units="cm"/>
      <inkml:brushProperty name="color" value="#AB008B"/>
    </inkml:brush>
  </inkml:definitions>
  <inkml:trace contextRef="#ctx0" brushRef="#br0">1 18 8456,'5'-4'13389,"-5"0"-9514,0-1-127,0 2-897,0 1-2403,0 4-448,0 6-2338,2-2-1730,-2-1-2114</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54.070"/>
    </inkml:context>
    <inkml:brush xml:id="br0">
      <inkml:brushProperty name="width" value="0.025" units="cm"/>
      <inkml:brushProperty name="height" value="0.025" units="cm"/>
      <inkml:brushProperty name="color" value="#AB008B"/>
    </inkml:brush>
  </inkml:definitions>
  <inkml:trace contextRef="#ctx0" brushRef="#br0">41 57 3491,'0'0'20985,"-1"-8"-17926,1 6-2909,-1 0 0,1 0-1,-1 0 1,1 0-1,0 0 1,0 0-1,0 0 1,0 0 0,0-1-1,1 1 1,-1 0-1,1 0 1,-1 0-1,1 0 1,1-2 0,0 2-23,-1 1 1,1-1 0,0 1 0,0 0-1,0 0 1,0 0 0,1 0 0,-1 0-1,0 1 1,0-1 0,0 0 0,1 1-1,-1 0 1,0 0 0,1-1 0,-1 1-1,0 0 1,4 1 0,-2-1-106,-1 0 1,1 0-1,-1 0 1,0 0 0,1 1-1,-1-1 1,0 1-1,1 0 1,-1 0-1,0 0 1,0 1-1,0-1 1,0 1-1,3 2 1,-4-3-20,-1 1 1,1 0-1,-1 0 1,1 1-1,-1-1 1,0 0-1,0 0 1,0 1-1,0-1 1,-1 0-1,1 1 1,-1-1-1,1 1 1,-1-1-1,0 1 1,0-1-1,0 1 1,0-1-1,0 0 1,-1 4-1,0-1-3,0 0 0,0-1 0,0 1 0,-1-1 0,1 1 0,-1-1 0,0 0 0,-1 0 0,1 0 0,-1 0 0,-5 7 0,-43 37 0,42-42 0,1 1 0,0 0 0,1 0 0,0 0 0,0 1 0,1 0 0,0 1 0,-6 10 0,11-18 0,0 0-1,1 0 1,-1 0 0,1 0-1,0 0 1,-1 0 0,1 0 0,0 0-1,0 0 1,-1 1 0,1-1-1,0 0 1,0 0 0,0 0-1,1 0 1,-1 0 0,0 1 0,0-1-1,0 0 1,1 0 0,-1 0-1,1 0 1,-1 0 0,1 0-1,-1 0 1,1 0 0,1 2-1,0-2-8,0 0-1,0 1 0,0-1 0,0 0 0,0 0 0,1 0 0,-1 0 0,0-1 0,1 1 0,-1-1 0,0 1 0,5-1 0,9 1-300,0-1-1,0-1 1,17-3-1,-31 3 228,10-1-2581,0-1 1,-1 0-1,18-8 0,-1-1-7255</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54.413"/>
    </inkml:context>
    <inkml:brush xml:id="br0">
      <inkml:brushProperty name="width" value="0.025" units="cm"/>
      <inkml:brushProperty name="height" value="0.025" units="cm"/>
      <inkml:brushProperty name="color" value="#AB008B"/>
    </inkml:brush>
  </inkml:definitions>
  <inkml:trace contextRef="#ctx0" brushRef="#br0">49 0 17457,'0'0'5573,"-30"61"-3651,24-38-385,-1 2-416,2-3-512,4 0-481,1-5-416,0-2-1346,4-8-1185,6-5-1761,3-2-3844</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54.802"/>
    </inkml:context>
    <inkml:brush xml:id="br0">
      <inkml:brushProperty name="width" value="0.025" units="cm"/>
      <inkml:brushProperty name="height" value="0.025" units="cm"/>
      <inkml:brushProperty name="color" value="#AB008B"/>
    </inkml:brush>
  </inkml:definitions>
  <inkml:trace contextRef="#ctx0" brushRef="#br0">116 59 12940,'0'0'11670,"-8"6"-10560,5-4-1076,-1 0 65,1 1 0,0-1 0,-1 1 0,1-1 0,0 1 0,0 0 0,0 0 0,1 0-1,-1 1 1,1-1 0,0 1 0,0-1 0,0 1 0,0 0 0,1-1 0,-1 1 0,1 0 0,0 0 0,0 0 0,1 0-1,-1 5 1,1-7-28,0 1 0,0-1 0,1 0 0,-1 0 0,0 0-1,1 0 1,0 0 0,0 0 0,-1 0 0,1 0 0,0 0 0,0 0-1,1 0 1,-1 0 0,0-1 0,1 1 0,-1-1 0,1 1-1,-1-1 1,4 3 0,42 20 380,-42-23-465,0 0 0,0 1 0,-1 0 0,1 0 0,-1 0 0,1 1 0,-1 0 0,0-1 0,0 2 0,0-1-1,0 0 1,-1 1 0,0-1 0,1 1 0,2 5 0,-5-7 8,0 0 1,0 0-1,-1 0 1,1 0-1,-1 0 1,1 1-1,-1-1 0,0 0 1,0 0-1,0 0 1,0 1-1,0-1 1,-1 0-1,1 0 0,0 0 1,-1 0-1,0 0 1,0 1-1,1-1 0,-3 3 1,0-1 17,0 0-1,0 0 1,0-1 0,-1 1-1,1-1 1,-1 0 0,0 0-1,0-1 1,-6 4 0,0 0 229,-1-1 1,0-1 0,0 0-1,0 0 1,0-1-1,-1 0 1,-14 1 0,25-4-221,-1 0 0,0 1 0,0-1 1,1 0-1,-1 0 0,0 0 0,1-1 1,-1 1-1,0 0 0,0-1 0,1 1 1,-1-1-1,0 1 0,1-1 0,-1 0 1,1 0-1,-1 1 0,1-1 0,-1 0 1,1 0-1,0-1 0,-1 1 1,1 0-1,0 0 0,0-1 0,0 1 1,0-1-1,0 1 0,0-1 0,0 1 1,1-1-1,-1 1 0,0-1 0,1 0 1,-1 1-1,1-1 0,0 0 0,0 1 1,-1-1-1,1 0 0,0 0 0,1 1 1,-1-1-1,0 0 0,0 0 0,1 1 1,-1-1-1,1 0 0,-1 1 0,1-1 1,0 1-1,0-1 0,0 0 1,-1 1-1,3-2 0,5-7-21,1 0 0,0 1 0,0 1 0,1 0 0,0 0 0,0 1 0,17-10 0,38-29 0,-58 41 0,0 0 0,-1-1 0,0 0 0,0 0 0,-1-1 0,0 0 0,0 0 0,0 0 0,-1 0 0,0-1 0,0 0 0,-1 1 0,0-1 0,-1-1 0,1 1 0,-1 0 0,-1-1 0,1-10 0,-2 17 0,0 1 0,0-1 0,0 1 0,-1 0 0,1-1 0,-1 1 0,1-1 0,-1 1 0,1-1 0,-1 1 0,0 0 0,1 0 0,-1-1 0,0 1 0,0 0 0,0 0 0,0 0 0,0 0 0,0 0 0,0 0 0,-1 0 0,1 0 0,-2-1 0,-1 0 0,0 1 0,0 0 0,0-1 0,0 1 0,0 0 0,0 1 0,-1-1 0,-6 1 0,3 0 0,-1 0 0,0 1 0,1 0 0,-1 1 0,1-1 0,-1 2 0,-15 5 0,22-7-244,1 0 1,-1 0-1,1 0 1,-1-1-1,1 1 1,0 1-1,-1-1 0,1 0 1,0 0-1,0 0 1,-1 1-1,1-1 1,0 1-1,1-1 1,-1 1-1,0-1 0,0 1 1,1-1-1,-2 4 1,2-4-56,0 0 1,1 0-1,-1 1 1,0-1-1,0 0 1,1 0 0,-1 1-1,1-1 1,-1 0-1,1 0 1,0 0-1,-1 0 1,1 0-1,0 0 1,0 0-1,0 0 1,-1 0 0,1 0-1,0 0 1,0-1-1,0 1 1,1 0-1,-1-1 1,0 1-1,0-1 1,1 1-1,13 6-7142</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55.346"/>
    </inkml:context>
    <inkml:brush xml:id="br0">
      <inkml:brushProperty name="width" value="0.025" units="cm"/>
      <inkml:brushProperty name="height" value="0.025" units="cm"/>
      <inkml:brushProperty name="color" value="#AB008B"/>
    </inkml:brush>
  </inkml:definitions>
  <inkml:trace contextRef="#ctx0" brushRef="#br0">0 45 6374,'0'0'18909,"12"-8"-16737,-4 3-1813,0 0 0,1 1 0,0 0 0,0 0 0,1 1 0,-1 0 0,1 1 0,-1 0 0,1 0 0,0 1 0,10 0 0,-15 0-321,-1 1 0,1 1 0,-1-1 0,1 1 0,-1 0 0,0 0 0,1 0 0,-1 0 0,0 1-1,0-1 1,0 1 0,0 0 0,0 1 0,0-1 0,-1 1 0,1-1 0,-1 1 0,0 0 0,4 4-1,-5-4-28,-1-1 0,1 1 0,-1 0 0,0 0-1,0 0 1,0 0 0,0 0 0,-1 0-1,1 0 1,-1 1 0,0-1 0,0 0-1,0 0 1,0 0 0,0 0 0,-1 0 0,1 1-1,-1-1 1,0 0 0,0 0 0,0 0-1,0-1 1,-1 1 0,1 0 0,-1 0-1,0-1 1,-3 6 0,-8 8-9,-1-1 0,-1 0 0,0-1 0,0-1 0,-34 22 0,6-3 0,42-31 0,0-1 0,0 1 0,0-1 0,0 1 0,0 0 0,0 0 0,0 0 0,0 0 0,0-1 0,1 1 0,-1 0 0,0 0 0,1 0 0,-1 0 0,1 1 0,-1-1 0,1 0 0,-1 0 0,1 2 0,0-2 0,0-1 0,1 1 0,-1 0 0,0-1 0,1 1 0,-1-1 0,1 1 0,-1-1 0,1 1 0,-1-1 0,1 0 0,0 1 0,-1-1 0,1 0 0,-1 1 0,1-1 0,0 0 0,-1 0 0,1 1 0,0-1 0,-1 0 0,1 0 0,0 0 0,0 0 0,59 0 0,-47 0 0,47-8-2466,-23-3-4106,-8 0-8349</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55.920"/>
    </inkml:context>
    <inkml:brush xml:id="br0">
      <inkml:brushProperty name="width" value="0.025" units="cm"/>
      <inkml:brushProperty name="height" value="0.025" units="cm"/>
      <inkml:brushProperty name="color" value="#AB008B"/>
    </inkml:brush>
  </inkml:definitions>
  <inkml:trace contextRef="#ctx0" brushRef="#br0">142 0 14894,'0'0'8782,"9"1"-7229,0 0-1322,1 0 0,-1 1 1,0 0-1,0 0 0,0 1 0,-1 1 0,1-1 0,-1 1 0,0 1 1,0 0-1,0 0 0,0 0 0,-1 1 0,0 0 0,0 1 0,-1-1 1,0 1-1,0 0 0,0 1 0,-1 0 0,0 0 0,0 0 0,3 9 1,-2-4-127,-1 0 0,0 1 0,-1-1 0,-1 1 0,0 0 0,-1 0 0,0 0 0,-1 0 0,0 0 0,-1 1 0,-1-1 0,-1 0 0,0 0 0,0 0 0,-7 20 0,-4-3-38,0-1-1,-2 0 0,-1-1 0,-2-1 0,-40 51 0,40-58-1131,0-1 1,-1-1-1,-2-1 0,-29 22 0,3-15-6409,6-12-6560</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57.539"/>
    </inkml:context>
    <inkml:brush xml:id="br0">
      <inkml:brushProperty name="width" value="0.025" units="cm"/>
      <inkml:brushProperty name="height" value="0.025" units="cm"/>
      <inkml:brushProperty name="color" value="#AB008B"/>
    </inkml:brush>
  </inkml:definitions>
  <inkml:trace contextRef="#ctx0" brushRef="#br0">0 1 11211,'0'0'21556,"18"50"-21556,-12-45-1634,-1-5-2433</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57.868"/>
    </inkml:context>
    <inkml:brush xml:id="br0">
      <inkml:brushProperty name="width" value="0.025" units="cm"/>
      <inkml:brushProperty name="height" value="0.025" units="cm"/>
      <inkml:brushProperty name="color" value="#AB008B"/>
    </inkml:brush>
  </inkml:definitions>
  <inkml:trace contextRef="#ctx0" brushRef="#br0">111 0 18514,'0'0'11055,"-3"9"-10088,-38 88 415,30-77-1332,1 1 0,1 0 0,1 1 0,0 0 0,2 0 0,1 1 0,-4 32 1,9-53-45,1-1 1,0 1 0,-1-1 0,1 1 0,0-1 0,0 1 0,0-1 0,0 0-1,0 1 1,0-1 0,1 0 0,-1 0 0,0 0 0,1 0 0,-1 0 0,0 0 0,1 0-1,-1-1 1,1 1 0,0 0 0,-1-1 0,1 1 0,-1-1 0,1 0 0,0 1-1,-1-1 1,1 0 0,0 0 0,-1 0 0,1 0 0,2-1 0,5 1-992,0 0 1,0 0 0,0-1 0,0 0-1,10-3 1,1-7-4413,-4-4-1938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00.645"/>
    </inkml:context>
    <inkml:brush xml:id="br0">
      <inkml:brushProperty name="width" value="0.025" units="cm"/>
      <inkml:brushProperty name="height" value="0.025" units="cm"/>
    </inkml:brush>
  </inkml:definitions>
  <inkml:trace contextRef="#ctx0" brushRef="#br0">8 62 14189,'0'0'3428,"-7"-53"-546,7 44 2499,9 22-4227,7 19 287,4 11-512,2 9-609,2 6-192,0 1-96,-2-1-865,-2-4-1088,-1-8-1346,-6-7-1282,-9-11-1120,-4-6-3268</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13.658"/>
    </inkml:context>
    <inkml:brush xml:id="br0">
      <inkml:brushProperty name="width" value="0.025" units="cm"/>
      <inkml:brushProperty name="height" value="0.025" units="cm"/>
    </inkml:brush>
  </inkml:definitions>
  <inkml:trace contextRef="#ctx0" brushRef="#br0">74 0 12204,'0'0'11253,"-7"11"-9780,-40 72 1737,44-77-2983,0 0 0,0 0 0,1 0 0,0 1 0,0-1 0,0 1 0,1 0 0,0-1 0,1 1 0,-1 0 0,1 0 0,0-1 0,1 1 0,1 9 0,-1-15-223,1 1 1,-1-1 0,1 1 0,-1-1-1,1 0 1,0 0 0,-1 1 0,1-1 0,0 0-1,0-1 1,0 1 0,0 0 0,-1 0 0,1-1-1,0 1 1,0-1 0,0 0 0,1 0 0,-1 1-1,0-1 1,0 0 0,4-1 0,48-5-1002,-31-1 145,-17 5 630,0 0 0,0 0 1,0 0-1,0 1 0,0 0 1,0 0-1,1 1 0,-1-1 1,0 1-1,0 1 0,10 1 1,-15-1 247,1 0 1,-1 0 0,1 0-1,-1 0 1,0 0 0,0 0 0,0 1-1,1-1 1,-1 0 0,0 1-1,0-1 1,-1 1 0,1-1 0,0 1-1,0 0 1,-1-1 0,1 1-1,-1 0 1,0-1 0,1 1-1,-1 0 1,0 0 0,0-1 0,0 1-1,0 0 1,0 0 0,-1-1-1,1 1 1,0 0 0,-1-1-1,1 1 1,-2 2 0,0 4 315,0-1 1,-1 1-1,0-1 1,0 0-1,-8 13 1,3-9 66,-1-1-1,0 1 1,-18 14 0,25-23-362,0 0 1,-1 0 0,1 0 0,-1 0-1,1 0 1,-1-1 0,0 1 0,0-1-1,0 0 1,0 0 0,0 0 0,0 0-1,0 0 1,0-1 0,0 1 0,0-1-1,0 0 1,-1 0 0,1 0 0,0-1-1,-5 0 1,6 0-276,1 0 0,-1 0 0,1 0 1,0-1-1,0 1 0,0 0 0,0-1 0,0 1 0,0-1 1,0 1-1,0-1 0,1 1 0,-1-1 0,1 1 0,-1-1 1,1 0-1,-1 1 0,1-1 0,0 0 0,0 0 0,0 1 1,0-1-1,0 0 0,0 1 0,0-1 0,1 0 0,0-2 1,-1 0-825,1 0 0,0 0 1,0-1-1,0 1 0,1 0 1,-1 1-1,1-1 0,0 0 1,0 0-1,3-4 0,14-9-11525</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58.224"/>
    </inkml:context>
    <inkml:brush xml:id="br0">
      <inkml:brushProperty name="width" value="0.025" units="cm"/>
      <inkml:brushProperty name="height" value="0.025" units="cm"/>
      <inkml:brushProperty name="color" value="#AB008B"/>
    </inkml:brush>
  </inkml:definitions>
  <inkml:trace contextRef="#ctx0" brushRef="#br0">85 0 12332,'0'0'10089,"-25"50"-7462,14-19-417,-2 4-1121,1 7-256,2 1-225,2-1-255,2-1-225,6-6-64,0-4 0,0-12-160,12-7-1186,5-10-928,0-2-1153,1-14-2434,0-9-7784</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58.582"/>
    </inkml:context>
    <inkml:brush xml:id="br0">
      <inkml:brushProperty name="width" value="0.025" units="cm"/>
      <inkml:brushProperty name="height" value="0.025" units="cm"/>
      <inkml:brushProperty name="color" value="#AB008B"/>
    </inkml:brush>
  </inkml:definitions>
  <inkml:trace contextRef="#ctx0" brushRef="#br0">36 28 20756,'0'0'12011,"73"0"-12011,-38-5 0,4-3 0,-1 1 0,-4 1 0,-9 4 0,-7 2 0,-8 0-3043,-28 8-21204</inkml:trace>
  <inkml:trace contextRef="#ctx0" brushRef="#br0" timeOffset="1">0 163 16432,'0'0'13228,"57"5"-10954,-21-5-1441,5-3-833,2-4 0,1 0 0,-3 1-865,-8 1-2402,-7-2-3587,-6 3-6279</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3:59.808"/>
    </inkml:context>
    <inkml:brush xml:id="br0">
      <inkml:brushProperty name="width" value="0.025" units="cm"/>
      <inkml:brushProperty name="height" value="0.025" units="cm"/>
      <inkml:brushProperty name="color" value="#AB008B"/>
    </inkml:brush>
  </inkml:definitions>
  <inkml:trace contextRef="#ctx0" brushRef="#br0">31 109 3395,'0'0'18909,"1"12"-17009,-2 311 6663,5-423-8563,-1 73 0,-1 0 0,-1-1 0,-2 1 0,-1-1 0,-1 1 0,-1 0 0,-12-41 0,16 67 0,0 1 0,0-1 0,0 0 0,0 1 0,0-1 0,0 0 0,0 0 0,-1 1 0,1-1 0,0 0 0,0 1 0,-1-1 0,1 1 0,-1-1 0,1 0 0,0 1 0,-1-1 0,1 1 0,-1-1 0,1 1 0,-1-1 0,0 1 0,1-1 0,-1 1 0,1 0 0,-2-1 0,-3 19 0,7 33 0,-2-48 0,0 1 0,1 0 0,-1-1 0,1 1 0,0 0 0,1-1 0,-1 1 0,0-1 0,1 1 0,0-1 0,0 0 0,0 0 0,0 0 0,0 0 0,1 0 0,-1 0 0,1-1 0,0 1 0,0-1 0,0 1 0,0-1 0,0 0 0,1-1 0,-1 1 0,0 0 0,1-1 0,-1 0 0,1 0 0,0 0 0,6 1 0,-3-2 0,0 0 0,-1 0 0,1-1 0,0 0 0,0 0 0,0-1 0,-1 0 0,1 0 0,-1 0 0,1-1 0,-1 0 0,0 0 0,0-1 0,0 1 0,10-10 0,-2-1 0,0 0 0,0-2 0,-1 0 0,-2 0 0,15-26 0,15-20 0,-39 122 0,-17 40 0,10-77 0,1 1 0,1 0 0,1 0 0,0 0 0,5 46 0,-2-68-101,-1 1 0,1-1 0,0 1 0,0 0 0,0-1 0,0 0 0,0 1 0,0-1 0,1 0 0,-1 1 0,1-1 0,0 0 0,0 0 0,3 3 0,24 8-4438,-1-12-6127</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8:50.375"/>
    </inkml:context>
    <inkml:brush xml:id="br0">
      <inkml:brushProperty name="width" value="0.025" units="cm"/>
      <inkml:brushProperty name="height" value="0.025" units="cm"/>
      <inkml:brushProperty name="color" value="#AB008B"/>
    </inkml:brush>
  </inkml:definitions>
  <inkml:trace contextRef="#ctx0" brushRef="#br0">0 49 14606,'0'0'14600,"10"-1"-12721,74-15-377,-37 5-1480,1 3 0,0 1 0,0 3 0,69 2 1,-116 2-135,0 0 0,1 0 0,-1 0 0,1 1 0,-1-1 1,0 0-1,1 1 0,-1-1 0,0 1 0,0-1 1,1 1-1,-1-1 0,0 1 0,0 0 0,0 0 0,0 0 1,1 0-1,0 1 0,-2-2-115,0 1 0,1 0 0,-1 0 0,0-1 0,0 1 0,0 0 0,1 0 0,-1 0 0,0-1 0,0 1 0,0 0 0,0 0 0,0 0 0,0 0 0,-1-1 0,1 1 0,0 0 0,0 0 1,0 0-1,-1-1 0,1 1 0,-1 1 0,-1 1-720,0 0 0,0 0 1,0 0-1,-1 0 1,1-1-1,-1 1 1,0-1-1,1 1 0,-1-1 1,0 0-1,-1 0 1,-2 1-1,-25 10-8096</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8:50.764"/>
    </inkml:context>
    <inkml:brush xml:id="br0">
      <inkml:brushProperty name="width" value="0.025" units="cm"/>
      <inkml:brushProperty name="height" value="0.025" units="cm"/>
      <inkml:brushProperty name="color" value="#AB008B"/>
    </inkml:brush>
  </inkml:definitions>
  <inkml:trace contextRef="#ctx0" brushRef="#br0">0 32 14189,'0'0'15855,"59"28"-13805,-10-33-1377,10-5-673,3-3 0,0 2 0,-7 4 0,-10 2 0,-9 1-2755,-8 3-3298,-9-2-4261</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8:52.603"/>
    </inkml:context>
    <inkml:brush xml:id="br0">
      <inkml:brushProperty name="width" value="0.025" units="cm"/>
      <inkml:brushProperty name="height" value="0.025" units="cm"/>
      <inkml:brushProperty name="color" value="#AB008B"/>
    </inkml:brush>
  </inkml:definitions>
  <inkml:trace contextRef="#ctx0" brushRef="#br0">0 413 16752,'0'0'5616,"13"-3"-3566,-12 2-1993,7-1 171,0 0 1,0-1-1,0 0 0,0 0 1,-1-1-1,0 0 0,1 0 1,-1-1-1,-1 0 0,1 0 1,5-7-1,28-31 308,-3-2-1,-2-2 1,-2-1 0,-2-2-1,34-74 1,-65 125-513,0-1 0,0 0 0,0 0 0,0 0 1,0 0-1,0 0 0,0 1 0,1-1 0,-1 0 0,0 0 0,0 0 1,0 0-1,0 0 0,0 0 0,0 1 0,1-1 0,-1 0 1,0 0-1,0 0 0,0 0 0,0 0 0,1 0 0,-1 0 0,0 0 1,0 0-1,0 0 0,1 0 0,-1 0 0,0 0 0,0 0 1,0 0-1,0 0 0,1 0 0,-1 0 0,0 0 0,0 0 0,0 0 1,0 0-1,1 0 0,-1 0 0,0 0 0,0-1 0,0 1 1,0 0-1,1 0 0,-1 0 0,0 0 0,0 0 0,0 0 0,0-1 1,0 1-1,0 0 0,0 0 0,3 34 359,-9 46-71,-13-3-159,11-48-91,2 1 0,0-1-1,-3 52 1,16-58-2043,-6-21 1467,1-1-1,-1 1 1,1-1 0,0 1 0,0-1 0,0 0-1,0 0 1,0 1 0,0-1 0,0-1 0,0 1-1,1 0 1,-1 0 0,0-1 0,0 1 0,1-1-1,-1 0 1,0 0 0,1 0 0,3 0 0,12-1-6255</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8:53.332"/>
    </inkml:context>
    <inkml:brush xml:id="br0">
      <inkml:brushProperty name="width" value="0.025" units="cm"/>
      <inkml:brushProperty name="height" value="0.025" units="cm"/>
      <inkml:brushProperty name="color" value="#AB008B"/>
    </inkml:brush>
  </inkml:definitions>
  <inkml:trace contextRef="#ctx0" brushRef="#br0">213 95 13389,'0'0'3747,"2"-9"-373,0 0-2989,-1 4 489,0-1 1,0 0-1,0 0 1,0 0-1,-1-11 1,0 15-724,-1 1 0,1-1-1,0 1 1,-1 0 0,1-1 0,0 1 0,-1 0 0,0-1 0,1 1 0,-1 0 0,0 0-1,1 0 1,-1-1 0,0 1 0,0 0 0,0 0 0,0 0 0,0 0 0,0 1 0,-1-1 0,1 0-1,0 0 1,0 1 0,-1-1 0,1 0 0,0 1 0,-1-1 0,1 1 0,0 0 0,-1 0 0,1-1-1,-1 1 1,-1 0 0,-5 0-96,1 1-1,0 0 1,0 0-1,-1 0 0,1 1 1,0 0-1,0 0 1,0 1-1,1 0 0,-1 0 1,1 0-1,-1 1 1,1 0-1,0 0 1,1 1-1,-1 0 0,-8 9 1,8-7-21,0 0 1,0 0-1,1 0 0,0 0 1,0 1-1,1 0 0,0 0 1,0 0-1,1 1 0,0-1 1,1 1-1,0 0 0,0 0 1,-1 12-1,3-20-34,0 0 0,0 0 0,0 1 0,0-1 0,0 0 0,1 0 0,-1 0 0,0 0 0,1 1 0,-1-1 0,0 0 0,1 0 0,0 0 0,-1 0 0,1 0 0,-1 0 0,1 0 0,0 0 0,0 0 0,0-1 0,-1 1 0,1 0 0,0 0 0,2 1 0,0-1 0,-1 0 0,1 0 0,0-1 0,-1 1 0,1-1 0,0 1 0,0-1 0,-1 0 0,1 0 0,4 0 0,2-1 0,-1 0 0,0-1 0,-1 0 0,1 0 0,0-1 0,14-6 0,31-34 0,-22 17 0,-31 26 0,1 0 0,-1 0 0,0 0 0,1 0 0,-1 0 0,0 0 0,1 0 0,-1 0 0,0 0 0,1 0 0,-1 0 0,0 0 0,1 1 0,-1-1 0,0 0 0,0 0 0,1 0 0,-1 0 0,0 1 0,0-1 0,1 0 0,-1 0 0,0 1 0,0-1 0,1 0 0,-1 0 0,0 1 0,0-1 0,0 0 0,0 1 0,0-1 0,1 0 0,-1 1 0,0-1 0,0 0 0,0 1 0,0-1 0,0 0 0,0 1 0,0-1 0,0 0 0,0 1 0,0-1 0,0 0 0,0 1 0,-1-1 0,1 0 0,0 0 0,0 1 0,0-1 0,0 29 0,0-24 0,10 277 0,-9-280 0,-1-1 0,0 1 0,0 0 0,0-1 0,0 1 0,0 0 0,0-1 0,0 1 0,-1 0 0,1-1 0,0 1 0,-1 0 0,0-1 0,1 1 0,-1-1 0,0 1 0,0-1 0,0 1 0,0-1 0,0 0 0,0 1 0,0-1 0,0 0 0,-2 2 0,0-2 0,0 0 0,0 0 0,1-1 0,-1 1 0,0-1 0,0 1 0,0-1 0,0 0 0,0 0 0,0 0 0,0 0 0,0-1 0,0 1 0,-3-2 0,-6-2 0,0-1 0,0 0 0,1-1 0,0 0 0,0 0 0,1-1 0,0-1 0,-16-14 0,67 21-5830,-27 1-517,1-3-2488</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8:53.736"/>
    </inkml:context>
    <inkml:brush xml:id="br0">
      <inkml:brushProperty name="width" value="0.025" units="cm"/>
      <inkml:brushProperty name="height" value="0.025" units="cm"/>
      <inkml:brushProperty name="color" value="#AB008B"/>
    </inkml:brush>
  </inkml:definitions>
  <inkml:trace contextRef="#ctx0" brushRef="#br0">80 1 14990,'0'0'16111,"-5"10"-14685,-4 8-1227,2-5-193,0-1-1,1 2 0,0-1 0,2 1 0,-1 0 0,1 0 0,-1 16 0,5-30-5,0 1 0,0 0 0,1 0 0,-1 0 0,1 0 0,-1 0 0,1 0 0,-1 0 0,1 0 0,-1-1 0,1 1 0,0 0 0,0-1 0,-1 1 0,1 0 0,0-1 0,0 1 0,0-1 0,0 1 0,-1-1 0,1 1 0,0-1 0,0 0 0,0 1 0,0-1 0,0 0 0,0 0 0,0 0 0,0 0 0,0 0 0,0 0 0,1 0 0,44 0 0,-32-1 0,2 1 0,-7 0 0,1-1 0,-1 2 0,0-1 0,1 2 0,12 2 0,-20-3 0,0-1 0,0 1 0,0 0 0,0 0 0,0 0 0,-1 0 0,1 0 0,0 1 0,-1-1 0,1 0 0,0 1 0,-1-1 0,0 1 0,1-1 0,-1 1 0,0 0 0,0 0 0,0 0 0,0-1 0,0 1 0,-1 0 0,1 0 0,0 0 0,-1 0 0,1 0 0,-1 1 0,0-1 0,0 0 0,0 4 0,-1 1 0,0 0 0,0 0 0,-1 0 0,0 0 0,0 0 0,-1 0 0,1 0 0,-2-1 0,1 1 0,-1-1 0,0 0 0,0 0 0,0 0 0,-8 6 0,4-3 0,0-1 0,0 0 0,-1-1 0,0 0 0,-1-1 0,0 0 0,0 0 0,-16 7 0,24-12-109,1-1-1,-1 1 1,0 0 0,0-1 0,0 1-1,0-1 1,0 1 0,0-1-1,0 0 1,0 0 0,0 0 0,0 0-1,0 0 1,0 0 0,0-1-1,0 1 1,0-1 0,0 1 0,0-1-1,1 0 1,-1 0 0,0 0-1,0 0 1,1 0 0,-4-2 0,2-1-450,1 1-1,-1-1 1,1 0 0,0 0 0,0 1 0,0-2 0,1 1 0,-1 0 0,1 0 0,0 0 0,0-5 0,-4-22-8212</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8:54.077"/>
    </inkml:context>
    <inkml:brush xml:id="br0">
      <inkml:brushProperty name="width" value="0.025" units="cm"/>
      <inkml:brushProperty name="height" value="0.025" units="cm"/>
      <inkml:brushProperty name="color" value="#AB008B"/>
    </inkml:brush>
  </inkml:definitions>
  <inkml:trace contextRef="#ctx0" brushRef="#br0">0 25 20692,'0'0'12075,"66"-25"-12075,-39 25 0,3 0 0,-1 0 0,-5 0-2210,-1 7-2499,-1 1-2113,-2-3-3908</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8:54.418"/>
    </inkml:context>
    <inkml:brush xml:id="br0">
      <inkml:brushProperty name="width" value="0.025" units="cm"/>
      <inkml:brushProperty name="height" value="0.025" units="cm"/>
      <inkml:brushProperty name="color" value="#AB008B"/>
    </inkml:brush>
  </inkml:definitions>
  <inkml:trace contextRef="#ctx0" brushRef="#br0">1 341 18097,'0'0'13832,"12"-7"-13117,11-8-697,0-2-1,-2 0 1,0-2-1,0 0 1,-2-1-1,18-24 1,81-131-18,-118 175 0,0-1 0,0 1 0,1-1 0,-1 1 0,0 0 0,0-1 0,1 1 0,-1-1 0,0 1 0,0 0 0,1-1 0,-1 1 0,1 0 0,-1-1 0,0 1 0,1 0 0,-1 0 0,1-1 0,-1 1 0,0 0 0,1 0 0,-1 0 0,1 0 0,-1 0 0,1-1 0,-1 1 0,1 0 0,-1 0 0,1 0 0,-1 0 0,1 1 0,4 13 0,-9 30 0,4-43 0,-7 36 7,-20 61 0,-5 23-12,29-108-7,1 1 1,1 0 0,0 0 0,1 0 0,1 0 0,3 22 0,4-20-2064,2-10-6223,4-5-9415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13.990"/>
    </inkml:context>
    <inkml:brush xml:id="br0">
      <inkml:brushProperty name="width" value="0.025" units="cm"/>
      <inkml:brushProperty name="height" value="0.025" units="cm"/>
    </inkml:brush>
  </inkml:definitions>
  <inkml:trace contextRef="#ctx0" brushRef="#br0">94 63 13933,'0'0'17446,"9"-2"-16261,-6 2-1122,-1 0-58,1 0-1,-1 0 0,0-1 0,1 1 0,-1-1 0,0 1 0,1-1 0,-1 0 0,0 0 1,0 0-1,1 0 0,-1 0 0,0 0 0,0-1 0,0 1 0,-1-1 0,1 1 0,0-1 0,0 0 1,-1 1-1,1-1 0,-1 0 0,0 0 0,0 0 0,1-1 0,-1 1 0,-1 0 0,1 0 0,0 0 1,0-1-1,-1 1 0,1 0 0,-1-4 0,0 5-4,0 1 0,-1-1 0,1 1 0,-1-1 0,1 1 0,-1-1 0,1 1 0,-1-1 0,1 1 0,-1-1 0,0 1 0,1-1 0,-1 1 0,1 0 0,-1 0 0,0-1 0,1 1 0,-1 0 0,0 0 0,0 0 0,1-1 0,-1 1 0,0 0 0,1 0 0,-1 0 0,0 0 0,0 0 0,1 1 0,-1-1 0,0 0 0,1 0 0,-1 0 0,0 1 0,-29 7 0,21-3 0,0 1 0,1 0 0,0 1 0,1 0 0,-1 0 0,1 1 0,1 0 0,0 0 0,-9 15 0,11-18 0,1 0 0,0 0 0,0 1 0,0-1 0,1 1 0,0 0 0,0 0 0,1 0 0,-1 0 0,1 0 0,0 0 0,1 0 0,0 0 0,0 0 0,0 0 0,0 0 0,3 9 0,-2-13 0,1-1 0,-1 1 0,1-1 0,-1 1 0,1-1 0,0 0 0,-1 1 0,1-1 0,0 0 0,0 0 0,0-1 0,0 1 0,0 0 0,0 0 0,0-1 0,0 0 0,0 1 0,0-1 0,0 0 0,0 0 0,1 0 0,2 0 0,52-3 0,-54 2 0,18-2-410,1-2 0,-1 0 0,-1-2-1,1 0 1,19-11 0,9-5-6898</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8:56.745"/>
    </inkml:context>
    <inkml:brush xml:id="br0">
      <inkml:brushProperty name="width" value="0.025" units="cm"/>
      <inkml:brushProperty name="height" value="0.025" units="cm"/>
      <inkml:brushProperty name="color" value="#AB008B"/>
    </inkml:brush>
  </inkml:definitions>
  <inkml:trace contextRef="#ctx0" brushRef="#br0">0 199 21044,'0'0'4772,"3"-10"-2706,3-4-1779,0 1 1,1-1-1,0 1 0,1 0 0,0 1 0,18-20 0,-20 25-247,0 0 1,1 0-1,0 0 1,0 1-1,0 0 1,1 1-1,0-1 1,0 2-1,1-1 1,-1 1-1,1 0 1,17-5-1,-24 9-16,0 0 0,0 0 1,-1 0-1,1 0 0,0 0 0,0 0 0,0 1 0,-1-1 1,1 1-1,0-1 0,-1 1 0,1-1 0,0 1 1,-1 0-1,1 0 0,-1 0 0,1 0 0,-1 0 0,1 0 1,-1 0-1,0 1 0,1-1 0,-1 0 0,0 1 0,0-1 1,0 1-1,1 1 0,3 7 251,0 0-1,-1 1 1,5 17 0,-7-20-180,0-1 1,1 0-1,-1 0 1,2 0-1,4 8 1,-7-13-96,1 0 0,0 0 0,0-1 0,0 1 0,0-1 0,0 1 0,0-1 0,0 0 0,0 0 0,1 0 0,-1 0 0,0 0 0,1 0 0,-1-1 0,1 1 0,-1-1 0,0 1 0,1-1 0,-1 0 0,1 0 0,-1 0 0,1-1 0,-1 1 0,1 0 0,-1-1 0,1 0 0,-1 1 0,0-1 0,1 0 0,-1 0 0,0-1 0,0 1 0,0 0 0,0-1 0,3-2 0,8-5 0,0-1 0,-1-1 0,21-23 0,-33 33 0,1 1-1,24-26-3004,-23 25 2245,1-1 0,-1 0-1,1 1 1,0-1 0,-1 1 0,1 0 0,0 0 0,0 0 0,0 1-1,0-1 1,0 0 0,0 1 0,0 0 0,5 0 0</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38:57.194"/>
    </inkml:context>
    <inkml:brush xml:id="br0">
      <inkml:brushProperty name="width" value="0.025" units="cm"/>
      <inkml:brushProperty name="height" value="0.025" units="cm"/>
      <inkml:brushProperty name="color" value="#AB008B"/>
    </inkml:brush>
  </inkml:definitions>
  <inkml:trace contextRef="#ctx0" brushRef="#br0">0 187 18001,'0'0'7335,"14"-12"-5419,-10 8-1766,24-20 868,51-34-1,-69 52-904,-1 0 0,1 0 0,0 1 0,1 1 0,-1 0 0,1 0-1,0 1 1,0 0 0,0 1 0,0 0 0,17 0 0,-26 2-93,0 0 0,0 0 0,0 1 0,0-1 0,-1 0 0,1 1 0,0 0 0,0-1 0,0 1 0,-1 0 0,1 0 0,0 0 0,-1 0 0,1 0 0,-1 0 0,1 0 0,-1 1 0,0-1 0,1 1 0,-1-1 0,0 1 0,0-1 0,0 1 0,0-1 0,1 4 0,1 3 146,-1 0 1,0 1 0,0-1-1,0 16 1,-2-18-115,0-1 0,1 0 0,0 1-1,0-1 1,0 0 0,0 1 0,1-1 0,0 0 0,0 0-1,0 0 1,4 5 0,-5-9-52,0 0 0,0 0 0,0 0 0,0 0 0,1-1 0,-1 1 0,0 0 0,0-1 0,1 1 0,-1-1 0,0 0 0,1 1 0,-1-1 0,1 0 0,-1 0 0,0 1 0,1-1 0,-1 0 0,1-1 0,-1 1 0,1 0 0,-1 0 0,0-1 0,1 1 0,-1 0 0,0-1 0,1 0 0,-1 1 0,0-1 0,0 0 0,2 0 0,35-30 0,-11 0 0,-1 0 0,38-62 0,-48 82-4281</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0:15.191"/>
    </inkml:context>
    <inkml:brush xml:id="br0">
      <inkml:brushProperty name="width" value="0.025" units="cm"/>
      <inkml:brushProperty name="height" value="0.025" units="cm"/>
      <inkml:brushProperty name="color" value="#AB008B"/>
    </inkml:brush>
  </inkml:definitions>
  <inkml:trace contextRef="#ctx0" brushRef="#br0">1 136 11627,'0'0'10538,"11"-4"-9935,20-5-315,1 2 0,1 1 0,44-3-1,118 0 84,-109 7-323,910-11-166,71-3-1542,-946 14 1630,-61 2 53,109-13 0,-238 7 73,-1174-13 30,3 98 314,1209-75-364,7-2-33,1 1-1,-1 2 0,-24 7 1,43-8-164,15-2 4,28-2 12,-32 0 127,427-4 190,422 8-1182,-608 8-471,580 12-4784,-796-24 5396,0-1 1,0-2-1,57-11 0,-85 13 826,1 0 0,-1 0 0,0 0 0,1 0 1,-1-1-1,0 1 0,0-1 0,0 0 0,-1 0 0,1 0 0,0 0 0,-1-1 0,5-3 0,-7 5 22,0 1-1,1-1 1,-1 0 0,0 1-1,0-1 1,0 0-1,1 1 1,-1-1-1,0 0 1,0 1 0,0-1-1,0 0 1,0 1-1,0-1 1,0 0 0,-1 1-1,1-1 1,0 1-1,0-1 1,0 0-1,-1 1 1,1-1 0,0 0-1,-1 1 1,1-1-1,-1 0 1,-1-1 66,0 0-1,0 0 1,-1 0 0,1 0-1,0 1 1,-1-1 0,0 1 0,1-1-1,-6-1 1,-36-10 724,0 1 0,-1 2 1,0 2-1,-1 3 0,-58-1 0,33 1-176,-837-21 2532,302 62-4077,475-23-3033</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17.287"/>
    </inkml:context>
    <inkml:brush xml:id="br0">
      <inkml:brushProperty name="width" value="0.025" units="cm"/>
      <inkml:brushProperty name="height" value="0.025" units="cm"/>
      <inkml:brushProperty name="color" value="#AB008B"/>
    </inkml:brush>
  </inkml:definitions>
  <inkml:trace contextRef="#ctx0" brushRef="#br0">72 0 17328,'0'0'7810,"1"9"-7500,1 9-88,-1 0 0,-1 0 0,0 0-1,-2 0 1,0 0 0,-5 20 0,-35 112 1364,25-96-983,16-53-548,0 0 0,1 0 0,-1 0 0,1 0 0,-1 0 0,1 1 0,0-1 0,-1 0 0,1 0 0,0 1-1,0-1 1,0 0 0,0 0 0,0 1 0,0-1 0,0 0 0,1 0 0,-1 1 0,0-1 0,1 0 0,-1 0 0,1 0 0,-1 0-1,1 0 1,-1 1 0,1-1 0,1 1 0,1-1 62,0 0-1,-1 0 1,1 0-1,0-1 1,0 1 0,0-1-1,0 0 1,0 0-1,-1 0 1,5 0 0,5-1 110,17 0-40,-1-2-1,0-1 1,33-9-1,0-3-2363,-40 11 464,-1-2-3300,-7 2-2797</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17.879"/>
    </inkml:context>
    <inkml:brush xml:id="br0">
      <inkml:brushProperty name="width" value="0.025" units="cm"/>
      <inkml:brushProperty name="height" value="0.025" units="cm"/>
      <inkml:brushProperty name="color" value="#AB008B"/>
    </inkml:brush>
  </inkml:definitions>
  <inkml:trace contextRef="#ctx0" brushRef="#br0">45 117 11082,'0'0'17783,"1"10"-17452,0 14-133,-1 0 0,-2 1 0,0-1 1,-1-1-1,-2 1 0,-9 30 1,8-32-186,-8 34 935,14-52-653,2-8-35,13-33 33,-4 1-245,-2 0 0,-1-1 0,-2 0 0,-2-1 0,-1-66 0,0 27-229,-5 108-31,0-13 163,0 1 0,2 0 0,0-1-1,5 29 1,-5-43 60,1-1 0,-1 0 0,1 1-1,0-1 1,0 0 0,0 0 0,1 0 0,-1 0-1,1 0 1,0 0 0,0 0 0,0-1 0,0 1-1,0-1 1,0 1 0,1-1 0,-1 0 0,1 0 0,0 0-1,-1 0 1,1 0 0,0-1 0,0 1 0,0-1-1,1 0 1,-1 0 0,0 0 0,0 0 0,1 0-1,-1-1 1,5 1 0,-1-1 9,1 0 1,-1 0-1,0-1 1,1 0-1,-1 0 1,0-1-1,0 0 0,0 0 1,0-1-1,0 0 1,0 0-1,6-4 1,0-2 1,-1 0 1,0 0 0,-1-2-1,18-19 1,-29 30-23,0 0 0,0 0 0,0 0 0,0 0 0,0 0 0,0 1 0,0-1 0,0 0 0,0 0 0,0 0 0,0 0 0,0 0 0,0 0 0,0 0 0,0 0 0,0 0 0,0 1 0,1-1 0,-1 0 0,0 0 0,0 0 0,0 0 0,0 0 0,0 0 0,0 0 0,0 0 0,0 0 0,0 0 0,0 0 0,0 0 0,0 1 0,1-1 0,-1 0 0,0 0 0,0 0 0,0 0 0,0 0 0,0 0 0,0 0 0,0 0 0,0 0 0,1 0 0,-1 0 0,0 0 0,0 0 0,0 0 0,0 0 0,0 0 0,0 0 0,0 0 0,0 0 0,1-1 0,-6 21 0,-10 24 0,7-24-13,2-8-137,0 0 0,1 0-1,1 0 1,0 0 0,1 1 0,0-1-1,1 1 1,0 0 0,1 0 0,1 13-1,0-25-116,0 0-1,0-1 0,0 1 0,0 0 0,0 0 0,1 0 0,-1 0 0,0 0 0,1 0 0,-1 0 0,1 0 0,-1 0 0,1-1 1,-1 1-1,1 0 0,-1 0 0,1-1 0,0 1 0,0 0 0,-1-1 0,1 1 0,0-1 0,0 1 0,0-1 0,-1 1 1,1-1-1,0 1 0,0-1 0,0 0 0,0 0 0,1 1 0,17 0-7878</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20.398"/>
    </inkml:context>
    <inkml:brush xml:id="br0">
      <inkml:brushProperty name="width" value="0.025" units="cm"/>
      <inkml:brushProperty name="height" value="0.025" units="cm"/>
      <inkml:brushProperty name="color" value="#AB008B"/>
    </inkml:brush>
  </inkml:definitions>
  <inkml:trace contextRef="#ctx0" brushRef="#br0">0 0 16239,'0'0'14030,"27"4"-18322</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20.728"/>
    </inkml:context>
    <inkml:brush xml:id="br0">
      <inkml:brushProperty name="width" value="0.025" units="cm"/>
      <inkml:brushProperty name="height" value="0.025" units="cm"/>
      <inkml:brushProperty name="color" value="#AB008B"/>
    </inkml:brush>
  </inkml:definitions>
  <inkml:trace contextRef="#ctx0" brushRef="#br0">1 18 16432,'0'0'12427,"35"-5"-21972,-26-8 1313</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50.156"/>
    </inkml:context>
    <inkml:brush xml:id="br0">
      <inkml:brushProperty name="width" value="0.025" units="cm"/>
      <inkml:brushProperty name="height" value="0.025" units="cm"/>
      <inkml:brushProperty name="color" value="#AB008B"/>
    </inkml:brush>
  </inkml:definitions>
  <inkml:trace contextRef="#ctx0" brushRef="#br0">42 48 18642,'0'0'9555,"10"-8"-8012,-3 3-1331,0 1 1,0 0-1,0 0 0,0 0 1,0 1-1,1 0 0,0 0 1,0 1-1,0 0 0,0 0 0,0 1 1,15-1-1,-16 2-184,0 0-1,0 0 1,1 1 0,-1-1 0,0 2-1,-1-1 1,8 3 0,-12-3-27,-1 0 0,1 0 0,-1 0 1,1 0-1,-1 0 0,0 0 0,0 0 0,0 0 1,1 0-1,-1 1 0,0-1 0,0 0 1,-1 1-1,1-1 0,0 1 0,0-1 0,-1 1 1,1-1-1,-1 1 0,1 0 0,-1-1 1,0 1-1,0 0 0,0-1 0,1 1 1,-2 0-1,1-1 0,0 1 0,0 0 0,0-1 1,-1 1-1,1-1 0,-1 1 0,1 0 1,-1-1-1,-1 3 0,-2 2-1,0 1 0,0 0 0,0-1 0,-1 0 0,0 0 0,-1 0 0,1-1 0,-1 0 0,0 0 0,-1 0 0,1-1 0,-1 1 0,-12 4 0,-29 23 0,48-32 0,-1 1 0,1-1 0,0 0 0,-1 1 0,1-1 0,0 1 0,-1-1 0,1 1 0,0-1 0,0 1 0,0-1 0,-1 1 0,1-1 0,0 1 0,0-1 0,0 1 0,0-1 0,0 1 0,0-1 0,0 1 0,0-1 0,0 1 0,0-1 0,0 1 0,0-1 0,1 1 0,-1-1 0,0 1 0,0-1 0,0 1 0,1-1 0,-1 1 0,0-1 0,1 0 0,-1 1 0,0-1 0,1 1 0,-1-1 0,0 0 0,1 1 0,-1-1 0,1 0 0,-1 0 0,1 1 0,-1-1 0,1 0 0,-1 0 0,1 0 0,-1 1 0,1-1 0,-1 0 0,1 0 0,37 15 0,-26-11 0,-7-2 0,0 1 0,-1-1 0,1 1 0,0 0 0,-1 0 0,0 0 0,0 1 0,0-1 0,0 1 0,-1 0 0,1 0 0,-1 1 0,0-1 0,5 10 0,-7-12 0,0 1 0,0 0 0,0 0 0,-1 0 0,1 0 0,-1 1 0,0-1 0,0 0 0,0 0 0,0 0 0,0 0 0,-1 0 0,1 0 0,-1 0 0,0 0 0,0 0 0,0 0 0,0 0 0,-1 0 0,1-1 0,-1 1 0,0-1 0,1 1 0,-1-1 0,0 1 0,-1-1 0,-2 3 0,-3 1 0,1 1 0,-1-2 0,0 1 0,0-1 0,-1-1 0,0 1 0,1-1 0,-15 4 0,17-7 0,0 1 0,0 0 0,0-1 0,0 0 0,0-1 0,0 0 0,0 1 0,0-2 0,0 1 0,0-1 0,0 0 0,0 0 0,0 0 0,-10-5 0,15 6-65,0-1 0,0 1 1,-1-1-1,1 1 0,0-1 0,0 0 0,0 1 1,0-1-1,0 0 0,0 0 0,0 0 0,0 0 1,0 0-1,0 0 0,1 0 0,-1 0 0,0 0 1,0 0-1,1 0 0,-1 0 0,1-1 0,-1 1 1,1 0-1,0 0 0,0-1 0,-1-2 0,2 3-104,-1 0 0,1-1-1,0 1 1,-1 0 0,1 0-1,0-1 1,0 1 0,0 0-1,0 0 1,0 0 0,0 0-1,0 0 1,0 0 0,0 1-1,1-1 1,-1 0 0,0 0-1,1 1 1,-1-1 0,0 1-1,1-1 1,-1 1 0,3-1 0,16-4-5293,3-1-1648</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50.561"/>
    </inkml:context>
    <inkml:brush xml:id="br0">
      <inkml:brushProperty name="width" value="0.025" units="cm"/>
      <inkml:brushProperty name="height" value="0.025" units="cm"/>
      <inkml:brushProperty name="color" value="#AB008B"/>
    </inkml:brush>
  </inkml:definitions>
  <inkml:trace contextRef="#ctx0" brushRef="#br0">1 0 19346,'0'0'13421,"15"57"-13421,1-45 0,4-1 0,1-4 0,4-4 0,3-3 0,0 0-929,2 0-2466,-6-11-2659,0-4-2017</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50.934"/>
    </inkml:context>
    <inkml:brush xml:id="br0">
      <inkml:brushProperty name="width" value="0.025" units="cm"/>
      <inkml:brushProperty name="height" value="0.025" units="cm"/>
      <inkml:brushProperty name="color" value="#AB008B"/>
    </inkml:brush>
  </inkml:definitions>
  <inkml:trace contextRef="#ctx0" brushRef="#br0">171 0 16688,'0'0'6822,"-45"77"-4163,22-40-609,1 3-353,-1 1-95,1 0-449,7-1-1057,3-6-96,6-6 0,3-2 0,3-9 0,0-5-1890,6-8-1473,4-4-3684,4 0-8231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14.376"/>
    </inkml:context>
    <inkml:brush xml:id="br0">
      <inkml:brushProperty name="width" value="0.025" units="cm"/>
      <inkml:brushProperty name="height" value="0.025" units="cm"/>
    </inkml:brush>
  </inkml:definitions>
  <inkml:trace contextRef="#ctx0" brushRef="#br0">22 1 20499,'0'0'2499,"-16"70"-97,11-30 192,5 0-1697,0-8-352,0-1-385,9-9-160,4-7-1057,0-3-1858,-6-7-672,-4-5-801</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51.351"/>
    </inkml:context>
    <inkml:brush xml:id="br0">
      <inkml:brushProperty name="width" value="0.025" units="cm"/>
      <inkml:brushProperty name="height" value="0.025" units="cm"/>
      <inkml:brushProperty name="color" value="#AB008B"/>
    </inkml:brush>
  </inkml:definitions>
  <inkml:trace contextRef="#ctx0" brushRef="#br0">0 1 9929,'0'0'19539,"68"8"-17713,-35-8-609,2 0-961,1 0-256,-2-2 0,-3 2-1569,-6 0-2211,-7 0-4356</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53.642"/>
    </inkml:context>
    <inkml:brush xml:id="br0">
      <inkml:brushProperty name="width" value="0.025" units="cm"/>
      <inkml:brushProperty name="height" value="0.025" units="cm"/>
      <inkml:brushProperty name="color" value="#AB008B"/>
    </inkml:brush>
  </inkml:definitions>
  <inkml:trace contextRef="#ctx0" brushRef="#br0">0 75 12236,'0'-3'772,"0"1"0,0-1 0,1 1 0,-1-1 0,1 1 0,-1-1 0,1 1 0,0-1 0,0 1 0,0-1 0,0 1 0,0 0 0,1 0 0,-1 0 0,4-4 0,-2 3-293,0 0 1,0 1 0,0 0 0,0 0 0,0 0 0,1 0-1,-1 0 1,1 1 0,6-3 0,3 1 14,1 1 0,-1 0 0,1 1 0,-1 0 0,17 1 1,-29 0-490,0 1-1,0-1 1,0 0 0,0 1 0,0-1 0,0 1 0,0-1 0,0 1 0,0-1 0,0 1 0,0 0-1,-1 0 1,1-1 0,0 1 0,0 0 0,-1 0 0,1 0 0,0 0 0,-1 0 0,1-1 0,-1 1-1,1 0 1,-1 0 0,0 1 0,1-1 0,-1 0 0,0 0 0,0 0 0,0 0 0,0 0 0,1 0 0,-2 0-1,1 0 1,0 0 0,0 0 0,0 1 0,0-1 0,-1 1 0,0 4 13,0 0 1,0-1-1,0 1 1,-1 0-1,0-1 0,-4 8 1,-4 2-2,-1 0 1,0 0 0,-22 20-1,21-23-12,0 1 0,1 0 1,0 1-1,-12 21 0,22-33-77,0-1 1,0 0-1,0 1 0,0-1 1,0 1-1,0-1 0,1 1 1,-1-1-1,1 1 0,-1-1 1,1 1-1,-1 0 0,1-1 1,0 1-1,0-1 0,0 1 1,0 0-1,0-1 0,0 1 1,1 0-1,-1-1 0,0 1 1,1 0-1,-1-1 0,1 1 1,0-1-1,-1 1 0,1-1 1,0 0-1,0 1 0,0-1 1,0 0-1,0 1 0,0-1 1,0 0-1,1 0 0,-1 0 1,0 0-1,1 0 0,-1 0 1,1 0-1,-1-1 0,1 1 1,-1 0-1,1-1 0,-1 1 1,1-1-1,0 0 0,-1 1 1,1-1-1,0 0 0,2 0 1,8 1-1035,1-1 1,-1 0-1,1 0 1,-1-1-1,23-5 1,4-6-5563,0-3-1825</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54.017"/>
    </inkml:context>
    <inkml:brush xml:id="br0">
      <inkml:brushProperty name="width" value="0.025" units="cm"/>
      <inkml:brushProperty name="height" value="0.025" units="cm"/>
      <inkml:brushProperty name="color" value="#AB008B"/>
    </inkml:brush>
  </inkml:definitions>
  <inkml:trace contextRef="#ctx0" brushRef="#br0">148 53 15310,'0'0'11286,"-11"-2"-10459,8 1-800,-1 0 0,1 0-1,0 1 1,-1-1 0,1 1-1,-1 0 1,1 0 0,-1 0 0,1 1-1,0-1 1,-1 1 0,1 0-1,0 0 1,-1 0 0,1 0-1,0 0 1,0 1 0,0 0-1,0-1 1,0 1 0,0 0 0,1 1-1,-1-1 1,1 0 0,-1 1-1,1-1 1,0 1 0,0 0-1,0 0 1,0-1 0,-2 7-1,-2-1 68,1 1-1,0 0 0,1 0 0,0 0 1,1 0-1,-1 1 0,2 0 0,-1-1 0,1 1 1,1 0-1,0 0 0,0 15 0,2-23-62,-1-1-1,1 0 0,-1 1 1,1-1-1,-1 0 0,1 1 1,0-1-1,-1 0 1,1 0-1,0 1 0,0-1 1,0 0-1,0 0 0,0 0 1,0 0-1,0 0 1,0-1-1,1 1 0,-1 0 1,0 0-1,1-1 0,-1 1 1,0-1-1,1 1 0,-1-1 1,0 1-1,1-1 1,-1 0-1,1 0 0,-1 0 1,1 0-1,-1 0 0,1 0 1,-1 0-1,0 0 1,1-1-1,1 0 0,4 1 146,-1-1-1,1 0 0,0-1 0,0 0 1,-1 0-1,12-5 0,-7 0-116,0 0 0,-1 0-1,0-1 1,0-1 0,-1 0-1,0 0 1,0 0 0,7-12 0,-12 15-38,0 0 1,-1 0 0,1 0-1,-1 0 1,0-1 0,-1 1-1,1-1 1,-1 0 0,-1 1-1,1-1 1,-1 0 0,0 0-1,-1 0 1,0 0 0,0 0-1,-1-9 1,0 15-28,1-1 0,0 0 0,-1 0 0,1 1 0,-1-1 0,0 0 0,0 1 0,1-1 0,-1 1 1,0-1-1,0 1 0,0 0 0,-1-1 0,1 1 0,0 0 0,0 0 0,-1-1 0,1 1 0,-1 0 0,1 0 0,-1 1 0,1-1 0,-1 0 0,0 0 0,1 1 0,-1-1 0,0 1 1,0 0-1,1-1 0,-1 1 0,0 0 0,0 0 0,1 0 0,-1 0 0,0 0 0,0 1 0,1-1 0,-1 0 0,0 1 0,1 0 0,-1-1 0,0 1 0,-2 1 0,-3 1-62,0 0 0,0 0 0,0 1 0,1 0-1,-1 0 1,1 0 0,0 1 0,-10 10-1,-4 20-2029,16-13-1729,4-22 3449,0 1 0,0 0 0,0-1-1,0 1 1,0 0 0,0-1 0,0 1 0,0 0 0,1-1 0,-1 1 0,0 0 0,1-1 0,-1 1 0,0 0-1,1-1 1,-1 1 0,1-1 0,-1 1 0,1-1 0,-1 1 0,1-1 0,0 1 0,12 3-7635</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54.346"/>
    </inkml:context>
    <inkml:brush xml:id="br0">
      <inkml:brushProperty name="width" value="0.025" units="cm"/>
      <inkml:brushProperty name="height" value="0.025" units="cm"/>
      <inkml:brushProperty name="color" value="#AB008B"/>
    </inkml:brush>
  </inkml:definitions>
  <inkml:trace contextRef="#ctx0" brushRef="#br0">179 0 17777,'0'0'3304,"-9"4"-795,-4 3-2027,0 0-1,1 1 1,0 1 0,0 0-1,1 0 1,0 1-1,-15 19 1,19-22-336,1 1 0,0-1 0,1 1 1,0 1-1,0-1 0,1 1 0,0 0 0,0 0 0,1 0 1,0 1-1,1-1 0,0 1 0,-1 16 0,3-25-138,0 0-1,0 0 1,0 1-1,0-1 0,0 0 1,0 0-1,1 0 1,-1 1-1,1-1 1,-1 0-1,1 0 1,-1 0-1,1 0 0,-1 0 1,1 0-1,0 0 1,0 0-1,0 0 1,-1 0-1,1 0 1,0 0-1,0 0 0,0-1 1,0 1-1,3 1 1,-1-1 62,0 0 0,0 0 0,1 0 0,-1-1 0,0 1 0,1-1 0,-1 0 0,1 0 0,5 0 0,0-2 130,1 1-1,-1-1 1,0 0-1,0-1 0,0 0 1,13-7-1,-10 3-114,0 0 0,-1-1 0,0-1 0,-1 0 0,0 0-1,18-22 1,-24 26-58,0-1-1,0-1 0,0 1 0,-1 0 1,0-1-1,0 0 0,-1 0 0,1 0 1,-2 0-1,1 0 0,-1 0 0,0 0 1,0 0-1,-1-13 0,0 18-42,-1 0-1,1 0 1,0 0 0,-1 0 0,0 0-1,1 0 1,-1 1 0,0-1-1,0 0 1,0 1 0,0-1 0,-1 0-1,1 1 1,0-1 0,0 1-1,-1 0 1,1 0 0,-1-1 0,0 1-1,1 0 1,-1 0 0,0 0-1,1 0 1,-1 1 0,0-1-1,0 0 1,0 1 0,0-1 0,0 1-1,0 0 1,0 0 0,1 0-1,-1 0 1,0 0 0,0 0 0,0 0-1,0 0 1,-3 2 0,-3-1-308,1 0 1,-1 0 0,1 1 0,0 1-1,0-1 1,0 1 0,0 0 0,-12 7-1,6 0-6429,2-2-4858</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55.218"/>
    </inkml:context>
    <inkml:brush xml:id="br0">
      <inkml:brushProperty name="width" value="0.025" units="cm"/>
      <inkml:brushProperty name="height" value="0.025" units="cm"/>
      <inkml:brushProperty name="color" value="#AB008B"/>
    </inkml:brush>
  </inkml:definitions>
  <inkml:trace contextRef="#ctx0" brushRef="#br0">34 0 17489,'0'0'12988,"-3"12"-12748,-2 4-181,-1 4 288,0 0 0,2 0 0,0 0 0,-1 23 0,5-42-339,0 0-1,0-1 1,0 1 0,0 0-1,0-1 1,1 1 0,-1-1 0,0 1-1,0 0 1,1-1 0,-1 1 0,0-1-1,1 1 1,-1-1 0,1 1 0,-1-1-1,1 1 1,-1-1 0,1 1-1,-1-1 1,1 1 0,-1-1 0,1 0-1,-1 1 1,1-1 0,0 0 0,-1 0-1,2 1 1,25 1 71,-20-2-134,-1-1 0,1 0 0,0 0 0,-1-1 0,11-4 0,-12 4-737,-1-1 0,-1 1 0,1-1 0,0 0 0,-1 0 0,1-1-1,4-5 1,4-11-6649</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55.543"/>
    </inkml:context>
    <inkml:brush xml:id="br0">
      <inkml:brushProperty name="width" value="0.025" units="cm"/>
      <inkml:brushProperty name="height" value="0.025" units="cm"/>
      <inkml:brushProperty name="color" value="#AB008B"/>
    </inkml:brush>
  </inkml:definitions>
  <inkml:trace contextRef="#ctx0" brushRef="#br0">3 15 13196,'0'0'19155,"-3"-14"-21974,17 21-1089,0-1-2594,-4-2-8008</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55.875"/>
    </inkml:context>
    <inkml:brush xml:id="br0">
      <inkml:brushProperty name="width" value="0.025" units="cm"/>
      <inkml:brushProperty name="height" value="0.025" units="cm"/>
      <inkml:brushProperty name="color" value="#AB008B"/>
    </inkml:brush>
  </inkml:definitions>
  <inkml:trace contextRef="#ctx0" brushRef="#br0">0 32 8648,'0'0'21044,"49"-2"-19571,-11-5-383,5-2-578,4 3-512,-4 2 0,-7 1 0,-3 3 0,-9 0-1153,-9 4-1153,-9 5-1602,-6 3-736,0-1-1122,-9-2-4804</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56.230"/>
    </inkml:context>
    <inkml:brush xml:id="br0">
      <inkml:brushProperty name="width" value="0.025" units="cm"/>
      <inkml:brushProperty name="height" value="0.025" units="cm"/>
      <inkml:brushProperty name="color" value="#AB008B"/>
    </inkml:brush>
  </inkml:definitions>
  <inkml:trace contextRef="#ctx0" brushRef="#br0">1 48 17392,'0'0'7656,"53"-3"-5158,-21-5-672,6-2-641,0 1-641,1 2-480,-4 3-128,-3 1-1441,-7 2-3235,-4-2-5638</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57.365"/>
    </inkml:context>
    <inkml:brush xml:id="br0">
      <inkml:brushProperty name="width" value="0.025" units="cm"/>
      <inkml:brushProperty name="height" value="0.025" units="cm"/>
      <inkml:brushProperty name="color" value="#AB008B"/>
    </inkml:brush>
  </inkml:definitions>
  <inkml:trace contextRef="#ctx0" brushRef="#br0">1 125 7079,'0'0'18796,"9"-1"-16388,224-52 691,-39 6-1714,-113 35-3265,109 0-8326</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7:45.195"/>
    </inkml:context>
    <inkml:brush xml:id="br0">
      <inkml:brushProperty name="width" value="0.025" units="cm"/>
      <inkml:brushProperty name="height" value="0.025" units="cm"/>
      <inkml:brushProperty name="color" value="#AB008B"/>
    </inkml:brush>
  </inkml:definitions>
  <inkml:trace contextRef="#ctx0" brushRef="#br0">199 164 5477,'0'0'2050,"11"-10"828,-6 5-2506,51-54 3827,-51 54-3292,-2 0 0,1 0 0,0 0 0,-1-1 0,0 1 0,-1-1 0,1 0 0,-1 0 0,0 0 0,0 0 0,-1 0 0,2-11 0,-4 17-778,0-1-1,0 0 1,0 1 0,0-1 0,0 1 0,0-1 0,0 1 0,0 0 0,0-1 0,0 1-1,0 0 1,0 0 0,0-1 0,-1 1 0,1 0 0,0 0 0,0 0 0,0 0-1,0 1 1,0-1 0,0 0 0,0 0 0,0 1 0,0-1 0,0 0 0,0 1 0,-1 0-1,-12 8-10,0 0 0,1 0 1,1 1-1,0 1 0,0 0 0,1 1 0,-11 14 0,10-11 42,-9 8-38,2 1-1,1 0 0,1 2 0,2 0 1,-15 31-1,24-42-75,0 0 1,0 0 0,2 1-1,0-1 1,1 1-1,0 0 1,1 0 0,1 0-1,1 1 1,0-1-1,3 23 1,-1-33-47,0-1 0,0 0 0,1 0 0,-1 0 0,1-1 0,0 1 0,0-1 0,1 1 0,-1-1 0,1 0 0,0 0 0,0-1 0,0 1 0,1-1 0,-1 0 0,1 0 0,0 0 0,0-1 0,0 0 0,0 0 0,0 0 0,0 0 0,1-1 0,-1 0 0,0 0 0,9 0 0,-7 0 0,-1-1 0,0 0 0,0 0 0,0 0 0,0-1 0,0 0 0,0 0 0,0 0 0,0-1 0,11-4 0,-14 4 0,0 0 0,0 0 0,0 0 0,0 0 0,0 0 0,-1 0 0,1-1 0,-1 1 0,1-1 0,-1 0 0,0 0 0,0 0 0,0 0 0,0 0 0,-1 0 0,1-1 0,-1 1 0,2-7 0,-3 8 0,1 1 0,-1 0 0,0-1 0,0 1 0,0-1 0,0 1 0,0-1 0,0 1 0,0 0 0,-1-1 0,1 1 0,0 0 0,-1-1 0,1 1 0,-1 0 0,0-1 0,1 1 0,-1 0 0,0 0 0,0 0 0,0 0 0,0-1 0,0 1 0,0 0 0,0 1 0,-1-2 0,-2 0 0,1 0 0,0 0 0,-1 0 0,1 1 0,-1-1 0,0 1 0,1 0 0,-1 1 0,0-1 0,-5 0 0,4 1 0,0-1 0,0 1 0,0 1 0,0-1 0,-1 1 0,1 0 0,-8 3 0,11-4 0,1 1 0,-1-1 0,0 1 0,1 0 0,-1 0 0,1 0 0,-1 0 0,0 0 0,1 0 0,0 0 0,-1 0 0,1 1 0,0-1 0,0 0 0,0 1 0,0-1 0,0 1 0,0 0 0,-1 2 0,1-4 0,1 1 0,0-1 0,0 0 0,0 0 0,0 1 0,0-1 0,0 0 0,0 1 0,0-1 0,0 0 0,0 0 0,0 1 0,0-1 0,0 0 0,0 1 0,0-1 0,0 0 0,0 0 0,0 1 0,1-1 0,-1 0 0,0 0 0,0 1 0,0-1 0,0 0 0,0 0 0,1 1 0,-1-1 0,0 0 0,0 0 0,1 0 0,-1 1 0,0-1 0,0 0 0,1 0 0,-1 0 0,0 0 0,0 0 0,1 0 0,-1 0 0,0 1 0,0-1 0,1 0 0,-1 0 0,1 0 0,19-3 0,19-12 0,104-80 0,-142 94 0,0 0 0,0 0 0,1 0 0,-1 1 0,0-1 0,0 0 0,0 0 0,1 1 0,-1-1 0,0 1 0,1-1 0,-1 1 0,1 0 0,-1-1 0,0 1 0,1 0 0,-1 0 0,1 0 0,-1 0 0,1 0 0,-1 0 0,0 1 0,1-1 0,-1 0 0,1 1 0,-1-1 0,0 1 0,0-1 0,1 1 0,-1 0 0,0 0 0,0-1 0,0 1 0,1 0 0,-1 0 0,0 0 0,0 0 0,0 0 0,-1 0 0,1 1 0,0-1 0,0 0 0,-1 0 0,1 1 0,0-1 0,-1 0 0,0 1 0,1-1 0,-1 1 0,0-1 0,1 3 0,1 11 0,-1-1 0,0 1 0,-1-1 0,-3 19 0,2-14 0,-9 76 0,10-94-21,0-1-1,0 0 1,0 1 0,0-1 0,0 0-1,0 0 1,0 1 0,0-1-1,0 0 1,0 1 0,0-1 0,0 0-1,0 0 1,0 1 0,1-1-1,-1 0 1,0 1 0,0-1-1,0 0 1,0 0 0,0 0 0,1 1-1,-1-1 1,0 0 0,0 0-1,1 0 1,-1 1 0,0-1 0,0 0-1,1 0 1,-1 0 0,0 0-1,0 0 1,1 0 0,-1 1 0,0-1-1,0 0 1,1 0 0,-1 0-1,0 0 1,1 0 0,-1 0 0,0 0-1,0 0 1,1 0 0,-1 0-1,0 0 1,1-1 0,-1 1-1,0 0 1,0 0 0,1 0 0,-1 0-1,0 0 1,0 0 0,1-1-1,-1 1 1,0 0 0,0 0 0,0 0-1,1-1 1,-1 1 0,15-15-5156,-6-5-4448</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14.826"/>
    </inkml:context>
    <inkml:brush xml:id="br0">
      <inkml:brushProperty name="width" value="0.025" units="cm"/>
      <inkml:brushProperty name="height" value="0.025" units="cm"/>
    </inkml:brush>
  </inkml:definitions>
  <inkml:trace contextRef="#ctx0" brushRef="#br0">52 190 15246,'0'0'2702,"5"-10"-578,-5 10-2113,3-6 221,0 0 1,0 0 0,0 0-1,1 0 1,0 1-1,0-1 1,0 1 0,1 1-1,0-1 1,0 0 0,0 1-1,0 0 1,9-4-1,18-9 625,0 1 1,1 2-1,1 2 0,0 1 0,1 1 0,0 2 0,1 2 0,-1 1 0,1 2 0,54 1 0,-86 2-857,0 1 0,0-1 0,0 1 0,0-1 0,0 1 0,-1 0 0,1 1 0,0-1 0,-1 1 0,1-1 0,-1 1 0,1 0 0,5 5 0,-8-6 0,1 1 0,-1 0 0,1 0 0,-1 0 0,0-1 0,0 1 0,0 0 0,0 0 0,0 1 0,-1-1 0,1 0 0,-1 0 0,1 0 0,-1 0 0,0 1 0,0-1 0,0 0 0,0 0 0,0 0 0,0 1 0,0-1 0,-1 0 0,1 0 0,-1 0 0,-1 4 0,-2 3 0,0 0 0,-1-1 0,0 0 0,0 0 0,-1 0 0,0 0 0,-10 10 0,-57 48 0,46-43 0,-15 12 0,19-17 0,-34 36 0,57-47 0,12-3 0,25-4 0,-27 0 0,33-1 0,-25-1 0,0 2 0,0 0 0,0 1 0,0 0 0,-1 1 0,1 2 0,-1 0 0,20 6 0,-36-9 0,1-1 0,-1 1 0,0-1 0,0 1 0,0-1 0,0 1 0,1-1 0,-1 1 0,0 0 0,0 0 0,-1 0 0,1-1 0,0 1 0,0 0 0,0 0 0,0 0 0,-1 0 0,1 0 0,-1 1 0,1-1 0,0 0 0,-1 0 0,0 0 0,1 0 0,-1 1 0,0-1 0,0 0 0,1 0 0,-1 1 0,0-1 0,0 0 0,-1 0 0,1 1 0,0-1 0,0 0 0,0 0 0,-1 1 0,1-1 0,-1 0 0,1 0 0,-1 0 0,1 0 0,-1 0 0,0 0 0,-1 2 0,-3 3 0,0 0 0,0-1 0,-1 1 0,1-1 0,-1-1 0,-8 6 0,-26 16 0,-1-2 0,-2-2 0,-69 27 0,89-41 0,0 0 0,0-2 0,-1-1 0,0 0 0,1-2 0,-1-1 0,0-1 0,-48-4 0,66 2 2,0 0 0,1 0 0,-1-1 0,1 0 0,0 0 0,0 0 0,-1-1 0,1 0 0,1 0 0,-1 0 0,0-1 0,1 1-1,0-1 1,0 0 0,0 0 0,-4-5 0,6 5-139,0 1 0,0 0-1,0-1 1,1 1 0,-1-1-1,1 0 1,-1 1 0,1-1-1,0 0 1,1 0-1,-1 0 1,1 0 0,0 0-1,0 1 1,0-1 0,0 0-1,1 0 1,-1 0 0,1 0-1,0 0 1,0 0 0,0 1-1,1-1 1,2-4-1,18-26-10330</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7:45.926"/>
    </inkml:context>
    <inkml:brush xml:id="br0">
      <inkml:brushProperty name="width" value="0.025" units="cm"/>
      <inkml:brushProperty name="height" value="0.025" units="cm"/>
      <inkml:brushProperty name="color" value="#AB008B"/>
    </inkml:brush>
  </inkml:definitions>
  <inkml:trace contextRef="#ctx0" brushRef="#br0">4 409 17553,'0'0'12689,"-2"8"-10949,2-2-1564,-1-5-134,1 1-1,0 0 0,-1 0 1,1 0-1,0-1 1,0 1-1,0 0 0,0 0 1,1 0-1,-1-1 0,0 1 1,2 3-1,-1-4-38,0 0 0,0 0 1,0 0-1,0 0 0,1 0 0,-1-1 1,0 1-1,1 0 0,-1-1 0,0 1 1,1 0-1,-1-1 0,1 0 0,-1 1 0,1-1 1,-1 0-1,1 0 0,-1 0 0,1 0 1,-1 0-1,4 0 0,7-2-3,0 0 0,1 0 0,-1-1 0,0-1 0,-1 0 0,1-1 0,-1 0 0,0-1 0,0 0 0,0 0 0,-1-1 0,0-1 0,0 0 0,-1 0 0,0-1 0,-1 0 0,1 0 0,-2-1 0,0 0 0,0 0 0,11-23 0,-18 32 0,1-1 0,0 1 0,-1 0 0,1-1 0,-1 1 0,1-1 0,-1 1 0,0-1 0,0 1 0,1-1 0,-1 1 0,0-1 0,-1 1 0,1-1 0,0 0 0,0 1 0,-1-1 0,1 1 0,-1-2 0,0 2 0,0 1 0,1-1 0,-1 1 0,0-1 0,1 1 0,-1 0 0,0-1 0,0 1 0,0 0 0,1 0 0,-1-1 0,0 1 0,0 0 0,0 0 0,0 0 0,1 0 0,-1 0 0,0 0 0,0 1 0,0-1 0,1 0 0,-1 0 0,0 0 0,-1 1 0,-6 2 0,1 1 0,0-1 0,0 1 0,0 0 0,-11 9 0,0 2 0,0 2 0,2 0 0,-27 33 0,38-43 0,-1 1 0,1 0 0,0 1 0,1-1 0,0 1 0,0 0 0,1 0 0,0 0 0,0 1 0,1-1 0,1 0 0,-1 12 0,1-20 0,1 0 0,0 1 0,0-1 0,0 0 0,1 1 0,-1-1 0,0 0 0,0 0 0,1 1 0,-1-1 0,1 0 0,-1 0 0,1 0 0,-1 0 0,1 1 0,0-1 0,0 0 0,-1 0 0,1 0 0,0 0 0,0-1 0,0 1 0,0 0 0,0 0 0,0-1 0,0 1 0,1 0 0,1 0 0,0 0 0,1 0 0,-1-1 0,1 1 0,0-1 0,-1 0 0,1 0 0,-1 0 0,1-1 0,-1 1 0,6-2 0,4-2 0,0 0 0,-1-1 0,1 0 0,22-14 0,-9 1 0,-1-2 0,0-1 0,-2-1 0,0-1 0,-2-1 0,32-46 0,-30 35 0,-2 0 0,-2-1 0,-1-2 0,24-69 0,-41 102 0,1 1 0,-1-1 0,0 0 0,0 0 0,-1 0 0,1 1 0,-1-1 0,-1-9 0,1 14 0,0 0 0,0-1 0,0 1 0,0-1 0,0 1 0,0 0 0,-1-1 0,1 1 0,0 0 0,0-1 0,0 1 0,-1 0 0,1 0 0,0-1 0,0 1 0,-1 0 0,1 0 0,0-1 0,0 1 0,-1 0 0,1 0 0,0 0 0,-1-1 0,1 1 0,0 0 0,-1 0 0,1 0 0,0 0 0,-1 0 0,1 0 0,-1 0 0,1 0 0,0 0 0,-1 0 0,1 0 0,0 0 0,-1 0 0,-23 17 0,6 1 0,1 1 0,0 1 0,2 0 0,0 1 0,2 1 0,0 0 0,1 1 0,2 0 0,0 1 0,1 0 0,2 0 0,0 1 0,2 0 0,-4 48 0,8-70 4,1 1 0,0-1 0,0 1 0,0-1 0,1 0 0,-1 1 0,1-1 0,-1 0 0,1 1 0,0-1 0,1 0 0,-1 0 0,1 0 0,-1 0 0,1 0 0,0 0 0,0 0 0,0-1 0,0 1 0,0-1 0,1 1 0,-1-1 0,5 3 0,-1-2-48,1-1 1,-1 1-1,1-1 0,0 0 1,0-1-1,0 0 0,0 0 1,0 0-1,0-1 0,8 0 1,44-2-8072,-29-6 471</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7:46.281"/>
    </inkml:context>
    <inkml:brush xml:id="br0">
      <inkml:brushProperty name="width" value="0.025" units="cm"/>
      <inkml:brushProperty name="height" value="0.025" units="cm"/>
      <inkml:brushProperty name="color" value="#AB008B"/>
    </inkml:brush>
  </inkml:definitions>
  <inkml:trace contextRef="#ctx0" brushRef="#br0">197 174 21396,'0'0'4121,"-11"-1"-1040,3 2-2864,0-1 1,0 1-1,1 0 1,-1 1-1,0 0 1,1 0-1,0 1 0,-1 0 1,1 0-1,0 0 1,0 1-1,1 0 1,-1 1-1,1-1 1,0 1-1,0 0 1,1 1-1,-9 10 1,9-10-216,0 0 1,0 0-1,1 1 1,0-1-1,1 1 1,-1 0-1,1 1 1,0-1-1,1 1 1,0-1-1,0 1 1,1-1-1,0 1 1,0 8-1,1-14-2,0-1 0,0 1 0,0-1 0,1 0 0,-1 0 0,0 1 0,1-1 0,-1 0 0,1 1 0,0-1 0,-1 0 0,1 0 0,0 0 0,0 0 0,-1 0 0,1 0 0,0 0 0,0 0 0,0 0 0,0 0 0,1 0 0,-1-1 0,0 1 0,0 0 0,0-1 0,1 1 0,-1-1 0,0 1 0,0-1 0,1 0 0,-1 0 0,0 1 0,1-1 0,-1 0 0,1 0 0,-1 0 0,0 0 0,1-1 0,-1 1 0,0 0 0,1-1 0,1 0 0,4 0 0,0 0 0,-1-1 0,1 0 0,-1-1 0,1 1 0,-1-1 0,10-6 0,4-7 0,0-1 0,-2 0 0,0-1 0,0-1 0,15-24 0,66-110 0,-54 79 0,-40 69 0,-3 9 0,-4 10 0,-11 22 0,-23 45 0,24-57 0,0 1 0,2 0 0,1 0 0,1 1 0,-6 32 0,14-58 0,-4 64-568,4-61 435,0-1-1,0 0 1,1 1 0,-1-1-1,0 1 1,1-1-1,-1 0 1,1 0 0,0 1-1,0-1 1,0 0 0,0 0-1,0 0 1,1 0-1,-1 0 1,0 0 0,1 0-1,0 0 1,-1-1 0,1 1-1,0 0 1,0-1-1,2 2 1,19 2-6668</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7:47.061"/>
    </inkml:context>
    <inkml:brush xml:id="br0">
      <inkml:brushProperty name="width" value="0.025" units="cm"/>
      <inkml:brushProperty name="height" value="0.025" units="cm"/>
      <inkml:brushProperty name="color" value="#AB008B"/>
    </inkml:brush>
  </inkml:definitions>
  <inkml:trace contextRef="#ctx0" brushRef="#br0">73 1 16111,'0'0'8830,"-1"14"-7768,-51 436 4832,33-310-5024,28-220-870,21-124 0,-23 168 0,2 0 0,1 0 0,23-52 0,-29 81-29,0 1-1,0-1 1,0 1 0,1-1-1,0 1 1,0 1-1,0-1 1,1 1 0,0 0-1,0 0 1,7-4 0,-11 7 18,1 1 1,-1 0 0,1-1-1,-1 1 1,0 0-1,1 0 1,0 0 0,-1 1-1,1-1 1,0 1 0,-1-1-1,1 1 1,0 0 0,-1 0-1,1 0 1,0 0-1,-1 1 1,1-1 0,0 1-1,-1 0 1,1-1 0,0 1-1,-1 0 1,0 0 0,1 1-1,-1-1 1,1 1 0,-1-1-1,0 1 1,0 0-1,0-1 1,0 1 0,3 4-1,-2-2 24,-1 1 0,1-1 0,-1 0 1,0 1-1,0 0 0,0-1 0,-1 1 0,1 0 0,-1 0 0,0 0 0,-1 0 0,1 0 0,-1 0 0,0 0 0,0 0 0,-1 0 0,1 0 0,-1 0 0,0 0 0,-1 0 0,1 0 0,-1-1 0,0 1 0,0 0 1,-1-1-1,-3 7 0,2-5 4,1-1 1,-1 1 0,0-1-1,-1 0 1,1 0-1,-1 0 1,0 0 0,0-1-1,-1 0 1,1 0-1,-1-1 1,0 1 0,0-1-1,0 0 1,0-1 0,0 1-1,-1-1 1,1-1-1,-9 2 1,12-3-24,1 0-1,-1 0 1,0-1-1,1 1 1,-1-1 0,1 1-1,-1-1 1,1 0 0,-1 0-1,1 0 1,0-1-1,0 1 1,-1 0 0,1-1-1,0 0 1,0 1 0,0-1-1,1 0 1,-1 0-1,0 0 1,1 0 0,-1 0-1,1 0 1,-1-1-1,1 1 1,0 0 0,0-1-1,0 1 1,1-1 0,-1 1-1,1-1 1,-1 1-1,1-1 1,0 0 0,0 1-1,0-1 1,0 1 0,0-1-1,0 0 1,1-2-1,0 4-227,0 0-1,0 0 0,-1 1 1,1-1-1,0 0 0,0 0 0,0 1 1,0-1-1,0 0 0,0 1 1,0-1-1,0 1 0,0-1 0,0 1 1,0 0-1,0-1 0,0 1 1,0 0-1,0 0 0,0 0 1,0 0-1,3 0 0,34 0-5266,-23 0 2590,17-2-3516</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7:47.777"/>
    </inkml:context>
    <inkml:brush xml:id="br0">
      <inkml:brushProperty name="width" value="0.025" units="cm"/>
      <inkml:brushProperty name="height" value="0.025" units="cm"/>
      <inkml:brushProperty name="color" value="#AB008B"/>
    </inkml:brush>
  </inkml:definitions>
  <inkml:trace contextRef="#ctx0" brushRef="#br0">140 237 20371,'0'0'3379,"-9"2"-773,3-1-2400,-1 1 0,1 1 0,-1-1 1,1 1-1,0 0 0,0 1 0,1-1 1,-1 1-1,1 0 0,-1 1 0,1-1 1,1 1-1,-1 0 0,1 0 0,0 1 1,0-1-1,0 1 0,1 0 0,-1 0 1,2 0-1,-4 9 0,2-5 38,0 0 1,1 0-1,1 1 0,-3 15 0,5-25-225,-1 1 0,1 0-1,0 0 1,-1-1 0,1 1-1,0 0 1,0 0 0,0 0-1,0-1 1,1 1-1,-1 0 1,0 0 0,1-1-1,-1 1 1,1 0 0,0-1-1,-1 1 1,1-1 0,0 1-1,0-1 1,0 1 0,0-1-1,0 1 1,1-1 0,-1 0-1,0 0 1,1 1-1,-1-1 1,1 0 0,-1 0-1,1-1 1,-1 1 0,1 0-1,2 1 1,2-2-19,-1 1 0,1-1 0,0 0 0,0-1 0,-1 1 0,1-1 0,0 0 0,-1-1 0,1 1 0,-1-1 0,1 0 0,-1 0 0,0-1 0,0 0 0,0 1 0,0-2 0,0 1 0,-1-1 0,1 1 0,-1-1 0,0 0 0,0-1 0,-1 1 0,1-1 0,-1 0 0,5-8 0,-1 1 0,-1-1 0,0 0 0,0 0 0,-2 0 0,1-1 0,-2 1 0,0-1 0,0 0 0,0-27 0,-6 60 0,3-16 0,-1-1 0,1 1 0,-1 0 0,1-1 0,0 1 0,0 0 0,0 0 0,0-1 0,1 5 0,0-5 0,0-1 0,-1 0 0,1 0 0,0 0 0,0 0 0,0 0 0,0-1 0,0 1 0,0 0 0,0 0 0,0-1 0,0 1 0,0 0 0,0-1 0,0 1 0,0-1 0,0 1 0,1-1 0,-1 0 0,0 1 0,0-1 0,1 0 0,-1 0 0,0 0 0,0 0 0,1 0 0,1-1 0,7 0 0,0-1 0,0 0 0,0 0 0,0-1 0,-1 0 0,1-1 0,-1 0 0,0-1 0,0 0 0,-1 0 0,1-1 0,-1 0 0,0 0 0,-1-1 0,0 0 0,10-12 0,-1 1 0,-2-1 0,0 0 0,-1 0 0,0-2 0,-2 1 0,9-25 0,-19 42 0,1-1 0,-1 1 0,0-1 0,-1 1 0,1-1 0,0 0 0,-1 1 0,0-7 0,0 10 0,0-1 0,0 1 0,0 0 0,0 0 0,0-1 0,0 1 0,0 0 0,0 0 0,-1-1 0,1 1 0,0 0 0,0 0 0,0-1 0,0 1 0,0 0 0,-1 0 0,1 0 0,0-1 0,0 1 0,0 0 0,0 0 0,-1 0 0,1-1 0,0 1 0,0 0 0,-1 0 0,1 0 0,0 0 0,0 0 0,-1 0 0,1 0 0,0 0 0,0 0 0,-1 0 0,1 0 0,0-1 0,0 1 0,-1 1 0,-16 12 0,-3 10 0,2 1 0,0 0 0,2 2 0,-25 50 0,34-62 0,1 1 0,1-1 0,0 1 0,1 0 0,0 0 0,2 1 0,-1-1 0,2 1 0,0-1 0,1 1 0,2 19 0,-1-33 0,-1 1 0,1-1 0,0 0 0,0 0 0,0 0 0,0 0 0,0 0 0,0 0 0,1 0 0,-1 0 0,1-1 0,-1 1 0,1 0 0,-1-1 0,1 1 0,0-1 0,0 0 0,0 1 0,0-1 0,0 0 0,0 0 0,0-1 0,0 1 0,0 0 0,1-1 0,-1 1 0,0-1 0,0 1 0,1-1 0,-1 0 0,0 0 0,1 0 0,-1-1 0,0 1 0,5-1 0,0-1 0,1 1 0,-1-1 0,1 0 0,-1 0 0,0-1 0,1 0 0,-1 0 0,-1-1 0,11-7 0,-3 0 0,-1-1 0,-1 0 0,0-1 0,-1 0 0,0-1 0,-1 0 0,-1-1 0,0 0 0,-1-1 0,9-23 0,-62 125 0,40-72 0,0 1 0,1 0 0,1 0 0,0 0 0,1 1 0,0 19 0,2-34 1,0 0 0,0 0 0,0 0 0,0 1-1,0-1 1,1 0 0,-1 0 0,0 0 0,1 0 0,-1 0 0,1 0 0,-1 0 0,1 0 0,-1 0-1,1 0 1,0 0 0,-1 0 0,1 0 0,0 0 0,0 0 0,0-1 0,0 1 0,0 0 0,0-1-1,0 1 1,0-1 0,0 1 0,1 0 0,2 0 2,0 0 0,-1 0 0,1-1 0,0 0-1,0 1 1,0-1 0,0 0 0,7-2 0,0 0-46,0 0-1,0-1 1,0 0 0,0-1-1,15-8 1,15-18-4372,-18 6-5050,-5 2-4666</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7:48.650"/>
    </inkml:context>
    <inkml:brush xml:id="br0">
      <inkml:brushProperty name="width" value="0.025" units="cm"/>
      <inkml:brushProperty name="height" value="0.025" units="cm"/>
      <inkml:brushProperty name="color" value="#AB008B"/>
    </inkml:brush>
  </inkml:definitions>
  <inkml:trace contextRef="#ctx0" brushRef="#br0">87 0 19603,'0'5'6197,"1"8"-6365,-2-10 828,-1 44 379,-3-1 1,-2 0 0,-22 78-1,14-63 120,-10 75-1,24-129-1158,0-6 0,1 0 0,-1 1 0,1-1 0,0 0 0,0 1 0,0-1 0,-1 1 0,1-1 0,1 0 0,-1 1 0,0-1 0,0 1 0,1-1 0,-1 0 0,1 3 0,19-45 0,-10 8 0,10-64 0,-16 71 0,-3 31 0,0-1 0,0 0 0,0 1 0,0-1 0,0 0 0,1 0 0,0 0 0,0 0 0,3 4 0,-4-5 0,1 0 0,0 0 0,0 0 0,-1-1 0,1 1 0,1-1 0,-1 1 0,0-1 0,1 0 0,-1 0 0,1 0 0,-1 0 0,1 0 0,0-1 0,0 1 0,3 0 0,-2-1 0,1-1 0,-1 0 0,1 0 0,-1 0 0,0-1 0,1 1 0,-1-1 0,0 0 0,1 0 0,-1-1 0,0 1 0,0-1 0,0 0 0,0 0 0,0 0 0,-1-1 0,1 1 0,-1-1 0,1 0 0,5-6 0,2-4 0,-1 0 0,0-1 0,-1 0 0,8-16 0,-34 91 0,11-43 0,1 1 0,1-1 0,0 1 0,2 0 0,-1 27 0,3-44-15,0-1 0,1 0 0,-1 0 0,0 0 0,0 0 0,1 0-1,-1 0 1,1 1 0,-1-1 0,1 0 0,-1 0 0,1 0 0,0-1 0,-1 1 0,1 0 0,0 0 0,0 0 0,0 0-1,0-1 1,0 1 0,0 0 0,0-1 0,0 1 0,0-1 0,0 1 0,0-1 0,0 1 0,0-1 0,0 0 0,0 1-1,0-1 1,1 0 0,-1 0 0,0 0 0,0 0 0,0 0 0,0 0 0,1 0 0,1-1 0,0 0-163,1 1 0,-1-1 0,1 1-1,-1-1 1,0 0 0,0 0 0,1-1 0,-1 1 0,0-1 0,0 1 0,0-1 0,-1 0 0,4-3 0,30-46-12811,-16 15-298</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7:49.163"/>
    </inkml:context>
    <inkml:brush xml:id="br0">
      <inkml:brushProperty name="width" value="0.025" units="cm"/>
      <inkml:brushProperty name="height" value="0.025" units="cm"/>
      <inkml:brushProperty name="color" value="#AB008B"/>
    </inkml:brush>
  </inkml:definitions>
  <inkml:trace contextRef="#ctx0" brushRef="#br0">70 1 18898,'0'0'12737,"-1"8"-12539,-5 27 106,-2-1 0,-13 38 1,19-62-301,0 0 1,0 1-1,1-1 0,0 1 1,2 18-1,0-16-5,-1-1 0,-1 1-1,-3 22 1,-3-4 1,1 0 0,1 0 0,0 45 0,6-75 0,0-1 0,0 0 0,0 0 0,0 0 0,0 0 0,0 0 0,1 0 0,-1 0 0,0 0 0,0 0 0,0-1 0,0 1 0,0 0 0,0 0 0,-1-1 0,1 1 0,0-1 0,0 1 0,0-1 0,0 1 0,1-2 0,23-26 0,-2-1 0,-1-2 0,25-44 0,23-32 0,-62 95 36,-7 9-64,1 0-1,0-1 1,0 1 0,0 0 0,1 0-1,-1 0 1,1 0 0,-1 0 0,1 1 0,0-1-1,0 1 1,6-4 0,-21 32-11652,-3-12 4217</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7:49.521"/>
    </inkml:context>
    <inkml:brush xml:id="br0">
      <inkml:brushProperty name="width" value="0.025" units="cm"/>
      <inkml:brushProperty name="height" value="0.025" units="cm"/>
      <inkml:brushProperty name="color" value="#AB008B"/>
    </inkml:brush>
  </inkml:definitions>
  <inkml:trace contextRef="#ctx0" brushRef="#br0">0 0 12876,'0'0'13389,"0"56"-10699,8-44-704,2-3-448,0-1-1250,3-2-288,-5 1 0,0-2 0,-5 1-801,-3 1-1153,0-3-1633,-8-2-2531,-4-2-4548</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7:49.863"/>
    </inkml:context>
    <inkml:brush xml:id="br0">
      <inkml:brushProperty name="width" value="0.025" units="cm"/>
      <inkml:brushProperty name="height" value="0.025" units="cm"/>
      <inkml:brushProperty name="color" value="#AB008B"/>
    </inkml:brush>
  </inkml:definitions>
  <inkml:trace contextRef="#ctx0" brushRef="#br0">576 27 24920,'0'0'7847,"38"-18"-14477,-53 26-2883</inkml:trace>
  <inkml:trace contextRef="#ctx0" brushRef="#br0" timeOffset="1">1 8 23959,'0'0'8231,"68"-7"-7910,-50 11-257,-2 8-224,-4 1-1826,-5-5-3427</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7:50.455"/>
    </inkml:context>
    <inkml:brush xml:id="br0">
      <inkml:brushProperty name="width" value="0.025" units="cm"/>
      <inkml:brushProperty name="height" value="0.025" units="cm"/>
      <inkml:brushProperty name="color" value="#AB008B"/>
    </inkml:brush>
  </inkml:definitions>
  <inkml:trace contextRef="#ctx0" brushRef="#br0">43 1 18289,'0'0'10378,"12"67"-9289,-16-30-128,-2 3-545,-3-1-191,3-1-193,3 2-64,1-4-225,2-4-960,0-1-1313,0-5-1218,-4-7-480,-4-6-768,-5-4-3653</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7:50.782"/>
    </inkml:context>
    <inkml:brush xml:id="br0">
      <inkml:brushProperty name="width" value="0.025" units="cm"/>
      <inkml:brushProperty name="height" value="0.025" units="cm"/>
      <inkml:brushProperty name="color" value="#AB008B"/>
    </inkml:brush>
  </inkml:definitions>
  <inkml:trace contextRef="#ctx0" brushRef="#br0">0 133 9929,'0'0'15984,"64"21"-13935,-14-24-479,9-11-609,7-1-417,3-2-287,-4 2-65,-8-2-288,-10 4 128,-7 2-1089,-15-1-1057,-13 3-1185,-11-4-1474,-1-1-2306</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18.832"/>
    </inkml:context>
    <inkml:brush xml:id="br0">
      <inkml:brushProperty name="width" value="0.025" units="cm"/>
      <inkml:brushProperty name="height" value="0.025" units="cm"/>
    </inkml:brush>
  </inkml:definitions>
  <inkml:trace contextRef="#ctx0" brushRef="#br0">67 1 11371,'0'0'18967,"0"12"-18022,-15 348 539,14-343-1484,-1-1 0,1 0 0,2 29 0,0-45 0,-1 1 0,0-1 0,1 1 0,-1-1 0,0 1 0,1-1 0,-1 1 0,1-1 0,-1 0 0,0 1 0,1-1 0,-1 0 0,1 1 0,-1-1 0,1 0 0,0 1 0,-1-1 0,1 0 0,-1 0 0,1 0 0,-1 0 0,1 1 0,0-1 0,-1 0 0,1 0 0,-1 0 0,1 0 0,0 0 0,-1 0 0,1-1 0,-1 1 0,1 0 0,-1 0 0,1 0 0,0 0 0,-1-1 0,1 1 0,-1 0 0,1-1 0,-1 1 0,1 0 0,-1-1 0,0 1 0,1-1 0,25-14 0,9-11 0,-11 8 0,1 0 0,50-26 0,-68 41 0,-1 0 0,1 0 0,0 1 0,0 0 0,0 0 0,0 0 0,0 1 0,0 0 0,1 1 0,-1-1 0,0 1 0,1 1 0,-1-1 0,0 1 0,0 1 0,0-1 0,10 4 0,-14-3 0,1 0 0,0 1 0,-1-1 0,0 1 0,1-1 0,-1 1 0,0 0 0,0 0 0,-1 1 0,1-1 0,-1 1 0,0-1 0,1 1 0,-2 0 0,1-1 0,0 1 0,-1 0 0,0 0 0,1 0 0,-2 1 0,1-1 0,0 0 0,-1 0 0,0 0 0,0 1 0,0-1 0,-1 7 0,0-2 0,0 0 0,-1 1 0,0-1 0,-1 0 0,0 0 0,0 0 0,0 0 0,-1 0 0,-1-1 0,0 1 0,-7 9 0,4-9 0,0-1 0,0 0 0,-1-1 0,0 0 0,0 0 0,-1-1 0,0 0 0,0 0 0,0-1 0,-1-1 0,-18 6 0,20-8 0,0 0 0,0 0 0,0-1 0,0 0 0,0-1 0,0 0 0,0 0 0,0-1 0,0 0 0,0 0 0,1-1 0,-1-1 0,0 1 0,1-1 0,-12-6 0,15 6 0,-8-3 0,1 0 0,0-1 0,0 0 0,1-1 0,0-1 0,0 0 0,1 0 0,-11-12 0,21 20-39,0-1 0,1 1 0,-1 0 0,0 0 0,0 0 0,1 0-1,-1 0 1,0 0 0,1 0 0,-1 0 0,1 0 0,-1 0 0,1 0 0,0 0 0,-1 0 0,1 0 0,0 0 0,0 0 0,0 1 0,0-1-1,0 0 1,-1 1 0,1-1 0,0 0 0,1 1 0,-1-1 0,0 1 0,1-1 0,7-4-1994,9-13-6108</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7:51.122"/>
    </inkml:context>
    <inkml:brush xml:id="br0">
      <inkml:brushProperty name="width" value="0.025" units="cm"/>
      <inkml:brushProperty name="height" value="0.025" units="cm"/>
      <inkml:brushProperty name="color" value="#AB008B"/>
    </inkml:brush>
  </inkml:definitions>
  <inkml:trace contextRef="#ctx0" brushRef="#br0">0 90 16624,'0'0'10346,"27"-59"-8713,5 46-95,6 4-770,6 3-640,3 4-128,4 2-864,4 0-1122,5 3-1634,1 5-1825,8-3-3555</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7:51.461"/>
    </inkml:context>
    <inkml:brush xml:id="br0">
      <inkml:brushProperty name="width" value="0.025" units="cm"/>
      <inkml:brushProperty name="height" value="0.025" units="cm"/>
      <inkml:brushProperty name="color" value="#AB008B"/>
    </inkml:brush>
  </inkml:definitions>
  <inkml:trace contextRef="#ctx0" brushRef="#br0">327 3 20179,'0'0'3849,"-14"-1"-459,-3 0-2819,-1 1 0,1 0 1,-1 2-1,1 0 0,-1 1 0,1 0 0,-26 10 1,30-8-494,-1 0-1,1 1 1,0 0 0,1 1 0,-1 1 0,2 0 0,-1 1 0,1 0 0,-15 16 0,25-24-78,0 1 0,0-1 0,0 0 0,0 1 0,0-1 0,1 0 0,-1 1 0,1-1 0,-1 1 0,1-1 0,-1 1 0,1-1 0,0 1 0,0-1 0,0 1 0,0 0 0,0-1 0,0 1 0,0-1 0,0 1 0,1-1 0,-1 1 0,1-1 0,-1 1 0,1-1 0,-1 1 0,1-1 0,0 0 0,0 1 0,0-1 0,0 0 0,0 0 0,0 0 0,0 1 0,0-1 0,0 0 0,0 0 0,1-1 0,-1 1 0,2 1 0,7 4 0,0-1 0,0-1 0,0 0 0,17 5 0,-18-6 0,106 23-180,-82-20 59,62 18 0,-94-23 124,1-1-1,-1 1 1,1-1-1,-1 1 1,1-1-1,-1 1 1,1 0-1,-1 0 1,0-1-1,1 1 1,-1 0-1,0 0 1,0 1-1,0-1 1,1 0-1,-1 0 1,0 0-1,-1 1 1,1-1-1,1 3 1,-2-3 3,0 0 1,0 0 0,0 0-1,0 0 1,-1 0 0,1 0-1,0 0 1,-1 0 0,1 0-1,-1 0 1,1 0 0,-1 0-1,1 0 1,-1 0 0,0 0-1,1 0 1,-1-1 0,0 1-1,0 0 1,1 0-1,-3 1 1,-6 4 38,0-1-1,-1 1 1,0-1-1,-15 5 1,-11 4-45,0-1 0,-2-2 0,1-2 0,-59 8 0,96-17-49,0-1 0,0 1 0,1 0-1,-1 0 1,0 0 0,0 0 0,0 0 0,0 0 0,0-1 0,0 1-1,0 0 1,0 0 0,0 0 0,1 0 0,-1-1 0,0 1 0,0 0 0,0 0-1,0 0 1,0 0 0,0-1 0,0 1 0,0 0 0,0 0 0,0 0-1,0 0 1,0-1 0,0 1 0,0 0 0,-1 0 0,1 0 0,0 0-1,0 0 1,0-1 0,0 1 0,0 0 0,0 0 0,0 0 0,0 0 0,0 0-1,-1-1 1,1 1 0,0 0 0,0 0 0,0 0 0,0 0 0,0 0-1,-1 0 1,1 0 0,0 0 0,0 0 0,0 0 0,0 0 0,-1 0-1,1 0 1,0 0 0,0 0 0,0 0 0,0 0 0,-1 0 0,1 0-1,0 0 1,0 0 0,11-11-8638,7-3-9461</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06.295"/>
    </inkml:context>
    <inkml:brush xml:id="br0">
      <inkml:brushProperty name="width" value="0.025" units="cm"/>
      <inkml:brushProperty name="height" value="0.025" units="cm"/>
      <inkml:brushProperty name="color" value="#AB008B"/>
    </inkml:brush>
  </inkml:definitions>
  <inkml:trace contextRef="#ctx0" brushRef="#br0">0 0 19218,'0'0'6054,"21"68"-4196,-12-43-449,2-2-640,4-1-417,0-4-224,6-7-64,-1-4-32,3-7-320,0 0-545,0-3-1185,-2-14-1313,-3-2-1409,-5-5-2435</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06.654"/>
    </inkml:context>
    <inkml:brush xml:id="br0">
      <inkml:brushProperty name="width" value="0.025" units="cm"/>
      <inkml:brushProperty name="height" value="0.025" units="cm"/>
      <inkml:brushProperty name="color" value="#AB008B"/>
    </inkml:brush>
  </inkml:definitions>
  <inkml:trace contextRef="#ctx0" brushRef="#br0">177 0 13164,'0'0'8585,"-36"68"-6632,18-34-287,-3 7-64,-2 2-417,2 5-321,3 1-479,1-3-257,7-5-64,1-5-288,5-8-1250,4-7-1601,0-9-1473,3-6-2819</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06.980"/>
    </inkml:context>
    <inkml:brush xml:id="br0">
      <inkml:brushProperty name="width" value="0.025" units="cm"/>
      <inkml:brushProperty name="height" value="0.025" units="cm"/>
      <inkml:brushProperty name="color" value="#AB008B"/>
    </inkml:brush>
  </inkml:definitions>
  <inkml:trace contextRef="#ctx0" brushRef="#br0">0 1 16784,'0'0'13901,"75"15"-13164,-35-15-513,9-1-128,-1-4-64,-6 2-608,-6 3-898,-11 0-1601,-8 0-1121,-13 5-1729,-4 1-5222</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07.353"/>
    </inkml:context>
    <inkml:brush xml:id="br0">
      <inkml:brushProperty name="width" value="0.025" units="cm"/>
      <inkml:brushProperty name="height" value="0.025" units="cm"/>
      <inkml:brushProperty name="color" value="#AB008B"/>
    </inkml:brush>
  </inkml:definitions>
  <inkml:trace contextRef="#ctx0" brushRef="#br0">0 36 14958,'0'0'10890,"77"7"-8583,-30-15-962,-1-1-1057,3 3-224,-9-2-1473,-8 3-3300,-5-1-3298</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07.899"/>
    </inkml:context>
    <inkml:brush xml:id="br0">
      <inkml:brushProperty name="width" value="0.025" units="cm"/>
      <inkml:brushProperty name="height" value="0.025" units="cm"/>
      <inkml:brushProperty name="color" value="#AB008B"/>
    </inkml:brush>
  </inkml:definitions>
  <inkml:trace contextRef="#ctx0" brushRef="#br0">0 355 13389,'0'0'5984,"8"-3"-3667,13-7-1430,0 0 1,-1-2 0,-1 0-1,0-1 1,22-20-1,89-88 1,-125 116-855,25-26 876,-2-1 0,28-40 1,-58 99-948,-29 63 83,23-71-48,1-1-1,0 1 1,1 1-1,2-1 0,0 1 1,1 0-1,-1 33 0,4-52-64,0 0 0,0 0-1,0 0 1,1 0 0,-1 0 0,0-1-1,1 1 1,-1 0 0,0 0 0,1 0-1,-1-1 1,1 1 0,-1 0-1,1 0 1,0-1 0,-1 1 0,1-1-1,0 1 1,-1 0 0,1-1 0,0 1-1,0-1 1,0 0 0,-1 1-1,1-1 1,0 0 0,0 1 0,0-1-1,0 0 1,0 0 0,0 0-1,-1 0 1,1 0 0,0 0 0,0 0-1,0 0 1,0 0 0,0 0 0,0 0-1,1-1 1,2 0-554,1 0 1,-1 0-1,0 0 0,1-1 1,-1 1-1,0-1 0,6-4 1,21-19-5737,0-7-3588</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08.386"/>
    </inkml:context>
    <inkml:brush xml:id="br0">
      <inkml:brushProperty name="width" value="0.025" units="cm"/>
      <inkml:brushProperty name="height" value="0.025" units="cm"/>
      <inkml:brushProperty name="color" value="#AB008B"/>
    </inkml:brush>
  </inkml:definitions>
  <inkml:trace contextRef="#ctx0" brushRef="#br0">133 1 16207,'0'0'6631,"-9"5"-4656,-5 4-1420,1 0 0,1 1 0,0 0 0,-14 16 0,21-22-441,1 1 0,0 0 1,0-1-1,1 1 0,0 0 1,0 1-1,0-1 1,0 1-1,1-1 0,0 1 1,0 0-1,0-1 0,1 1 1,0 0-1,0 0 1,0 12-1,2-17-100,0 1 1,-1-1-1,1 0 0,0 0 1,0 0-1,0 1 0,0-1 1,0 0-1,0 0 0,0-1 1,0 1-1,1 0 1,-1 0-1,0 0 0,0-1 1,1 1-1,-1-1 0,0 1 1,1-1-1,-1 0 0,1 1 1,-1-1-1,0 0 0,1 0 1,-1 0-1,1 0 0,-1 0 1,1 0-1,-1 0 0,0-1 1,1 1-1,2-1 1,49-12 445,-44 9-476,1-1 0,-1 0 0,-1 0 0,1-1 0,-1 0 0,0-1 0,0 0 0,-1 0 0,0 0 0,0-1 0,5-9 0,-22 38-160,0 0 1,1 1-1,-6 26 0,12-40 351,2 0 1,-1 0-1,1 1 0,1-1 0,-1 0 0,2 1 1,-1-1-1,1 1 0,0-1 0,1 0 0,0 1 1,3 8-1,-4-16-169,-1 1 0,1-1 0,0 1 0,-1 0 0,0-1 0,1 1 0,-1 0 0,0-1 0,0 1 0,0 0 0,0-1 0,0 1 0,0 0 0,0-1 0,0 1 0,-1 0-1,1-1 1,-1 1 0,1-1 0,-1 1 0,0-1 0,0 1 0,1-1 0,-1 1 0,0-1 0,-3 3 0,2-2 18,-1 0 1,0-1-1,0 1 0,0 0 0,0-1 0,0 1 0,0-1 0,-1 0 0,1 0 1,0-1-1,0 1 0,-7 0 0,4 0 4,0-1-1,0 0 1,-1 0 0,1-1-1,0 1 1,0-1 0,0 0-1,1-1 1,-1 0 0,0 0 0,0 0-1,1 0 1,-1-1 0,1 0-1,-9-7 1,13 10-93,1 0-1,-1 0 1,1 0 0,0-1 0,-1 1-1,1 0 1,0-1 0,0 1-1,-1 0 1,1-1 0,0 1 0,0 0-1,-1-1 1,1 1 0,0 0-1,0-1 1,0 1 0,0-1 0,0 1-1,0-1 1,-1 1 0,1 0-1,0-1 1,0 1 0,0-1 0,0 1-1,1 0 1,-1-1 0,0 1-1,0-1 1,0 1 0,0-1 0,0 1-1,0 0 1,1-1 0,-1 1-1,0 0 1,0-1 0,1 1 0,-1 0-1,0-1 1,0 1 0,1 0-1,-1-1 1,0 1 0,1 0 0,-1 0-1,0-1 1,1 1 0,24-6-6189,-15 4 3910,12-4-3539</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08.762"/>
    </inkml:context>
    <inkml:brush xml:id="br0">
      <inkml:brushProperty name="width" value="0.025" units="cm"/>
      <inkml:brushProperty name="height" value="0.025" units="cm"/>
      <inkml:brushProperty name="color" value="#AB008B"/>
    </inkml:brush>
  </inkml:definitions>
  <inkml:trace contextRef="#ctx0" brushRef="#br0">144 24 5125,'0'0'13874,"-10"-4"-13719,-31-9 117,40 13-197,-1 0 0,0 0-1,0 0 1,1 0 0,-1 1-1,0-1 1,1 1 0,-1-1-1,0 1 1,1-1 0,-1 1-1,1 0 1,-1 0 0,1 0-1,0 0 1,-1 0 0,1 0 0,0 0-1,-1 0 1,1 1 0,-2 1-1,-19 31 2939,20-30-2464,-3 3-106,1 1 0,0-1 1,0 1-1,1 0 0,0 0 0,1 0 0,-1 0 0,2 1 0,-1-1 0,1 0 0,0 1 0,1-1 0,1 15 1,0-21-429,0 0 1,0 0-1,0 0 1,0 0-1,1 0 1,-1 0-1,1 0 1,-1-1-1,1 1 1,0-1-1,0 1 1,0-1-1,0 1 1,0-1-1,0 0 1,0 0-1,0 0 1,0 0 0,0-1-1,1 1 1,-1 0-1,0-1 1,1 0-1,-1 1 1,0-1-1,1 0 1,-1 0-1,5-1 1,1 1-4,0 0-1,0-1 1,0 0 0,0 0 0,0 0-1,0-1 1,11-4 0,-14 2 20,1 1 0,-1-1 0,0 0 0,-1 0 0,1-1 0,-1 1 0,0-1 0,0 0 0,0 0 1,-1 0-1,0-1 0,0 1 0,0-1 0,0 0 0,-1 0 0,0 0 0,-1 0 0,1 0 0,-1 0 0,1-12 0,-2 15-26,1 0 0,-1-1 0,0 1 0,0 0-1,0-1 1,-1 1 0,1 0 0,-1 0 0,0-1 0,1 1 0,-2 0-1,1 0 1,0 0 0,-1 0 0,1 0 0,-1 0 0,0 0 0,0 1-1,0-1 1,0 0 0,0 1 0,-1 0 0,1 0 0,-1-1 0,1 2-1,-1-1 1,0 0 0,0 0 0,0 1 0,0-1 0,0 1 0,0 0 0,0 0-1,-1 0 1,1 1 0,0-1 0,0 1 0,-1 0 0,-5 0 0,7 0-81,0 0 1,0 0 0,0 0 0,0 1 0,0-1-1,0 1 1,0 0 0,0-1 0,0 1 0,0 0 0,0 0-1,0 0 1,0 0 0,0 1 0,1-1 0,-1 0-1,1 1 1,-1-1 0,1 1 0,-1-1 0,1 1 0,0 0-1,0 0 1,0 0 0,0-1 0,-1 4 0,-5 25-3406,10 1-3962,3-18 988</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09.135"/>
    </inkml:context>
    <inkml:brush xml:id="br0">
      <inkml:brushProperty name="width" value="0.025" units="cm"/>
      <inkml:brushProperty name="height" value="0.025" units="cm"/>
      <inkml:brushProperty name="color" value="#AB008B"/>
    </inkml:brush>
  </inkml:definitions>
  <inkml:trace contextRef="#ctx0" brushRef="#br0">183 0 2242,'0'0'18124,"-8"1"-16704,2-1-1205,1 1-1,-1 0 1,1 1 0,0-1-1,-1 1 1,1 0 0,0 0 0,0 1-1,0 0 1,1-1 0,-1 2-1,1-1 1,-1 0 0,1 1-1,0 0 1,1 0 0,-1 0-1,0 0 1,1 1 0,0 0 0,0-1-1,-4 11 1,5-10-90,0-1 0,0 0 0,1 1 1,-1 0-1,1-1 0,0 1 0,0 0 0,1 0 0,-1 0 1,1-1-1,0 1 0,1 5 0,0-8-101,-1 0 1,1 0-1,0 0 0,-1 0 1,1 0-1,0 0 0,0 0 1,1 0-1,-1 0 0,0-1 1,1 1-1,-1 0 0,1-1 1,-1 1-1,1-1 0,0 0 1,-1 1-1,1-1 0,0 0 1,0 0-1,0 0 0,0 0 1,0-1-1,0 1 0,0 0 1,0-1-1,0 0 0,3 1 1,5 0 134,1 0 0,0-1 0,0 0 0,-1-1-1,1 0 1,0-1 0,-1 0 0,1 0 0,-1-1 0,0-1 0,19-8 0,-24 9-84,0 1 0,0-1 0,0 0 0,0 0 1,0-1-1,-1 1 0,1-1 0,-1 0 0,0 0 0,-1-1 0,1 1 0,-1-1 1,0 0-1,0 0 0,0 0 0,0 0 0,-1 0 0,0-1 0,0 1 0,-1-1 1,1 0-1,-1 1 0,0-11 0,-1 14-83,0 1 0,0-1 0,0 1 1,0-1-1,-1 1 0,1-1 0,-1 1 0,1 0 0,-1-1 0,1 1 1,-1 0-1,0-1 0,1 1 0,-1 0 0,0 0 0,0 0 0,0-1 1,0 1-1,0 0 0,0 0 0,-1 1 0,1-1 0,-2-1 0,-1 0-50,0 0 0,0 1 0,0-1 0,0 1 0,0 0 0,-1 0 0,1 1 0,-5-1 0,-4 1-301,0 0 1,0 1-1,0 0 1,-23 6-1,14 1-1769,0 1-1,0 0 0,-25 17 1,26-14-552,-25 13-5178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25.207"/>
    </inkml:context>
    <inkml:brush xml:id="br0">
      <inkml:brushProperty name="width" value="0.025" units="cm"/>
      <inkml:brushProperty name="height" value="0.025" units="cm"/>
    </inkml:brush>
  </inkml:definitions>
  <inkml:trace contextRef="#ctx0" brushRef="#br0">2372 206 4164,'0'0'10751,"-11"-10"-9160,1 0-1042,-1 1 1,0 0-1,-1 1 0,1 0 0,-2 0 0,1 1 1,-22-8-1,-26-2 194,-2 2 0,1 3 0,-2 3 1,-72-2-1,-255 20-722,-654 114 550,1004-116-562,-11 0 41,-1 2 1,1 3-1,1 2 1,-82 35-1,129-48-46,0 0 0,-1 1 0,1-1 0,0 1 0,0 0-1,0 0 1,0 0 0,1 1 0,-1-1 0,0 1 0,1-1 0,0 1-1,-1 0 1,1 0 0,1 0 0,-1 0 0,0 0 0,1 1-1,-1-1 1,1 0 0,0 1 0,0-1 0,0 1 0,1-1 0,-1 1-1,1-1 1,0 1 0,0 0 0,0-1 0,0 1 0,1-1-1,0 1 1,-1-1 0,1 1 0,0-1 0,1 0 0,-1 1-1,1-1 1,-1 0 0,1 0 0,0 0 0,0 0 0,0 0 0,1 0-1,-1-1 1,1 1 0,-1-1 0,1 1 0,4 2 0,14 11 51,1-1 0,1-1 0,1-1 0,0-1 0,0-1 0,49 15 0,160 28 227,12-16 127,0-11 0,308-5 1,-474-25-33,0-3 0,-1-3-1,0-4 1,-1-3 0,0-4 0,-2-3 0,0-3 0,-2-3 0,123-69 0,-186 92-297,0 0 0,-1-1 0,1 0 0,-1-1 0,0 1 0,-1-2 0,0 1 0,0-1 0,12-20 0,-17 24-49,-1-1-1,1 0 1,-1 0-1,0 0 1,0 0-1,-1 0 1,0 0-1,0 0 1,0-1-1,-1 1 1,0 0-1,0-1 1,-1 1-1,0 0 1,0 0-1,0 0 1,-1-1-1,0 1 1,0 0-1,-3-6 1,-1-1-262,-1 1 0,0 0 1,-1 0-1,0 1 0,0 0 0,-1 0 1,-1 1-1,0 0 0,0 1 0,-1 0 0,0 1 1,-16-10-1,9 9-458,0 0-1,0 1 1,-1 1 0,0 0 0,0 2-1,0 0 1,-1 1 0,-22-1 0,-42 1-7020</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09.553"/>
    </inkml:context>
    <inkml:brush xml:id="br0">
      <inkml:brushProperty name="width" value="0.025" units="cm"/>
      <inkml:brushProperty name="height" value="0.025" units="cm"/>
      <inkml:brushProperty name="color" value="#AB008B"/>
    </inkml:brush>
  </inkml:definitions>
  <inkml:trace contextRef="#ctx0" brushRef="#br0">1 130 12588,'0'0'8536,"11"-3"-6176,141-31-609,1 6 0,202-9 1,323 18 2277,-564 16-4029,-131 3-1746,-23-3-5135,-3 1-763,20 2-2766</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10.068"/>
    </inkml:context>
    <inkml:brush xml:id="br0">
      <inkml:brushProperty name="width" value="0.025" units="cm"/>
      <inkml:brushProperty name="height" value="0.025" units="cm"/>
      <inkml:brushProperty name="color" value="#AB008B"/>
    </inkml:brush>
  </inkml:definitions>
  <inkml:trace contextRef="#ctx0" brushRef="#br0">1 16 21076,'0'0'5445,"10"-1"-3171,21-3-1290,-5 0-386,-1 0-1,1 2 1,0 1-1,37 4 1,-62-3-598,0 0 0,0 0 0,0 1 0,0-1 0,0 0 0,0 1 0,0-1 0,-1 1 0,1-1 0,0 1 0,0 0 0,0-1 0,0 1 0,-1 0 0,1-1 0,0 1 0,-1 0 0,1 0 0,-1 0 0,1 0 0,0 0 0,-1 0 0,0 0 0,1 0 0,-1 0 0,0 0 0,1 0 0,-1 0 0,0 0 0,0 0 0,0 0 0,0 0 0,0 0 0,0 0 0,0 0 0,0 0 0,-1 0 0,1 0 0,0 0 0,-1 0 0,1 0 0,0 0 0,-2 1 0,0 3 0,0 0 0,0 0 0,-1 0 0,0 0 0,0 0 0,-6 6 0,-15 13 0,-40 32 0,64-56 0,0 0 0,-1 1 0,1-1 0,-1 0 0,1 0 0,0 0 0,-1 1 1,1-1-1,0 0 0,-1 1 0,1-1 0,0 0 0,0 1 0,-1-1 0,1 0 0,0 1 0,0-1 0,0 1 0,0-1 0,-1 0 0,1 1 0,0-1 1,0 1-1,0-1 0,0 1 0,0-1 0,0 0 0,0 1 0,0-1 0,0 1 0,0-1 0,0 1 0,0-1 0,1 0 0,-1 1 0,16 8 3,29-1-20,-40-8 8,2 1-22,0 0 0,0 0 1,1 1-1,-1 0 0,0 0 0,-1 1 1,1 0-1,0 0 0,6 4 1,-12-6 38,1 1 1,0-1 0,-1 1 0,1-1 0,-1 1-1,1 0 1,-1 0 0,0-1 0,0 1-1,0 0 1,0 0 0,0 0 0,0 0-1,-1 0 1,1 1 0,-1-1 0,1 0 0,-1 0-1,0 0 1,0 0 0,1 1 0,-2-1-1,1 0 1,0 0 0,0 0 0,-1 1-1,1-1 1,-1 0 0,0 0 0,0 0 0,1 0-1,-1 0 1,-1 0 0,-1 3 0,-2 1-6,0 0 0,0-1 0,0 1 0,-1-1 0,1 0 1,-1-1-1,0 1 0,-1-1 0,1-1 0,-1 1 0,0-1 1,0 0-1,0 0 0,0-1 0,0 0 0,-1-1 0,-12 2 1,13-2-11,0 0 0,0-1 1,0 0-1,0 0 0,0-1 1,0 1-1,0-2 0,-13-3 1,17 4-14,0 0 0,0-1 0,-1 1 0,1-1 0,0 0 0,0 0 0,0 0 0,1 0 0,-1-1 0,1 1 0,-1-1 0,1 1 0,0-1 0,-1 0 0,2 0 0,-1 0 0,-2-6 0,2 0-2981,2-2-4696</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10.577"/>
    </inkml:context>
    <inkml:brush xml:id="br0">
      <inkml:brushProperty name="width" value="0.025" units="cm"/>
      <inkml:brushProperty name="height" value="0.025" units="cm"/>
      <inkml:brushProperty name="color" value="#AB008B"/>
    </inkml:brush>
  </inkml:definitions>
  <inkml:trace contextRef="#ctx0" brushRef="#br0">0 45 12043,'0'0'16528,"53"-13"-15311,-19 12-416,6-2-609,8-2-192,4 1-1185,-2-4-2851,0-2-3811</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11.014"/>
    </inkml:context>
    <inkml:brush xml:id="br0">
      <inkml:brushProperty name="width" value="0.025" units="cm"/>
      <inkml:brushProperty name="height" value="0.025" units="cm"/>
      <inkml:brushProperty name="color" value="#AB008B"/>
    </inkml:brush>
  </inkml:definitions>
  <inkml:trace contextRef="#ctx0" brushRef="#br0">0 257 11082,'0'0'13015,"12"-9"-11429,17-16-1119,-1 0-1,-1-2 1,-1-2 0,-1 0 0,-2-1-1,30-52 1,-53 81-456,-1 19 19,-1 0 0,-1-1 0,-1 1-1,0-1 1,-12 29 0,9-29 99,2 0-1,0 0 1,0 0-1,2 0 1,-3 31-1,6-47-180,0 0 0,0 0 0,0 0 0,0 0 1,0 0-1,0 0 0,0 0 0,0 0 0,0 0 0,1 0 0,-1 0 0,0 0 1,1 0-1,-1 0 0,0 0 0,1 0 0,-1-1 0,1 1 0,0 0 0,-1 0 1,1 0-1,0-1 0,-1 1 0,1 0 0,0-1 0,0 1 0,0-1 0,-1 1 0,1-1 1,0 1-1,0-1 0,0 0 0,0 1 0,0-1 0,0 0 0,0 0 0,0 0 1,0 1-1,0-1 0,0 0 0,0 0 0,0 0 0,0-1 0,0 1 0,0 0 1,0 0-1,0-1 0,0 1 0,-1 0 0,3-1 0,3-2-1157,0 1 0,0-1 0,0 0 0,0 0 0,-1 0 0,8-7 0,20-18-7920</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11.341"/>
    </inkml:context>
    <inkml:brush xml:id="br0">
      <inkml:brushProperty name="width" value="0.025" units="cm"/>
      <inkml:brushProperty name="height" value="0.025" units="cm"/>
      <inkml:brushProperty name="color" value="#AB008B"/>
    </inkml:brush>
  </inkml:definitions>
  <inkml:trace contextRef="#ctx0" brushRef="#br0">126 1 13997,'0'0'3742,"-10"10"-1174,9-9-2549,-19 20 1914,-31 44 0,45-57-1627,1 0-1,0 1 1,0-1 0,1 1 0,0 0-1,1 0 1,0 1 0,1-1 0,-1 1-1,2-1 1,-2 13 0,3-20-295,0-1 0,0 1 0,1 0 0,-1-1-1,0 1 1,0-1 0,1 1 0,-1-1 0,1 1 0,0-1 0,-1 0-1,1 1 1,0-1 0,0 1 0,-1-1 0,1 0 0,0 0 0,1 0 0,-1 0-1,0 1 1,0-2 0,3 3 0,-2-2 34,1 1-1,0-1 1,0 0 0,1 0 0,-1 0-1,0-1 1,0 1 0,0-1-1,1 1 1,5-1 0,-3-1 21,1 1 1,0-1-1,0 0 1,0-1-1,-1 0 1,1 0-1,-1 0 1,0-1-1,1 1 1,8-7-1,-9 4 42,0 0 0,0-1 0,-1 0 0,0 1 0,0-2 0,-1 1 0,1 0-1,5-14 1,-8 16-6,0-1-1,0 1 1,-1-1-1,0 1 1,0-1-1,0 0 1,0 1-1,-1-1 1,1 0-1,-1 1 0,0-1 1,-1 0-1,1 0 1,-1 1-1,-3-10 1,3 12-135,0 0 1,0 0-1,-1 0 1,1-1-1,-1 1 1,0 1-1,0-1 1,1 0-1,-1 0 0,0 1 1,0-1-1,-1 1 1,1-1-1,0 1 1,0 0-1,-1 0 1,1 0-1,-1 0 1,1 1-1,-1-1 0,1 0 1,-1 1-1,1 0 1,-1 0-1,0 0 1,1 0-1,-1 0 1,1 0-1,-1 1 1,1-1-1,-1 1 1,1 0-1,-1-1 0,1 1 1,-1 0-1,1 1 1,-3 1-1,2-2-177,0 1 0,1-1 0,-1 1 0,1-1 0,-1 1 0,1 0-1,0 0 1,0 0 0,0 0 0,0 1 0,0-1 0,0 1 0,0-1 0,-1 4 0,3-4-103,-1-1 0,1 1 0,-1 0 1,1-1-1,0 1 0,0 0 1,-1 0-1,1-1 0,1 1 1,-1 0-1,0 0 0,0-1 0,1 1 1,-1 0-1,0-1 0,1 1 1,0 0-1,-1-1 0,1 1 1,0-1-1,0 1 0,0-1 0,0 1 1,0-1-1,3 2 0,11 8-5639,7-1-3214</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11.682"/>
    </inkml:context>
    <inkml:brush xml:id="br0">
      <inkml:brushProperty name="width" value="0.025" units="cm"/>
      <inkml:brushProperty name="height" value="0.025" units="cm"/>
      <inkml:brushProperty name="color" value="#AB008B"/>
    </inkml:brush>
  </inkml:definitions>
  <inkml:trace contextRef="#ctx0" brushRef="#br0">172 0 17713,'0'0'2872,"-9"1"-251,1 0-2324,0 0 0,0 0 0,0 1 0,0 0 0,0 1 0,1 0 1,-1 0-1,1 1 0,0 0 0,0 0 0,0 0 0,0 1 0,1 0 0,0 0 0,0 1 0,0 0 0,1 0 0,0 0 0,-8 13 1,10-15-221,1-1 1,0 1 0,1-1-1,-1 1 1,1-1 0,-1 1-1,1 0 1,0 0 0,0 0-1,1 0 1,-1 0 0,1 0-1,0-1 1,0 1 0,0 0-1,2 7 1,-1-9-25,0 0 0,0 0-1,0 0 1,0 0 0,0 0 0,1 0-1,-1 0 1,1 0 0,0-1 0,-1 1-1,1-1 1,0 1 0,0-1 0,0 0 0,0 0-1,0 0 1,0 0 0,0 0 0,0 0-1,1 0 1,-1-1 0,0 1 0,0-1-1,1 0 1,-1 1 0,0-1 0,1 0 0,3-1-1,0 0-25,0 1 0,0-1-1,-1-1 1,1 1 0,-1-1-1,1 0 1,-1 0 0,0-1-1,0 0 1,0 0 0,0 0 0,0 0-1,-1-1 1,1 1 0,-1-1-1,0 0 1,5-7 0,-6 8-14,0-1 0,0 0 0,0 0 0,-1 0 0,1 0 0,-1 0 0,0-1 1,-1 1-1,1-1 0,-1 0 0,1 1 0,-1-1 0,-1 0 0,1 1 0,-1-1 0,0 0 0,0 0 1,0 0-1,0 1 0,-1-1 0,-1-6 0,0 8-79,1 1 1,0 0-1,0-1 0,-1 1 1,1 0-1,-1 0 0,0 0 1,0 0-1,1 0 0,-1 1 1,-1-1-1,1 0 0,0 1 1,0 0-1,0-1 0,-1 1 1,1 0-1,-1 0 0,1 0 1,-1 1-1,1-1 0,-1 1 1,1-1-1,-1 1 0,0 0 1,1 0-1,-1 0 0,-4 1 1,4-1-71,0 0 1,0 0-1,0 1 1,0 0-1,0-1 1,0 1-1,0 0 1,0 1 0,1-1-1,-1 0 1,1 1-1,-1-1 1,1 1-1,-1 0 1,1 0 0,0 0-1,0 0 1,0 0-1,0 0 1,0 1-1,0-1 1,1 1 0,-1-1-1,-1 6 1,1-4-1076,1 1 1,0-1 0,1 0 0,-1 1 0,1-1-1,0 1 1,0-1 0,1 1 0,0 6 0,6 2-5805</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12.023"/>
    </inkml:context>
    <inkml:brush xml:id="br0">
      <inkml:brushProperty name="width" value="0.025" units="cm"/>
      <inkml:brushProperty name="height" value="0.025" units="cm"/>
      <inkml:brushProperty name="color" value="#AB008B"/>
    </inkml:brush>
  </inkml:definitions>
  <inkml:trace contextRef="#ctx0" brushRef="#br0">50 1 17168,'0'0'12412,"-5"10"-11318,-1 1-849,-24 53 668,29-60-853,-1 0 0,1 0 0,0 0 0,0 0 1,0 1-1,0-1 0,1 0 0,0 1 1,0-1-1,0 0 0,0 1 0,1-1 1,0 0-1,1 7 0,-1-9-57,0-1-1,0 0 1,0 1 0,1-1-1,-1 0 1,0 0 0,0 0-1,1 0 1,-1 0 0,0 0-1,1-1 1,-1 1 0,1 0-1,-1-1 1,1 1 0,-1-1-1,1 1 1,-1-1 0,1 0-1,0 1 1,-1-1 0,1 0-1,0 0 1,-1 0 0,1-1-1,-1 1 1,1 0 0,0-1-1,-1 1 1,3-1 0,0 0-358,0 0 1,0-1-1,0 1 1,0-1-1,0 0 1,0 0-1,0 0 1,-1-1-1,1 1 1,4-5-1,9-16-4327,-1-5-2001</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8:12.400"/>
    </inkml:context>
    <inkml:brush xml:id="br0">
      <inkml:brushProperty name="width" value="0.025" units="cm"/>
      <inkml:brushProperty name="height" value="0.025" units="cm"/>
      <inkml:brushProperty name="color" value="#AB008B"/>
    </inkml:brush>
  </inkml:definitions>
  <inkml:trace contextRef="#ctx0" brushRef="#br0">1 1 19923,'0'0'10506</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9:08.325"/>
    </inkml:context>
    <inkml:brush xml:id="br0">
      <inkml:brushProperty name="width" value="0.025" units="cm"/>
      <inkml:brushProperty name="height" value="0.025" units="cm"/>
      <inkml:brushProperty name="color" value="#AB008B"/>
    </inkml:brush>
  </inkml:definitions>
  <inkml:trace contextRef="#ctx0" brushRef="#br0">25 29 15182,'-9'-9'4004,"-2"3"-192,7 1-385,3 2-1217,1-1-897,3 4-1377,4-1-1185,-3 0-2979</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9:10.184"/>
    </inkml:context>
    <inkml:brush xml:id="br0">
      <inkml:brushProperty name="width" value="0.025" units="cm"/>
      <inkml:brushProperty name="height" value="0.025" units="cm"/>
      <inkml:brushProperty name="color" value="#AB008B"/>
    </inkml:brush>
  </inkml:definitions>
  <inkml:trace contextRef="#ctx0" brushRef="#br0">27 46 17649,'-14'-9'3491,"5"0"-1729,6 4-1186,3 1-1216,0-5-3877,0 0-11434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26.370"/>
    </inkml:context>
    <inkml:brush xml:id="br0">
      <inkml:brushProperty name="width" value="0.025" units="cm"/>
      <inkml:brushProperty name="height" value="0.025" units="cm"/>
    </inkml:brush>
  </inkml:definitions>
  <inkml:trace contextRef="#ctx0" brushRef="#br0">2106 188 4773,'0'0'9566,"3"-10"-7372,9-35-288,-11 43-1766,-1 0-1,0 0 1,0 1 0,0-1 0,0 0 0,0 0 0,0 0 0,0 0-1,-1 0 1,1 1 0,-1-1 0,1 0 0,-1 0 0,0 1 0,0-1-1,0 0 1,0 1 0,0-1 0,0 1 0,0-1 0,0 1 0,0 0-1,-1-1 1,1 1 0,-1 0 0,1 0 0,-2-1 0,-46-20 1387,41 20-1296,-34-11-21,-1 2-1,0 2 0,-51-4 1,-137 0 446,153 10-596,-597 4-60,594 6 0,0 3 0,1 4 0,1 3 0,0 4 0,2 3 0,-96 44 0,153-59 3,1 1 1,0 1-1,1 0 1,0 1-1,1 1 1,-18 18-1,31-28-1,1 1 1,-1 0-1,1 0 0,-1 0 1,1 1-1,0-1 0,1 1 1,-1 0-1,1-1 0,0 1 1,0 0-1,1 0 0,-1 1 1,1-1-1,0 0 0,1 0 0,-1 1 1,1-1-1,0 0 0,0 1 1,1-1-1,-1 0 0,1 0 1,0 1-1,1-1 0,-1 0 1,1 0-1,0 0 0,0 0 1,4 4-1,5 8 27,0-1 1,2-1-1,0 0 0,1-1 1,0 0-1,1-1 0,1 0 0,0-2 1,34 20-1,0-5 2,1-2-1,69 22 0,-10-13 18,0-4-1,2-5 0,159 12 0,347-19 416,-503-22-200,0-5 0,133-30 0,-163 21-203,-1-4 0,-2-3 1,120-56-1,-172 67-35,-1-1 0,0-1-1,-1-1 1,46-39 0,-67 51-17,0 0 1,0-1-1,-1 0 1,0 0-1,0-1 1,0 0-1,-1 0 0,0 0 1,-1 0-1,0-1 1,0 0-1,-1 0 1,0 0-1,-1 0 1,1 0-1,-2-1 0,1 1 1,-2 0-1,1-1 1,-1 0-1,-2-12 1,0 14-13,0 0 0,-1 0 1,0 1-1,0-1 1,-1 1-1,0 0 1,0 0-1,-1 0 0,0 1 1,0-1-1,-1 1 1,0 0-1,0 1 1,0-1-1,0 1 0,-1 0 1,0 1-1,0 0 1,-10-5-1,-8-2-18,0 0 0,-1 2 0,0 0 0,-44-7 0,-19 4-1588,-159-3 1,179 13-660,-67-3-4986</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29:14.331"/>
    </inkml:context>
    <inkml:brush xml:id="br0">
      <inkml:brushProperty name="width" value="0.025" units="cm"/>
      <inkml:brushProperty name="height" value="0.025" units="cm"/>
      <inkml:brushProperty name="color" value="#AB008B"/>
    </inkml:brush>
  </inkml:definitions>
  <inkml:trace contextRef="#ctx0" brushRef="#br0">1 0 11435,'0'0'16079,"20"60"-38564</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1:57.237"/>
    </inkml:context>
    <inkml:brush xml:id="br0">
      <inkml:brushProperty name="width" value="0.025" units="cm"/>
      <inkml:brushProperty name="height" value="0.025" units="cm"/>
      <inkml:brushProperty name="color" value="#AB008B"/>
    </inkml:brush>
  </inkml:definitions>
  <inkml:trace contextRef="#ctx0" brushRef="#br0">131 23 16720,'0'0'7746,"-8"5"-7511,-1-1-31,2-1 138,0 1-1,0 0 0,1 0 1,-1 1-1,-10 10 0,19-16-147,0 1 0,-1-1 0,1 1 0,0 0-1,0 0 1,0 0 0,0 0 0,0 1-1,0-1 1,0 0 0,-1 1 0,1-1 0,0 1-1,0 0 1,0 0 0,-1-1 0,1 1-1,2 2 1,37 23-502,-37-22 357,0 1 0,0-1 0,0 1 0,-1 0 0,0-1 0,0 1 0,0 1 0,0-1 0,-1 0 0,0 1 0,0-1 0,-1 1 0,1 0 0,-1 0 0,0-1 0,-1 1 0,0 0 0,0 0-1,0 0 1,0 0 0,-1 0 0,0-1 0,0 1 0,-4 11 0,4-13-13,-1 0 0,0 0-1,1 0 1,-1 0 0,-1 0 0,1 0 0,-1 0-1,1-1 1,-1 1 0,0-1 0,0 0-1,0 0 1,-1 0 0,1 0 0,-1 0-1,0-1 1,0 0 0,0 1 0,0-2-1,0 1 1,0 0 0,0-1 0,-1 0-1,1 0 1,0 0 0,-1 0 0,1-1-1,-1 1 1,1-1 0,-1-1 0,1 1-1,0 0 1,-6-2 0,7 0-36,-1 1 0,1 0 0,0-1 0,0 0 0,-1 0 0,1 0 0,1 0 0,-1 0 0,0-1 0,0 0 0,1 1 0,0-1 0,-3-3 0,4 5 0,0 0 0,1 0 0,-1 1 0,0-1 0,1 0 0,-1 0 0,1 0 0,-1 0 0,1 0 0,-1 0 0,1 0 0,0 0 0,-1 0 0,1 0 0,0 0 0,0-1 0,0 1 0,0 0 0,0 0 0,0 0 0,0 0 0,0 0 0,0 0 0,0 0 0,1 0 0,-1 0 0,1 0 0,-1 0 0,0 0 0,1 0 0,0 0 0,-1 0 0,1 0 0,-1 0 0,1 0 0,0 0 0,0 1 0,0-1 0,-1 0 0,1 0 0,0 1 0,0-1 0,0 1 0,2-1 0,106-36 0,-72 26 0,54-22 0,-81 28 0,0 0 0,-1 0 0,1-1 0,-1 0 0,0-1 0,-1 0 0,0 0 0,0-1 0,13-16 0,-20 23 0,1-1 0,-1 0 0,1 0 0,-1 0 0,0 0 0,0 0 0,1 0 0,-2 0 0,1 0 0,0-1 0,0 1 0,-1 0 0,1-1 0,-1 1 0,0 0 0,0-1 0,0 1 0,0 0 0,0-1 0,-1-2 0,0 3 0,0 1 0,0-1 0,0 1 0,0-1 0,0 1 0,-1-1 0,1 1 0,0 0 0,-1-1 0,1 1 0,-1 0 0,0 0 0,1 0 0,-1 0 0,0 0 0,0 1 0,1-1 0,-1 0 0,-2 0 0,-12-2 0,-1 1 0,1 0 0,0 1 0,-26 2 0,26-1 0,-3 0 0,14-1 0,0 0 0,0 1 0,0 0 0,0 0 0,0 0 0,0 0 0,0 1 0,0 0 0,0 0 0,1 1 0,-8 2 0,12-4-61,-1 0 1,1 0-1,0 1 1,-1-1-1,1 0 0,0 0 1,0 1-1,-1-1 1,1 0-1,0 1 0,0-1 1,-1 0-1,1 1 1,0-1-1,0 0 0,0 1 1,0-1-1,-1 1 1,1-1-1,0 0 0,0 1 1,0-1-1,0 1 1,0-1-1,0 0 0,0 1 1,0-1-1,0 1 1,0-1-1,0 0 0,0 1 1,1-1-1,-1 0 1,0 1-1,0-1 0,0 1 1,0-1-1,1 0 1,-1 1-1,0-1 0,0 0 1,1 0-1,-1 1 1,0-1-1,1 0 0,-1 1 1,0-1-1,1 0 1,-1 0-1,0 0 0,1 1 1,-1-1-1,0 0 1,1 0-1,-1 0 0,1 0 1,-1 0-1,1 0 1,24 7-6439,-4-6 238</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1:57.578"/>
    </inkml:context>
    <inkml:brush xml:id="br0">
      <inkml:brushProperty name="width" value="0.025" units="cm"/>
      <inkml:brushProperty name="height" value="0.025" units="cm"/>
      <inkml:brushProperty name="color" value="#AB008B"/>
    </inkml:brush>
  </inkml:definitions>
  <inkml:trace contextRef="#ctx0" brushRef="#br0">141 52 18738,'0'0'10372,"-11"0"-9747,6 0-584,0 0 0,0 0 0,-1 0 0,1 1 0,0 0 0,0 0 0,0 0 0,0 1 0,0-1 0,1 1 0,-1 1 0,0-1 0,1 1 0,-1-1 0,1 1 0,0 0 0,0 1 0,0-1 0,1 1 0,-1 0 0,1 0 0,0 0 0,0 0 0,0 0 0,0 1 0,1-1 0,-3 8 0,3-9-5,1-1 0,-1 1 0,1-1 0,0 1 0,0 0 0,1-1 0,-1 1 0,0 0 0,1 0 1,0 0-1,-1 0 0,1 0 0,0-1 0,1 1 0,-1 0 0,0 0 0,1 0 0,-1 0 0,3 3 1,-2-4 10,1-1 0,0 1 0,0 0 1,0-1-1,0 0 0,1 1 0,-1-1 1,0 0-1,0 0 0,1 0 0,-1-1 1,1 1-1,-1 0 0,1-1 0,-1 0 1,1 1-1,-1-1 0,1 0 0,-1 0 1,1-1-1,4 0 0,5 0-39,1-1 1,-1-1-1,0 0 0,0-1 0,0 0 0,-1 0 1,0-1-1,1-1 0,-2 0 0,1-1 0,-1 0 0,0 0 1,0-1-1,14-16 0,-23 23-5,0 1-1,0-1 1,0 0-1,0 0 1,0 0 0,0 0-1,0 0 1,0-1-1,-1 1 1,1 0 0,-1 0-1,1 0 1,0-1-1,-1 1 1,0 0 0,1-1-1,-1 1 1,0 0-1,0-1 1,0 1 0,0 0-1,0-1 1,0 1-1,0 0 1,0-1 0,-1 1-1,1 0 1,0-1-1,-1 1 1,1 0 0,-1 0-1,1-1 1,-1 1-1,0 0 1,1 0 0,-1 0-1,0 0 1,0 0-1,0 0 1,0 0 0,0 0-1,-1-1 1,-6-2-18,-1-1 0,1 2 0,-1-1 0,1 1 0,-15-3 0,-18-9-552,25 5-3015,1-1-3982</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2:02.929"/>
    </inkml:context>
    <inkml:brush xml:id="br0">
      <inkml:brushProperty name="width" value="0.025" units="cm"/>
      <inkml:brushProperty name="height" value="0.025" units="cm"/>
      <inkml:brushProperty name="color" value="#AB008B"/>
    </inkml:brush>
  </inkml:definitions>
  <inkml:trace contextRef="#ctx0" brushRef="#br0">3 1 4676,'0'0'25667,"3"9"-25277,0 15-248,0 0-1,-1 0 1,-1 0 0,-2 1-1,-5 41 1,-2 44-1376,8-121-15534</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2:03.331"/>
    </inkml:context>
    <inkml:brush xml:id="br0">
      <inkml:brushProperty name="width" value="0.025" units="cm"/>
      <inkml:brushProperty name="height" value="0.025" units="cm"/>
      <inkml:brushProperty name="color" value="#AB008B"/>
    </inkml:brush>
  </inkml:definitions>
  <inkml:trace contextRef="#ctx0" brushRef="#br0">0 104 16335,'0'0'11270,"8"-10"-9861,-1 3-1187,-1 0 0,1 0 1,0 1-1,0 0 0,1 0 0,0 1 0,0 0 0,0 0 1,1 1-1,-1 0 0,1 0 0,10-2 0,7 0-66,1 0 0,-1 2 1,42-1-1,-62 4-144,1 1 0,-1 0 0,1 0 0,-1 1 0,1 0 0,-1 0 0,1 0 0,-1 1 0,0 0 0,0 0 0,1 1 0,-2 0 0,1 0 0,0 0 0,0 1 0,-1-1 0,0 1 0,0 1 0,9 8 0,-13-11-12,0-1 0,-1 0 0,1 0 0,-1 1 0,1-1 0,-1 1 0,1-1 0,-1 0 0,0 1 0,1-1 0,-1 1 0,0-1 0,0 0 0,0 1 0,0-1 0,0 1 0,-1-1 0,1 1 0,0-1 0,-1 0 0,1 1 0,-1-1 0,1 0 0,-1 1 0,0-1 0,1 0 0,-1 0 0,0 1 0,0-1 0,0 0 0,0 0 0,0 0 0,0 0 0,0 0 0,0 0 0,-2 0 0,-5 5 0,-1 0 0,0-1 0,0-1 0,-9 4 0,11-4 0,-5 1 4,-5 3-45,0 0-1,0 0 1,-1-2 0,0 0 0,0-2 0,0 0 0,-32 3-1,49-12-7858,3-3-1683</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2:12.263"/>
    </inkml:context>
    <inkml:brush xml:id="br0">
      <inkml:brushProperty name="width" value="0.025" units="cm"/>
      <inkml:brushProperty name="height" value="0.025" units="cm"/>
      <inkml:brushProperty name="color" value="#AB008B"/>
    </inkml:brush>
  </inkml:definitions>
  <inkml:trace contextRef="#ctx0" brushRef="#br0">326 9 5541,'15'-9'15102,"-21"16"-7564,-13 13-7223,-61 71 1606,11-15-1005,-73 107 0,136-174-950,4-7-10,-1 1 0,1 0 0,0 0-1,1 0 1,-1 0 0,0 0 0,1 0 0,0 1 0,-2 4 0,9-13-3798,7-6 2404,26-41-6366,-14 17 1798</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2:12.622"/>
    </inkml:context>
    <inkml:brush xml:id="br0">
      <inkml:brushProperty name="width" value="0.025" units="cm"/>
      <inkml:brushProperty name="height" value="0.025" units="cm"/>
      <inkml:brushProperty name="color" value="#AB008B"/>
    </inkml:brush>
  </inkml:definitions>
  <inkml:trace contextRef="#ctx0" brushRef="#br0">4 1 14798,'0'0'12524,"1"12"-11360,2 44 181,-6 71 1,-1-11-930,3-101-480,1 0 1,1 0-1,1 0 1,0 0 0,1-1-1,0 1 1,6 16-1,-6-27-2484,-5-13-7276,0 5 9406,-12-13-6570</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2:12.996"/>
    </inkml:context>
    <inkml:brush xml:id="br0">
      <inkml:brushProperty name="width" value="0.025" units="cm"/>
      <inkml:brushProperty name="height" value="0.025" units="cm"/>
      <inkml:brushProperty name="color" value="#AB008B"/>
    </inkml:brush>
  </inkml:definitions>
  <inkml:trace contextRef="#ctx0" brushRef="#br0">1 64 17296,'0'0'11691,"74"-29"-11498,-43 25-161,2 1-481,-1-2-1601,7 0-1537,-3-1-1570,1-5-2594</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2:13.337"/>
    </inkml:context>
    <inkml:brush xml:id="br0">
      <inkml:brushProperty name="width" value="0.025" units="cm"/>
      <inkml:brushProperty name="height" value="0.025" units="cm"/>
      <inkml:brushProperty name="color" value="#AB008B"/>
    </inkml:brush>
  </inkml:definitions>
  <inkml:trace contextRef="#ctx0" brushRef="#br0">242 1 15535,'0'0'9780,"-11"2"-8077,-6 2-1278,0 1 0,1 1 0,-1 1 0,1 0 0,0 1 0,1 1 0,0 0 1,1 1-1,-1 1 0,-12 12 0,25-21-399,-1 0 1,1 0-1,0 0 1,0 0-1,0 0 1,0 0-1,0 1 0,1-1 1,-1 1-1,1-1 1,-1 1-1,1 0 1,0 0-1,0-1 1,0 1-1,0 4 0,1-6-26,0 0-1,0 0 0,1-1 1,-1 1-1,0 0 0,1-1 1,-1 1-1,0 0 0,1-1 1,-1 1-1,1 0 1,-1-1-1,1 1 0,0-1 1,-1 1-1,1-1 0,-1 1 1,1-1-1,0 1 0,-1-1 1,2 1-1,30 6 20,4-5-195,43 6-533,-74-7 604,0 0 1,1 1-1,-1-1 0,0 1 1,0 0-1,-1 1 0,1-1 1,0 1-1,-1 0 0,0 0 1,8 7-1,-10-8 104,0 0-1,-1 0 0,0 0 1,1 0-1,-1 0 1,0 0-1,0 0 1,0 1-1,0-1 1,-1 1-1,1-1 1,-1 0-1,1 1 1,-1-1-1,0 1 0,0-1 1,0 1-1,0-1 1,0 1-1,-1-1 1,1 1-1,-1-1 1,1 0-1,-1 1 1,0-1-1,0 0 1,0 1-1,-1-1 0,1 0 1,0 0-1,-1 0 1,-2 3-1,-4 4 323,0 0 0,0 0 0,-1-1-1,0 0 1,-13 8 0,11-8-241,-1-1 1,0 0 0,0-1-1,0 0 1,-1-1-1,0 0 1,0-1-1,0 0 1,-1-1-1,-27 2 1,41-5-82,0 0 0,-1 0 0,1 0 0,0 0 0,-1 0-1,1 0 1,0 0 0,-1 0 0,1 0 0,-1 0 0,1 0 0,0 0 0,-1 0 0,1 0 0,0 0 0,-1-1 0,1 1-1,0 0 1,0 0 0,-1 0 0,1-1 0,0 1 0,-1 0 0,1 0 0,0-1 0,0 1 0,0 0 0,-1 0 0,1-1-1,0 1 1,0 0 0,0-1 0,0 1 0,-1 0 0,1-1 0,0 1 0,0 0 0,0-1 0,0 1 0,0-1 0,0 1-1,0 0 1,0-1 0,0 1 0,0 0 0,0-1 0,1 0 0,4-11-1533,9-3-3286,4-2-2611</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2:13.676"/>
    </inkml:context>
    <inkml:brush xml:id="br0">
      <inkml:brushProperty name="width" value="0.025" units="cm"/>
      <inkml:brushProperty name="height" value="0.025" units="cm"/>
      <inkml:brushProperty name="color" value="#AB008B"/>
    </inkml:brush>
  </inkml:definitions>
  <inkml:trace contextRef="#ctx0" brushRef="#br0">0 0 20916,'0'0'10217,"54"0"-21715,-45 4-97</inkml:trace>
  <inkml:trace contextRef="#ctx0" brushRef="#br0" timeOffset="1">36 160 15054,'0'0'14094,"-12"15"-14863,18-15-2434,3 0-3267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28.606"/>
    </inkml:context>
    <inkml:brush xml:id="br0">
      <inkml:brushProperty name="width" value="0.025" units="cm"/>
      <inkml:brushProperty name="height" value="0.025" units="cm"/>
    </inkml:brush>
  </inkml:definitions>
  <inkml:trace contextRef="#ctx0" brushRef="#br0">2218 241 4965,'0'0'4831,"-12"-6"-1799,-29-15-1046,-2 2 0,-62-20 0,-393-57 576,-7 47-1067,481 48-1371,-104-8 613,-183 10 0,273 1-658,1 2 1,0 2-1,1 2 0,-1 1 1,1 1-1,1 2 1,0 2-1,1 1 0,-54 33 1,77-40-48,0 0 1,1 1-1,0 1 1,0 0-1,1 0 1,0 0-1,1 2 1,0-1-1,1 1 1,0 0-1,1 0 1,0 1-1,1-1 1,0 1-1,1 1 1,1-1 0,0 1-1,1-1 1,0 1-1,1 0 1,0-1-1,2 1 1,-1 0-1,2 0 1,0-1-1,0 1 1,1-1-1,1 1 1,0-1-1,1 0 1,9 16 0,-7-15 9,1-1 1,1 0-1,0-1 1,1 0-1,0 0 1,1-1-1,0-1 1,1 1-1,0-2 1,0 0-1,1 0 1,0-1-1,1-1 1,0 0 0,0-1-1,0-1 1,1 0-1,26 5 1,20 2 394,1-4 0,-1-2 0,84-3 0,-117-3-362,404-3 222,840-118-1,-1211 112-267,-2-2 0,0-3-1,0-3 1,56-24 0,-107 37 32,0 0 0,0 0 0,0-1 0,-1 0 1,1 0-1,-1-1 0,0 0 0,-1 0 0,0 0 0,8-10 0,-12 13-2,-1 0 0,1 0 0,0-1 0,-1 1 0,0 0 0,1-1 0,-2 1 0,1-1-1,0 1 1,-1-1 0,1 0 0,-1 1 0,0-1 0,0 0 0,0 1 0,-1-1 0,0 1 0,1-1 0,-1 1 0,0-1 0,0 1-1,-1-1 1,1 1 0,-1 0 0,0 0 0,0 0 0,0 0 0,-3-3 0,-4-5 10,0 0 0,-1 1 0,-1 0 0,0 0-1,0 2 1,0-1 0,-26-13 0,-98-39 122,24 20-367,-2 5 0,-1 5 0,-157-23-1,252 52-277,-39-8-2099,25-1-2495,14-3-5058</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2:15.032"/>
    </inkml:context>
    <inkml:brush xml:id="br0">
      <inkml:brushProperty name="width" value="0.025" units="cm"/>
      <inkml:brushProperty name="height" value="0.025" units="cm"/>
      <inkml:brushProperty name="color" value="#AB008B"/>
    </inkml:brush>
  </inkml:definitions>
  <inkml:trace contextRef="#ctx0" brushRef="#br0">3 7 4324,'0'0'18866,"1"8"-18017,1 51 1161,-5 67 0,0-67-1290,8 101 1,4-34 2546,-7-197-3293,2 0 1,4 1-1,3-1 1,25-84-1,-34 147-21,0 0 1,1 1-1,0-1 1,0 1-1,1 0 1,0 0-1,1 0 0,-1 0 1,11-10-1,-12 14 29,-1 1-1,1 0 0,0 0 0,0 0 1,0 0-1,0 0 0,1 1 0,-1-1 1,0 1-1,1 0 0,-1 0 0,0 0 1,1 1-1,-1-1 0,1 1 0,0 0 1,-1 0-1,1 0 0,-1 0 0,1 1 1,-1-1-1,1 1 0,-1 0 0,6 2 1,-4-1 11,-1 0 1,0 0-1,1 1 1,-1-1-1,0 1 1,0 0-1,-1 0 1,1 1-1,-1-1 1,1 1-1,-1-1 1,0 1 0,-1 0-1,1 0 1,-1 1-1,1-1 1,-1 1-1,-1-1 1,4 10-1,-4-10 54,0-1-1,0 1 0,-1 0 1,1 0-1,-1 0 1,0 0-1,0 0 0,0 0 1,-1 0-1,1 0 0,-1 0 1,0 0-1,0 0 1,0-1-1,-1 1 0,1 0 1,-1-1-1,0 1 1,0-1-1,0 0 0,0 1 1,-1-1-1,0 0 1,-4 4-1,0-2-44,0-1 0,0 0 0,0 0 0,0 0-1,-1-1 1,0-1 0,1 1 0,-1-1 0,0 0 0,0-1 0,0 0 0,0 0-1,-1-1 1,1 0 0,0 0 0,-15-3 0,22 3-104,0 0-1,0 0 1,0 0 0,0-1-1,0 1 1,0 0 0,0-1-1,0 1 1,1 0 0,-1-1-1,0 1 1,0-1 0,0 0-1,0 1 1,1-1 0,-1 1-1,0-1 1,0 0 0,1 0-1,-1 0 1,1 1 0,-1-1-1,0 0 1,1 0 0,0 0-1,-1 0 1,1 0 0,0 0-1,-1 0 1,1 0 0,0 0-1,0 0 1,0-2 0,0 2-153,0 0 0,1 0 0,-1-1 1,1 1-1,0 0 0,-1 0 0,1 0 0,0 0 1,0 0-1,-1 0 0,1 0 0,0 0 0,0 0 0,0 0 1,0 0-1,0 0 0,1 1 0,-1-1 0,0 0 1,0 1-1,0-1 0,1 1 0,-1-1 0,3 1 1,17-5-7455,3 1-5802</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2:15.823"/>
    </inkml:context>
    <inkml:brush xml:id="br0">
      <inkml:brushProperty name="width" value="0.025" units="cm"/>
      <inkml:brushProperty name="height" value="0.025" units="cm"/>
      <inkml:brushProperty name="color" value="#AB008B"/>
    </inkml:brush>
  </inkml:definitions>
  <inkml:trace contextRef="#ctx0" brushRef="#br0">3 14 19154,'-3'0'5477,"6"0"-3875,18 0-289,7 0 577,12 0-609,8-4-608,6 1-417,1 0-160,-2 0-96,-6 3 0,-9 0-577,-9 0-512,-9 0-416,-9 7-1250,-10 2-928,-1-2-449,-12 1-2498</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2:16.198"/>
    </inkml:context>
    <inkml:brush xml:id="br0">
      <inkml:brushProperty name="width" value="0.025" units="cm"/>
      <inkml:brushProperty name="height" value="0.025" units="cm"/>
      <inkml:brushProperty name="color" value="#AB008B"/>
    </inkml:brush>
  </inkml:definitions>
  <inkml:trace contextRef="#ctx0" brushRef="#br0">0 8 15407,'0'0'7975,"52"12"-5989,-9-12-449,10-4-768,4-4-513,0 4-192,-4 0-192,-9 4-1441,-5 0-1730,-12 0-2883,-3 0-8200</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2:24.659"/>
    </inkml:context>
    <inkml:brush xml:id="br0">
      <inkml:brushProperty name="width" value="0.025" units="cm"/>
      <inkml:brushProperty name="height" value="0.025" units="cm"/>
      <inkml:brushProperty name="color" value="#AB008B"/>
    </inkml:brush>
  </inkml:definitions>
  <inkml:trace contextRef="#ctx0" brushRef="#br0">1 7 13965,'0'0'14761,"10"-2"-13245,-8 1-1458,1 0 31,1 0 1,-1 1 0,1-1-1,-1 0 1,1 1 0,-1 0-1,1 0 1,0 0 0,-1 1-1,1-1 1,-1 1 0,1-1-1,-1 1 1,0 0 0,1 1 0,-1-1-1,0 1 1,0-1 0,0 1-1,0 0 1,0 0 0,0 0-1,3 3 1,6 8 35,-1 0-1,15 24 1,-19-25-220,2-1 0,-1 1 0,1-1 0,17 15 0,-8-18-2806,-17-8 2390,1 0 0,-1 0 0,1 0 0,-1 0 0,1 0 0,-1 0 0,1 0 0,-1 0 0,1-1 0,-1 1 0,1-1 0,-1 1 0,0-1 0,1 1 0,-1-1 0,0 0 0,1 0 0,1-1 0,11-15-6098</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2:25.030"/>
    </inkml:context>
    <inkml:brush xml:id="br0">
      <inkml:brushProperty name="width" value="0.025" units="cm"/>
      <inkml:brushProperty name="height" value="0.025" units="cm"/>
      <inkml:brushProperty name="color" value="#AB008B"/>
    </inkml:brush>
  </inkml:definitions>
  <inkml:trace contextRef="#ctx0" brushRef="#br0">232 0 17328,'0'0'9695,"-8"10"-8158,-45 56-134,4 3-1,-65 118 0,113-184-1863,0-2-569,0 0 0,1 0-1,-1 0 1,0 1 0,1-1 0,-1 0 0,1 1-1,-1-1 1,1 0 0,0 1 0,-1-1 0,1 0-1,0 1 1,0-1 0,0 1 0,1 2 0</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2:25.977"/>
    </inkml:context>
    <inkml:brush xml:id="br0">
      <inkml:brushProperty name="width" value="0.025" units="cm"/>
      <inkml:brushProperty name="height" value="0.025" units="cm"/>
      <inkml:brushProperty name="color" value="#AB008B"/>
    </inkml:brush>
  </inkml:definitions>
  <inkml:trace contextRef="#ctx0" brushRef="#br0">59 64 11243,'0'0'6747,"-8"1"-5028,3-1-1258,3-1-287,-1 1-1,1 0 1,-1 0 0,1 0 0,0 0-1,-1 0 1,1 0 0,-1 1 0,1-1-1,0 1 1,-1 0 0,1-1 0,0 1-1,0 0 1,-4 3 0,5-4-69,1 0 0,0 0-1,-1 0 1,1 1 0,0-1 0,0 0 0,-1 0 0,1 1 0,0-1 0,0 0 0,-1 1 0,1-1 0,0 0 0,0 0 0,0 1 0,0-1-1,0 0 1,-1 1 0,1-1 0,0 0 0,0 1 0,0-1 0,0 0 0,0 1 0,0-1 0,0 0 0,0 1 0,0-1 0,0 1-1,0-1 1,1 0 0,-1 1 0,0-1 0,0 0 0,0 0 0,0 1 0,15 5 1822,22-4-529,-33-2-1116,417-38 1308,-74 3-852,14 30-738,-346 5 0,-16 6-2965,-2-3-1918,-1-12-775,1-4-5756</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2:26.646"/>
    </inkml:context>
    <inkml:brush xml:id="br0">
      <inkml:brushProperty name="width" value="0.025" units="cm"/>
      <inkml:brushProperty name="height" value="0.025" units="cm"/>
      <inkml:brushProperty name="color" value="#AB008B"/>
    </inkml:brush>
  </inkml:definitions>
  <inkml:trace contextRef="#ctx0" brushRef="#br0">1 179 1954,'0'0'27183,"11"-1"-25955,1-2-1087,0-1 0,0 1 0,-1-2 0,1 0 0,-1 0 0,19-12 0,67-54 885,-13 9-637,-84 61-389,1 1 0,-1 0 0,0 0 0,0 0 0,0 0 0,0 0 0,0 0 0,0 0 0,1-1 0,-1 1 0,0 0 0,0 0 0,0 0 0,0 0 0,0 0 0,1 0 0,-1 0 0,0 0 0,0 0 0,0 0 0,0 0 0,0 0 0,1 0 0,-1 0 0,0 0 0,0 0 0,0 0 0,0 0 0,0 0 0,1 0 0,-1 0 0,0 0 0,0 0 0,0 1 0,0-1 0,0 0 0,1 0 0,-1 0 0,0 0 0,0 0 0,0 0 0,0 0 0,0 0 0,0 1 0,0-1 0,0 0 0,0 0 0,1 0 0,-1 0 0,0 0 0,0 1 0,0-1 0,0 0 0,0 0 0,0 0 0,0 1 0,-1 14 0,-9 17 0,-18 17 46,20-38-82,1 1 1,0 0-1,1-1 1,0 2-1,1-1 0,0 1 1,1 0-1,0 0 1,-2 19-1,7-32-248,-1 1 0,1 0-1,-1-1 1,1 1 0,0-1-1,-1 1 1,1-1 0,-1 1-1,1-1 1,0 1 0,0-1-1,-1 1 1,1-1 0,0 0-1,0 0 1,-1 1 0,1-1-1,0 0 1,0 0 0,0 0-1,-1 0 1,1 0 0,0 0-1,0 0 1,0 0 0,0 0-1,0 0 1,28-4-8960,-8-6-2164</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2:27.006"/>
    </inkml:context>
    <inkml:brush xml:id="br0">
      <inkml:brushProperty name="width" value="0.025" units="cm"/>
      <inkml:brushProperty name="height" value="0.025" units="cm"/>
      <inkml:brushProperty name="color" value="#AB008B"/>
    </inkml:brush>
  </inkml:definitions>
  <inkml:trace contextRef="#ctx0" brushRef="#br0">96 28 18834,'0'0'8936,"-10"10"-8178,0 0-542,0 0-1,1 1 0,0 0 0,-13 21 0,18-26-71,1 1-1,0 0 1,0 0-1,0 0 1,1 1-1,0-1 1,0 1-1,1-1 1,0 1-1,0 0 1,1-1-1,1 13 1,-1-19-132,0 0-1,0 0 1,0 1 0,1-1 0,-1 0-1,0 0 1,1 0 0,-1 0 0,1 0 0,0 0-1,-1 0 1,1 0 0,0 0 0,-1 0-1,1-1 1,0 1 0,0 0 0,0 0 0,0-1-1,0 1 1,0 0 0,0-1 0,0 1 0,0-1-1,2 1 1,0 0 36,1 0 1,-1 0-1,1-1 0,0 0 0,0 1 1,-1-1-1,1-1 0,5 0 0,0 0 45,0-1 0,1 0 0,-1-1-1,0 0 1,15-8 0,-16 5-93,0 0 0,-1 0 0,1-1 0,-2 0 0,1 0 0,-1-1 0,0 0 0,0 0 0,-1 0 0,0 0 0,-1-1 0,7-17 0,-10 23 0,0 0 0,0 0 0,0 0 0,0 0 0,0 0 0,-1 0 0,0-1 0,0 1 0,1 0 0,-2 0 0,1-1 0,0 1 0,-1 0 0,1 0 0,-1 0 0,0 0 0,0 0 0,0 0 0,-1 0 0,1 0 0,-1 0 0,1 0 0,-1 1 0,0-1 0,0 0 0,0 1 0,-1 0 0,1 0 0,0-1 0,-1 1 0,1 0 0,-1 1 0,0-1 0,0 1 0,0-1 0,0 1 0,0 0 0,0 0 0,0 0 0,0 0 0,-6 0 0,4 0-57,-1 0 0,1 0 0,0 1 0,-1 0 0,1 0 0,-1 1 0,1-1 0,0 1 1,-1 0-1,1 0 0,0 1 0,0 0 0,0 0 0,-6 3 0,8-3-16,1-1 0,0 0 0,-1 1 0,1 0 0,0-1 0,0 1 0,0 0 0,1 0 0,-1 0 0,0 1 0,1-1 0,-1 0 0,1 0 0,0 1 0,0-1 0,0 1 0,0-1 0,0 1 0,0 0 0,1-1 0,-1 1 0,1 0 0,0-1-1,0 1 1,0 0 0,0 0 0,0-1 0,1 1 0,-1 0 0,2 4 0,-1-5-432,1 0-1,-1 0 1,1 0-1,-1 0 1,1 0-1,0 0 1,0 0-1,0-1 1,0 1-1,0-1 1,0 1-1,0-1 1,0 0-1,1 0 1,-1 0-1,0 0 1,1 0-1,-1-1 0,1 1 1,-1-1-1,1 1 1,3-1-1,21 4-5441</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2:27.363"/>
    </inkml:context>
    <inkml:brush xml:id="br0">
      <inkml:brushProperty name="width" value="0.025" units="cm"/>
      <inkml:brushProperty name="height" value="0.025" units="cm"/>
      <inkml:brushProperty name="color" value="#AB008B"/>
    </inkml:brush>
  </inkml:definitions>
  <inkml:trace contextRef="#ctx0" brushRef="#br0">110 1 13261,'0'0'15630,"-9"2"-14946,2 1-510,0 0 1,1 0 0,-1 1 0,0-1 0,1 1 0,0 1-1,0-1 1,0 1 0,-4 5 0,7-6-103,-1-1 0,2 0 1,-1 1-1,0 0 0,1-1 0,-1 1 0,1 0 1,0 0-1,1 1 0,-1-1 0,1 0 0,-1 1 1,1-1-1,1 0 0,-1 1 0,1-1 0,-1 1 1,1 0-1,1 4 0,0-7-72,-1 0 0,1 0 0,0-1 0,0 1 0,0 0 0,0-1 0,1 1 0,-1-1 0,0 0 0,1 1 0,-1-1 0,1 0 0,-1 0 0,1 0 0,-1 0 0,1 0 0,0 0 0,-1 0 0,1-1 0,0 1 0,0-1 0,0 1 0,0-1 0,-1 1 0,1-1 0,0 0 0,0 0 0,2 0 0,5 0 0,0 1 0,0-2 0,0 1 0,15-3 0,-15 0 0,0 0 0,-1-1 0,1 1 0,-1-2 0,0 1 0,0-1 0,11-8 0,-16 11 0,-1 0 0,1 0 0,-1 0 0,1 0 0,-1 0 0,0 0 0,0-1 0,0 1 0,0-1 0,0 0 0,-1 1 0,1-1 0,-1 0 0,1 0 0,-1 0 0,0 0 0,0 0 0,-1 0 0,1 0 0,0 0 0,-1-1 0,0 1 0,0 0 0,0 0 0,-1-4 0,0 5-42,0 0-1,0 0 1,-1 0 0,1 0-1,-1 1 1,1-1 0,-1 0-1,0 1 1,0-1 0,0 1-1,0 0 1,0-1 0,0 1-1,0 0 1,0 0 0,0 0-1,-1 1 1,1-1 0,0 0-1,-1 1 1,1 0 0,-3-1-1,-58-2-3067,56 3 2432,-11 0-6246,3 0-3971</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2:33.151"/>
    </inkml:context>
    <inkml:brush xml:id="br0">
      <inkml:brushProperty name="width" value="0.025" units="cm"/>
      <inkml:brushProperty name="height" value="0.025" units="cm"/>
      <inkml:brushProperty name="color" value="#AB008B"/>
    </inkml:brush>
  </inkml:definitions>
  <inkml:trace contextRef="#ctx0" brushRef="#br0">251 0 14125,'-15'14'11397,"-11"18"-9768,0-1-1399,-6 4 88,2-5 31,2 1-1,2 2 1,-32 50 0,49-57-403,9-26 2,0 1 0,0-1 0,0 0 0,0 1 0,0-1 1,0 1-1,0-1 0,0 0 0,0 1 0,0-1 0,0 0 0,1 1 0,-1-1 0,0 0 0,0 1 0,0-1 0,1 0 0,-1 1 0,0-1 0,0 0 0,1 0 0,-1 1 0,0-1 0,0 0 0,1 0 1,-1 1-1,0-1 0,1 0 0,-1 0 0,0 0 0,1 0 0,-1 0 0,0 0 0,1 1 0,2-2-239,0 1 1,-1-1-1,1 1 0,-1-1 0,1 0 1,-1 0-1,1 0 0,-1 0 1,0-1-1,1 1 0,-1-1 1,0 1-1,0-1 0,0 0 0,3-2 1,50-61-10099,-28 26-480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36.026"/>
    </inkml:context>
    <inkml:brush xml:id="br0">
      <inkml:brushProperty name="width" value="0.025" units="cm"/>
      <inkml:brushProperty name="height" value="0.025" units="cm"/>
    </inkml:brush>
  </inkml:definitions>
  <inkml:trace contextRef="#ctx0" brushRef="#br0">0 105 6342,'0'0'15033,"14"-10"-12375,5-3-2105,2 1 1,-1 0-1,2 2 0,-1 0 0,1 2 0,1 0 0,-1 1 0,1 2 0,28-4 0,-46 8-538,35 3 49,-39-2-66,0 0 0,0 1 0,-1-1 0,1 0 0,0 1 0,0-1 0,-1 1 0,1-1 0,0 1 0,-1-1 0,1 1 0,0 0 0,-1-1 0,1 1 0,-1 0 0,1-1 0,-1 1 0,1 0 0,-1-1 0,0 1 0,1 0 0,-1 0 0,0 0 0,0-1 0,0 1 0,1 0 0,-1 0 0,0 0 0,0 0 0,0 0 0,0-1 0,0 1 0,0 0 0,-1 0 0,1 0 0,0 0 0,0-1 0,-1 1 0,1 0 0,0 0 0,-1 1 0,-2 3 45,0 1 1,0-1 0,0 1-1,-1-1 1,1 0 0,-1 0-1,0-1 1,-1 1-1,-8 7 1,-54 36 857,33-25-359,11-8-272,-29 24 423,49-36-665,0 0 1,0-1-1,0 2 0,0-1 0,1 0 0,-1 1 0,1-1 0,0 1 0,0-1 1,0 1-1,0 0 0,0 5 0,1-8-28,1-1 0,0 1 0,0 0 0,0 0 0,0 0 0,0 0 0,1 0 0,-1 0 0,0 0 0,0 0 0,1 0 0,-1 0 0,0-1 0,1 1 0,-1 0 0,1 0 0,-1 0 0,1-1 0,-1 1 0,1 0 0,0 0 0,-1-1 0,1 1 0,0-1 0,-1 1 0,1-1 0,0 1 0,0-1 0,0 1 0,0-1 0,-1 1 0,1-1 0,0 0 0,0 0 0,2 1 0,38 4 0,-32-4 0,162 10-7815,-130-11 352</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2:33.483"/>
    </inkml:context>
    <inkml:brush xml:id="br0">
      <inkml:brushProperty name="width" value="0.025" units="cm"/>
      <inkml:brushProperty name="height" value="0.025" units="cm"/>
      <inkml:brushProperty name="color" value="#AB008B"/>
    </inkml:brush>
  </inkml:definitions>
  <inkml:trace contextRef="#ctx0" brushRef="#br0">0 0 12716,'0'0'12209,"2"9"-10746,2 25-434,-1 48 0,5 43-15,-6-112-1395,0 0 0,1 0 1,1 0-1,0 0 0,1 0 1,0-1-1,8 14 0</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2:33.810"/>
    </inkml:context>
    <inkml:brush xml:id="br0">
      <inkml:brushProperty name="width" value="0.025" units="cm"/>
      <inkml:brushProperty name="height" value="0.025" units="cm"/>
      <inkml:brushProperty name="color" value="#AB008B"/>
    </inkml:brush>
  </inkml:definitions>
  <inkml:trace contextRef="#ctx0" brushRef="#br0">0 1 15407,'0'0'11691,"58"25"-10218,-24-16-640,10 0-545,1-3-192,-1-2-352,-4-1-2178,-5-3-3044,-8 0-3394</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2:34.197"/>
    </inkml:context>
    <inkml:brush xml:id="br0">
      <inkml:brushProperty name="width" value="0.025" units="cm"/>
      <inkml:brushProperty name="height" value="0.025" units="cm"/>
      <inkml:brushProperty name="color" value="#AB008B"/>
    </inkml:brush>
  </inkml:definitions>
  <inkml:trace contextRef="#ctx0" brushRef="#br0">41 1 9417,'0'0'14894,"-18"57"-13228,9-28-321,3 2-512,0 4-577,4-3-128,2 0-96,0-2-320,0-3-1090,0-7-896,0-6-993,0-7-352</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2:34.552"/>
    </inkml:context>
    <inkml:brush xml:id="br0">
      <inkml:brushProperty name="width" value="0.025" units="cm"/>
      <inkml:brushProperty name="height" value="0.025" units="cm"/>
      <inkml:brushProperty name="color" value="#AB008B"/>
    </inkml:brush>
  </inkml:definitions>
  <inkml:trace contextRef="#ctx0" brushRef="#br0">1 13 16592,'0'0'5375,"13"-3"-3378,14-1-1450,0 1 0,0 1 0,0 1 0,1 1-1,-1 2 1,0 1 0,0 1 0,44 12 0,-61-13-539,-1 1 0,0 0 0,0 0 0,0 1 0,-1 0 0,1 1 0,-1 0 0,-1 0 0,1 1 0,10 12 0,-14-14 27,-1 0 0,1 0 0,-1 0 1,-1 1-1,1 0 0,-1-1 1,0 1-1,0 0 0,-1 0 0,0 0 1,0 0-1,0 0 0,-1 0 1,0 0-1,0 0 0,0 0 0,-1 0 1,-2 10-1,0-7 50,1 0 1,-2-1-1,1 1 0,-1-1 1,-1 0-1,0 0 0,0 0 1,0-1-1,-1 0 0,0 0 1,0 0-1,-1-1 1,0 1-1,0-2 0,0 1 1,-1-1-1,0 0 0,-12 5 1,10-4 21,-1-1 0,-1-1 0,1 0 1,-1-1-1,1 0 0,-1 0 0,0-1 1,0-1-1,0 0 0,0 0 0,0-2 1,0 1-1,-19-5 0,26 4-102,1 0 0,0 0 0,1-1 0,-1 0 0,0 0 0,0 0 1,1 0-1,-1-1 0,-3-3 0,6 5-34,-1 0 0,1-1 0,-1 1 0,1-1 0,0 1 0,0-1 0,0 1 0,0-1 0,0 0 0,0 0 0,0 1 0,1-1 0,-1 0 0,1 0 0,-1 0 0,1 0 0,0 0 0,-1 0 0,1 0 0,0 0 0,1-3 0,-1 4-236,1 0 1,-1 0 0,0 0-1,1 0 1,0 0 0,-1 0-1,1 1 1,-1-1 0,1 0-1,0 0 1,0 1 0,0-1-1,-1 0 1,1 1-1,0-1 1,0 1 0,0-1-1,0 1 1,0-1 0,0 1-1,0 0 1,0-1 0,1 1-1,1-1-528,18-6-5992</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2:34.878"/>
    </inkml:context>
    <inkml:brush xml:id="br0">
      <inkml:brushProperty name="width" value="0.025" units="cm"/>
      <inkml:brushProperty name="height" value="0.025" units="cm"/>
      <inkml:brushProperty name="color" value="#AB008B"/>
    </inkml:brush>
  </inkml:definitions>
  <inkml:trace contextRef="#ctx0" brushRef="#br0">1 0 11787,'0'0'12620,"70"6"-11723,-31 0-577,2-1-256,5 1-352,-1-6-1378,-1 0-2113,-5 0-1186,-5-7-7238</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2:35.250"/>
    </inkml:context>
    <inkml:brush xml:id="br0">
      <inkml:brushProperty name="width" value="0.025" units="cm"/>
      <inkml:brushProperty name="height" value="0.025" units="cm"/>
      <inkml:brushProperty name="color" value="#AB008B"/>
    </inkml:brush>
  </inkml:definitions>
  <inkml:trace contextRef="#ctx0" brushRef="#br0">1 0 15631,'0'0'7548,"11"3"-6496,51 9-516,-17-4-273,77 24 0,-120-32-234,1 1 0,-1 0 0,1 0 0,-1 0 0,0 0-1,1 1 1,-1-1 0,0 1 0,0-1 0,0 1 0,0 0 0,0 0-1,-1 0 1,1 0 0,0 0 0,-1 0 0,0 0 0,1 0 0,-1 1-1,0-1 1,1 3 0,-2-1 68,1-1 0,-1 0 1,0 1-1,0-1 0,-1 1 0,1-1 0,-1 0 0,1 1 0,-1-1 1,0 0-1,-1 0 0,1 0 0,0 1 0,-3 2 0,-7 11 442,0 0 1,-2-1-1,0-1 0,-20 20 0,22-25-410,-17 16 207,21-21-305,0 1-1,0 0 1,1 1-1,0-1 1,0 1-1,-6 10 1,15-17-1420,0 0 0,1-1 0,-1 0 0,0 1 0,0-1-1,1-1 1,-1 1 0,0 0 0,5-4 0,19-14-13590</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2:35.592"/>
    </inkml:context>
    <inkml:brush xml:id="br0">
      <inkml:brushProperty name="width" value="0.025" units="cm"/>
      <inkml:brushProperty name="height" value="0.025" units="cm"/>
      <inkml:brushProperty name="color" value="#AB008B"/>
    </inkml:brush>
  </inkml:definitions>
  <inkml:trace contextRef="#ctx0" brushRef="#br0">0 15 17040,'0'0'2232,"11"-2"79,-1 0-2100,66-7 3547,-72 8-3530,-1 1-1,1 0 0,0 0 1,0 0-1,0 1 0,0-1 0,0 1 1,0 0-1,-1 0 0,1 1 1,0-1-1,-1 1 0,1-1 1,-1 1-1,1 0 0,-1 1 1,6 4-1,-8-5-179,0-1 0,0 1-1,0 0 1,0 0 0,-1 0 0,1 0 0,0 1 0,-1-1-1,0 0 1,1 0 0,-1 0 0,0 0 0,0 0-1,0 1 1,0-1 0,-1 0 0,1 0 0,0 0-1,-1 0 1,0 0 0,1 0 0,-1 0 0,0 0-1,0 0 1,0 0 0,0 0 0,-1 0 0,-1 2-1,-6 8 355,-1-1-1,1 0 0,-15 11 0,12-10-269,2-2-129,0 0 1,0 1-1,2 0 0,-1 0 1,-7 15-1,15-24-6,-1 1 0,1-1 0,0 1 0,0 0 0,0-1 0,0 1 0,0 0 0,0 0 0,1 0 0,0-1 0,-1 1 0,1 0 0,0 0 0,0 0 0,1 0-1,-1-1 1,1 1 0,-1 0 0,1 0 0,0 0 0,0-1 0,0 1 0,0-1 0,0 1 0,1-1 0,-1 1 0,1-1 0,0 0 0,0 1 0,0-1 0,0 0 0,3 3 0,30 18-5047,-19-14-2312</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2:35.924"/>
    </inkml:context>
    <inkml:brush xml:id="br0">
      <inkml:brushProperty name="width" value="0.025" units="cm"/>
      <inkml:brushProperty name="height" value="0.025" units="cm"/>
      <inkml:brushProperty name="color" value="#AB008B"/>
    </inkml:brush>
  </inkml:definitions>
  <inkml:trace contextRef="#ctx0" brushRef="#br0">1 1 20692,'0'0'8648</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3:13.422"/>
    </inkml:context>
    <inkml:brush xml:id="br0">
      <inkml:brushProperty name="width" value="0.025" units="cm"/>
      <inkml:brushProperty name="height" value="0.025" units="cm"/>
      <inkml:brushProperty name="color" value="#AB008B"/>
    </inkml:brush>
  </inkml:definitions>
  <inkml:trace contextRef="#ctx0" brushRef="#br0">1 3656 9513,'70'-55'9655,"167"-125"-7779,81-36-1025,71-49-410,263-180 976,29-20-480,63-57-380,525-393-222,-1150 814-214,-5-4 0,147-176 0,-241 256-143,-12 15-20,0 0 1,1 0 0,0 1 0,0 0 0,1 0 0,19-12 0,-23 19-496</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3:04.175"/>
    </inkml:context>
    <inkml:brush xml:id="br0">
      <inkml:brushProperty name="width" value="0.025" units="cm"/>
      <inkml:brushProperty name="height" value="0.025" units="cm"/>
      <inkml:brushProperty name="color" value="#AB008B"/>
    </inkml:brush>
  </inkml:definitions>
  <inkml:trace contextRef="#ctx0" brushRef="#br0">103 1 14318,'0'0'9491,"4"11"-8338,2 12-567,0 1 0,-2 0 0,0 0-1,-1 43 1,-8 113 521,-45 227-762,-5 83 2006,55-481-2346,-20 607 616,41 0-174,-11-39-447,-12-348 0,2-126-1854,0 51-5559,0-146-1161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36.353"/>
    </inkml:context>
    <inkml:brush xml:id="br0">
      <inkml:brushProperty name="width" value="0.025" units="cm"/>
      <inkml:brushProperty name="height" value="0.025" units="cm"/>
    </inkml:brush>
  </inkml:definitions>
  <inkml:trace contextRef="#ctx0" brushRef="#br0">27 0 19186,'0'0'11083,"-27"57"-10571,27-37-352,0 1-128,6-1-576,4 2-1410,4-7-2146,-1-3-4036</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3:05.519"/>
    </inkml:context>
    <inkml:brush xml:id="br0">
      <inkml:brushProperty name="width" value="0.025" units="cm"/>
      <inkml:brushProperty name="height" value="0.025" units="cm"/>
      <inkml:brushProperty name="color" value="#AB008B"/>
    </inkml:brush>
  </inkml:definitions>
  <inkml:trace contextRef="#ctx0" brushRef="#br0">1 32 12107,'0'0'2157,"18"1"929,698-16 977,-151-3-4176,114 39 358,-174-2 284,365 6-78,860 4 897,-1352-40-640,91-1-1005,-468 12-749,-29-1-2947,10-4 945,1-2-1746</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3:05.858"/>
    </inkml:context>
    <inkml:brush xml:id="br0">
      <inkml:brushProperty name="width" value="0.025" units="cm"/>
      <inkml:brushProperty name="height" value="0.025" units="cm"/>
      <inkml:brushProperty name="color" value="#AB008B"/>
    </inkml:brush>
  </inkml:definitions>
  <inkml:trace contextRef="#ctx0" brushRef="#br0">0 1 12075,'0'0'12418,"13"6"-11159,214 74 412,-226-80-1663,7 2 4,1 1 1,-1 0-1,0 1 0,13 8 1,-20-12 22,0 1 0,1 0 0,-1-1 1,0 1-1,0 0 0,0 0 0,-1 0 1,1 0-1,0 0 0,0 0 0,0 0 1,-1 0-1,1 0 0,0 0 0,-1 0 1,1 0-1,-1 0 0,0 1 0,1-1 1,-1 0-1,0 0 0,1 1 1,-1-1-1,0 0 0,0 0 0,0 1 1,0-1-1,-1 0 0,1 1 0,0-1 1,0 0-1,-1 0 0,1 0 0,-1 1 1,1-1-1,-1 0 0,1 0 0,-1 0 1,0 0-1,0 0 0,1 0 0,-3 2 1,-8 7 309,-1 0 0,0 0 1,0-1-1,-1-1 0,0 0 0,-17 8 1,-20 11 114,34-17-554,-54 38 824,65-44-998,0 0 0,0 1 0,0 0 0,1 0 0,-1 0 0,1 0 0,1 0 1,-1 1-1,1 0 0,-3 6 0,5-5-5188</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3:06.792"/>
    </inkml:context>
    <inkml:brush xml:id="br0">
      <inkml:brushProperty name="width" value="0.025" units="cm"/>
      <inkml:brushProperty name="height" value="0.025" units="cm"/>
      <inkml:brushProperty name="color" value="#AB008B"/>
    </inkml:brush>
  </inkml:definitions>
  <inkml:trace contextRef="#ctx0" brushRef="#br0">0 395 14926,'0'0'9583,"14"-6"-8254,9-6-867,-1-2-1,-1 0 1,1-2 0,-2 0 0,31-32-1,144-192 105,-193 237-572,0 0 0,0 1 0,0-1 0,0 1 0,0-1 0,0 1 0,0 0 0,1 0 1,-1 0-1,4-2 0,3 9-143,-2 16 96,0 9 274,1 0 0,1 0 0,2-1 0,26 53 0,-30-71-372,0-1 0,0 1 0,1-1 0,0-1 0,0 0 0,15 13 0,-16-17-444,-1-1-1,1 1 0,0-1 1,0-1-1,0 1 0,1-1 1,-1 0-1,1-1 0,0 0 1,0 0-1,9 1 0,8-2-6733</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3:07.864"/>
    </inkml:context>
    <inkml:brush xml:id="br0">
      <inkml:brushProperty name="width" value="0.025" units="cm"/>
      <inkml:brushProperty name="height" value="0.025" units="cm"/>
      <inkml:brushProperty name="color" value="#AB008B"/>
    </inkml:brush>
  </inkml:definitions>
  <inkml:trace contextRef="#ctx0" brushRef="#br0">0 68 11563,'0'0'12796,"9"14"-12123,-1-3-530,-2-4-74,-2-1 1,1 1-1,-1 1 1,0-1-1,0 1 1,-1-1-1,0 1 1,0 0-1,-1 0 1,3 14-1,3 40 103,-2 1 1,-3-1-1,-9 101 0,1-136-132,5-26-35,0 0-1,0-1 1,-1 1-1,1 0 1,0 0 0,0 0-1,-1-1 1,1 1-1,-1 0 1,1 0 0,-1-1-1,1 1 1,-1 0 0,1-1-1,-1 1 1,1-1-1,-1 1 1,0-1 0,1 1-1,-1-1 1,0 1 0,1-1-1,-1 0 1,0 1-1,-1-1 1,0-3 59,0 0 0,1-1 1,-1 1-1,1-1 0,0 1 0,0-1 0,0 1 1,0-1-1,1 0 0,0 0 0,-1-3 0,1 1-23,-10-60-19,3-1-1,4 1 1,8-128-1,-4 185-30,0-1 0,1 1 1,0 0-1,0 0 0,1 0 0,0 1 0,1-1 1,0 1-1,8-13 0,-10 18-3,1 0 0,-1 0 0,1 0 0,0 1 0,-1-1 0,1 1 0,1 0 0,-1 0 0,0 0 0,0 0 0,1 1 0,-1-1 0,1 1 0,-1 0 0,1 0 0,0 0 0,-1 0 0,1 1 0,0-1 0,0 1 0,-1 0 0,1 0 0,0 1 0,0-1 0,6 3-1,-5-2 4,0 1-1,0-1 1,-1 1-1,1 1 1,-1-1-1,1 1 1,-1 0-1,0 0 0,0 0 1,0 0-1,0 1 1,-1-1-1,1 1 1,-1 0-1,3 5 1,-4-7 64,-1 0 1,1 0 0,-1 0 0,0 1 0,0-1-1,0 0 1,0 1 0,0-1 0,0 1 0,-1-1 0,1 1-1,-1-1 1,0 1 0,0-1 0,0 1 0,0-1 0,0 1-1,0-1 1,-1 1 0,1-1 0,-1 1 0,0-1 0,0 0-1,0 1 1,0-1 0,0 0 0,0 1 0,0-1 0,-1 0-1,1 0 1,-4 3 0,-1 0 142,-1 1-1,0-1 1,0 0-1,0-1 1,0 0-1,-1 0 1,0-1-1,0 1 1,1-2-1,-2 1 1,1-1-1,0 0 1,0-1-1,-12 1 1,19-3-413,1 0 1,0 0 0,0 0-1,0 0 1,0 0-1,0 1 1,0-1-1,0 0 1,0 0 0,0 0-1,0 0 1,0 0-1,0 0 1,1 1-1,-1-1 1,0 0 0,1-1-1,13-20-7371,5-5-7916</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3:08.975"/>
    </inkml:context>
    <inkml:brush xml:id="br0">
      <inkml:brushProperty name="width" value="0.025" units="cm"/>
      <inkml:brushProperty name="height" value="0.025" units="cm"/>
      <inkml:brushProperty name="color" value="#AB008B"/>
    </inkml:brush>
  </inkml:definitions>
  <inkml:trace contextRef="#ctx0" brushRef="#br0">1 0 6182,'0'0'20809,"5"12"-18839,14 32-495,-11-22-1176,0-1-1,2 1 1,1-2 0,0 1-1,22 27 1,-32-46-516,1-1 1,-1 1 0,1-1-1,0 1 1,0-1 0,0 0-1,0 0 1,0 0-1,0 0 1,0 0 0,0 0-1,0 0 1,0-1 0,1 1-1,-1-1 1,0 0-1,0 1 1,4-1 0,-3-1-423,1 0-1,-1 1 1,0-1 0,0 0 0,0-1 0,0 1-1,0 0 1,0-1 0,-1 0 0,1 0 0,0 1 0,-1-2-1,1 1 1,-1 0 0,0 0 0,0-1 0,0 1 0,3-6-1,12-22-9214</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3:09.329"/>
    </inkml:context>
    <inkml:brush xml:id="br0">
      <inkml:brushProperty name="width" value="0.025" units="cm"/>
      <inkml:brushProperty name="height" value="0.025" units="cm"/>
      <inkml:brushProperty name="color" value="#AB008B"/>
    </inkml:brush>
  </inkml:definitions>
  <inkml:trace contextRef="#ctx0" brushRef="#br0">131 1 16111,'0'0'8616,"-26"76"-6662,11-37-544,-2 7-257,-1 2-449,2 6-351,0-4-257,4 0-64,4-5-769,6-6-1697,2-10-2307,0-7-5220</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3:17.225"/>
    </inkml:context>
    <inkml:brush xml:id="br0">
      <inkml:brushProperty name="width" value="0.025" units="cm"/>
      <inkml:brushProperty name="height" value="0.025" units="cm"/>
      <inkml:brushProperty name="color" value="#AB008B"/>
    </inkml:brush>
  </inkml:definitions>
  <inkml:trace contextRef="#ctx0" brushRef="#br0">0 0 11275,'0'0'2615,"1"12"-2219,-1-11-385,13 175 3104,-9-147-2720,2 0-1,0 0 0,2 0 0,16 37 1,21 24 1478,78 115 0,-42-73-697,67 95-486,197 230 1,-322-428-626,27 30 365,1-2 0,4-2 0,1-3 0,81 56 0,-40-41-13,2-5 0,121 54 0,391 215-198,-292-148-178,-276-163 78,2-2-1,0-2 1,1-1-1,0-3 1,80 10-1,126-7 839,-160-13-833,0 5 1,124 23-1,14 41-114,-165-48-202,-63-22 164,14 1-2100,-11-12-3109,-4-8-1410</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3:18.797"/>
    </inkml:context>
    <inkml:brush xml:id="br0">
      <inkml:brushProperty name="width" value="0.025" units="cm"/>
      <inkml:brushProperty name="height" value="0.025" units="cm"/>
      <inkml:brushProperty name="color" value="#AB008B"/>
    </inkml:brush>
  </inkml:definitions>
  <inkml:trace contextRef="#ctx0" brushRef="#br0">228 1 17457,'0'0'4292,"-43"54"-3620,21-18 257,-6 5-352,-1 5-161,1 1-192,2-5-64,3-1-96,5-9-64,11-5 32,4-10-640,3-12-1218,12-5-1217,9-13-1569,8-15-3396</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3:19.159"/>
    </inkml:context>
    <inkml:brush xml:id="br0">
      <inkml:brushProperty name="width" value="0.025" units="cm"/>
      <inkml:brushProperty name="height" value="0.025" units="cm"/>
      <inkml:brushProperty name="color" value="#AB008B"/>
    </inkml:brush>
  </inkml:definitions>
  <inkml:trace contextRef="#ctx0" brushRef="#br0">118 1 16239,'0'0'6118,"-25"51"-5445,17-17 192,-2 6-1,2 4-447,4-3-321,3-1-64,1-4-64,0-7-513,0-5-255,6-6-289,1-7-513,0-3-576</inkml:trace>
  <inkml:trace contextRef="#ctx0" brushRef="#br0" timeOffset="1">0 161 14926,'0'0'9289,"49"-10"-9257,-17 10-801,5 0-1569,5-6-1570,-1-8-1889</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3:19.517"/>
    </inkml:context>
    <inkml:brush xml:id="br0">
      <inkml:brushProperty name="width" value="0.025" units="cm"/>
      <inkml:brushProperty name="height" value="0.025" units="cm"/>
      <inkml:brushProperty name="color" value="#AB008B"/>
    </inkml:brush>
  </inkml:definitions>
  <inkml:trace contextRef="#ctx0" brushRef="#br0">158 0 13933,'0'0'10319,"-11"3"-8861,0 0-1203,0 1 1,0 1 0,0 0-1,1 0 1,0 1-1,-12 8 1,17-10-198,0-1 0,1 1 0,-1-1 0,1 1 0,0 1 0,0-1 1,0 1-1,1-1 0,0 1 0,-1 0 0,2 0 0,-1 0 0,1 1 0,-1-1 0,2 1 0,-1-1 0,-1 8 0,3-12-58,1 1-1,-1-1 0,0 0 0,1 0 1,-1 0-1,0 0 0,1 0 0,0 0 1,-1 0-1,1 0 0,0 0 0,-1-1 1,1 1-1,0 0 0,0 0 0,0 0 1,0-1-1,-1 1 0,1 0 0,0-1 1,0 1-1,0-1 0,0 0 0,1 1 1,-1-1-1,0 0 0,0 1 0,0-1 1,0 0-1,2 0 0,46 6 94,-34-5-72,-3 2-24,1-1 0,-1 1 0,1 1 0,-1 1 0,0-1 0,19 12 0,-28-14 9,-1-1 0,0 1 0,1-1-1,-1 1 1,0 0 0,0 0-1,0 0 1,-1 0 0,1 0 0,0 0-1,-1 0 1,1 1 0,-1-1-1,0 0 1,0 1 0,1 2 0,-2-2 21,0-1 0,0 0 0,0 0 0,0 1 0,-1-1 0,1 0 0,-1 0 0,1 0 0,-1 0 0,0 1 0,0-1 1,0 0-1,0 0 0,0 0 0,-1-1 0,1 1 0,0 0 0,-1 0 0,0-1 0,1 1 0,-1-1 0,-3 3 0,-4 3 191,0 0 0,-1-1 0,0 0 0,0 0-1,0-1 1,-1 0 0,1-1 0,-1-1 0,0 1-1,0-2 1,0 1 0,-1-2 0,1 1 0,-23-1 0,34-2-608,-1 0 0,1 1 0,0-1 1,-1 0-1,1 1 0,0-1 1,0 0-1,0 1 0,-1-1 0,1 0 1,0 1-1,0-1 0,0 0 1,0 1-1,0-1 0,0 0 1,0 0-1,0 1 0,1-1 0,-1 0 1,0 1-1,0-1 0,1-1 1,7-9-8959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01.002"/>
    </inkml:context>
    <inkml:brush xml:id="br0">
      <inkml:brushProperty name="width" value="0.025" units="cm"/>
      <inkml:brushProperty name="height" value="0.025" units="cm"/>
    </inkml:brush>
  </inkml:definitions>
  <inkml:trace contextRef="#ctx0" brushRef="#br0">33 303 11627,'-5'-11'2797,"2"5"-2560,-2-3 580,1-1 0,0 0 0,1 0 0,-3-13 1,5 19-604,1 0 0,-1 1 0,1-1 0,0 0 1,0 0-1,0 0 0,1 0 0,-1 0 0,1 1 0,0-1 1,0 0-1,0 0 0,1 1 0,-1-1 0,1 1 1,0-1-1,0 1 0,3-4 0,8-7 45,2 0-1,-1 1 0,2 0 1,0 1-1,0 1 0,1 1 0,0 0 1,1 1-1,0 1 0,0 1 1,1 0-1,0 2 0,0 0 1,0 1-1,1 1 0,0 0 1,38 2-1,-51 1-246,0 0 0,0 1 0,0 0 0,0 1 0,0-1 0,-1 1 0,1 1 0,-1-1 0,1 1 0,-1 0 0,0 0 0,0 1 0,0 0 0,-1 0 0,1 0 0,-1 1-1,0 0 1,0 0 0,-1 0 0,0 1 0,1-1 0,-2 1 0,1 0 0,-1 0 0,0 0 0,0 1 0,0-1 0,-1 1 0,0-1 0,-1 1 0,1 0 0,-1 9 0,2 4 184,-2-1 1,0 1-1,-2 0 0,0-1 0,-1 1 0,-1 0 1,-1-1-1,0 0 0,-2 0 0,0 0 1,-1-1-1,-1 0 0,-1 0 0,0-1 1,-1 0-1,-1-1 0,-1 0 0,0 0 1,-1-1-1,-1-1 0,0 0 0,-1-1 1,0-1-1,-32 20 0,43-30-196,0 0 0,0 0 0,-1 0 0,1 0 0,0 0 0,-1-1 0,1 0 0,-1 0 0,0-1 0,1 1 0,-1-1 0,0 0 0,1 0 0,-1 0 0,0-1 0,-4 0 0,6 0 0,1-1 0,-1 1 0,0 0 0,1-1 0,-1 0 0,1 1 0,-1-1 0,1 0 0,0-1 0,-1 1 0,1 0 0,0 0 0,1-1 0,-1 1 0,0-1 0,1 0 0,0 1 0,-1-1 0,1 0 0,0 0 0,0 0 0,1 0 0,-1 0 0,0-5 0,0 2-284,0 0-1,0 0 1,1 0-1,0 0 1,0 0 0,0 0-1,1 0 1,0 0-1,0 0 1,0 0-1,1 0 1,0 0 0,0 0-1,0 1 1,1-1-1,0 1 1,0 0 0,6-8-1,1 3-702,0 0 1,0 1-1,1 1 0,0-1 0,1 2 1,-1 0-1,18-8 0,19-8-4778,2 1-2206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37.548"/>
    </inkml:context>
    <inkml:brush xml:id="br0">
      <inkml:brushProperty name="width" value="0.025" units="cm"/>
      <inkml:brushProperty name="height" value="0.025" units="cm"/>
    </inkml:brush>
  </inkml:definitions>
  <inkml:trace contextRef="#ctx0" brushRef="#br0">1 0 2723,'0'0'3683,"3"23"-3619,-3-18-64,0 0-32,0 1-416,0-3-2307</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3:20.343"/>
    </inkml:context>
    <inkml:brush xml:id="br0">
      <inkml:brushProperty name="width" value="0.025" units="cm"/>
      <inkml:brushProperty name="height" value="0.025" units="cm"/>
      <inkml:brushProperty name="color" value="#AB008B"/>
    </inkml:brush>
  </inkml:definitions>
  <inkml:trace contextRef="#ctx0" brushRef="#br0">254 1 19538,'0'0'7848,"-46"63"-7400,23-22-95,-8 8-257,3 5-64,-1-4-96,4-1 128,3-8-128,4-2-449,5-12 257,2-8-1153,7-10-801,1-9-1058,3-25-6597</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3:20.687"/>
    </inkml:context>
    <inkml:brush xml:id="br0">
      <inkml:brushProperty name="width" value="0.025" units="cm"/>
      <inkml:brushProperty name="height" value="0.025" units="cm"/>
      <inkml:brushProperty name="color" value="#AB008B"/>
    </inkml:brush>
  </inkml:definitions>
  <inkml:trace contextRef="#ctx0" brushRef="#br0">0 1 14862,'0'0'9620,"2"8"-8307,10 107 1407,0 0-3380,5-41-5270,-15-65 2850</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3:21.027"/>
    </inkml:context>
    <inkml:brush xml:id="br0">
      <inkml:brushProperty name="width" value="0.025" units="cm"/>
      <inkml:brushProperty name="height" value="0.025" units="cm"/>
      <inkml:brushProperty name="color" value="#AB008B"/>
    </inkml:brush>
  </inkml:definitions>
  <inkml:trace contextRef="#ctx0" brushRef="#br0">26 284 9129,'0'0'18449,"-25"-33"-18385,40 33-32,4 0-32,3 0-1057,4 0-1441,3-1-1282,-2 0-2402</inkml:trace>
  <inkml:trace contextRef="#ctx0" brushRef="#br0" timeOffset="1">380 1 17040,'0'0'6150,"-13"65"-4581,13-44-415,0 4-514,3-2-544,5 1-288,0-2-1153,2-1-1154,-2-3-127,-4-4-609,-2-4-513</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3:21.386"/>
    </inkml:context>
    <inkml:brush xml:id="br0">
      <inkml:brushProperty name="width" value="0.025" units="cm"/>
      <inkml:brushProperty name="height" value="0.025" units="cm"/>
      <inkml:brushProperty name="color" value="#AB008B"/>
    </inkml:brush>
  </inkml:definitions>
  <inkml:trace contextRef="#ctx0" brushRef="#br0">1 64 9769,'0'0'9022,"9"-9"-7041,-5 4-1700,1 1 0,0-1 0,0 0 1,1 1-1,0 0 0,-1 1 1,1-1-1,0 1 0,0 0 0,1 0 1,-1 1-1,1 0 0,-1 0 0,1 1 1,10-2-1,2 2 12,0 0 1,0 1-1,0 2 0,0-1 1,35 10-1,-51-11-241,1 1 1,-1 0-1,0 0 1,1 1-1,-1-1 0,0 1 1,0 0-1,0 0 0,0 0 1,0 0-1,0 0 0,-1 0 1,1 1-1,-1-1 0,1 1 1,-1 0-1,0 0 0,0 0 1,0 0-1,-1 0 1,1 0-1,-1 1 0,0-1 1,0 0-1,0 1 0,0-1 1,0 1-1,-1-1 0,1 1 1,-1-1-1,0 1 0,0-1 1,-1 1-1,1-1 0,-1 1 1,0-1-1,1 1 1,-1-1-1,-3 6 0,0 0 83,1 0 1,-2 0-1,1-1 0,-1 0 0,-1 0 1,1 0-1,-1-1 0,-1 1 0,1-1 1,-1-1-1,0 1 0,-1-1 0,0-1 1,-12 8-1,9-7 11,0 0 1,-1 0 0,0-1-1,0 0 1,-1-1-1,1-1 1,-1 0-1,0-1 1,0 0-1,-13 0 1,25-2-254,0 0 0,0 0 0,0 0-1,-1 0 1,1 0 0,0 0 0,0 0 0,0-1 0,0 1 0,0 0 0,0-1 0,0 1-1,0 0 1,0-1 0,0 0 0,0 1 0,0-1 0,0 0 0,0 1 0,1-1-1,-1 0 1,0 0 0,0 1 0,1-1 0,-1 0 0,0 0 0,1 0 0,-1 0-1,1 0 1,-1 0 0,1 0 0,0 0 0,0 0 0,-1 0 0,1-1 0,0 1-1,0 0 1,0 0 0,0 0 0,0 0 0,0 0 0,0 0 0,0 0 0,1-2-1,-1-18-7146</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3:22.313"/>
    </inkml:context>
    <inkml:brush xml:id="br0">
      <inkml:brushProperty name="width" value="0.025" units="cm"/>
      <inkml:brushProperty name="height" value="0.025" units="cm"/>
      <inkml:brushProperty name="color" value="#AB008B"/>
    </inkml:brush>
  </inkml:definitions>
  <inkml:trace contextRef="#ctx0" brushRef="#br0">6 1 14221,'0'0'2050,"-6"62"-448,6-30-289,0 1-928,0 2-385,0 2-1378,0 5-2658,0-1-3138</inkml:trace>
  <inkml:trace contextRef="#ctx0" brushRef="#br0" timeOffset="1">74 708 12268,'0'0'9320,"-12"59"-6725,10-45-865,2-1-770,0 0-415,0 0-417,4 2-96,2-2-320,-1-1-385,2-3-256,-1-7-704</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3:21.958"/>
    </inkml:context>
    <inkml:brush xml:id="br0">
      <inkml:brushProperty name="width" value="0.025" units="cm"/>
      <inkml:brushProperty name="height" value="0.025" units="cm"/>
      <inkml:brushProperty name="color" value="#AB008B"/>
    </inkml:brush>
  </inkml:definitions>
  <inkml:trace contextRef="#ctx0" brushRef="#br0">2 0 5285,'0'0'17200,"8"54"-16399,-8-26-128,-3 9-449,-2 1-160,3 3-64,2 0-288,0-1-1346,0-1-1377,0 3-1569,1-1-5061</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3:23.356"/>
    </inkml:context>
    <inkml:brush xml:id="br0">
      <inkml:brushProperty name="width" value="0.025" units="cm"/>
      <inkml:brushProperty name="height" value="0.025" units="cm"/>
      <inkml:brushProperty name="color" value="#AB008B"/>
    </inkml:brush>
  </inkml:definitions>
  <inkml:trace contextRef="#ctx0" brushRef="#br0">1 1 8552,'13'0'2680,"93"0"763,119 2-6566,-219-1 3294,-1 0 1,0 1-1,0-1 0,1 1 0,-1 0 0,0 0 1,0 1-1,0 0 0,-1-1 0,6 5 0,-5-3-43,-1-1-1,1 0 0,0 0 1,-1-1-1,1 0 0,1 0 0,-1 0 1,0 0-1,0-1 0,8 2 0,103 1 1204,-103-4-1203,0-1 1,0 0 0,0-1 0,-1-1-1,1 0 1,23-9 0,-21 2-2793,-4-1-4724</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3:25.394"/>
    </inkml:context>
    <inkml:brush xml:id="br0">
      <inkml:brushProperty name="width" value="0.025" units="cm"/>
      <inkml:brushProperty name="height" value="0.025" units="cm"/>
      <inkml:brushProperty name="color" value="#AB008B"/>
    </inkml:brush>
  </inkml:definitions>
  <inkml:trace contextRef="#ctx0" brushRef="#br0">10 0 22902,'0'0'2178,"-10"62"-1345,17-40-193,11-3 1,2-5-449,4-3-96,1-5-288,2-5-513,-1-1-416,-2 0-1089,-3-2-1121,-9-5-1858,-1-2-3683</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3:25.737"/>
    </inkml:context>
    <inkml:brush xml:id="br0">
      <inkml:brushProperty name="width" value="0.025" units="cm"/>
      <inkml:brushProperty name="height" value="0.025" units="cm"/>
      <inkml:brushProperty name="color" value="#AB008B"/>
    </inkml:brush>
  </inkml:definitions>
  <inkml:trace contextRef="#ctx0" brushRef="#br0">168 0 13997,'0'0'5830,"-45"67"-3876,24-36-801,-2 2-160,1 0-32,2-1-257,4-8-319,4-1-289,6-9-96,4-7-641,10-23-12716</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3:26.142"/>
    </inkml:context>
    <inkml:brush xml:id="br0">
      <inkml:brushProperty name="width" value="0.025" units="cm"/>
      <inkml:brushProperty name="height" value="0.025" units="cm"/>
      <inkml:brushProperty name="color" value="#AB008B"/>
    </inkml:brush>
  </inkml:definitions>
  <inkml:trace contextRef="#ctx0" brushRef="#br0">259 0 18353,'0'0'7426,"-10"10"-6001,-182 222 1778,202-253-4184,-1 0-1,-1 0 1,0-1-1,-2 0 0,-1 0 1,0-1-1,2-35 1,-7 57 1370,-5 34 1192,3-21-1221,0 1 1,1-1 0,1 0 0,0 1 0,1-1 0,0 0 0,4 14 0,-4-19-256,1-1 0,0 0 0,0-1 0,0 1 0,1 0 1,0-1-1,0 1 0,1-1 0,0 0 0,-1 0 0,2-1 1,-1 1-1,0-1 0,1 0 0,10 7 0,-15-11-100,0 1 0,0-1-1,0 0 1,1 0 0,-1 0 0,0 0-1,0 1 1,1-1 0,-1 0-1,0 0 1,0 0 0,1 0 0,-1 0-1,0 0 1,0 0 0,1 0-1,-1 0 1,0 0 0,0 0 0,1 0-1,-1 0 1,0 0 0,0 0 0,1 0-1,-1 0 1,0 0 0,0 0-1,1 0 1,-1-1 0,0 1 0,0 0-1,1 0 1,-1 0 0,0 0-1,0-1 1,0 1 0,1 0 0,-1 0-1,0 0 1,0-1 0,0 1 0,0 0-1,1-1 1,2-16 11,-8-20-496,1 22 295,-2 1 0,0-1-1,-1 1 1,-1 0 0,0 0 0,0 1 0,-2 0-1,1 1 1,-2 0 0,0 1 0,0 0 0,-24-18-1,33 28 232,0-1 1,-1 1-1,1 0 0,0 0 0,-1 0 0,1 0 0,-1 0 0,0 1 1,1-1-1,-1 1 0,-4 0 0,6 0-19,1 0-1,-1 0 1,0 0-1,1 1 1,-1-1 0,0 0-1,1 0 1,-1 1-1,1-1 1,-1 1 0,0-1-1,1 1 1,-1-1 0,1 1-1,-1-1 1,1 1-1,0-1 1,-1 1 0,1-1-1,-1 1 1,1 0-1,0-1 1,0 1 0,-1 0-1,1-1 1,0 1-1,0 0 1,0-1 0,0 1-1,-1 0 1,1-1-1,0 1 1,1 0 0,-1 0-1,0-1 1,0 1 0,0 0-1,0-1 1,0 1-1,1 0 1,-1-1 0,0 1-1,1 0 1,-1 0-1,2 3 4,0 1-1,1-1 1,-1 0-1,0-1 1,1 1-1,0 0 1,0-1-1,0 1 1,1-1-1,-1 0 1,1 0-1,-1 0 1,1-1-1,0 1 0,6 2 1,67 29 48,-77-34-78,31 11-747,1-2-1,36 6 1,-2-6-4218</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37.921"/>
    </inkml:context>
    <inkml:brush xml:id="br0">
      <inkml:brushProperty name="width" value="0.025" units="cm"/>
      <inkml:brushProperty name="height" value="0.025" units="cm"/>
    </inkml:brush>
  </inkml:definitions>
  <inkml:trace contextRef="#ctx0" brushRef="#br0">35 135 5926,'0'0'9753,"-6"8"-7799,-17 25 0,17-20 6308,15-15-6260,14-12-1606,74-90 909,-36 35-1120,-62 69-187,1 1 0,0-1 0,0 0 0,0 0 0,0 0 0,0 0 0,0 1 0,0-1 0,0 0 0,0 0 1,0 0-1,0 1 0,0-1 0,0 0 0,0 0 0,0 0 0,1 0 0,-1 1 0,0-1 0,0 0 0,0 0 0,0 0 0,0 0 0,0 1 1,0-1-1,0 0 0,1 0 0,-1 0 0,0 0 0,0 0 0,0 0 0,0 0 0,1 1 0,-1-1 0,0 0 0,0 0 0,0 0 0,0 0 1,1 0-1,-1 0 0,0 0 0,0 0 0,0 0 0,0 0 0,1 0 0,-1 0 0,0 0 0,0 0 0,0 0 0,1 0 0,-1 0 0,0 0-4,-29 95 138,22-77-251,0 2 0,2-1 1,0 0-1,1 1 0,0 0 0,0 31 1,4-50-29,0-1 0,0 1 0,0 0 0,1 0 0,-1-1 0,0 1 0,0 0-1,0 0 1,1-1 0,-1 1 0,0 0 0,1-1 0,-1 1 0,1 0 0,-1-1 0,0 1 0,1 0 0,0-1 0,-1 1 0,1-1 0,-1 1 0,1-1 0,0 1 0,-1-1 0,1 0 0,0 1 0,-1-1 0,1 0 0,1 1 0,14-5-6477,0-14-3567</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3:58.929"/>
    </inkml:context>
    <inkml:brush xml:id="br0">
      <inkml:brushProperty name="width" value="0.025" units="cm"/>
      <inkml:brushProperty name="height" value="0.025" units="cm"/>
      <inkml:brushProperty name="color" value="#AB008B"/>
    </inkml:brush>
  </inkml:definitions>
  <inkml:trace contextRef="#ctx0" brushRef="#br0">21 0 14157,'0'0'10378,"20"64"-9321,-20-30-480,-7 6-289,-2 0-192,0 0-64,3-3 0,2-3-32,1-5-544,1-8-1122,2-7-1505,0-8-2274</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3:59.308"/>
    </inkml:context>
    <inkml:brush xml:id="br0">
      <inkml:brushProperty name="width" value="0.025" units="cm"/>
      <inkml:brushProperty name="height" value="0.025" units="cm"/>
      <inkml:brushProperty name="color" value="#AB008B"/>
    </inkml:brush>
  </inkml:definitions>
  <inkml:trace contextRef="#ctx0" brushRef="#br0">160 1 13004,'0'0'10031,"-12"5"-8851,7-3-1132,-67 30 2054,65-28-1877,0 0 0,0 0 0,1 1 0,-1 0 0,1 0 0,0 1 0,0-1 0,-9 14 0,15-19-223,-1 1 0,1-1 0,-1 0 0,1 1 0,0-1 0,0 1 0,-1 0 0,1-1 0,0 1 0,0-1 0,0 1 0,0-1 0,0 1 0,0-1 0,0 1 0,0 0 0,0-1 0,0 1 1,0-1-1,0 1 0,0 0 0,0-1 0,0 1 0,0-1 0,1 1 0,-1-1 0,0 1 0,0-1 0,1 1 0,-1-1 0,0 1 0,1-1 0,-1 1 0,1-1 0,-1 0 0,0 1 0,1-1 0,-1 0 1,1 1-1,-1-1 0,1 0 0,-1 1 0,1-1 0,-1 0 0,1 0 0,0 0 0,-1 0 0,1 1 0,-1-1 0,1 0 0,1 0 0,37 3 46,-31-3-58,-3 0-58,17-1-326,-1 2 0,1 0 0,-1 2 0,0 0 0,0 1 0,0 1 1,35 14-1,-55-18 374,1-1 0,-1 1 0,1 0 1,-1-1-1,0 1 0,1 0 1,-1 0-1,0 0 0,0 0 0,0 0 1,1 0-1,-1 0 0,0 0 0,-1 1 1,1-1-1,0 0 0,0 1 0,0-1 1,-1 0-1,1 1 0,-1-1 1,1 1-1,-1-1 0,0 1 0,1 0 1,-1 1-1,-1-1 64,1 1 0,-1-1 0,0 0 0,0 1-1,0-1 1,0 0 0,0 0 0,-1 0 0,1 0 0,-1 0 0,1 0 0,-1 0 0,0-1 0,-3 4-1,-6 3 493,0 0-1,0-1 1,-1-1-1,-23 11 0,16-11-58,0-1 0,0-1-1,-1-1 1,1 0-1,-1-1 1,-31-2 0,40-3-1855,12-5-3554,5 1-1634</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4:01.141"/>
    </inkml:context>
    <inkml:brush xml:id="br0">
      <inkml:brushProperty name="width" value="0.025" units="cm"/>
      <inkml:brushProperty name="height" value="0.025" units="cm"/>
      <inkml:brushProperty name="color" value="#AB008B"/>
    </inkml:brush>
  </inkml:definitions>
  <inkml:trace contextRef="#ctx0" brushRef="#br0">0 10 12812,'0'1'180,"0"-1"0,0 0-1,0 1 1,0-1 0,0 0-1,0 0 1,0 1 0,0-1 0,1 0-1,-1 0 1,0 1 0,0-1 0,0 0-1,0 0 1,0 1 0,0-1 0,1 0-1,-1 0 1,0 1 0,0-1-1,0 0 1,1 0 0,-1 0 0,0 1-1,0-1 1,1 0 0,-1 0 0,0 0-1,0 0 1,1 0 0,-1 0-1,0 0 1,0 0 0,1 1 0,-1-1-1,0 0 1,0 0 0,1 0 0,-1 0-1,0 0 1,1 0 0,-1-1-1,0 1 1,0 0 0,1 0 0,-1 0-1,0 0 1,0 0 0,1 0 0,-1 0-1,0 0 1,0-1 0,1 1-1,-1 0 1,0 0 0,0 0 0,0-1-1,1 1 1,-1 0 0,0 0 0,0 0-1,0-1 1,0 1 0,1 0-1,-1 0 1,0-1 0,0 0 0,1 39 2520,-2-33-2610,1 1 0,0-1 0,0 0 0,0 0 0,1 1 1,-1-1-1,1 0 0,0 0 0,4 8 0,-4-12-50,0 0 1,1 0-1,-1 0 0,0 0 0,1-1 0,-1 1 1,1 0-1,-1-1 0,1 0 0,-1 1 1,1-1-1,0 0 0,-1 0 0,1 1 0,-1-1 1,1-1-1,0 1 0,-1 0 0,1 0 1,-1-1-1,1 1 0,-1 0 0,3-2 0,34-17 527,-7-2-435,30-28-1,-34 26-95,-27 23-40,0 0 0,0 0 0,0 0 0,1-1 0,-1 1 1,0 0-1,0 0 0,0 0 0,0-1 0,1 1 0,-1 0 0,0 0 0,0 0 0,0 0 0,1 0 0,-1 0 0,0-1 0,0 1 0,0 0 0,1 0 0,-1 0 0,0 0 1,0 0-1,1 0 0,-1 0 0,0 0 0,0 0 0,1 0 0,-1 0 0,0 0 0,0 0 0,1 0 0,-1 0 0,0 0 0,0 1 0,1-1 0,-1 0 0,0 0 1,0 0-1,0 0 0,1 0 0,-1 0 0,0 1 0,0-1 0,0 0 0,0 0 0,1 0 0,-1 1 0,0-1 0,0 0 0,0 0 0,0 0 0,0 1 0,0-1 0,1 21-58,-11 25 234,6-31-92,1-7-57,0 0 0,1 0 1,0 1-1,1-1 0,-1 1 0,2-1 0,-1 0 0,2 14 1,0-22-86,1 1 0,0 0 0,0-1 0,0 0 0,0 1 0,0-1 0,0 0 0,0 0 0,0 0 0,0 0 0,0 0 0,1 0 0,-1-1 0,-1 1 0,1-1 0,0 1 0,3-2 0,35-28-5923,-33 25 4480,20-20-5803</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4:01.497"/>
    </inkml:context>
    <inkml:brush xml:id="br0">
      <inkml:brushProperty name="width" value="0.025" units="cm"/>
      <inkml:brushProperty name="height" value="0.025" units="cm"/>
      <inkml:brushProperty name="color" value="#AB008B"/>
    </inkml:brush>
  </inkml:definitions>
  <inkml:trace contextRef="#ctx0" brushRef="#br0">107 0 13549,'0'0'13714,"-8"0"-12860,4 0-813,0 0-1,0 1 0,-1-1 0,1 1 1,0 0-1,0 0 0,0 1 1,0-1-1,0 1 0,0 0 1,0 0-1,1 0 0,-1 0 0,1 0 1,-1 1-1,1 0 0,0 0 1,0 0-1,0 0 0,1 0 0,-1 1 1,1-1-1,-1 1 0,1-1 1,0 1-1,1 0 0,-1 0 1,1 0-1,-1 0 0,0 6 0,2-9-29,-1 0-1,1 0 1,0 0-1,0 0 0,-1-1 1,1 1-1,0 0 0,0 0 1,0 0-1,0 0 1,0 0-1,0 0 0,0-1 1,0 1-1,1 0 0,-1 0 1,0 0-1,1 0 1,-1-1-1,0 1 0,1 0 1,-1 0-1,1 0 0,-1-1 1,1 1-1,-1 0 1,1-1-1,-1 1 0,1-1 1,0 1-1,0 0 1,-1-1-1,2 1 0,33-1 273,-30-1-419,-1 0-1,0 0 1,1-1 0,-1 0 0,0 0 0,0 0 0,0 0 0,0 0-1,-1-1 1,1 0 0,-1 0 0,1 0 0,-1 0 0,0 0 0,3-4-1,6-16-4148,-7 0-4492,-5 20 3817</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4:02.536"/>
    </inkml:context>
    <inkml:brush xml:id="br0">
      <inkml:brushProperty name="width" value="0.025" units="cm"/>
      <inkml:brushProperty name="height" value="0.025" units="cm"/>
      <inkml:brushProperty name="color" value="#AB008B"/>
    </inkml:brush>
  </inkml:definitions>
  <inkml:trace contextRef="#ctx0" brushRef="#br0">123 213 12684,'0'0'12519,"2"-8"-11500,-1 5-966,2-26 727,-4 28-763,0 0-1,1 1 0,-1-1 0,0 0 1,1 0-1,-1 0 0,0 1 1,0-1-1,0 1 0,1-1 1,-1 1-1,0-1 0,0 1 0,0-1 1,0 1-1,0 0 0,0-1 1,0 1-1,0 0 0,0 0 1,0 0-1,0 0 0,0 0 0,0 0 1,0 0-1,0 0 0,0 0 1,0 0-1,0 1 0,0-1 1,0 0-1,0 1 0,0-1 1,0 0-1,-2 2 0,-3 1 61,0 0 0,0 0-1,0 1 1,0 0 0,1 0 0,-1 1 0,1-1-1,0 1 1,0 0 0,1 1 0,-1-1-1,1 1 1,1 0 0,-1 0 0,1 0-1,0 0 1,0 0 0,0 1 0,1 0 0,-2 8-1,4-14-66,0 0 0,0-1 0,0 1 0,0-1 0,0 1-1,0 0 1,1-1 0,-1 1 0,0-1 0,0 1 0,0 0-1,1-1 1,-1 1 0,0-1 0,0 1 0,1-1 0,-1 1 0,0-1-1,1 1 1,-1-1 0,1 0 0,-1 1 0,1-1 0,-1 1-1,1-1 1,-1 0 0,1 1 0,-1-1 0,1 0 0,-1 0 0,2 1-1,25 1 211,27-13-2,-34 4-468,0-2 1,-1-1-1,0 0 0,-1-1 0,0-1 1,20-18-1,-27 21 19,-1 0-1,0-1 1,-1 0 0,0-1 0,0 0-1,-1 0 1,-1-1 0,0 0 0,0 0-1,8-23 1,-14 32 234,0 0 1,0-1-1,-1 1 1,1-1-1,0 1 0,-1-1 1,0 1-1,0-1 1,0 1-1,-1-1 1,0-4-1,1 7 12,0 0 1,-1 1-1,1-1 0,0 0 0,-1 1 1,1-1-1,-1 1 0,1-1 1,0 1-1,-1-1 0,1 1 1,-1-1-1,1 1 0,-1-1 0,0 1 1,1 0-1,-1-1 0,1 1 1,-1 0-1,0 0 0,1-1 1,-2 1-1,-24 6 265,16-1 75,0 1 1,1 0 0,-16 14 0,22-18-251,0 1 1,0-1 0,0 1-1,1 0 1,-1-1-1,1 1 1,0 0-1,0 1 1,0-1 0,0 0-1,0 1 1,1-1-1,-1 0 1,1 1-1,-1 4 1,3-8-96,-1 1 1,1 0-1,-1-1 1,1 1-1,-1 0 1,1-1-1,0 1 1,-1-1-1,1 1 1,0-1-1,0 1 0,-1-1 1,1 0-1,0 1 1,0-1-1,-1 0 1,1 0-1,0 0 1,0 1-1,0-1 1,0 0-1,-1 0 1,1 0-1,0 0 1,1-1-1,34 2 95,-24-1-124,-9 0 9,0-1 0,1 2 0,-1-1 1,0 0-1,0 1 0,1-1 0,-1 1 0,0 0 1,0 0-1,0 0 0,0 0 0,0 1 1,0-1-1,0 1 0,0 0 0,-1 0 1,1 0-1,-1 0 0,1 0 0,-1 0 1,0 1-1,0-1 0,0 1 0,0 0 0,0 0 1,0-1-1,-1 1 0,0 0 0,1 0 1,-1 0-1,0 1 0,-1-1 0,1 0 1,0 0-1,-1 1 0,0-1 0,0 0 1,0 0-1,0 1 0,-1 3 0,1 83-454,1-84-3326,4-5-3860</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4:03.052"/>
    </inkml:context>
    <inkml:brush xml:id="br0">
      <inkml:brushProperty name="width" value="0.025" units="cm"/>
      <inkml:brushProperty name="height" value="0.025" units="cm"/>
      <inkml:brushProperty name="color" value="#AB008B"/>
    </inkml:brush>
  </inkml:definitions>
  <inkml:trace contextRef="#ctx0" brushRef="#br0">57 1 11883,'0'0'13165,"-34"72"-12076,23-45-64,4-1-353,3 0-351,4-4-97,0-4-64,12-6-96,5-6 0,1-6-833,-1 0-1409,-2-6-1313,-5-14-2371,-1-4-5188</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4:03.377"/>
    </inkml:context>
    <inkml:brush xml:id="br0">
      <inkml:brushProperty name="width" value="0.025" units="cm"/>
      <inkml:brushProperty name="height" value="0.025" units="cm"/>
      <inkml:brushProperty name="color" value="#AB008B"/>
    </inkml:brush>
  </inkml:definitions>
  <inkml:trace contextRef="#ctx0" brushRef="#br0">1 1 16239,'0'0'7015</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4:04.248"/>
    </inkml:context>
    <inkml:brush xml:id="br0">
      <inkml:brushProperty name="width" value="0.025" units="cm"/>
      <inkml:brushProperty name="height" value="0.025" units="cm"/>
      <inkml:brushProperty name="color" value="#AB008B"/>
    </inkml:brush>
  </inkml:definitions>
  <inkml:trace contextRef="#ctx0" brushRef="#br0">126 46 6790,'0'0'15418,"-10"-6"-14532,-36-14-384,45 19-474,-1 1 0,0-1 0,0 1 1,0 0-1,0 0 0,0 0 0,0 0 0,0 0 1,0 1-1,0-1 0,1 0 0,-1 1 0,0-1 1,0 1-1,0 0 0,1 0 0,-1 0 0,0 0 1,1 0-1,-1 0 0,0 0 0,1 0 1,0 0-1,-1 1 0,1-1 0,0 1 0,-1-1 1,1 1-1,0 0 0,0-1 0,0 3 0,-2 1 48,1 0-1,-1-1 0,1 1 1,1 1-1,-1-1 0,1 0 0,0 0 1,-1 10-1,2-14-66,0 0 1,1 0-1,-1 0 1,1 0 0,-1 0-1,1 0 1,0-1-1,-1 1 1,1 0-1,0 0 1,0-1-1,-1 1 1,1-1-1,0 1 1,0 0 0,0-1-1,0 0 1,0 1-1,-1-1 1,1 1-1,0-1 1,0 0-1,0 0 1,0 0-1,0 1 1,0-1 0,0 0-1,0 0 1,0 0-1,0 0 1,2-1-1,35-2 439,-29 0-393,1-1 0,-1 0 0,0 0 1,0-1-1,-1 0 0,0 0 1,0-1-1,0-1 0,0 1 1,-1-1-1,0 0 0,8-12 0,13-10 502,-28 69-807,-1-24 336,0-9-43,1-1 1,-1 0 0,1 0 0,0 0-1,1 0 1,2 12 0,-3-17-15,1 1 0,0 0 0,0-1 0,0 1 0,0-1 1,0 0-1,0 1 0,0-1 0,0 0 0,1 1 0,-1-1 0,0 0 0,1 0 0,-1 0 0,1 0 0,-1 0 1,1-1-1,-1 1 0,1 0 0,0-1 0,0 1 0,-1-1 0,1 0 0,0 1 0,-1-1 0,1 0 0,0 0 1,0 0-1,1 0 0,5-1 124,0 0 1,1 0-1,-1 0 1,0-1-1,-1 0 1,1 0-1,0-1 1,-1 0-1,1-1 0,-1 1 1,12-9-1,-14 9-86,-1-1-1,1 1 0,-1-1 0,0 0 0,0 0 0,0 0 0,0 0 1,-1-1-1,0 0 0,0 0 0,0 0 0,0 0 0,-1 0 0,0 0 0,0-1 1,0 1-1,1-9 0,-22 44-525,15-21 457,1 1 0,0-1 0,0 1 0,1 0 0,0-1 0,1 1 0,0 11 0,1-20 3,0 0 1,0-1 0,0 1-1,0 0 1,0-1-1,0 1 1,1 0 0,-1-1-1,0 1 1,1 0-1,-1-1 1,0 1-1,1 0 1,-1-1 0,1 1-1,-1-1 1,1 1-1,-1-1 1,1 1 0,-1-1-1,1 1 1,-1-1-1,1 1 1,0-1 0,-1 0-1,1 1 1,0-1-1,0 0 1,28 1 193,-22-2-124,1-1 0,-1 1 0,1-2 0,-1 1 0,10-6 0,-6 0-7,0 0 0,-1-1 0,0 0 0,15-17 0,28-25 0,-53 91-651,-3-26 560,-5 37 155,8-49-145,0-1-1,0 0 1,0 0-1,0 1 1,0-1-1,0 0 0,0 0 1,0 0-1,1 1 1,-1-1-1,1 0 1,-1 0-1,0 0 1,1 0-1,0 0 1,-1 0-1,1 0 1,0 0-1,0 0 1,-1 0-1,1 0 1,0 0-1,0 0 1,0-1-1,0 1 0,0 0 1,0-1-1,0 1 1,0-1-1,0 1 1,0-1-1,1 1 1,-1-1-1,1 0 1,3 1-350,-1-1 0,1 1 1,0-1-1,-1-1 0,1 1 1,-1-1-1,1 1 0,-1-1 1,1-1-1,-1 1 0,8-4 1,-7 2-736,0 0 0,0 0 0,0-1 0,-1 0 0,1 0 0,-1 0 0,0 0 0,6-10 0,9-13-7268</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4:04.607"/>
    </inkml:context>
    <inkml:brush xml:id="br0">
      <inkml:brushProperty name="width" value="0.025" units="cm"/>
      <inkml:brushProperty name="height" value="0.025" units="cm"/>
      <inkml:brushProperty name="color" value="#AB008B"/>
    </inkml:brush>
  </inkml:definitions>
  <inkml:trace contextRef="#ctx0" brushRef="#br0">74 1 14286,'0'0'8824,"-7"11"-6699,2-1-1675,-1 0 1,2 1-1,-1 0 1,1-1-1,1 1 1,0 1-1,1-1 1,0 0 0,-1 17-1,5-5-273,0 0 0,2 0 0,0 0 0,13 34 0,-10-35-651,-1 1 0,-1-1 1,-1 1-1,2 37 0,-6-60 427,0-1-1,0 1 1,-1 0 0,1 0-1,0 0 1,0 0 0,0 0 0,0 0-1,0 0 1,0-1 0,-1 1-1,1 0 1,0 0 0,0 0-1,0 0 1,0 0 0,-1 0-1,1 0 1,0 0 0,0 0-1,0 0 1,0 0 0,-1 0-1,1 0 1,0 0 0,0 0 0,0 0-1,0 0 1,-1 0 0,1 0-1,0 0 1,0 0 0,0 0-1,0 0 1,-1 0 0,1 1-1,0-1 1,0 0 0,0 0-1,0 0 1,0 0 0,-1 0 0,1 0-1,0 1 1,0-1 0,0 0-1,0 0 1,0 0 0,0 0-1,0 0 1,0 1 0,0-1-1,0 0 1,0 0 0,-1 1-1,-8-16-62,-10-29-562,6 17 835,1-1 1,-14-52 0,26 79-71,1 0 1,-1 0 0,1 0 0,-1 1 0,1-1 0,-1 0 0,1 0 0,0 0 0,-1 1-1,1-1 1,0 0 0,0 1 0,0-1 0,-1 0 0,1 1 0,0-1 0,0 1 0,0-1-1,0 1 1,0 0 0,0-1 0,0 1 0,0 0 0,0 0 0,0 0 0,0 0-1,0 0 1,0 0 0,0 0 0,0 0 0,0 0 0,2 1 0,52-1-630,-39 0 322,-1 0-699,-8 1 53,-1-1-1,1 0 0,-1 0 1,1 0-1,-1-1 1,1 0-1,-1 0 0,1-1 1,-1 0-1,0 0 1,1 0-1,-1-1 1,6-4-1,12-12-4905</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4:04.938"/>
    </inkml:context>
    <inkml:brush xml:id="br0">
      <inkml:brushProperty name="width" value="0.025" units="cm"/>
      <inkml:brushProperty name="height" value="0.025" units="cm"/>
      <inkml:brushProperty name="color" value="#AB008B"/>
    </inkml:brush>
  </inkml:definitions>
  <inkml:trace contextRef="#ctx0" brushRef="#br0">63 0 14670,'0'0'5482,"-4"9"-3848,-9 17 397,2 1 0,-10 35 0,17-49-1731,1 0 1,1 0-1,0 0 1,0 0-1,1 0 1,1 1-1,0-1 1,3 16 0,-2-27-336,-1 1 0,1-1 0,0 1 0,0-1 1,0 0-1,1 1 0,-1-1 0,0 0 1,1 0-1,-1 0 0,1 0 0,0 0 0,0 0 1,0 0-1,0-1 0,0 1 0,0-1 1,0 1-1,1-1 0,-1 0 0,0 0 0,1 0 1,-1 0-1,3 1 0,18 0-3431,0-5-3703,-8-6 101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40.166"/>
    </inkml:context>
    <inkml:brush xml:id="br0">
      <inkml:brushProperty name="width" value="0.025" units="cm"/>
      <inkml:brushProperty name="height" value="0.025" units="cm"/>
    </inkml:brush>
  </inkml:definitions>
  <inkml:trace contextRef="#ctx0" brushRef="#br0">194 4 6342,'11'-4'10186,"-7"4"-5126,-4 14-2657,-15 8-514,-7 8-351,-4 4-641,-5 2-545,3 0-192,0-4-32,5-6-32,5-7-31,8-7-354,4-8-1601,4-4-1345,2-8-2498,0-12-9898</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4:05.276"/>
    </inkml:context>
    <inkml:brush xml:id="br0">
      <inkml:brushProperty name="width" value="0.025" units="cm"/>
      <inkml:brushProperty name="height" value="0.025" units="cm"/>
      <inkml:brushProperty name="color" value="#AB008B"/>
    </inkml:brush>
  </inkml:definitions>
  <inkml:trace contextRef="#ctx0" brushRef="#br0">107 16 11755,'0'0'9187,"-9"3"-6501,1-1-2200,0 1 0,0 0 0,0 0 0,1 1 0,-1-1 0,-9 8 0,15-9-363,-1 0 0,1 0-1,-1 0 1,1 0 0,0 1-1,0-1 1,0 1 0,0-1 0,0 1-1,0 0 1,1-1 0,0 1-1,-1 0 1,1 0 0,0 0 0,0 0-1,1 0 1,-1 0 0,0 1-1,1-1 1,0 0 0,0 0-1,0 0 1,1 4 0,0-5-103,-1 0 0,2 0-1,-1 0 1,0-1 0,0 1 0,1 0 0,-1-1 0,0 1-1,1-1 1,0 1 0,-1-1 0,1 1 0,0-1 0,0 0 0,0 0-1,0 0 1,0 0 0,0 0 0,0-1 0,0 1 0,0-1 0,0 1-1,0-1 1,0 0 0,1 1 0,-1-1 0,4-1 0,2 2 26,1-1 0,-1 0 1,0-1-1,0 0 1,0 0-1,12-4 1,-16 3-45,0 1 1,0-1 0,0-1 0,0 1 0,0 0 0,0-1-1,-1 0 1,0 0 0,1 0 0,-1 0 0,0 0 0,0-1 0,-1 1-1,1-1 1,-1 0 0,1 0 0,-1 0 0,-1 0 0,1 0-1,0 0 1,-1-1 0,0 1 0,0 0 0,0-1 0,-1 1-1,1-1 1,-1 1 0,0-1 0,-1 1 0,1-1 0,-2-5-1,1 9-73,1-1-1,-1 1 1,0-1-1,0 1 1,-1-1-1,1 1 1,0 0-1,0 0 1,-1-1-1,1 1 1,-1 0-1,1 0 1,-1 0-1,1 1 1,-1-1-1,0 0 1,1 0-1,-1 1 1,0-1-1,1 1 1,-1 0-1,0-1 1,0 1-1,0 0 1,1 0-1,-1 0 1,0 0-1,0 1 1,1-1-1,-1 0 1,0 1-1,-3 0 1,4 0-85,0-1 0,-1 1 0,1-1 0,0 1 0,-1 0 0,1 0 0,0-1 0,0 1 0,0 0 0,0 0 0,0 0 0,0 0 0,0 0 0,0 0 0,0 1 0,1-1 0,-1 0 1,0 0-1,1 1 0,-1-1 0,1 0 0,-1 1 0,1-1 0,0 0 0,-1 1 0,1-1 0,0 2 0,0-2-61,1 0 0,-1 0 0,1-1 0,-1 1 0,1 0 0,0-1 0,-1 1 0,1-1-1,0 1 1,-1-1 0,1 1 0,0-1 0,0 0 0,-1 1 0,1-1 0,0 0 0,0 1 0,0-1 0,-1 0 0,1 0 0,0 0 0,0 0 0,0 0-1,0 0 1,-1 0 0,1 0 0,1 0 0,32-1-2127,-28 1 1648,1 0-279,0-1 0,1 0 0,-1-1-1,0 0 1,11-4 0,8-4-5164</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4:05.629"/>
    </inkml:context>
    <inkml:brush xml:id="br0">
      <inkml:brushProperty name="width" value="0.025" units="cm"/>
      <inkml:brushProperty name="height" value="0.025" units="cm"/>
      <inkml:brushProperty name="color" value="#AB008B"/>
    </inkml:brush>
  </inkml:definitions>
  <inkml:trace contextRef="#ctx0" brushRef="#br0">105 1 4036,'0'0'17237,"-9"7"-15736,5-4-1274,-34 28 1429,36-29-1429,-1 0 0,1 0 0,0 0 0,1 0 1,-1 1-1,0-1 0,1 0 0,-1 1 0,1-1 0,0 1 0,0-1 0,0 1 0,0 0 0,0 0 0,0-1 1,0 6-1,2-7-210,-1 0 0,1 0 0,-1 0 1,1 0-1,-1 0 0,1 0 0,0 0 1,-1-1-1,1 1 0,0 0 1,0 0-1,0-1 0,0 1 0,-1-1 1,1 1-1,0 0 0,0-1 0,0 0 1,0 1-1,0-1 0,2 1 0,30 7 66,-19-5-140,-9-1-177,1 0 0,0 1 0,-1-1 0,0 1 0,1 0 0,-1 1 0,9 7 0,-14-11 219,1 1 0,0 0 0,0 0 0,0 0 0,-1-1 0,1 1 0,-1 0 1,1 0-1,0 0 0,-1 0 0,0 0 0,1 0 0,-1 1 0,0-1 0,1 0 0,-1 0 0,0 0 0,0 0 0,0 0 0,0 0 0,0 0 0,0 1 0,0-1 0,0 0 0,-1 0 0,1 0 0,0 0 0,-1 0 0,1 0 0,-1 0 0,1 0 1,-1 0-1,1 0 0,-1 0 0,0 0 0,1 0 0,-1-1 0,0 1 0,0 0 0,0 0 0,0-1 0,0 1 0,0 0 0,0-1 0,0 1 0,0-1 0,0 1 0,-1-1 0,-9 7 209,0-1 0,0-1 0,-1 0 0,-21 6 0,31-10-281,-1-1-1,0 1 1,1-1-1,-1 0 1,0 1-1,0-1 1,1-1-1,-1 1 1,0 0-1,0-1 1,1 1-1,-4-2 1,5 1-179,-1 1 1,1-1 0,0 0 0,0 0-1,0 0 1,-1 0 0,1 0-1,0 0 1,0 0 0,0-1 0,0 1-1,1 0 1,-1 0 0,0-1 0,1 1-1,-1-1 1,0 1 0,1-1-1,0 1 1,-1-1 0,1 1 0,0-1-1,-1-1 1,1-19-5586</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4:05.972"/>
    </inkml:context>
    <inkml:brush xml:id="br0">
      <inkml:brushProperty name="width" value="0.025" units="cm"/>
      <inkml:brushProperty name="height" value="0.025" units="cm"/>
      <inkml:brushProperty name="color" value="#AB008B"/>
    </inkml:brush>
  </inkml:definitions>
  <inkml:trace contextRef="#ctx0" brushRef="#br0">4 74 6919,'0'0'11328,"9"0"-7858,3 0-2461,0-1 1,0-1-1,0 0 1,12-4-1,-21 6-884,-1-1 0,1 0-1,0 1 1,0-1 0,-1 0 0,1 0-1,-1-1 1,1 1 0,-1 0 0,1-1 0,-1 0-1,0 0 1,0 1 0,1-1 0,-1 0 0,-1-1-1,1 1 1,0 0 0,-1 0 0,1-1-1,-1 1 1,1-1 0,-1 1 0,0-1 0,0 0-1,0 0 1,0-4 0,-1 7-130,-1-1 0,0 0-1,1 1 1,-1-1 0,1 1 0,-1-1 0,0 1 0,0-1-1,1 1 1,-1 0 0,0-1 0,0 1 0,0 0-1,1-1 1,-1 1 0,0 0 0,0 0 0,0 0 0,0 0-1,1 0 1,-1 0 0,0 0 0,0 0 0,-1 1 0,-25 1-117,21 0 161,0 0 1,0 1-1,0 0 0,0 0 1,0 1-1,1 0 0,0 0 1,-1 0-1,1 0 0,-4 6 1,6-7 0,1-1 1,-1 1 0,1-1-1,0 1 1,0 0 0,0 0-1,0 0 1,1 0 0,-1 0-1,1 1 1,-1-1 0,1 0-1,1 1 1,-1-1 0,0 1-1,1-1 1,-1 1 0,1-1-1,0 1 1,1 5 0,0-7-21,1 0 1,-1 0 0,1 0 0,0-1 0,-1 1 0,1-1 0,0 1 0,0-1 0,0 0-1,0 0 1,0 1 0,0-1 0,0-1 0,0 1 0,0 0 0,1 0 0,-1-1 0,0 1-1,1-1 1,-1 0 0,0 0 0,1 0 0,3 0 0,56-3 166,-47-1-340,1-1 0,-1 0-1,-1-1 1,1-1-1,-1 0 1,-1-1 0,1 0-1,-1-1 1,14-13 0,-24 20 154,-23 47-487,13-18 876,7-26-368,0-1 0,0 1 0,0 0-1,0-1 1,1 1 0,-1 0 0,0-1 0,0 1 0,1 0 0,-1-1 0,1 1 0,-1 0 0,0-1 0,1 1 0,-1-1 0,1 1 0,-1-1-1,1 1 1,-1-1 0,1 1 0,0-1 0,0 1 0,3 0 60,1 0-1,-1 0 1,1 0 0,-1 0-1,1-1 1,0 0 0,-1 0-1,6-1 1,5 1-72,157-16-1622,-172 16 1596,0 1 1,1-1-1,-1 0 1,1 0-1,-1 1 0,0-1 1,1 0-1,-1 1 0,1-1 1,-1 0-1,0 1 1,0-1-1,1 0 0,-1 1 1,0-1-1,0 1 0,1-1 1,-1 1-1,0-1 1,0 0-1,0 1 0,0-1 1,0 1-1,1-1 0,-1 1 1,0-1-1,0 1 1,0-1-1,0 1 0,-1-1 1,1 1-1,0-1 0,0 1 1,0-1-1,0 1 1,0-1-1,-1 0 0,1 1 1,0-1-1,0 1 0,-1-1 1,1 0-1,0 1 1,-1-1-1,1 1 0,0-1 1,-1 1-1,-14 22-40,-6 5 377,-4 4-3952</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4:06.312"/>
    </inkml:context>
    <inkml:brush xml:id="br0">
      <inkml:brushProperty name="width" value="0.025" units="cm"/>
      <inkml:brushProperty name="height" value="0.025" units="cm"/>
      <inkml:brushProperty name="color" value="#AB008B"/>
    </inkml:brush>
  </inkml:definitions>
  <inkml:trace contextRef="#ctx0" brushRef="#br0">0 13 17681,'0'0'9128,"68"-3"-8615,-34 0-353,5 3-320,-5-2-2851,-6-1-1922,-6 1-2177</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4:26.219"/>
    </inkml:context>
    <inkml:brush xml:id="br0">
      <inkml:brushProperty name="width" value="0.025" units="cm"/>
      <inkml:brushProperty name="height" value="0.025" units="cm"/>
      <inkml:brushProperty name="color" value="#AB008B"/>
    </inkml:brush>
  </inkml:definitions>
  <inkml:trace contextRef="#ctx0" brushRef="#br0">33 41 12268,'0'0'9753,"9"-7"-8173,-2 3-1239,0 0-1,1 0 1,-1 0 0,1 1-1,0 0 1,0 0 0,0 1-1,10-2 1,-15 3-290,0 1 0,-1-1 0,1 1 0,0 0 0,0 0 0,0 0 0,-1 0 0,1 0 1,0 1-1,0-1 0,-1 1 0,1 0 0,0 0 0,-1 0 0,1 0 0,-1 0 0,1 1 0,-1-1 0,1 1 0,-1-1 0,0 1 0,0 0 0,0 0 0,0 0 0,0 0 0,0 0 0,-1 0 0,1 1 0,-1-1 0,1 1 0,-1-1 0,0 1 1,0-1-1,1 4 0,-1-1-32,1 0 0,-2 1 1,1-1-1,0 0 0,-1 0 1,0 1-1,0-1 0,-1 1 1,1-1-1,-1 0 0,-1 0 1,1 0-1,-1 1 0,1-1 1,-1 0-1,-1-1 0,1 1 1,-5 6-1,-4 5 26,-2 0 0,0-1 0,-25 22 1,-7 9 89,50-44-210,0-1 0,0 1 0,0-1 1,0 0-1,0-1 0,10 1 0,-5 0-10,-3 0 52,0 1 0,0-1 1,0 1-1,-1 1 0,1-1 0,-1 1 0,1 1 0,-1-1 0,0 1 0,0 0 0,0 0 0,6 6 0,-10-8 24,0 1 0,1 0 0,-1-1 0,0 1 1,0 0-1,0 0 0,-1 0 0,1 0 0,-1 0 0,1 0 0,-1 1 0,0-1 0,0 0 0,-1 1 0,1-1 0,-1 1 0,1-1 1,-1 1-1,0-1 0,-1 0 0,1 1 0,0-1 0,-1 1 0,0-1 0,0 0 0,0 1 0,-2 4 0,0-4 131,0 0 0,0 0 0,0 1 1,0-2-1,-1 1 0,0 0 0,0-1 0,0 0 0,0 1 0,0-2 0,-1 1 0,1 0 0,-1-1 0,1 0 0,-1 0 0,0 0 0,0-1 0,0 0 0,-10 2 0,-9 0 703,-1 0 1,-40-1-1,64-2-825,-18-4-188,20-4-341,2 6 343,-1 1 0,0-1 0,1 0 0,-1 1-1,1 0 1,-1-1 0,1 1 0,0 0 0,5-1 0,74-14-11671,-50 6 5248</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4:26.220"/>
    </inkml:context>
    <inkml:brush xml:id="br0">
      <inkml:brushProperty name="width" value="0.025" units="cm"/>
      <inkml:brushProperty name="height" value="0.025" units="cm"/>
      <inkml:brushProperty name="color" value="#AB008B"/>
    </inkml:brush>
  </inkml:definitions>
  <inkml:trace contextRef="#ctx0" brushRef="#br0">56 0 18706,'0'0'2578,"-7"9"310,3-5-2564,-27 37 2258,29-39-2343,1 1 0,-1 0 1,1 0-1,-1 0 0,1 0 0,0 0 0,0 0 0,0 0 1,1 1-1,-1-1 0,1 0 0,0 0 0,0 0 1,0 1-1,0-1 0,1 4 0,0-5-217,0-1 1,0 0-1,0 1 0,0-1 1,1 0-1,-1 0 0,0 0 1,1 0-1,-1 0 0,0 0 1,1-1-1,-1 1 0,1 0 1,-1-1-1,1 1 0,0-1 1,-1 1-1,1-1 0,-1 0 1,1 0-1,0 0 0,-1 0 1,4 0-1,45-1-89,-43 0 15,7-1-1115,0 0 1,0 0-1,0-2 1,-1 0 0,23-9-1,-29 10-861,0-1 0,0 0 1,0 0-1,-1 0 0,1-1 0,10-10 0,-107 127 15407,68-80-11643,1 2 0,2 0 0,-30 73 0,46-101-1630,1 1 1,0 0-1,1 0 0,0 0 0,-1 13 0,9 4-2282,-6-23 1730,-1 0 1,1 0-1,0 0 0,0 0 1,0 0-1,0 0 0,0 0 1,0 0-1,1-1 1,-1 1-1,0 0 0,0-1 1,1 1-1,-1-1 0,0 1 1,0-1-1,2 0 0,10 1-8383</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4:26.221"/>
    </inkml:context>
    <inkml:brush xml:id="br0">
      <inkml:brushProperty name="width" value="0.025" units="cm"/>
      <inkml:brushProperty name="height" value="0.025" units="cm"/>
      <inkml:brushProperty name="color" value="#AB008B"/>
    </inkml:brush>
  </inkml:definitions>
  <inkml:trace contextRef="#ctx0" brushRef="#br0">0 1 12075,'0'0'16560,"48"8"-15727,5-8-449,7 0-288,-3 0-64,0 0 0,-6 1-448,-13 3-1442,-9 3-896,-14-2-1154</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4:26.222"/>
    </inkml:context>
    <inkml:brush xml:id="br0">
      <inkml:brushProperty name="width" value="0.025" units="cm"/>
      <inkml:brushProperty name="height" value="0.025" units="cm"/>
      <inkml:brushProperty name="color" value="#AB008B"/>
    </inkml:brush>
  </inkml:definitions>
  <inkml:trace contextRef="#ctx0" brushRef="#br0">0 23 12908,'0'0'9289,"59"14"-7880,-22-15-63,5-4-930,5-3-416,-5 0-1473,-5 2-3524,-7-2-6502</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4:26.223"/>
    </inkml:context>
    <inkml:brush xml:id="br0">
      <inkml:brushProperty name="width" value="0.025" units="cm"/>
      <inkml:brushProperty name="height" value="0.025" units="cm"/>
      <inkml:brushProperty name="color" value="#AB008B"/>
    </inkml:brush>
  </inkml:definitions>
  <inkml:trace contextRef="#ctx0" brushRef="#br0">0 365 8456,'0'0'10634,"11"-8"-8296,53-41-1222,-2-2 0,-3-4-1,-2-2 1,51-65 0,-90 99-740,-16 24-202,-3 4-10,-23 45 344,12-27-353,-46 117 573,52-120-600,0 0 0,1 0-1,2 1 1,0-1 0,-1 29 0,4-49-166,0 1 1,0-1-1,0 1 1,0 0-1,0-1 1,0 1-1,0-1 1,0 1-1,1-1 0,-1 1 1,0 0-1,0-1 1,0 1-1,1-1 1,-1 1-1,0-1 1,1 1-1,-1-1 0,0 1 1,1-1-1,-1 0 1,1 1-1,-1-1 1,1 0-1,-1 1 1,1-1-1,-1 0 0,1 1 1,-1-1-1,2 0 1,19-2-2397,20-19-5280,-13-2-860</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4:26.224"/>
    </inkml:context>
    <inkml:brush xml:id="br0">
      <inkml:brushProperty name="width" value="0.025" units="cm"/>
      <inkml:brushProperty name="height" value="0.025" units="cm"/>
      <inkml:brushProperty name="color" value="#AB008B"/>
    </inkml:brush>
  </inkml:definitions>
  <inkml:trace contextRef="#ctx0" brushRef="#br0">157 9 17713,'0'0'3043,"-9"-2"-577,2 0-2050,-1 0 1,0 1-1,0 0 0,0 0 0,0 1 1,0 0-1,0 1 0,-12 2 1,17-3-353,0 1 0,1 0 0,-1 0 1,0 0-1,1 0 0,-1 1 0,1-1 1,0 0-1,-1 1 0,1 0 0,0 0 1,0 0-1,0 0 0,0 0 0,0 0 1,0 0-1,1 0 0,-1 1 0,1-1 1,-1 1-1,1-1 0,0 1 0,0 0 1,0-1-1,0 1 0,1 0 1,-1 0-1,1-1 0,0 1 0,-1 0 1,2 5-1,-1-7-64,0 1-1,0-1 1,0 0 0,0 1 0,0-1 0,1 1-1,-1-1 1,1 0 0,-1 1 0,1-1 0,-1 0-1,1 0 1,0 1 0,0-1 0,-1 0 0,1 0-1,0 0 1,0 0 0,0 0 0,0 0 0,0 0-1,0 0 1,1 0 0,-1-1 0,0 1 0,3 1-1,0-1 18,1 0-1,0 0 0,-1 0 0,1 0 0,0 0 0,0-1 1,-1 0-1,8-1 0,4 0-80,1-2-1,-1 0 1,0-1 0,17-6-1,-11 5-872,-13 13-50,-9-4 911,0 0 0,0 0 0,-1 0 0,1 0 0,-1 0 0,0 0 0,-2 6 0,2-5 217,-47 244 2779,48-247-2879,0-1 0,0 1 0,-1 0 0,1-1 0,0 1 0,-1 0 1,0-1-1,1 1 0,-1-1 0,0 1 0,0-1 0,0 1 0,0-1 0,0 0 0,0 1 0,0-1 1,0 0-1,0 0 0,-1 0 0,1 0 0,0 0 0,-1 0 0,1 0 0,-1 0 0,1-1 1,-1 1-1,0 0 0,1-1 0,-1 1 0,1-1 0,-1 0 0,0 0 0,0 0 0,1 1 1,-1-1-1,0-1 0,1 1 0,-1 0 0,0 0 0,1-1 0,-1 1 0,1-1 0,-1 1 0,-2-2 1,-2-1 129,-1-1 1,1 0 0,0 0-1,0 0 1,0-1 0,1 0 0,0 0-1,-9-11 1,9 10-164,2 3-30,-1-1 1,1 0-1,0 0 0,0 0 0,1 0 0,-1 0 0,1 0 0,0-1 0,0 1 0,0-1 0,1 0 0,0 1 1,0-1-1,-1-8 0,4 12-353,0 0 0,-1 0 1,1-1-1,0 2 0,0-1 0,0 0 1,0 0-1,0 0 0,0 1 1,1-1-1,-1 1 0,0 0 1,0 0-1,0 0 0,4 0 0,1-1-863,22-5-3123,4-1-1885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40.508"/>
    </inkml:context>
    <inkml:brush xml:id="br0">
      <inkml:brushProperty name="width" value="0.025" units="cm"/>
      <inkml:brushProperty name="height" value="0.025" units="cm"/>
    </inkml:brush>
  </inkml:definitions>
  <inkml:trace contextRef="#ctx0" brushRef="#br0">102 86 20563,'0'0'1858,"-11"-2"448,2-1-1666,2 0-295,1 1 0,-1 0-1,0 0 1,0 1 0,0 0 0,0 0-1,0 1 1,-12 0 0,19 0-344,-1 1 0,0-1 0,1 1 0,-1 0 0,1-1 0,-1 1 0,1 0 0,-1-1 0,1 1 0,0 0 0,-1-1 1,1 1-1,0 0 0,-1 0 0,1-1 0,0 1 0,0 0 0,0 0 0,0 0 0,-1-1 0,1 1 0,0 0 0,1 0 0,-1 0 1,0-1-1,0 1 0,0 0 0,0 0 0,1 0 0,-1 0 0,11 26 35,-8-25-21,0 0 0,1 0 0,-1 0 0,0-1 0,1 0 0,-1 1 0,1-1 0,0 0 0,-1-1 0,1 1 0,0-1 0,-1 0 0,1 0 0,0 0 0,0 0 0,-1 0 0,1-1 1,0 0-1,-1 0 0,1 0 0,-1 0 0,1 0 0,-1-1 0,1 1 0,-1-1 0,0 0 0,3-3 0,0 2 71,-1 0 1,0 0-1,-1-1 0,1 0 1,-1 0-1,1 0 1,-1 0-1,0-1 1,-1 1-1,1-1 0,-1 0 1,0-1-1,0 1 1,-1 0-1,1-1 0,1-7 1,-4 12-59,1 0 0,-1 0 0,0 0 0,0 0-1,1 0 1,-1 0 0,0 0 0,0 0 0,0 0 0,0 0 0,0 0 0,-1 0 0,1 0 0,0 0 0,0 0 0,-1 0 0,1 0-1,0 0 1,-1 0 0,1 0 0,-1 1 0,1-1 0,-1 0 0,0 0 0,1 0 0,-1 1 0,0-1 0,0 0 0,1 1 0,-1-1 0,0 0-1,0 1 1,0-1 0,0 1 0,0-1 0,0 1 0,0 0 0,0-1 0,0 1 0,0 0 0,0 0 0,0 0 0,0 0 0,0 0 0,0 0-1,0 0 1,0 0 0,0 0 0,0 0 0,0 0 0,0 1 0,-2 0 0,-1 0-15,-1 0 1,0 1-1,1-1 1,-1 1-1,1 0 1,-1 1-1,1-1 1,0 1-1,0 0 1,-4 3-1,2 1-26,0 1-1,1-1 1,0 1-1,0 0 1,1 0-1,0 0 1,0 1-1,1-1 1,-3 15-1,4-16-324,1-1 0,0 1 0,1 0 0,-1 0 0,2-1 0,-1 8 0,1-10-234,0 0 0,-1-1 0,1 1 1,1 0-1,-1-1 0,0 1 0,1 0 0,0-1 0,0 0 0,0 1 0,2 2 0,19 16-6266</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4:26.225"/>
    </inkml:context>
    <inkml:brush xml:id="br0">
      <inkml:brushProperty name="width" value="0.025" units="cm"/>
      <inkml:brushProperty name="height" value="0.025" units="cm"/>
      <inkml:brushProperty name="color" value="#AB008B"/>
    </inkml:brush>
  </inkml:definitions>
  <inkml:trace contextRef="#ctx0" brushRef="#br0">198 30 11915,'-9'2'7511,"-1"0"-6944,0 0-1,1 1 0,-1 0 0,1 1 1,0 0-1,0 0 0,1 1 0,-1 0 0,1 1 1,0 0-1,1 0 0,-1 1 0,1 0 1,-10 12-1,11-11-206,0 0 0,0 1 1,1 0-1,0 0 0,1 0 1,0 1-1,0-1 0,-3 17 1,6-23-344,0-1 0,1 1 0,-1-1 0,1 1 0,0-1 0,-1 1 0,1-1 0,0 1 0,1-1 0,-1 1 0,0-1 0,1 1 0,-1-1 0,1 1 0,0-1 0,0 1 0,0-1 0,0 0 0,0 0 0,0 1 0,1-1 0,-1 0 0,1 0 0,0 0 0,-1-1 0,1 1 0,0 0 0,0-1 0,0 1 0,0-1 0,1 1 0,-1-1 0,0 0 0,0 0 0,1 0 0,-1 0 0,1 0 0,-1-1 0,4 1 0,2 0 0,1 0 0,0-1 0,0 0 0,0 0 0,-1-1 0,1 0-1,0 0 1,-1-1 0,1-1 0,-1 1 0,1-1 0,-1-1 0,0 1-1,-1-2 1,1 1 0,-1-1 0,1 0 0,-1 0 0,-1-1 0,12-12-1,-11 12-21,-1-1 0,0 0-1,-1-1 1,0 0-1,0 1 1,-1-2-1,0 1 1,0 0 0,-1-1-1,0 0 1,0 0-1,-1 0 1,0 0 0,-1 0-1,0 0 1,0 0-1,-1-1 1,0 1-1,-3-18 1,3 26-19,-1-1 0,1 0-1,-1 0 1,0 0 0,1 0 0,-1 0 0,0 1-1,0-1 1,0 0 0,0 1 0,0-1-1,-1 1 1,1-1 0,0 1 0,-1 0 0,1-1-1,-1 1 1,0 0 0,1 0 0,-1 0 0,0 0-1,1 0 1,-1 1 0,0-1 0,0 1-1,0-1 1,0 1 0,0-1 0,0 1 0,1 0-1,-1 0 1,0 0 0,0 0 0,0 0 0,0 0-1,0 1 1,0-1 0,-3 2 0,0-1-20,1 0 0,0 1-1,-1-1 1,1 1 0,0 0 0,0 0 0,0 0 0,0 1 0,1 0 0,-1-1 0,1 1 0,-1 1 0,1-1 0,0 0 0,-4 7-1,-2 22-2805,9-30 2418,0 0 0,0-1 0,0 1 1,0 0-1,0-1 0,1 1 0,-1-1 0,0 1 0,1-1 0,0 1 1,-1-1-1,1 1 0,0-1 0,-1 1 0,1-1 0,0 0 0,0 1 1,2 0-1,11 7-5531</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4:26.226"/>
    </inkml:context>
    <inkml:brush xml:id="br0">
      <inkml:brushProperty name="width" value="0.025" units="cm"/>
      <inkml:brushProperty name="height" value="0.025" units="cm"/>
      <inkml:brushProperty name="color" value="#AB008B"/>
    </inkml:brush>
  </inkml:definitions>
  <inkml:trace contextRef="#ctx0" brushRef="#br0">201 6 14382,'-10'4'3720,"-10"5"-2387,1 0-1,1 2 0,0 0 0,-22 18 1,34-25-1061,0 1 0,0 0 1,0 1-1,1-1 0,-1 1 1,2 0-1,-1 0 0,1 1 1,-1-1-1,2 1 0,-1 0 1,1 0-1,0 1 0,1-1 1,-1 0-1,-1 13 0,4-18-264,0 0 1,0 0-1,0 0 0,0 0 1,0 0-1,1 0 0,-1 0 1,0 0-1,1 0 0,0-1 1,-1 1-1,1 0 0,0 0 1,0-1-1,0 1 0,0 0 1,0-1-1,1 1 0,-1-1 1,0 1-1,1-1 0,1 2 0,1-1 11,-1 0 0,0-1 0,1 1 0,0-1 0,-1 0 0,1 1 0,0-2 0,-1 1 0,1 0 0,8-1 0,-3 0 23,1 0-1,0-1 1,0 0-1,0-1 1,-1 0-1,1 0 1,-1-1 0,14-6-1,-8 0-10,0 0 0,0 0-1,-1-2 1,24-21 0,-33 27 28,0 0 0,-1-1 0,1 1 1,-1-1-1,0 0 0,0 0 0,-1 0 0,0 0 0,0-1 0,0 1 1,-1-1-1,0 0 0,0 0 0,1-11 0,-3 16-41,0-1-1,-1 1 1,1-1 0,-1 1-1,1-1 1,-1 1 0,0 0-1,0-1 1,0 1-1,-1 0 1,1 0 0,0 0-1,-1 0 1,1 0 0,-1 0-1,0 0 1,1 0 0,-1 1-1,0-1 1,0 1-1,0-1 1,-1 1 0,1 0-1,0 0 1,0 0 0,-1 0-1,1 0 1,0 0-1,-1 1 1,1-1 0,-4 0-1,-1 0-41,0 0 0,-1 0 0,1 0 0,0 1 0,0 0 0,-1 0 0,1 1-1,0 0 1,0 0 0,-8 3 0,14-3-63,-1-1 0,1 1-1,-1 0 1,1 0 0,-1 0 0,1 0 0,0 0-1,-1 0 1,1 0 0,0 1 0,0-1 0,0 0-1,-1 2 1,-4 13-5755,6-10-921</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4:26.227"/>
    </inkml:context>
    <inkml:brush xml:id="br0">
      <inkml:brushProperty name="width" value="0.025" units="cm"/>
      <inkml:brushProperty name="height" value="0.025" units="cm"/>
      <inkml:brushProperty name="color" value="#AB008B"/>
    </inkml:brush>
  </inkml:definitions>
  <inkml:trace contextRef="#ctx0" brushRef="#br0">3 8 16303,'-2'0'7271,"6"0"-6246,15 0 609,10 0-193,6 0-736,4-3-513,4 1-96,-5 0-64,1 2-672,-11 0-866,-6 0-736,-7 0-1666,-8 0-1537</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4:26.228"/>
    </inkml:context>
    <inkml:brush xml:id="br0">
      <inkml:brushProperty name="width" value="0.025" units="cm"/>
      <inkml:brushProperty name="height" value="0.025" units="cm"/>
      <inkml:brushProperty name="color" value="#AB008B"/>
    </inkml:brush>
  </inkml:definitions>
  <inkml:trace contextRef="#ctx0" brushRef="#br0">1 21 4164,'0'0'17344,"8"-3"-15785,6-1-864,0 0 1,0 1-1,19-2 0,-29 5-585,1-1-1,-1 1 0,0 0 0,0 0 1,1 0-1,-1 0 0,0 1 1,0 0-1,0 0 0,1 0 1,-1 0-1,0 0 0,0 1 1,-1 0-1,1 0 0,0 0 0,-1 0 1,5 4-1,-7-5-99,-1 0 1,1 0-1,0 0 0,-1 0 1,1 0-1,-1 0 0,1 0 1,-1 0-1,0 1 0,0-1 1,1 0-1,-1 0 0,0 0 1,0 0-1,0 1 0,0-1 1,0 0-1,0 0 0,-1 0 1,1 1-1,0-1 0,-1 0 1,1 0-1,0 0 0,-1 0 1,1 0-1,-1 0 0,0 0 1,1 0-1,-1 0 0,0 0 1,0 0-1,0 0 0,1 0 1,-1-1-1,0 1 0,0 0 1,0-1-1,-2 2 0,-46 26 249,43-25-248,-80 39 945,86-42-955,0 0 0,0 0-1,0 0 1,-1 0 0,1 0 0,0 0 0,0 0 0,0 0-1,0 0 1,0 1 0,0-1 0,0 0 0,-1 0 0,1 0 0,0 0-1,0 0 1,0 0 0,0 0 0,0 0 0,0 1 0,0-1-1,0 0 1,0 0 0,0 0 0,0 0 0,0 0 0,0 0-1,0 1 1,0-1 0,0 0 0,0 0 0,0 0 0,0 0-1,0 0 1,0 1 0,0-1 0,0 0 0,0 0 0,0 0-1,0 0 1,0 0 0,0 0 0,0 1 0,0-1 0,0 0-1,0 0 1,0 0 0,1 0 0,-1 0 0,0 0 0,0 0-1,0 0 1,0 0 0,0 1 0,0-1 0,0 0 0,0 0-1,1 0 1,-1 0 0,0 0 0,0 0 0,15 4 40,26-1 3,-35-2-42,7 0-51,0 1 0,0 0 0,0 1 0,0 1 0,0 0 0,14 7 0,-24-10 41,0 1-1,0 0 1,0 0-1,0 0 0,0 0 1,-1 0-1,1 0 0,-1 1 1,1-1-1,-1 1 1,0 0-1,4 6 0,-5-7 8,-1 0 0,1 0-1,-1 1 1,1-1-1,-1 0 1,0 0 0,0 1-1,0-1 1,0 0 0,0 1-1,0-1 1,-1 0 0,1 0-1,-1 0 1,1 1 0,-1-1-1,0 0 1,0 0-1,0 0 1,0 0 0,0 0-1,-2 2 1,0 0 106,-1 0 0,1 0 0,-1-1 0,0 0 1,0 1-1,0-1 0,0 0 0,-1-1 0,1 1 0,-1-1 0,1 0 0,-1 0 1,0 0-1,0-1 0,0 0 0,-6 1 0,-9 1 483,-1-1-1,-31 0 1,104-21-9322,-18 9 1410,3-2-4933</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4:26.229"/>
    </inkml:context>
    <inkml:brush xml:id="br0">
      <inkml:brushProperty name="width" value="0.025" units="cm"/>
      <inkml:brushProperty name="height" value="0.025" units="cm"/>
      <inkml:brushProperty name="color" value="#AB008B"/>
    </inkml:brush>
  </inkml:definitions>
  <inkml:trace contextRef="#ctx0" brushRef="#br0">182 35 20628,'0'0'2119,"-10"-2"48,10 2-2157,-5-1 152,0 0 0,0 0 0,0 1 0,-1-1 0,1 1 0,0 0 0,0 0 0,0 1 1,0-1-1,0 1 0,0 0 0,0 1 0,0-1 0,0 1 0,1 0 0,-1 0 0,1 0 0,-1 1 0,-6 4 0,4 0 42,0 0 1,0 0-1,1 1 0,-1 0 0,2 0 0,-1 0 1,-8 18-1,13-25-184,0 1 0,0 0 0,0 0 1,1 0-1,-1 0 0,0 1 0,1-1 1,-1 0-1,1 0 0,0 0 0,0 0 1,0 1-1,0-1 0,0 0 0,0 0 1,1 0-1,-1 0 0,1 1 0,-1-1 0,1 0 1,0 0-1,0 0 0,0 0 0,0 0 1,0 0-1,0-1 0,0 1 0,1 0 1,-1-1-1,1 1 0,-1 0 0,1-1 1,0 0-1,-1 1 0,1-1 0,0 0 1,0 0-1,0 0 0,0 0 0,0 0 1,0-1-1,3 1 0,3 2 18,1-1 0,0 0 0,-1-1 0,1 0 1,0 0-1,0-1 0,0-1 0,0 1 0,0-1 0,0-1 0,-1 1 0,1-2 1,0 1-1,-1-1 0,0 0 0,9-5 0,-11 5-16,-1 0-1,0 0 1,0-1-1,0 0 1,0 1-1,0-2 1,-1 1-1,1-1 0,-1 1 1,-1-1-1,1 0 1,-1 0-1,1-1 1,-1 1-1,-1-1 1,1 0-1,-1 0 1,0 1-1,-1-1 1,1-1-1,-1 1 1,0 0-1,0-9 1,-1 12-19,-1 0 1,0 0 0,0 0-1,1 0 1,-1 0-1,-1 0 1,1 1 0,0-1-1,-1 1 1,1-1 0,-1 1-1,0-1 1,0 1-1,0 0 1,0 0 0,0 0-1,-1 0 1,1 0-1,-1 0 1,1 1 0,-1-1-1,1 1 1,-1 0-1,0-1 1,-5 0 0,5 1-40,0 0 0,0 0 0,0 0 0,0 0 0,0 0 0,-1 1 0,1 0 0,0 0 0,0 0 0,-1 0 0,1 0 0,0 0 0,0 1 0,-1 0 1,1-1-1,0 1 0,0 0 0,0 1 0,0-1 0,0 1 0,0-1 0,1 1 0,-5 3 0,5-3-126,1-1-1,0 1 1,0-1-1,0 1 1,0 0-1,0-1 1,0 1 0,0 0-1,1 0 1,-1-1-1,1 1 1,-1 0-1,1 0 1,0 0-1,-1 0 1,1 0 0,1 4-1,-1-4-385,0 1 0,1-1 0,0 1 0,-1-1 0,1 0 0,0 1 0,0-1 0,1 0 0,-1 1 0,0-1-1,1 0 1,-1 0 0,1 0 0,0 0 0,-1 0 0,1-1 0,0 1 0,0-1 0,5 3 0,15 6-6061</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4:26.230"/>
    </inkml:context>
    <inkml:brush xml:id="br0">
      <inkml:brushProperty name="width" value="0.025" units="cm"/>
      <inkml:brushProperty name="height" value="0.025" units="cm"/>
      <inkml:brushProperty name="color" value="#AB008B"/>
    </inkml:brush>
  </inkml:definitions>
  <inkml:trace contextRef="#ctx0" brushRef="#br0">163 1 17969,'0'0'5851,"-10"-1"-3988,4 1-1693,-1 0 1,1 1-1,-1-1 0,1 1 1,-1 1-1,1-1 0,0 1 1,0 0-1,0 1 0,0-1 0,0 1 1,0 0-1,0 1 0,1-1 1,0 1-1,0 0 0,0 1 1,0-1-1,1 1 0,-8 10 1,9-12-144,1 0 1,-1 0 0,1 0-1,0 1 1,0-1 0,0 1-1,1-1 1,-1 1 0,1 0-1,0 0 1,0 0-1,0-1 1,1 1 0,-1 0-1,1 0 1,0 0 0,0 0-1,0 0 1,2 7 0,-1-9-21,0 1 0,1-1 1,-1 1-1,1-1 1,0 0-1,-1 1 0,1-1 1,0 0-1,0 0 1,0 0-1,1 0 0,-1-1 1,0 1-1,1-1 1,-1 1-1,1-1 0,0 0 1,-1 0-1,1 0 1,0 0-1,0 0 0,-1-1 1,1 1-1,0-1 1,0 0-1,5 0 0,0 0 20,-1 0 0,0 0-1,1-1 1,-1 0 0,0-1-1,1 0 1,-1 0 0,0 0-1,-1-1 1,1 0 0,0 0-1,-1 0 1,1-1 0,10-9-1,-13 10 8,0-1-1,-1 1 1,1-1-1,-1 0 0,1 0 1,-2 0-1,1-1 1,0 1-1,-1-1 1,1 1-1,-1-1 1,-1 0-1,1 0 0,-1 0 1,0 0-1,0 0 1,0 0-1,-1 0 1,1-1-1,-1 1 1,0 0-1,-2-5 1,2 9-65,0 0 1,-1 0-1,1 0 1,-1 0-1,1 0 1,-1 0-1,1 1 1,-1-1-1,0 0 0,1 0 1,-1 1-1,0-1 1,1 0-1,-1 1 1,0-1-1,0 1 1,0-1-1,0 1 1,0-1-1,0 1 1,0-1-1,0 1 1,0 0-1,0 0 1,0-1-1,0 1 1,0 0-1,0 0 1,0 0-1,0 0 1,0 0-1,0 1 1,-1-1-1,2 0-177,-1 0 0,0 0 0,1 0 0,-1 1 0,0-1 0,1 0-1,-1 0 1,0 1 0,1-1 0,-1 0 0,1 1 0,-1-1 0,1 1-1,-1-1 1,0 1 0,1-1 0,0 1 0,-1-1 0,1 1-1,-1-1 1,1 1 0,0-1 0,-1 1 0,1 0 0,0-1 0,0 1-1,-1 0 1,1-1 0,0 1 0,0 1 0,0 10-4559,0-2-1378</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4:26.231"/>
    </inkml:context>
    <inkml:brush xml:id="br0">
      <inkml:brushProperty name="width" value="0.025" units="cm"/>
      <inkml:brushProperty name="height" value="0.025" units="cm"/>
      <inkml:brushProperty name="color" value="#AB008B"/>
    </inkml:brush>
  </inkml:definitions>
  <inkml:trace contextRef="#ctx0" brushRef="#br0">119 208 16271,'0'0'4693,"-10"3"-1682,-1 0-2169,1 1-1,-1 0 1,1 1 0,0 0 0,-11 8 0,18-12-748,1 1 1,-1-1 0,1 1-1,0 0 1,0 0-1,0 0 1,0 0-1,0 0 1,0 0-1,0 0 1,1 1 0,-1-1-1,1 1 1,0-1-1,0 1 1,0 0-1,0-1 1,0 1-1,0 0 1,1 0 0,-1 0-1,1-1 1,0 1-1,0 0 1,0 0-1,0 0 1,1 0-1,-1-1 1,1 1 0,-1 0-1,3 4 1,-2-5-77,1 1 0,0 0 0,0 0 0,1-1 0,-1 1 0,1-1 0,-1 1 0,1-1 0,0 0-1,-1 0 1,1-1 0,0 1 0,0 0 0,1-1 0,-1 0 0,0 0 0,0 0 0,1 0 0,5 1 0,2-1-439,-1 1 0,1-1 0,-1-1 0,0 0-1,16-2 1,-24 2 68,-1 0-1,1-1 0,0 1 1,-1-1-1,1 1 1,0-1-1,-1 1 0,1-1 1,-1 0-1,1 0 1,-1 0-1,1 0 0,-1 0 1,0 0-1,0 0 1,1 0-1,-1-1 0,0 1 1,0 0-1,1-2 1,5-15-6347</inkml:trace>
  <inkml:trace contextRef="#ctx0" brushRef="#br0" timeOffset="1">51 0 19603,'0'0'6566</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4:53.832"/>
    </inkml:context>
    <inkml:brush xml:id="br0">
      <inkml:brushProperty name="width" value="0.025" units="cm"/>
      <inkml:brushProperty name="height" value="0.025" units="cm"/>
      <inkml:brushProperty name="color" value="#AB008B"/>
    </inkml:brush>
  </inkml:definitions>
  <inkml:trace contextRef="#ctx0" brushRef="#br0">1 3 7591,'0'0'21215,"10"0"-20062,104-1 468,-25 0-3831,-32 1-6885,-51-1 2759</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4:54.174"/>
    </inkml:context>
    <inkml:brush xml:id="br0">
      <inkml:brushProperty name="width" value="0.025" units="cm"/>
      <inkml:brushProperty name="height" value="0.025" units="cm"/>
      <inkml:brushProperty name="color" value="#AB008B"/>
    </inkml:brush>
  </inkml:definitions>
  <inkml:trace contextRef="#ctx0" brushRef="#br0">0 4 18962,'0'0'5579,"8"0"-4202,38-4 123,86 6 0,-130-2-1481,0 0 0,0 0 0,0 0 0,0 1-1,0-1 1,-1 0 0,1 1 0,0 0 0,0-1 0,-1 1 0,1 0 0,0 0 0,-1 0-1,1 0 1,-1 0 0,1 1 0,-1-1 0,1 0 0,-1 1 0,0-1 0,0 1 0,0-1-1,0 1 1,0 0 0,0-1 0,0 1 0,0 0 0,-1 0 0,1 0 0,-1-1 0,1 1 0,-1 0-1,0 0 1,0 0 0,0 0 0,0 0 0,0 0 0,0-1 0,0 1 0,-1 0 0,1 0-1,-1 0 1,1 0 0,-2 1 0,0 5 177,-1 0 0,-1 0 1,1 0-1,-1-1 0,-1 1 0,1-1 0,-1 0 1,-9 9-1,-43 38 960,12-12-1474,17-13-3184</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12.137"/>
    </inkml:context>
    <inkml:brush xml:id="br0">
      <inkml:brushProperty name="width" value="0.025" units="cm"/>
      <inkml:brushProperty name="height" value="0.025" units="cm"/>
      <inkml:brushProperty name="color" value="#AB008B"/>
    </inkml:brush>
  </inkml:definitions>
  <inkml:trace contextRef="#ctx0" brushRef="#br0">0 77 6086,'0'0'5658,"8"-8"-1931,-2 1-3197,33-31 2930,-36 36-2905,0-1 0,0 1 0,1-1 0,-1 1 0,1 0 0,0 0 0,-1 1 0,1-1 0,0 1 0,0 0 0,0 0 0,8-1 0,-11 2-445,1 1-1,-1 0 1,0-1 0,0 1 0,0 0-1,0 0 1,0-1 0,0 1 0,0 0-1,0 0 1,0 0 0,0 0 0,0 0-1,-1 0 1,1 1 0,0-1-1,-1 0 1,1 0 0,-1 0 0,1 1-1,-1-1 1,0 0 0,0 1 0,1-1-1,-1 0 1,0 0 0,0 1 0,0-1-1,0 0 1,0 1 0,-1 1 0,-2 47 515,-2-27-494,-1 0 0,-1 0 0,-11 24 0,10-31-107,2 2 0,0-1 1,0 0-1,2 1 0,0 0 1,-2 31-1,6-48-7,0 0 0,0 0 1,1-1-1,-1 1 0,0 0 0,0 0 0,0 0 0,1 0 0,-1-1 1,0 1-1,1 0 0,-1 0 0,1 0 0,-1-1 0,1 1 0,-1 0 0,1-1 1,-1 1-1,1 0 0,0-1 0,-1 1 0,1-1 0,0 1 0,-1-1 1,1 0-1,0 1 0,0-1 0,0 0 0,1 1 0,33 1 285,32-19-130,17-19-2799,-32 5-8322,-36 18 2600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40.850"/>
    </inkml:context>
    <inkml:brush xml:id="br0">
      <inkml:brushProperty name="width" value="0.025" units="cm"/>
      <inkml:brushProperty name="height" value="0.025" units="cm"/>
    </inkml:brush>
  </inkml:definitions>
  <inkml:trace contextRef="#ctx0" brushRef="#br0">175 1 22453,'-11'7'2643,"-2"-1"-1790,-57 38 3454,66-40-4128,-1-1 1,1 1-1,0 0 0,0 0 1,0 0-1,0 0 0,1 1 1,-1-1-1,1 1 1,0 0-1,1 0 0,-1 0 1,-1 6-1,4-10-179,0-1 0,0 0 0,0 1 0,0-1 0,0 0 0,0 1 0,0-1 0,0 0 0,0 1 0,0-1 0,0 1 0,0-1 0,0 0 0,1 1 0,-1-1 0,0 0 0,0 0 0,0 1 0,0-1 0,1 0 0,-1 1 0,0-1 0,0 0 0,1 0 0,-1 1 0,0-1 0,1 0 0,-1 0 0,0 0 0,1 0 0,-1 1 0,0-1 0,1 0 0,-1 0 0,1 0 0,19 2 0,21-9 0,-35 4 0,1 0 0,-1-1 0,0 1 0,0-1 0,8-8 0,-12 11 0,0-1 0,0 0 0,0 1 0,-1-1 0,1 0 0,0 0 0,-1 0 0,0 0 0,1 0 0,-1 0 0,0-1 0,0 1 0,0 0 0,0-1 0,-1 1 0,1-1 0,-1 1 0,1 0 0,-1-5 0,-1 6 1,1-1 0,-1 1 1,0 0-1,0 0 0,0 0 0,0 0 1,0 1-1,0-1 0,0 0 0,0 0 1,-1 0-1,1 1 0,0-1 0,0 1 1,-1-1-1,1 1 0,0-1 0,-1 1 0,1 0 1,0 0-1,-1 0 0,1-1 0,0 1 1,-1 1-1,1-1 0,-2 0 0,-40 3-167,4 9-1870,16-4-2142,-5-1-6003</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12.744"/>
    </inkml:context>
    <inkml:brush xml:id="br0">
      <inkml:brushProperty name="width" value="0.025" units="cm"/>
      <inkml:brushProperty name="height" value="0.025" units="cm"/>
      <inkml:brushProperty name="color" value="#AB008B"/>
    </inkml:brush>
  </inkml:definitions>
  <inkml:trace contextRef="#ctx0" brushRef="#br0">58 17 801,'0'0'20707,"0"11"-18240,-5 16-933,-1 0 1,-12 35-1,-9 40-842,25-80-23,10-38 290,9-37-222,-9 18-633,-3 0 0,-1 0 1,0-45-1,-19 117-3,14-33-98,1-1 0,-1 0-1,1 1 1,0-1 0,0 0 0,0 1 0,0-1-1,1 1 1,-1-1 0,1 0 0,0 1 0,0-1-1,0 0 1,1 0 0,-1 0 0,1 0 0,-1 0-1,1 0 1,0 0 0,0-1 0,1 1 0,2 3-1,-1-4 10,-1 0 1,0-1-1,1 1 0,-1-1 0,1 0 0,-1 0 0,1 0 0,0 0 0,0-1 1,-1 1-1,1-1 0,0 0 0,0 0 0,-1-1 0,1 1 0,0-1 0,-1 1 1,1-1-1,0 0 0,-1-1 0,4-1 0,4-2 10,-1 0 0,-1-1 0,1 0 0,-1 0 0,0-1 0,-1-1 0,1 1 0,-2-1 0,1-1 0,8-12 0,22-21 19,-36 72-41,-9 25 0,4-44 0,1 1 0,0 0 0,1 0 0,0 0 0,1 0 0,1 0 0,0 0 0,3 16 0,7-14-1575,0-10-2882,5-3-5718</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13.381"/>
    </inkml:context>
    <inkml:brush xml:id="br0">
      <inkml:brushProperty name="width" value="0.025" units="cm"/>
      <inkml:brushProperty name="height" value="0.025" units="cm"/>
      <inkml:brushProperty name="color" value="#AB008B"/>
    </inkml:brush>
  </inkml:definitions>
  <inkml:trace contextRef="#ctx0" brushRef="#br0">0 0 18417,'0'0'5958,"2"9"-3492,-1-6-2331,0 4 317,1 1 0,0-1 0,0 0 1,1 1-1,5 11 0,-6-17-441,0 1 1,-1-1-1,1 0 0,0 0 0,0 1 0,0-1 0,0-1 0,1 1 0,-1 0 0,0 0 0,1-1 0,-1 1 0,1-1 0,0 0 0,-1 0 0,1 0 0,0 0 0,0-1 0,0 1 0,0-1 0,4 1 0,1 0-719,1-1-1,-1 0 1,0 0-1,0-1 1,0 0 0,0 0-1,0-1 1,0 0-1,-1 0 1,1-1-1,0 0 1,-1-1-1,9-4 1,28-29-1006,-44 37 1809,1 0 0,-1 0 1,0-1-1,0 1 0,0 0 0,0 0 0,0 0 1,0 0-1,1 0 0,-1 0 0,0 0 1,0 0-1,0 0 0,0 0 0,0-1 0,1 1 1,-1 0-1,0 0 0,0 0 0,0 0 1,0 0-1,0 0 0,1 0 0,-1 0 0,0 0 1,0 0-1,0 0 0,0 0 0,1 0 0,-1 1 1,0-1-1,0 0 0,0 0 0,0 0 1,0 0-1,0 0 0,1 0 0,-1 0 0,0 0 1,0 0-1,0 1 0,0-1 0,0 0 0,0 0 1,0 0-1,1 0 0,-1 0 0,0 0 1,0 1-1,0-1 0,0 0 0,0 0 0,0 0 1,0 0-1,0 0 0,0 1 0,0-1 1,3 18 2412,-4 33-1802,1-38-341,0-8-410,1 12-3663,7-13-4502</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18.357"/>
    </inkml:context>
    <inkml:brush xml:id="br0">
      <inkml:brushProperty name="width" value="0.025" units="cm"/>
      <inkml:brushProperty name="height" value="0.025" units="cm"/>
      <inkml:brushProperty name="color" value="#AB008B"/>
    </inkml:brush>
  </inkml:definitions>
  <inkml:trace contextRef="#ctx0" brushRef="#br0">11 3 11147,'0'0'12102,"9"0"-10789,3-1-884,53-1 876,-63 2-1278,1 0 0,0 0-1,0 0 1,0 1 0,0-1-1,0 1 1,0-1 0,0 1 0,0 0-1,-1 0 1,1 0 0,0 1 0,-1-1-1,1 0 1,-1 1 0,1 0 0,1 2-1,-3-2 47,0 0 0,-1 0 0,1 0 0,-1 0 0,1 0 0,-1 0 0,0 0 0,0 0 0,0 0 0,0 0 0,0 0 0,-1 0 0,1 0-1,0 0 1,-1 0 0,0 0 0,1 0 0,-1 0 0,0 0 0,0-1 0,0 1 0,0 0 0,0 0 0,-1-1 0,1 1 0,0-1 0,-4 3 0,-51 45 1127,40-37-903,11-9-248,0 0 0,1 1 0,-1-1-1,1 1 1,0 0 0,0 1 0,1-1 0,-1 0 0,1 1 0,0 0 0,0 0 0,0 0 0,1 0 0,0 0 0,0 1 0,0-1 0,-1 10 0,3-14-76,0 0 1,1 0 0,-1 0 0,0 0 0,1 0 0,-1 0-1,1 0 1,-1 0 0,1 0 0,0 0 0,-1 0 0,1 0 0,0 0-1,-1-1 1,1 1 0,0 0 0,0-1 0,0 1 0,0 0 0,0-1-1,0 1 1,0-1 0,0 0 0,0 1 0,0-1 0,0 0 0,0 1-1,0-1 1,0 0 0,0 0 0,2 0 0,43 2-2955,-35-2 1652,33-2-4586,5-6-2658</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18.713"/>
    </inkml:context>
    <inkml:brush xml:id="br0">
      <inkml:brushProperty name="width" value="0.025" units="cm"/>
      <inkml:brushProperty name="height" value="0.025" units="cm"/>
      <inkml:brushProperty name="color" value="#AB008B"/>
    </inkml:brush>
  </inkml:definitions>
  <inkml:trace contextRef="#ctx0" brushRef="#br0">143 64 18642,'0'0'3155,"-12"-1"-363,3 1-2347,0 0 0,-1 1 0,1 0 1,0 1-1,0 0 0,0 0 0,-11 4 1,17-5-393,1 0 1,-1 1 0,0-1-1,1 0 1,-1 1 0,1-1-1,0 1 1,-1 0 0,1 0-1,0 0 1,0 0 0,0 0-1,0 0 1,1 0 0,-1 1-1,1-1 1,-1 1 0,1-1-1,0 1 1,0 0 0,0-1-1,0 1 1,0 0 0,0 0-1,1 0 1,0-1 0,-1 1-1,1 0 1,0 0 0,1 0-1,-1 0 1,1 5 0,0-7-41,0 1 1,0 0 0,1-1-1,-1 1 1,0-1 0,0 1-1,1-1 1,-1 0 0,1 1 0,0-1-1,-1 0 1,1 0 0,0 0-1,-1 0 1,1-1 0,0 1-1,0 0 1,0-1 0,0 1-1,0-1 1,0 1 0,0-1-1,0 0 1,0 0 0,3 0 0,53-3 836,-49 1-792,0-1-1,0 0 1,0-1-1,0 0 1,0 0-1,-1 0 1,0-1-1,0-1 1,9-8-1,-13 12-19,-1 0 0,-1 0 0,1-1 0,0 0 0,-1 1 0,1-1 0,-1 0 0,0 0 0,0 0 0,0-1 0,0 1 0,0 0 0,-1-1 0,1 1 0,-1-1 0,0 0 1,0 1-1,-1-1 0,1 0 0,-1 0 0,0 1 0,0-1 0,0 0 0,0 0 0,-1 1 0,0-6 0,-1 6-32,0 1-1,0-1 1,0 1 0,0-1 0,0 1 0,0 0 0,-1 0 0,1 0 0,-1 0 0,1 0 0,-1 1 0,0-1 0,0 1 0,0-1 0,0 1-1,0 0 1,0 0 0,0 1 0,0-1 0,0 1 0,0-1 0,-1 1 0,1 0 0,0 0 0,-6 1 0,5-1-79,0 0 0,0 1 1,0-1-1,0 1 0,0-1 1,1 1-1,-1 0 0,0 1 1,0-1-1,1 1 0,-1-1 1,1 1-1,-1 0 0,1 0 1,0 1-1,0-1 0,0 1 1,0 0-1,0-1 0,-3 6 1,5-7-118,1 0 0,-1 1 0,1-1 0,-1 0 1,1 0-1,-1 1 0,1-1 0,0 0 1,0 0-1,-1 1 0,1-1 0,0 0 0,0 1 1,0-1-1,1 0 0,-1 1 0,0-1 0,0 0 1,1 1-1,-1-1 0,1 0 0,-1 0 0,1 1 1,1 1-1,0-1-383,-1-1 1,1 1-1,0 0 0,1-1 1,-1 1-1,0-1 0,0 0 1,1 0-1,-1 1 1,1-2-1,3 2 0,21 5-5587</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19.043"/>
    </inkml:context>
    <inkml:brush xml:id="br0">
      <inkml:brushProperty name="width" value="0.025" units="cm"/>
      <inkml:brushProperty name="height" value="0.025" units="cm"/>
      <inkml:brushProperty name="color" value="#AB008B"/>
    </inkml:brush>
  </inkml:definitions>
  <inkml:trace contextRef="#ctx0" brushRef="#br0">142 1 18161,'0'0'6198,"-12"3"-4548,1 0-1343,1 1 1,-1 1-1,1 0 1,0 0-1,0 1 0,-14 11 1,21-15-237,-1 1 0,1-1 1,0 1-1,0 0 0,0 0 0,1 0 0,-1 0 1,1 0-1,-1 1 0,1-1 0,0 1 0,0 0 1,1-1-1,-1 1 0,1 0 0,0 0 1,0 0-1,0 0 0,0 0 0,1 0 0,0 0 1,-1 1-1,2-1 0,-1 0 0,2 7 0,-1-9-58,0-1 0,0 1 0,0-1-1,0 0 1,1 1 0,-1-1 0,1 0-1,-1 0 1,1 0 0,-1 0 0,1 0-1,-1 0 1,1-1 0,0 1 0,0 0-1,-1-1 1,1 0 0,0 1 0,0-1-1,-1 0 1,1 0 0,0 0 0,0 0-1,0 0 1,0 0 0,2-1 0,4 1 67,0-1 1,0 0 0,-1-1-1,16-4 1,-14 1 70,0 1 1,-1-2-1,1 1 0,-1-1 1,0 0-1,12-13 0,-17 16-107,0 1-1,-1-1 0,0 0 0,1 0 0,-1 0 0,0 0 0,0 0 0,0 0 0,-1 0 0,1-1 0,-1 1 0,0-1 0,0 1 0,0-1 1,0 0-1,0 1 0,-1-1 0,0 0 0,0 1 0,0-1 0,-1-5 0,0 8-60,1 0-1,-1 0 1,0 1-1,0-1 1,0 0-1,0 0 1,0 1-1,0-1 1,0 1-1,0-1 1,0 1-1,0-1 1,0 1-1,0 0 1,0-1-1,0 1 1,0 0-1,0 0 1,0 0-1,-1 0 1,1 0-1,0 0 1,0 0-1,0 0 1,0 1 0,0-1-1,0 0 1,0 1-1,-1-1 1,0 1-1,-34 15-1244,23 5-2047,9 4-3803,4-11 823</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19.415"/>
    </inkml:context>
    <inkml:brush xml:id="br0">
      <inkml:brushProperty name="width" value="0.025" units="cm"/>
      <inkml:brushProperty name="height" value="0.025" units="cm"/>
      <inkml:brushProperty name="color" value="#AB008B"/>
    </inkml:brush>
  </inkml:definitions>
  <inkml:trace contextRef="#ctx0" brushRef="#br0">7 1 12908,'0'0'18450,"-1"9"-18125,0-1-284,-1-1-41,1 0-1,0 0 1,1 0 0,-1 0-1,1 0 1,0 0-1,2 7 1,-2-13-187,1-1-1,-1 1 1,1-1 0,-1 0 0,1 1 0,-1-1 0,1 0-1,-1 1 1,1-1 0,-1 0 0,1 0 0,-1 0 0,1 1 0,0-1-1,-1 0 1,1 0 0,-1 0 0,1 0 0,0 0 0,-1 0 0,1 0-1,-1 0 1,1 0 0,0-1 0,-1 1 0,1 0 0,-1 0 0,1 0-1,-1-1 1,2 0 0,10-5-8217,-1-7-3025</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19.754"/>
    </inkml:context>
    <inkml:brush xml:id="br0">
      <inkml:brushProperty name="width" value="0.025" units="cm"/>
      <inkml:brushProperty name="height" value="0.025" units="cm"/>
      <inkml:brushProperty name="color" value="#AB008B"/>
    </inkml:brush>
  </inkml:definitions>
  <inkml:trace contextRef="#ctx0" brushRef="#br0">3 12 18257,'0'0'14350,"-2"-11"-17585,7 15-2979</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20.410"/>
    </inkml:context>
    <inkml:brush xml:id="br0">
      <inkml:brushProperty name="width" value="0.025" units="cm"/>
      <inkml:brushProperty name="height" value="0.025" units="cm"/>
      <inkml:brushProperty name="color" value="#AB008B"/>
    </inkml:brush>
  </inkml:definitions>
  <inkml:trace contextRef="#ctx0" brushRef="#br0">1 1 13100,'0'0'15097,"13"6"-14152,3 1-791,2-1 0,-1 0 0,1-1 0,0-1 0,-1-1 1,37 2-1,-26-5-535,68 3 379,-34 1-9059</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20.755"/>
    </inkml:context>
    <inkml:brush xml:id="br0">
      <inkml:brushProperty name="width" value="0.025" units="cm"/>
      <inkml:brushProperty name="height" value="0.025" units="cm"/>
      <inkml:brushProperty name="color" value="#AB008B"/>
    </inkml:brush>
  </inkml:definitions>
  <inkml:trace contextRef="#ctx0" brushRef="#br0">0 0 8808,'0'0'18290,"81"26"-17842,-40-26-352,2 0-64,-4 0-1922,-6 0-3331,-8 0-3555</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23.958"/>
    </inkml:context>
    <inkml:brush xml:id="br0">
      <inkml:brushProperty name="width" value="0.025" units="cm"/>
      <inkml:brushProperty name="height" value="0.025" units="cm"/>
      <inkml:brushProperty name="color" value="#AB008B"/>
    </inkml:brush>
  </inkml:definitions>
  <inkml:trace contextRef="#ctx0" brushRef="#br0">0 31 14414,'1'-1'781,"0"-1"0,1 0 0,-1 1 1,0-1-1,0 1 0,1-1 0,-1 1 1,1-1-1,-1 1 0,1 0 0,0 0 1,2-1-1,27-8 3384,38 8-3701,-49 3 211,-19-2-670,-1 1 0,1 0 0,0 0 0,-1 0 0,1 0 0,0 0 1,-1 0-1,1 0 0,0 0 0,-1 1 0,1-1 0,0 0 0,-1 0 0,1 0 1,0 1-1,-1-1 0,1 0 0,-1 1 0,1-1 0,-1 0 0,1 1 1,-1-1-1,1 1 0,-1-1 0,1 1 0,-1-1 0,1 1 0,-1-1 0,0 1 1,1 0-1,-1-1 0,0 1 0,0-1 0,1 1 0,-1 0 0,0-1 1,0 1-1,0 0 0,0-1 0,0 1 0,0 0 0,0-1 0,0 1 0,0 0 1,0-1-1,0 1 0,0 0 0,-1-1 0,1 1 0,0-1 0,0 1 0,-1 0 1,1-1-1,0 1 0,-1-1 0,1 1 0,-1-1 0,1 1 0,-1-1 1,0 2-1,-26 32 856,24-31-836,1-1-1,-1 0 1,1 1-1,0 0 1,0-1-1,0 1 1,0 0-1,0 0 1,1 0-1,0 0 1,-1 0-1,0 6 1,2-7-38,0-1 1,0 1-1,0-1 1,1 0-1,-1 1 1,1-1-1,-1 0 1,1 0-1,-1 1 1,1-1-1,0 0 1,0 0-1,-1 0 1,1 0-1,0 0 1,0 0-1,0 0 1,0 0-1,0 0 1,1 0-1,-1 0 0,0-1 1,0 1-1,0 0 1,1-1-1,-1 1 1,0-1-1,1 0 1,-1 1-1,0-1 1,1 0-1,-1 0 1,2 0-1,10 3-153,-1 1 0,1 0-1,-1 1 1,0 0 0,15 9-1,-25-13 160,0 0-1,0 0 1,0 0-1,0 1 1,0-1-1,-1 0 0,1 1 1,-1 0-1,1-1 1,-1 1-1,1 0 1,-1 0-1,0 0 0,0-1 1,0 1-1,0 1 1,0-1-1,0 0 1,0 0-1,-1 0 1,1 0-1,-1 0 0,0 1 1,1-1-1,-1 0 1,0 0-1,0 1 1,-1-1-1,1 0 1,0 0-1,-1 1 0,1-1 1,-1 0-1,0 0 1,0 0-1,0 0 1,0 0-1,0 0 1,0 0-1,-3 2 0,-1 2 139,0-1 0,-1 1-1,0-2 1,-1 1-1,1-1 1,-1 0-1,1 0 1,-1 0-1,0-1 1,-1 0 0,1-1-1,0 0 1,-1 0-1,1 0 1,-1-1-1,0 0 1,0-1 0,1 1-1,-1-2 1,0 1-1,0-1 1,1 0-1,-11-3 1,15 2-131,0 0 0,0 0 0,0-1 0,0 1 0,1-1 0,-1 1 0,1-1 0,-1 0 0,1 0 0,0 0 0,0 0 0,1-1 0,-1 1 0,1-1 0,-1 1 0,1-1 0,0 1 0,0-1 0,0 1 0,1-1 0,-1-6 0,26 21-7649,-8-4-536,0-2-2598</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52.140"/>
    </inkml:context>
    <inkml:brush xml:id="br0">
      <inkml:brushProperty name="width" value="0.025" units="cm"/>
      <inkml:brushProperty name="height" value="0.025" units="cm"/>
    </inkml:brush>
  </inkml:definitions>
  <inkml:trace contextRef="#ctx0" brushRef="#br0">82 0 20083,'0'0'6086,"-14"75"-5029,-3-34-385,2 7-223,0 3-321,6 2-64,2-5-64,2-8-160,5-6-513,0-7-864,0-10-97,0-10-928</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24.677"/>
    </inkml:context>
    <inkml:brush xml:id="br0">
      <inkml:brushProperty name="width" value="0.025" units="cm"/>
      <inkml:brushProperty name="height" value="0.025" units="cm"/>
      <inkml:brushProperty name="color" value="#AB008B"/>
    </inkml:brush>
  </inkml:definitions>
  <inkml:trace contextRef="#ctx0" brushRef="#br0">3 1 14990,'0'0'10378,"-2"50"-8584,6-37-673,5-1-449,1-4-287,3-2-129,2-4-160,3-2 0,0 0-224,2 0-1089,2-6-1762,-3-6-929,-1-1-1056,-4 3-1731</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25.023"/>
    </inkml:context>
    <inkml:brush xml:id="br0">
      <inkml:brushProperty name="width" value="0.025" units="cm"/>
      <inkml:brushProperty name="height" value="0.025" units="cm"/>
      <inkml:brushProperty name="color" value="#AB008B"/>
    </inkml:brush>
  </inkml:definitions>
  <inkml:trace contextRef="#ctx0" brushRef="#br0">146 0 11050,'0'0'10314,"-40"64"-8072,23-41-416,0 5-96,-1 1-481,2 0-352,1 2-545,5-1-256,0-2-96,7-4-929,3-6-1409,0-9-1281,3-5-1955,7-4-5540</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25.382"/>
    </inkml:context>
    <inkml:brush xml:id="br0">
      <inkml:brushProperty name="width" value="0.025" units="cm"/>
      <inkml:brushProperty name="height" value="0.025" units="cm"/>
      <inkml:brushProperty name="color" value="#AB008B"/>
    </inkml:brush>
  </inkml:definitions>
  <inkml:trace contextRef="#ctx0" brushRef="#br0">1 1 16271,'0'0'13389,"68"1"-13101,-37 0-160,1 0-63,-1-1-33,-5 2-449,0-1-1152,-4-1-1859,-4 0-1760,-2 0-3781</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28.717"/>
    </inkml:context>
    <inkml:brush xml:id="br0">
      <inkml:brushProperty name="width" value="0.025" units="cm"/>
      <inkml:brushProperty name="height" value="0.025" units="cm"/>
      <inkml:brushProperty name="color" value="#AB008B"/>
    </inkml:brush>
  </inkml:definitions>
  <inkml:trace contextRef="#ctx0" brushRef="#br0">131 51 13901,'0'0'11520,"-9"-2"-11322,8 2-210,-39-5 489,38 5-430,1 0 0,0 0 0,-1 0 1,1 0-1,0 0 0,-1 0 0,1 1 0,0-1 0,-1 0 1,1 1-1,0-1 0,0 1 0,0 0 0,-1-1 0,1 1 1,0 0-1,0-1 0,0 1 0,0 0 0,0 0 0,0 0 1,0 0-1,0 0 0,1 0 0,-1 0 0,0 0 0,0 1 1,1-1-1,-1 0 0,1 0 0,-1 1 0,1-1 0,0 0 1,-1 0-1,1 1 0,0 2 0,0-3-41,1-1 1,-1 1-1,1 0 1,0 0-1,-1 0 1,1 0-1,0-1 1,-1 1-1,1 0 1,0-1-1,0 1 1,0 0-1,-1-1 1,1 1-1,0-1 1,0 0-1,0 1 1,0-1-1,0 0 1,0 1-1,1-1 1,30 9 92,-22-7-74,3 2-17,0 0 1,0 1-1,-1 1 1,22 12-1,-31-16-18,-1 0 1,1 0-1,0 0 1,-1 0-1,1 1 0,-1-1 1,0 1-1,1 0 0,-1 0 1,-1 0-1,3 3 0,-3-4 3,-1 0 1,1 0-1,-1 0 0,0-1 0,1 1 0,-1 0 0,0 0 1,0 0-1,0 0 0,0 0 0,-1 0 0,1 0 0,0 0 0,-1-1 1,0 1-1,1 0 0,-1 0 0,0-1 0,0 1 0,0 0 1,-2 2-1,-1 1 25,0-1 1,0 0-1,0 0 0,-1 0 1,0-1-1,0 0 1,0 0-1,0 0 1,0 0-1,0-1 0,-1 0 1,1 0-1,-1 0 1,0-1-1,-8 2 1,-9 0 751,-1 0 0,-32-1 0,55-2-760,1 0 0,-1 0 1,0 1-1,1-1 0,-1 0 1,0 0-1,1 0 0,-1 0 1,0 0-1,1 0 0,-1 0 1,0 0-1,1 0 0,-1 0 1,0 0-1,1 0 0,-1-1 1,0 1-1,1 0 0,-1 0 0,1-1 1,-1 1-1,0 0 0,1-1 1,-1 1-1,1-1 0,-1 1 1,1 0-1,-1-1 0,1 1 1,0-1-1,-1 0 0,1 1 1,-1-1-1,1 1 0,0-1 1,0 0-1,-1 1 0,1-1 0,0 1 1,0-1-1,0 0 0,0 1 1,0-1-1,0 0 0,0 1 1,0-1-1,0 0 0,0 1 1,0-1-1,0 0 0,0 1 1,0-1-1,1 0 0,-1 1 1,0-1-1,0 0 0,1 1 0,-1-1 1,0 1-1,1-1 0,0 0 1,1-2 26,1-1 1,-1 1-1,1 0 1,0-1-1,0 1 1,0 1-1,1-1 1,6-4-1,85-31-15,-76 32-12,0 0 0,-1-1-1,0-2 1,-1 1 0,0-2 0,23-16 0,-38 25 11,0-1-1,-1 1 1,1-1 0,0 1-1,0-1 1,-1 0-1,1 0 1,-1 0 0,0 0-1,1 0 1,-1 0-1,0 0 1,0 0 0,0 0-1,-1 0 1,1 0-1,0-1 1,-1 1 0,0 0-1,1-1 1,-1 1-1,0 0 1,0-1 0,0 1-1,-1 0 1,1-1-1,0 1 1,-1 0 0,-1-4-1,1 3 6,-1 1 0,0-1 0,0 1-1,0 0 1,0 0 0,0 0 0,0 0 0,0 0 0,-1 0-1,1 0 1,-1 1 0,1-1 0,-1 1 0,0 0-1,1 0 1,-1 0 0,0 0 0,0 0 0,0 1 0,0-1-1,0 1 1,-5 0 0,0-1-203,-27 1-1745,34 0 1841,0 0 0,0 0 1,0 0-1,1 0 0,-1 0 1,0 0-1,0 0 0,0 0 1,1 1-1,-1-1 0,0 0 0,0 0 1,1 1-1,-1-1 0,0 1 1,1-1-1,-1 0 0,0 1 1,1 0-1,-1-1 0,1 1 1,-1-1-1,0 1 0,1 0 1,0-1-1,-1 1 0,1 0 1,-1-1-1,1 1 0,0 0 1,-1 0-1,1 1 0,1-1-523,1 0-1,-1 0 0,0 0 1,1 0-1,-1 0 0,1 0 1,-1 0-1,1 0 0,0-1 1,-1 1-1,1-1 0,0 1 1,-1-1-1,1 1 0,0-1 1,2 0-1,-2 0-396,18 4-4545</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29.089"/>
    </inkml:context>
    <inkml:brush xml:id="br0">
      <inkml:brushProperty name="width" value="0.025" units="cm"/>
      <inkml:brushProperty name="height" value="0.025" units="cm"/>
      <inkml:brushProperty name="color" value="#AB008B"/>
    </inkml:brush>
  </inkml:definitions>
  <inkml:trace contextRef="#ctx0" brushRef="#br0">155 2 16688,'0'0'7153,"-10"-1"-5968,5 1-1099,0 0-1,0 0 0,0 0 0,0 1 0,0-1 1,1 1-1,-1 0 0,0 1 0,0-1 0,1 1 1,-1 0-1,1 0 0,0 1 0,-1-1 0,1 1 1,0 0-1,1 0 0,-1 0 0,0 1 0,1-1 1,0 1-1,0 0 0,0 0 0,-3 5 0,1-3 2,1 0 0,0 0 0,1 1 0,-1 0 0,1-1-1,0 1 1,1 1 0,0-1 0,0 0 0,0 0 0,1 1-1,0-1 1,1 1 0,0 10 0,0-17-78,0 1-1,1-1 1,-1 0 0,0 0-1,1 0 1,-1 0 0,1 0-1,-1 0 1,1 0 0,-1 0-1,1 0 1,0 0 0,-1-1-1,1 1 1,0 0 0,0 0-1,0-1 1,0 1 0,0 0-1,0-1 1,0 1 0,0-1 0,0 1-1,1 0 1,34 1 352,-28-3-295,-1 0 0,1-1 0,0 0 0,0-1 1,-1 0-1,13-6 0,-9 2 265,0-2 1,0 1-1,0-2 1,16-17-1,-24 24-250,-1 0-1,1-1 1,0 1-1,-1-1 1,0 1-1,0-1 1,0 0-1,0 1 1,-1-1-1,1 0 1,-1 0-1,0 0 1,0 0-1,0-1 1,-1 1-1,1 0 1,-1 0-1,0 0 1,-2-8-1,1 10-80,0 1 0,0-1 0,-1 1 0,1 0 0,-1 0 0,0-1 0,1 1 0,-1 0 0,0 1 0,1-1 0,-1 0 0,0 0 0,0 1 0,0-1 0,0 1 0,0-1 0,1 1 0,-1 0 0,0 0 0,0 0 0,0 0 0,-4 1 0,-46 4 0,17 11-2941,28-11 904,0 1-1,0-1 1,0 1 0,1 1-1,-1 0 1,2 0 0,-10 14-1,10-10-9823</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29.484"/>
    </inkml:context>
    <inkml:brush xml:id="br0">
      <inkml:brushProperty name="width" value="0.025" units="cm"/>
      <inkml:brushProperty name="height" value="0.025" units="cm"/>
      <inkml:brushProperty name="color" value="#AB008B"/>
    </inkml:brush>
  </inkml:definitions>
  <inkml:trace contextRef="#ctx0" brushRef="#br0">1 56 10954,'0'0'13624,"10"2"-11660,35 0-1069,0-1-1,-1-2 0,1-2 0,49-10 0,-25 4-1130,71-1 0,-125 11-553,31-2-1503,-26-5-2590,-6-6-5001,-11 6 2345</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30.294"/>
    </inkml:context>
    <inkml:brush xml:id="br0">
      <inkml:brushProperty name="width" value="0.025" units="cm"/>
      <inkml:brushProperty name="height" value="0.025" units="cm"/>
      <inkml:brushProperty name="color" value="#AB008B"/>
    </inkml:brush>
  </inkml:definitions>
  <inkml:trace contextRef="#ctx0" brushRef="#br0">125 7 16976,'0'0'11173,"-2"10"-10142,-55 258-220,44-230-2448,13-38 1566,0 1 0,-1-1 1,1 1-1,0-1 0,0 0 0,-1 1 0,1-1 0,0 1 0,-1-1 0,1 0 0,0 0 0,-1 1 0,1-1 0,-1 0 0,1 0 0,0 1 0,-1-1 0,1 0 1,-1 0-1,1 0 0,-1 0 0,1 0 0,-1 1 0,1-1 0,-1 0 0,1 0 0,-1 0 0,0-1-13,0 0 1,0 1-1,0-1 1,0 0-1,0 0 0,0 1 1,1-1-1,-1 0 0,0 0 1,0 0-1,1 0 0,-1 0 1,0 0-1,1 0 1,-1 0-1,0-2 0,-4-9 115,1 1 0,-1-1 0,2-1-1,0 1 1,0 0 0,1-1 0,0 1-1,2-1 1,-1-17 0,2 23 127,0 1-1,0-1 1,0 0 0,1 1 0,0-1-1,0 1 1,0-1 0,1 1-1,0 0 1,0 0 0,1 0 0,0 1-1,0-1 1,0 1 0,1 0 0,-1 0-1,1 0 1,11-7 0,-7 5-47,1 1 0,0 0 0,0 0 0,0 1 0,1 1 0,0 0 0,0 0 0,0 1 0,0 1 0,1 0 0,-1 0 0,1 1 0,-1 0 0,13 1 0,-23 1-113,0-1 0,0 0 0,1 0-1,-1 0 1,0 1 0,0-1 0,0 1-1,0-1 1,0 1 0,0-1 0,1 1 0,-1 0-1,0-1 1,-1 1 0,1 0 0,0 0-1,0 0 1,0 0 0,0 0 0,-1 0 0,1 0-1,0 0 1,-1 0 0,1 0 0,-1 0-1,1 0 1,-1 0 0,1 0 0,-1 1 0,0-1-1,0 0 1,0 0 0,0 1 0,0-1-1,0 0 1,0 0 0,0 0 0,0 1-1,0-1 1,0 0 0,-1 0 0,1 0 0,-2 3-1,1 0 44,0 0 0,-1 0 1,1 0-1,-1 0 0,0 0 0,0 0 0,-1-1 0,1 1 0,-1-1 0,0 1 0,-4 3 0,0-2 82,0-1 0,0 1 0,0-2-1,0 1 1,-1-1 0,1 0 0,-1 0 0,0-1-1,0 0 1,0-1 0,0 0 0,0 0 0,0 0-1,0-1 1,-9-1 0,16 0-198,0 1 0,0 0 0,1 0 0,-1-1 0,0 1 0,0 0 0,1-1 0,-1 1 0,0-1 0,1 1 0,-1-1 0,0 1 0,1-1 0,-1 1 0,1-1 0,-1 1 0,1-1 0,-1 0 0,1 1 0,0-1 1,-1 0-1,1 0 0,0 1 0,-1-1 0,1 0 0,0 0 0,0 0 0,0 1 0,0-1 0,0 0 0,0-1 0,6-27-11208,7 11-3339</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36.115"/>
    </inkml:context>
    <inkml:brush xml:id="br0">
      <inkml:brushProperty name="width" value="0.025" units="cm"/>
      <inkml:brushProperty name="height" value="0.025" units="cm"/>
      <inkml:brushProperty name="color" value="#AB008B"/>
    </inkml:brush>
  </inkml:definitions>
  <inkml:trace contextRef="#ctx0" brushRef="#br0">0 19 6983,'0'0'14573,"53"0"-12266,-29-1-738,4 0-64,6 0-287,4-3-642,0 2-480,1-1-64,-6 0 0,-2 1-384,-8 1-801,-7 1-545,-9 0-800,-4 0-1218,-3 6-1505</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36.460"/>
    </inkml:context>
    <inkml:brush xml:id="br0">
      <inkml:brushProperty name="width" value="0.025" units="cm"/>
      <inkml:brushProperty name="height" value="0.025" units="cm"/>
      <inkml:brushProperty name="color" value="#AB008B"/>
    </inkml:brush>
  </inkml:definitions>
  <inkml:trace contextRef="#ctx0" brushRef="#br0">1 19 11211,'0'0'14766,"54"0"-13101,-16-6-448,8-2-576,1 5-449,-1 2-224,-10 1-865,-9 0-1441,-9 0-1666,-7 5-1185,-7 2-2882</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37.143"/>
    </inkml:context>
    <inkml:brush xml:id="br0">
      <inkml:brushProperty name="width" value="0.025" units="cm"/>
      <inkml:brushProperty name="height" value="0.025" units="cm"/>
      <inkml:brushProperty name="color" value="#AB008B"/>
    </inkml:brush>
  </inkml:definitions>
  <inkml:trace contextRef="#ctx0" brushRef="#br0">0 1 16592,'0'0'3379,"11"0"-1991,11-1-819,0 2 0,0 1 0,0 1 0,39 10 0,-26-3-424,-21-7-114,-1 1 0,1 0 0,-1 1 0,0 1 0,14 7 0,-26-12-20,0-1 0,0 1 0,-1 0 0,1-1 0,0 1 0,0 0 1,-1 0-1,1-1 0,0 1 0,-1 0 0,1 0 0,-1 0 0,1 0 0,-1 0 0,0 0 0,1 0 0,-1 0 0,0 0 0,0 0 0,0 0 0,1 0 0,-1 0 0,0 0 0,0 0 0,-1 0 0,1 0 0,0 0 0,0 1 1,0-1-1,-1 0 0,1 0 0,0 0 0,-1-1 0,1 1 0,-1 0 0,1 0 0,-1 0 0,0 0 0,1 0 0,-1 0 0,0-1 0,0 1 0,1 0 0,-1-1 0,-1 2 0,-47 34 993,37-28-690,6-3-48,-10 5 187,-1 2 1,2 0-1,0 1 0,0 0 0,1 1 0,1 1 0,-14 21 1,20-17-1022,9-9-6141,7-9-1853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52.514"/>
    </inkml:context>
    <inkml:brush xml:id="br0">
      <inkml:brushProperty name="width" value="0.025" units="cm"/>
      <inkml:brushProperty name="height" value="0.025" units="cm"/>
    </inkml:brush>
  </inkml:definitions>
  <inkml:trace contextRef="#ctx0" brushRef="#br0">0 82 18514,'0'0'10602,"79"-18"-8713,-13 9-639,17-5-738,8 0-512,1 1 0,-9 5 0,-10 2 0,-17 6-128,-15 0-1698,-20 4-1249,-14 8-1377,-7-1-449,-10-1-1441</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14.259"/>
    </inkml:context>
    <inkml:brush xml:id="br0">
      <inkml:brushProperty name="width" value="0.025" units="cm"/>
      <inkml:brushProperty name="height" value="0.025" units="cm"/>
      <inkml:brushProperty name="color" value="#AB008B"/>
    </inkml:brush>
  </inkml:definitions>
  <inkml:trace contextRef="#ctx0" brushRef="#br0">1 0 8392,'0'0'12972,"80"25"-11562,-39-20-97,5-1-416,7 1-449,6-2-288,-2-1-96,2-1-352,-10 0-1346,-3-1-1120,-16 0-834,-11 0-3907</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14.632"/>
    </inkml:context>
    <inkml:brush xml:id="br0">
      <inkml:brushProperty name="width" value="0.025" units="cm"/>
      <inkml:brushProperty name="height" value="0.025" units="cm"/>
      <inkml:brushProperty name="color" value="#AB008B"/>
    </inkml:brush>
  </inkml:definitions>
  <inkml:trace contextRef="#ctx0" brushRef="#br0">1 1 16400,'0'0'7495,"74"18"-6374,-11-18-865,10-5-96,1 1-64,-2 1-897,-10 3-928,-9 0-129,-12 0-2082,-5-3-2306</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14.961"/>
    </inkml:context>
    <inkml:brush xml:id="br0">
      <inkml:brushProperty name="width" value="0.025" units="cm"/>
      <inkml:brushProperty name="height" value="0.025" units="cm"/>
      <inkml:brushProperty name="color" value="#AB008B"/>
    </inkml:brush>
  </inkml:definitions>
  <inkml:trace contextRef="#ctx0" brushRef="#br0">0 1 16303,'0'0'3113,"11"0"-2537,-4 0-439,24-1 642,0 2-1,31 5 0,-55-5-717,1 0 1,0 0-1,-1 1 1,0 0-1,1 1 0,-1-1 1,0 1-1,0 1 0,0-1 1,-1 1-1,1 0 1,-1 1-1,0 0 0,0 0 1,5 6-1,-9-8-54,-1-1 0,0 0 1,0 1-1,0 0 0,0-1 0,0 1 0,0 0 0,-1-1 0,1 1 1,-1 0-1,0 0 0,0-1 0,0 1 0,0 0 0,0 0 0,-1-1 0,1 1 1,-1 0-1,1-1 0,-1 1 0,0 0 0,0-1 0,-1 1 0,1-1 0,0 1 1,-1-1-1,0 0 0,1 0 0,-3 2 0,-7 10 51,-1-1-1,0-1 1,-21 16-1,19-16-58,-20 17-300,-38 35 532,65-56-1455,1-1 1,0 1 0,0 0-1,-5 12 1,9-13-7190</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15.315"/>
    </inkml:context>
    <inkml:brush xml:id="br0">
      <inkml:brushProperty name="width" value="0.025" units="cm"/>
      <inkml:brushProperty name="height" value="0.025" units="cm"/>
      <inkml:brushProperty name="color" value="#AB008B"/>
    </inkml:brush>
  </inkml:definitions>
  <inkml:trace contextRef="#ctx0" brushRef="#br0">54 0 15631,'0'0'7527,"-7"58"-5862,-1-24-351,-2 2-257,0 4-609,2-2-288,2-4-96,2-4-64,3-6 32,1-1-960,0-6-802,3-7-897,7-6-1056,0-4-1922</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15.659"/>
    </inkml:context>
    <inkml:brush xml:id="br0">
      <inkml:brushProperty name="width" value="0.025" units="cm"/>
      <inkml:brushProperty name="height" value="0.025" units="cm"/>
      <inkml:brushProperty name="color" value="#AB008B"/>
    </inkml:brush>
  </inkml:definitions>
  <inkml:trace contextRef="#ctx0" brushRef="#br0">201 0 15086,'0'0'6951,"-9"1"-5109,-1 1-1668,-1 1 0,1 0 0,0 1 1,0 0-1,0 0 0,0 1 0,1 0 1,-16 11-1,20-12-124,0-1 0,1 0 0,-1 1 0,1 0 0,0 0 0,0 0 0,0 1 0,1-1 0,-1 1 0,1 0 0,0 0 0,0 0-1,1 0 1,0 1 0,0-1 0,0 1 0,0-1 0,1 1 0,-1 11 0,2-15-60,1-1-1,-1 1 1,1-1-1,-1 1 1,1-1-1,0 0 1,0 1 0,0-1-1,0 0 1,0 1-1,0-1 1,0 0-1,0 0 1,1 0-1,-1 0 1,0 0-1,1 0 1,-1-1-1,0 1 1,1 0-1,-1-1 1,1 1-1,-1-1 1,1 1-1,3-1 1,50 10-507,-38-7 329,1 0-63,-8-2 149,0 0-1,1 1 0,-1 1 0,0-1 1,0 2-1,0-1 0,-1 1 0,1 1 1,-1 0-1,0 0 0,10 8 0,-18-12 124,0 0 1,0 1-1,0-1 0,0 0 0,0 1 0,0-1 0,-1 1 0,1-1 0,0 1 1,-1 0-1,1-1 0,-1 1 0,0-1 0,1 1 0,-1 0 0,0-1 0,0 1 1,0 0-1,0 0 0,-1-1 0,1 1 0,0-1 0,-1 1 0,1 0 0,-1-1 1,1 1-1,-1-1 0,0 1 0,0-1 0,0 1 0,0-1 0,0 0 0,0 1 1,0-1-1,0 0 0,0 0 0,0 0 0,-3 2 0,-6 5 256,1 0-1,-1-1 1,-21 11-1,28-17-262,-15 9 317,1 0 1,-2-2-1,1 0 1,-1-1-1,0-1 1,0-1 0,-1 0-1,-26 1 1,46-5-362,0-1 1,0 0-1,0 0 1,0 0-1,-1 0 1,1 0 0,0 0-1,0 0 1,0 0-1,-1 0 1,1 0-1,0 0 1,0 0-1,0 0 1,-1 0 0,1 0-1,0 0 1,0 0-1,0 0 1,-1 0-1,1 0 1,0 0-1,0 0 1,0 0 0,0 0-1,-1-1 1,1 1-1,0 0 1,0 0-1,0 0 1,0 0-1,-1 0 1,1-1 0,0 1-1,0 0 1,0 0-1,0 0 1,0 0-1,0-1 1,0 1-1,0 0 1,0 0 0,-1 0-1,1 0 1,0-1-1,0 1 1,0 0-1,0 0 1,0 0-1,0-1 1,0 1 0,0 0-1,0 0 1,0 0-1,1-1 1,-1 1-1,0 0 1,0 0-1,0 0 1,0-1 0,0 1-1,0 0 1,11-12-3236,-8 9 2128,20-20-6721</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16.097"/>
    </inkml:context>
    <inkml:brush xml:id="br0">
      <inkml:brushProperty name="width" value="0.025" units="cm"/>
      <inkml:brushProperty name="height" value="0.025" units="cm"/>
      <inkml:brushProperty name="color" value="#AB008B"/>
    </inkml:brush>
  </inkml:definitions>
  <inkml:trace contextRef="#ctx0" brushRef="#br0">1 22 11979,'0'0'12076,"67"-13"-11051,-27 10-417,4-1-223,2 3-321,-1 0 64,-4 1-288,-5 0-1025,-11 5-1506,-10 5-832,-13-1-2467</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16.440"/>
    </inkml:context>
    <inkml:brush xml:id="br0">
      <inkml:brushProperty name="width" value="0.025" units="cm"/>
      <inkml:brushProperty name="height" value="0.025" units="cm"/>
      <inkml:brushProperty name="color" value="#AB008B"/>
    </inkml:brush>
  </inkml:definitions>
  <inkml:trace contextRef="#ctx0" brushRef="#br0">1 14 12780,'0'0'7207,"77"1"-6054,-33-1-416,9 0-417,1-1-256,-1-4-416,-4 0-2787,-4 2-4420</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16.795"/>
    </inkml:context>
    <inkml:brush xml:id="br0">
      <inkml:brushProperty name="width" value="0.025" units="cm"/>
      <inkml:brushProperty name="height" value="0.025" units="cm"/>
      <inkml:brushProperty name="color" value="#AB008B"/>
    </inkml:brush>
  </inkml:definitions>
  <inkml:trace contextRef="#ctx0" brushRef="#br0">12 44 6278,'8'-4'4409,"-1"1"-3733,40-20 3971,-41 20-3492,1 1-1,-1 0 1,1 0-1,-1 0 1,1 1 0,10-1-1,-16 3-1031,0-1 0,0 1 0,0-1 0,0 1 0,-1-1-1,1 1 1,0 0 0,0-1 0,-1 1 0,1 0 0,0-1 0,-1 1 0,1 0-1,-1 0 1,1 0 0,-1 0 0,1-1 0,-1 1 0,0 0 0,1 0 0,-1 0-1,0 0 1,0 0 0,0 0 0,1 0 0,-1 0 0,0 0 0,0 0 0,-1 0-1,1 0 1,0 0 0,0 0 0,0 0 0,-1 0 0,1 0 0,0 0 0,-1 1-1,-11 40 548,-1-17-397,-28 39 1,-11 22-166,48-78-95,0 1 1,1-1 0,0 1 0,0 0 0,1 0 0,0 0-1,1 1 1,-1 13 0,3-22-5,-1 1 0,0-1 0,1 0-1,0 0 1,-1 1 0,1-1 0,0 0 0,-1 0 0,1 0 0,0 0 0,0 0-1,0 0 1,0 0 0,0 0 0,0 0 0,0 0 0,1 0 0,-1-1 0,0 1 0,0-1-1,1 1 1,-1-1 0,0 1 0,1-1 0,-1 1 0,0-1 0,1 0 0,-1 0-1,0 0 1,1 0 0,2 0 0,53-1 164,-48 1-176,6-1-379,-1-1 1,1-1 0,-1 0-1,0-1 1,22-9 0,-24 8-2020,-1 0 1,0-1 0,19-14 0,-8 2-6606</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17.591"/>
    </inkml:context>
    <inkml:brush xml:id="br0">
      <inkml:brushProperty name="width" value="0.025" units="cm"/>
      <inkml:brushProperty name="height" value="0.025" units="cm"/>
      <inkml:brushProperty name="color" value="#AB008B"/>
    </inkml:brush>
  </inkml:definitions>
  <inkml:trace contextRef="#ctx0" brushRef="#br0">4 26 10154,'0'0'11472,"3"10"-10148,1 4-890,0 1 0,-2 0 1,0-1-1,0 1 0,-2 0 0,-1 24 1,-19 101 1602,28-165 397,6-19-2506,9-54 0,-16-10-593,-7 92 361,0 27-137,0 5 476,-1-10 12,1 0-1,0 0 0,0 0 1,0 0-1,1 0 0,0 0 1,3 10-1,-3-14-29,0 0 0,0-1 0,0 1 0,1 0 0,-1 0 0,1-1 0,-1 1 0,1-1 0,0 1 0,-1-1 1,1 0-1,0 0 0,0 1 0,0-1 0,0-1 0,0 1 0,0 0 0,0 0 0,0-1 0,0 1 0,1-1 0,-1 0 0,0 0 0,0 1 0,4-2 0,0 2 8,1-1-1,0-1 1,-1 1-1,1-1 1,-1 0 0,1-1-1,-1 0 1,1 0-1,-1 0 1,0 0-1,0-1 1,11-7-1,-2-1-126,0-1 0,0 0 0,13-16-1,7-7-58,-37 83 311,-14 13 217,9-42-370,1 1 0,1 0 0,1 0 0,0 1 1,2-1-1,1 1 0,0 0 0,3 22 0,3-31-2321,4-8-2873,4-3-4210</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18.415"/>
    </inkml:context>
    <inkml:brush xml:id="br0">
      <inkml:brushProperty name="width" value="0.025" units="cm"/>
      <inkml:brushProperty name="height" value="0.025" units="cm"/>
      <inkml:brushProperty name="color" value="#AB008B"/>
    </inkml:brush>
  </inkml:definitions>
  <inkml:trace contextRef="#ctx0" brushRef="#br0">1 12 12588,'0'0'320,"0"-1"0,1 0 0,-1 0 0,0 1 0,1-1 0,-1 0 0,1 1 0,-1-1 0,1 1-1,-1-1 1,1 0 0,-1 1 0,1-1 0,0 1 0,-1 0 0,1-1 0,0 1 0,-1-1 0,1 1 0,0 0 0,-1 0 0,2-1 0,8 11 3215,4 37-1954,-10-30-555,-3-14-1037,0 0 1,0 0 0,0 0 0,0-1-1,1 1 1,0 0 0,-1-1 0,1 1-1,0-1 1,0 0 0,0 1-1,1-1 1,-1 0 0,0 0 0,1 0-1,0-1 1,-1 1 0,1-1 0,0 1-1,0-1 1,-1 0 0,1 0-1,0 0 1,0-1 0,0 1 0,1-1-1,-1 1 1,0-1 0,0 0 0,0 0-1,0 0 1,0-1 0,0 1-1,0-1 1,0 0 0,6-1 0,-2-1-274,0 1 1,0-1 0,-1 0 0,1 0-1,0-1 1,-1 1 0,0-2 0,0 1-1,0-1 1,-1 0 0,1 0-1,5-8 1,-15 21 329,0-1 0,1 0 0,0 1-1,0 0 1,1-1 0,-1 1 0,0 9 0,1 14-4587,2-25-4855</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52.841"/>
    </inkml:context>
    <inkml:brush xml:id="br0">
      <inkml:brushProperty name="width" value="0.025" units="cm"/>
      <inkml:brushProperty name="height" value="0.025" units="cm"/>
    </inkml:brush>
  </inkml:definitions>
  <inkml:trace contextRef="#ctx0" brushRef="#br0">0 91 19058,'0'0'8712,"72"5"-6502,-11-10-64,15-9-1505,7-5-641,5 1 0,-9 1 0,-10 4 0,-17 5 0,-16 7-3139,-16 1-2690,-12 0-2115</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19.067"/>
    </inkml:context>
    <inkml:brush xml:id="br0">
      <inkml:brushProperty name="width" value="0.025" units="cm"/>
      <inkml:brushProperty name="height" value="0.025" units="cm"/>
      <inkml:brushProperty name="color" value="#AB008B"/>
    </inkml:brush>
  </inkml:definitions>
  <inkml:trace contextRef="#ctx0" brushRef="#br0">11 0 17457,'0'0'8664,"-2"10"-8162,-7 29-294,9-38-205,1 0 0,-1 0-1,0 0 1,0 0 0,1 0 0,-1 0 0,0 0 0,1 0 0,-1 0 0,1 0 0,-1-1 0,1 1-1,0 0 1,-1 0 0,1 0 0,0-1 0,-1 1 0,1 0 0,0-1 0,0 1 0,0 0 0,0-1 0,0 1-1,0-1 1,-1 0 0,1 1 0,0-1 0,0 0 0,0 1 0,0-1 0,1 0 0,-1 0 0,0 0 0,0 0-1,1 0 1,41 0-375,-38-1 213,0 0 1,0 1-1,0-1 1,0-1 0,-1 1 0,1-1 0,0 0 0,-1 0 0,1 0 0,-1-1 0,0 1 0,8-7-1,24-13-484,-35 22 701,-1 3 41,0 1-1,-1-1 1,0 0 0,1 0-1,-1 0 1,0 1-1,0-1 1,-3 5-1,3-8-45,-3 11-48,1-1-1,0 1 1,0-1 0,1 1 0,0 0 0,1 0-1,0 0 1,1 0 0,1 14 0,3-14-4110,8-9-5841</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21.647"/>
    </inkml:context>
    <inkml:brush xml:id="br0">
      <inkml:brushProperty name="width" value="0.025" units="cm"/>
      <inkml:brushProperty name="height" value="0.025" units="cm"/>
      <inkml:brushProperty name="color" value="#AB008B"/>
    </inkml:brush>
  </inkml:definitions>
  <inkml:trace contextRef="#ctx0" brushRef="#br0">1 225 8936,'0'0'14329,"8"1"-12648,-1-2-1527,1 0 0,-1 0 0,0 0 0,1-1 0,-1 0 0,0 0 0,0 0 0,0-1 0,-1 0 0,1-1 0,-1 0 0,1 0-1,10-9 1,16-15-65,36-36-1,-55 50-23,12-14-23,-19 20-18,1-1 1,0 1 0,0 1 0,12-9 0,-20 16-28,1 0 1,-1 0 0,0 0-1,1 0 1,-1 1 0,1-1-1,-1 0 1,0 0 0,0 1-1,1-1 1,-1 0-1,0 1 1,1-1 0,-1 0-1,0 0 1,0 1 0,0-1-1,1 1 1,-1-1 0,0 0-1,0 1 1,0-1 0,0 0-1,0 1 1,0-1 0,0 1-1,0-1 1,1 0 0,-1 1-1,-1-1 1,1 1 0,0-1-1,0 0 1,0 1-1,0-1 1,0 1 0,0-1-1,0 0 1,-1 1 0,1-1-1,0 1 1,-3 21 106,-20 54 142,15-57-291,2 0 1,0 0-1,1 1 1,2 0-1,-4 35 1,7-55-44,0 1 0,0-1 0,0 1 0,0-1 1,1 1-1,-1-1 0,0 1 0,0-1 0,0 0 1,0 1-1,0-1 0,1 1 0,-1-1 0,0 0 1,0 1-1,1-1 0,-1 0 0,0 1 0,0-1 1,1 0-1,-1 1 0,1-1 0,-1 0 0,0 1 0,1-1 1,-1 0-1,0 0 0,1 0 0,-1 0 0,1 1 1,-1-1-1,1 0 0,-1 0 0,0 0 0,1 0 1,0 0-1,20-2-5632,1-5-1978</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22.163"/>
    </inkml:context>
    <inkml:brush xml:id="br0">
      <inkml:brushProperty name="width" value="0.025" units="cm"/>
      <inkml:brushProperty name="height" value="0.025" units="cm"/>
      <inkml:brushProperty name="color" value="#AB008B"/>
    </inkml:brush>
  </inkml:definitions>
  <inkml:trace contextRef="#ctx0" brushRef="#br0">161 1 14125,'0'0'4511,"-12"0"-2066,-1 0-1906,-1 1-1,1 1 0,0 0 0,-13 5 0,22-6-369,-1 1 0,1-1 0,0 1 0,0 0 0,0 0-1,0 1 1,0-1 0,-5 6 0,7-7-114,1 1 0,0-1 0,0 1 0,0-1 1,-1 1-1,1 0 0,1 0 0,-1-1 0,0 1 0,0 0 0,1 0 1,-1 0-1,1 0 0,-1 0 0,1 0 0,0 0 0,0 0 1,0 0-1,0 0 0,0-1 0,1 4 0,0-4-40,0 0 1,-1-1-1,1 1 1,0 0-1,0 0 1,0-1-1,0 1 0,0 0 1,0-1-1,0 1 1,0-1-1,0 0 1,1 1-1,-1-1 0,0 0 1,0 1-1,0-1 1,0 0-1,0 0 0,1 0 1,-1 0-1,0 0 1,0-1-1,0 1 1,2 0-1,32-6 321,-23 1-295,0 0 0,0-2 0,-1 1 0,0-1 0,16-14 0,10-6-127,-36 26-16,-2 12 65,0-1-1,-1 0 0,-1 0 0,1 0 1,-8 17-1,-8 34 350,16-51-54,1 0 0,0 1 1,1-1-1,1 14 0,-1-20-219,1-1 0,-1 1 0,1-1-1,1 1 1,-1-1 0,0 0-1,1 0 1,-1 0 0,1 1 0,0-1-1,0-1 1,0 1 0,1 0 0,-1 0-1,5 3 1,-5-5-33,-1 0 0,1 0 1,-1 0-1,1 0 0,-1 0 0,0 0 1,0 0-1,1 0 0,-1 1 0,0-1 0,0 0 1,0 1-1,0-1 0,-1 1 0,1-1 1,0 1-1,-1-1 0,1 1 0,-1 0 0,1-1 1,-1 1-1,0 0 0,1-1 0,-1 1 0,0 0 1,0-1-1,0 1 0,-1 3 0,-1-3 58,0 0 1,0 1-1,0-1 0,0-1 0,0 1 0,0 0 0,-1 0 0,1-1 1,-1 1-1,1-1 0,-1 0 0,0 0 0,1 0 0,-1 0 0,0 0 0,-4 0 1,-13 4 301,-1-1 1,0-1-1,0-1 1,0-1-1,-35-2 1,56 1-402,0 0 0,0 0 0,-1 0 0,1 0 0,0 0 0,0 0 0,-1 0 0,1 0 0,0 0 0,0 0 0,-1 0 0,1 0 0,0 0 0,0 0 0,-1 0 0,1 0 1,0-1-1,0 1 0,0 0 0,-1 0 0,1 0 0,0 0 0,0 0 0,0-1 0,-1 1 0,1 0 0,0 0 0,0 0 0,0 0 0,0-1 0,0 1 0,0 0 0,-1 0 0,1-1 0,0 1 0,0 0 0,0 0 0,0-1 0,0 1 0,0 0 0,0-1 0,8-9-3684,13-4-6345,-8 8-1878</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22.598"/>
    </inkml:context>
    <inkml:brush xml:id="br0">
      <inkml:brushProperty name="width" value="0.025" units="cm"/>
      <inkml:brushProperty name="height" value="0.025" units="cm"/>
      <inkml:brushProperty name="color" value="#AB008B"/>
    </inkml:brush>
  </inkml:definitions>
  <inkml:trace contextRef="#ctx0" brushRef="#br0">1 19 12396,'0'0'10089,"11"2"-8396,34 5-551,0-2 0,56-1 0,105-9-229,-177 3-902,168-12 290,-37 2-1096,-53 9-3707,-139 10-6976,17-5 1250</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23.188"/>
    </inkml:context>
    <inkml:brush xml:id="br0">
      <inkml:brushProperty name="width" value="0.025" units="cm"/>
      <inkml:brushProperty name="height" value="0.025" units="cm"/>
      <inkml:brushProperty name="color" value="#AB008B"/>
    </inkml:brush>
  </inkml:definitions>
  <inkml:trace contextRef="#ctx0" brushRef="#br0">0 34 14606,'0'0'9395,"10"-1"-7628,51-11 321,-39 6-1894,1 1 1,0 1-1,1 1 1,-1 1-1,1 1 0,35 4 1,-58-3-192,0 0-1,0 0 1,0 0 0,0 1 0,0-1-1,0 0 1,0 1 0,0-1 0,0 1-1,0-1 1,0 1 0,0-1-1,0 1 1,0 0 0,-1-1 0,1 1-1,0 0 1,-1 0 0,1-1 0,0 1-1,-1 0 1,1 0 0,-1 0-1,1 0 1,-1 0 0,1 0 0,-1 2-1,0-1 30,0 0-1,0 1 0,0-1 0,0 0 0,-1 0 1,1 1-1,-1-1 0,0 0 0,0 0 1,0 0-1,0 0 0,-1 3 0,-4 3 155,1 0-1,-1 0 0,-1 0 1,-11 11-1,-6 0 77,17-15-113,0 1 1,0 0-1,1 0 1,-1 1-1,1 0 1,1 0-1,-1 1 1,-6 9-1,50-13-143,-30-3-123,0 0 1,-1 0 0,1 1 0,0 0 0,-1 1 0,1 0 0,10 4 0,-17-6 101,0 1 1,1 0-1,-1-1 0,0 1 1,0 0-1,1 0 0,-1 0 1,0 0-1,0 0 1,0 0-1,0 0 0,0 0 1,-1 1-1,1-1 0,0 0 1,0 1-1,-1-1 0,1 2 1,0-1 15,-1 1 1,0-1 0,0 0-1,0 0 1,-1 0-1,1 1 1,0-1-1,-1 0 1,1 0 0,-1 0-1,0 0 1,0 0-1,0 0 1,0 0 0,0 0-1,-2 2 1,-3 6 78,-1-1 1,0-1-1,-1 1 1,1-1 0,-2 0-1,1-1 1,-1 0-1,0 0 1,-1-1-1,-10 5 1,14-7-33,-1-1 1,0 0-1,1-1 0,-1 0 1,0 0-1,0 0 0,-1-1 1,1 0-1,0-1 0,0 1 1,0-1-1,-1-1 1,1 1-1,0-1 0,0-1 1,-13-3-1,18 5-146,1-1-1,-1 0 1,0 0 0,1 0 0,-1 0-1,1 0 1,-1 0 0,1 0-1,-1 0 1,1 0 0,0-1 0,-1 1-1,1-1 1,0 1 0,0-1-1,0 1 1,0-1 0,1 1 0,-1-1-1,-1-3 1,0-24-5194,3 13-6378</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25.245"/>
    </inkml:context>
    <inkml:brush xml:id="br0">
      <inkml:brushProperty name="width" value="0.025" units="cm"/>
      <inkml:brushProperty name="height" value="0.025" units="cm"/>
      <inkml:brushProperty name="color" value="#AB008B"/>
    </inkml:brush>
  </inkml:definitions>
  <inkml:trace contextRef="#ctx0" brushRef="#br0">0 1 13741,'0'0'10346,"52"35"-9033,-25-28-352,3-2-385,5 1-415,-3-1-97,-2-2-897,-4-3-1665,-3 0-2916,-5-3-8391</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27.144"/>
    </inkml:context>
    <inkml:brush xml:id="br0">
      <inkml:brushProperty name="width" value="0.025" units="cm"/>
      <inkml:brushProperty name="height" value="0.025" units="cm"/>
      <inkml:brushProperty name="color" value="#AB008B"/>
    </inkml:brush>
  </inkml:definitions>
  <inkml:trace contextRef="#ctx0" brushRef="#br0">1 292 13293,'6'2'4814,"20"-3"-1594,-15-3-2398,-1 0 0,1 0 1,-1-1-1,17-10 0,71-58 407,-79 57-1028,7-5 256,-1-2 0,0-1 0,-2 0 0,40-56 0,-67 88-396,1 0 1,-1 1-1,2-1 1,-1 1-1,-1 14 1,0-3 12,-3 9 6,2 0 0,0-1 0,2 2 0,2-1 0,3 55 0,-2-82-171,1 1-1,-1 0 0,1-1 1,0 1-1,0-1 0,0 1 1,0-1-1,0 0 0,1 0 0,2 5 1,4 1-3133,0-1-3754</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27.502"/>
    </inkml:context>
    <inkml:brush xml:id="br0">
      <inkml:brushProperty name="width" value="0.025" units="cm"/>
      <inkml:brushProperty name="height" value="0.025" units="cm"/>
      <inkml:brushProperty name="color" value="#AB008B"/>
    </inkml:brush>
  </inkml:definitions>
  <inkml:trace contextRef="#ctx0" brushRef="#br0">1 33 5445,'0'0'16912,"12"7"-15166,-8-5-1634,3 3 109,0 0-1,1-1 0,-1 0 0,1-1 0,0 0 0,0 0 0,1-1 0,-1 0 0,0 0 0,1-1 0,-1 0 0,16 0 0,241-38 2460,-59 5-4392,-66 24-6548</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27.903"/>
    </inkml:context>
    <inkml:brush xml:id="br0">
      <inkml:brushProperty name="width" value="0.025" units="cm"/>
      <inkml:brushProperty name="height" value="0.025" units="cm"/>
      <inkml:brushProperty name="color" value="#AB008B"/>
    </inkml:brush>
  </inkml:definitions>
  <inkml:trace contextRef="#ctx0" brushRef="#br0">1 177 13164,'0'0'9855,"10"0"-8627,0-1-1136,0 0 1,0 0-1,0-1 1,0 0-1,-1-1 0,1 0 1,-1-1-1,0 0 1,0 0-1,0-1 0,0 0 1,8-7-1,50-47-48,-51 43 523,2 1 1,34-25-1,-52 69-188,-30 45 216,24-63-645,1 0 0,0 0-1,0 1 1,2-1 0,-1 1 0,1 0 0,1 0 0,-1 14 0,3-25-116,0-1 0,0 1 0,0-1 0,0 1 0,0-1 0,0 1 0,0-1 0,0 1 0,0-1 0,0 1 0,1-1 0,-1 1 0,0-1 0,0 1 0,1-1 0,-1 0 0,0 1 0,1-1 0,-1 1 0,0-1 0,1 0 1,-1 1-1,0-1 0,1 0 0,-1 1 0,1-1 0,-1 0 0,1 0 0,-1 1 0,1-1 0,-1 0 0,1 0 0,-1 0 0,1 0 0,-1 0 0,1 0 0,-1 0 0,1 0 0,-1 0 0,1 0 0,-1 0 0,1 0 0,-1 0 0,2 0 0,23-9-6528,0-7-2087</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28.228"/>
    </inkml:context>
    <inkml:brush xml:id="br0">
      <inkml:brushProperty name="width" value="0.025" units="cm"/>
      <inkml:brushProperty name="height" value="0.025" units="cm"/>
      <inkml:brushProperty name="color" value="#AB008B"/>
    </inkml:brush>
  </inkml:definitions>
  <inkml:trace contextRef="#ctx0" brushRef="#br0">109 1 13421,'0'0'6539,"-11"9"-4532,10-8-1990,-13 12 903,0 1 0,-23 28-1,34-38-740,-1 1-1,1-1 1,0 1-1,0 0 1,1 0 0,-1 0-1,1 0 1,0 0-1,1 0 1,-1 1-1,1-1 1,0 1-1,0-1 1,1 1-1,0-1 1,0 1 0,1 10-1,0-14-162,0-1-1,0 1 1,1 0 0,-1-1 0,0 0-1,1 1 1,-1-1 0,0 0-1,1 1 1,0-1 0,-1 0-1,1 0 1,0-1 0,-1 1-1,1 0 1,0 0 0,0-1 0,0 1-1,0-1 1,0 0 0,0 1-1,-1-1 1,1 0 0,0 0-1,0 0 1,0 0 0,0-1-1,0 1 1,3-1 0,2 0 31,0 0 0,1-1 0,-1 1 0,0-1 1,-1-1-1,14-5 0,-12 3-26,0-1 1,0 0 0,0-1-1,-1 0 1,0 0-1,0 0 1,8-13-1,-12 15 79,0 0-1,0 0 0,0 0 0,-1 0 0,0 0 0,0-1 1,-1 1-1,1-1 0,-1 1 0,0-1 0,0 0 1,-1 1-1,0-1 0,-1-9 0,1 14-89,0 0 0,-1 0 0,1 0 0,-1 0 0,0 0 0,1 0-1,-1 0 1,0 0 0,0 0 0,1 0 0,-1 1 0,0-1 0,0 0 0,0 0 0,0 1 0,0-1-1,0 1 1,0-1 0,0 1 0,-1-1 0,1 1 0,0 0 0,0-1 0,0 1 0,0 0 0,-1 0 0,1 0-1,0 0 1,0 0 0,0 0 0,0 0 0,-1 0 0,1 0 0,0 1 0,-2 0 0,-2-1-18,0 1 1,0 1 0,0-1 0,0 1 0,0-1-1,1 1 1,-7 4 0,9-5-84,-31 26 307,32-27-285,0 1 0,0 0 0,0-1 1,0 1-1,0 0 0,0 0 0,1 0 0,-1 0 0,0 0 0,0 0 0,1 0 0,-1 0 0,1 0 0,-1 0 0,1 0 0,-1 0 0,1 0 0,0 1 0,-1-1 0,1 0 0,0 0 0,0 0 1,0 1-1,0-1 0,0 0 0,0 0 0,0 0 0,1 1 0,-1 0 0,3-1-391,-1 0 0,1 0 0,0 0 0,-1 0 1,1-1-1,0 1 0,0-1 0,-1 0 0,1 1 0,0-2 0,0 1 0,-1 0 0,5-1 1,4 0-1185,20 0-3060,2-7-1963</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53.447"/>
    </inkml:context>
    <inkml:brush xml:id="br0">
      <inkml:brushProperty name="width" value="0.025" units="cm"/>
      <inkml:brushProperty name="height" value="0.025" units="cm"/>
    </inkml:brush>
  </inkml:definitions>
  <inkml:trace contextRef="#ctx0" brushRef="#br0">164 69 20147,'0'0'12150,"-10"-2"-11723,6 1-415,1 0-11,1 0 1,-1 0-1,0 0 0,0 1 0,0 0 0,0-1 0,0 1 0,0 0 1,0 0-1,0 1 0,0-1 0,0 0 0,0 1 0,0 0 0,0 0 1,1 0-1,-1 0 0,0 0 0,0 1 0,1-1 0,-1 1 0,1-1 0,0 1 1,-1 0-1,1 0 0,-4 5 0,-6 7-1,1 2 0,1-1 0,-9 18 0,16-26 0,0-1 0,0 1 0,1-1 0,0 1 0,0 0 0,0 0 0,1 0 0,0 0 0,0 0 0,1 0 0,0 9 0,1-15 0,0 1 0,-1 0 0,1 0 0,0-1 0,0 1 0,0-1 0,0 1 0,0-1 0,1 1 0,-1-1 0,0 0 0,1 1 0,-1-1 0,1 0 0,-1 0 0,1 0 0,-1 0 0,1 0 0,0 0 0,0-1 0,-1 1 0,1-1 0,0 1 0,0-1 0,0 1 0,-1-1 0,1 0 0,0 0 0,0 0 0,0 0 0,0 0 0,0-1 0,3 0 0,2 1 0,0-1 0,0 0 0,1-1 0,-1 0 0,0 0 0,0 0 0,11-6 0,-10 2 0,0 0 0,-1 0 0,1-1 0,-1 0 0,-1 0 0,1-1 0,-1 0 0,-1 0 0,0-1 0,0 1 0,0-1 0,-1 0 0,0 0 0,-1-1 0,0 1 0,0-1 0,-1 0 0,-1 1 0,1-1 0,-2 0 0,1 0 0,-1 0 0,-1 0 0,-2-15 0,37 26 0,-15-3 0,-1 0 0,0-1 0,30-9 0,-33 8 0,0 0 0,1 0 0,0 2 0,0 0 0,-1 1 0,18 0 0,-31 1 0,-1 0 0,0 1 0,1-1 0,-1 0 0,1 0 0,-1 1 0,1-1 0,-1 1 0,0-1 0,1 1 0,-1 0 0,0 0 0,1-1 0,-1 1 0,0 0 0,0 0 0,0 0 0,0 0 0,0 0 0,0 1 0,0-1 0,0 0 0,0 0 0,-1 1 0,2 1 0,-1 1 0,0-1 0,0 1 0,-1 0 0,1 0 0,-1-1 0,0 1 0,0 0 0,0 0 0,-1-1 0,0 5 0,-2 5 0,-1 0 0,0 0 0,0 0 0,-13 22 0,1-2 0,16-32 0,0-1 0,0 0 0,0 1 0,0-1 0,0 0 0,0 0 0,0 1 0,0-1 0,0 0 0,0 0 0,0 1 0,0-1 0,0 0 0,1 0 0,-1 0 0,0 1 0,0-1 0,0 0 0,0 0 0,0 0 0,1 1 0,-1-1 0,0 0 0,0 0 0,1 0 0,-1 0 0,0 1 0,0-1 0,0 0 0,1 0 0,-1 0 0,0 0 0,0 0 0,1 0 0,-1 0 0,0 0 0,0 0 0,1 0 0,-1 0 0,0 0 0,1 0 0,-1 0 0,0 0 0,0 0 0,1 0 0,-1 0 0,0 0 0,0 0 0,1-1 0,-1 1 0,0 0 0,0 0 0,0 0 0,1 0 0,-1 0 0,0-1 0,0 1 0,0 0 0,0 0 0,1-1 0,-1 1 0,16-9 0,0 0 0,27-24 0,29-17 0,-67 46 0,1 1 0,0 1 0,0-1 0,0 1 0,0 0 0,0 0 0,1 1 0,-1 0 0,0 0 0,13 0 0,-19 2 0,1-1 0,0 1 0,0 0 0,0 0 0,0 0 0,-1-1 0,1 1 0,0 0 0,-1 0 0,1 0 0,-1 0 0,1 0 0,-1 0 0,0 0 0,1 0 0,-1 1 0,0-1 0,1 0 0,-1 0 0,0 0 0,0 0 0,0 0 0,0 0 0,0 0 0,-1 1 0,1-1 0,0 0 0,0 0 0,-1 0 0,1 0 0,-1 2 0,-10 38 0,2-14 0,9-26 0,0-1 0,0 0 0,0 1 0,0-1 0,0 0 0,0 1 0,0-1 0,0 1 0,0-1 0,0 0 0,0 1 0,0-1 0,0 0 0,0 1 0,0-1 0,0 0 0,1 1 0,-1-1 0,0 0 0,0 1 0,0-1 0,1 0 0,-1 1 0,0-1 0,0 0 0,1 0 0,-1 1 0,0-1 0,1 0 0,-1 0 0,0 0 0,1 1 0,3-2 0,-1 1 0,1-1 0,-1 1 0,0-1 0,1 0 0,-1-1 0,0 1 0,1-1 0,-1 1 0,0-1 0,3-3 0,10-3 0,88-48 0,-93 51 0,1 0 0,-1 1 0,1 1 0,0-1 0,0 2 0,0 0 0,16-1 0,-28 3 0,1 0 0,-1 0 0,1 0 0,0 0 0,-1 0 0,1 0 0,-1 0 0,1 0 0,-1 0 0,1 0 0,-1 1 0,1-1 0,-1 0 0,1 0 0,-1 1 0,1-1 0,-1 0 0,1 1 0,-1-1 0,1 1 0,-1-1 0,0 0 0,1 1 0,-1-1 0,0 1 0,1-1 0,-1 1 0,0-1 0,0 1 0,1 0 0,-2 22 0,-18 27 0,15-41 0,3-6 24,-7 15-975,3-15-2900</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28.586"/>
    </inkml:context>
    <inkml:brush xml:id="br0">
      <inkml:brushProperty name="width" value="0.025" units="cm"/>
      <inkml:brushProperty name="height" value="0.025" units="cm"/>
      <inkml:brushProperty name="color" value="#AB008B"/>
    </inkml:brush>
  </inkml:definitions>
  <inkml:trace contextRef="#ctx0" brushRef="#br0">192 0 9257,'0'0'10799,"-9"5"-8103,-10 4-1787,1 1 0,0 1 0,0 1 0,-22 20-1,34-28-748,0 1-1,1 1 1,-1-1-1,1 1 1,0 0-1,1 0 1,-1 0-1,1 1 0,1 0 1,-1-1-1,1 1 1,0 0-1,1 1 1,-1-1-1,1 1 1,-1 13-1,3-20-150,0 0 0,0 0 0,0 0 0,1 0 0,-1 0 0,0 0 0,0-1 0,1 1 0,-1 0-1,1 0 1,-1 0 0,1 0 0,-1-1 0,1 1 0,-1 0 0,1 0 0,0-1 0,-1 1 0,1-1 0,0 1 0,0 0 0,-1-1 0,1 1 0,0-1 0,0 0-1,1 1 1,34 5 266,-28-6-188,1-1 0,-1 1 1,0-1-1,0-1 0,0 0 0,13-4 0,-13 1 24,0 1-1,-1-1 0,0 0 0,0 0 0,0-1 0,0 0 0,9-12 0,-12 14-60,-1 0 1,0 0-1,-1 0 0,1-1 0,-1 1 0,0-1 1,0 0-1,0 1 0,0-1 0,-1 0 0,0 0 0,0 0 1,0 0-1,-1-10 0,0 13-133,-1 0 0,0 0 0,0 0 0,0 0 0,0 0 0,0 0 1,0 0-1,0 0 0,0 1 0,-1-1 0,1 1 0,-1-1 0,1 1 0,-1-1 0,0 1 0,0 0 0,1 0 0,-1 0 0,0 0 1,0 0-1,0 0 0,0 1 0,0-1 0,0 0 0,0 1 0,0 0 0,-1-1 0,-2 1 0,-68-4-4633,65 4 4027,5 0-4938</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28.929"/>
    </inkml:context>
    <inkml:brush xml:id="br0">
      <inkml:brushProperty name="width" value="0.025" units="cm"/>
      <inkml:brushProperty name="height" value="0.025" units="cm"/>
      <inkml:brushProperty name="color" value="#AB008B"/>
    </inkml:brush>
  </inkml:definitions>
  <inkml:trace contextRef="#ctx0" brushRef="#br0">0 1 15791,'0'0'16976,"29"52"-16976,-6-41 0,5 0 0,1-4 0,1 2 0,-1-6-833,-5-2-2274,-3-1-2434,0-3-2082</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29.272"/>
    </inkml:context>
    <inkml:brush xml:id="br0">
      <inkml:brushProperty name="width" value="0.025" units="cm"/>
      <inkml:brushProperty name="height" value="0.025" units="cm"/>
      <inkml:brushProperty name="color" value="#AB008B"/>
    </inkml:brush>
  </inkml:definitions>
  <inkml:trace contextRef="#ctx0" brushRef="#br0">157 1 14606,'0'0'10954,"-57"69"-8776,39-35-672,0 3-513,0 4-417,3 0-288,2 1-191,6 1-65,-1-6-833,5-1-1698,3-10-2561,0-9-5799</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4:55.313"/>
    </inkml:context>
    <inkml:brush xml:id="br0">
      <inkml:brushProperty name="width" value="0.025" units="cm"/>
      <inkml:brushProperty name="height" value="0.025" units="cm"/>
      <inkml:brushProperty name="color" value="#AB008B"/>
    </inkml:brush>
  </inkml:definitions>
  <inkml:trace contextRef="#ctx0" brushRef="#br0">1 23 20916,'0'0'10025,"46"-18"-15598,-28 17-833,-3-2-7463</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4:54.982"/>
    </inkml:context>
    <inkml:brush xml:id="br0">
      <inkml:brushProperty name="width" value="0.025" units="cm"/>
      <inkml:brushProperty name="height" value="0.025" units="cm"/>
      <inkml:brushProperty name="color" value="#AB008B"/>
    </inkml:brush>
  </inkml:definitions>
  <inkml:trace contextRef="#ctx0" brushRef="#br0">52 0 9833,'0'0'19336,"-1"9"-18583,-1 2-610,-1 1 0,0 0 0,-1-1 1,0 1-1,-11 19 0,12-23-24,-1-1 0,2 0 0,-1 1-1,1 0 1,-2 9 0,4-15-95,0-1 0,-1 0 1,1 0-1,0 1 0,0-1 0,0 0 0,0 0 0,0 1 0,0-1 1,0 0-1,0 0 0,0 1 0,1-1 0,-1 0 0,1 0 0,-1 0 1,0 0-1,1 1 0,0-1 0,-1 0 0,1 0 0,0 0 0,0 0 1,-1 0-1,1 0 0,0-1 0,0 1 0,0 0 0,0 0 0,0-1 1,0 1-1,0 0 0,1-1 0,-1 1 0,0-1 0,0 1 0,0-1 1,0 0-1,1 0 0,0 1 0,3-1-221,-1 1 0,1-1 0,-1 0 0,1-1 1,-1 1-1,1-1 0,-1 0 0,0 0 0,1 0 0,-1-1 0,0 1 0,0-1 0,0 0 1,0 0-1,0-1 0,0 1 0,-1-1 0,5-4 0,-4 3-985,-1 0-1,0 0 1,0 0 0,0 0-1,-1-1 1,1 0 0,-1 1 0,0-1-1,0 0 1,1-7 0,3-21-13659</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4:55.716"/>
    </inkml:context>
    <inkml:brush xml:id="br0">
      <inkml:brushProperty name="width" value="0.025" units="cm"/>
      <inkml:brushProperty name="height" value="0.025" units="cm"/>
      <inkml:brushProperty name="color" value="#AB008B"/>
    </inkml:brush>
  </inkml:definitions>
  <inkml:trace contextRef="#ctx0" brushRef="#br0">1 1 20531,'0'0'10506,"81"28"-9385,-41-28-608,4 0-417,3 0-96,-7 0-609,-3 0-640,-7 0-833,-7 0-1857,-11 2-962</inkml:trace>
  <inkml:trace contextRef="#ctx0" brushRef="#br0" timeOffset="1">76 167 20403,'0'0'7591,"72"-3"-5669,-33-4-737,-1 0-576,0 2-545,-5 5-96,-4 0-1185,-8 0-1538,-8 5-3491,-1 1-7431</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00.714"/>
    </inkml:context>
    <inkml:brush xml:id="br0">
      <inkml:brushProperty name="width" value="0.025" units="cm"/>
      <inkml:brushProperty name="height" value="0.025" units="cm"/>
      <inkml:brushProperty name="color" value="#AB008B"/>
    </inkml:brush>
  </inkml:definitions>
  <inkml:trace contextRef="#ctx0" brushRef="#br0">1 311 11691,'0'0'16869,"9"-1"-15539,-2-1-1190,1 0 1,-1-1-1,0 1 1,0-1-1,0-1 1,0 0 0,0 1-1,-1-2 1,0 1-1,0-1 1,11-11-1,12-13 156,25-35-1,-26 30-37,10-15-60,-24 30-150,0 2 0,27-28 0,-40 72-48,-5-6 0,-1-1 0,-1 1 0,-1-1 0,-1 0 0,-13 25 0,10-23 0,1 0 0,1 1 0,-10 36 0,20-42-1886,10-21-2615,12-20-5394,-11 5 1578</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01.276"/>
    </inkml:context>
    <inkml:brush xml:id="br0">
      <inkml:brushProperty name="width" value="0.025" units="cm"/>
      <inkml:brushProperty name="height" value="0.025" units="cm"/>
      <inkml:brushProperty name="color" value="#AB008B"/>
    </inkml:brush>
  </inkml:definitions>
  <inkml:trace contextRef="#ctx0" brushRef="#br0">164 69 8936,'0'0'9385,"6"-10"-6417,20-29-229,-23 23 2577,-14 12-3680,-15 9-1125,16 1-443,1 0 0,0 1 0,0-1 0,1 2 0,0-1 1,0 1-1,1 0 0,0 1 0,0 0 0,1 0 0,0 0 0,0 1 0,1 0 0,1 0 0,-5 14 0,8-23-67,1-1 0,0 1 0,0-1 0,0 0 0,0 1 0,0-1 0,0 1-1,0-1 1,0 1 0,0-1 0,0 1 0,0-1 0,0 1 0,0-1 0,0 1 0,0-1 0,0 1 0,1-1-1,-1 0 1,0 1 0,0-1 0,1 1 0,-1-1 0,0 0 0,0 1 0,1-1 0,-1 0 0,0 1 0,1-1-1,-1 0 1,1 1 0,-1-1 0,0 0 0,1 0 0,-1 0 0,1 1 0,21-5 63,18-19 25,-25 10-87,-12 9-3,1 1-1,-1 0 0,1 0 1,0 0-1,-1 0 0,1 0 1,1 1-1,-1 0 0,0 0 1,6-2-1,-8 8-59,-1 1 1,-1 0-1,1-1 1,-1 1-1,1-1 0,-1 1 1,-1 7-1,1-7 28,0 24 66,-1 53 261,0-74-271,1-1 0,-1 0 0,-1 1 0,0-1 0,0 0 0,0 0 0,-1 0 0,-4 8 0,5-12-23,-1-1 0,1 0 0,-1 1 0,1-1 0,-1 0 0,0-1 0,0 1 0,0 0 0,0-1 0,0 0 0,0 1 0,0-1 0,0 0 0,0-1 0,-1 1 0,1-1 0,0 1 0,0-1 0,-1 0 0,1 0 0,0 0 0,-6-2 0,1 1 0,0 0 0,0 0 0,0-1 0,0 0 0,0-1 0,0 0 0,0 0 0,-11-8 0,36 11-2676,13-9-6505,-12 2 154</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01.694"/>
    </inkml:context>
    <inkml:brush xml:id="br0">
      <inkml:brushProperty name="width" value="0.025" units="cm"/>
      <inkml:brushProperty name="height" value="0.025" units="cm"/>
      <inkml:brushProperty name="color" value="#AB008B"/>
    </inkml:brush>
  </inkml:definitions>
  <inkml:trace contextRef="#ctx0" brushRef="#br0">0 32 5317,'0'0'17473,"10"0"-15183,70 1 1664,130-14 1,-89 2-5670,0 6-4784,-118 6 5615,14-5-6394</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02.286"/>
    </inkml:context>
    <inkml:brush xml:id="br0">
      <inkml:brushProperty name="width" value="0.025" units="cm"/>
      <inkml:brushProperty name="height" value="0.025" units="cm"/>
      <inkml:brushProperty name="color" value="#AB008B"/>
    </inkml:brush>
  </inkml:definitions>
  <inkml:trace contextRef="#ctx0" brushRef="#br0">78 14 19667,'0'0'8338,"9"0"-6320,20-5-964,-15 2-772,1 1 0,0 0-1,0 1 1,0 1-1,16 1 1,-30 0-282,0-1 0,0 1 0,0-1 0,0 1 0,0 0 0,0-1 0,0 1 0,0 0 0,0 0 0,0 0 0,0 0 0,0 0 0,0 0 0,0 0 0,-1 0 0,1 0 0,-1 0 0,1 1 0,-1-1 0,1 0 0,-1 0 0,1 0 0,-1 1 0,0-1 0,0 0 0,0 1 0,0-1 0,0 0 0,0 0 0,0 1 0,0-1 0,0 0 0,-1 1 0,1-1 0,0 0 0,-2 2 0,1 3 0,-1 0 0,0 0 0,0 0 0,0-1 0,-1 1 0,-5 8 0,-2-3 0,1-1 0,-1 0 0,-1 0 0,-17 11 0,-21 20 0,75-36 0,-18-4 0,1 0 0,-1 1 0,1 0 0,-1 0 0,0 1 0,0 0 0,0 1 0,0-1 0,0 1 0,8 7 0,-13-9 0,0 0 0,0 1 0,0-1 0,0 1 0,-1-1 0,1 1 0,-1 0 0,0 0 0,0 0 0,0 0 0,0 1 0,-1-1 0,1 0 0,-1 1 0,0-1 0,0 1 0,0-1 0,0 1 0,0 0 0,-1-1 0,0 1 0,0 0 0,0 0 0,0-1 0,-1 1 0,0 6 0,0-8 0,-1 0 0,1 0 0,0 0 0,-1 0 0,1 0 0,-1 0 0,1 0 0,-1 0 0,0 0 0,0-1 0,0 1 0,0-1 0,0 0 0,0 1 0,0-1 0,-1 0 0,1 0 0,0 0 0,-1-1 0,1 1 0,0 0 0,-1-1 0,-3 1 0,-63 3 0,64-4 0,-66-4 0,67 3 0,-1 1 0,1-1 0,0 0 0,0 0 0,-1-1 0,1 1 0,0-1 0,0 0 0,0 0 0,1-1 0,-1 1 0,0-1 0,-5-5 0,8 7-70,1 1-1,0-1 1,-1 1 0,1 0-1,0-1 1,-1 1 0,1-1 0,0 1-1,0-1 1,0 0 0,-1 1-1,1-1 1,0 1 0,0-1-1,0 1 1,0-1 0,0 1-1,0-1 1,0 0 0,0 1-1,0-1 1,0 1 0,1-1 0,-1 1-1,0-2 1,10-10-5298,-10 12 5304,13-14-8147</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54.637"/>
    </inkml:context>
    <inkml:brush xml:id="br0">
      <inkml:brushProperty name="width" value="0.025" units="cm"/>
      <inkml:brushProperty name="height" value="0.025" units="cm"/>
    </inkml:brush>
  </inkml:definitions>
  <inkml:trace contextRef="#ctx0" brushRef="#br0">51 272 4773,'-22'4'19980,"42"6"-15053,29 3-5831,-35-11 3037,-4-1-1992,0 0 1,0-1-1,1 0 0,-1-1 0,0 0 0,0-1 0,18-5 0,-25 6-119,0 1 0,-1-1 1,1 0-1,0-1 0,-1 1 0,1 0 0,-1-1 0,0 0 0,1 1 0,-1-1 0,0 0 0,0 0 0,0 0 0,0 0 1,0-1-1,-1 1 0,1 0 0,-1-1 0,0 1 0,1-1 0,-1 0 0,0 1 0,0-1 0,-1 0 0,1 0 0,0 1 1,-1-1-1,0 0 0,0 0 0,0 0 0,0 0 0,0-2 0,-1 3-22,0 0 0,0 0 0,0 1 0,0-1 0,0 0 0,0 1 0,0-1 0,0 1 0,-1 0 0,1-1 0,-1 1 0,1 0 0,-1 0 0,1 0 0,-1 0 0,0 0 0,1 0 0,-1 0 0,0 0 0,0 1 0,0-1 0,0 1 0,1-1 0,-1 1 0,0 0 0,0 0 0,-2 0 0,-4-1 0,1 1 0,0-1 0,0 1 0,-1 1 0,1-1 0,-9 3 0,8 0 0,0 0 0,0 1 0,1 0 0,0 0 0,-1 1 0,1 0 0,1 0 0,-1 1 0,-10 11 0,7-7 0,1 2 0,0-1 0,1 1 0,-14 26 0,19-33 0,1 0 0,0 0 0,0 1 0,0-1 0,1 1 0,0-1 0,0 1 0,0 0 0,0 0 0,1-1 0,0 1 0,1 0 0,-1 0 0,2 5 0,-1-8 0,0 1 0,1-1 0,-1 0 0,1 0 0,-1-1 0,1 1 0,0 0 0,0 0 0,1-1 0,-1 1 0,0-1 0,1 0 0,-1 0 0,1 0 0,0 0 0,0 0 0,0-1 0,0 1 0,0-1 0,0 0 0,0 1 0,0-2 0,0 1 0,1 0 0,3 0 0,13 1 0,-1-1 0,1 0 0,0-1 0,0-2 0,0 0 0,0-1 0,0 0 0,-1-2 0,0-1 0,0 0 0,0-1 0,-1-1 0,0-1 0,-1 0 0,32-23 0,-27 16 0,0-1 0,-2-1 0,0-1 0,-1 0 0,0-2 0,-2 0 0,-1-1 0,0 0 0,-2-2 0,-1 0 0,13-29 0,-24 48 0,1-2 0,0 1 0,0-1 0,-1 0 0,0 0 0,0 0 0,-1 0 0,0 0 0,0 0 0,-1 0 0,1 0 0,-2-10 0,0 16 0,1 0 0,-1 0 0,1 1 0,-1-1 0,1 0 0,-1 1 0,1-1 0,-1 0 0,1 1 0,-1-1 0,0 1 0,0-1 0,1 1 0,-1 0 0,0-1 0,0 1 0,1 0 0,-1-1 0,0 1 0,0 0 0,0 0 0,1 0 0,-1 0 0,0 0 0,0 0 0,0 0 0,0 0 0,1 0 0,-1 0 0,0 0 0,0 0 0,0 0 0,0 1 0,1-1 0,-1 0 0,0 1 0,-1 0 0,-30 16 0,7 1 0,1 1 0,0 1 0,2 1 0,0 1 0,2 1 0,0 0 0,1 2 0,2 0 0,-22 43 0,37-64 0,0 1 0,0-1 0,1 1 0,0 0 0,0 0 0,0 0 0,0 0 0,1 0 0,0 0 0,0 6 0,0-9 0,1 0 0,-1 0 0,1-1 0,-1 1 0,1 0 0,0 0 0,0-1 0,0 1 0,0 0 0,0-1 0,0 1 0,0-1 0,0 1 0,1-1 0,-1 0 0,1 0 0,-1 1 0,1-1 0,-1 0 0,1 0 0,0-1 0,-1 1 0,1 0 0,0 0 0,0-1 0,0 1 0,-1-1 0,4 1 0,15 1 0,0-1 0,0-1 0,-1 0 0,1-2 0,0 0 0,0-1 0,-1-1 0,27-9 0,9-1 0,-51 13 0,0 0 0,0 0 0,0 0 0,0 1 0,0 0 0,0-1 0,0 2 0,8 0 0,-11-1 0,1 1 0,-1 0 0,0-1 0,0 1 0,0 0 0,0 0 0,0 0 0,0-1 0,-1 1 0,1 0 0,0 0 0,0 0 0,-1 1 0,1-1 0,0 0 0,-1 0 0,1 0 0,-1 0 0,0 1 0,1-1 0,-1 0 0,0 0 0,0 1 0,0-1 0,1 0 0,-1 1 0,-1-1 0,1 0 0,0 2 0,-10 37 0,8-36 0,1 0 0,0-1 0,-1 1 0,1 1 0,1-1 0,-1 0 0,1 0 0,-1 0 0,1 5 0,1-9 0,0 1 0,0-1 0,0 1 0,0-1 0,-1 1 0,1-1 0,0 1 0,0-1 0,0 0 0,0 0 0,0 1 0,0-1 0,0 0 0,0 0 0,0 0 0,0 0 0,0 0 0,0 0 0,0-1 0,0 1 0,2-1 0,24-3 0,61-28 0,-73 24 0,0 2 0,0 0 0,1 1 0,0 0 0,0 1 0,0 1 0,20-1 0,-35 4 0,-1 0 0,1 0 0,-1 1 0,1-1 0,-1 0 0,1 1 0,-1-1 0,0 0 0,1 1 0,-1-1 0,0 0 0,1 1 0,-1-1 0,0 1 0,1-1 0,-1 1 0,0-1 0,0 1 0,1-1 0,-1 1 0,0-1 0,0 1 0,0-1 0,0 1 0,0-1 0,0 1 0,0-1 0,0 1 0,0 0 0,0-1 0,0 1 0,0-1 0,0 1 0,0-1 0,0 1 0,-1-1 0,1 1 0,0-1 0,0 1 0,-1-1 0,1 1 0,-12 31 0,9-25 0,-3 7-1547,5-10-2490</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05.662"/>
    </inkml:context>
    <inkml:brush xml:id="br0">
      <inkml:brushProperty name="width" value="0.025" units="cm"/>
      <inkml:brushProperty name="height" value="0.025" units="cm"/>
      <inkml:brushProperty name="color" value="#AB008B"/>
    </inkml:brush>
  </inkml:definitions>
  <inkml:trace contextRef="#ctx0" brushRef="#br0">1 0 19442,'0'0'9449,"76"12"-8584,-47-12-545,1 0-191,4 0-97,-4 0-545,-3 0-1217,-3 0-1953,-6 0-2211,-3 1-6085</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06.913"/>
    </inkml:context>
    <inkml:brush xml:id="br0">
      <inkml:brushProperty name="width" value="0.025" units="cm"/>
      <inkml:brushProperty name="height" value="0.025" units="cm"/>
      <inkml:brushProperty name="color" value="#AB008B"/>
    </inkml:brush>
  </inkml:definitions>
  <inkml:trace contextRef="#ctx0" brushRef="#br0">0 281 4324,'3'-3'14360,"5"-7"-7570,3-1-4733,25-26-4279,-26 26 4155,180-181-631,-189 191-1290,0-1 0,0 1 0,0 0 0,0 0 0,0 0 0,0 0 0,0 0 0,0 0 0,1 0 0,-1 0 0,0 0 0,0 1 0,1-1 0,-1 0-1,1 1 1,-1 0 0,3-1 0,-3 1-15,-1 1 0,1-1 0,-1 1 0,0 0-1,1-1 1,-1 1 0,0 0 0,1-1 0,-1 1 0,0 0-1,0-1 1,0 1 0,0 0 0,0 0 0,0-1-1,0 1 1,0 0 0,0 0 0,0-1 0,0 1 0,0 0-1,0 0 1,-1-1 0,1 2 0,-19 59-65,17-58 139,-4 15-10,-3 2-40,2 1 0,0 0 0,2 0 0,0 0 0,1 1 0,-1 22 0,5-43-90,1 0 0,-1-1 0,0 1 0,0-1 0,1 1 0,-1-1-1,0 1 1,1-1 0,-1 1 0,1-1 0,-1 1 0,1-1 0,-1 1 0,1-1-1,-1 1 1,1-1 0,-1 0 0,1 1 0,-1-1 0,1 0 0,0 0-1,-1 1 1,1-1 0,0 0 0,-1 0 0,1 0 0,-1 0 0,1 0 0,0 0-1,-1 0 1,1 0 0,0 0 0,-1 0 0,1 0 0,0-1 0,8-1-4485,-4-2-3896</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07.244"/>
    </inkml:context>
    <inkml:brush xml:id="br0">
      <inkml:brushProperty name="width" value="0.025" units="cm"/>
      <inkml:brushProperty name="height" value="0.025" units="cm"/>
      <inkml:brushProperty name="color" value="#AB008B"/>
    </inkml:brush>
  </inkml:definitions>
  <inkml:trace contextRef="#ctx0" brushRef="#br0">0 23 7271,'0'0'18433,"12"-1"-16810,164-9 2104,49-2-5041,-207 12-36,10 0-3126,-10 0-3492</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07.631"/>
    </inkml:context>
    <inkml:brush xml:id="br0">
      <inkml:brushProperty name="width" value="0.025" units="cm"/>
      <inkml:brushProperty name="height" value="0.025" units="cm"/>
      <inkml:brushProperty name="color" value="#AB008B"/>
    </inkml:brush>
  </inkml:definitions>
  <inkml:trace contextRef="#ctx0" brushRef="#br0">1 162 17617,'0'0'10068,"11"-6"-8146,30-20-1148,-1-2 0,70-65 0,-109 92-782,-1 1 0,0-1 1,0 1-1,0-1 0,1 1 0,-1-1 1,0 1-1,1 0 0,-1-1 1,0 1-1,1-1 0,-1 1 0,1 0 1,-1-1-1,1 1 0,-1 0 0,0 0 1,1-1-1,-1 1 0,1 0 0,-1 0 1,1 0-1,0-1 0,-1 1 0,1 0 1,-1 0-1,1 0 0,-1 0 1,1 0-1,-1 0 0,1 0 0,-1 0 1,1 0-1,-1 1 0,1-1 0,-1 0 1,1 0-1,0 1 0,-2 23-64,-23 48 217,21-64-124,-6 18-190,-8 23-439,12-16-2838,10-33-3632,13-13 1573,1-5-2684</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07.987"/>
    </inkml:context>
    <inkml:brush xml:id="br0">
      <inkml:brushProperty name="width" value="0.025" units="cm"/>
      <inkml:brushProperty name="height" value="0.025" units="cm"/>
      <inkml:brushProperty name="color" value="#AB008B"/>
    </inkml:brush>
  </inkml:definitions>
  <inkml:trace contextRef="#ctx0" brushRef="#br0">62 1 12139,'0'0'9172,"-6"9"-7886,0-1-1082,-1 0 0,2 1-1,-1 0 1,1 0 0,0 1-1,1 0 1,1-1 0,-1 1-1,1 0 1,1 1 0,0-1 0,-1 19-1,3-28-144,1 0-1,-1 0 0,1 0 1,-1 0-1,1 0 0,0 0 1,-1 0-1,1 0 0,0-1 1,0 1-1,0 0 0,-1 0 1,1-1-1,0 1 0,0-1 1,0 1-1,0-1 0,0 1 1,0-1-1,0 0 0,0 1 1,1-1-1,-1 0 0,0 0 1,0 0-1,0 0 0,0 0 1,0 0-1,0 0 0,0 0 1,1 0-1,-1 0 0,1-1 1,40-10 1400,-32 6-1292,-1-1 0,0-1-1,0 1 1,0-2-1,12-12 1,-18 16-54,1 0-1,-1 0 1,0 0 0,0-1 0,-1 1-1,1 0 1,-1-1 0,0 0 0,0 0-1,0 0 1,-1 0 0,0 0 0,0 0-1,1-7 1,-2 11-90,0 0-1,0 0 1,-1 0-1,1 0 1,0 1-1,0-1 0,0 0 1,-1 0-1,1 0 1,0 1-1,-1-1 1,1 0-1,-1 0 1,1 1-1,-1-1 1,1 0-1,-1 0 1,1 1-1,-1-1 1,0 1-1,1-1 1,-1 1-1,0-1 1,1 1-1,-1-1 1,0 1-1,-1-1 1,-28-2 51,24 4-97,-1 0-1,1 0 1,0 0 0,-1 1 0,1 0-1,0 1 1,-7 3 0,6-2-89,2-1-46,0 0 0,1 0 0,-1 0 1,1 0-1,0 1 0,0-1 0,0 1 0,0 0 0,1 1 0,-1-1 0,-4 10 0,14-12-5191,22-7-604,-9-4 658</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08.343"/>
    </inkml:context>
    <inkml:brush xml:id="br0">
      <inkml:brushProperty name="width" value="0.025" units="cm"/>
      <inkml:brushProperty name="height" value="0.025" units="cm"/>
      <inkml:brushProperty name="color" value="#AB008B"/>
    </inkml:brush>
  </inkml:definitions>
  <inkml:trace contextRef="#ctx0" brushRef="#br0">107 1 4869,'0'0'18588,"-11"7"-17302,4-2-1125,0 0 0,0 0 0,0 1 0,1 0 0,0 0 0,0 0 0,0 1 0,1 0 0,0 0 0,0 0 0,1 1 0,0-1 0,0 1 0,1 0 0,0 1 0,0-1 0,1 0 0,0 1 0,-1 11-1,3-19-110,0-1 0,0 1 0,0 0 0,0 0 0,0-1 0,0 1 0,0 0-1,1 0 1,-1 0 0,0-1 0,1 1 0,-1 0 0,0-1 0,1 1 0,-1 0-1,1-1 1,-1 1 0,1-1 0,-1 1 0,1 0 0,-1-1 0,1 1 0,0-1-1,-1 0 1,1 1 0,0-1 0,-1 1 0,1-1 0,0 0 0,1 1-1,31-2 1145,-22-1-893,0-2 1,-1 1-1,20-9 1,-18 5-180,0-1 0,0 1 1,17-16-1,-26 21-102,0-1-1,-1 1 1,1-1-1,-1 0 1,1 0-1,-1 0 1,0 0-1,0 0 0,-1-1 1,1 1-1,0 0 1,-1-1-1,0 1 1,0-1-1,0 0 1,0 1-1,-1-1 1,1-6-1,-2 8-134,0 0 1,0 0-1,0 0 1,0 0-1,0 0 0,0 0 1,0 0-1,-1 1 1,1-1-1,0 1 1,-1-1-1,0 1 0,1-1 1,-1 1-1,0 0 1,0 0-1,0 0 0,0 0 1,0 0-1,0 0 1,0 0-1,0 1 0,0-1 1,0 1-1,0-1 1,0 1-1,0 0 0,-4 0 1,-4-1-1143,-1 0-1,1 0 1,-1 2 0,-16 1 0</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08.746"/>
    </inkml:context>
    <inkml:brush xml:id="br0">
      <inkml:brushProperty name="width" value="0.025" units="cm"/>
      <inkml:brushProperty name="height" value="0.025" units="cm"/>
      <inkml:brushProperty name="color" value="#AB008B"/>
    </inkml:brush>
  </inkml:definitions>
  <inkml:trace contextRef="#ctx0" brushRef="#br0">8 1 4516,'0'0'23735,"-8"48"-22390,18-29-608,2-3-321,4-5-256,4-2-128,4-6-64,3-3-897,3 0-1057,-1-8-1377,-1-5-1185,-3-5-2210,-3-1-3076</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09.119"/>
    </inkml:context>
    <inkml:brush xml:id="br0">
      <inkml:brushProperty name="width" value="0.025" units="cm"/>
      <inkml:brushProperty name="height" value="0.025" units="cm"/>
      <inkml:brushProperty name="color" value="#AB008B"/>
    </inkml:brush>
  </inkml:definitions>
  <inkml:trace contextRef="#ctx0" brushRef="#br0">193 0 8456,'0'0'15759,"-49"75"-13933,26-43-321,-1 1 65,0 2-321,1 0-481,4-2-351,5-1-353,3-1-128,6-1-1313,5-7-2499,0-8-3011</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38.219"/>
    </inkml:context>
    <inkml:brush xml:id="br0">
      <inkml:brushProperty name="width" value="0.025" units="cm"/>
      <inkml:brushProperty name="height" value="0.025" units="cm"/>
      <inkml:brushProperty name="color" value="#AB008B"/>
    </inkml:brush>
  </inkml:definitions>
  <inkml:trace contextRef="#ctx0" brushRef="#br0">35 0 14958,'3'3'12330,"-2"-3"-12106,-7 21 3249,-12 33-4371,16-48 1923,-1-1-946,1 1 0,1-1 0,-1 1 0,1 0 0,-1 0 0,2 0 0,-1 0 0,1 0 0,0-1 0,0 1 0,1 7 0,0-11-57,0 0 1,0 1 0,0-1 0,0 0 0,0-1 0,1 1-1,-1 0 1,1 0 0,-1 0 0,1-1 0,0 1-1,-1-1 1,1 1 0,0-1 0,0 0 0,0 0 0,0 0-1,0 0 1,1 0 0,-1 0 0,0 0 0,0-1-1,0 1 1,1-1 0,-1 0 0,0 0 0,1 1 0,-1-2-1,0 1 1,3 0 0,2 0-725,0 0 0,0 0 0,0 0 0,0-1 0,-1 0 0,13-4 0,-16 4 308,-1 0-1,0 0 1,1-1-1,-1 1 1,0-1-1,0 1 1,0-1 0,0 0-1,0 0 1,0 0-1,-1 0 1,1 0-1,-1 0 1,1 0 0,-1-1-1,0 1 1,0-1-1,0 1 1,0-1-1,0 1 1,0-4-1,4-18-8306</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38.561"/>
    </inkml:context>
    <inkml:brush xml:id="br0">
      <inkml:brushProperty name="width" value="0.025" units="cm"/>
      <inkml:brushProperty name="height" value="0.025" units="cm"/>
      <inkml:brushProperty name="color" value="#AB008B"/>
    </inkml:brush>
  </inkml:definitions>
  <inkml:trace contextRef="#ctx0" brushRef="#br0">20 0 18481,'0'0'12652,"-20"18"-14509,26-14-1763,3-3-2081,0-1-6246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7:37:01.601"/>
    </inkml:context>
    <inkml:brush xml:id="br0">
      <inkml:brushProperty name="width" value="0.025" units="cm"/>
      <inkml:brushProperty name="height" value="0.025" units="cm"/>
    </inkml:brush>
  </inkml:definitions>
  <inkml:trace contextRef="#ctx0" brushRef="#br0">1 631 6278,'0'0'17755,"10"-8"-16388,13-13-634,-2-1 1,0 0-1,33-48 0,53-96 570,-86 133-1183,143-255 1519,-173 363-555,-16 29-1012,6 1 0,4 0 0,-3 136 0,21-235-72,2-12 0,3-17 0,-15-24-2502,4 38 899,-1-1 0,0 0 0,0 1 0,-1 0-1,-9-12 1,7 11-875,-2 0 0,1 0-1,-20-17 1,-12 0-546,16 21 2961,13 7 3672,10 7 4749,5-7-8109,-1 1 0,1-1 0,-1 0 0,1 0 0,0 0 0,-1 0 0,1-1-1,0 1 1,0-1 0,0 0 0,-1 0 0,1-1 0,5 0 0,1 1-61,7 0-138,0 0-43,-1 0-1,31-5 1,-41 3-7,0 1 0,0-1 0,0 0 0,0-1 0,0 0-1,-1 0 1,1 0 0,-1 0 0,0-1 0,9-8 0,62-76 604,-76 126 1099,-10 27-1028,4-28-286,2-1-1,0 63 1,4-98-360,0 0 0,0 0 0,0 0 0,0 0 0,-1 0 0,1 0 0,1 1 0,-1-1 0,0 0 0,0 0 0,0 0 0,0 0 0,1 0 0,-1 0 0,1 0 0,-1 0 0,0 0 0,1 0 0,0 0 0,-1 0 0,1-1 0,0 1 0,-1 0 0,1 0 0,0 0 0,0-1 0,-1 1 0,1-1 0,0 1 0,0 0 0,0-1 0,0 1 0,0-1 0,0 0 0,0 1 0,0-1 0,0 0 0,0 0 0,0 1 0,0-1 0,1 0 0,-1 0 0,0 0 0,0 0 0,0-1 0,0 1 0,0 0 0,0 0 0,0-1 0,0 1 0,0 0 0,0-1 0,0 1 0,0-1 0,1 0 0,5-3 223,-1 0 1,0 0-1,0 0 0,-1-1 1,1 0-1,9-11 0,4-10-18,-2-2 1,-1 1-1,0-2 0,-3 0 0,0-1 1,-2 0-1,8-35 0,-26 150-234,1-51 0,1 1 0,0 41 0,5-76-25,0 1 0,0-1 0,0 1 0,0-1 1,0 1-1,0-1 0,0 1 0,0-1 0,1 1 0,-1-1 0,0 0 0,0 1 1,0-1-1,0 1 0,1-1 0,-1 1 0,0-1 0,0 0 0,1 1 0,-1-1 1,0 1-1,1-1 0,-1 0 0,1 0 0,-1 1 0,0-1 0,1 0 0,-1 0 1,1 1-1,-1-1 0,1 0 0,-1 0 0,1 0 0,19-3-2112,16-19-3608,-15 0-1473,2-4-3966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01.922"/>
    </inkml:context>
    <inkml:brush xml:id="br0">
      <inkml:brushProperty name="width" value="0.025" units="cm"/>
      <inkml:brushProperty name="height" value="0.025" units="cm"/>
    </inkml:brush>
  </inkml:definitions>
  <inkml:trace contextRef="#ctx0" brushRef="#br0">1 298 17168,'0'0'13464,"8"-1"-12669,-4 1-732,1 0 0,-1-1 0,0 1 0,0-1 0,1-1 0,-1 1 0,0 0-1,0-1 1,0 0 0,-1 0 0,1 0 0,4-3 0,0-2-3,1 0-1,-1-1 1,-1 0-1,11-14 1,5-7 52,27-48 0,-74 128-112,17-32 0,-1-1 0,-1 0 0,-1 0 0,-16 21 0,46-84 0,-13 33 0,-4 8 0,0 0 0,0-1 0,-1 1 0,0-1 0,0 1 0,0-1 0,0 0 0,1-10 0,-3 15 0,0 0 0,-1-1 0,1 1 0,0 0 0,0 0 0,-1-1 0,1 1 0,0 0 0,-1 0 0,1 0 0,0 0 0,-1-1 0,1 1 0,-1 0 0,1 0 0,0 0 0,-1 0 0,1 0 0,-1 0 0,1 0 0,0 0 0,-1 0 0,1 0 0,0 0 0,-1 0 0,1 0 0,-1 0 0,1 0 0,0 1 0,-1-1 0,1 0 0,0 0 0,-1 0 0,1 0 0,0 1 0,-1-1 0,1 0 0,0 0 0,0 1 0,-1-1 0,1 0 0,0 1 0,0-1 0,-1 0 0,1 1 0,-16 11 0,15-10 0,0-1 0,-1 0 0,1 1 0,-1-1 0,1 0 0,-1 0 0,0 0 0,1 0 0,-1 0 0,0 0 0,0 0 0,0 0 0,1-1 0,-1 1 0,0-1 0,0 1 0,0-1 0,0 0 0,0 0 0,0 0 0,0 0 0,0 0 0,0 0 0,0-1 0,0 1 0,0-1 0,0 1 0,0-1 0,1 0 0,-1 0 0,0 1 0,0-1 0,1 0 0,-1-1 0,1 1 0,-3-2 0,9 36 0,-2 22 0,-3-54 0,0-1 0,1 0 0,-1 0 0,0 1 0,1-1 0,-1 0 0,1 0 0,-1 0 0,0 0 0,1 0 0,-1 0 0,1 1 0,-1-1 0,0 0 0,1 0 0,-1 0 0,1 0 0,-1-1 0,0 1 0,1 0 0,-1 0 0,1 0 0,-1 0 0,0 0 0,1 0 0,-1-1 0,0 1 0,1 0 0,-1 0 0,0 0 0,1-1 0,-1 1 0,0 0 0,1-1 0,-1 1 0,0 0 0,1-1 0,15-10 0,5-8 0,0 1 0,-1-2 0,0 0 0,18-25 0,-33 37 0,1-1 0,-2 1 0,1-1 0,-1 0 0,0 0 0,-1-1 0,0 1 0,0-1 0,-1 1 0,-1-1 0,1 0 0,-1-16 0,-1 26 0,0 0 0,0-1 0,0 1 0,0-1 0,0 1 0,0 0 0,0-1 0,0 1 0,-1-1 0,1 1 0,0 0 0,0-1 0,0 1 0,0 0 0,-1-1 0,1 1 0,0 0 0,0-1 0,-1 1 0,1 0 0,0-1 0,-1 1 0,1 0 0,0 0 0,-1-1 0,1 1 0,0 0 0,-1 0 0,1 0 0,-1 0 0,1-1 0,0 1 0,-1 0 0,1 0 0,-1 0 0,1 0 0,-21 4 0,-16 15 0,26-7 0,0 0 0,1 0 0,0 1 0,1 0 0,0 0 0,1 1 0,1 0 0,0 1 0,1 0 0,1 0 0,0 0 0,1 1 0,1-1 0,0 1 0,1 0 0,0 27 0,2-41 1,0-1 0,0 1-1,1 0 1,-1-1 0,0 1 0,1 0 0,-1-1-1,1 1 1,-1 0 0,1-1 0,0 1 0,0-1-1,0 1 1,0-1 0,0 0 0,0 1 0,0-1-1,0 0 1,0 0 0,1 0 0,-1 0 0,0 0-1,1 0 1,1 1 0,1 0 1,0-1 0,0 0 0,0 0 0,0 0 0,0 0 0,1-1 0,-1 1 0,0-1 0,8-1 0,0 0-31,0-1 1,0-1-1,0 0 1,0 0-1,0-1 0,14-7 1,20-20-3375,-5-8-7293,-17 8-1662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56.740"/>
    </inkml:context>
    <inkml:brush xml:id="br0">
      <inkml:brushProperty name="width" value="0.025" units="cm"/>
      <inkml:brushProperty name="height" value="0.025" units="cm"/>
    </inkml:brush>
  </inkml:definitions>
  <inkml:trace contextRef="#ctx0" brushRef="#br0">0 330 4901,'32'-47'4550,"47"-99"0,-60 104 423,15-53 1,-91 287-565,-40 254 1,91-383-4410,6-63 0,0 0 0,0 0 0,0 0 0,0 0 0,0 0 0,0 0 0,0 0 0,0 0 0,1 0 0,-1 0 0,0 0 0,0 0 0,0 0 0,0 0 0,0 0 0,0 0 0,1 0 0,-1 0 0,0 0 0,0 0 0,0 0 0,0 0 0,0 0 0,0 0 0,1 0 0,-1 0 0,0 0 0,0 0 0,0 0 0,0 0 0,0 0 0,0 0 0,0 0 0,0 1 0,0-1 0,1 0 0,-1 0 0,0 0 0,0 0 0,0 0 0,0 0 0,0 0 0,0 1 0,0-1 0,0 0 0,0 0 0,0 0 0,7-12 0,8-34 0,-1 0 0,-2 0 0,-3-1 0,-1-1 0,1-61 0,-9 111 0,-1 11 0,1 0 0,0 0 0,4 23 0,-4-33 0,1 0 0,-1 0 0,1 1 0,0-1 0,0-1 0,0 1 0,0 0 0,0 0 0,0 0 0,1 0 0,0-1 0,-1 1 0,1-1 0,0 1 0,0-1 0,0 0 0,1 0 0,-1 0 0,0 0 0,1 0 0,0 0 0,-1-1 0,1 1 0,0-1 0,0 0 0,4 2 0,0-3 0,0 1 0,-1-1 0,1 0 0,0-1 0,0 0 0,0 0 0,0 0 0,-1-1 0,1 0 0,-1 0 0,1-1 0,-1 0 0,0 0 0,0 0 0,0-1 0,0 0 0,-1 0 0,0 0 0,9-9 0,-5 4 0,-1-1 0,1 0 0,-2 0 0,1 0 0,-1-1 0,-1 0 0,0-1 0,0 1 0,6-23 0,-66 130 0,50-88 0,0 1 0,0 0 0,1 0 0,0 0 0,1 0 0,-2 14 0,4-22 0,0-1 0,1 1 0,-1 0 0,0 0 0,1-1 0,-1 1 0,1 0 0,-1 0 0,0-1 0,1 1 0,0 0 0,-1-1 0,1 1 0,-1-1 0,1 1 0,0-1 0,-1 1 0,1-1 0,0 0 0,-1 1 0,1-1 0,0 0 0,0 1 0,0-1 0,-1 0 0,1 0 0,0 0 0,0 1 0,0-1 0,-1 0 0,1 0 0,0 0 0,0-1 0,0 1 0,-1 0 0,1 0 0,0 0 0,0-1 0,0 1 0,-1 0 0,1 0 0,1-2 0,38-11 0,-23 3 0,-1-2 0,-1 1 0,0-2 0,0 0 0,13-17 0,17-14 0,-45 44 0,0 0 0,0-1 0,1 1 0,-1 0 0,0 0 0,0 0 0,0 0 0,0 0 0,1 0 0,-1-1 0,0 1 0,0 0 0,0 0 0,1 0 0,-1 0 0,0 0 0,0 0 0,1 0 0,-1 0 0,0 0 0,0 0 0,0 0 0,1 0 0,-1 0 0,0 0 0,0 0 0,1 0 0,-1 0 0,0 0 0,0 0 0,0 1 0,1-1 0,-1 0 0,0 0 0,0 0 0,0 0 0,0 0 0,1 0 0,-1 1 0,0-1 0,0 0 0,0 0 0,0 0 0,0 1 0,1-1 0,-1 0 0,0 0 0,0 0 0,0 1 0,0-1 0,0 0 0,0 0 0,0 0 0,0 1 0,0-1 0,4 24 0,-5 26 0,-3 46 0,8-91 0,6-11 0,6-11 0,-9 9 0,-1 0 0,0 0 0,0-1 0,-1 0 0,0 0 0,0 0 0,-1 0 0,-1-1 0,1 0 0,-2 0 0,1 0 0,1-18 0,-4 27 0,1 1 0,-1-1 0,0 1 0,1-1 0,-1 1 0,1-1 0,-1 0 0,1 1 0,-1 0 0,0-1 0,1 1 0,0-1 0,-1 1 0,1 0 0,-1-1 0,1 1 0,-1 0 0,1-1 0,0 1 0,-1 0 0,1 0 0,0 0 0,-1 0 0,1-1 0,0 1 0,0 0 0,27-2 0,-18 1 0,22-2-35,0-2 0,0-1-1,-1-1 1,41-15 0,-72 22-155,1-1 1,0 1 0,0-1-1,0 1 1,0-1-1,-1 1 1,1-1-1,0 0 1,0 1-1,-1-1 1,1 0 0,0 1-1,-1-1 1,1 0-1,-1 0 1,1 0-1,-1 0 1,1-1-1,-1 1-321,0 0-1,0 0 0,0 1 0,0-1 0,0 0 0,0 0 0,0 0 0,0 0 0,0 0 1,0 0-1,-1 0 0,1 0 0,0 1 0,-1-1 0,1 0 0,0 0 0,-1 0 1,1 1-1,-2-2 0,-15-12-12060</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39.616"/>
    </inkml:context>
    <inkml:brush xml:id="br0">
      <inkml:brushProperty name="width" value="0.025" units="cm"/>
      <inkml:brushProperty name="height" value="0.025" units="cm"/>
      <inkml:brushProperty name="color" value="#AB008B"/>
    </inkml:brush>
  </inkml:definitions>
  <inkml:trace contextRef="#ctx0" brushRef="#br0">1 19 15246,'3'0'7169,"4"0"-3324,35 1-1256,88-11-171,-67 4-3224,0 3-3550,-63 3 4191,0 0 1,0 0 0,0 0-1,1 0 1,-1 0 0,0 0 0,0 0-1,0 0 1,0 1 0,1-1-1,-1 0 1,0 0 0,0 0-1,0 0 1,0 0 0,0 1-1,1-1 1,-1 0 0,0 0-1,0 0 1,0 0 0,0 1 0,0-1-1,0 0 1,0 0 0,0 0-1,0 1 1,0-1 0,0 0-1,0 0 1,0 0 0,0 1-1,0-1 1,0 0 0,0 0-1,0 0 1,0 1 0,0-1 0,0 0-1,0 0 1,0 0 0,0 1-1,0-1 1,0 0 0,-1 0-1,1 0 1,0 0 0,0 1-1,0-1 1,0 0 0,0 0 0,-1 0-1,1 0 1,0 0 0,0 1-1,0-1 1,0 0 0,-1 0-1,1 0 1,0 0 0,0 0-1,0 0 1,-1 0 0,1 0-1,0 0 1,0 0 0,-1 0-1,-11 7-5381</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39.960"/>
    </inkml:context>
    <inkml:brush xml:id="br0">
      <inkml:brushProperty name="width" value="0.025" units="cm"/>
      <inkml:brushProperty name="height" value="0.025" units="cm"/>
      <inkml:brushProperty name="color" value="#AB008B"/>
    </inkml:brush>
  </inkml:definitions>
  <inkml:trace contextRef="#ctx0" brushRef="#br0">1 16 14542,'0'0'10121,"54"1"-8071,-23-1-352,7-5-641,3 0-577,-4 1-352,-5 1-96,-4 3-608,-8 0-1730,-6 3-2371,-7 2-2818</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40.925"/>
    </inkml:context>
    <inkml:brush xml:id="br0">
      <inkml:brushProperty name="width" value="0.025" units="cm"/>
      <inkml:brushProperty name="height" value="0.025" units="cm"/>
      <inkml:brushProperty name="color" value="#AB008B"/>
    </inkml:brush>
  </inkml:definitions>
  <inkml:trace contextRef="#ctx0" brushRef="#br0">0 34 7719,'0'0'19672,"5"-7"-18599,-4 5-974,1 0 0,0 0 0,-1-1 0,1 1 0,0 1 0,0-1 0,0 0 0,0 0 0,0 1 0,0-1 0,1 1 0,2-2 0,-2 3 15,0-1 0,1 1 1,-1 0-1,0 0 1,0 0-1,0 0 1,1 1-1,-1-1 0,0 1 1,0 0-1,0 0 1,0 0-1,5 2 0,15 5 38,-14-6-119,-1 1 1,1 0-1,-1 0 1,0 1 0,0 0-1,0 0 1,0 1 0,8 7-1,-16-12-32,1 1 0,-1-1 0,1 1 0,-1-1 0,1 1 0,-1-1 0,0 1 0,1-1 1,-1 1-1,0 0 0,1-1 0,-1 1 0,0 0 0,0-1 0,0 1 0,0 0 0,0-1 0,0 1 0,0 0 0,0-1 0,0 1 0,0 0 0,0-1 0,0 1 0,0 0 0,0-1 0,-1 1 0,1 0 0,0-1 0,0 1 1,-1-1-1,1 1 0,0 0 0,-1-1 0,1 1 0,-1-1 0,1 1 0,-1-1 0,1 1 0,-1-1 0,1 0 0,-1 1 0,1-1 0,-2 1 0,-35 15 81,15-7-51,22-9-32,-1 0 0,1 1-1,0-1 1,0 0 0,0 1 0,-1-1-1,1 0 1,0 1 0,0-1-1,0 0 1,0 1 0,0-1 0,0 0-1,-1 1 1,1-1 0,0 0-1,0 1 1,0-1 0,0 1 0,0-1-1,0 0 1,1 1 0,-1-1-1,0 0 1,0 1 0,0-1 0,0 0-1,0 1 1,0-1 0,1 0-1,-1 1 1,0-1 0,0 0 0,0 0-1,1 1 1,-1-1 0,0 0-1,1 1 1,-1-1 0,0 0 0,0 0-1,1 0 1,-1 0 0,0 1-1,1-1 1,-1 0 0,0 0 0,1 0-1,-1 0 1,1 0 0,-1 0-1,1 0 1,24 9 29,-21-8-20,5 2 2,1 0 0,-1 1 0,0 0 0,14 10 0,-21-13-14,1 1 1,-1 0-1,0 0 0,0 0 1,0 0-1,-1 0 0,1 1 1,0-1-1,-1 0 0,1 1 1,-1-1-1,0 1 1,0 0-1,0-1 0,0 1 1,-1 0-1,1 0 0,-1-1 1,1 1-1,-1 5 1,0-6 16,-1-1 0,0 0 0,1 1 1,-1-1-1,0 0 0,0 0 0,1 1 1,-1-1-1,0 0 0,0 0 0,-1 0 1,1 0-1,0 0 0,0 0 0,0 0 1,-1-1-1,1 1 0,0 0 0,-1-1 1,1 1-1,0-1 0,-1 1 0,1-1 1,-1 0-1,1 0 0,-1 1 0,-1-1 0,-48 6 453,44-6-443,-85 1-9291,87-1 7555,15 0-5248,-1-2-3892</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41.329"/>
    </inkml:context>
    <inkml:brush xml:id="br0">
      <inkml:brushProperty name="width" value="0.025" units="cm"/>
      <inkml:brushProperty name="height" value="0.025" units="cm"/>
      <inkml:brushProperty name="color" value="#AB008B"/>
    </inkml:brush>
  </inkml:definitions>
  <inkml:trace contextRef="#ctx0" brushRef="#br0">1 39 8584,'0'0'22384,"12"1"-21274,270-19-334,-8 0-1199,-199 16-1424,-51 0-4086,-17 2-5500,-16 0 4141</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41.831"/>
    </inkml:context>
    <inkml:brush xml:id="br0">
      <inkml:brushProperty name="width" value="0.025" units="cm"/>
      <inkml:brushProperty name="height" value="0.025" units="cm"/>
      <inkml:brushProperty name="color" value="#AB008B"/>
    </inkml:brush>
  </inkml:definitions>
  <inkml:trace contextRef="#ctx0" brushRef="#br0">0 34 13164,'0'0'11820,"9"-4"-10181,5-2-1043,1 1 1,0 0-1,0 1 1,1 1-1,-1 0 1,1 2-1,19-1 1,-34 2-593,-1 0 0,1 0 0,0 0 0,0 0 0,0 0 0,0 0 0,0 0 1,-1 0-1,1 1 0,0-1 0,0 0 0,0 1 0,0-1 0,-1 0 0,1 1 0,0-1 0,-1 1 0,1-1 0,0 1 0,-1 0 0,1-1 0,0 1 1,-1 0-1,1-1 0,-1 1 0,1 0 0,0 1 0,-1 0 4,0 0 0,1-1 1,-1 1-1,0 0 0,0 0 0,0 0 1,-1-1-1,1 1 0,0 0 1,-1 0-1,1 0 0,-2 2 0,0 2 23,-1 0-1,0 0 0,0 0 0,0-1 0,-1 0 0,-6 8 0,-27 15 59,31-24-28,-1 0-1,1 0 0,0 1 0,0 0 1,1 0-1,-1 0 0,-6 11 1,11-16-58,1 1-1,-1 0 1,1-1 0,0 1 0,-1 0 0,1 0 0,0-1 0,-1 1 0,1 0 0,0 0 0,0 0 0,0-1 0,0 1 0,0 0-1,0 0 1,0 0 0,0 0 0,0-1 0,0 1 0,0 0 0,0 0 0,1 0 0,-1-1 0,0 1 0,1 0 0,-1 0 0,0-1-1,1 1 1,-1 0 0,1-1 0,0 2 0,1 0-79,1-1 0,-1 1 0,1-1-1,-1 1 1,1-1 0,-1 0 0,1 0 0,0 0-1,4 1 1,60 5-4839,12-8-7524,-41-7 497</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42.186"/>
    </inkml:context>
    <inkml:brush xml:id="br0">
      <inkml:brushProperty name="width" value="0.025" units="cm"/>
      <inkml:brushProperty name="height" value="0.025" units="cm"/>
      <inkml:brushProperty name="color" value="#AB008B"/>
    </inkml:brush>
  </inkml:definitions>
  <inkml:trace contextRef="#ctx0" brushRef="#br0">170 14 13677,'0'0'4420,"-11"-1"-1719,5 0-2547,0 0 0,0 1 0,0 0 0,1 0 0,-1 1 0,0-1 0,0 1 0,0 1 0,1-1 0,-1 1 0,1 0-1,-1 0 1,1 1 0,0-1 0,0 1 0,0 0 0,0 1 0,0-1 0,1 1 0,-1 0 0,1 0 0,0 0 0,-4 6 0,4-4-56,1-1 1,-1 1 0,1 0 0,0 0 0,0 0 0,1 1 0,-3 8 0,5-14-72,-1 0 0,1 1 0,0-1 0,0 0-1,0 1 1,0-1 0,0 0 0,0 1 0,0-1 0,0 0 0,0 1 0,0-1 0,1 0 0,-1 0 0,1 1-1,-1-1 1,1 0 0,-1 0 0,1 1 0,0-1 0,-1 0 0,1 0 0,0 0 0,0 0 0,0 0 0,0 0-1,0 0 1,0-1 0,0 1 0,0 0 0,0 0 0,0-1 0,1 1 0,-1-1 0,0 1 0,0-1 0,1 1-1,-1-1 1,0 0 0,1 0 0,-1 0 0,2 0 0,6 1 128,0-1-1,0 0 1,0-1 0,0 0-1,0 0 1,0-1 0,0 0-1,-1-1 1,1 0 0,-1 0 0,1-1-1,-1 0 1,11-7 0,-15 8-113,0 0 1,0 0-1,0 0 1,0 0-1,0-1 1,-1 1 0,1-1-1,-1 0 1,0 0-1,-1 0 1,1 0-1,-1-1 1,1 1 0,-1-1-1,0 1 1,-1-1-1,1 0 1,-1 0-1,0 0 1,0 0 0,-1 0-1,0 0 1,1 0-1,-2 0 1,0-9-1,1 14-56,-1-1 0,1 0 0,-1 1 0,1-1 0,-1 0 0,0 1 0,1-1 0,-1 1 0,0-1 0,1 1 0,-1-1 0,0 1 0,1 0 0,-1-1 0,0 1 0,0 0 0,0-1 0,1 1 0,-1 0 0,0 0 0,0 0 0,0 0 0,0 0 0,1 0 0,-1 0 0,0 0 0,0 0 0,0 0 0,1 0 0,-1 1 0,0-1 0,0 0 0,-1 1 0,-28 10-1084,-3 19-1094,21-9-661,12-20 2410,0 0-1,0 0 1,-1 0-1,1 0 1,0 0 0,0 0-1,0 0 1,0 0-1,0 1 1,0-1 0,1 0-1,-1 0 1,0 0-1,1 0 1,-1 0-1,1 2 1,6 2-5792</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42.511"/>
    </inkml:context>
    <inkml:brush xml:id="br0">
      <inkml:brushProperty name="width" value="0.025" units="cm"/>
      <inkml:brushProperty name="height" value="0.025" units="cm"/>
      <inkml:brushProperty name="color" value="#AB008B"/>
    </inkml:brush>
  </inkml:definitions>
  <inkml:trace contextRef="#ctx0" brushRef="#br0">129 9 18481,'0'0'2029,"-10"3"240,1 0-1815,0 1 0,0 0 1,0 1-1,1 0 0,-1 0 0,-10 10 0,15-12-242,0 0 0,1 0-1,-1 1 1,1-1-1,0 1 1,0 0-1,0 0 1,0 0 0,0 0-1,1 1 1,0-1-1,0 1 1,0 0 0,1-1-1,-1 1 1,1 0-1,0 6 1,1-10-189,0 0 0,0 0 0,0 0 1,0 0-1,0 0 0,0 0 0,1-1 0,-1 1 0,0 0 1,1 0-1,-1 0 0,1 0 0,-1 0 0,1 0 0,-1-1 1,1 1-1,0 0 0,-1 0 0,1-1 0,0 1 1,0 0-1,0-1 0,-1 1 0,1-1 0,0 1 0,0-1 1,1 1-1,35 5 988,-26-7-743,0 0 0,0 0 0,0-1 0,17-5 0,-19 3-268,0 0 0,-1 0 0,0 0 0,0-1 0,0-1 0,13-11 0,-19 15 0,1 0 0,-1 0 0,0 0 0,-1 0 0,1-1 0,0 1 0,-1-1 0,1 1 0,-1-1 0,0 1 0,1-1 0,-1 1 0,-1-1 0,1 0 0,0 0 0,-1 0 0,1 1 0,-1-1 0,0 0 0,0 0 0,0 0 0,0 0 0,-1 0 0,1 1 0,-1-1 0,-1-5 0,1 6-136,-1 0-1,1 0 1,-1 0-1,1 0 1,-1 0 0,0 0-1,0 1 1,0-1 0,0 1-1,0-1 1,0 1-1,0 0 1,0-1 0,-1 1-1,1 1 1,0-1 0,-1 0-1,1 0 1,-1 1-1,1-1 1,-1 1 0,1 0-1,-1 0 1,1 0 0,-1 0-1,-2 1 1,-4-1-1229,0 1 1,0 1-1,1-1 1,-1 2-1,1-1 1,-10 5-1,9-5-13716</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46.872"/>
    </inkml:context>
    <inkml:brush xml:id="br0">
      <inkml:brushProperty name="width" value="0.025" units="cm"/>
      <inkml:brushProperty name="height" value="0.025" units="cm"/>
      <inkml:brushProperty name="color" value="#AB008B"/>
    </inkml:brush>
  </inkml:definitions>
  <inkml:trace contextRef="#ctx0" brushRef="#br0">1 46 11307,'26'-4'14360,"15"-7"-8774,-11 3-5603,0 0 1,1 2-1,38-3 1,-68 10-33,-1-1 0,1 0 0,0 0 0,-1 1 0,1-1 0,0 0 1,-1 1-1,1-1 0,-1 0 0,1 1 0,-1-1 0,1 1 0,-1-1 0,1 1 0,-1-1 0,1 1 1,-1-1-1,1 1 0,-1 0 0,0-1 0,1 1 0,-1 0 0,0-1 0,0 1 0,0 0 0,1-1 1,-1 1-1,0 0 0,0 1 0,1 12-6348</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48.644"/>
    </inkml:context>
    <inkml:brush xml:id="br0">
      <inkml:brushProperty name="width" value="0.025" units="cm"/>
      <inkml:brushProperty name="height" value="0.025" units="cm"/>
      <inkml:brushProperty name="color" value="#AB008B"/>
    </inkml:brush>
  </inkml:definitions>
  <inkml:trace contextRef="#ctx0" brushRef="#br0">98 46 9993,'0'0'12562,"-9"-3"-11911,5 1-504,-1 0 0,0 1 0,0 0 0,0 0-1,-1 0 1,-8 0 0,12 1-78,0 0-1,0 0 1,1 0-1,-1 0 1,0 1-1,0-1 1,1 1-1,-1-1 0,0 1 1,1-1-1,-1 1 1,0 0-1,1 0 1,-1 0-1,1 0 1,0 0-1,-1 0 1,1 1-1,0-1 0,-1 0 1,1 1-1,0-1 1,0 1-1,0-1 1,0 1-1,1-1 1,-1 1-1,0 0 1,1-1-1,-1 1 1,0 3-1,1-4-63,0 0 0,0 0 0,0 0 0,0 0 0,0 0 0,0-1 0,1 1 0,-1 0-1,0 0 1,0 0 0,1 0 0,-1 0 0,1-1 0,-1 1 0,1 0 0,-1 0 0,1-1 0,-1 1 0,1 0 0,-1-1 0,1 1 0,0 0 0,0-1 0,-1 1 0,1-1 0,0 1-1,0-1 1,-1 0 0,1 1 0,0-1 0,0 0 0,1 1 0,38 9 172,-20-6-154,-7 0-22,0 0 0,-1 1 0,0 0 0,13 9 0,-23-14-2,0 1 0,0 0 0,-1 0 0,1 0 0,0 1 0,0-1 0,0 0 0,-1 1 1,1-1-1,-1 1 0,1 0 0,-1-1 0,0 1 0,0 0 0,0 0 0,0 0 0,0 0 1,0 0-1,0 0 0,0 0 0,-1 0 0,1 0 0,-1 0 0,0 0 0,1 1 0,-1-1 0,0 0 1,0 0-1,-1 0 0,1 1 0,0-1 0,-1 0 0,1 0 0,-2 3 0,0-2 36,0 0-1,0-1 1,0 0 0,-1 1-1,1-1 1,-1 0-1,1 0 1,-1 0-1,0-1 1,0 1-1,0-1 1,0 1-1,0-1 1,0 0 0,0 0-1,0 0 1,0 0-1,-6 0 1,-61 3 1186,66-4-1123,1 0-8,-1-1 0,1 0 1,0 1-1,-1-1 1,1-1-1,0 1 1,0 0-1,0-1 1,0 1-1,-4-4 1,6 5-90,1-1 0,-1 1 0,0-1 1,0 1-1,1-1 0,-1 1 0,0-1 0,1 0 0,-1 1 1,1-1-1,-1 0 0,1 1 0,-1-1 0,1 0 0,-1 0 1,1 0-1,0 1 0,0-1 0,-1 0 0,1 0 0,0 0 1,0 0-1,0 0 0,0 1 0,0-1 0,0 0 1,0 0-1,0 0 0,0 0 0,0 0 0,0 0 0,1 1 1,-1-1-1,0 0 0,1 0 0,-1 0 0,0 1 0,1-1 1,-1 0-1,1 0 0,0 1 0,-1-1 0,1 0 0,-1 1 1,1-1-1,0 1 0,0-1 0,8-4-24,0 0-1,0 1 1,0 0-1,0 0 1,0 1-1,1 0 1,17-2-1,11-4 52,-31 7 42,8-2-92,0-1 0,-1-1-1,27-13 1,-39 18 105,1-1 0,0 0 1,-1 1-1,1-1 1,-1 0-1,1 0 0,-1 0 1,0-1-1,0 1 0,0 0 1,0-1-1,-1 0 0,1 1 1,-1-1-1,1 0 0,-1 0 1,0 0-1,0 0 1,0 0-1,-1 0 0,1 0 1,-1 0-1,1 0 0,-1 0 1,0 0-1,0-3 0,-1 4-62,0 0 0,0 0-1,1 0 1,-1 0 0,0 0-1,-1 0 1,1 0 0,0 0-1,-1 1 1,1-1-1,-1 1 1,1-1 0,-1 1-1,1-1 1,-1 1 0,0 0-1,0 0 1,0 0 0,0 0-1,0 0 1,0 0-1,0 0 1,0 1 0,0-1-1,0 1 1,0 0 0,-3-1-1,-67-3 297,61 4-304,8 0-46,-25 2-1447,27-2 1425,1 0 1,-1 0-1,1 0 1,-1 0-1,0 0 0,1 0 1,-1 1-1,1-1 1,-1 0-1,1 0 1,-1 0-1,1 0 0,-1 1 1,1-1-1,-1 0 1,1 1-1,-1-1 1,1 0-1,-1 1 0,1-1 1,0 0-1,-1 1 1,1-1-1,-1 1 1,1-1-1,0 1 0,0-1 1,-1 1-1,1-1 1,0 1-1,0-1 1,0 1-1,-1-1 1,1 1-1,0-1 0,0 1 1,0 0-1,0-1 1,0 1-1,0-1 1,0 1-1,1 0 0,0 0-501,0 1 0,1-1 0,0 0 0,-1 0 0,1 0 0,0 0 0,-1-1-1,1 1 1,0 0 0,0-1 0,0 1 0,0-1 0,0 0 0,-1 0 0,4 1 0,2 0-1389,13 4-4045</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49.003"/>
    </inkml:context>
    <inkml:brush xml:id="br0">
      <inkml:brushProperty name="width" value="0.025" units="cm"/>
      <inkml:brushProperty name="height" value="0.025" units="cm"/>
      <inkml:brushProperty name="color" value="#AB008B"/>
    </inkml:brush>
  </inkml:definitions>
  <inkml:trace contextRef="#ctx0" brushRef="#br0">136 7 18385,'0'0'1565,"-9"1"180,3-1-1597,0 1-1,0 0 1,0 0-1,1 1 1,-1-1-1,0 1 1,1 1-1,-1-1 1,1 1-1,-1 0 1,1 0-1,0 1 1,0-1-1,1 1 1,-1 0-1,1 0 1,0 1-1,0-1 1,0 1-1,1 0 1,-1 0-1,1 0 1,0 1-1,1-1 1,0 1-1,-3 8 1,4-13-108,1 0-1,0 1 1,-1-1 0,1 0 0,0 0 0,0 0 0,0 0 0,0 0 0,0 1 0,0-1-1,1 0 1,-1 0 0,0 0 0,0 0 0,1 0 0,-1 0 0,1 0 0,-1 0 0,1 0-1,-1 0 1,1 0 0,0 0 0,-1 0 0,1 0 0,0 0 0,0-1 0,0 1 0,-1 0 0,2 0-1,1 0 52,-1 0-1,1 0 1,-1-1-1,1 1 0,-1-1 1,1 0-1,0 0 0,-1 0 1,1 0-1,-1 0 0,1 0 1,3-2-1,3 0 138,0 0 0,0-1 0,0 0 0,-1-1-1,0 1 1,15-10 0,20-29 1188,-42 41-1367,1-1 0,-1 0-1,1 0 1,-1 0 0,0 0-1,0 0 1,0 0 0,0 0-1,0-1 1,0 1 0,-1 0-1,1-1 1,-1 1 0,1 0-1,-1-1 1,0 1 0,0 0-1,0-1 1,0 1 0,-1 0-1,1-1 1,-2-3 0,1 4-108,-1 0 0,0 1 1,0 0-1,0-1 0,0 1 1,0 0-1,0 0 0,0 0 1,-1 0-1,1 1 0,0-1 1,0 0-1,-1 1 0,1 0 1,0-1-1,-1 1 0,1 0 1,-1 0-1,-1 1 0,-49 4-3508,49-3 2955,0-1 0,1 1-1,-1 0 1,0 0 0,0 1-1,1-1 1,-5 5 0,-12 12-5567,17-16 4679,-13 13-8269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57.097"/>
    </inkml:context>
    <inkml:brush xml:id="br0">
      <inkml:brushProperty name="width" value="0.025" units="cm"/>
      <inkml:brushProperty name="height" value="0.025" units="cm"/>
    </inkml:brush>
  </inkml:definitions>
  <inkml:trace contextRef="#ctx0" brushRef="#br0">0 42 18449,'0'0'11339,"50"-41"-11307,-5 41-608,5 0-2531,1 0-4324</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49.361"/>
    </inkml:context>
    <inkml:brush xml:id="br0">
      <inkml:brushProperty name="width" value="0.025" units="cm"/>
      <inkml:brushProperty name="height" value="0.025" units="cm"/>
      <inkml:brushProperty name="color" value="#AB008B"/>
    </inkml:brush>
  </inkml:definitions>
  <inkml:trace contextRef="#ctx0" brushRef="#br0">0 54 13741,'0'0'11814,"14"-2"-10122,301-38 3981,-204 32-7908,-1 5-5367,-107 3 2173</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49.872"/>
    </inkml:context>
    <inkml:brush xml:id="br0">
      <inkml:brushProperty name="width" value="0.025" units="cm"/>
      <inkml:brushProperty name="height" value="0.025" units="cm"/>
      <inkml:brushProperty name="color" value="#AB008B"/>
    </inkml:brush>
  </inkml:definitions>
  <inkml:trace contextRef="#ctx0" brushRef="#br0">1 67 12107,'0'0'11590,"4"-9"-9716,-2 5-1684,1 0 1,-1 0-1,1 0 0,0 1 1,0-1-1,0 1 0,0 0 1,0 0-1,1 0 0,0 0 1,-1 0-1,1 1 0,0 0 1,0 0-1,0 0 0,1 0 1,-1 0-1,0 1 0,1 0 1,-1 0-1,1 0 0,-1 1 1,1-1-1,-1 1 0,1 0 1,-1 0-1,1 1 0,8 1 1,-11-2-174,0 1-1,-1-1 1,1 0 0,-1 1 0,1-1-1,0 1 1,-1-1 0,1 1 0,-1 0-1,0 0 1,1 0 0,-1 0 0,0 0-1,1 0 1,-1 0 0,0 0 0,0 0-1,0 1 1,0-1 0,0 0 0,0 1 0,0-1-1,0 1 1,-1-1 0,1 1 0,-1-1-1,1 1 1,-1-1 0,1 1 0,-1 0-1,0-1 1,0 1 0,0 0 0,0-1-1,0 1 1,0 0 0,0-1 0,-1 1 0,1-1-1,-1 4 1,-1 1 12,1 0 1,-1 0-1,0-1 0,0 1 0,-1 0 1,0-1-1,0 0 0,0 1 0,-1-1 0,-3 4 1,-17 11 58,-13 12 20,35-30-111,0 0 0,1-1 0,-1 1 1,1 0-1,-1 0 0,1 0 0,0 0 1,-1 0-1,1 0 0,1 0 0,-1 1 1,0-1-1,0 0 0,0 5 1,2-6-104,-1 0 0,1 0 1,0 0-1,0 1 1,0-1-1,0 0 1,0 0-1,0 0 1,0 0-1,0 0 0,0-1 1,0 1-1,1 0 1,-1 0-1,0-1 1,1 1-1,-1-1 1,0 1-1,1-1 0,-1 0 1,1 1-1,-1-1 1,0 0-1,1 0 1,-1 0-1,1 0 1,-1 0-1,1 0 0,0-1 1,49-1-6044,-16-8-33,1-7-3753</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50.212"/>
    </inkml:context>
    <inkml:brush xml:id="br0">
      <inkml:brushProperty name="width" value="0.025" units="cm"/>
      <inkml:brushProperty name="height" value="0.025" units="cm"/>
      <inkml:brushProperty name="color" value="#AB008B"/>
    </inkml:brush>
  </inkml:definitions>
  <inkml:trace contextRef="#ctx0" brushRef="#br0">109 0 17905,'0'0'5803,"-10"7"-4431,0 0-1144,0 1 0,1 0 0,-1 1 1,2 0-1,-12 15 0,16-20-133,1 0 0,0 0-1,0 1 1,0 0 0,1-1 0,-1 1 0,1 0 0,1 0-1,-1 0 1,0 0 0,1 0 0,0 1 0,1-1 0,-1 0-1,1 0 1,0 1 0,0-1 0,2 10 0,-1-14-75,-1 0 1,1 0-1,0 0 1,0-1-1,0 1 1,0 0-1,0-1 1,0 1-1,0 0 1,0-1-1,0 1 1,0-1-1,1 0 0,-1 1 1,0-1-1,0 0 1,0 0-1,0 0 1,1 0-1,-1 0 1,0 0-1,0 0 1,0 0-1,1 0 1,-1 0-1,2-1 1,33-9 467,-30 7-377,1-1 0,-1 0 0,1 0-1,-2-1 1,1 1 0,0-2 0,-1 1 0,0 0 0,0-1 0,0 0 0,-1 0 0,0 0 0,0-1 0,-1 0 0,1 1 0,-2-1 0,1 0 0,-1-1 0,0 1 0,0 0 0,-1-1 0,1-7-1,-2 14-99,0 0 0,0 0 0,0 0 0,-1 0 0,1 0 0,0 0 0,0 0-1,-1-1 1,1 1 0,-1 1 0,1-1 0,-1 0 0,1 0 0,-1 0 0,1 0-1,-1 0 1,0 0 0,0 1 0,1-1 0,-1 0 0,0 1 0,0-1 0,0 0-1,0 1 1,0-1 0,0 1 0,0-1 0,0 1 0,0 0 0,0-1 0,0 1 0,0 0-1,0 0 1,0 0 0,0 0 0,0 0 0,0 0 0,0 0 0,-1 0 0,1 0-1,0 0 1,0 1 0,0-1 0,0 0 0,-1 1 0,-2 0-77,-1 1 0,1-1 0,-1 0 0,1 1 0,0 0 0,0 0-1,0 1 1,0-1 0,-5 5 0,6-4-217,0-1 0,0 1 0,0 0-1,1 0 1,-1 0 0,1 0-1,0 0 1,0 1 0,0-1 0,0 1-1,1-1 1,-1 1 0,1 0 0,0-1-1,-1 9 1,3-11 1,-1 0 0,1 0 0,0 0-1,-1-1 1,1 1 0,0 0 0,0 0 0,0 0 0,0-1-1,0 1 1,0 0 0,0-1 0,0 1 0,0-1 0,0 1-1,0-1 1,0 0 0,0 1 0,0-1 0,0 0 0,0 0 0,0 0-1,1 0 1,-1 0 0,0 0 0,0 0 0,0 0 0,0 0-1,0 0 1,1-1 0,0 0 0,4 1-1312,18 0-4044</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50.556"/>
    </inkml:context>
    <inkml:brush xml:id="br0">
      <inkml:brushProperty name="width" value="0.025" units="cm"/>
      <inkml:brushProperty name="height" value="0.025" units="cm"/>
      <inkml:brushProperty name="color" value="#AB008B"/>
    </inkml:brush>
  </inkml:definitions>
  <inkml:trace contextRef="#ctx0" brushRef="#br0">97 10 15535,'0'0'6288,"-8"8"-5546,8-7-732,-54 60 1135,50-56-879,0 1-1,1-1 1,-1 1-1,1 0 0,0 0 1,0 0-1,1 1 1,0-1-1,0 1 1,0-1-1,-1 12 0,4-17-204,-1 0-1,0 0 1,1 0-1,-1 0 1,0-1-1,1 1 1,-1 0-1,1 0 1,0 0-1,-1-1 1,1 1-1,0 0 1,-1-1-1,1 1 1,0-1-1,-1 1 1,1 0-1,0-1 1,0 0-1,0 1 1,0-1-1,0 1 1,-1-1-1,1 0 1,0 0-1,0 0 1,0 1-1,0-1 1,0 0-1,0 0 1,0 0-1,0-1 1,0 1-1,0 0 1,0 0-1,0 0 1,0-1-1,1 0 1,40-11 1274,-24 2-1100,0-1 0,25-20 0,-37 26-109,0 0 0,-1 0 0,0 0 0,1-1 0,-2 0 1,1 0-1,-1 0 0,0-1 0,0 1 0,4-12 0,-7 17-124,-1 0 1,0 1-1,0-1 0,1 0 0,-1 0 0,0 0 0,0 0 0,0 0 0,0 0 1,0 0-1,0 0 0,0 0 0,-1 0 0,1 0 0,0 1 0,-1-1 0,1 0 1,0 0-1,-1 0 0,1 0 0,-1 1 0,1-1 0,-1 0 0,1 0 0,-1 1 1,0-1-1,1 0 0,-1 1 0,0-1 0,0 1 0,0-1 0,-3-1 0,1 0 0,-1 1 0,0-1 0,1 1 0,-1 0-1,0 0 1,0 1 0,-4-1 0,-7 0-14,0 1 0,1 0 0,-23 4 1,34-3-189,0 0 0,-1 0 0,1 0 0,0 0-1,0 1 1,0-1 0,0 1 0,-6 4 0,3 6-10801</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51.294"/>
    </inkml:context>
    <inkml:brush xml:id="br0">
      <inkml:brushProperty name="width" value="0.025" units="cm"/>
      <inkml:brushProperty name="height" value="0.025" units="cm"/>
      <inkml:brushProperty name="color" value="#AB008B"/>
    </inkml:brush>
  </inkml:definitions>
  <inkml:trace contextRef="#ctx0" brushRef="#br0">1 0 16432,'0'0'12139,"53"9"-17680,-44-9-961</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51.760"/>
    </inkml:context>
    <inkml:brush xml:id="br0">
      <inkml:brushProperty name="width" value="0.025" units="cm"/>
      <inkml:brushProperty name="height" value="0.025" units="cm"/>
      <inkml:brushProperty name="color" value="#AB008B"/>
    </inkml:brush>
  </inkml:definitions>
  <inkml:trace contextRef="#ctx0" brushRef="#br0">1 254 16239,'0'0'7100,"8"-6"-5429,16-16-987,0-1 0,-2-1 0,-1-1 0,-1-1 0,-1-1 0,-1 0 0,21-45 0,-38 71-678,-2 20-120,-2 1 0,0 0 1,-1-1-1,-8 25 1,7-25 314,0 0 0,0 0 0,2 1 0,-1 25 0,4-44-190,0 0-1,0 0 0,0 0 0,0 0 1,1-1-1,-1 1 0,0 0 1,1 0-1,-1 0 0,0 0 1,1-1-1,-1 1 0,1 0 0,0 0 1,-1-1-1,1 1 0,0 0 1,-1-1-1,1 1 0,0 0 1,-1-1-1,1 1 0,0-1 1,0 0-1,0 1 0,0-1 0,-1 0 1,1 1-1,0-1 0,0 0 1,0 0-1,1 0 0,34 2-4845,-26-3-49,-5 1-2024</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52.118"/>
    </inkml:context>
    <inkml:brush xml:id="br0">
      <inkml:brushProperty name="width" value="0.025" units="cm"/>
      <inkml:brushProperty name="height" value="0.025" units="cm"/>
      <inkml:brushProperty name="color" value="#AB008B"/>
    </inkml:brush>
  </inkml:definitions>
  <inkml:trace contextRef="#ctx0" brushRef="#br0">1 43 12364,'0'0'16175,"66"2"-14766,-31-3-320,3-7-608,2-1-353,-4 2-64,-3 1-352,-4 1-833,-5 0-1025,-7 3-1057,-4 1-1057,-5 1-1922</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52.554"/>
    </inkml:context>
    <inkml:brush xml:id="br0">
      <inkml:brushProperty name="width" value="0.025" units="cm"/>
      <inkml:brushProperty name="height" value="0.025" units="cm"/>
      <inkml:brushProperty name="color" value="#AB008B"/>
    </inkml:brush>
  </inkml:definitions>
  <inkml:trace contextRef="#ctx0" brushRef="#br0">66 30 19603,'0'0'9096,"-3"12"-8813,-59 304 2077,69-339-2070,1 0 1,1 0 0,20-37 0,-1 2-29,-17 34-262,-5 7 1,2 0 0,0 1 0,0 0-1,14-18 1,-19 30-2,1 1 0,-1-1 0,1 0 0,0 1 0,-1 0 0,2 0 0,-1 0 0,0 0 0,0 0 0,1 1 0,0 0 0,-1 0 0,1 0 0,0 1 0,0 0 0,0 0 0,0 0 0,0 0 0,9 0 0,-11 1-53,1 0 0,0 1 0,0-1 1,-1 1-1,1-1 0,0 1 0,-1 0 0,1 0 1,5 3-1,-9-4 45,1 1 1,-1-1 0,1 0 0,-1 1-1,1-1 1,-1 1 0,1-1 0,-1 1-1,1-1 1,-1 1 0,1-1 0,-1 1-1,0 0 1,0-1 0,1 1 0,-1-1-1,0 1 1,0 0 0,1-1-1,-1 1 1,0 0 0,0 1 0,0-1 15,-1 1 1,1 0-1,-1-1 0,1 1 1,-1 0-1,0-1 1,0 1-1,1-1 0,-1 1 1,0-1-1,0 1 1,0-1-1,-2 2 0,-6 5 23,1 0-1,-1-1 0,0 0 0,-1 0 0,0-1 1,0 0-1,0-1 0,-1 0 0,1-1 0,-1 0 0,-1 0 1,1-1-1,0-1 0,-14 2 0,25-4-113,0 0 0,-1 0 0,1 0 0,0 0 0,0 0 1,-1 0-1,1 0 0,0 0 0,0 0 0,0 0 0,-1 0 0,1 0 0,0 0 0,0 0 0,0 0 0,-1 0 0,1 0 0,0 0 0,0-1 0,0 1 1,-1 0-1,1 0 0,0 0 0,0 0 0,0 0 0,0-1 0,-1 1 0,1 0 0,0 0 0,0 0 0,0 0 0,0-1 0,0 1 0,0 0 0,0 0 1,0-1-1,0 1 0,-1 0 0,1 0 0,0 0 0,0-1 0,0 1 0,0 0 0,0 0 0,0 0 0,0-1 0,0 1 0,1 0 0,-1 0 0,0-1 1,0 1-1,0 0 0,0 0 0,0 0 0,0-1 0,1-1-1206,2-15-7315</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53.474"/>
    </inkml:context>
    <inkml:brush xml:id="br0">
      <inkml:brushProperty name="width" value="0.025" units="cm"/>
      <inkml:brushProperty name="height" value="0.025" units="cm"/>
      <inkml:brushProperty name="color" value="#AB008B"/>
    </inkml:brush>
  </inkml:definitions>
  <inkml:trace contextRef="#ctx0" brushRef="#br0">193 45 5958,'0'0'955,"9"-6"3748,30-22-1969,-25 18 7522,-19 19-10017,-21 51 1402,-63 109-1,56-112-1681,4-2-596,-5 8-2882,10-24-3140,10-21-938</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5:54.411"/>
    </inkml:context>
    <inkml:brush xml:id="br0">
      <inkml:brushProperty name="width" value="0.025" units="cm"/>
      <inkml:brushProperty name="height" value="0.025" units="cm"/>
      <inkml:brushProperty name="color" value="#AB008B"/>
    </inkml:brush>
  </inkml:definitions>
  <inkml:trace contextRef="#ctx0" brushRef="#br0">201 1 6534,'0'0'16015,"-45"63"-15566,24-30-257,-2 4-96,-2 3 0,-1 1 0,5 0-64,3-2-96,6-8-2018,3-8-4356</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57.770"/>
    </inkml:context>
    <inkml:brush xml:id="br0">
      <inkml:brushProperty name="width" value="0.025" units="cm"/>
      <inkml:brushProperty name="height" value="0.025" units="cm"/>
    </inkml:brush>
  </inkml:definitions>
  <inkml:trace contextRef="#ctx0" brushRef="#br0">154 157 8712,'0'0'8755,"2"-8"-4527,-2 6-4103,0-29 2996,-1 30-3023,1 0 0,-1 1 0,1-1 0,-1 0 0,0 0 0,0 0 0,1 1 0,-1-1 0,0 0 0,0 1 0,0-1 0,0 1 0,0-1 0,0 1 0,0-1 0,0 1 0,0-1-1,0 1 1,0 0 0,0 0 0,0 0 0,0 0 0,0 0 0,0 0 0,0 0 0,0 0 0,0 0 0,-1 0 0,1 0 0,0 1 0,0-1 0,0 0 0,0 1 0,0-1 0,0 1 0,-1 0 0,-4 2 3,0 0 1,0 0-1,0 1 1,1 0-1,-1 0 1,1 0-1,0 1 1,0 0-1,0 0 1,1 0-1,-1 1 1,2-1-1,-1 1 1,0 0-1,-3 9 1,0-2-78,2 1 0,-1 0 1,2-1-1,0 1 0,0 1 0,-2 18 0,6-31-22,-1 0-1,1-1 0,0 1 0,-1 0 1,1 0-1,0 0 0,0 0 0,0 0 1,0-1-1,1 1 0,-1 0 1,0 0-1,1 0 0,-1-1 0,1 1 1,0 0-1,-1 0 0,1-1 0,0 1 1,0-1-1,0 1 0,0-1 0,1 1 1,-1-1-1,0 1 0,1-1 1,-1 0-1,0 0 0,1 0 0,0 0 1,-1 0-1,1 0 0,-1 0 0,1-1 1,0 1-1,0 0 0,-1-1 0,1 1 1,0-1-1,0 0 0,0 0 0,0 0 1,0 0-1,-1 0 0,1 0 1,0 0-1,0 0 0,0-1 0,0 1 1,2-2-1,7-1 69,0 0 1,0-1 0,-1 0 0,1-1-1,-1 0 1,0-1 0,9-7-1,3-4 130,0-1-1,-1-1 0,-1-1 1,28-36-1,-38 43-121,-1-1 0,0 0 0,-1 0 1,0 0-1,-1-1 0,-1 0 0,0-1 0,-2 1 0,5-23 0,-10 20-78,-10 23 0,-11 25 0,-58 123 0,72-133 0,0 1 0,1-1 0,1 1 0,1 0 0,-5 42 0,10-60 0,-1-1 0,1 1 0,0 0 0,0-1 0,1 1 0,-1-1 0,0 1 0,1-1 0,0 1 0,0-1 0,-1 1 0,1-1 0,1 1 0,-1-1 0,0 0 0,0 0 0,1 1 0,-1-1 0,1 0 0,0-1 0,2 4 0,0-3 0,-1 0 0,0-1 0,1 1 0,-1-1 0,1 1 0,-1-1 0,1 0 0,0-1 0,-1 1 0,1-1 0,0 1 0,0-1 0,4 0 0,4-1 0,0-1 0,0 0 0,0 0 0,0-1 0,0-1 0,-1 0 0,0-1 0,14-7 0,-9 3 0,-1-2 0,-1 1 0,0-2 0,24-25 0,-32 32 0,-1-1 0,-1 0 0,1 0 0,-1 0 0,0-1 0,0 1 0,-1-1 0,0 0 0,0 0 0,0 0 0,-1-1 0,0 1 0,-1 0 0,1-10 0,-2 16 0,0 1 0,0 0 0,0 0 0,0 0 0,0 0 0,0-1 0,0 1 0,0 0 0,0 0 0,0 0 0,0 0 0,-1 0 0,1-1 0,0 1 0,0 0 0,0 0 0,0 0 0,0 0 0,0 0 0,-1 0 0,1 0 0,0-1 0,0 1 0,0 0 0,0 0 0,-1 0 0,1 0 0,0 0 0,0 0 0,0 0 0,0 0 0,-1 0 0,1 0 0,0 0 0,0 0 0,0 0 0,0 0 0,-1 0 0,1 0 0,0 0 0,0 0 0,0 0 0,0 0 0,-1 0 0,1 0 0,0 1 0,0-1 0,0 0 0,0 0 0,0 0 0,-1 0 0,1 0 0,0 0 0,0 1 0,0-1 0,0 0 0,0 0 0,0 0 0,0 0 0,0 0 0,-1 1 0,1-1 0,0 0 0,0 0 0,0 0 0,0 0 0,0 1 0,-9 10 0,-1 1 0,2 1 0,0-1 0,0 1 0,1 1 0,1-1 0,0 1 0,1 0 0,0 1 0,1-1 0,-3 23 0,7-36 0,0 0 0,0 1 0,0-1 0,0 0 0,0 0 0,0 1 0,0-1 0,0 0 0,1 0 0,-1 1 0,1-1 0,-1 0 0,1 0 0,-1 0 0,1 0 0,-1 0 0,1 0 0,0 0 0,0 0 0,0 0 0,-1 0 0,1 0 0,0 0 0,0 0 0,0-1 0,0 1 0,0 0 0,1-1 0,0 1 0,1 0 0,1 0 0,-1 0 0,1-1 0,-1 0 0,1 1 0,-1-1 0,1-1 0,-1 1 0,1 0 0,5-2 0,3-1 0,0-1 0,-1 0 0,1-1 0,-1 0 0,16-9 0,-14 4 0,-1 0 0,1 0 0,-2-2 0,1 1 0,15-22 0,-22 25 0,1 1 0,-2-1 0,1 0 0,-1 0 0,0-1 0,-1 1 0,0-1 0,0 1 0,-1-1 0,0 0 0,1-13 0,-3 22 0,0-1 0,0 1 0,0 0 0,0-1 0,0 1 0,0 0 0,0-1 0,0 1 0,0 0 0,0-1 0,0 1 0,0-1 0,0 1 0,0 0 0,-1-1 0,1 1 0,0 0 0,0-1 0,0 1 0,0 0 0,-1-1 0,1 1 0,0 0 0,0 0 0,-1-1 0,1 1 0,0 0 0,0 0 0,-1-1 0,1 1 0,0 0 0,-1 0 0,1 0 0,0 0 0,-1-1 0,-14 7 0,-11 16 0,17-12 0,1 0 0,0 0 0,0 1 0,1 0 0,1 0 0,-1 0 0,2 1 0,0 0 0,0 0 0,1 0 0,1 1 0,-3 16 0,6-27 3,0-1 0,0 1 0,0-1 0,0 1 1,1-1-1,-1 0 0,0 1 0,1-1 0,-1 1 0,1-1 0,-1 0 0,1 1 0,0-1 1,-1 0-1,1 0 0,0 0 0,0 0 0,0 1 0,0-1 0,0 0 0,0 0 0,0-1 1,2 2-1,1 0 5,0 0 0,0 0 1,-1 0-1,1-1 0,0 0 1,1 0-1,-1 0 0,5 0 0,2 0-114,0-1-1,0 0 0,-1 0 0,1-1 1,0-1-1,11-2 0,-18 2-642,0 0 0,1 0 0,-1 0 0,0-1 0,-1 1 0,1-1 0,0 0 0,-1 0 0,1 0 0,-1-1 0,0 1 0,4-7 0,14-23-8390</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01.192"/>
    </inkml:context>
    <inkml:brush xml:id="br0">
      <inkml:brushProperty name="width" value="0.025" units="cm"/>
      <inkml:brushProperty name="height" value="0.025" units="cm"/>
      <inkml:brushProperty name="color" value="#AB008B"/>
    </inkml:brush>
  </inkml:definitions>
  <inkml:trace contextRef="#ctx0" brushRef="#br0">27 292 6278,'-1'0'582,"-11"9"6460,-1 8 1269,37-39-5283,-16 13-2356,164-146 2380,-139 128-3222,1 2-1,2 2 0,57-30 1,-80 51-1541,-5 1-1650</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01.784"/>
    </inkml:context>
    <inkml:brush xml:id="br0">
      <inkml:brushProperty name="width" value="0.025" units="cm"/>
      <inkml:brushProperty name="height" value="0.025" units="cm"/>
      <inkml:brushProperty name="color" value="#AB008B"/>
    </inkml:brush>
  </inkml:definitions>
  <inkml:trace contextRef="#ctx0" brushRef="#br0">129 1 15759,'0'0'10880,"0"12"-10720,0-1-138,0 0 1,-1-1 0,0 1-1,-1 0 1,0-1 0,-1 0 0,0 1-1,0-1 1,-1 0 0,-1-1-1,-7 14 1,11-22 2,0 0 0,0-1 0,1 1 0,-1 0 0,0 0-1,1-1 1,-1 1 0,1 0 0,-1 0 0,1 0 0,-1 0 0,1 0 0,0 0 0,-1 0 0,1 0 0,0 0-1,0 0 1,0 0 0,0 0 0,0 0 0,0 0 0,0 1 0,18-11 743,11-7-652,-28 16-117,1-1-1,-1 0 1,1 1 0,-1-1-1,1 1 1,-1 0-1,1-1 1,-1 1 0,1 0-1,0 0 1,-1 0-1,1 0 1,-1 0 0,1 0-1,0 1 1,-1-1-1,1 1 1,-1-1-1,1 1 1,-1-1 0,1 1-1,-1 0 1,1 0-1,-1 0 1,0-1 0,0 1-1,1 1 1,-1-1-1,0 0 1,0 0-1,0 0 1,0 1 0,0-1-1,0 0 1,0 1-1,-1-1 1,1 1 0,0-1-1,-1 1 1,1-1-1,-1 1 1,0 1-1,2 5 13,-1 0 0,-1 1 0,1-1 0,-2 0 0,1 1 0,-1-1 0,-2 10 0,1-11 91,0-1 1,-1 0-1,1 0 1,-1-1-1,-1 1 1,1 0-1,-1-1 1,0 0-1,0 0 0,0 0 1,-1 0-1,0-1 1,-8 6-1,10-7 5,0 0 0,0-1 1,-1 0-1,1 0 0,-1 0 0,0 0 0,0 0 0,0-1 0,0 1 0,0-1 0,0 0 0,0 0 0,0-1 0,0 1 0,0-1 1,0 0-1,-1 0 0,1 0 0,0-1 0,0 0 0,0 1 0,-6-3 0,8 2-290,0-1 0,0 1 0,0-1 1,1 1-1,-1-1 0,0 0 0,1 0 0,-1 1 0,1-1 0,0 0 1,0 0-1,0-1 0,0 1 0,0 0 0,0 0 0,0 0 0,1-1 1,-1 1-1,0-4 0,-2-47-8598,3 50 8033,0-26-6731</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02.141"/>
    </inkml:context>
    <inkml:brush xml:id="br0">
      <inkml:brushProperty name="width" value="0.025" units="cm"/>
      <inkml:brushProperty name="height" value="0.025" units="cm"/>
      <inkml:brushProperty name="color" value="#AB008B"/>
    </inkml:brush>
  </inkml:definitions>
  <inkml:trace contextRef="#ctx0" brushRef="#br0">1 23 19474,'0'0'9930,"68"-6"-9834,-40 6-352,1 0-1378,-1-7-2274,-6-2-2818</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02.592"/>
    </inkml:context>
    <inkml:brush xml:id="br0">
      <inkml:brushProperty name="width" value="0.025" units="cm"/>
      <inkml:brushProperty name="height" value="0.025" units="cm"/>
      <inkml:brushProperty name="color" value="#AB008B"/>
    </inkml:brush>
  </inkml:definitions>
  <inkml:trace contextRef="#ctx0" brushRef="#br0">1 192 12011,'0'0'12530,"9"-5"-11586,86-54 323,-53 32-2060,1 1 1,59-26 0,-68 36-5977,-26 9 918</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03.232"/>
    </inkml:context>
    <inkml:brush xml:id="br0">
      <inkml:brushProperty name="width" value="0.025" units="cm"/>
      <inkml:brushProperty name="height" value="0.025" units="cm"/>
      <inkml:brushProperty name="color" value="#AB008B"/>
    </inkml:brush>
  </inkml:definitions>
  <inkml:trace contextRef="#ctx0" brushRef="#br0">1 66 10282,'0'0'11306,"6"-9"-10099,-4 8-1193,0-4 207,1 1-1,0 0 1,0 1-1,0-1 1,0 1-1,1-1 1,-1 1-1,1 0 1,0 0-1,0 0 1,0 1-1,1 0 1,-1 0-1,0 0 0,1 0 1,0 0-1,-1 1 1,1 0-1,0 0 1,9-1-1,-12 2-197,0 0 0,0 0-1,0 0 1,1 1 0,-1-1-1,0 0 1,0 1-1,0 0 1,0-1 0,0 1-1,0 0 1,0 0 0,0 0-1,0 0 1,0 0 0,-1 1-1,1-1 1,0 0 0,2 3-1,-4-2-11,1-1 0,0 1 0,-1-1 0,1 1 0,-1 0 0,1-1 0,-1 1 0,0 0-1,0-1 1,0 1 0,0 0 0,0 0 0,0-1 0,0 1 0,0 0 0,-1-1 0,1 1 0,-1 0-1,1-1 1,-1 1 0,0-1 0,1 1 0,-1-1 0,0 1 0,0-1 0,-2 3 0,-2 2 31,0 0 1,0-1 0,0 1 0,-1-1 0,0 0 0,0-1-1,-11 7 1,-15 12 223,31-23-264,1 0-1,0 0 0,0 0 1,-1 1-1,1-1 1,0 0-1,0 0 0,-1 0 1,1 1-1,0-1 1,0 0-1,0 0 0,0 0 1,-1 1-1,1-1 1,0 0-1,0 1 0,0-1 1,0 0-1,0 0 0,0 1 1,0-1-1,0 0 1,0 0-1,0 1 0,-1-1 1,2 0-1,-1 1 1,0-1-1,0 0 0,0 0 1,0 1-1,0-1 1,0 0-1,0 1 0,0-1 1,0 0-1,0 0 1,1 1-1,-1-1 0,0 0 1,0 0-1,0 1 1,0-1-1,1 0 0,-1 0 1,0 0-1,0 1 0,1-1 1,20 7-35,25-2-1525,4-4-6391,-24-1-1959</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04.661"/>
    </inkml:context>
    <inkml:brush xml:id="br0">
      <inkml:brushProperty name="width" value="0.025" units="cm"/>
      <inkml:brushProperty name="height" value="0.025" units="cm"/>
      <inkml:brushProperty name="color" value="#AB008B"/>
    </inkml:brush>
  </inkml:definitions>
  <inkml:trace contextRef="#ctx0" brushRef="#br0">1 32 11851,'0'0'13229,"62"-9"-12685,-35 5-223,2-3-193,0-1-96,-4 7-224,-5-1-1090,-6 2-1376,-7 0-673,-7 6-1634,0 2-4196</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05.032"/>
    </inkml:context>
    <inkml:brush xml:id="br0">
      <inkml:brushProperty name="width" value="0.025" units="cm"/>
      <inkml:brushProperty name="height" value="0.025" units="cm"/>
      <inkml:brushProperty name="color" value="#AB008B"/>
    </inkml:brush>
  </inkml:definitions>
  <inkml:trace contextRef="#ctx0" brushRef="#br0">1 18 13805,'0'0'12492,"54"-5"-12236,-24 0-224,2 1-544,-4 3-1666,-3 0-1890,-3-1-2819</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05.749"/>
    </inkml:context>
    <inkml:brush xml:id="br0">
      <inkml:brushProperty name="width" value="0.025" units="cm"/>
      <inkml:brushProperty name="height" value="0.025" units="cm"/>
      <inkml:brushProperty name="color" value="#AB008B"/>
    </inkml:brush>
  </inkml:definitions>
  <inkml:trace contextRef="#ctx0" brushRef="#br0">104 44 12556,'0'0'13960,"9"-6"-13042,-8 5-831,47-27 1061,-46 27-1122,0 0 0,0 0 0,0 0 0,0 0 0,0 0 0,0 0 0,1 1 0,-1-1 0,0 1 0,0 0 0,0 0 0,1 0 0,-1 0 0,0 0 0,1 0 0,-1 0 0,0 1 0,0-1 0,0 1 1,1-1-1,-1 1 0,0 0 0,0 0 0,0 0 0,0 0 0,3 3 0,-4-3-22,0 1 0,0-1 1,0 0-1,0 0 0,0 1 1,0-1-1,-1 0 0,1 1 0,0-1 1,-1 1-1,0-1 0,1 1 1,-1-1-1,0 1 0,0 0 1,1-1-1,-1 1 0,-1-1 0,1 1 1,0-1-1,0 1 0,0-1 1,-1 3-1,-1-1 20,0 1 0,1-1 0,-1 0 0,0 0 1,0 0-1,-1-1 0,1 1 0,0 0 0,-6 4 0,-3 1 74,0-1-1,-1 0 1,1 0 0,-17 6 0,15-8 170,-2 3 310,32-6-442,-13-2-154,-1 0 0,0 0-1,0 1 1,0-1 0,1 1 0,-1 0 0,0 0 0,0 0-1,0 1 1,0-1 0,0 0 0,-1 1 0,1 0 0,0 0 0,-1 0-1,1 0 1,-1 0 0,0 0 0,0 1 0,0-1 0,0 1 0,0 0-1,0-1 1,-1 1 0,1 0 0,-1 0 0,0 0 0,1 0-1,-2 0 1,1 0 0,0 1 0,-1-1 0,1 0 0,-1 0 0,0 0-1,0 1 1,0-1 0,0 0 0,-1 0 0,1 0 0,-1 1 0,0-1-1,0 0 1,-2 4 0,0-3 74,1-1 0,0 0 0,-1 0 0,0-1 1,0 1-1,0 0 0,0-1 0,0 0 0,-1 0 0,1 0 0,-1 0 0,1 0 0,-1-1 1,0 1-1,1-1 0,-1 0 0,0 0 0,0 0 0,-4-1 0,-13 3 56,0-2-1,-30-2 1,24 1-2797</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06.075"/>
    </inkml:context>
    <inkml:brush xml:id="br0">
      <inkml:brushProperty name="width" value="0.025" units="cm"/>
      <inkml:brushProperty name="height" value="0.025" units="cm"/>
      <inkml:brushProperty name="color" value="#AB008B"/>
    </inkml:brush>
  </inkml:definitions>
  <inkml:trace contextRef="#ctx0" brushRef="#br0">0 38 13196,'0'0'11900,"12"-1"-10048,153-15 1706,-34 2-3986,-2 7-7741,-102 8-1627,-21-1 1174</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06.466"/>
    </inkml:context>
    <inkml:brush xml:id="br0">
      <inkml:brushProperty name="width" value="0.025" units="cm"/>
      <inkml:brushProperty name="height" value="0.025" units="cm"/>
      <inkml:brushProperty name="color" value="#AB008B"/>
    </inkml:brush>
  </inkml:definitions>
  <inkml:trace contextRef="#ctx0" brushRef="#br0">0 59 15471,'0'0'10345,"9"-8"-9090,46-29 398,-52 35-1562,1 0-1,0 0 1,0 1-1,0-1 1,0 1-1,0 0 1,1 0-1,-1 0 1,0 1 0,0-1-1,1 1 1,-1 0-1,0 1 1,0-1-1,1 1 1,7 1-1,-11-1-88,1 0-1,-1 0 0,0 0 0,1 0 0,-1 0 1,0 1-1,0-1 0,0 0 0,0 0 0,0 1 1,0-1-1,0 1 0,0-1 0,0 1 0,-1-1 1,1 1-1,-1-1 0,1 1 0,-1 0 0,0-1 1,1 1-1,-1 0 0,0-1 0,0 1 0,0 0 1,0-1-1,-1 1 0,1 0 0,0-1 0,-1 1 1,0 2-1,0 3 21,-1-1 0,0 1 0,-1 0 0,1-1 0,-1 0 0,-6 9-1,-109 124 695,118-138-716,-1-1 1,1 1-1,-1-1 1,1 1-1,-1-1 0,1 1 1,-1-1-1,1 1 1,0 0-1,-1-1 0,1 1 1,0 0-1,0-1 1,-1 1-1,1 0 1,0-1-1,0 1 0,0 0 1,0-1-1,0 1 1,0 0-1,0-1 0,0 1 1,0 0-1,0-1 1,0 1-1,1 0 1,-1-1-1,0 1 0,0 0 1,1-1-1,-1 1 1,0-1-1,2 2 1,-1-1-101,1 0 1,0 0-1,-1-1 1,1 1-1,0-1 1,0 1-1,0-1 1,0 1-1,-1-1 1,1 0-1,0 0 1,3 0-1,5-1-1299,0 1 0,0-2 0,-1 1-1,14-5 1,9-10-6090,-2-5-5227</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58.161"/>
    </inkml:context>
    <inkml:brush xml:id="br0">
      <inkml:brushProperty name="width" value="0.025" units="cm"/>
      <inkml:brushProperty name="height" value="0.025" units="cm"/>
    </inkml:brush>
  </inkml:definitions>
  <inkml:trace contextRef="#ctx0" brushRef="#br0">54 19 21845,'0'0'6053,"-50"-18"-4803,47 18-1282,3 12-769,0 0-2306,8-1-3491</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06.808"/>
    </inkml:context>
    <inkml:brush xml:id="br0">
      <inkml:brushProperty name="width" value="0.025" units="cm"/>
      <inkml:brushProperty name="height" value="0.025" units="cm"/>
      <inkml:brushProperty name="color" value="#AB008B"/>
    </inkml:brush>
  </inkml:definitions>
  <inkml:trace contextRef="#ctx0" brushRef="#br0">64 37 17296,'0'0'1234,"-8"10"362,4-5-1435,-32 44 2056,34-45-2085,0-1 0,0 0 0,0 1 0,1 0 0,0-1 0,-1 1 0,1 0 0,1 0 0,-1-1 0,0 1 0,1 0 0,0 0 0,0 0 1,0 0-1,1 0 0,0 6 0,0-9-111,0 0 0,0 0 0,0 0 0,0 1 0,0-1 0,0 0 0,0 0 0,0 0 0,0-1 0,0 1 0,1 0 0,-1 0 0,0-1 0,1 1 0,-1 0 0,0-1 0,1 0 0,-1 1 0,1-1 0,-1 0 0,1 1 0,-1-1 0,1 0 0,-1 0 0,0 0 0,1-1 0,2 1 0,0-1 128,0 1 0,1-1-1,-1 0 1,0 0 0,0 0 0,0 0-1,0-1 1,7-3 0,-6 1 67,0 0 1,0-1-1,0 1 1,-1-1 0,0 0-1,0 0 1,0-1-1,0 1 1,-1-1-1,0 1 1,0-1-1,-1 0 1,0 0-1,0-1 1,0 1-1,0 0 1,-1-1-1,0 1 1,-1-1-1,0 1 1,0-1-1,0 1 1,0-1-1,-2-6 1,1 12-220,1 0 0,-1-1 0,1 1 0,-1 0 0,0-1 0,1 1 0,-1 0 0,0 0 0,0 0 0,0 0 0,0 0 0,0 0 0,0 0 0,0 0 0,0 0-1,-1 1 1,1-1 0,0 0 0,0 1 0,-1-1 0,1 1 0,0-1 0,-1 1 0,1-1 0,0 1 0,-1 0 0,1 0 0,-1 0 0,1 0 0,0 0 0,-1 0 0,1 0 0,-1 0 0,1 1 0,0-1 0,-1 0 0,1 1 0,-2 0 0,0 0-112,1 0 0,0 0 0,-1 0 1,1 0-1,0 1 0,0-1 1,0 0-1,0 1 0,0 0 0,0-1 1,1 1-1,-1 0 0,0 0 0,1 0 1,0 0-1,-1 0 0,1 0 0,0 0 1,0 1-1,0-1 0,-1 4 1,2-4-133,0-1 1,0 0 0,0 0 0,0 0 0,0 0-1,0 0 1,0 0 0,1 0 0,-1 1 0,0-1-1,1 0 1,-1 0 0,1 0 0,-1 0 0,1 0-1,-1 0 1,1-1 0,0 1 0,-1 0 0,1 0 0,0 0-1,0 0 1,0-1 0,0 1 0,-1 0 0,1-1-1,0 1 1,0-1 0,0 1 0,1-1 0,-1 0-1,0 1 1,0-1 0,0 0 0,0 0 0,0 1-1,2-1 1,50-1-6689,-43 0 4707,23-3-5497</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07.183"/>
    </inkml:context>
    <inkml:brush xml:id="br0">
      <inkml:brushProperty name="width" value="0.025" units="cm"/>
      <inkml:brushProperty name="height" value="0.025" units="cm"/>
      <inkml:brushProperty name="color" value="#AB008B"/>
    </inkml:brush>
  </inkml:definitions>
  <inkml:trace contextRef="#ctx0" brushRef="#br0">114 7 13421,'0'0'5893,"-11"11"-5252,2-3-568,-47 49 580,52-52-386,-1 0 1,2 1-1,-1-1 0,1 1 1,-1-1-1,2 1 1,-1 0-1,1 0 0,-1 1 1,2-1-1,-3 12 0,4-17-221,1 0-1,-1 0 1,0 0 0,1 0-1,-1 0 1,1 0 0,-1 0-1,1 0 1,-1 0-1,1 0 1,0 0 0,-1 0-1,1 0 1,0 0-1,0-1 1,0 1 0,0 0-1,0 0 1,0-1-1,0 1 1,0-1 0,0 1-1,0-1 1,0 1-1,0-1 1,0 0 0,0 1-1,0-1 1,0 0 0,1 0-1,-1 0 1,0 0-1,0 0 1,0 0 0,0 0-1,0 0 1,1-1-1,-1 1 1,1-1 0,50-10 1156,-38 4-1027,0 0 0,-1-1-1,0 0 1,0-1 0,14-13-1,-24 19-10,1 1 0,-1-1-1,0 0 1,1-1-1,-1 1 1,-1 0-1,1-1 1,-1 0-1,1 0 1,-1 1-1,0-1 1,0-1 0,-1 1-1,1 0 1,-1 0-1,0-1 1,0 1-1,0 0 1,-1-1-1,0 1 1,1-1-1,-2-5 1,0 8-121,0 1-1,-1-1 0,1 1 1,0 0-1,-1 0 1,1 0-1,-1 0 1,1 0-1,-1 0 1,0 0-1,1 0 1,-1 0-1,0 1 1,0-1-1,0 1 1,1-1-1,-1 1 1,0 0-1,0 0 1,0 0-1,0 0 1,-3 0-1,-44 3-106,9 14-59,33-11-4335,0-1-4633</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08.145"/>
    </inkml:context>
    <inkml:brush xml:id="br0">
      <inkml:brushProperty name="width" value="0.025" units="cm"/>
      <inkml:brushProperty name="height" value="0.025" units="cm"/>
      <inkml:brushProperty name="color" value="#AB008B"/>
    </inkml:brush>
  </inkml:definitions>
  <inkml:trace contextRef="#ctx0" brushRef="#br0">2 27 19635,'-2'0'6790,"11"1"-5509,8-1-416,9 0-160,2 0-449,5 0-160,0 0-256,-1-3-1378,-5-3-1857,-9-2-2306,-3-3-6343</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08.645"/>
    </inkml:context>
    <inkml:brush xml:id="br0">
      <inkml:brushProperty name="width" value="0.025" units="cm"/>
      <inkml:brushProperty name="height" value="0.025" units="cm"/>
      <inkml:brushProperty name="color" value="#AB008B"/>
    </inkml:brush>
  </inkml:definitions>
  <inkml:trace contextRef="#ctx0" brushRef="#br0">0 90 11275,'0'0'6112,"4"-8"-2930,-2 3-2824,1 0 1,0 0 0,-1 0-1,2 0 1,-1 0-1,0 1 1,1-1 0,0 1-1,0 0 1,0 1-1,1-1 1,-1 1 0,1-1-1,0 1 1,0 1-1,0-1 1,0 1 0,1 0-1,-1 0 1,0 0-1,1 1 1,9-2 0,-11 3-301,-1-1-1,1 1 1,0 0 0,0 0 0,0 1 0,-1-1 0,1 1 0,0 0 0,-1 0 0,1 0 0,0 0 0,-1 1 0,0-1 0,1 1 0,-1 0 0,0 0 0,4 3 0,-5-3-46,-1 0 1,1 0 0,-1 0 0,1 0-1,-1 0 1,0 1 0,0-1 0,0 1 0,0-1-1,0 1 1,0-1 0,-1 1 0,1-1-1,-1 1 1,0-1 0,0 1 0,0 0 0,0-1-1,0 1 1,0-1 0,-1 1 0,0-1-1,1 1 1,-1-1 0,0 1 0,-2 3 0,-3 4 22,-1 0 0,0 0 0,0-1 0,-1 0 0,0 0 0,-1-1 0,0 0 0,0-1 0,-1 1 0,-19 10 0,2 0 28,27-18-63,0 0 0,0 0 0,0 0 0,0 0 1,0 0-1,0 0 0,0 0 0,0 1 0,-1-1 0,1 0 0,0 0 0,0 0 1,0 0-1,0 0 0,0 1 0,0-1 0,0 0 0,0 0 0,0 0 0,0 0 1,0 0-1,0 0 0,0 1 0,0-1 0,0 0 0,0 0 0,0 0 0,0 0 1,0 0-1,0 1 0,1-1 0,-1 0 0,0 0 0,0 0 0,0 0 0,0 0 0,0 0 1,0 0-1,0 0 0,0 1 0,0-1 0,1 0 0,-1 0 0,0 0 0,0 0 1,0 0-1,0 0 0,0 0 0,0 0 0,1 0 0,-1 0 0,0 0 0,0 0 1,0 0-1,0 0 0,0 0 0,1 0 0,-1 0 0,0 0 0,0 0 0,0 0 1,0 0-1,0 0 0,0 0 0,1 0 0,-1 0 0,0 0 0,21 2 18,25-1 9,-46-1-27,28 0-1448,-18-1-412,-1 0 0,1 1 0,0 1 0,0 0-1,18 4 1,-20-1-6115</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08.987"/>
    </inkml:context>
    <inkml:brush xml:id="br0">
      <inkml:brushProperty name="width" value="0.025" units="cm"/>
      <inkml:brushProperty name="height" value="0.025" units="cm"/>
      <inkml:brushProperty name="color" value="#AB008B"/>
    </inkml:brush>
  </inkml:definitions>
  <inkml:trace contextRef="#ctx0" brushRef="#br0">1 34 11147,'0'0'19986,"53"-10"-18929,-24 7-480,-1-3-577,5 1 0,-1 0 0,-5 1-128,-3 3-1666,-6 1-1249,-7 0-2242</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09.598"/>
    </inkml:context>
    <inkml:brush xml:id="br0">
      <inkml:brushProperty name="width" value="0.025" units="cm"/>
      <inkml:brushProperty name="height" value="0.025" units="cm"/>
      <inkml:brushProperty name="color" value="#AB008B"/>
    </inkml:brush>
  </inkml:definitions>
  <inkml:trace contextRef="#ctx0" brushRef="#br0">132 18 9353,'0'0'18145,"3"-4"-16842,12-9 988,-12 14-1120,-10 13-667,-4 4-504,7-12 0,1-1 0,-1 1 0,1 0 0,0 0 0,1 0 0,-1 0 0,1 1 0,0-1 0,-1 9 0,9-14 0,-1 0 0,1-1 0,0 0 0,-1 0 0,1 0 0,0-1 0,7-1 0,-1 0-86,-2 0-165,0 0 0,1 1-1,-1 1 1,11 0 0,-20 0 223,0 0 0,1 0 0,-1 0 0,1 0 0,-1 0 1,1 1-1,-1-1 0,0 1 0,1-1 0,-1 1 0,1-1 1,-1 1-1,0 0 0,0 0 0,1-1 0,-1 1 0,0 0 0,0 0 1,0 0-1,0 0 0,0 0 0,0 1 0,0-1 0,-1 0 1,1 0-1,0 1 0,-1-1 0,1 0 0,-1 1 0,1-1 1,-1 1-1,0-1 0,1 0 0,-1 4 0,0 1 80,-1 1 0,0 0 0,0-1 0,0 1 0,-1-1 0,0 1 0,-1-1 0,1 1-1,-1-1 1,0 0 0,-1-1 0,1 1 0,-1 0 0,0-1 0,-1 0 0,1 0 0,-1 0 0,0 0 0,0-1 0,0 0 0,-8 4 0,3-1 45,-1-1 1,0 0 0,0 0 0,0-2 0,-1 1 0,1-1 0,-1-1 0,0 0-1,0-1 1,0 0 0,-16 0 0,27-2-179,-1 0-1,0-1 1,1 1 0,-1 0-1,0-1 1,1 1 0,-1-1-1,1 1 1,-1-1 0,1 0-1,-1 1 1,1-1 0,-1 0-1,1 0 1,0 0 0,-1 0-1,1-1 1,0 1 0,0 0-1,0 0 1,0-1 0,0 1-1,0 0 1,0-1 0,1 1-1,-1-1 1,0 0 0,1 1-1,-1-1 1,1 1 0,0-1-1,-1 0 1,1 1 0,0-3-1,-1-3-677,1 0 0,0 0 0,0 0-1,1 0 1,0 0 0,0 0 0,3-8 0,8-16-6496</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09.939"/>
    </inkml:context>
    <inkml:brush xml:id="br0">
      <inkml:brushProperty name="width" value="0.025" units="cm"/>
      <inkml:brushProperty name="height" value="0.025" units="cm"/>
      <inkml:brushProperty name="color" value="#AB008B"/>
    </inkml:brush>
  </inkml:definitions>
  <inkml:trace contextRef="#ctx0" brushRef="#br0">1 6 16432,'0'0'14541,"48"-6"-14413,-22 6-160,1 0-1185,-3 2-1665,-4 0-1891,-4-2-2882</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10.296"/>
    </inkml:context>
    <inkml:brush xml:id="br0">
      <inkml:brushProperty name="width" value="0.025" units="cm"/>
      <inkml:brushProperty name="height" value="0.025" units="cm"/>
      <inkml:brushProperty name="color" value="#AB008B"/>
    </inkml:brush>
  </inkml:definitions>
  <inkml:trace contextRef="#ctx0" brushRef="#br0">1 1 23606,'0'0'8168</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10.747"/>
    </inkml:context>
    <inkml:brush xml:id="br0">
      <inkml:brushProperty name="width" value="0.025" units="cm"/>
      <inkml:brushProperty name="height" value="0.025" units="cm"/>
      <inkml:brushProperty name="color" value="#AB008B"/>
    </inkml:brush>
  </inkml:definitions>
  <inkml:trace contextRef="#ctx0" brushRef="#br0">1 270 9833,'0'0'16394,"9"-1"-15150,3-2-1002,0-1 0,0 0 0,0 0 0,-1-1 1,1-1-1,-1 0 0,0 0 0,-1-1 0,20-17 0,2-3 499,52-59 0,-67 65-296,27-44 1,-83 147-568,13-32 109,-30 90-1,51-111-496,8-19-3258,9-5-7767</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11.156"/>
    </inkml:context>
    <inkml:brush xml:id="br0">
      <inkml:brushProperty name="width" value="0.025" units="cm"/>
      <inkml:brushProperty name="height" value="0.025" units="cm"/>
      <inkml:brushProperty name="color" value="#AB008B"/>
    </inkml:brush>
  </inkml:definitions>
  <inkml:trace contextRef="#ctx0" brushRef="#br0">0 0 13068,'0'0'18738,"70"7"-17777,-34-7-961,5 0 0,3 0 0,-4 0 0,-1 0 0,-5 0-2306,-12 0-1890,-7 0-1762,-6 0-3267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58.490"/>
    </inkml:context>
    <inkml:brush xml:id="br0">
      <inkml:brushProperty name="width" value="0.025" units="cm"/>
      <inkml:brushProperty name="height" value="0.025" units="cm"/>
    </inkml:brush>
  </inkml:definitions>
  <inkml:trace contextRef="#ctx0" brushRef="#br0">103 0 9065,'0'0'21108,"27"77"-20212,-40-21-607,-2 0-225,1 2-64,2-7-673,-1-2-768,0-8-1346,-1-10-1441,-1-11-897,-5-10-2178</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12.549"/>
    </inkml:context>
    <inkml:brush xml:id="br0">
      <inkml:brushProperty name="width" value="0.025" units="cm"/>
      <inkml:brushProperty name="height" value="0.025" units="cm"/>
      <inkml:brushProperty name="color" value="#AB008B"/>
    </inkml:brush>
  </inkml:definitions>
  <inkml:trace contextRef="#ctx0" brushRef="#br0">60 1 14221,'-1'6'8159,"0"9"-5330,-2 30-2158,-26 108 3251,11-52-1998,13-85-1667,2-24 91,4-29 88,5 10-436,1 0 0,2 0 0,1 0 0,0 1 0,2 0 0,18-27 0,-27 48 0,1 0 0,-1 1 0,1-1 0,0 1 0,0 0 0,1 0 0,-1 1 0,1-1 0,0 1 0,-1 0 0,10-4 0,-12 6 0,0 0 0,1 0 0,-1 0 0,0 0 0,1 1 0,-1-1 0,1 1 0,-1-1 0,0 1 0,1 0 0,-1 0 0,1 0 0,-1 0 0,1 1 0,-1-1 0,1 1 0,-1-1 0,0 1 0,1 0 0,-1 0 0,0 0 0,0 0 0,0 0 0,1 1 0,-1-1 0,0 0 0,-1 1 0,1 0 0,2 2 0,-2-2 0,0 0 0,-1 0 0,1 0 0,-1 0 0,0 0 0,0 0 0,0 0 0,0 0 0,0 1 0,0-1 0,0 0 0,-1 1 0,1-1 0,-1 1 0,0-1 0,1 0 0,-1 1 0,0-1 0,-1 1 0,1-1 0,0 1 0,-1-1 0,1 0 0,-1 1 0,0-1 0,0 0 0,0 1 0,0-1 0,0 0 0,0 0 0,-1 0 0,1 0 0,-1 0 0,1 0 0,-1-1 0,0 1 0,0 0 0,0-1 0,0 1 0,-2 1 0,-3 1 0,1 0 0,-1 0 0,0 0 0,0-1 0,-1 0 0,1 0 0,-1-1 0,1 0 0,-1 0 0,0-1 0,-10 1 0,17-2-149,0 0 0,1 0 0,-1 0 0,0-1 0,1 1 0,-1 0-1,1-1 1,-1 1 0,0-1 0,1 1 0,-1-1 0,1 1 0,-1-1 0,1 1 0,-1-1 0,1 1 0,0-1 0,-1 1 0,1-1 0,0 0-1,-1 1 1,1-1 0,0 0 0,0 1 0,-1-1 0,1 0 0,0 1 0,0-1 0,0 0 0,0 0 0,0 1 0,0-1 0,0 0-1,0 1 1,0-1 0,1 0 0,-1 1 0,0-1 0,1-1 0,-1-4-2371,0-14-8279</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47.852"/>
    </inkml:context>
    <inkml:brush xml:id="br0">
      <inkml:brushProperty name="width" value="0.025" units="cm"/>
      <inkml:brushProperty name="height" value="0.025" units="cm"/>
      <inkml:brushProperty name="color" value="#AB008B"/>
    </inkml:brush>
  </inkml:definitions>
  <inkml:trace contextRef="#ctx0" brushRef="#br0">1 1 5765,'0'0'24226,"4"4"-23222,3 7-620,0-1 0,0 1 0,8 21 0,-10-21-672,0 0 0,0-1 0,1 0 0,0 0 0,1 0-1,0 0 1,10 8 0,-4-10-3980,1-10-4292,-6-8 163</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48.192"/>
    </inkml:context>
    <inkml:brush xml:id="br0">
      <inkml:brushProperty name="width" value="0.025" units="cm"/>
      <inkml:brushProperty name="height" value="0.025" units="cm"/>
      <inkml:brushProperty name="color" value="#AB008B"/>
    </inkml:brush>
  </inkml:definitions>
  <inkml:trace contextRef="#ctx0" brushRef="#br0">59 1 17553,'0'0'4260,"-19"57"-2242,10-28-705,2 6-96,-1 1-416,-1 4-481,3 1-192,5-4-128,1 0-1569,0-11-2083,1-11-5476</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48.926"/>
    </inkml:context>
    <inkml:brush xml:id="br0">
      <inkml:brushProperty name="width" value="0.025" units="cm"/>
      <inkml:brushProperty name="height" value="0.025" units="cm"/>
      <inkml:brushProperty name="color" value="#AB008B"/>
    </inkml:brush>
  </inkml:definitions>
  <inkml:trace contextRef="#ctx0" brushRef="#br0">17 1 15791,'0'0'12588,"-16"65"-12236,16-48-32,0 0-191,8-6-65,0 1-32,-1-6-833,4-2-1025,-4-4-768,5 0-1826,0-2-4036</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49.298"/>
    </inkml:context>
    <inkml:brush xml:id="br0">
      <inkml:brushProperty name="width" value="0.025" units="cm"/>
      <inkml:brushProperty name="height" value="0.025" units="cm"/>
      <inkml:brushProperty name="color" value="#AB008B"/>
    </inkml:brush>
  </inkml:definitions>
  <inkml:trace contextRef="#ctx0" brushRef="#br0">127 1 19090,'0'0'5413,"-37"52"-2786,22-26-545,0 4-1218,0 5-575,2-1-193,0 3-128,2-3-673,7-3-1281,1-8-1761,3-5-2563</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30.439"/>
    </inkml:context>
    <inkml:brush xml:id="br0">
      <inkml:brushProperty name="width" value="0.025" units="cm"/>
      <inkml:brushProperty name="height" value="0.025" units="cm"/>
      <inkml:brushProperty name="color" value="#AB008B"/>
    </inkml:brush>
  </inkml:definitions>
  <inkml:trace contextRef="#ctx0" brushRef="#br0">5 1 12684,'-4'2'6086,"4"0"-3908,0 0-1217,9 2 672,15-1 129,9 0-289,8 0-704,7-3-481,5 1-224,-3-1 0,-5 0-288,-8 0-1185,-11 0-609,-9 0-1089,-8 1-1153</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6:30.814"/>
    </inkml:context>
    <inkml:brush xml:id="br0">
      <inkml:brushProperty name="width" value="0.025" units="cm"/>
      <inkml:brushProperty name="height" value="0.025" units="cm"/>
      <inkml:brushProperty name="color" value="#AB008B"/>
    </inkml:brush>
  </inkml:definitions>
  <inkml:trace contextRef="#ctx0" brushRef="#br0">0 0 13229,'0'0'10666,"68"23"-8809,-28-22-255,3-1-801,0 0-609,-7 1-128,-6 1-320,-4 2-1954,-11-1-2435,-7-2-4259</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7:03.282"/>
    </inkml:context>
    <inkml:brush xml:id="br0">
      <inkml:brushProperty name="width" value="0.025" units="cm"/>
      <inkml:brushProperty name="height" value="0.025" units="cm"/>
      <inkml:brushProperty name="color" value="#AB008B"/>
    </inkml:brush>
  </inkml:definitions>
  <inkml:trace contextRef="#ctx0" brushRef="#br0">85 21 3812,'0'0'22325,"-3"-3"-20708,-5-8-736,11 5 511,27 5 1023,-11 2-2341,-18-1-71,14 0 51,1 0 0,0 2-1,22 4 1,-35-5-52,0-1 1,0 1-1,0 0 0,0 1 1,0-1-1,0 0 1,-1 1-1,1 0 0,0 0 1,-1-1-1,3 4 0,-4-4-1,0 0-1,0 0 0,-1 1 0,1-1 0,0 0 0,-1 0 1,1 1-1,-1-1 0,1 1 0,-1-1 0,0 0 1,1 1-1,-1-1 0,0 1 0,0-1 0,0 1 0,0-1 1,0 0-1,-1 1 0,1-1 0,0 1 0,-1-1 0,1 0 1,-1 1-1,0 1 0,-2 1 0,1 0 0,-1-1 0,0 1 0,0-1 0,0 1 0,0-1 0,-1 0 0,1 0 0,-1-1 0,0 1 0,-6 3 0,-53 24 0,51-24 0,-1-1 0,8-4 0,1 1 0,0-1 0,-1 1 0,1 0 0,0 0 0,0 0 0,0 1 0,-7 5 0,43-2 0,-22-4 0,0 1 0,0 1 0,-1-1 0,1 1 0,-1 1 0,17 10 0,-23-13 0,-1-1 0,1 1 0,-1 0 0,0-1 0,0 1 0,0 0 0,0 0 0,0 1 0,-1-1 0,1 0 0,-1 0 0,1 1 0,-1-1 0,0 1 0,0 0 0,0-1 0,0 1 0,0 0 0,-1-1 0,1 1 0,-1 0 0,1 0 0,-1-1 0,0 1 0,0 0 0,-1 0 0,1 0 0,-1-1 0,1 1 0,-3 5 0,2-6 0,-1 0 0,0 1 0,0-1 0,0 0 0,0 0 0,0 0 0,0 0 0,-1-1 0,1 1 0,-1-1 0,1 1 0,-1-1 0,1 0 0,-1 0 0,0 0 0,-5 1 0,-48 9 0,42-9 0,0 0 0,0-1 0,-1 0 0,1 0 0,-27-4 0,34-2-160,18-1-409,17-2-2321,8 3-8759,-16 4 3535</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7:03.622"/>
    </inkml:context>
    <inkml:brush xml:id="br0">
      <inkml:brushProperty name="width" value="0.025" units="cm"/>
      <inkml:brushProperty name="height" value="0.025" units="cm"/>
      <inkml:brushProperty name="color" value="#AB008B"/>
    </inkml:brush>
  </inkml:definitions>
  <inkml:trace contextRef="#ctx0" brushRef="#br0">1 10 12556,'0'0'18577,"13"4"-17471,23 4-1018,1-2 0,0-2 0,-1-1 0,1-2 0,71-7 0,115-23-5053</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7:04.091"/>
    </inkml:context>
    <inkml:brush xml:id="br0">
      <inkml:brushProperty name="width" value="0.025" units="cm"/>
      <inkml:brushProperty name="height" value="0.025" units="cm"/>
      <inkml:brushProperty name="color" value="#AB008B"/>
    </inkml:brush>
  </inkml:definitions>
  <inkml:trace contextRef="#ctx0" brushRef="#br0">0 40 11115,'0'0'18545,"12"-6"-17317,-1 0-1025,1 1 0,-1 1-1,1-1 1,0 2 0,0 0 0,0 1 0,0 0 0,14-1 0,-24 3-200,0 0-1,0 0 1,1 0 0,-1 0 0,0 0 0,0 0 0,0 1 0,0-1 0,0 1 0,0-1 0,1 1-1,-1 0 1,0 0 0,-1 0 0,1 0 0,0 0 0,0 0 0,0 1 0,-1-1 0,1 1 0,0-1-1,1 3 1,-3-2-3,1 0-1,0 0 1,-1 1-1,0-1 0,0 0 1,0 0-1,0 0 1,0 1-1,0-1 1,0 0-1,-1 0 0,1 0 1,-1 0-1,1 0 1,-1 1-1,0-1 1,0 0-1,0 0 0,0-1 1,0 1-1,-1 0 1,-1 3-1,-7 7 1,0-1 0,-1 1 0,0-1 0,0-1 0,-20 13 0,-24 23 0,54-45 1,0-1 0,1 0 0,-1 0 0,1 1 0,-1-1 0,1 0 0,-1 1 0,1-1 0,0 1 0,-1-1 0,1 1 0,-1-1 0,1 0 0,0 1 0,-1-1 0,1 1 0,0 0 0,0-1 0,-1 1 0,1-1 0,0 1 0,0-1 0,0 1 0,0 0 0,0-1 0,0 1 0,0-1 0,0 1 0,0-1 0,0 1 0,0 0 0,0-1 0,0 1 0,0-1 0,1 1 0,-1-1 0,0 1 0,0 0 0,1-1 0,-1 1 0,0-1 0,1 1 0,-1-1 0,0 0 0,1 1 0,-1-1 0,1 1 0,-1-1 0,1 0 0,-1 1 0,1-1 0,-1 0 0,1 1 0,-1-1 0,1 0 0,-1 0 0,1 0 0,-1 0 0,1 1 0,0-1 0,-1 0 0,1 0 0,-1 0 0,1 0 1,0 0-1,-1 0 0,1-1 0,0 1-1,54 1-163,-44-2-37,51-4-4066,0-11-4872,-18 2-66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58.861"/>
    </inkml:context>
    <inkml:brush xml:id="br0">
      <inkml:brushProperty name="width" value="0.025" units="cm"/>
      <inkml:brushProperty name="height" value="0.025" units="cm"/>
    </inkml:brush>
  </inkml:definitions>
  <inkml:trace contextRef="#ctx0" brushRef="#br0">0 207 12556,'9'-15'2573,"0"0"-1786,1 0 1,0 0-1,1 1 1,1 0-1,0 1 0,1 0 1,0 1-1,1 1 1,16-11-1,-15 14 47,1 1 0,0 0-1,0 1 1,1 1 0,19-4 0,-27 7-629,0 1 1,0-1-1,1 2 1,-1-1-1,0 1 1,0 1-1,1 0 1,-1 0-1,0 1 1,0 0-1,10 3 0,-16-3-198,0-1-1,0 0 0,0 1 0,0 0 0,0 0 0,-1 0 0,1 0 1,-1 0-1,1 0 0,-1 1 0,0-1 0,0 1 0,0-1 0,0 1 0,0 0 1,-1 0-1,1 0 0,-1 0 0,0 0 0,0 0 0,0 0 0,0 0 0,0 1 1,-1-1-1,0 0 0,1 1 0,-1-1 0,0 0 0,-1 0 0,1 1 0,-1-1 1,0 4-1,-1 2 9,-1 0 0,0-1 0,0 1 0,-1-1 0,0 0 0,0 0 0,-1 0 1,0-1-1,-1 1 0,-9 9 0,-12 8 99,-2-1 0,-59 37 0,75-52-77,47-11-185,-20 3 114,6-3-11,0 2-1,-1 0 0,1 1 0,0 1 0,23 5 0,-40-6 34,1 0 0,-1 0 0,0 0 0,1 0 0,-1 0 0,0 0 0,1 1 0,-1 0 0,0-1 0,0 1 0,0 1 0,0-1 0,-1 0 0,1 1 0,-1-1 0,1 1 0,-1 0-1,0-1 1,0 1 0,0 0 0,0 1 0,-1-1 0,1 0 0,-1 0 0,0 1 0,0-1 0,0 1 0,0-1 0,-1 1 0,1-1 0,-1 1 0,0-1 0,0 1 0,0 0 0,-1-1 0,0 7 0,-1-5 77,0 0 0,0 0 1,-1 0-1,1-1 1,-1 1-1,0-1 1,0 1-1,0-1 0,-1 0 1,1 0-1,-1-1 1,0 1-1,0-1 0,-1 0 1,-8 6-1,-4 1 382,0-1-1,-36 14 1,35-17-434,-1 0 1,1-1-1,-1-1 0,0-1 1,-37 2-1,51-5-14,0 0 1,-1 0-1,1-1 0,0 0 1,0 0-1,0-1 0,0 1 1,0-1-1,0 0 0,0 0 1,-6-5-1,8 5 1,0 0-1,1 0 1,-1-1-1,1 0 1,0 1 0,0-1-1,0 0 1,0 0-1,0 0 1,1 0 0,-1 0-1,1-1 1,0 1-1,0 0 1,0-1 0,0 1-1,1-1 1,-1 1-1,1-4 1,0 4-207,0 1 1,0 0-1,0-1 1,0 1-1,1 0 1,-1 0-1,1-1 1,-1 1-1,1 0 1,0 0-1,0 0 0,0 0 1,0 0-1,0 0 1,1 0-1,-1 0 1,0 0-1,1 0 1,0 1-1,-1-1 1,1 1-1,0-1 0,0 1 1,0-1-1,0 1 1,0 0-1,0 0 1,0 0-1,4-1 1,6-2-1838,0 1 1,1 1 0,-1-1-1,17 1 1,-13 0 418,14-1-5833</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7:04.447"/>
    </inkml:context>
    <inkml:brush xml:id="br0">
      <inkml:brushProperty name="width" value="0.025" units="cm"/>
      <inkml:brushProperty name="height" value="0.025" units="cm"/>
      <inkml:brushProperty name="color" value="#AB008B"/>
    </inkml:brush>
  </inkml:definitions>
  <inkml:trace contextRef="#ctx0" brushRef="#br0">104 18 16976,'0'0'10880,"-11"7"-9487,2-1-1143,0 1 0,0-1 0,1 1 0,0 1 0,-12 14 0,16-18-194,1 1 1,0-1-1,0 1 1,1-1-1,-1 1 1,1 0-1,0 0 1,0 0 0,1 0-1,-1 1 1,1-1-1,0 0 1,1 0-1,-1 1 1,1-1-1,1 9 1,-1-12-54,1-1 1,-1 0-1,1 0 1,-1 0-1,1 0 1,-1 0-1,1 0 1,0 0-1,0 0 1,-1 0-1,1 0 1,0-1-1,0 1 1,0 0-1,0 0 0,0-1 1,0 1-1,0-1 1,0 1-1,0-1 1,0 1-1,1-1 1,-1 0-1,0 1 1,0-1-1,0 0 1,2 0-1,39 2 185,-33-3-142,-3 1-35,1-1-1,0 0 1,-1 0-1,1-1 1,-1 0-1,1 0 1,-1-1-1,0 0 1,0 0-1,0 0 1,0 0-1,0-1 1,-1 0-1,0-1 1,0 1-1,0-1 1,0 0-1,-1 0 1,1 0 0,-1-1-1,-1 1 1,1-1-1,-1 0 1,0 0-1,0-1 1,-1 1-1,0 0 1,0-1-1,-1 0 1,1 1-1,-1-1 1,-1 0-1,1 1 1,-1-1-1,-1-9 1,1 15-4,-1 0 0,1 0 0,0 0 0,-1-1 0,1 1 0,-1 0 0,0 0 0,1 0 0,-1 0 0,0 0 0,0 0 0,1 0 0,-1 0 0,0 0 0,0 1 0,0-1 0,0 0 0,0 0 0,0 1 0,0-1 0,0 1 0,-1-1 0,1 1 0,0-1 0,0 1 0,0 0 0,-1 0 0,1-1 0,0 1 0,0 0 0,0 0 1,-1 0-1,1 0 0,0 1 0,0-1 0,-1 0 0,1 0 0,-1 1 0,-3 0 1,0 0 0,0 0 0,0 1 0,0-1 0,1 1 1,-1 0-1,1 0 0,-6 4 0,3 0-355,1 0 0,-1 0 0,1 1 0,0-1 0,-9 16 0,14-22 268,0 1-1,1 0 1,-1 0-1,0 0 1,0 0-1,1 0 1,-1 0-1,1 0 1,-1 1-1,1-1 1,-1 0 0,1 0-1,0 0 1,0 0-1,-1 1 1,1-1-1,0 0 1,0 0-1,0 1 1,0-1-1,0 0 1,1 0-1,-1 0 1,0 1 0,1-1-1,-1 0 1,0 0-1,1 0 1,-1 0-1,1 0 1,0 0-1,-1 0 1,1 0-1,0 0 1,0 0-1,0 0 1,0 0 0,-1 0-1,1 0 1,0-1-1,0 1 1,0 0-1,1-1 1,-1 1-1,0-1 1,0 1-1,0-1 1,0 0-1,1 1 1,-1-1 0,2 0-1,20 2-4975,3-2-2029</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7:04.792"/>
    </inkml:context>
    <inkml:brush xml:id="br0">
      <inkml:brushProperty name="width" value="0.025" units="cm"/>
      <inkml:brushProperty name="height" value="0.025" units="cm"/>
      <inkml:brushProperty name="color" value="#AB008B"/>
    </inkml:brush>
  </inkml:definitions>
  <inkml:trace contextRef="#ctx0" brushRef="#br0">85 13 19859,'0'0'8226,"-10"7"-6977,8-5-1216,-7 3 174,1 1-1,0 1 0,1 0 0,-11 11 0,15-15-173,1 1-1,-1-1 0,1 0 0,0 1 1,1 0-1,-1-1 0,0 1 0,1 0 1,0 0-1,0 0 0,0 0 0,0 0 0,1 0 1,0 0-1,-1 0 0,1 0 0,1 7 1,0-10-27,0 1 0,0-1 0,0 0 0,0 1 1,1-1-1,-1 0 0,0 0 0,0 0 0,1 0 1,-1 0-1,1 0 0,-1 0 0,1 0 0,-1-1 1,1 1-1,-1 0 0,1-1 0,0 1 0,-1-1 1,1 0-1,0 0 0,-1 0 0,1 0 0,0 0 1,0 0-1,1 0 0,49-4 136,-43 2-58,0-2-1,-1 1 1,1-1-1,-1 0 1,0-1-1,0 0 1,-1 0-1,12-11 1,-16 14-51,0-1 0,1 0 0,-2 1 0,1-1 0,0-1 0,0 1 0,-1 0 0,0 0 0,0-1 0,0 0 0,0 1 0,0-1 0,-1 0 1,1 0-1,-1 0 0,0 0 0,-1 0 0,1 0 0,-1 0 0,1 0 0,-2-7 0,1 10-29,-1-1-1,0 1 1,0-1-1,0 1 1,0-1 0,-1 1-1,1 0 1,0 0-1,0-1 1,-1 1 0,1 0-1,-1 0 1,1 1-1,-1-1 1,0 0-1,1 0 1,-1 1 0,0-1-1,1 1 1,-1-1-1,0 1 1,1 0 0,-1 0-1,0 0 1,-3 0-1,-46 1-470,23 6-2698,9 1-3273,1 2-7127</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7:06.673"/>
    </inkml:context>
    <inkml:brush xml:id="br0">
      <inkml:brushProperty name="width" value="0.025" units="cm"/>
      <inkml:brushProperty name="height" value="0.025" units="cm"/>
      <inkml:brushProperty name="color" value="#AB008B"/>
    </inkml:brush>
  </inkml:definitions>
  <inkml:trace contextRef="#ctx0" brushRef="#br0">0 1 16656,'0'0'9289,"52"43"-8264,-37-30-513,1 0-352,4-4-96,-2 0 32,2-4-32,-1-1-512,1-4-1218,-2 0-1120,-2 0-1058,-2-11-1953,-1-5-7400</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7:07.030"/>
    </inkml:context>
    <inkml:brush xml:id="br0">
      <inkml:brushProperty name="width" value="0.025" units="cm"/>
      <inkml:brushProperty name="height" value="0.025" units="cm"/>
      <inkml:brushProperty name="color" value="#AB008B"/>
    </inkml:brush>
  </inkml:definitions>
  <inkml:trace contextRef="#ctx0" brushRef="#br0">144 1 3043,'0'0'22805,"-49"68"-21171,34-35-385,0 1-256,2 4-288,-1 0-321,2 1-256,6 3-96,0-1-544,1-1-1346,-1 0-2498,3-9-3876</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7:09.631"/>
    </inkml:context>
    <inkml:brush xml:id="br0">
      <inkml:brushProperty name="width" value="0.025" units="cm"/>
      <inkml:brushProperty name="height" value="0.025" units="cm"/>
      <inkml:brushProperty name="color" value="#AB008B"/>
    </inkml:brush>
  </inkml:definitions>
  <inkml:trace contextRef="#ctx0" brushRef="#br0">1 0 15118,'0'0'15695,"51"23"-14510,-21-23-608,4 0-385,-6 0-192,0-2-256,-5-1-1122,-2 1-1568,-6 0-3300,0-6-5573</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7:10.428"/>
    </inkml:context>
    <inkml:brush xml:id="br0">
      <inkml:brushProperty name="width" value="0.025" units="cm"/>
      <inkml:brushProperty name="height" value="0.025" units="cm"/>
      <inkml:brushProperty name="color" value="#AB008B"/>
    </inkml:brush>
  </inkml:definitions>
  <inkml:trace contextRef="#ctx0" brushRef="#br0">1 21 10666,'0'0'18407,"12"-4"-17051,-2 0-1176,1 1 0,-1 0-1,1 1 1,0 0 0,0 1 0,0 0 0,0 1 0,0 0 0,0 1-1,0 0 1,0 0 0,15 5 0,-20-4-180,1 0 0,0 1 0,-1 0 0,0 0 0,0 0 0,9 7 0,-14-9 0,0 0 0,0 0 0,0 0 0,0 0 0,0 0 0,0 0 0,-1 0 0,1 0 0,0 1 0,0-1 0,-1 0 0,1 0 0,-1 1 0,1-1 0,-1 1 0,0-1 0,1 0 0,-1 1 0,0-1 0,0 1 0,0-1 0,0 1 0,0-1 0,0 1 0,0-1 0,-1 0 0,1 1 0,-1-1 0,1 0 0,-1 1 0,1-1 0,-1 0 0,0 1 0,1-1 0,-1 0 0,0 0 0,0 0 0,0 0 0,-1 1 0,-7 7 0,0 0 0,-1-1 0,1-1 0,-2 0 0,1 0 0,-1-1 0,-19 8 0,20-10 0,0 1 0,1 0 0,-1 0 0,1 1 0,0 0 0,0 0 0,1 1 0,0 1 0,0-1 0,-10 14 0,17-20 0,1-1 0,-1 1 0,1 0 0,0 0 0,-1-1 0,1 1 0,0 0 0,-1 0 0,1-1 0,0 1 0,0 0 0,0 0 0,0 0 0,0-1 0,0 1 0,0 0 0,0 0 0,0 0 0,0-1 0,0 1 0,0 0 0,1 0 0,-1 0 0,0-1 0,1 1 0,-1 0 0,0-1 0,1 1 0,-1 0 0,1-1 0,-1 1 0,1 0 0,-1-1 0,1 1 0,0-1 0,-1 1 0,1-1 0,0 1 0,-1-1 0,1 1 0,0-1 0,0 0 0,-1 1 0,1-1 0,0 0 0,0 0 0,-1 0 0,1 0 0,0 1 0,0-1 0,0 0 0,-1 0 0,2-1 0,55 4 0,-47-4 0,70 1-2653,41 0-6022,-105 0 913</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7:10.799"/>
    </inkml:context>
    <inkml:brush xml:id="br0">
      <inkml:brushProperty name="width" value="0.025" units="cm"/>
      <inkml:brushProperty name="height" value="0.025" units="cm"/>
      <inkml:brushProperty name="color" value="#AB008B"/>
    </inkml:brush>
  </inkml:definitions>
  <inkml:trace contextRef="#ctx0" brushRef="#br0">0 31 18449,'0'0'9097,"76"0"-7111,-34 0-449,6-5-448,3-3-640,-1 3-385,-4 0 32,-6 1-320,-9 1-417,-5 3-512,-7 0-384,-8 0-449,-2 0-513,-6 0-1440</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7:11.949"/>
    </inkml:context>
    <inkml:brush xml:id="br0">
      <inkml:brushProperty name="width" value="0.025" units="cm"/>
      <inkml:brushProperty name="height" value="0.025" units="cm"/>
      <inkml:brushProperty name="color" value="#AB008B"/>
    </inkml:brush>
  </inkml:definitions>
  <inkml:trace contextRef="#ctx0" brushRef="#br0">80 1 9257,'0'0'22725,"-3"11"-22212,1-2-395,-2 0-98,1-1-1,1 1 0,0 0 0,0 0 0,1 0 1,0 0-1,0 15 0,4-24-19,-1 1 0,0 0 0,0-1 0,0 1 0,1-1 0,-1 1 0,0-1 0,1 0 0,-1 0 0,0 0 0,0-1 0,4 0 0,-2 1 0,35-6 0,-32 4 0,0 1 0,0 0 0,0 0 0,0 0 0,0 1 0,0 0 0,9 1 0,-14 0 0,0 0 0,-1-1 0,1 1 0,0 0 0,0 0 0,-1 0 0,1 0 0,-1 0 0,1 1 0,-1-1 0,0 0 0,1 1 0,-1-1 0,0 1 0,0-1 0,0 1 0,0-1 0,0 1 0,0 0 0,-1 0 0,1 0 0,0-1 0,-1 1 0,1 0 0,-1 0 0,0 0 0,0 0 0,0 0 0,0 0 0,0 0 0,0-1 0,-1 3 0,1 3 0,-1-1 0,0 1 0,-1-1 0,0 1 0,0-1 0,0 0 0,0 1 0,-1-1 0,0-1 0,-1 1 0,1 0 0,-1-1 0,0 0 0,-1 0 0,1 0 0,-1 0 0,0-1 0,0 1 0,0-1 0,-1-1 0,1 1 0,-1-1 0,0 0 0,0 0 0,0 0 0,0-1 0,-1 0 0,1-1 0,-1 1 0,1-1 0,-1 0 0,1-1 0,-1 1 0,0-1 0,1-1 0,-13-1 0,16 1-189,0-1 0,1 1-1,-1-1 1,0 1 0,1-1 0,-1 0-1,1 0 1,0 0 0,-1 0 0,1-1-1,0 1 1,0 0 0,1-1 0,-1 0-1,0 1 1,1-1 0,0 0 0,0 0-1,0 0 1,0 0 0,0 0 0,0 0-1,1 0 1,-1-3 0,-1-5-1186,1-1 1,1 0 0,0 1-1,0-1 1,3-13-1,3-2-6242</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7:12.293"/>
    </inkml:context>
    <inkml:brush xml:id="br0">
      <inkml:brushProperty name="width" value="0.025" units="cm"/>
      <inkml:brushProperty name="height" value="0.025" units="cm"/>
      <inkml:brushProperty name="color" value="#AB008B"/>
    </inkml:brush>
  </inkml:definitions>
  <inkml:trace contextRef="#ctx0" brushRef="#br0">19 63 9001</inkml:trace>
  <inkml:trace contextRef="#ctx0" brushRef="#br0" timeOffset="1">19 63 9001,'-18'-50'7719,"18"46"-3459,0-1-32,2 1-1057,4 4-1153,4 0-769,5 0-320,5 0-737,8 0-192,3 0 0,3 0 0,2 0 0,-2 0-1057,2 0-2883,-3 0-3459,-1 0-8232</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7:12.688"/>
    </inkml:context>
    <inkml:brush xml:id="br0">
      <inkml:brushProperty name="width" value="0.025" units="cm"/>
      <inkml:brushProperty name="height" value="0.025" units="cm"/>
      <inkml:brushProperty name="color" value="#AB008B"/>
    </inkml:brush>
  </inkml:definitions>
  <inkml:trace contextRef="#ctx0" brushRef="#br0">0 1 19058,'0'0'13709</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59.395"/>
    </inkml:context>
    <inkml:brush xml:id="br0">
      <inkml:brushProperty name="width" value="0.025" units="cm"/>
      <inkml:brushProperty name="height" value="0.025" units="cm"/>
    </inkml:brush>
  </inkml:definitions>
  <inkml:trace contextRef="#ctx0" brushRef="#br0">0 234 18097,'0'0'4084,"11"0"-16,-3-1-3686,0 1 1,0-1-1,0-1 1,0 1-1,-1-1 1,1-1-1,0 0 1,-1 0-1,1 0 1,-1-1-1,0 0 1,0 0-1,-1 0 1,1-1-1,-1 0 1,7-8-1,-7 7-381,0 0 0,0-1 0,-1 1 0,0-1 0,0 0 0,0-1 0,-1 1 1,-1-1-1,1 0 0,-1 0 0,0 0 0,-1 0 0,0-1 0,2-14 0,-4 22-1,0 0 0,0 0 0,0 0 0,0 0 0,0 0 0,0 0 0,-1 1 0,1-1 0,0 0 0,-1 0 0,1 0 0,0 0 0,-1 0 0,1 0 0,-1 1 0,1-1 0,-1 0 0,1 0 0,-1 1 0,0-1 0,1 0 0,-1 1 0,0-1 0,0 1 0,1-1 0,-1 1 0,0-1 0,0 1 0,0-1 0,0 1 0,0 0 0,0 0 0,1-1 0,-1 1 0,0 0 0,0 0 0,0 0 0,0 0 0,0 0 0,0 0 0,0 0 0,0 0 0,0 1 0,0-1 0,0 0 0,0 0 0,1 1 0,-1-1 0,0 1 0,0-1 0,0 1 0,0 0 0,-6 1 0,1 1 0,0 0 0,0 1 0,1-1 0,-1 1 0,-5 5 0,-9 10 0,2 1 0,-19 25 0,32-38 0,0 0 0,0 0 0,1 1 0,0 0 0,0 0 0,1 0 0,0 0 0,1 0 0,-1 1 0,-1 14 0,4-22 0,1 0 0,-1 0 0,0 0 0,0 0 0,1 0 0,-1 0 0,0 0 0,1 0 0,-1 1 0,1-2 0,-1 1 0,1 0 0,0 0 0,-1 0 0,1 0 0,0 0 0,0 0 0,0-1 0,-1 1 0,1 0 0,0-1 0,0 1 0,0-1 0,0 1 0,0-1 0,0 1 0,0-1 0,1 1 0,-1-1 0,0 0 0,0 0 0,0 0 0,2 0 0,47 2 0,-38-2 0,194-12 0,-205 12 0,1 0 0,0 0 0,-1 0 0,1 1 0,0-1 0,-1 0 0,1 1 0,-1-1 0,1 1 0,-1 0 0,1-1 0,-1 1 0,1 0 0,-1 0 0,0 0 0,1 0 0,-1 0 0,2 2 0,11 9 0,-13-12 0,-1 0 0,1 0 0,-1 0 0,0 0 0,1 0 0,-1 0 0,1 0 0,-1 0 0,0 0 0,1 0 0,-1 0 0,1 0 0,-1-1 0,0 1 0,1 0 0,-1 0 0,0 0 0,1 0 0,-1-1 0,0 1 0,1 0 0,-1 0 0,0-1 0,1 1 0,-1 0 0,0-1 0,0 1 0,1 0 0,-1-1 0,0 1 0,0 0 0,0-1 0,1 1 0,-1 0 0,0-1 0,0 1 0,0-1 0,0 1 0,0 0 0,0-1 0,0 1 0,0-1 0,0 1 0,0-1 0,4-25 0,-4 22 0,3-103 0,-3 72 0,40 59 0,-28-19 0,0-2 0,0 0 0,0 0 0,0-1 0,0 0 0,1-1 0,-1-1 0,1 0 0,-1 0 0,0-2 0,1 1 0,-1-1 0,0-1 0,0 0 0,0-1 0,-1 0 0,1-1 0,-1-1 0,0 1 0,0-2 0,-1 1 0,12-11 0,-18 15 0,-1-1 0,1 0 0,-1 0 0,0 0 0,0-1 0,0 1 0,0-1 0,-1 0 0,1 0 0,-1 1 0,0-1 0,0-1 0,-1 1 0,1 0 0,-1 0 0,2-10 0,-4 14 0,1-1 0,0 1 0,0 0 0,-1-1 0,1 1 0,0-1 0,-1 1 0,1 0 0,0-1 0,-1 1 0,1 0 0,-1-1 0,1 1 0,-1 0 0,1 0 0,-1-1 0,1 1 0,-1 0 0,1 0 0,-1 0 0,1 0 0,-1-1 0,1 1 0,-1 0 0,1 0 0,-1 0 0,1 0 0,-1 0 0,1 0 0,-1 1 0,1-1 0,-1 0 0,1 0 0,-1 0 0,1 0 0,-1 1 0,1-1 0,-2 1 0,-22 7 0,6 5 0,0 0 0,1 1 0,0 0 0,1 2 0,0 0 0,2 0 0,0 2 0,1 0 0,0 0 0,-15 32 0,26-46 0,0 0 0,1-1 0,-1 1 0,1 1 0,0-1 0,0 0 0,1 0 0,-1 0 0,1 1 0,0-1 0,0 0 0,1 9 0,0-11 0,-1 0 0,1-1 0,0 1 0,0 0 0,1 0 0,-1 0 0,0-1 0,0 1 0,1-1 0,-1 1 0,1-1 0,0 1 0,-1-1 0,1 0 0,0 0 0,0 0 0,0 0 0,-1 0 0,1 0 0,0 0 0,0-1 0,0 1 0,1-1 0,-1 1 0,0-1 0,0 0 0,3 0 0,41 1-2244,-36-1 907,1-1 1,-1-1-1,0 0 0,0-1 0,0 1 0,-1-2 1,1 1-1,14-9 0,15-12-5112</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7:13.263"/>
    </inkml:context>
    <inkml:brush xml:id="br0">
      <inkml:brushProperty name="width" value="0.025" units="cm"/>
      <inkml:brushProperty name="height" value="0.025" units="cm"/>
      <inkml:brushProperty name="color" value="#AB008B"/>
    </inkml:brush>
  </inkml:definitions>
  <inkml:trace contextRef="#ctx0" brushRef="#br0">1 247 7111,'0'0'18737,"12"-4"-16895,14-7-1160,-1 0-1,-1-2 1,0-1-1,-1 0 1,37-31-1,25-40 82,-38 36-538,-46 84-476,-7-6 288,-17 47 0,16-58-22,1-1 1,0 2-1,2-1 1,0 0-1,1 1 1,1-1-1,1 25 1,8-37-1972,1-6-3515</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7:13.592"/>
    </inkml:context>
    <inkml:brush xml:id="br0">
      <inkml:brushProperty name="width" value="0.025" units="cm"/>
      <inkml:brushProperty name="height" value="0.025" units="cm"/>
      <inkml:brushProperty name="color" value="#AB008B"/>
    </inkml:brush>
  </inkml:definitions>
  <inkml:trace contextRef="#ctx0" brushRef="#br0">0 39 17873,'0'0'9225,"62"1"-6983,-25-1-673,8 0-320,3-6-640,3-2-609,-2 1 0,-2 0 0,-9 0-96,-8 5-1474,-7 0-992,-8 2-2082,-6 0-1602</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7:14.199"/>
    </inkml:context>
    <inkml:brush xml:id="br0">
      <inkml:brushProperty name="width" value="0.025" units="cm"/>
      <inkml:brushProperty name="height" value="0.025" units="cm"/>
      <inkml:brushProperty name="color" value="#AB008B"/>
    </inkml:brush>
  </inkml:definitions>
  <inkml:trace contextRef="#ctx0" brushRef="#br0">40 36 18001,'0'0'8632,"1"9"-7457,-1 50-337,-3 0 0,-2 0 0,-3 0 0,-17 65 0,25-122-670,4-5-17,10-18 91,17-30-34,6-22-208,-15 28 0,2 1 0,53-74 0,-72 113 0,-1 0 0,2 1 0,-1-1 0,0 1 0,1 0 0,0 1 0,0-1 0,0 1 0,0 1 0,1-1 0,12-3 0,-17 6 0,1-1 0,-1 0 0,1 1 0,-1-1 0,1 1 0,-1 0 0,1 0 0,-1 0 0,1 0 0,-1 0 0,1 0 0,-1 1 0,1-1 0,-1 1 0,1 0 0,-1 0 0,1 0 0,-1 0 0,0 0 0,0 0 0,1 1 0,-1-1 0,0 1 0,0-1 0,-1 1 0,1 0 0,0 0 0,0 0 0,-1 0 0,1 0 0,-1 0 0,0 0 0,2 5 0,-2-5 0,0 0 0,0 1 0,-1-1 0,0 0 0,1 0 0,-1 1 0,0-1 0,0 0 0,0 1 0,0-1 0,0 0 0,-1 1 0,1-1 0,-1 0 0,0 1 0,1-1 0,-1 0 0,0 0 0,0 0 0,-2 3 0,-1-1 0,1 0 0,-1 0 0,1 0 0,-1 0 0,0-1 0,0 0 0,-1 0 0,-8 5 0,1-2 0,1-1 0,-1 0 0,0-1 0,-1-1 0,1 0 0,-25 3 0,35-5-127,-1-1 0,1 0 0,-1 0 0,0 0 0,1 0 0,-1 0 0,1 0 0,-1-1 1,1 1-1,-1-1 0,1 0 0,-1 0 0,1 0 0,-1 0 0,1 0 0,-3-2 0,4 1-356,-1 0 1,1 0-1,0-1 1,0 1-1,0 0 1,0-1-1,0 1 0,0 0 1,1-1-1,-1 0 1,1 1-1,-1-1 0,1 1 1,0-1-1,0 1 1,1-4-1,-1-20-14907</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7:26.984"/>
    </inkml:context>
    <inkml:brush xml:id="br0">
      <inkml:brushProperty name="width" value="0.025" units="cm"/>
      <inkml:brushProperty name="height" value="0.025" units="cm"/>
      <inkml:brushProperty name="color" value="#AB008B"/>
    </inkml:brush>
  </inkml:definitions>
  <inkml:trace contextRef="#ctx0" brushRef="#br0">1 29 6406,'0'0'11504,"12"4"-9897,17 2-608,1 0 0,-1-2-1,47 1 1,108-7 1019,-71 0-1635,234 3-95,240-3-155,-516-1 490,0-2 1,0-4-1,83-21 0,-143 29-250</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7:32.814"/>
    </inkml:context>
    <inkml:brush xml:id="br0">
      <inkml:brushProperty name="width" value="0.025" units="cm"/>
      <inkml:brushProperty name="height" value="0.025" units="cm"/>
      <inkml:brushProperty name="color" value="#AB008B"/>
    </inkml:brush>
  </inkml:definitions>
  <inkml:trace contextRef="#ctx0" brushRef="#br0">15 0 6854,'-15'5'7604,"17"-1"-2882,33 2-1318,58 2-2488,2009 39 4112,-2101-47-4633,-6 0-2929</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7:43.929"/>
    </inkml:context>
    <inkml:brush xml:id="br0">
      <inkml:brushProperty name="width" value="0.025" units="cm"/>
      <inkml:brushProperty name="height" value="0.025" units="cm"/>
      <inkml:brushProperty name="color" value="#AB008B"/>
    </inkml:brush>
  </inkml:definitions>
  <inkml:trace contextRef="#ctx0" brushRef="#br0">19 189 5317,'0'0'10474,"-3"8"-8355,-1 2-1400,2-7-379,0 1 0,1-1 0,0 0-1,-1 1 1,1-1 0,1 1 0,-1-1 0,0 1 0,1 0 0,0 5 0,0-8-258,0-1 0,1 0 1,-1 1-1,1-1 0,-1 0 1,1 0-1,0 0 0,-1 1 1,1-1-1,-1 0 0,1 0 1,-1 0-1,1 0 0,-1 0 1,1 0-1,0 0 0,-1 0 1,1 0-1,-1 0 0,1 0 1,-1 0-1,1 0 0,0-1 0,-1 1 1,1 0-1,-1 0 0,1-1 1,-1 1-1,1 0 0,-1 0 1,0-1-1,1 1 0,-1-1 1,1 1-1,-1-1 0,22-12 1097,12-16-386,-1-2 0,50-61 0,-15 15 31,-68 77-806,0-1 0,0 1-1,0 0 1,0-1-1,1 1 1,-1 0-1,0-1 1,0 1-1,1 0 1,-1-1 0,0 1-1,0 0 1,1-1-1,-1 1 1,0 0-1,1 0 1,-1 0-1,0-1 1,1 1 0,-1 0-1,0 0 1,1 0-1,-1 0 1,1-1-1,-1 1 1,0 0-1,1 0 1,-1 0 0,1 0-1,-1 0 1,0 0-1,1 0 1,-1 0-1,1 0 1,-1 1-1,0-1 1,1 0 0,-1 0-1,1 0 1,-1 0-1,0 0 1,1 1-1,-1-1 1,0 0-1,1 0 1,-1 1 0,0-1-1,0 0 1,1 1-1,-1-1 1,0 0-1,0 1 1,1-1 0,3 34 448,-14 43 25,-9-22-213,12-39-154,1 1 1,0-1-1,2 1 0,0 0 0,1 1 1,-2 20-1,6-38-140,-1 1 0,0-1 0,1 0 0,-1 1 1,0-1-1,1 1 0,-1-1 0,1 0 0,-1 1 0,1-1 0,-1 0 0,1 0 0,-1 1 1,1-1-1,-1 0 0,1 0 0,-1 0 0,1 0 0,-1 0 0,1 1 0,-1-1 1,1 0-1,-1 0 0,1 0 0,0-1 0,-1 1 0,1 0 0,-1 0 0,1 0 0,0-1 1,21-4-1783,-17 1 359,0 1 0,0-1 0,-1-1 0,1 1-1,-1-1 1,7-8 0,8-14-8042</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7:44.506"/>
    </inkml:context>
    <inkml:brush xml:id="br0">
      <inkml:brushProperty name="width" value="0.025" units="cm"/>
      <inkml:brushProperty name="height" value="0.025" units="cm"/>
      <inkml:brushProperty name="color" value="#AB008B"/>
    </inkml:brush>
  </inkml:definitions>
  <inkml:trace contextRef="#ctx0" brushRef="#br0">145 20 13261,'0'0'13500,"-2"-4"-13083,2 3-382,0 0 1,0 1-1,-1-1 1,1 0-1,0 1 1,-1-1-1,1 1 1,0-1-1,-1 1 0,1-1 1,-1 1-1,1-1 1,-1 1-1,1-1 1,-1 1-1,1-1 1,-1 1-1,0 0 1,1-1-1,-1 1 1,1 0-1,-1 0 1,0-1-1,1 1 1,-1 0-1,0 0 0,1 0 1,-1 0-1,0 0 1,1 0-1,-1 0 1,0 0-1,1 0 1,-1 0-1,0 0 1,1 0-1,-1 1 1,0-1-1,1 0 1,-1 0-1,0 1 1,1-1-1,-1 1 1,1-1-1,-1 0 0,1 1 1,-1-1-1,1 1 1,-1-1-1,1 1 1,-1-1-1,0 2 1,-2 2 248,-1 0 0,1 1 0,0-1 0,0 1 1,1 0-1,-1-1 0,-3 11 0,6-15-271,0 1 1,0-1-1,-1 1 1,1-1-1,0 1 1,0-1-1,-1 1 0,1 0 1,0-1-1,0 1 1,0-1-1,0 1 0,0 0 1,0-1-1,0 1 1,0-1-1,0 1 1,0-1-1,1 1 0,-1 0 1,0-1-1,0 1 1,0-1-1,1 1 1,-1-1-1,0 1 0,1-1 1,-1 1-1,0-1 1,1 1-1,-1-1 0,1 1 1,-1-1-1,0 0 1,1 1-1,-1-1 1,1 0-1,-1 1 0,1-1 1,0 0-1,-1 0 1,1 0-1,-1 1 1,1-1-1,-1 0 0,1 0 1,0 0-1,-1 0 1,1 0-1,-1 0 0,1 0 1,0 0-1,-1 0 1,1 0-1,-1 0 1,1-1-1,-1 1 0,1 0 1,0 0-1,-1-1 1,1 1-1,0-1 1,37-14 117,32-45-692,-77 90 225,-37 88 1014,40-105-593,1 0 0,0 0-1,1 1 1,1-1 0,0 0 0,1 1-1,1 19 1,14-14-85,-3-5 0,-12-13 0,0-1 0,0 1 0,0 0 0,0-1 0,-1 1 0,1-1 0,0 1 0,0-1 0,0 1 0,-1-1 0,1 1 0,0-1 0,-1 1 0,1-1 0,0 1 0,-1-1 0,1 1 0,-1-1 0,1 0 0,-1 1 0,1-1 0,-1 0 0,1 1 0,-1-1 0,1 0 0,-1 1 0,1-1 0,-1 0 0,1 0 0,-1 0 0,0 0 0,0 0 0,-16 7 0,-1-1 0,0-1 0,0-1 0,0 0 0,0-2 0,-35 1 0,52-3 0,1 0 0,0 0 0,0 0 0,0 0 0,-1 0 0,1 0 0,0 0 0,0 0 0,0 0 0,-1-1 0,1 1 0,0 0 0,0 0 0,0 0 0,0 0 0,-1-1 0,1 1 0,0 0 0,0 0 0,0 0 0,0-1 0,0 1 0,0 0 0,0 0 0,0 0 0,0-1 0,-1 1 0,1 0 0,0 0 0,0-1 0,0 1 0,0 0 0,0 0 0,0-1 0,1 1 0,-1 0 0,0 0 0,0 0 0,0-1 0,0 1 0,0 0 0,0 0 0,0 0 0,0-1 0,0 1 0,1 0 0,-1 0 0,0 0 0,0-1 0,0 1 0,0 0 0,1 0 0,-1 0 0,0 0 0,0 0 0,0 0 0,1-1 0,-1 1 0,0 0 0,0 0 0,1 0 0,11-11 0,25-8-5149,-21 11 769,2-1-5501</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7:45.720"/>
    </inkml:context>
    <inkml:brush xml:id="br0">
      <inkml:brushProperty name="width" value="0.025" units="cm"/>
      <inkml:brushProperty name="height" value="0.025" units="cm"/>
      <inkml:brushProperty name="color" value="#AB008B"/>
    </inkml:brush>
  </inkml:definitions>
  <inkml:trace contextRef="#ctx0" brushRef="#br0">23 0 7815,'-22'6'8596,"28"-4"-2182,42-1-703,-37 0-5980,185 1 3398,265-1-2655,-460 0-525,1-1-1,-1 0 1,1 0-1,-1 0 1,1 0-1,0 0 0,-1-1 1,1 1-1,-1 0 1,1-1-1,-1 1 1,1-1-1,-1 0 1,1 1-1,-1-1 1,0 0-1,1 0 1,-1 0-1,0 0 1,0 0-1,0 0 1,2-2-1,-20 6-12958,6 1 6225</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7:46.326"/>
    </inkml:context>
    <inkml:brush xml:id="br0">
      <inkml:brushProperty name="width" value="0.025" units="cm"/>
      <inkml:brushProperty name="height" value="0.025" units="cm"/>
      <inkml:brushProperty name="color" value="#AB008B"/>
    </inkml:brush>
  </inkml:definitions>
  <inkml:trace contextRef="#ctx0" brushRef="#br0">9 16 14798,'0'0'9166,"11"-1"-7057,23-3-642,-7 0-748,0 1-1,0 1 1,0 1 0,44 5-1,-70-4-713,1 0 0,-1 0 0,0 1 0,0-1 0,0 1 0,0-1 0,0 1 0,0-1 0,0 1 0,0 0 0,0 0 0,-1-1 0,1 1 0,0 0 0,0 0 0,0 0 0,-1 0 0,1 0 0,-1 0 0,1 0 0,-1 0 0,1 0 0,-1 0 0,1 0 0,-1 0 0,0 0 0,0 0 0,1 1 0,-1-1 0,0 0 0,0 0 0,0 0 0,0 0 0,-1 1 0,1-1 0,0 0 0,0 0 0,-1 0 0,1 0 0,-1 0 0,1 0 0,-1 0 0,1 0 0,-2 2 0,-1 3 106,0 1 0,-1-1 0,0 0 1,0 0-1,-8 9 0,-44 37 322,-13 15-124,68-67-309,1 0 0,0 1 0,0-1 0,0 0 0,-1 0 0,1 0 0,0 1 0,0-1 0,0 0 0,0 0 0,-1 0 0,1 1 0,0-1 0,0 0 0,0 0 0,0 1 0,0-1 0,0 0 0,0 1 0,0-1 0,0 0 0,0 0 0,0 1 0,0-1 0,0 0 0,0 0 0,0 1 0,0-1 0,0 0 0,0 0 0,0 1 0,1-1 0,-1 0 0,0 0 0,0 1 0,0-1 0,0 0 0,0 0 0,1 0 0,-1 1 0,0-1 0,0 0 0,0 0 0,1 0 0,-1 0 0,0 0 0,1 1 0,19 4 0,36-5 0,-45 0 0,8-1 0,-7 1 0,0 0 0,0 0 0,-1 1 0,24 5 0,-33-6 0,1 1 0,-1 0 0,0-1 0,0 1 0,1 0 0,-1 1 0,0-1 0,0 0 0,0 1 0,0-1 0,0 1 0,-1-1 0,1 1 0,0 0 0,-1 0 0,1 0 0,-1 0 0,0 0 0,1 0 0,-1 0 0,0 1 0,0-1 0,-1 0 0,1 1 0,0-1 0,-1 0 0,1 1 0,-1-1 0,0 5 0,0-2 0,0-1 0,-1 1 0,1 0 0,-1-1 0,0 1 0,0 0 0,-1-1 0,1 0 0,-1 1 0,0-1 0,0 0 0,-1 0 0,1 0 0,-1 0 0,-5 5 0,2-2 0,0-1 0,-1 0 0,0 0 0,-1-1 0,1 0 0,-1-1 0,-16 8 0,12-7 0,-1 0 0,0-1 0,0 0 0,0-1 0,-1-1 0,1 0 0,-1-1 0,1 0 0,-1-1 0,0-1 0,-15-2 0,26 2-37,0 0 1,0 0-1,0-1 0,1 1 0,-1-1 1,1 1-1,-1-1 0,1 0 0,-1 0 1,1 0-1,0 0 0,0 0 0,0-1 1,0 1-1,1-1 0,-1 1 1,0-1-1,0-3 0,1 5-59,0-1 0,0 0 0,1 1-1,-1-1 1,1 0 0,-1 0 0,1 1 0,-1-1 0,1 0 0,0 0 0,0 0-1,0 1 1,0-1 0,1 0 0,-1 0 0,0 0 0,1 1 0,-1-1-1,1 0 1,-1 1 0,1-1 0,0 0 0,0 1 0,0-1 0,0 1 0,0-1-1,0 1 1,0-1 0,0 1 0,4-2 0,7-7-6123,1 0-3519</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7:51.079"/>
    </inkml:context>
    <inkml:brush xml:id="br0">
      <inkml:brushProperty name="width" value="0.025" units="cm"/>
      <inkml:brushProperty name="height" value="0.025" units="cm"/>
      <inkml:brushProperty name="color" value="#AB008B"/>
    </inkml:brush>
  </inkml:definitions>
  <inkml:trace contextRef="#ctx0" brushRef="#br0">0 0 14029,'0'0'15161,"2"9"-14429,1 28 138,-3 59 0,-1-56-691,8 74 0,1-84-1414,0-24-4251,-7-12-708,-2-14-750,-2 2-2815</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59.724"/>
    </inkml:context>
    <inkml:brush xml:id="br0">
      <inkml:brushProperty name="width" value="0.025" units="cm"/>
      <inkml:brushProperty name="height" value="0.025" units="cm"/>
    </inkml:brush>
  </inkml:definitions>
  <inkml:trace contextRef="#ctx0" brushRef="#br0">184 1 10634,'0'0'17099,"-11"-1"-15684,5 1-1288,-1 1 1,1-1-1,0 1 1,0 0 0,1 0-1,-1 1 1,0 0-1,0 0 1,1 0 0,-1 1-1,1 0 1,0 0 0,-1 0-1,1 1 1,1-1-1,-1 1 1,1 1 0,-1-1-1,1 0 1,-6 10-1,4-8-106,1 0 0,0 0 0,0 1 0,0 0 0,1 0 0,0 1 0,1-1 0,-1 1 0,1-1 0,1 1 0,0 0 0,0 0 0,0 0 0,0 13 0,2-20-88,0 0-1,0 1 0,0-1 0,0 0 0,1 1 0,-1-1 0,1 0 0,-1 1 0,1-1 0,-1 0 0,1 0 0,0 0 1,-1 1-1,1-1 0,0 0 0,0 0 0,0 0 0,0 0 0,0 0 0,0-1 0,0 1 0,2 1 0,0 0-151,1-1-1,-1 1 0,1-1 1,0 1-1,-1-1 0,1 0 1,8 0-1,-3 0-614,0 0 0,0-1 1,0-1-1,0 1 0,0-2 1,15-3-1,8-10-3591,-1-5-2446</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7:51.455"/>
    </inkml:context>
    <inkml:brush xml:id="br0">
      <inkml:brushProperty name="width" value="0.025" units="cm"/>
      <inkml:brushProperty name="height" value="0.025" units="cm"/>
      <inkml:brushProperty name="color" value="#AB008B"/>
    </inkml:brush>
  </inkml:definitions>
  <inkml:trace contextRef="#ctx0" brushRef="#br0">0 3 13741,'0'0'14798,"61"1"-13421,-27-1-480,-1 0-545,3 0-223,-5 0-129,0 0-737,-5 0-1217,-5 0-2338,-7-4-3748</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7:52.482"/>
    </inkml:context>
    <inkml:brush xml:id="br0">
      <inkml:brushProperty name="width" value="0.025" units="cm"/>
      <inkml:brushProperty name="height" value="0.025" units="cm"/>
      <inkml:brushProperty name="color" value="#AB008B"/>
    </inkml:brush>
  </inkml:definitions>
  <inkml:trace contextRef="#ctx0" brushRef="#br0">1 35 8168,'0'0'11616,"10"-5"-9411,-1 0-1611,1 0 0,1 1 1,-1 1-1,0 0 1,1 0-1,0 1 0,0 0 1,18 0-1,-23 2-329,4 0-3,0 0 0,1 0 0,-1 1-1,0 0 1,0 1 0,14 4 0,-22-5-252,0 0-1,0 0 0,-1 0 0,1 0 1,0 0-1,0 1 0,-1-1 0,1 0 1,-1 1-1,1-1 0,-1 1 0,1 0 1,-1 0-1,0-1 0,0 1 1,0 0-1,0 0 0,0 0 0,0 0 1,-1 0-1,1 0 0,-1 0 0,1 1 1,-1-1-1,0 0 0,0 0 0,0 0 1,0 0-1,0 0 0,0 1 0,0-1 1,-1 0-1,1 0 0,-1 0 0,0 0 1,0 0-1,-1 3 0,-3 4 16,1 0 0,-1-1 0,0 0-1,-1 0 1,0 0 0,0-1 0,-1 0-1,0 0 1,0-1 0,-13 10 0,9-8 58,1 0 0,0 1 0,1 1 1,-16 20-1,24-30-52,1 1 1,-1 0-1,0 0 0,1 0 1,-1 0-1,1 0 0,0 0 1,-1 0-1,1 0 1,-1 0-1,1 0 0,0 0 1,0 0-1,0 0 0,0 0 1,0 0-1,0 0 0,0 0 1,0 0-1,0 0 1,0 0-1,0 0 0,1 0 1,-1 0-1,1 2 0,0-2-4,0 0 1,1 0-1,-1 0 0,0 0 0,1 0 0,-1 0 0,1 0 0,-1 0 0,1-1 0,-1 1 0,1 0 0,-1-1 0,1 0 0,3 1 1,9 1 19,1-1 0,-1-1 0,18-1 0,-15 0-5,62-2-404,-40 1-2180,0 1-5669</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7:52.809"/>
    </inkml:context>
    <inkml:brush xml:id="br0">
      <inkml:brushProperty name="width" value="0.025" units="cm"/>
      <inkml:brushProperty name="height" value="0.025" units="cm"/>
      <inkml:brushProperty name="color" value="#AB008B"/>
    </inkml:brush>
  </inkml:definitions>
  <inkml:trace contextRef="#ctx0" brushRef="#br0">1 27 13741,'0'0'12524,"78"10"-10122,-35-10-961,2-8-448,0-1-640,-4 3-257,-4 0-32,-7 3-128,-2 0-545,-9 2-256,-2 1-768,-6 0-1538,-3 0-1025,-3 0-1185</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7:53.258"/>
    </inkml:context>
    <inkml:brush xml:id="br0">
      <inkml:brushProperty name="width" value="0.025" units="cm"/>
      <inkml:brushProperty name="height" value="0.025" units="cm"/>
      <inkml:brushProperty name="color" value="#AB008B"/>
    </inkml:brush>
  </inkml:definitions>
  <inkml:trace contextRef="#ctx0" brushRef="#br0">82 0 10442,'0'0'20211,"3"9"-20024,-2-6-175,0 1 0,1-1 0,-2 1 1,1-1-1,0 1 0,-1 0 0,0 0 0,0-1 1,0 1-1,0 0 0,0-1 0,-1 1 0,0 0 1,1-1-1,-1 1 0,-1 0 0,1-1 0,0 0 1,-1 1-1,-3 4 0,-3 19 72,8-27-78,0 1 1,0-1-1,0 1 0,0-1 1,0 1-1,0-1 0,0 1 1,1-1-1,-1 1 1,0-1-1,0 1 0,0-1 1,1 1-1,-1-1 0,0 0 1,1 1-1,-1-1 1,1 1-1,-1-1 0,0 0 1,1 1-1,-1-1 1,1 0-1,-1 0 0,1 1 1,-1-1-1,1 0 0,4 1 32,0-1-1,-1 1 0,1-1 0,0 0 0,0-1 1,-1 1-1,9-3 0,18-1-132,-29 4 63,0 0 1,0 0-1,-1 0 1,1 0-1,0 0 1,0 0-1,0 0 1,0 1-1,0-1 1,-1 1-1,1-1 1,0 1-1,0 0 1,-1-1-1,1 1 1,0 0-1,-1 0 1,1 0-1,-1 1 1,1-1-1,-1 0 1,0 1-1,1-1 0,-1 0 1,0 1-1,0-1 1,1 3-1,-1 0 10,0 1 0,0-1 0,0 0 0,-1 1 0,1-1 0,-1 0-1,0 1 1,0-1 0,-1 1 0,1-1 0,-3 6 0,2-5 125,-1 0-1,0 0 1,0 0 0,-1 0 0,1 0-1,-1-1 1,0 1 0,0-1 0,-1 0-1,1 1 1,-1-2 0,0 1 0,0 0 0,-1-1-1,1 0 1,0 0 0,-1 0 0,0 0-1,0-1 1,0 0 0,0 0 0,0 0-1,0-1 1,-9 2 0,10-2-127,0-1-1,0 1 1,0-1 0,0 0 0,0 0 0,0 0-1,0-1 1,0 1 0,1-1 0,-1 0-1,0 0 1,0-1 0,0 1 0,-5-4-1,6 3-167,0 0 0,1 0 0,-1-1-1,1 1 1,-1-1 0,1 1 0,0-1 0,0 0-1,1 0 1,-1 0 0,0 0 0,1 0-1,0 0 1,0 0 0,0-1 0,0 1 0,0 0-1,0-1 1,1-4 0,-1-16-5120,3-2-2135</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7:53.630"/>
    </inkml:context>
    <inkml:brush xml:id="br0">
      <inkml:brushProperty name="width" value="0.025" units="cm"/>
      <inkml:brushProperty name="height" value="0.025" units="cm"/>
      <inkml:brushProperty name="color" value="#AB008B"/>
    </inkml:brush>
  </inkml:definitions>
  <inkml:trace contextRef="#ctx0" brushRef="#br0">0 21 18321,'0'0'14446,"72"-15"-14446,-45 13 0,3 1 0,1-1 0,-2 2 0,-2 0 0,-2 0-2370,-3 0-3876,-1 0-6022</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7:54.049"/>
    </inkml:context>
    <inkml:brush xml:id="br0">
      <inkml:brushProperty name="width" value="0.025" units="cm"/>
      <inkml:brushProperty name="height" value="0.025" units="cm"/>
      <inkml:brushProperty name="color" value="#AB008B"/>
    </inkml:brush>
  </inkml:definitions>
  <inkml:trace contextRef="#ctx0" brushRef="#br0">0 37 19410,'0'0'9802,"51"-17"-11276,-35 8-2690,-1-2-3299</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7:54.583"/>
    </inkml:context>
    <inkml:brush xml:id="br0">
      <inkml:brushProperty name="width" value="0.025" units="cm"/>
      <inkml:brushProperty name="height" value="0.025" units="cm"/>
      <inkml:brushProperty name="color" value="#AB008B"/>
    </inkml:brush>
  </inkml:definitions>
  <inkml:trace contextRef="#ctx0" brushRef="#br0">1 277 15503,'0'0'12561,"9"-4"-11307,10-6-1174,0 0 0,-1-1 0,0-2-1,-1 0 1,0 0 0,-1-2 0,-1 0-1,0 0 1,-1-2 0,-1 0 0,0 0-1,-1-1 1,-1-1 0,-1 0 0,12-32-1,-31 129-63,3-52 107,0-3 167,0 1 1,2-1 0,1 1-1,0 1 1,2-1-1,3 42 1,10-44-2377,-10-21 1570,0 1 0,-1-1 1,1 0-1,0 1 0,0-1 0,0 0 0,0 0 1,0 0-1,0 0 0,0-1 0,0 1 1,0-1-1,1 1 0,2 0 0</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7:54.950"/>
    </inkml:context>
    <inkml:brush xml:id="br0">
      <inkml:brushProperty name="width" value="0.025" units="cm"/>
      <inkml:brushProperty name="height" value="0.025" units="cm"/>
      <inkml:brushProperty name="color" value="#AB008B"/>
    </inkml:brush>
  </inkml:definitions>
  <inkml:trace contextRef="#ctx0" brushRef="#br0">1 56 15887,'0'0'9871,"8"2"-7255,12 0-1611,-1 0 0,1-1 0,29-3 1,123-26-631,-32 4-923,-128 24-528,14-3-1947,-14-3-7734</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7:56.054"/>
    </inkml:context>
    <inkml:brush xml:id="br0">
      <inkml:brushProperty name="width" value="0.025" units="cm"/>
      <inkml:brushProperty name="height" value="0.025" units="cm"/>
      <inkml:brushProperty name="color" value="#AB008B"/>
    </inkml:brush>
  </inkml:definitions>
  <inkml:trace contextRef="#ctx0" brushRef="#br0">65 0 14926,'0'0'11520,"0"12"-9662,-3 35-637,-3 0 0,-14 61 1,-9 59-519,26-147-655,2-15-42,0 1 0,0-1 0,0 1 0,1 0 0,0-1 0,0 1 0,2 8 0,-1-18-6,0 0 0,0 0 0,1 0 0,-1 0 0,1 1 0,0-1 0,4-5 0,3-7 0,26-71 0,20-44 0,-47 114 0,1 0 0,1 1 0,1 0 0,0 1 0,16-17 0,-24 29 0,1 0 0,-1 0 0,1 0 0,0 1 0,0 0 0,0-1 0,0 1 0,0 1 0,0-1 0,0 1 0,1 0 0,-1 0 0,1 0 0,-1 0 0,1 1 0,-1-1 0,1 1 0,-1 1 0,1-1 0,-1 0 0,0 1 0,8 2 0,-9-2 0,-1 0 0,1 0 0,-1 0 0,1 0 0,-1 1 0,1-1 0,-1 1 0,0-1 0,1 1 0,-1 0 0,0 0 0,0 0 0,-1 0 0,1 0 0,0 1 0,-1-1 0,1 1 0,-1-1 0,0 1 0,0-1 0,0 1 0,0-1 0,0 1 0,0 0 0,-1 0 0,1-1 0,-1 1 0,0 0 0,0 0 0,0 0 0,0 0 0,-1-1 0,1 1 0,-1 0 0,1 0 0,-2 3 0,0-2 0,0-1 0,1 1 0,-1-1 0,-1 0 0,1 1 0,0-1 0,-1 0 0,0 0 0,1 0 0,-1-1 0,0 1 0,0-1 0,-1 1 0,1-1 0,-1 0 0,1 0 0,-1-1 0,1 1 0,-7 1 0,2 0 0,0-1 0,0 0 0,0-1 0,0 1 0,0-1 0,0-1 0,0 0 0,-14-1 0,20 0-120,1 1 1,-1-1-1,1 1 0,-1-1 1,1 0-1,-1 0 1,1 0-1,0 0 0,0 0 1,-1 0-1,1 0 0,0 0 1,0-1-1,0 1 0,0 0 1,0-1-1,0 1 1,1-1-1,-1 1 0,0-1 1,1 1-1,-1-1 0,1 1 1,0-1-1,-1 1 0,1-1 1,0 0-1,0 1 1,0-1-1,0 1 0,0-1 1,0 0-1,1 1 0,-1-1 1,1 1-1,-1-1 1,1 0-1,0-1 0,10-11-7834</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7:58.707"/>
    </inkml:context>
    <inkml:brush xml:id="br0">
      <inkml:brushProperty name="width" value="0.025" units="cm"/>
      <inkml:brushProperty name="height" value="0.025" units="cm"/>
      <inkml:brushProperty name="color" value="#AB008B"/>
    </inkml:brush>
  </inkml:definitions>
  <inkml:trace contextRef="#ctx0" brushRef="#br0">11 32 6790,'-11'-7'11414,"19"-1"-5329,20-2-2828,76 4-1591,-94 6-1564,-1 0 1,0 1-1,0 0 1,1 1-1,-1 0 1,0 0-1,-1 1 1,1 0-1,8 5 1,-15-8-96,-1 0 0,0 1 0,1-1 0,-1 1 0,0 0 1,0-1-1,0 1 0,1 0 0,-1 0 0,0 0 0,0 0 0,0 0 1,0 0-1,-1 0 0,1 0 0,0 0 0,0 0 0,-1 0 1,1 0-1,0 1 0,-1-1 0,1 0 0,-1 1 0,0-1 1,1 0-1,-1 1 0,0-1 0,0 0 0,0 1 0,0-1 0,0 0 1,0 1-1,0-1 0,0 0 0,-1 1 0,1-1 0,0 0 1,-1 1-1,1-1 0,-1 0 0,0 0 0,1 1 0,-1-1 0,0 0 1,0 0-1,0 0 0,0 0 0,0 0 0,0 0 0,0 0 1,0 0-1,0-1 0,-2 2 0,-9 7 158,-1-1 0,1 0 0,-28 11-1,25-12-30,15-6-117,0-1 0,0 0 0,0 0 0,-1 0 0,1 1 0,0-1 0,0 0 0,0 0 0,0 0 0,0 1 0,0-1 0,0 0 0,0 0 0,0 0 0,0 1 0,0-1 0,0 0 0,0 0 0,1 0 0,-1 1 0,0-1 0,0 0 0,0 0 0,0 0 0,0 1 0,0-1 0,0 0 0,1 0 0,-1 0 0,0 0 0,0 0 0,0 1 0,0-1 0,0 0 0,1 0 0,-1 0 0,0 0 0,0 0 0,0 0 0,1 0 0,-1 0 0,0 0 0,0 1 0,0-1 0,1 0 0,-1 0 0,0 0 0,0 0 0,0 0 0,1 0 0,-1 0 0,0-1 0,0 1 0,0 0 0,1 0 0,27 10 208,-17-7-252,0 1 0,0 0-1,-1 0 1,19 12 0,-27-15 30,-1 0 1,1 0-1,-1 0 0,1 0 0,-1 0 0,0 1 0,0-1 0,1 0 0,-1 1 1,0-1-1,0 1 0,0 0 0,0-1 0,-1 1 0,1-1 0,0 1 0,-1 0 0,1 0 1,-1 0-1,1-1 0,-1 1 0,0 0 0,0 0 0,0 0 0,0-1 0,0 1 0,0 0 1,-1 0-1,1 0 0,-1-1 0,1 1 0,-1 0 0,1 0 0,-1-1 0,0 1 0,0-1 1,0 1-1,0 0 0,0-1 0,0 0 0,-2 3 0,-1-1 11,0 1 0,-1-1-1,1 0 1,-1 0 0,0 0 0,0-1-1,0 1 1,0-1 0,0 0 0,-1-1 0,1 1-1,-9 0 1,-86 3-1639,84-5 579,23 0-223,10 0-3567,3 0-1923</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00.677"/>
    </inkml:context>
    <inkml:brush xml:id="br0">
      <inkml:brushProperty name="width" value="0.025" units="cm"/>
      <inkml:brushProperty name="height" value="0.025" units="cm"/>
    </inkml:brush>
  </inkml:definitions>
  <inkml:trace contextRef="#ctx0" brushRef="#br0">80 66 7911,'5'-9'4010,"10"-24"-137,-5 10 688,-11 32 980,1 17-3229,0 18-1607,-11 20 264,-30 96 0,26-112-490,2 1 0,3 1 0,-9 90 0,19-138-479,0 1 0,0 0 0,0-1 0,0 1 0,1 0 0,-1-1 0,1 1 0,-1-1 0,1 1 0,0-1 0,0 1 0,0-1 0,1 1 0,-1-1 0,0 0 0,3 3 0,-3-4 0,1 0 0,-1 0 0,1 0 0,-1 0 0,1 0 0,-1-1 0,1 1 0,0-1 0,0 1 0,-1-1 0,1 1 0,0-1 0,0 0 0,-1 0 0,1 0 0,0 0 0,0 0 0,0 0 0,-1-1 0,1 1 0,0 0 0,-1-1 0,1 1 0,0-1 0,1-1 0,6-2 0,0-2 0,0 1 0,-1-1 0,1-1 0,-1 1 0,-1-1 0,0-1 0,0 1 0,0-1 0,8-14 0,36-36 0,-50 58 0,-1-1 0,0 1 0,1 0 0,-1-1 0,1 1 0,-1-1 0,1 1 0,-1-1 0,1 1 0,-1 0 0,1 0 0,-1-1 0,1 1 0,-1 0 0,1 0 0,-1-1 0,1 1 0,0 0 0,-1 0 0,1 0 0,0 0 0,-1 0 0,1 0 0,-1 0 0,1 0 0,0 0 0,-1 0 0,1 0 0,0 1 0,4 16 0,-10 29 0,-20 21 0,20-57 0,1 0 0,0 0 0,0 1 0,1 0 0,0 0 0,-2 22 0,5-33-9,0 0 1,0 1-1,0-1 1,0 0-1,0 0 1,0 0-1,0 0 1,0 1-1,0-1 1,0 0-1,0 0 1,0 0-1,0 0 1,1 1-1,-1-1 1,0 0-1,0 0 1,0 0-1,0 0 1,0 1-1,1-1 1,-1 0-1,0 0 1,0 0-1,0 0 1,0 0-1,1 0 1,-1 0-1,0 0 1,0 0-1,0 0 1,0 0-1,1 1 1,-1-1-1,0 0 1,0 0-1,0 0 1,1 0-1,-1 0 1,0 0-1,0-1 1,0 1-1,1 0 1,-1 0-1,0 0 1,0 0-1,0 0 1,1 0-1,14-8-1134,10-10-2683,20-39-8629,-23 22 2814</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7:56.858"/>
    </inkml:context>
    <inkml:brush xml:id="br0">
      <inkml:brushProperty name="width" value="0.025" units="cm"/>
      <inkml:brushProperty name="height" value="0.025" units="cm"/>
      <inkml:brushProperty name="color" value="#AB008B"/>
    </inkml:brush>
  </inkml:definitions>
  <inkml:trace contextRef="#ctx0" brushRef="#br0">0 9 8296,'0'1'7207,"6"0"-4293,9-1 482,9 0-962,3 0-640,11 0-161,4 0-608,4 0-448,0 0-385,1 0-128,-8 0 0,-5 0-833,-3-3-1056,-13-1-770,-8 1-1825</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7:57.201"/>
    </inkml:context>
    <inkml:brush xml:id="br0">
      <inkml:brushProperty name="width" value="0.025" units="cm"/>
      <inkml:brushProperty name="height" value="0.025" units="cm"/>
      <inkml:brushProperty name="color" value="#AB008B"/>
    </inkml:brush>
  </inkml:definitions>
  <inkml:trace contextRef="#ctx0" brushRef="#br0">1 20 15407,'0'0'11883,"84"12"-10025,-38-16-865,5-4-417,-5 0-448,1 2-224,-6 5-1794,-13-2-2978,-3 2-4549</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7:59.811"/>
    </inkml:context>
    <inkml:brush xml:id="br0">
      <inkml:brushProperty name="width" value="0.025" units="cm"/>
      <inkml:brushProperty name="height" value="0.025" units="cm"/>
      <inkml:brushProperty name="color" value="#AB008B"/>
    </inkml:brush>
  </inkml:definitions>
  <inkml:trace contextRef="#ctx0" brushRef="#br0">0 1 12300,'24'0'12019,"45"3"-7437,16 0-3140,93-1 133,315 1-4212,-474-5 1827,-10 0-2878,1 2-9900</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00.292"/>
    </inkml:context>
    <inkml:brush xml:id="br0">
      <inkml:brushProperty name="width" value="0.025" units="cm"/>
      <inkml:brushProperty name="height" value="0.025" units="cm"/>
      <inkml:brushProperty name="color" value="#AB008B"/>
    </inkml:brush>
  </inkml:definitions>
  <inkml:trace contextRef="#ctx0" brushRef="#br0">1 11 9929,'0'0'12220,"12"-1"-10021,162-8 5136,-173 9-7324,0-1 0,0 1 0,0 0 0,0 0 0,0 0 0,0 1 0,0-1 0,0 0-1,0 0 1,0 0 0,0 1 0,0-1 0,0 0 0,0 1 0,0-1 0,0 1 0,0-1 0,0 1-1,0 0 1,-1-1 0,1 1 0,0 0 0,0 0 0,-1-1 0,1 1 0,-1 0 0,1 0 0,0 0-1,0 1 1,-1 0 13,0 0 0,0 0-1,-1 0 1,1 0 0,0 0-1,-1 0 1,1-1 0,-1 1-1,0 0 1,1 0 0,-1 0-1,0-1 1,0 1 0,-2 2-1,-5 7 78,0-1-1,-1 1 1,-11 10-1,2-6-100,-34 35 0,51-48 0,-1 0 0,0 0 0,1 0 0,-1 1 0,1-1 0,0 0 0,0 0 0,-1 1 0,2-1 0,-1 1 0,0-1 0,0 1 0,1-1 0,-1 1 0,1 0 0,0-1 0,0 1 0,0 0 0,0-1 0,0 1 0,2 4 0,-1-6-20,0 0 0,0 1 0,0-1 0,0 0 0,1 0 0,-1 0 0,0 0 0,1 0-1,-1 0 1,1 0 0,-1 0 0,1-1 0,-1 1 0,1 0 0,-1-1 0,1 1 0,0-1 0,-1 0 0,1 0 0,0 1 0,2-1 0,46 0-1506,-34-1 514,-2 1-1342,-1 0 0,1-1-1,0-1 1,22-6 0,10-9-9801</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00.645"/>
    </inkml:context>
    <inkml:brush xml:id="br0">
      <inkml:brushProperty name="width" value="0.025" units="cm"/>
      <inkml:brushProperty name="height" value="0.025" units="cm"/>
      <inkml:brushProperty name="color" value="#AB008B"/>
    </inkml:brush>
  </inkml:definitions>
  <inkml:trace contextRef="#ctx0" brushRef="#br0">134 8 11787,'0'0'6972,"-9"-1"-3102,4 1-3657,1 0 0,-1 0 0,1 0-1,-1 0 1,1 1 0,-1 0 0,1 0-1,-1 0 1,1 1 0,0-1 0,0 1-1,0 0 1,0 0 0,0 1 0,0-1-1,0 1 1,1 0 0,-1 0 0,1 0-1,0 0 1,0 1 0,0-1 0,0 1-1,1 0 1,-1 0 0,-2 5 0,2-4-58,1 1 0,-1-1 1,1 1-1,0 0 0,0 0 1,0 0-1,1 0 0,0 0 1,0 8-1,1-12-134,0 0 0,0 0 1,0-1-1,0 1 0,0 0 0,1 0 0,-1-1 1,1 1-1,-1 0 0,1-1 0,0 1 0,0-1 1,0 1-1,0-1 0,0 1 0,0-1 0,0 1 1,0-1-1,0 0 0,1 0 0,-1 0 0,0 1 1,1-1-1,-1-1 0,1 1 0,-1 0 0,1 0 1,0 0-1,-1-1 0,1 1 0,0-1 1,-1 0-1,1 1 0,0-1 0,2 0 0,4 1 2,-1-1-1,1 0 1,0-1 0,0 0-1,-1 0 1,1-1-1,-1 1 1,1-2-1,-1 1 1,1-1-1,-1 0 1,0-1 0,-1 1-1,1-2 1,8-6-1,-9 7 63,-1 0 0,0 0-1,-1-1 1,1 0 0,-1 0-1,0 0 1,0 0 0,-1-1-1,1 1 1,-1-1 0,-1 0-1,1 0 1,-1 0 0,0 0-1,0-1 1,-1 1 0,1-1 0,-1-11-1,-1 17-81,0 0-1,0 0 1,0 1 0,0-1-1,0 0 1,0 0 0,0 0-1,0 0 1,-1 0-1,1 1 1,0-1 0,-1 0-1,1 0 1,0 1-1,-1-1 1,1 0 0,-1 0-1,1 1 1,-1-1 0,0 1-1,1-1 1,-1 0-1,0 1 1,1-1 0,-1 1-1,0-1 1,0 1 0,1 0-1,-1-1 1,0 1-1,0 0 1,0 0 0,1-1-1,-1 1 1,0 0-1,0 0 1,0 0 0,0 0-1,0 0 1,1 0 0,-1 0-1,0 0 1,0 1-1,0-1 1,0 0 0,0 0-1,1 1 1,-1-1-1,0 0 1,0 1 0,-4 1-6,1 0 0,0 0 0,0 0 0,0 0 0,0 0 0,0 1 0,0 0 0,-4 4 0,6-6-2,-23 32-1352,24-31 1250,0 0-1,0-1 1,0 1-1,0 0 1,0 0-1,0 0 1,1-1-1,-1 1 0,1 0 1,0 0-1,-1 0 1,1 0-1,0 0 1,0 0-1,0 0 1,0 0-1,1 0 0,-1 0 1,1 2-1,0-3-209,1 0 0,-1 0 0,1 0 0,0 0 0,-1 0 0,1-1 0,0 1 0,-1 0 0,1-1 0,0 1-1,0-1 1,0 0 0,-1 0 0,1 0 0,0 0 0,0 0 0,0 0 0,2 0 0,38-4-5312,-8-7-1114,6-5-2129</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01.002"/>
    </inkml:context>
    <inkml:brush xml:id="br0">
      <inkml:brushProperty name="width" value="0.025" units="cm"/>
      <inkml:brushProperty name="height" value="0.025" units="cm"/>
      <inkml:brushProperty name="color" value="#AB008B"/>
    </inkml:brush>
  </inkml:definitions>
  <inkml:trace contextRef="#ctx0" brushRef="#br0">124 0 4676,'0'0'16907,"-11"7"-14878,-3 4-1159,-1 0 0,-24 27 0,34-34-654,1 1 1,0 0-1,0 0 0,0 0 1,1 1-1,-1-1 1,2 1-1,-1 0 0,0 0 1,1 0-1,0 0 1,1 0-1,-1 0 0,0 10 1,2-15-200,0 0 0,0 0 1,0 0-1,0 0 0,1 0 0,-1 0 0,0 0 1,0-1-1,1 1 0,-1 0 0,0 0 1,1 0-1,-1 0 0,1-1 0,-1 1 1,1 0-1,-1 0 0,1-1 0,0 1 0,-1 0 1,1-1-1,0 1 0,-1-1 0,1 1 1,0-1-1,1 1 0,28 2 220,-21-4-183,-1-1 0,1 0-1,-1 0 1,0-1 0,10-4 0,-6 1 240,-1-1 0,0 0 1,17-14-1,-26 19-239,1 0 0,-1 0 0,0-1-1,1 1 1,-1-1 0,0 0 0,0 1 0,-1-1 0,1 0-1,0 0 1,-1 0 0,0 0 0,0 0 0,0-1 0,0 1 0,0 0-1,-1-1 1,1 1 0,-1-5 0,-1 6-172,1 0 1,-1 0-1,0 1 0,0-1 1,0 0-1,0 0 1,0 1-1,0-1 0,-1 1 1,1-1-1,0 1 0,-1-1 1,1 1-1,-1 0 0,1 0 1,-1 0-1,0 0 1,0 0-1,1 0 0,-1 0 1,0 0-1,0 1 0,0-1 1,0 1-1,0-1 0,0 1 1,0 0-1,-2 0 1,-64-4-9104,59 4 6853</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02.568"/>
    </inkml:context>
    <inkml:brush xml:id="br0">
      <inkml:brushProperty name="width" value="0.025" units="cm"/>
      <inkml:brushProperty name="height" value="0.025" units="cm"/>
      <inkml:brushProperty name="color" value="#AB008B"/>
    </inkml:brush>
  </inkml:definitions>
  <inkml:trace contextRef="#ctx0" brushRef="#br0">4 0 7239,'0'0'18967,"0"12"-17782,-3 259-219,7-259-1564,-1-9-2357,-2-21-17909</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02.909"/>
    </inkml:context>
    <inkml:brush xml:id="br0">
      <inkml:brushProperty name="width" value="0.025" units="cm"/>
      <inkml:brushProperty name="height" value="0.025" units="cm"/>
      <inkml:brushProperty name="color" value="#AB008B"/>
    </inkml:brush>
  </inkml:definitions>
  <inkml:trace contextRef="#ctx0" brushRef="#br0">0 45 7335,'0'0'19955,"61"-8"-19026,-20 3-577,0-4-256,1 0-64,-3 4-865,-8 1-2049,-4 3-2371,-4-2-6919</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03.436"/>
    </inkml:context>
    <inkml:brush xml:id="br0">
      <inkml:brushProperty name="width" value="0.025" units="cm"/>
      <inkml:brushProperty name="height" value="0.025" units="cm"/>
      <inkml:brushProperty name="color" value="#AB008B"/>
    </inkml:brush>
  </inkml:definitions>
  <inkml:trace contextRef="#ctx0" brushRef="#br0">0 294 10858,'0'0'9310,"9"-5"-7601,24-15-822,-1-2-1,-2-2 1,0-1 0,-1-1 0,-2-1 0,0-2 0,40-58-1,-59 71-593,-1 4 261,-9 23-413,-8 28-157,-4 7 82,2 1 0,2 0 1,3 0-1,-3 57 0,10-103-135,0-1 1,0 1-1,0-1 1,0 1-1,0-1 1,0 1-1,0-1 0,0 1 1,0-1-1,1 1 1,-1-1-1,0 1 0,0-1 1,0 1-1,1-1 1,-1 0-1,0 1 1,1-1-1,-1 1 0,0-1 1,1 0-1,-1 1 1,0-1-1,1 0 1,-1 1-1,1-1 0,0 0 1,13 2-6831,-12-2 5442,4 0-6177</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03.794"/>
    </inkml:context>
    <inkml:brush xml:id="br0">
      <inkml:brushProperty name="width" value="0.025" units="cm"/>
      <inkml:brushProperty name="height" value="0.025" units="cm"/>
      <inkml:brushProperty name="color" value="#AB008B"/>
    </inkml:brush>
  </inkml:definitions>
  <inkml:trace contextRef="#ctx0" brushRef="#br0">1 66 14253,'0'0'11590,"14"0"-9508,35 2-211,86-9 0,144-23-763,3 20-4837,-277 10 3306,27-3-2762,-17-7-3318,-12 3 28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01.532"/>
    </inkml:context>
    <inkml:brush xml:id="br0">
      <inkml:brushProperty name="width" value="0.025" units="cm"/>
      <inkml:brushProperty name="height" value="0.025" units="cm"/>
    </inkml:brush>
  </inkml:definitions>
  <inkml:trace contextRef="#ctx0" brushRef="#br0">83 1 7719,'0'0'16827,"-5"12"-14809,-16 35-318,10-26-814,1 1-1,0 1 1,2 0 0,-8 37-1,15-59-882,1 0-1,0 0 1,0 1 0,0-1-1,0 0 1,0 1-1,0-1 1,0 0-1,0 0 1,0 1 0,0-1-1,1 0 1,-1 1-1,1-1 1,-1 0-1,1 0 1,-1 0 0,1 0-1,0 1 1,-1-1-1,1 0 1,0 0 0,0 0-1,0 0 1,0-1-1,0 1 1,0 0-1,1 1 1,0-2-2,1 1 1,0 0-1,-1-1 0,1 1 1,-1-1-1,1 0 0,0 0 1,-1 0-1,1 0 0,0-1 1,-1 1-1,1-1 0,2 0 1,6-2-5,0-1-1,0-1 1,0 1 0,-1-2 0,15-9 0,5-9 3,30-31 0,-14 11 0,-46 43 0,1 1 0,-1-1 0,1 1 0,-1-1 0,1 1 0,-1-1 0,1 1 0,-1-1 0,1 1 0,-1-1 0,1 1 0,0 0 0,-1-1 0,1 1 0,0 0 0,-1 0 0,1-1 0,0 1 0,0 0 0,-1 0 0,1 0 0,0 0 0,0 0 0,0 14 0,-15 22 0,-10 4 0,17-31 0,1 1 0,0 0 0,0 1 0,1-1 0,1 1 0,0 0 0,-5 19 0,9-29 0,0 0 0,0 0 0,0 0 0,0-1 0,1 1 0,-1 0 0,0 0 0,0-1 0,0 1 0,1 0 0,-1 0 0,0-1 0,1 1 0,-1 0 0,1-1 0,-1 1 0,1-1 0,-1 1 0,1 0 0,-1-1 0,1 1 0,0-1 0,-1 1 0,1-1 0,-1 0 0,1 1 0,0-1 0,0 0 0,-1 1 0,1-1 0,0 0 0,0 0 0,-1 0 0,1 1 0,0-1 0,0 0 0,0 0 0,-1 0 0,1 0 0,0-1 0,0 1 0,-1 0 0,1 0 0,1-1 0,38-8 0,-18-2 0,-1-1 0,0 0 0,-1-2 0,33-28 0,21-14 0,-74 55 0,1 1 0,-1 0 0,0 0 0,0 0 0,0-1 0,1 1 0,-1 0 0,0 0 0,0 0 0,1 0 0,-1-1 0,0 1 0,0 0 0,1 0 0,-1 0 0,0 0 0,0 0 0,1 0 0,-1 0 0,0 0 0,1 0 0,-1 0 0,0 0 0,0 0 0,1 0 0,-1 0 0,0 0 0,0 0 0,1 0 0,-1 1 0,0-1 0,0 0 0,1 0 0,-1 0 0,0 0 0,0 0 0,1 1 0,-1-1 0,0 0 0,2 15 0,-11 31 0,6-27 0,2-18 0,1 1 0,0-1 0,0 1 0,0-1 0,0 1 0,0-1 0,0 0 0,0 1 0,1-1 0,-1 1 0,0-1 0,1 1 0,-1-1 0,1 0 0,0 1 0,-1-1 0,1 0 0,0 0 0,0 1 0,0-1 0,0 0 0,0 0 0,2 2 0,-1-2 0,1 0 0,-1 1 0,1-1 0,0 0 0,0 0 0,-1-1 0,1 1 0,0-1 0,0 1 0,0-1 0,4 0 0,6-1 0,0 0 0,0-1 0,-1 0 0,23-8 0,15-9-200,-1-3 0,51-30 1,-75 38 29,-24 14 147,-1 0-1,0-1 1,1 1-1,-1 0 1,1 0-1,-1-1 1,1 1-1,-1 0 1,1 0-1,-1 0 1,1-1-1,-1 1 1,1 0-1,0 0 1,-1 0-1,1 0 1,-1 0-1,1 0 1,-1 0-1,1 0 1,-1 0 0,1 1-1,-1-1 1,1 0-1,-1 0 1,1 0-1,-1 1 1,1-1-1,-1 0 1,1 0-1,-1 1 1,1-1-1,-1 1 1,0-1-1,1 0 1,-1 1-1,0-1 1,1 1-1,-1-1 1,0 1-1,1-1 1,-1 0-1,0 1 1,0-1-1,0 1 1,1 0-1,-1-1 1,0 1-1,0-1 1,0 1-1,0-1 1,0 1-1,0-1 1,0 1-1,0-1 1,0 1-1,0-1 1,0 1-1,-1 0 1,-5 51 580,1-22-78,7-17-416,-1 0 0,2-1 0,0 0 0,1 1 0,0-1 0,0 0 0,2-1 0,9 19 0,17 41-780,-25-52 542,-1 1 0,-1-1 0,-1 1 0,-1 0 0,0 0 0,-2 0 0,0 0 0,-4 39 0,2-56 232,0 1 0,0-1 0,0 1-1,0-1 1,-1 0 0,1 1 0,-1-1 0,0 0-1,0 0 1,0 0 0,0 0 0,-1-1 0,1 1-1,-1-1 1,0 1 0,1-1 0,-1 0 0,0 0-1,0 0 1,-1 0 0,1-1 0,0 1 0,-1-1-1,1 0 1,-1 0 0,-5 1 0,4-1 6,1-1 1,0 0-1,-1 1 1,1-2-1,-1 1 1,1 0-1,-1-1 1,1 0-1,0 0 1,-1 0-1,1-1 1,0 1-1,0-1 1,0 0-1,0 0 1,0 0-1,0-1 1,1 0-1,-1 1 1,-5-7-1,2 1-63,0 0 0,1-1 0,0 0 0,1 0 0,0 0 0,-6-14 0,10 20 0,0 0 0,0 0 0,0 0 0,0 0 0,1 0 0,-1-1 0,1 1 0,0 0 0,0 0 0,0 0 0,0 0 0,1-1 0,-1 1 0,1 0 0,-1 0 0,1 0 0,0 0 0,1 0 0,-1 0 0,0 0 0,1 0 0,0 1 0,-1-1 0,1 1 0,3-4 0,109-93 0,-11 10 0,-91 80 31,-10 7-51,1 0 0,0 0 0,0 0 0,-1 0 0,1 0 0,-1-1 0,0 1 0,0-1 1,0 0-1,0 1 0,0-1 0,0 0 0,-1 0 0,0 0 0,3-6 0,-5 9-182,1-1 1,0 1 0,-1-1-1,1 1 1,0 0 0,-1-1 0,1 1-1,-1-1 1,1 1 0,-1 0-1,1-1 1,-1 1 0,1 0-1,-1 0 1,1-1 0,-1 1 0,1 0-1,-1 0 1,1 0 0,-1 0-1,1 0 1,-1 0 0,1 0-1,-1 0 1,0 0 0,-4-1-1772,-16-4-7508</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04.588"/>
    </inkml:context>
    <inkml:brush xml:id="br0">
      <inkml:brushProperty name="width" value="0.025" units="cm"/>
      <inkml:brushProperty name="height" value="0.025" units="cm"/>
      <inkml:brushProperty name="color" value="#AB008B"/>
    </inkml:brush>
  </inkml:definitions>
  <inkml:trace contextRef="#ctx0" brushRef="#br0">1 202 17136,'0'0'9743,"11"-4"-7880,14-10-1416,0-1 0,0-1 1,-2-1-1,0-1 0,-1-1 0,0-1 1,-2-1-1,27-36 0,-47 57-447,0 0 0,0 0 0,0 0 0,0 0 0,0 0 0,0 0 0,1 0 0,-1 0 0,0 0 0,0 1 0,0-1 0,0 0 0,0 0 0,0 0 0,0 0 0,0 0 0,0 0 0,0 0 0,0 0 0,0 0 0,0 0 0,1 0 0,-1 0 0,0 0 0,0 0 0,0 0 0,0 0 0,0 0 0,0 0 0,0 0 0,0 0 0,0 0 0,1 0 0,-1 0 0,0 0 0,0 0 0,0 0 0,0 0 0,0 0 0,0 0 0,0 0 0,0 0 0,0 0 0,0 0 0,1 0 0,-1 0 0,0 0 0,0 0 0,0 0 0,0 0 0,0 0 0,0 0 0,0-1 0,0 1 0,0 0 0,0 0 0,0 0 0,0 0 0,0 0 0,0 0 0,0 0 0,0 0 0,0 0 0,0 0 0,0-1 0,0 14 0,-6 14 0,4-22-3,-6 15-366,0 0 0,2 0 1,0 1-1,1 0 0,-3 42 1,8-62 256,0-1 0,0 0 0,0 0 0,0 0-1,0 1 1,0-1 0,0 0 0,0 0 0,0 0 0,0 0 0,0 1 0,0-1 0,0 0 0,0 0 0,0 0 0,0 1 0,0-1 0,0 0 0,1 0 0,-1 0 0,0 0 0,0 1 0,0-1 0,0 0 0,0 0 0,1 0 0,-1 0 0,0 0 0,0 0 0,0 0 0,1 0 0,-1 1 0,0-1 0,0 0 0,0 0 0,0 0 0,1 0 0,-1 0 0,0 0 0,0 0 0,0 0 0,1 0 0,-1 0 0,0 0 0,1-1 0,12-4-3409,9-12-2299,-1-5-1942</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04.946"/>
    </inkml:context>
    <inkml:brush xml:id="br0">
      <inkml:brushProperty name="width" value="0.025" units="cm"/>
      <inkml:brushProperty name="height" value="0.025" units="cm"/>
      <inkml:brushProperty name="color" value="#AB008B"/>
    </inkml:brush>
  </inkml:definitions>
  <inkml:trace contextRef="#ctx0" brushRef="#br0">48 1 15631,'0'0'5205,"-4"9"-3380,0 0-1609,-25 63 1685,27-65-1727,-1 1 0,1 0 0,1-1 0,0 1 0,0 0 1,0 0-1,1 0 0,1 13 0,-1-20-156,1 1-1,-1-1 1,0 0-1,1 0 1,-1 0-1,1 0 1,-1 0 0,1 0-1,-1 0 1,1 0-1,0-1 1,-1 1 0,1 0-1,0 0 1,0 0-1,0-1 1,-1 1 0,1 0-1,0-1 1,0 1-1,0-1 1,0 1 0,0-1-1,2 1 1,33 0 635,-28-3-445,0 0-1,1-1 1,-1 1-1,0-2 1,-1 1 0,9-5-1,-6 1-12,0-1-1,0 0 0,-1 0 1,11-13-1,-16 17-11,-1 0 1,-1 0-1,1 0 1,0 0-1,-1 0 0,0-1 1,0 1-1,0-1 1,0 1-1,-1-1 0,0 0 1,0 0-1,1-9 1,-3 13-177,1 0 1,0 0-1,0 0 1,-1 0-1,1 0 1,-1 0-1,1 0 1,-1 0-1,1 0 1,-1 0-1,0 0 1,1 1-1,-1-1 1,0 0-1,0 0 1,0 1 0,1-1-1,-1 0 1,0 1-1,0-1 1,0 1-1,0-1 1,0 1-1,0 0 1,0-1-1,0 1 1,0 0-1,0 0 1,0-1-1,-1 1 1,1 0-1,0 0 1,0 0-1,0 0 1,0 1-1,0-1 1,0 0-1,0 0 1,0 1-1,-2 0 1,-2 0-5,1-1 0,0 2-1,-1-1 1,1 0 0,0 1 0,-1 0 0,1 0-1,0 0 1,-4 4 0,2-1-4,3-3-29,0 0 0,0 1 0,0 0 1,0-1-1,1 1 0,-1 0 0,1 0 0,0 0 0,0 1 0,0-1 0,0 0 0,-2 7 0,26-13-3456,18-25-6021,-16 10 116</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05.368"/>
    </inkml:context>
    <inkml:brush xml:id="br0">
      <inkml:brushProperty name="width" value="0.025" units="cm"/>
      <inkml:brushProperty name="height" value="0.025" units="cm"/>
      <inkml:brushProperty name="color" value="#AB008B"/>
    </inkml:brush>
  </inkml:definitions>
  <inkml:trace contextRef="#ctx0" brushRef="#br0">127 17 12876,'0'0'11595,"-9"-5"-9833,8 4-1700,-1 0 0,0-1 1,0 1-1,0 0 0,0 0 1,0 0-1,0 1 0,0-1 1,0 0-1,0 1 0,-1-1 1,1 1-1,0 0 0,0 0 1,-1 0-1,1 0 0,0 0 1,0 0-1,0 1 0,-1-1 1,1 1-1,0-1 0,0 1 1,0 0-1,0 0 0,0 0 1,0 0-1,0 0 0,0 0 1,1 0-1,-1 1 0,0-1 1,1 1-1,-1-1 0,1 1 1,-1 0-1,1 0 0,0 0 1,-2 3-1,-3 4 6,0 1 1,1 0-1,1 0 1,-1 0-1,-2 12 0,6-17-27,-1-1-1,1 1 0,0 0 0,1 0 1,-1 0-1,1-1 0,0 1 0,0 0 1,0 0-1,1 0 0,-1 0 0,1 0 1,0-1-1,2 6 0,-1-9-4,-1 1-1,0-1 1,0 1-1,1-1 1,-1 1-1,1-1 1,0 0-1,-1 0 1,1 0-1,0 0 1,0 0-1,-1 0 1,1 0-1,0-1 1,0 1-1,0-1 1,0 1-1,0-1 1,0 0-1,0 0 1,0 1-1,0-2 1,0 1-1,0 0 1,0 0-1,4-2 1,0 2 136,-1-2 0,1 1 1,-1-1-1,1 0 0,-1 0 0,1 0 1,-1-1-1,6-3 0,-5 1-147,0 1-1,0 0 1,-1-1 0,1 0-1,-1 0 1,-1-1 0,1 1-1,0-1 1,-1 0 0,-1-1-1,1 1 1,-1-1 0,0 1-1,0-1 1,0 0 0,-1 0-1,-1 0 1,1 0 0,-1 0-1,1-11 1,-3 17-108,1-1 1,0 1-1,0-1 0,-1 1 0,1 0 1,-1-1-1,1 1 0,-1 0 0,0 0 1,0-1-1,1 1 0,-1 0 0,0 0 1,0 0-1,0 0 0,0 0 0,0 0 1,0 0-1,-1 0 0,1 1 0,0-1 1,0 0-1,0 1 0,-1-1 0,1 1 1,0-1-1,-1 1 0,1 0 0,-1-1 1,1 1-1,0 0 0,-1 0 0,1 0 1,-1 0-1,1 0 0,-2 1 0,-2-1-633,0 0-1,1 1 1,-1-1-1,1 1 1,-1 1-1,1-1 1,0 0-1,0 1 0,-1 0 1,-5 3-1,3 1-11337</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05.881"/>
    </inkml:context>
    <inkml:brush xml:id="br0">
      <inkml:brushProperty name="width" value="0.025" units="cm"/>
      <inkml:brushProperty name="height" value="0.025" units="cm"/>
      <inkml:brushProperty name="color" value="#AB008B"/>
    </inkml:brush>
  </inkml:definitions>
  <inkml:trace contextRef="#ctx0" brushRef="#br0">18 0 8904,'0'0'7229,"9"5"-4405,15 5-1805,0 2 1,-1 1 0,-1 1 0,0 1-1,30 27 1,-42-33-962,-1 0 1,-1 0-1,0 1 0,0 0 1,-1 1-1,0-1 0,-1 1 1,0 0-1,-1 1 0,0 0 1,-1 0-1,0 0 0,-1 0 1,3 20-1,-5-7 141,-1 0 0,0 0 0,-2 0 0,-2 0 1,0 0-1,-1 0 0,-1-1 0,-2 0 0,-16 38 0,-10 8-284,-76 119-1,96-169-1638,-1 0 0,-21 24-1,8-16-4312</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06.660"/>
    </inkml:context>
    <inkml:brush xml:id="br0">
      <inkml:brushProperty name="width" value="0.025" units="cm"/>
      <inkml:brushProperty name="height" value="0.025" units="cm"/>
      <inkml:brushProperty name="color" value="#AB008B"/>
    </inkml:brush>
  </inkml:definitions>
  <inkml:trace contextRef="#ctx0" brushRef="#br0">261 0 11211,'0'0'9123,"-10"6"-7767,6-3-1214,-2 0 63,0 1 1,0 1-1,0-1 1,0 1-1,0 0 1,1 0-1,0 1 1,0-1-1,1 1 1,-7 12-1,-26 53 1323,4 2 0,-36 115 0,58-150-1393,2 1 0,1 0 1,2 0-1,1 1 0,3 0 0,4 78 1,-1-109-281,1-1 0,0 1 0,0-1 1,1 0-1,0 0 0,0 0 0,1 0 1,0 0-1,0-1 0,1 1 0,0-1 1,6 6-1,-5-5-867,1-1 1,1-1-1,-1 1 0,1-1 1,0-1-1,10 6 1,20 8-7061</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07.805"/>
    </inkml:context>
    <inkml:brush xml:id="br0">
      <inkml:brushProperty name="width" value="0.025" units="cm"/>
      <inkml:brushProperty name="height" value="0.025" units="cm"/>
      <inkml:brushProperty name="color" value="#AB008B"/>
    </inkml:brush>
  </inkml:definitions>
  <inkml:trace contextRef="#ctx0" brushRef="#br0">1 1 10186,'0'0'16687,"40"60"-15181,-24-37-289,0 0-256,-2 1-577,0-2-256,-1 1-128,-3-5-800,2-4-1635,0-5-2145,0-9-1153,0 0-3332</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08.162"/>
    </inkml:context>
    <inkml:brush xml:id="br0">
      <inkml:brushProperty name="width" value="0.025" units="cm"/>
      <inkml:brushProperty name="height" value="0.025" units="cm"/>
      <inkml:brushProperty name="color" value="#AB008B"/>
    </inkml:brush>
  </inkml:definitions>
  <inkml:trace contextRef="#ctx0" brushRef="#br0">243 1 18033,'0'0'9321,"-40"76"-8008,19-38-352,-4 10-288,1 3-257,1-1-192,4 0-160,0-4-32,1-3-576,3-4-769,1-3-962,1-7-1216,1-3-3620</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26.166"/>
    </inkml:context>
    <inkml:brush xml:id="br0">
      <inkml:brushProperty name="width" value="0.025" units="cm"/>
      <inkml:brushProperty name="height" value="0.025" units="cm"/>
      <inkml:brushProperty name="color" value="#AB008B"/>
    </inkml:brush>
  </inkml:definitions>
  <inkml:trace contextRef="#ctx0" brushRef="#br0">87 0 7271,'-4'1'8072,"-16"9"-5702,13-1-2002,0 0 1,1 0 0,0 0-1,0 0 1,1 1 0,0 0-1,1 0 1,1 1-1,-1-1 1,1 1 0,1 0-1,0 0 1,1 0 0,0 0-1,0 0 1,1 0-1,1 0 1,3 19 0,-4-27-400,1-1 0,0 0 0,0 0 1,0 0-1,0 0 0,0 0 0,0 0 1,0 0-1,1 0 0,-1-1 0,1 1 0,-1 0 1,1-1-1,0 1 0,0-1 0,-1 1 1,1-1-1,0 0 0,0 0 0,0 0 0,0 0 1,1 0-1,3 0 0,24 2-3403,-1-12-4031,-7-6-3884</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26.493"/>
    </inkml:context>
    <inkml:brush xml:id="br0">
      <inkml:brushProperty name="width" value="0.025" units="cm"/>
      <inkml:brushProperty name="height" value="0.025" units="cm"/>
      <inkml:brushProperty name="color" value="#AB008B"/>
    </inkml:brush>
  </inkml:definitions>
  <inkml:trace contextRef="#ctx0" brushRef="#br0">0 37 13036,'0'0'8771,"9"-7"-7740,29-17-332,-38 24-682,1-1 0,0 0 0,-1 1-1,1-1 1,0 1 0,-1 0 0,1-1 0,0 1 0,-1-1 0,1 1-1,0 0 1,0 0 0,0-1 0,-1 1 0,1 0 0,0 0 0,0 0 0,0 0-1,-1 0 1,1 0 0,0 0 0,0 0 0,0 0 0,-1 1 0,1-1-1,0 0 1,0 0 0,0 1 0,-1-1 0,1 0 0,0 1 0,-1-1-1,1 1 1,0-1 0,-1 1 0,1-1 0,-1 1 0,1 0 0,0-1 0,-1 1-1,0 0 1,1-1 0,-1 1 0,1 0 0,-1-1 0,0 1 0,1 0-1,-1 0 1,0 0 0,0-1 0,0 1 0,0 0 0,0 0 0,0 0-1,0-1 1,0 1 0,0 0 0,0 0 0,0 0 0,-1 1 0,1 4 69,0-1 0,-1 1 1,0 0-1,0 0 1,0-1-1,-4 9 0,-12 11 68,14-22-125,1 0 0,-1 1 0,1-1 1,-1 1-1,1 0 0,0-1 1,0 1-1,1 0 0,-1 0 0,1 1 1,0-1-1,-1 5 0,5-8-948,1-1 0,-1 0 0,0 0 0,1 0-1,-1 0 1,0 0 0,1-1 0,-1 0 0,0 0 0,6-1-1,8-10-7018</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26.869"/>
    </inkml:context>
    <inkml:brush xml:id="br0">
      <inkml:brushProperty name="width" value="0.025" units="cm"/>
      <inkml:brushProperty name="height" value="0.025" units="cm"/>
      <inkml:brushProperty name="color" value="#AB008B"/>
    </inkml:brush>
  </inkml:definitions>
  <inkml:trace contextRef="#ctx0" brushRef="#br0">33 13 9961,'0'0'10496,"-5"9"-9258,2-5-1139,0 1 68,0 0-1,0-1 0,1 1 1,-1 0-1,1 0 1,0 1-1,1-1 1,-1 0-1,1 1 0,0-1 1,0 1-1,1-1 1,0 11-1,0-15-137,0 0-1,0-1 0,1 1 1,-1 0-1,0 0 1,1-1-1,-1 1 1,0 0-1,1-1 0,-1 1 1,1 0-1,-1-1 1,1 1-1,0 0 1,-1-1-1,1 1 0,-1-1 1,1 0-1,0 1 1,0-1-1,-1 1 0,1-1 1,0 0-1,0 1 1,-1-1-1,1 0 1,0 0-1,0 0 0,0 0 1,-1 0-1,1 0 1,0 0-1,0 0 1,0 0-1,-1 0 0,1 0 1,0 0-1,0-1 1,0 1-1,-1 0 1,1 0-1,0-1 0,0 1 1,-1-1-1,1 1 1,0-1-1,-1 1 0,1-1 1,0 0-1,4-2 166,0 0-1,-1 0 1,1 0-1,-1 0 1,0-1 0,5-5-1,-6 4 33,0 1 1,0-1-1,0 0 0,0 0 0,-1-1 1,0 1-1,0-1 0,-1 1 1,0-1-1,1 1 0,-2-1 0,1-10 1,-1 15-216,0 1-1,0-1 1,0 1 0,-1-1 0,1 1 0,0-1 0,-1 1 0,1-1 0,0 1 0,-1-1 0,1 1 0,0-1 0,-1 1 0,1 0 0,-1-1 0,1 1 0,-1 0 0,1-1 0,-1 1 0,1 0-1,-1 0 1,1-1 0,-1 1 0,0 0 0,1 0 0,-1 0 0,1 0 0,-1 0 0,1 0 0,-1 0 0,0 0 0,1 0 0,-1 0 0,1 0 0,-1 0 0,1 0 0,-1 0 0,0 1-1,1-1 1,-1 0 0,1 0 0,-1 1 0,1-1 0,-1 0 0,1 1 0,-1 0 0,-26 13-72,25-12-141,-1 1 0,1-1 0,1 0 0,-1 1-1,0-1 1,0 1 0,1 0 0,-1-1 0,1 1-1,0 0 1,0 0 0,0 0 0,0 0 0,1 0-1,-1 6 1,2-8-227,0-1 1,0 1-1,0 0 0,0-1 0,0 1 0,0-1 1,0 1-1,0-1 0,0 0 0,0 1 1,0-1-1,1 0 0,-1 0 0,0 0 0,0 0 1,0 0-1,0 0 0,1 0 0,-1 0 0,0 0 1,2-1-1,1 0-948,18 0-4495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02.531"/>
    </inkml:context>
    <inkml:brush xml:id="br0">
      <inkml:brushProperty name="width" value="0.025" units="cm"/>
      <inkml:brushProperty name="height" value="0.025" units="cm"/>
    </inkml:brush>
  </inkml:definitions>
  <inkml:trace contextRef="#ctx0" brushRef="#br0">44 150 9129,'0'0'14958,"-7"16"-14019,6-14-901,-5 10 142,0 1-1,2 0 1,-1 0 0,1 0-1,1 0 1,0 1 0,1 0 0,0 18-1,4 32 1361,3 1 1,21 103-1,47 123-472,-70-281-1114,1 8-78,-7-26-12,-15-46-100,6 18 166,4 13 85,-2-2-187,2-1 1,0 0-1,1 0 1,2-1-1,-4-41 1,10 66 157,0 0 1,0 0 0,0 0 0,0 0-1,0 0 1,1 0 0,-1 1-1,1-1 1,-1 0 0,1 1-1,-1 0 1,1-1 0,0 1 0,0 0-1,0-1 1,0 1 0,0 0-1,0 1 1,0-1 0,3-1-1,18-11-833,-15 5 596,-1 0-1,0 0 0,0-1 0,-1 0 1,0 0-1,-1-1 0,0 0 1,-1 0-1,1 0 0,-2 0 0,0-1 1,3-13-1,2-19-1112,4-72 0,-3-148 3569,-12 367-1292,5 119 2819,0-198-3403,1-1-1,1 1 1,2-1-1,0 0 1,1 0-1,19 39 1,-22-54-418,1-1 0,0 0 0,0 0 1,1 0-1,0 0 0,12 10 0,-16-16 12,1 0-1,-1 0 1,1 0 0,0 0 0,0 0-1,-1 0 1,1-1 0,0 0-1,1 1 1,-1-1 0,0 0 0,0-1-1,0 1 1,0 0 0,1-1-1,-1 0 1,0 0 0,1 0-1,-1 0 1,0 0 0,0-1 0,1 1-1,2-2 1,-2 0-500,-1-1 0,0 1 0,0-1 0,0 0 0,0 1 0,0-1 0,-1-1 1,1 1-1,-1 0 0,0 0 0,0-1 0,0 0 0,0 1 0,-1-1 0,1 0 0,-1 0 0,1-6 0,0 5-382,10-33-5367</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02.968"/>
    </inkml:context>
    <inkml:brush xml:id="br0">
      <inkml:brushProperty name="width" value="0.025" units="cm"/>
      <inkml:brushProperty name="height" value="0.025" units="cm"/>
    </inkml:brush>
  </inkml:definitions>
  <inkml:trace contextRef="#ctx0" brushRef="#br0">240 181 5317,'7'-12'7650,"-3"6"-6902,29-56 2640,-31 58-2951,-1-1 1,1 1-1,-1-1 0,1 1 0,-1-1 0,-1 0 0,1 0 0,-1 1 0,0-1 0,0 0 0,0 0 0,0 1 1,-1-1-1,-2-9 0,2 13-256,-1-1 1,1 0 0,0 1-1,0-1 1,-1 1 0,1 0 0,-1-1-1,0 1 1,1 0 0,-1 0-1,0 0 1,1 0 0,-1 0-1,0 1 1,0-1 0,0 0-1,0 1 1,0-1 0,0 1 0,0 0-1,0 0 1,0 0 0,0 0-1,0 0 1,-3 0 0,-3 1 30,1 0 1,-1 0 0,1 0 0,0 1-1,-14 5 1,8-1-111,-1 2 1,1 0-1,1 0 0,-1 1 1,2 0-1,-1 1 1,-18 21-1,23-22-80,0-1 1,0 1-1,1 0 1,0 0-1,1 0 1,0 1 0,0 0-1,1 0 1,0 0-1,1 1 1,-3 17-1,6-27-25,0 0 0,0 0 0,0 0-1,0 0 1,0 0 0,1 1 0,-1-1 0,0 0 0,1 0-1,-1 0 1,1 0 0,-1 0 0,1 0 0,-1 0 0,1-1-1,0 1 1,-1 0 0,1 0 0,0 0 0,0 0 0,-1-1-1,1 1 1,0 0 0,0-1 0,0 1 0,0-1 0,0 1-1,0-1 1,0 0 0,0 1 0,0-1 0,0 0 0,1 0-1,-1 1 1,0-1 0,0 0 0,0 0 0,0 0 0,0 0-1,0-1 1,0 1 0,2-1 0,4 1 0,1-1 0,-1 0 0,0-1 0,0 0-1,12-4 1,-5-1 26,-1-1-1,1 0 1,-1-1-1,-1 0 1,0-1-1,0 0 1,-1-1-1,0 0 1,-1-1-1,0 0 1,-1-1-1,-1 0 1,12-24-1,-17 110-273,-2 100 438,-1-171-175,0 0-1,0 0 1,1 0-1,-1 0 1,0 0-1,1 0 1,0 0-1,-1 0 1,1 0 0,0 0-1,0-1 1,0 1-1,0 0 1,0 0-1,1-1 1,-1 1-1,0-1 1,1 1-1,-1-1 1,1 1-1,0-1 1,-1 0 0,1 0-1,0 0 1,0 0-1,0 0 1,-1 0-1,1 0 1,0-1-1,0 1 1,0-1-1,0 0 1,1 1-1,-1-1 1,0 0 0,0 0-1,0 0 1,0 0-1,0-1 1,2 1-1,5-2 56,0 0 1,0 0-1,-1-1 0,1 0 1,-1 0-1,1-1 0,-1 0 0,8-6 1,15-12 91,-2-2 1,0-2 0,28-31-1,26-25 46,-83 82-205,0-1 0,0 1 0,1 0 0,-1-1 0,0 1 0,0 0 0,1-1 0,-1 1 0,0 0 0,1 0 0,-1-1 0,0 1 0,1 0 0,-1 0 0,0 0 0,1-1 0,-1 1 0,0 0 0,1 0 0,-1 0 0,1 0 0,-1 0 0,0 0 0,1 0 0,-1 0 0,1 0 0,-1 0 0,0 0 0,1 0 0,-1 0 0,1 0 0,-1 0 0,0 0 0,1 0 0,-1 0 0,1 1 0,-1-1 0,0 0 0,1 0 0,-1 0 0,0 1 0,1-1 0,-1 0 0,0 1 0,1-1 0,2 26 0,-11 32 0,0-28 0,4-19 0,1 0 0,0 1 0,1-1 0,-1 16 0,3-27 0,0 1 0,0-1 0,0 0 0,0 1 0,0-1 0,1 0 0,-1 1 0,0-1 0,0 0 0,0 1 0,0-1 0,1 0 0,-1 0 0,0 1 0,0-1 0,1 0 0,-1 0 0,0 1 0,0-1 0,1 0 0,-1 0 0,0 0 0,1 0 0,-1 1 0,0-1 0,1 0 0,-1 0 0,0 0 0,1 0 0,-1 0 0,0 0 0,1 0 0,-1 0 0,0 0 0,1 0 0,-1 0 0,0 0 0,1 0 0,-1 0 0,0 0 0,1 0 0,-1 0 0,0-1 0,1 1 0,-1 0 0,0 0 0,1 0 0,-1 0 0,0-1 0,0 1 0,1 0 0,-1 0 0,0-1 0,0 1 0,0 0 0,1-1 0,18-13 0,47-56 0,-50 51 0,1 0 0,33-27 0,-50 45 0,1 1 0,-1 0 0,0-1 0,1 1 0,-1 0 0,0-1 0,1 1 0,-1 0 0,1-1 0,-1 1 0,0 0 0,1 0 0,-1-1 0,1 1 0,-1 0 0,1 0 0,-1 0 0,1 0 0,-1 0 0,1 0 0,-1 0 0,1 0 0,-1 0 0,1 0 0,-1 0 0,1 0 0,-1 0 0,1 0 0,-1 0 0,1 1 0,-1-1 0,1 0 0,-1 0 0,1 0 0,-1 1 0,0-1 0,1 0 0,-1 1 0,1-1 0,-1 0 0,0 1 0,1-1 0,-1 1 0,0-1 0,0 0 0,1 1 0,5 34 0,-12 41 0,3-25-3401,7-47-2140,10-6-21,5-9-3989</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27.194"/>
    </inkml:context>
    <inkml:brush xml:id="br0">
      <inkml:brushProperty name="width" value="0.025" units="cm"/>
      <inkml:brushProperty name="height" value="0.025" units="cm"/>
      <inkml:brushProperty name="color" value="#AB008B"/>
    </inkml:brush>
  </inkml:definitions>
  <inkml:trace contextRef="#ctx0" brushRef="#br0">60 9 10794,'0'0'9476,"-8"10"-7923,-26 30-239,32-39-1208,1 1 0,-1-1 0,1 1 0,0-1 0,-1 1 0,1 0 0,0 0 0,0 0 0,0 0 0,0 0 0,1 0 0,-1 0 0,0 0 0,1 0 0,0 0 0,-1 0 0,1 0 0,0 0 0,0 0 0,0 0 0,0 1 0,0-1 0,1 0 0,-1 0 0,1 0 0,0 2 0,0-2-40,1-1-1,-1 0 1,1 1 0,-1-1-1,1 0 1,-1 0-1,1 0 1,0 0 0,-1 0-1,1 0 1,0-1 0,0 1-1,-1-1 1,1 1 0,0-1-1,0 0 1,0 1 0,0-1-1,0 0 1,0 0-1,0-1 1,3 1 0,1-2 23,0 0 1,0 0-1,0 0 1,0-1-1,0 0 1,-1 0-1,0 0 1,1-1 0,-1 0-1,8-7 1,-11 9 48,0 0 1,0 1-1,0-1 1,0 0-1,0 0 1,0-1-1,0 1 1,-1 0-1,1-1 1,-1 1-1,1-1 1,-1 1-1,0-1 1,0 1-1,0-1 1,-1 0-1,1 0 1,-1 1-1,1-1 1,-1 0-1,0 0 1,0 0-1,0 0 1,0 1-1,-1-1 1,0-4-1,-1 5-80,0 1 0,0-1-1,0 0 1,0 1 0,-1 0 0,1-1-1,0 1 1,-1 0 0,1 0 0,-1 0-1,1 0 1,-1 1 0,1-1 0,-1 1-1,0-1 1,1 1 0,-1 0 0,-2 0 0,-25 3-1057,28-3 684,1 1 1,0-1-1,0 0 0,0 1 0,0-1 0,0 1 0,0-1 1,0 1-1,0-1 0,0 1 0,0 0 0,0 0 0,1-1 1,-1 1-1,0 0 0,0 0 0,0 1 0</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27.990"/>
    </inkml:context>
    <inkml:brush xml:id="br0">
      <inkml:brushProperty name="width" value="0.025" units="cm"/>
      <inkml:brushProperty name="height" value="0.025" units="cm"/>
      <inkml:brushProperty name="color" value="#AB008B"/>
    </inkml:brush>
  </inkml:definitions>
  <inkml:trace contextRef="#ctx0" brushRef="#br0">69 1 8200,'0'0'12972,"29"72"-11627,-28-45 161,-1 4-481,0 0-577,0 0-288,0-5-96,-7-1-32,-2-7 32,-4-1 0,-3-5-224,-1-6-672,1-5-1282,6-1-2307,0-2-8359</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28.785"/>
    </inkml:context>
    <inkml:brush xml:id="br0">
      <inkml:brushProperty name="width" value="0.025" units="cm"/>
      <inkml:brushProperty name="height" value="0.025" units="cm"/>
      <inkml:brushProperty name="color" value="#AB008B"/>
    </inkml:brush>
  </inkml:definitions>
  <inkml:trace contextRef="#ctx0" brushRef="#br0">1 38 11018,'0'0'9957,"11"-6"-8276,-2 1-1181,1 0 1,0 1-1,0 0 0,0 1 0,1 0 0,-1 0 1,1 2-1,0-1 0,14 0 0,-25 2-495,0 0-1,1 0 1,-1 0-1,1 0 1,-1 0-1,0 0 1,1 0-1,-1 1 1,1-1-1,-1 0 1,0 0-1,1 0 1,-1 0-1,0 0 1,1 1-1,-1-1 1,0 0-1,1 0 1,-1 1-1,0-1 1,1 0-1,-1 0 1,0 1-1,0-1 1,1 0-1,-1 1 1,0-1-1,0 0 1,0 1-1,1-1 1,-1 1-1,0-1 1,0 0-1,0 1 1,0-1-1,0 1 1,-4 19 179,-15 16 367,16-31-432,-1 0 7,0-1 0,0 1-1,1 0 1,0 0 0,0 1-1,0-1 1,0 1 0,1-1-1,0 1 1,1 0 0,-1 0 0,1 0-1,0 0 1,0 0 0,1 8-1,0-12-124,1-1 0,0 0 0,-1 0 0,1 1 0,0-1 0,0 0-1,0 0 1,0 0 0,0 0 0,0 0 0,0 0 0,0-1 0,0 1 0,0 0 0,1 0-1,-1-1 1,0 1 0,0-1 0,1 1 0,-1-1 0,0 0 0,1 1 0,-1-1-1,1 0 1,-1 0 0,0 0 0,2 0 0,48 1-2789,-39-1 421,16 0-3847</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30.558"/>
    </inkml:context>
    <inkml:brush xml:id="br0">
      <inkml:brushProperty name="width" value="0.025" units="cm"/>
      <inkml:brushProperty name="height" value="0.025" units="cm"/>
      <inkml:brushProperty name="color" value="#AB008B"/>
    </inkml:brush>
  </inkml:definitions>
  <inkml:trace contextRef="#ctx0" brushRef="#br0">1 0 9385,'0'9'1762,"-1"-2"-1426,1 0 0,0 0 0,1 0 1,0 0-1,0 0 0,0 0 1,1 0-1,0 0 0,0-1 1,1 1-1,-1-1 0,2 1 1,-1-1-1,1 0 0,0 0 1,0-1-1,0 1 0,1-1 1,0 0-1,0 0 0,8 6 1,-4-6-122,1-1 1,0 0 0,0 0 0,0 0 0,0-2 0,1 1 0,-1-1 0,19 1 0,89-4 1309,-99 0-1401,182-19 324,52-2-330,-232 22-46,12-1-90,-1 1 1,1 2-1,0 1 1,41 9-1,-66-9 129,1-1-1,-1 1 0,0 0 1,0 0-1,-1 1 1,1 0-1,-1 1 0,0 0 1,0 0-1,0 0 1,0 1-1,-1 0 0,0 0 1,-1 1-1,1-1 1,-1 1-1,0 1 0,-1-1 1,0 0-1,0 1 1,4 12-1,6 44 1126,-13-53-1093,0-1-1,1 0 1,0 0-1,1 0 0,1 0 1,-1 0-1,6 10 1,-8-19-181,0 0 0,-1 0 0,1-1 1,0 1-1,0 0 0,0 0 1,0 0-1,0-1 0,0 1 0,0 0 1,0-1-1,0 1 0,0-1 0,0 1 1,0-1-1,1 0 0,-1 0 1,0 1-1,0-1 0,0 0 0,1 0 1,-1 0-1,0 0 0,0 0 0,0 0 1,1 0-1,-1-1 0,0 1 1,0 0-1,0-1 0,0 1 0,0-1 1,1 1-1,1-2 0,32-25-5640,-13 4-1459</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30.961"/>
    </inkml:context>
    <inkml:brush xml:id="br0">
      <inkml:brushProperty name="width" value="0.025" units="cm"/>
      <inkml:brushProperty name="height" value="0.025" units="cm"/>
      <inkml:brushProperty name="color" value="#AB008B"/>
    </inkml:brush>
  </inkml:definitions>
  <inkml:trace contextRef="#ctx0" brushRef="#br0">0 330 10730,'0'0'8584,"12"-11"-7772,26-17-25,1 1-1,2 1 1,0 3 0,62-26 0,-68 36-607,1 1-1,0 2 1,1 1-1,0 2 1,1 2-1,0 1 1,54 2-1,-75 4-200,0 1-1,0 1 1,0 1 0,0 0-1,-1 1 1,0 1-1,0 1 1,-1 0 0,22 16-1,-22-14 81,1-1 1,-1 0-1,2-1 0,-1 0 1,1-2-1,0 0 0,0-1 1,1 0-1,22 2 0,-12-7 10,0-1 0,-1-1-1,0-2 1,1-1 0,-1 0 0,-1-2-1,1-2 1,-2 0 0,1-2-1,-1 0 1,0-2 0,-2-1 0,1 0-1,-2-2 1,40-36 0,-57 48-675,0 0-1,-1 0 1,0 0 0,0-1 0,0 0 0,0 0-1,-1 0 1,6-11 0,-5-7-6019</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37.153"/>
    </inkml:context>
    <inkml:brush xml:id="br0">
      <inkml:brushProperty name="width" value="0.025" units="cm"/>
      <inkml:brushProperty name="height" value="0.025" units="cm"/>
      <inkml:brushProperty name="color" value="#AB008B"/>
    </inkml:brush>
  </inkml:definitions>
  <inkml:trace contextRef="#ctx0" brushRef="#br0">29 13 4805,'21'-9'9115,"-10"6"1315,-7 22-7335,-5-17-3004,1 0 1,0 0-1,0 0 1,0 0 0,1 0-1,-1 0 1,0-1-1,1 1 1,-1 0 0,1 0-1,-1 0 1,1 0-1,0-1 1,1 3 0,17 0 181,15 1-255,-31-4-27,-1 0-1,1 0 1,-1 1-1,1-1 1,-1 1-1,0-1 0,0 1 1,0 0-1,0 0 1,0 0-1,0 0 1,0 0-1,-1 1 1,1-1-1,-1 1 1,0-1-1,1 1 1,-1-1-1,0 1 1,-1-1-1,1 1 1,0 0-1,-1 0 0,1-1 1,-1 1-1,0 0 1,0 0-1,0-1 1,-1 1-1,1 0 1,0 0-1,-1-1 1,-1 5-1,1-3 16,0 0 0,0 0-1,-1 0 1,0 0 0,1 0 0,-1 0-1,-1-1 1,1 1 0,0-1 0,-1 1-1,0-1 1,0 0 0,0 0 0,0 0-1,0 0 1,0-1 0,-1 1 0,0-1-1,1 0 1,-1 0 0,-6 2 0,5-2 114,0-1 1,0 0 0,0-1-1,0 1 1,0-1-1,0 0 1,0 0 0,0 0-1,0-1 1,0 0-1,-7-2 1,10 3-239,0-1 1,1 0-1,-1 0 0,0 0 0,1 0 0,-1 0 1,1 0-1,-1-1 0,1 1 0,0 0 1,-1-1-1,-1-2 0,2 1-544,-1 1 0,1-1 0,0 0 0,0 1-1,1-1 1,-1 0 0,1 1 0,-1-1 0,1 0 0,0-5 0,0-11-6278,0-3-3950</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37.513"/>
    </inkml:context>
    <inkml:brush xml:id="br0">
      <inkml:brushProperty name="width" value="0.025" units="cm"/>
      <inkml:brushProperty name="height" value="0.025" units="cm"/>
      <inkml:brushProperty name="color" value="#AB008B"/>
    </inkml:brush>
  </inkml:definitions>
  <inkml:trace contextRef="#ctx0" brushRef="#br0">4 113 16367</inkml:trace>
  <inkml:trace contextRef="#ctx0" brushRef="#br0" timeOffset="1">4 113 16367,'-4'-47'3204,"4"44"-66,0 0-319,1 1-1281,12 0-353,5 0-673,7-2-416,4-1-32,2 1-672,4-6-1506,-1 1-1089,-2-1-1217,-5-2-3076</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37.842"/>
    </inkml:context>
    <inkml:brush xml:id="br0">
      <inkml:brushProperty name="width" value="0.025" units="cm"/>
      <inkml:brushProperty name="height" value="0.025" units="cm"/>
      <inkml:brushProperty name="color" value="#AB008B"/>
    </inkml:brush>
  </inkml:definitions>
  <inkml:trace contextRef="#ctx0" brushRef="#br0">1 303 4388,'0'0'18631,"10"-5"-17435,318-187 1158,-259 145-6456,-2-3-4261,-57 42 3260</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38.263"/>
    </inkml:context>
    <inkml:brush xml:id="br0">
      <inkml:brushProperty name="width" value="0.025" units="cm"/>
      <inkml:brushProperty name="height" value="0.025" units="cm"/>
      <inkml:brushProperty name="color" value="#AB008B"/>
    </inkml:brush>
  </inkml:definitions>
  <inkml:trace contextRef="#ctx0" brushRef="#br0">1 59 9673,'0'0'10474,"11"-9"-8547,-11 9-1927,6-5 268,2-1-1,-1 1 0,0 0 0,1 1 1,0 0-1,0 0 0,1 1 1,-1 0-1,0 0 0,1 1 1,0 0-1,0 1 0,17-1 0,-25 2-264,-1 0 0,1 1 0,0-1 0,-1 0 0,1 1 0,0-1 0,-1 1 0,1-1 0,0 1 0,-1-1 0,1 1 0,-1 0 0,1-1-1,-1 1 1,1 0 0,-1-1 0,1 1 0,-1 0 0,0-1 0,1 1 0,-1 0 0,0 0 0,0 0 0,0-1 0,0 1 0,1 0 0,-1 0 0,0 0-1,0-1 1,-1 1 0,1 0 0,0 0 0,0 0 0,0-1 0,0 1 0,-1 0 0,1 1 0,-11 30 120,-12-5 61,19-24-114,1 1 0,-1 0 0,1 0 0,-1 0 0,1 0 0,1 0 0,-1 0 0,0 1 0,1 0 0,0-1 0,0 1 0,0 0 0,1 0 0,-1 5-1,3-9-95,0 0-1,0 0 1,0 0-1,0-1 1,0 1-1,1 0 1,-1-1-1,0 1 1,0-1-1,1 1 0,-1-1 1,0 1-1,1-1 1,-1 0-1,0 0 1,1 0-1,-1 0 1,1 0-1,-1 0 1,0 0-1,3-1 0,34-2-1892,14-19-3951,-47 19 4901,27-15-5602</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38.590"/>
    </inkml:context>
    <inkml:brush xml:id="br0">
      <inkml:brushProperty name="width" value="0.025" units="cm"/>
      <inkml:brushProperty name="height" value="0.025" units="cm"/>
      <inkml:brushProperty name="color" value="#AB008B"/>
    </inkml:brush>
  </inkml:definitions>
  <inkml:trace contextRef="#ctx0" brushRef="#br0">93 1 9545,'0'0'11793,"-10"8"-10704,3-2-968,0 1 1,0-1 0,1 1 0,-1 1 0,2-1 0,-1 1-1,1 0 1,0 0 0,0 0 0,1 1 0,1 0 0,-1 0-1,1 0 1,1 0 0,0 0 0,-2 18 0,4-26-100,0 0 0,0 0 1,0-1-1,0 1 0,0 0 1,0 0-1,0-1 0,0 1 1,0 0-1,1 0 0,-1-1 1,0 1-1,0 0 0,1-1 1,-1 1-1,1 0 0,-1-1 1,1 1-1,-1-1 0,1 1 0,-1-1 1,1 1-1,-1-1 0,1 1 1,0-1-1,-1 1 0,1-1 1,0 0-1,1 1 0,25-2 864,-22-1-695,1 0 1,-1 0-1,1-1 0,-1 1 1,0-1-1,0 0 0,7-6 0,-6 3 30,-1 0-1,1 0 0,-1-1 1,-1 0-1,1 0 0,-1 0 1,0-1-1,-1 1 0,0-1 0,0 0 1,0 0-1,-1 0 0,0 0 1,1-17-1,-3 25-217,0-1 0,-1 0 0,1 1-1,0-1 1,0 1 0,0-1 0,0 1 0,-1-1 0,1 1 0,0-1 0,0 1 0,-1-1 0,1 1-1,0 0 1,-1-1 0,1 1 0,-1-1 0,1 1 0,0 0 0,-1-1 0,1 1 0,-1 0 0,1-1-1,-1 1 1,1 0 0,-1 0 0,1 0 0,-1-1 0,0 1 0,1 0 0,-1 0 0,1 0-1,-1 0 1,1 0 0,-1 0 0,1 0 0,-1 0 0,0 0 0,1 0 0,-1 1 0,1-1 0,-1 0-1,1 0 1,-1 0 0,1 1 0,-1-1 0,1 0 0,-1 1 0,-25 15-215,8 20-1097,15-20-2480,7-15-1454,15-7 28,-4-6-374</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03.529"/>
    </inkml:context>
    <inkml:brush xml:id="br0">
      <inkml:brushProperty name="width" value="0.025" units="cm"/>
      <inkml:brushProperty name="height" value="0.025" units="cm"/>
    </inkml:brush>
  </inkml:definitions>
  <inkml:trace contextRef="#ctx0" brushRef="#br0">207 0 13261,'0'0'13340,"-10"1"-12934,7-1-363,0 0 0,-1 0 0,1 1 1,-1 0-1,1-1 0,0 1 0,-1 0 0,1 1 0,0-1 1,0 1-1,0-1 0,0 1 0,0 0 0,0 0 1,0 0-1,1 0 0,-1 1 0,1-1 0,0 1 0,-1 0 1,1-1-1,0 1 0,1 0 0,-1 0 0,0 0 1,1 0-1,0 1 0,0-1 0,0 0 0,0 1 0,0-1 1,0 0-1,1 5 0,0 0 2,0 1 0,1-1 0,0 0 0,1 0 0,-1 0 1,2 0-1,-1 0 0,1 0 0,0-1 0,1 1 0,-1-1 0,1 0 0,1 0 0,6 8 1,-2-1-50,-1-1 1,12 27 0,-15-27 122,0 0-1,-1 1 0,-1-1 1,0 1-1,-1 0 0,0 0 1,-1-1-1,-1 1 0,0 0 1,-1 0-1,0 0 0,-2 0 1,1 0-1,-1-1 0,-1 1 1,-1-1-1,0 0 0,0 0 1,-1-1-1,-1 0 0,0 0 1,-1 0-1,0-1 0,-1 0 1,0 0-1,0-1 0,-1 0 1,-1-1-1,-18 13 0,27-21-113,0 1 1,-1 0-1,0-1 0,1 1 0,-1-1 0,0 0 1,0 0-1,0 0 0,1 0 0,-1-1 0,0 1 1,0-1-1,0 0 0,0 0 0,0 0 0,0 0 1,-5-1-1,6 0-6,0 0 0,1 0 1,-1 0-1,0 0 0,1 0 1,0-1-1,-1 1 0,1 0 0,0-1 1,-1 1-1,1-1 0,0 0 1,0 1-1,0-1 0,1 0 1,-1 0-1,0 1 0,1-1 1,-1 0-1,1 0 0,-1 0 0,1 0 1,0 0-1,0 0 0,0 0 1,0-3-1,1-8 1,1 0 0,0 0 0,0 0 0,1 0 0,1 0 0,0 1 0,1 0 0,0-1 0,0 2 0,2-1 0,0 1 0,0 0 0,12-14 0,17-18 0,75-68 0,-80 82 0,18-16 0,-19 18 0,0-1 0,-2-2 0,42-55 0,-69 83 0,0 1 0,0 0 0,0-1 0,0 1 0,0-1 0,0 0 0,0 1 0,0-1 0,-1 0 0,1 1 0,-1-1 0,1 0 0,-1 0 0,0 0 0,0-3 0,0 5 0,-1 0 0,1-1 0,-1 1 0,1 0 0,-1 0 0,1-1 0,-1 1 0,0 0 0,1 0 0,-1 0 0,1 0 0,-1 0 0,0 0 0,1 0 0,-1 0 0,0 0 0,1 0 0,-1 0 0,1 0 0,-1 0 0,0 1 0,1-1 0,-1 0 0,1 0 0,-1 1 0,1-1 0,-1 0 0,0 1 0,-8 4 0,1-1 0,0 1 0,0 1 0,-11 9 0,3 1 0,2 1 0,-22 30 0,31-39 0,0 0 0,0 1 0,1-1 0,0 1 0,0 0 0,1 0 0,0 1 0,-2 13 0,5-21-124,0 0 0,0 0 0,0 0 0,0-1 0,0 1 0,0 0 0,1 0 0,-1-1 0,1 1 0,-1 0 0,1 0 0,0-1 0,0 1 0,-1-1 0,1 1 0,0-1 0,0 1 0,1-1 0,-1 1 0,0-1 0,0 0 0,1 0 0,-1 0 0,1 0 0,-1 0 0,1 0 0,-1 0 0,1 0-1,-1 0 1,1-1 0,0 1 0,0-1 0,-1 1 0,1-1 0,0 0 0,0 0 0,-1 1 0,1-1 0,2-1 0,4 2-927,1-1-1,-1-1 1,0 0-1,0 0 1,-1 0-1,1-1 1,15-5-1,13-11-6907</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38.947"/>
    </inkml:context>
    <inkml:brush xml:id="br0">
      <inkml:brushProperty name="width" value="0.025" units="cm"/>
      <inkml:brushProperty name="height" value="0.025" units="cm"/>
      <inkml:brushProperty name="color" value="#AB008B"/>
    </inkml:brush>
  </inkml:definitions>
  <inkml:trace contextRef="#ctx0" brushRef="#br0">56 17 3716,'0'0'15812,"-3"9"-14216,-7 11-1018,-22 52 1996,30-66-2285,0 0 1,0 0-1,1 0 1,0 0 0,0 0-1,0 1 1,1-1-1,0 0 1,0 0-1,2 9 1,-2-14-253,0 0 1,1-1-1,0 1 1,-1 0 0,1-1-1,-1 1 1,1 0-1,0-1 1,0 1-1,-1-1 1,1 1 0,0-1-1,0 0 1,-1 1-1,1-1 1,0 0-1,0 1 1,0-1 0,0 0-1,0 0 1,0 0-1,-1 0 1,1 0-1,0 0 1,0 0 0,0 0-1,0 0 1,0 0-1,0 0 1,-1-1-1,1 1 1,1-1 0,30-10 1012,-24 5-841,0 0 0,0-1 0,0 0 0,-1 0 0,0-1 0,0 0 0,9-14 0,-13 17-106,1-1 1,-1 0-1,0 0 1,0 0-1,-1 0 0,0-1 1,0 1-1,0-1 0,-1 1 1,0-1-1,0 0 1,0-11-1,-2 16-103,1 1 0,-1-1 0,0 1 0,1-1 0,-1 1 0,0 0 0,0 0 0,0-1 0,0 1 0,0 0 0,0 0 0,0 0 0,0 0 0,0 0 0,-1 0 0,1 0 0,0 0 0,-1 1 0,1-1 0,0 0 0,-1 1 0,1-1 0,-1 1 0,1 0 0,-1-1 0,1 1 0,-1 0 0,1 0 0,-1 0 0,0 0 0,1 0 0,-1 0 0,1 1 0,-1-1 0,-2 1 0,-1 0 0,0-1 0,0 1 0,-1 0 0,1 1 0,0-1 0,0 1 0,0 0 0,1 1 0,-8 4 0,-9 17-2912,5 3-4800,12-20 5022</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43.984"/>
    </inkml:context>
    <inkml:brush xml:id="br0">
      <inkml:brushProperty name="width" value="0.025" units="cm"/>
      <inkml:brushProperty name="height" value="0.025" units="cm"/>
      <inkml:brushProperty name="color" value="#AB008B"/>
    </inkml:brush>
  </inkml:definitions>
  <inkml:trace contextRef="#ctx0" brushRef="#br0">1 412 5317,'0'0'12972,"53"-10"-11306,-27-17-385,7-9-512,4-9-481,4-4-192,1-2-64,0 3-64,-4 6-640,-7 6-1218,-5 8-609,-6 6-1248,-7 5-1250</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44.451"/>
    </inkml:context>
    <inkml:brush xml:id="br0">
      <inkml:brushProperty name="width" value="0.025" units="cm"/>
      <inkml:brushProperty name="height" value="0.025" units="cm"/>
      <inkml:brushProperty name="color" value="#AB008B"/>
    </inkml:brush>
  </inkml:definitions>
  <inkml:trace contextRef="#ctx0" brushRef="#br0">0 448 11115,'0'0'11082,"35"-62"-10377,-7 29-225,11-8-63,11-8-97,4-4-192,0 3-64,3 3-256,-8 4-2146,-13 5-3588,-14 7-9929</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45.203"/>
    </inkml:context>
    <inkml:brush xml:id="br0">
      <inkml:brushProperty name="width" value="0.025" units="cm"/>
      <inkml:brushProperty name="height" value="0.025" units="cm"/>
      <inkml:brushProperty name="color" value="#AB008B"/>
    </inkml:brush>
  </inkml:definitions>
  <inkml:trace contextRef="#ctx0" brushRef="#br0">0 254 10826,'0'0'12364,"9"-8"-10779,14-18-771,0-1 0,-2-1 0,-1-1-1,-1-1 1,-2-1 0,17-40-1,-30 67-682,-1 11-49,0 28-84,-2 48-818,-1-80 741,0 16-746,-1-12 576,1 0 1,-1-1 0,2 1-1,-1 0 1,3 9 0,8 2-3152,-10-17 2884,1 0 0,-1 0 0,1-1 0,-1 1 0,1 0 0,-1-1-1,1 1 1,-1-1 0,1 0 0,-1 1 0,1-1 0,0 0 0,2 0 0,5 0-4348</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45.544"/>
    </inkml:context>
    <inkml:brush xml:id="br0">
      <inkml:brushProperty name="width" value="0.025" units="cm"/>
      <inkml:brushProperty name="height" value="0.025" units="cm"/>
      <inkml:brushProperty name="color" value="#AB008B"/>
    </inkml:brush>
  </inkml:definitions>
  <inkml:trace contextRef="#ctx0" brushRef="#br0">0 160 16624,'0'0'10506,"53"-26"-9097,-21 4-576,2-2-545,-1 1-256,2 4-96,-6 4-737,-3 2-1089,-6 5-640,-5 2-1089,-4 3-1987</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45.903"/>
    </inkml:context>
    <inkml:brush xml:id="br0">
      <inkml:brushProperty name="width" value="0.025" units="cm"/>
      <inkml:brushProperty name="height" value="0.025" units="cm"/>
      <inkml:brushProperty name="color" value="#AB008B"/>
    </inkml:brush>
  </inkml:definitions>
  <inkml:trace contextRef="#ctx0" brushRef="#br0">0 1 16207,'0'0'14179,"3"11"-14110,-1 9 121,0 0 0,-2-1-1,-3 38 1,3-55-133,0 0 1,-1 0 0,1-1-1,0 1 1,0 0 0,0 0 0,0 0-1,0 0 1,0 0 0,0-1 0,1 1-1,-1 0 1,1 0 0,-1 0 0,1-1-1,0 1 1,0 0 0,0-1 0,0 1-1,0 0 1,0-1 0,0 0 0,0 1-1,1-1 1,-1 0 0,2 2 0,-1-2-88,1-1 1,-1 0-1,1 1 1,-1-1 0,0 0-1,1 0 1,-1 0 0,1-1-1,-1 1 1,1-1-1,-1 1 1,0-1 0,1 0-1,-1 1 1,0-1 0,0-1-1,0 1 1,1 0 0,-1 0-1,0-1 1,1-1-1,7-4-1197,0 0 0,-1-1-1,0 0 1,-1 0 0,9-11-1,-13 13-645,-1 1 0,1-1-1,-1 0 1,1 0-1,-2 0 1,4-8-1,-2-5-9518</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46.246"/>
    </inkml:context>
    <inkml:brush xml:id="br0">
      <inkml:brushProperty name="width" value="0.025" units="cm"/>
      <inkml:brushProperty name="height" value="0.025" units="cm"/>
      <inkml:brushProperty name="color" value="#AB008B"/>
    </inkml:brush>
  </inkml:definitions>
  <inkml:trace contextRef="#ctx0" brushRef="#br0">26 0 10474,'0'0'5125,"-20"63"-2819,17-41-865,0 0 385,3-1 32,0-2-417,0-2-672,0-1-481,0-3-288,3-5-1345,7-7-2243,0-1-3010</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46.591"/>
    </inkml:context>
    <inkml:brush xml:id="br0">
      <inkml:brushProperty name="width" value="0.025" units="cm"/>
      <inkml:brushProperty name="height" value="0.025" units="cm"/>
      <inkml:brushProperty name="color" value="#AB008B"/>
    </inkml:brush>
  </inkml:definitions>
  <inkml:trace contextRef="#ctx0" brushRef="#br0">47 9 16047,'0'0'3022,"-6"12"-796,3-5-1879,-26 58 1167,27-60-1454,0 0 0,1 0-1,0 0 1,0 0-1,0 0 1,0 0 0,1 1-1,0-1 1,0 0-1,0 0 1,1 1 0,0-1-1,2 8 1,-3-12-33,1 0-1,-1 0 1,1 0 0,0 1 0,0-1 0,-1 0 0,1 0-1,0 0 1,0 0 0,0 0 0,0 0 0,0-1 0,0 1 0,0 0-1,0 0 1,0-1 0,1 1 0,-1-1 0,0 1 0,0-1-1,1 1 1,-1-1 0,0 0 0,1 0 0,-1 1 0,0-1-1,1 0 1,-1 0 0,0 0 0,1 0 0,-1-1 0,0 1 0,0 0-1,1-1 1,-1 1 0,0-1 0,0 1 0,1-1 0,-1 1-1,0-1 1,0 0 0,1 0 0,3-2 278,0-1 1,0 1-1,0-1 0,0 0 1,-1 0-1,0 0 0,0 0 1,4-6-1,-3 2 38,0 0-1,-1-1 1,0 0-1,0 0 1,-1 0-1,0-1 1,-1 1-1,0-1 1,0 1 0,-1-1-1,0-13 1,-1 22-327,0 1 0,0-1 0,0 0 0,0 0 1,0 0-1,0 0 0,-1 0 0,1 0 0,0 1 1,0-1-1,-1 0 0,1 0 0,-1 0 0,1 1 0,-1-1 1,1 0-1,-1 0 0,1 1 0,-1-1 0,0 0 1,1 1-1,-1-1 0,0 1 0,1-1 0,-1 1 1,0-1-1,0 1 0,0 0 0,1-1 0,-1 1 1,0 0-1,0-1 0,0 1 0,0 0 0,0 0 0,0 0 1,1 0-1,-1 0 0,0 0 0,0 0 0,0 0 1,0 0-1,0 1 0,0-1 0,-2 1-366,0-1 0,1 1-1,-1 0 1,0 0 0,1 0 0,-1 0 0,1 0-1,0 0 1,-1 1 0,1 0 0,0-1-1,0 1 1,-4 3 0,1 2-4705</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47.978"/>
    </inkml:context>
    <inkml:brush xml:id="br0">
      <inkml:brushProperty name="width" value="0.025" units="cm"/>
      <inkml:brushProperty name="height" value="0.025" units="cm"/>
      <inkml:brushProperty name="color" value="#AB008B"/>
    </inkml:brush>
  </inkml:definitions>
  <inkml:trace contextRef="#ctx0" brushRef="#br0">0 0 8776,'0'0'16336,"76"23"-15760,-37-23-287,6 0-193,0-4-160,-6-2-961,-7 3-673,-11-1 32,-5 4-512,-12 0-128,-12 8-4356,-10 2-2531</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48.322"/>
    </inkml:context>
    <inkml:brush xml:id="br0">
      <inkml:brushProperty name="width" value="0.025" units="cm"/>
      <inkml:brushProperty name="height" value="0.025" units="cm"/>
      <inkml:brushProperty name="color" value="#AB008B"/>
    </inkml:brush>
  </inkml:definitions>
  <inkml:trace contextRef="#ctx0" brushRef="#br0">1 1 2242,'0'0'26201,"55"32"-25464,-19-32-481,2 0-224,1-2-609,-2-2-2145,-5 0-1987,-6 0-2850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04.357"/>
    </inkml:context>
    <inkml:brush xml:id="br0">
      <inkml:brushProperty name="width" value="0.025" units="cm"/>
      <inkml:brushProperty name="height" value="0.025" units="cm"/>
    </inkml:brush>
  </inkml:definitions>
  <inkml:trace contextRef="#ctx0" brushRef="#br0">175 1 5894,'0'0'24631,"1"15"-23094,-1-15-1534,1 12 85,0 1 0,-1 0-1,0-1 1,-1 1 0,-1 0 0,0-1-1,-7 24 1,-6 4-88,8-25 0,1 1 0,0-1 0,1 1 0,1 1 0,1-1 0,0 0 0,-1 29 0,4-44 0,0 0 0,0 0 0,0-1 0,1 1 0,-1 0 0,0 0 0,0-1 0,1 1 0,-1 0 0,0 0 0,1-1 0,-1 1 0,1 0 0,-1-1 0,1 1 0,-1-1 0,1 1 0,-1 0 0,1-1 0,0 1 0,-1-1 0,1 0 0,0 1 0,-1-1 0,1 1 0,0-1 0,-1 0 0,2 1 0,28-2 0,-20-1 0,-1 0 0,-1-1 0,1-1 0,11-5 0,-6 0 0,-11 6 0,0 1 0,1-1 0,-1 1 0,1 0 0,0 0 0,-1 0 0,1 0 0,0 1 0,0 0 0,0 0 0,0 0 0,0 0 0,8 0 0,-11 3 0,-1 1 0,1 0 0,-1 0 0,0 0 0,0 0 0,0 0 0,0 0 0,0-1 0,-2 7 0,0-3 0,0 0 0,-1 0 0,0 0 0,0 0 0,-1 0 0,0-1 0,0 1 0,0-1 0,0 0 0,-1 0 0,0-1 0,0 1 0,0-1 0,-1 0 0,1-1 0,-1 1 0,0-1 0,-6 3 0,-2 0 0,0 0 0,0-1 0,-1-1 0,1 0 0,-1-1 0,0 0 0,-15 0 0,28-3 0,-1 0 0,1 1 0,0-1 0,-1 0 0,1 0 0,0 0 0,-1-1 0,1 1 0,0 0 0,0-1 0,-1 0 0,1 1 0,0-1 0,0 0 0,0 0 0,0 0 0,0 0 0,0-1 0,0 1 0,0-1 0,0 1 0,0-1 0,1 1 0,-1-1 0,1 0 0,-1 0 0,1 0 0,0 0 0,0 0 0,0 0 0,0 0 0,0 0 0,0 0 0,0-1 0,1 1 0,-1 0 0,1-1 0,0 1 0,0 0 0,0-1 0,0 1 0,0 0 0,0-1 0,0 1 0,1 0 0,-1-1 0,1 1 0,0 0 0,1-3 0,-1 1-328,1 1 0,0-1-1,0 0 1,0 0 0,0 1 0,1-1-1,0 1 1,-1 0 0,1 0 0,0 0-1,1 0 1,-1 0 0,0 1 0,1 0 0,-1-1-1,7-1 1,-1-1-1257,1 1 0,-1 1-1,1 0 1,0 0 0,18-2-1,5 2-7313</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48.679"/>
    </inkml:context>
    <inkml:brush xml:id="br0">
      <inkml:brushProperty name="width" value="0.025" units="cm"/>
      <inkml:brushProperty name="height" value="0.025" units="cm"/>
      <inkml:brushProperty name="color" value="#AB008B"/>
    </inkml:brush>
  </inkml:definitions>
  <inkml:trace contextRef="#ctx0" brushRef="#br0">78 0 13741,'0'0'12113,"11"0"-10400,2 1-1406,0 1-1,0 0 0,0 0 0,-1 1 1,1 1-1,-1 0 0,22 11 0,-30-13-314,1 0 0,-1 0 0,0 1 0,0-1-1,0 1 1,0 0 0,0 0 0,0 1 0,-1-1 0,0 1-1,0 0 1,0 0 0,0 0 0,0 0 0,-1 0-1,0 0 1,0 1 0,0-1 0,0 1 0,-1 0-1,1-1 1,-1 1 0,-1 0 0,1 0 0,-1 0 0,1 0-1,-2 5 1,0-4 13,-1 0 0,0 0 0,0 0 0,0-1 0,-1 1 0,0-1 0,0 1 0,0-1 0,-1 0 0,0 0 0,-5 5 0,-55 50 475,50-48-342,-29 26-203,-27 24 430,26-18-7124,35-35-1521</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50.989"/>
    </inkml:context>
    <inkml:brush xml:id="br0">
      <inkml:brushProperty name="width" value="0.025" units="cm"/>
      <inkml:brushProperty name="height" value="0.025" units="cm"/>
      <inkml:brushProperty name="color" value="#AB008B"/>
    </inkml:brush>
  </inkml:definitions>
  <inkml:trace contextRef="#ctx0" brushRef="#br0">0 564 7207,'0'0'13031,"11"-4"-11339,1-3-1351,0 0-1,0 0 1,0-2 0,-1 1-1,-1-1 1,1-1-1,-1 0 1,10-14 0,77-107 1069,-74 98-1258,170-272 2454,-193 305-2599,0 0 0,0 1 0,0-1 0,0 0 0,0 0-1,0 0 1,0 0 0,0 0 0,0 0 0,0 1 0,1-1 0,-1 0 0,0 0 0,0 0 0,0 0 0,0 0 0,0 0 0,0 0 0,0 0 0,1 0 0,-1 0 0,0 1 0,0-1 0,0 0 0,0 0 0,0 0 0,0 0 0,1 0 0,-1 0 0,0 0 0,0 0 0,0 0 0,0 0 0,0 0 0,1 0 0,-1 0 0,0 0 0,0 0 0,0-1 0,0 1 0,0 0 0,0 0 0,1 0 0,-1 0 0,0 0 0,0 0 0,0 0 0,0 0 0,0 0 0,0 0 0,0 0 0,1-1 0,-1 1 0,0 0 0,0 0 0,0 0 0,0 0 0,0 0 0,0 0 0,0-1 0,0 1 0,1 22 75,-5 33-37,-22 297 1204,26-347-1241,0-1-1,0 1 1,0-1-1,1 1 1,-1-1-1,1 1 1,0-1-1,1 1 1,-1-1 0,1 0-1,-1 0 1,1 0-1,1 0 1,-1 0-1,0 0 1,1 0-1,0-1 1,0 1-1,0-1 1,0 0-1,7 5 1,-9-8-1097,-2-5-3874,-10-13 349,-6-2-1702,-3-2-2812</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51.326"/>
    </inkml:context>
    <inkml:brush xml:id="br0">
      <inkml:brushProperty name="width" value="0.025" units="cm"/>
      <inkml:brushProperty name="height" value="0.025" units="cm"/>
      <inkml:brushProperty name="color" value="#AB008B"/>
    </inkml:brush>
  </inkml:definitions>
  <inkml:trace contextRef="#ctx0" brushRef="#br0">1 54 12011,'0'0'18033,"85"4"-17264,-45-17-577,4 2-128,-2 0-256,-2 0-1505,-11 4-2371,-9 2-3043</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51.657"/>
    </inkml:context>
    <inkml:brush xml:id="br0">
      <inkml:brushProperty name="width" value="0.025" units="cm"/>
      <inkml:brushProperty name="height" value="0.025" units="cm"/>
      <inkml:brushProperty name="color" value="#AB008B"/>
    </inkml:brush>
  </inkml:definitions>
  <inkml:trace contextRef="#ctx0" brushRef="#br0">32 0 16464,'0'0'7110,"-7"73"-5156,1-38-320,0 6-994,2 1-223,-1 1-193,2-2-224,2-7 32,1-3-416,0-7-1058,0-8-800,0-8-833</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52.012"/>
    </inkml:context>
    <inkml:brush xml:id="br0">
      <inkml:brushProperty name="width" value="0.025" units="cm"/>
      <inkml:brushProperty name="height" value="0.025" units="cm"/>
      <inkml:brushProperty name="color" value="#AB008B"/>
    </inkml:brush>
  </inkml:definitions>
  <inkml:trace contextRef="#ctx0" brushRef="#br0">0 106 15983,'0'0'2867,"3"-9"80,-1 4-2748,-1 1 1,1-1 0,0 1 0,0-1 0,0 1 0,0 0 0,1 0-1,0 0 1,0 0 0,0 1 0,0-1 0,1 1 0,-1-1-1,1 1 1,0 1 0,0-1 0,0 0 0,0 1 0,1 0-1,-1 0 1,0 0 0,8-2 0,1 0-64,1 0 1,0 1-1,0 1 0,1 0 1,-1 1-1,0 0 1,0 1-1,1 1 0,21 3 1,-31-3-135,1 1 1,0-1 0,0 1 0,-1 1 0,1-1-1,-1 1 1,0-1 0,0 1 0,0 1-1,0-1 1,0 1 0,-1 0 0,1 0 0,-1 0-1,0 1 1,0-1 0,-1 1 0,0 0-1,1 0 1,-1 0 0,-1 1 0,1-1 0,-1 1-1,0-1 1,1 8 0,1 4 162,-1-1 1,-1 1-1,-1 0 1,0 0-1,-1 0 0,-1 0 1,0 0-1,-1 0 1,-1 0-1,-1-1 0,0 0 1,-1 1-1,-1-1 1,-15 28-1,16-35-74,0 0 0,-1-1 0,0 0 0,0 0 0,-1-1 0,0 0 0,0 0 0,-1 0 0,0-1 0,0 0 0,0-1 0,-1 1 0,0-2 0,0 1 0,0-1 0,0-1 0,-1 0 0,1 0 0,-1-1 0,0 0 0,0 0 0,0-1 0,0-1 0,0 0 0,0 0 0,-12-2 0,17 1-96,1 0 0,-1 0 0,1-1 1,0 1-1,-1-1 0,1 0 0,-7-5 0,9 6-32,1 1-1,0-1 1,-1 0-1,1 0 1,0 0-1,0 0 1,0 0-1,0 0 1,0 0-1,0 0 1,0 0-1,0-1 1,1 1-1,-1 0 1,0-1-1,1 1 1,-1 0-1,1-1 1,-1 1-1,1-1 1,0 1-1,-1 0 1,1-1-1,0 1 1,0-1-1,0 1 1,0-1-1,1-2 1,-1 4-316,1-1 1,-1 0 0,1 1-1,-1-1 1,1 0 0,0 1 0,-1-1-1,1 1 1,-1-1 0,1 1-1,0-1 1,0 1 0,-1 0-1,1-1 1,0 1 0,0 0 0,0 0-1,-1-1 1,1 1 0,0 0-1,0 0 1,1 0 0,-2 0 95,15-1-6721</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52.715"/>
    </inkml:context>
    <inkml:brush xml:id="br0">
      <inkml:brushProperty name="width" value="0.025" units="cm"/>
      <inkml:brushProperty name="height" value="0.025" units="cm"/>
      <inkml:brushProperty name="color" value="#AB008B"/>
    </inkml:brush>
  </inkml:definitions>
  <inkml:trace contextRef="#ctx0" brushRef="#br0">0 0 17457,'0'0'7719,"49"13"-5990,-18-12-191,5-1-577,3 0-673,-2 0-224,-3 0-32,-6-4-448,-5 4-769,-8 0-801,-4 0-384,-9 0-481,-2 8-576,-4-1-1346,-14-3-7238</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53.039"/>
    </inkml:context>
    <inkml:brush xml:id="br0">
      <inkml:brushProperty name="width" value="0.025" units="cm"/>
      <inkml:brushProperty name="height" value="0.025" units="cm"/>
      <inkml:brushProperty name="color" value="#AB008B"/>
    </inkml:brush>
  </inkml:definitions>
  <inkml:trace contextRef="#ctx0" brushRef="#br0">0 1 15599,'0'0'11531,"54"22"-9674,-21-22-319,6 0-641,-1 0-609,-2 0-256,0 0-352,-8 0-1858,-8 0-2723,-6 0-5189</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59.578"/>
    </inkml:context>
    <inkml:brush xml:id="br0">
      <inkml:brushProperty name="width" value="0.025" units="cm"/>
      <inkml:brushProperty name="height" value="0.025" units="cm"/>
      <inkml:brushProperty name="color" value="#AB008B"/>
    </inkml:brush>
  </inkml:definitions>
  <inkml:trace contextRef="#ctx0" brushRef="#br0">1 1 10730,'11'31'11302,"1"-4"-5549,-7-19-5326,0 0 0,1-1 1,-1 0-1,1 0 0,1 0 0,-1-1 1,16 11-1,68 52-779,-89-68 107,0 0 1,-1-1 0,1 1-1,0-1 1,0 1 0,-1-1 0,1 0-1,0 1 1,0-1 0,0 0-1,0 0 1,-1 1 0,1-1-1,0 0 1,0 0 0,0 0 0,0 0-1,0 0 1,-1 0 0,1 0-1,0-1 1,0 1 0,0 0 0,0 0-1,-1-1 1,1 1 0,0 0-1,0-1 1,0 1 0,-1-1 0,1 1-1,0-1 1,-1 1 0,1-1-1,0 1 1,0-2 0,15-29-9208,-14 27 8089,6-19-9442</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8:59.965"/>
    </inkml:context>
    <inkml:brush xml:id="br0">
      <inkml:brushProperty name="width" value="0.025" units="cm"/>
      <inkml:brushProperty name="height" value="0.025" units="cm"/>
      <inkml:brushProperty name="color" value="#AB008B"/>
    </inkml:brush>
  </inkml:definitions>
  <inkml:trace contextRef="#ctx0" brushRef="#br0">160 0 12268,'0'0'15374,"-5"13"-13986,-94 233 2039,46-68-4169,51-156 672,1-13-3126</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00.558"/>
    </inkml:context>
    <inkml:brush xml:id="br0">
      <inkml:brushProperty name="width" value="0.025" units="cm"/>
      <inkml:brushProperty name="height" value="0.025" units="cm"/>
      <inkml:brushProperty name="color" value="#AB008B"/>
    </inkml:brush>
  </inkml:definitions>
  <inkml:trace contextRef="#ctx0" brushRef="#br0">0 0 23254,'0'0'5797,"57"37"-30556</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04.902"/>
    </inkml:context>
    <inkml:brush xml:id="br0">
      <inkml:brushProperty name="width" value="0.025" units="cm"/>
      <inkml:brushProperty name="height" value="0.025" units="cm"/>
    </inkml:brush>
  </inkml:definitions>
  <inkml:trace contextRef="#ctx0" brushRef="#br0">103 151 18257,'0'0'14243,"11"-7"-14013,5-3-202,50-34-10,-61 41-19,-1 0 0,0 0 1,0-1-1,0 0 0,-1 0 1,1 0-1,-1 0 0,0-1 1,0 1-1,0-1 0,-1 0 1,3-7-1,-5 10 1,1 1 0,-1 0 0,0 0 0,0 0 0,-1 0 0,1 0 0,0 0 0,0 0 0,0 0 0,-1 0 0,1 0 0,0 0 0,-1 0 0,1 0 0,-1 0 0,1 0 0,-1 0 0,0 0 0,1 0 0,-1 0 0,0 1 0,0-1 0,0 0 0,1 1 0,-1-1 0,0 0 0,0 1 0,0-1 0,0 1 0,0-1 0,0 1 0,0 0 0,0-1 0,0 1 0,0 0 0,0 0 0,0 0 0,-1 0 0,1 0 0,0 0 0,-2 0 0,-3 0 0,-1 0 0,1 0 0,0 0 0,0 1 0,-1 0 0,-7 2 0,5 1 0,0 1 0,0 0 0,0 0 0,1 0 0,0 1 0,0 1 0,0-1 0,1 1 0,0 1 0,0-1 0,-9 14 0,9-11 0,0 1 0,0 0 0,1-1 0,1 2 0,0-1 0,0 1 0,1 0 0,1 0 0,-3 13 0,6-23 0,-1-1 0,1 1 0,0 0 0,0-1 0,-1 1 0,1 0 0,0-1 0,0 1 0,1 0 0,-1-1 0,0 1 0,1 0 0,-1-1 0,0 1 0,1 0 0,0-1 0,-1 1 0,1-1 0,0 1 0,0-1 0,0 0 0,0 1 0,0-1 0,0 0 0,0 0 0,1 1 0,-1-1 0,0 0 0,1 0 0,-1 0 0,3 1 0,2-1 0,0 0 0,1 0 0,-1 0 0,0-1 0,0 0 0,1 0 0,7-1 0,-9 0 0,8-1 0,0-1 0,0 0 0,-1-1 0,1 0 0,-1-1 0,0 0 0,-1-1 0,1 0 0,11-10 0,-7 6 0,-1 1 0,2 1 0,26-10 0,-46 27 0,-7 4 0,-3-1 0,8-7 0,0 1 0,-1-1 0,0 0 0,0-1 0,-7 5 0,26-33 0,-7 18 7,-5 5-14,0-1 1,0 0 0,1 1-1,-1-1 1,1 1 0,-1 0-1,1-1 1,0 1-1,-1 0 1,1 0 0,0 0-1,0 0 1,0 0 0,0 1-1,0-1 1,3 0 0,-5 3-3207,0 1-311</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00.931"/>
    </inkml:context>
    <inkml:brush xml:id="br0">
      <inkml:brushProperty name="width" value="0.025" units="cm"/>
      <inkml:brushProperty name="height" value="0.025" units="cm"/>
      <inkml:brushProperty name="color" value="#AB008B"/>
    </inkml:brush>
  </inkml:definitions>
  <inkml:trace contextRef="#ctx0" brushRef="#br0">18 1 11531,'0'0'12075,"-18"45"-11850,26-45-161,-1-7-1378,-1-6-3010,2-5-8103</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01.473"/>
    </inkml:context>
    <inkml:brush xml:id="br0">
      <inkml:brushProperty name="width" value="0.025" units="cm"/>
      <inkml:brushProperty name="height" value="0.025" units="cm"/>
      <inkml:brushProperty name="color" value="#AB008B"/>
    </inkml:brush>
  </inkml:definitions>
  <inkml:trace contextRef="#ctx0" brushRef="#br0">1 12 11563,'0'0'12844,"61"-12"-12043,-23 12-321,1 0-191,3 0-129,-2 0-96,-4 0-32,-8 3-897,-4-1-1185,-6-2-512,-12 2-1410</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01.832"/>
    </inkml:context>
    <inkml:brush xml:id="br0">
      <inkml:brushProperty name="width" value="0.025" units="cm"/>
      <inkml:brushProperty name="height" value="0.025" units="cm"/>
      <inkml:brushProperty name="color" value="#AB008B"/>
    </inkml:brush>
  </inkml:definitions>
  <inkml:trace contextRef="#ctx0" brushRef="#br0">1 5 10634,'0'0'18417,"76"27"-17424,-39-27-512,4 0-353,2 0-96,-2-4-961,-2-8-3715,-9-4-5830</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06.282"/>
    </inkml:context>
    <inkml:brush xml:id="br0">
      <inkml:brushProperty name="width" value="0.025" units="cm"/>
      <inkml:brushProperty name="height" value="0.025" units="cm"/>
      <inkml:brushProperty name="color" value="#AB008B"/>
    </inkml:brush>
  </inkml:definitions>
  <inkml:trace contextRef="#ctx0" brushRef="#br0">76 67 14157,'7'-21'4308,"-7"19"-3898,1 0-1,-1 0 1,0 0 0,1 0 0,-1 0 0,1 0 0,-1 0 0,1 0-1,0 0 1,0 0 0,0 0 0,0 0 0,0 0 0,1 1 0,-1-1-1,1 1 1,-1-1 0,1 1 0,-1-1 0,1 1 0,0 0-1,-1-1 1,1 1 0,0 0 0,4-1 0,-6 2-347,1 1 0,-1-1 1,1 1-1,-1 0 0,1-1 1,-1 1-1,1-1 0,-1 1 0,1 0 1,-1-1-1,0 1 0,1 0 0,-1 0 1,0-1-1,0 1 0,0 0 0,0 0 1,1-1-1,-1 1 0,0 0 1,0 0-1,0-1 0,0 1 0,-1 1 1,1 27 219,-1-25-109,-1 12-93,-1-1 0,-1 0 0,0 0 0,-1 0 0,0 0 0,-1-1 1,-1 0-1,-1 0 0,-11 16 0,7-11 104,1 1 1,1 0 0,-11 33 0,20-51-183,0 0 0,1 0 0,-1 0-1,1 0 1,0 0 0,-1 0 0,1 0 0,0 0 0,0 0 0,0 0 0,1 0 0,-1 0 0,0-1 0,1 1 0,-1 0 0,1 0 0,1 2 0,-2-3-2,1 0-1,0 0 1,0 0 0,0 0 0,0 0-1,0 0 1,0 0 0,1-1-1,-1 1 1,0 0 0,0-1-1,0 1 1,1-1 0,-1 1 0,0-1-1,1 1 1,-1-1 0,3 0-1,4 0-2,1 0 1,-1 0-1,1-1 0,-1 0 0,0-1 0,13-4 0,102-17-6036,-122 23 5653,-1 0-1,1 0 0,-1 0 1,1 0-1,-1 0 0,1-1 1,0 1-1,-1 0 0,1 0 1,-1-1-1,1 1 0,-1 0 1,1-1-1,-1 1 1,0-1-1,1 1 0,-1-1 1,1 1-1,-1 0 0,0-1 1,1 0-1,-1 1 0,0-1 1,0 1-1,1-1 0,-1 1 1,0-1-1,0 0 0,1-10-9201</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06.624"/>
    </inkml:context>
    <inkml:brush xml:id="br0">
      <inkml:brushProperty name="width" value="0.025" units="cm"/>
      <inkml:brushProperty name="height" value="0.025" units="cm"/>
      <inkml:brushProperty name="color" value="#AB008B"/>
    </inkml:brush>
  </inkml:definitions>
  <inkml:trace contextRef="#ctx0" brushRef="#br0">54 1 14670,'0'0'11082,"-32"51"-9800,25-27-193,1 2-353,3 1-351,-2-1-225,5-2-64,0-5-64,0-3-224,0-7-769,11-7-1281,3-2-1250,1-4-1184,4-17-2723</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06.998"/>
    </inkml:context>
    <inkml:brush xml:id="br0">
      <inkml:brushProperty name="width" value="0.025" units="cm"/>
      <inkml:brushProperty name="height" value="0.025" units="cm"/>
      <inkml:brushProperty name="color" value="#AB008B"/>
    </inkml:brush>
  </inkml:definitions>
  <inkml:trace contextRef="#ctx0" brushRef="#br0">145 0 14125,'0'0'6882,"-9"5"-4635,-1 0-1977,1 1 0,0 0-1,0 1 1,1 0 0,0 0 0,0 1-1,0 0 1,1 1 0,1-1 0,-1 1-1,1 0 1,1 1 0,0 0 0,-5 11-1,6-10-77,0 0 0,1 0 0,0 0 0,1 1 0,0-1 0,1 1 0,0-1 0,0 1-1,3 16 1,-2-25-122,0 0 0,1 0-1,0 0 1,-1 0-1,1 0 1,0 0 0,1 0-1,-1-1 1,0 1-1,1 0 1,0-1 0,-1 1-1,1-1 1,0 1-1,0-1 1,0 0 0,1 0-1,-1 0 1,0 0-1,1 0 1,0-1 0,-1 1-1,1-1 1,0 1 0,0-1-1,-1 0 1,1 0-1,0 0 1,0-1 0,0 1-1,0-1 1,0 0-1,0 1 1,0-2 0,1 1-1,-1 0 1,0 0-1,0-1 1,3 0 0,1-1-39,0 0 1,-1-1 0,1 0-1,-1 0 1,1 0 0,-1 0-1,0-1 1,0 0 0,0-1-1,-1 1 1,0-1 0,0 0-1,0 0 1,0-1 0,-1 1-1,0-1 1,0 0 0,4-10 0,-4 10-24,0-1 1,-1 0 0,0 0 0,0-1 0,-1 1 0,0 0 0,0-1 0,-1 0 0,0 1 0,0-1 0,0 0 0,-1 1 0,-1-1 0,1 0 0,-1 1 0,-1-1 0,-2-8 0,3 11-102,-1 1 0,-1 0 0,1 0 0,-1 0 0,1 1 0,-1-1-1,0 0 1,-1 1 0,1 0 0,0 0 0,-1 0 0,0 0 0,0 1 0,0-1 0,0 1 0,0 0 0,0 0 0,0 0 0,-1 1 0,1-1-1,-1 1 1,-7-1 0</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07.664"/>
    </inkml:context>
    <inkml:brush xml:id="br0">
      <inkml:brushProperty name="width" value="0.025" units="cm"/>
      <inkml:brushProperty name="height" value="0.025" units="cm"/>
      <inkml:brushProperty name="color" value="#AB008B"/>
    </inkml:brush>
  </inkml:definitions>
  <inkml:trace contextRef="#ctx0" brushRef="#br0">0 44 6342,'0'0'18332,"8"-7"-16805,-3 3-1311,0 0 0,0 0 0,0 1 0,0 0 0,0 0 0,1 0 0,-1 1 0,1 0 0,0 0 0,0 0 0,0 0 0,0 1 0,0 0 0,0 1 1,0-1-1,7 1 0,23 2 33,59 10 0,-51-5-3908,-50-7-4920,-10 0 3001</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08.039"/>
    </inkml:context>
    <inkml:brush xml:id="br0">
      <inkml:brushProperty name="width" value="0.025" units="cm"/>
      <inkml:brushProperty name="height" value="0.025" units="cm"/>
      <inkml:brushProperty name="color" value="#AB008B"/>
    </inkml:brush>
  </inkml:definitions>
  <inkml:trace contextRef="#ctx0" brushRef="#br0">161 1 10250,'0'0'14146,"-3"8"-12432,0 0-1331,1 0 1,0 0-1,1 1 0,0-1 1,0 0-1,1 0 0,-1 1 0,2-1 1,1 10-1,3 21-141,-2 1 0,-1-1 0,-2 1 0,-2-1 0,-1 0 0,-13 57 0,-6-9 61,-55 145 1,69-213-236,-17 52 221,23-66-275,1 0-1,0 0 1,0 0 0,0 1 0,1-1 0,0 0 0,0 0 0,0 1-1,1-1 1,-1 0 0,3 7 0,-2-11-14,0 1 0,1-1 0,-1 0 0,0 1 0,1-1 0,0 0 0,-1 0 0,1 0 0,0 0 0,-1 0 0,1 0 0,0-1 0,0 1 0,0 0 0,0-1 0,0 0 0,0 1 0,-1-1 0,1 0 0,0 0 0,0 0 0,0 0 0,0 0 0,0-1 0,0 1 0,0 0 0,3-2 0,54-14 0,14-7-2703,-61 21 1281,1 1-1,-1 0 0,0 0 0,17 2 0,-18 1-9227</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10.831"/>
    </inkml:context>
    <inkml:brush xml:id="br0">
      <inkml:brushProperty name="width" value="0.025" units="cm"/>
      <inkml:brushProperty name="height" value="0.025" units="cm"/>
      <inkml:brushProperty name="color" value="#AB008B"/>
    </inkml:brush>
  </inkml:definitions>
  <inkml:trace contextRef="#ctx0" brushRef="#br0">18 161 3427,'-7'20'7197,"5"-16"-5777,0 0-1,1 0 0,-1 0 0,1 0 0,0 0 1,0 1-1,0 5 0,24-18 2985,2-14-3846,-1-2 0,-1 0-1,-1-2 1,-1-1 0,20-32-1,-21 29 10,-22 70-374,-17 19-141,13-44-43,1 0 0,0 1 0,1 0 0,1-1 0,-3 29 0,7-43-245,0 0 0,0-1 0,0 1 0,0 0 0,0-1 0,0 1 0,0-1 0,0 1 0,0-1 0,0 1 1,0-1-1,0 0 0,0 0 0,1 1 0,-1-1 0,0 0 0,0 0 0,0 0 0,0 0 0,1 0 0,-1-1 0,0 1 0,0 0 0,1-1 0,2 1-1958,3-1-3843</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11.702"/>
    </inkml:context>
    <inkml:brush xml:id="br0">
      <inkml:brushProperty name="width" value="0.025" units="cm"/>
      <inkml:brushProperty name="height" value="0.025" units="cm"/>
      <inkml:brushProperty name="color" value="#AB008B"/>
    </inkml:brush>
  </inkml:definitions>
  <inkml:trace contextRef="#ctx0" brushRef="#br0">127 1 10794,'0'0'16341,"-8"0"-16197,3 0-120,1 0 0,-1 1 1,1 0-1,-1 0 0,1 0 0,-1 0 0,1 1 0,-1 0 0,1 0 0,0 0 1,0 0-1,0 0 0,0 1 0,1 0 0,-1 0 0,1 0 0,-1 0 0,1 1 1,0-1-1,1 1 0,-1-1 0,0 1 0,1 0 0,-3 6 0,3-6 57,-1-1-16,1 1 1,0 0 0,0 0 0,0 0 0,0 0 0,1 0-1,-1 0 1,1 0 0,0 1 0,0-1 0,0 8 0,1-11-64,1-1 0,-1 1 1,0 0-1,1-1 1,-1 1-1,0-1 1,1 1-1,-1-1 1,1 1-1,-1-1 0,1 0 1,-1 1-1,1-1 1,0 0-1,-1 1 1,1-1-1,-1 0 0,1 0 1,0 1-1,-1-1 1,1 0-1,0 0 1,-1 0-1,1 0 1,0 0-1,-1 0 0,1 0 1,0 0-1,-1 0 1,1 0-1,0 0 1,-1 0-1,1-1 1,-1 1-1,1 0 0,0 0 1,-1-1-1,1 1 1,0-1-1,28-12 98,24-33 18,-49 43-121,0-1-1,-1 0 0,1 0 1,-1 0-1,0 0 0,-1 0 1,1-1-1,-1 0 1,0 1-1,0-1 0,2-7 1,-4 11-45,-10 26-251,5-17 335,1 1 0,1 0 0,-1 1 0,1-1 0,1 0 0,0 1 0,0 0 0,1-1 0,0 1 0,1 0 0,1 15 0,1-21-25,-1 0 0,1 0-1,0 0 1,1 0 0,-1-1 0,1 1-1,-1-1 1,1 1 0,0-1-1,5 4 1,-4-3 16,0 0 1,0 0-1,0 0 0,-1 1 1,1 0-1,-1 0 0,4 7 1,-7-10-5,1 0 1,0 0-1,-1 0 0,1 0 1,-1 0-1,1 0 1,-1 0-1,0 0 1,0 0-1,0 0 1,0 0-1,0 0 1,0 0-1,-1-1 1,1 1-1,-1 0 1,1 0-1,-1 0 1,0 0-1,1 0 1,-1 0-1,0-1 1,-2 3-1,1-2 48,0-1 0,0 1 0,0-1 0,-1 1 1,1-1-1,0 0 0,-1 0 0,1 0 0,-1 0 0,1 0 0,-1 0 0,0-1 0,1 1 0,-1-1 0,-2 0 0,-5 1 109,0-2 0,0 1 0,1-1 0,-1-1 0,0 0 0,1 0 0,-1-1 0,-14-6 0,22 8-201,-17-10-4062,21 7 857,12 2 450,-3 1-2599,-1 1-1982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05.338"/>
    </inkml:context>
    <inkml:brush xml:id="br0">
      <inkml:brushProperty name="width" value="0.025" units="cm"/>
      <inkml:brushProperty name="height" value="0.025" units="cm"/>
    </inkml:brush>
  </inkml:definitions>
  <inkml:trace contextRef="#ctx0" brushRef="#br0">209 0 18834,'0'0'7036,"-7"12"-4500,-7 9-2204,-34 53 1011,4 2 0,-45 102 0,88-175-1343,0 0 0,0 1 0,0-1 0,0 0 0,0 1 0,1-1 0,0 1 0,-1-1 0,2 5 0,-1-7 0,0 0 0,0 0 0,0-1 0,0 1 0,1 0 0,-1 0 0,0 0 0,1 0 0,-1 0 0,1-1 0,-1 1 0,1 0 0,0 0 0,-1-1 0,1 1 0,-1 0 0,1-1 0,0 1 0,0-1 0,-1 1 0,1-1 0,2 2 0,1-2 0,0 1 0,1 0 0,-1-1 0,1 0 0,-1 0 0,0-1 0,1 1 0,-1-1 0,0 0 0,1 0 0,-1 0 0,8-4 0,8-2 0,-5 1 0,0 0 0,0 1 0,0 1 0,0 0 0,1 1 0,0 1 0,0 0 0,0 1 0,-1 1 0,21 2 0,-34-2 0,-1 1 0,1-1 0,0 1 0,-1 0 0,1-1 0,-1 1 0,1 0 0,-1 0 0,1 0 0,-1 0 0,0 1 0,0-1 0,1 0 0,-1 0 0,0 1 0,0-1 0,0 1 0,0-1 0,-1 1 0,1-1 0,0 1 0,-1 0 0,1-1 0,-1 1 0,1 0 0,-1-1 0,0 1 0,0 0 0,0-1 0,0 1 0,0 0 0,0 0 0,0-1 0,0 1 0,-2 3 0,1 2 0,0-1 0,-1 1 0,0 0 0,-1-1 0,1 0 0,-1 1 0,-7 9 0,-4 3 0,-1 0 0,0-2 0,-2 0 0,0-1 0,-20 15 0,28-24 0,0 0 0,0-1 0,0-1 0,-1 1 0,0-2 0,0 1 0,-1-1 0,1-1 0,-1 0 0,0 0 0,0-1 0,-20 1 0,30-3 0,0 0 0,0 0 0,0 0 0,0-1 0,0 1 0,0 0 0,1 0 0,-1-1 0,0 1 0,0 0 0,0-1 0,0 1 0,1-1 0,-1 1 0,0-1 0,0 0 0,1 1 0,-1-1 0,0 0 0,1 1 0,-1-1 0,1 0 0,-1 0 0,1 0 0,-1 0 0,0-1 0,-3-30 0,5 22 0,0 1 0,1 0 0,0 0 0,1 0 0,3-10 0,20-26-2632,-20 37 1388,1 1 0,-1 0 0,1 0 1,0 1-1,1 0 0,9-6 0,7-3-6411</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12.142"/>
    </inkml:context>
    <inkml:brush xml:id="br0">
      <inkml:brushProperty name="width" value="0.025" units="cm"/>
      <inkml:brushProperty name="height" value="0.025" units="cm"/>
      <inkml:brushProperty name="color" value="#AB008B"/>
    </inkml:brush>
  </inkml:definitions>
  <inkml:trace contextRef="#ctx0" brushRef="#br0">0 50 9161,'0'0'17766,"10"-3"-16042,58-9 716,118-7 1,-52 15-4212,0 3-6106,-134 1 7620,6-1-4087,-5-3-1433,-1-2-4110</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12.801"/>
    </inkml:context>
    <inkml:brush xml:id="br0">
      <inkml:brushProperty name="width" value="0.025" units="cm"/>
      <inkml:brushProperty name="height" value="0.025" units="cm"/>
      <inkml:brushProperty name="color" value="#AB008B"/>
    </inkml:brush>
  </inkml:definitions>
  <inkml:trace contextRef="#ctx0" brushRef="#br0">41 1 13997,'0'0'18268,"9"1"-17921,-1-1-298,36 6 39,-42-6-87,-1 1-1,1-1 1,-1 1 0,0-1-1,1 1 1,-1 0-1,1 0 1,-1 0 0,0-1-1,0 1 1,1 0 0,-1 1-1,0-1 1,0 0-1,0 0 1,0 0 0,0 1-1,0-1 1,-1 0-1,1 1 1,0-1 0,-1 1-1,1-1 1,-1 1 0,1-1-1,-1 1 1,0-1-1,1 4 1,-2-1-1,1 0 1,-1 1-1,0-1 1,0 0-1,0 0 1,-1 0-1,1 0 1,-1 0-1,0 0 0,0-1 1,-5 8-1,4-8-2,1 0 0,0 1 0,0-1-1,0 1 1,0 0 0,0 0 0,1 0 0,0 0-1,0 0 1,0 0 0,-1 7 0,3-9-28,-1-1 1,1 1-1,0-1 1,-1 1-1,1-1 1,0 1-1,0-1 1,0 0-1,0 0 1,0 0 0,1 1-1,-1-1 1,0 0-1,0 0 1,1-1-1,-1 1 1,0 0-1,1 0 1,-1-1-1,2 2 1,40 15-227,-31-13 191,-10-3 55,0 0 0,0-1 0,0 1 1,0 0-1,0 0 0,0 0 0,0 1 0,0-1 0,-1 0 0,1 1 0,0-1 1,-1 1-1,1 0 0,-1-1 0,0 1 0,1 0 0,-1 0 0,0 0 0,0 0 1,0 0-1,0 0 0,-1 0 0,1 0 0,0 4 0,-1-4 33,-1 1 0,1-1 0,-1 0 0,1 1 0,-1-1 0,0 0 0,0 0 1,0 0-1,0 1 0,-1-1 0,1 0 0,-1-1 0,1 1 0,-1 0 0,0 0 0,1-1 0,-1 1 0,0-1 0,0 1 0,0-1 0,0 0 0,-4 2 0,0 0 16,-1-1 1,1 0-1,0 0 0,-1-1 0,1 0 1,-1 0-1,1 0 0,-1-1 1,1 0-1,-1 0 0,-9-2 0,7 1 3,-1 1-1,1 0 0,0 0 1,-17 3-1,9 9-2934,13-7-79,12-6-441,3-6-4701</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14.497"/>
    </inkml:context>
    <inkml:brush xml:id="br0">
      <inkml:brushProperty name="width" value="0.025" units="cm"/>
      <inkml:brushProperty name="height" value="0.025" units="cm"/>
      <inkml:brushProperty name="color" value="#AB008B"/>
    </inkml:brush>
  </inkml:definitions>
  <inkml:trace contextRef="#ctx0" brushRef="#br0">2 1 10250,'0'0'5995,"0"8"-608,0 15-3012,-1 34-432,2 61-1254,6-108-1614,-5-9-1800</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14.842"/>
    </inkml:context>
    <inkml:brush xml:id="br0">
      <inkml:brushProperty name="width" value="0.025" units="cm"/>
      <inkml:brushProperty name="height" value="0.025" units="cm"/>
      <inkml:brushProperty name="color" value="#AB008B"/>
    </inkml:brush>
  </inkml:definitions>
  <inkml:trace contextRef="#ctx0" brushRef="#br0">1 14 14894,'0'0'13133,"53"-13"-13101,-30 13-64,4 1-1442,-2 2-1473,1-3-2113,1 0-4037</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15.215"/>
    </inkml:context>
    <inkml:brush xml:id="br0">
      <inkml:brushProperty name="width" value="0.025" units="cm"/>
      <inkml:brushProperty name="height" value="0.025" units="cm"/>
      <inkml:brushProperty name="color" value="#AB008B"/>
    </inkml:brush>
  </inkml:definitions>
  <inkml:trace contextRef="#ctx0" brushRef="#br0">0 68 14926,'0'0'8291,"3"-9"-6028,-2 6-2134,-1 0 0,1 1 0,0-1 0,0 0 0,1 0 0,-1 1 0,0-1 0,1 0 0,0 1 0,-1-1 0,1 1 0,0 0 0,0 0 0,0 0 0,1 0 0,-1 0 0,0 0 0,1 0 0,-1 1 0,1-1 0,0 1 0,0 0 0,-1 0 0,1 0 0,0 0 0,0 0 0,0 1 0,0-1 0,0 1 0,5 0 0,6-2 285,0 2 0,1 0 0,-1 0 0,23 5 1,-35-5-412,0 0 0,-1 0 1,1 1-1,0-1 0,0 0 1,0 1-1,-1 0 0,1-1 1,0 1-1,-1 0 0,1 0 0,-1 0 1,1 0-1,-1 0 0,1 0 1,-1 0-1,0 0 0,1 1 1,-1-1-1,0 1 0,0-1 1,0 1-1,0-1 0,0 1 1,-1-1-1,1 1 0,0 0 0,-1 0 1,1-1-1,-1 1 0,1 0 1,-1 0-1,0 0 0,0-1 1,0 1-1,0 0 0,0 0 1,0 0-1,-1-1 0,1 1 1,-1 0-1,1 0 0,-1-1 0,1 1 1,-1 0-1,0-1 0,0 1 1,0-1-1,-1 2 0,-4 7 3,0-1-1,-1-1 1,0 1-1,-1-1 1,0-1-1,0 1 0,0-1 1,-16 9-1,13-8 7,0 0-1,0 1 1,1 0-1,0 1 0,-10 12 1,20-22-8,-1 1 1,1-1 0,-1 1-1,0 0 1,1-1-1,-1 1 1,1 0 0,-1-1-1,1 1 1,0 0-1,-1 0 1,1-1 0,0 1-1,-1 0 1,1 0-1,0 0 1,0 0 0,0 0-1,0-1 1,0 1-1,0 0 1,0 0 0,0 0-1,0 0 1,0 0-1,0-1 1,0 1 0,1 0-1,-1 0 1,0 0-1,1-1 1,-1 1 0,1 0-1,0 1 1,1-1 5,0 0 0,0 0 0,0 0-1,1 0 1,-1-1 0,0 1 0,0-1 0,1 1 0,-1-1 0,0 0 0,1 0 0,3 0 0,71-10 111,2-2-1538,-26 13-7741,-44 1 2735</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16.117"/>
    </inkml:context>
    <inkml:brush xml:id="br0">
      <inkml:brushProperty name="width" value="0.025" units="cm"/>
      <inkml:brushProperty name="height" value="0.025" units="cm"/>
      <inkml:brushProperty name="color" value="#AB008B"/>
    </inkml:brush>
  </inkml:definitions>
  <inkml:trace contextRef="#ctx0" brushRef="#br0">1 45 7944,'0'0'20926,"12"0"-19399,47 1-805,0-2 1,89-15-1,-130 13-1217,35-9-1425,-20 2-4788,-29 6 1967</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16.789"/>
    </inkml:context>
    <inkml:brush xml:id="br0">
      <inkml:brushProperty name="width" value="0.025" units="cm"/>
      <inkml:brushProperty name="height" value="0.025" units="cm"/>
      <inkml:brushProperty name="color" value="#AB008B"/>
    </inkml:brush>
  </inkml:definitions>
  <inkml:trace contextRef="#ctx0" brushRef="#br0">118 0 9449,'0'0'21909,"0"0"-21885,1 0 0,-1 0 1,1 0-1,-1 1 1,1-1-1,-1 0 0,1 0 1,-1 0-1,0 1 1,1-1-1,-1 0 1,1 0-1,-1 1 0,0-1 1,1 0-1,-1 1 1,0-1-1,1 0 0,-1 1 1,0-1-1,0 0 1,1 1-1,-1-1 0,0 1 1,0-1-1,0 1 1,1 0-1,-1 2-12,0-1 1,-1 1-1,1 0 0,-1-1 1,1 1-1,-1 0 1,0-1-1,0 1 0,0-1 1,0 1-1,0-1 0,-2 3 1,1-1-3,0-1 0,0 1-1,0 0 1,1 0 0,0-1 0,0 1 0,-1 7 0,47-9 60,-41-3-84,-1 1 1,1 0-1,0 0 1,-1 0-1,1 1 1,-1-1 0,1 1-1,-1 0 1,1 0-1,-1 0 1,1 0-1,-1 1 1,0-1 0,5 4-1,-6-3 2,-1 1 1,1-1-1,0 1 1,-1 0-1,0 0 0,1 0 1,-1 0-1,0 0 0,-1 0 1,1 0-1,0 0 0,-1 0 1,0 0-1,0 0 0,0 0 1,0 0-1,-1 5 1,1-5 19,0 0 0,-1 0 0,1 0 1,-1 0-1,0 0 0,0 0 1,0 0-1,-1 0 0,1 0 0,-1-1 1,1 1-1,-1 0 0,0-1 1,0 1-1,0-1 0,0 0 1,0 0-1,-1 0 0,1 0 0,-4 2 1,0 0 69,0-1 1,0 0-1,0 0 0,0-1 1,-1 0-1,1 0 1,0 0-1,-1-1 1,-11 1-1,12-1-98,0-1 0,0 0 0,0-1-1,0 1 1,0-1 0,0 0 0,0-1 0,0 1-1,1-1 1,-11-5 0,13 6-104,1-1 1,-1 1-1,1-1 0,0 0 1,0 0-1,-1 0 0,1 0 0,0 0 1,1 0-1,-1-1 0,0 1 1,1 0-1,-1-1 0,1 0 1,0 1-1,0-1 0,0 0 0,0 1 1,0-1-1,0 0 0,1 0 1,-1-3-1,6-52-16964,-1 39 6267</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17.146"/>
    </inkml:context>
    <inkml:brush xml:id="br0">
      <inkml:brushProperty name="width" value="0.025" units="cm"/>
      <inkml:brushProperty name="height" value="0.025" units="cm"/>
      <inkml:brushProperty name="color" value="#AB008B"/>
    </inkml:brush>
  </inkml:definitions>
  <inkml:trace contextRef="#ctx0" brushRef="#br0">0 44 8840,'0'0'16304,"57"-44"-15279,-37 44-160,3 0-97,3 3-479,2 5-225,0-4-32,2-1-865,0-3-1345,-4 0-2050,-7-2-4260</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18.125"/>
    </inkml:context>
    <inkml:brush xml:id="br0">
      <inkml:brushProperty name="width" value="0.025" units="cm"/>
      <inkml:brushProperty name="height" value="0.025" units="cm"/>
      <inkml:brushProperty name="color" value="#AB008B"/>
    </inkml:brush>
  </inkml:definitions>
  <inkml:trace contextRef="#ctx0" brushRef="#br0">9 27 7911,'0'-9'2659,"-1"0"-2499,-1 4-96,1 2 32,-1 3-320,-1 0-2883</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19.695"/>
    </inkml:context>
    <inkml:brush xml:id="br0">
      <inkml:brushProperty name="width" value="0.025" units="cm"/>
      <inkml:brushProperty name="height" value="0.025" units="cm"/>
      <inkml:brushProperty name="color" value="#AB008B"/>
    </inkml:brush>
  </inkml:definitions>
  <inkml:trace contextRef="#ctx0" brushRef="#br0">0 1 5605,'0'5'14318,"0"-3"-12749,0 2 1122,0-1-129,0-1-1056,0 0-33,5-2-1377,-2 0-64,1 0-672,0-6-1506,-3 1-1986,-1 0-2755</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05.730"/>
    </inkml:context>
    <inkml:brush xml:id="br0">
      <inkml:brushProperty name="width" value="0.025" units="cm"/>
      <inkml:brushProperty name="height" value="0.025" units="cm"/>
    </inkml:brush>
  </inkml:definitions>
  <inkml:trace contextRef="#ctx0" brushRef="#br0">28 51 19859,'0'0'12097,"9"-5"-11393,26-20-597,-22 12-107,-14 6 0,0 6 0,0 1 0,0 0 0,-1 0 0,1 0 0,0 0 0,0 0 0,0 0 0,0 0 0,0 1 0,0-1 0,0 0 0,0 0 0,0 1 0,0-1 0,0 1 0,0-1 0,1 1 0,-1-1 0,0 1 0,-1 0 0,-3 3 0,0 1 0,0-1 0,0 1 0,1 0 0,-1 0 0,1 0 0,0 0 0,1 1 0,0 0 0,-1-1 0,2 1 0,-1 0 0,1 1 0,0-1 0,0 0 0,-1 13 0,3-17 0,1-1 0,0 0 0,0 1 0,-1-1 0,1 0 0,0 0 0,0 0 0,0 1 0,1-1 0,-1 0 0,0 0 0,0-1 0,0 1 0,1 0 0,-1 0 0,0-1 0,1 1 0,-1 0 0,1-1 0,-1 0 0,1 1 0,-1-1 0,1 0 0,-1 0 0,1 1 0,-1-1 0,1 0 0,2-1 0,56 0 0,-50 0 0,15-2 0,0-1 0,0-2 0,41-14 0,-40 12 0,-1 0 0,1 2 0,30-4 0,-55 10 0,0 0 0,0-1 0,0 1 0,0 0 0,0 0 0,0 0 0,0 0 0,0 0 0,0 0 0,1 0 0,-1 1 0,0-1 0,0 0 0,0 0 0,0 1 0,0-1 0,0 1 0,0-1 0,0 1 0,0-1 0,0 1 0,-1 0 0,1-1 0,0 1 0,0 0 0,0 0 0,-1 0 0,1-1 0,0 1 0,-1 0 0,1 0 0,0 1 0,-1 1 0,0 0 0,0 0 0,0 0 0,0-1 0,0 1 0,0 0 0,-1 0 0,1-1 0,-1 1 0,0 0 0,0-1 0,-2 4 0,-5 11 0,-1-1 0,-19 28 0,16-30 171,9-11-280,0 0 0,0 0 0,0 0 0,1 1 0,-1-1 0,1 1 0,0-1 0,0 1-1,0 0 1,1 0 0,-1 0 0,1 0 0,-1 7 0</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20.224"/>
    </inkml:context>
    <inkml:brush xml:id="br0">
      <inkml:brushProperty name="width" value="0.025" units="cm"/>
      <inkml:brushProperty name="height" value="0.025" units="cm"/>
      <inkml:brushProperty name="color" value="#AB008B"/>
    </inkml:brush>
  </inkml:definitions>
  <inkml:trace contextRef="#ctx0" brushRef="#br0">1 289 12460,'0'0'15417,"8"-10"-15193,22-24-43,-3-1-1,-1-1 1,-1-2-1,25-53 0,-47 83-91,-2 5-71,-1 1-1,1-1 0,0 0 1,0 0-1,0 1 1,1-1-1,-1 0 0,0 1 1,1-1-1,0 1 1,0 0-1,3-4 0,-9 44-177,-22 30 268,-8 26 373,32-86-408,0 0 0,1 0 0,0 1 0,0-1 0,0 0 0,1 1 0,0-1 0,1 1 0,2 8 0,-2-13-315,0-1 1,1 0 0,-1 0-1,1 0 1,0 0-1,0 0 1,0 0-1,4 4 1,9 13-8877</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20.598"/>
    </inkml:context>
    <inkml:brush xml:id="br0">
      <inkml:brushProperty name="width" value="0.025" units="cm"/>
      <inkml:brushProperty name="height" value="0.025" units="cm"/>
      <inkml:brushProperty name="color" value="#AB008B"/>
    </inkml:brush>
  </inkml:definitions>
  <inkml:trace contextRef="#ctx0" brushRef="#br0">0 22 16047,'0'0'12268,"52"21"-10923,-19-21-352,5-4-448,-1-5-289,1 1-160,-5-1-128,-4 3-481,-8 2-896,-1 2-673,-10 2-1281</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21.645"/>
    </inkml:context>
    <inkml:brush xml:id="br0">
      <inkml:brushProperty name="width" value="0.025" units="cm"/>
      <inkml:brushProperty name="height" value="0.025" units="cm"/>
      <inkml:brushProperty name="color" value="#AB008B"/>
    </inkml:brush>
  </inkml:definitions>
  <inkml:trace contextRef="#ctx0" brushRef="#br0">39 33 12780,'0'0'15439,"-1"9"-15028,-15 111-126,7-70 605,-4 87 1,13-136-512,7-110 679,-7 75-1073,2-1 1,8-40-1,-8 66 2,-1 0 1,2 1-1,-1-1 0,1 1 1,1 0-1,8-15 1,-11 21 4,0 0 1,0 1-1,1-1 1,-1 1 0,1-1-1,0 1 1,-1 0-1,1-1 1,0 1 0,0 0-1,0 0 1,-1 0-1,1 0 1,0 1 0,1-1-1,-1 0 1,0 1 0,0 0-1,0-1 1,0 1-1,0 0 1,0 0 0,0 0-1,1 0 1,-1 0-1,0 1 1,0-1 0,0 1-1,0-1 1,0 1 0,0 0-1,0 0 1,0 0-1,3 2 1,-3-2-1,0-1 0,0 1-1,0 0 1,0 0 0,0 0 0,-1 0-1,1 0 1,0 0 0,-1 0 0,1 1-1,0-1 1,-1 0 0,0 1 0,1-1-1,-1 1 1,0 0 0,0 0 0,0-1-1,0 1 1,0 0 0,0 0 0,0 0-1,-1 0 1,1 0 0,-1 0 0,1 0-1,-1 0 1,0 0 0,0 0 0,0 3-1,-1-2 46,-1 0 0,1 1 0,-1-1 0,0 0 0,0 0 0,0-1 1,-1 1-1,1 0 0,-1-1 0,1 1 0,-1-1 0,0 0 0,0 0 0,0 0 0,0 0 0,-6 2 0,2 0 2,-1 0 1,1 0 0,-1-1 0,1-1-1,-1 1 1,0-1 0,0 0 0,-11 0-1,20-4-770,0 0-1,0-1 0,0 1 0,0 0 0,0-1 0,0 1 0,1 0 1,-1 0-1,1 0 0,2-2 0,9-8-7286,2 1-7202</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22.449"/>
    </inkml:context>
    <inkml:brush xml:id="br0">
      <inkml:brushProperty name="width" value="0.025" units="cm"/>
      <inkml:brushProperty name="height" value="0.025" units="cm"/>
      <inkml:brushProperty name="color" value="#AB008B"/>
    </inkml:brush>
  </inkml:definitions>
  <inkml:trace contextRef="#ctx0" brushRef="#br0">1 16 17489,'0'0'8498,"8"-3"-7569,16-1-628,-1 0-1,1 2 1,0 0-1,0 2 1,-1 0-1,46 8 0,-68-8-300,0 1-1,0 0 0,0-1 0,-1 1 0,1 0 1,0 0-1,0 0 0,-1 0 0,1 0 0,0 0 0,-1 0 1,1 0-1,-1 0 0,0 0 0,1 0 0,-1 0 1,0 0-1,1 0 0,-1 0 0,0 0 0,0 0 0,0 0 1,0 1-1,0 1 0,-1 38 51,0-28-21,1 25-23,-1 13 311,1 0 0,3 0 0,2 0 0,22 92 0,-23-128-218,0 0 0,-1 0 0,0 0 0,-1 0-1,-1 0 1,-1 0 0,0 1 0,-1-1 0,-3 17 0,3-27-64,0 0-1,0 0 1,-1-1 0,1 1-1,-1-1 1,0 1 0,-1-1-1,1 0 1,-1 0 0,0 0-1,0 0 1,0 0 0,0 0-1,-1-1 1,0 0-1,1 0 1,-1 0 0,0 0-1,0 0 1,-1-1 0,1 0-1,-1 0 1,1 0 0,-1 0-1,1-1 1,-1 0 0,0 0-1,0 0 1,0 0 0,0-1-1,-8 0 1,-2 0-35,8 1 0,0 0 0,0-1 0,0 1 0,0-2 0,0 1 0,0-1 0,0 0 0,1-1 0,-1 1 0,0-2 0,1 1 0,-1 0 0,1-1 0,-7-4 0,13 7-26,-1 0 0,1 0 0,0 0 0,0 0 1,0 0-1,0 0 0,0-1 0,0 1 0,-1 0 0,1 0 0,0 0 0,0 0 0,0 0 0,0 0 1,0 0-1,0 0 0,-1 0 0,1 0 0,0 0 0,0-1 0,0 1 0,0 0 0,0 0 0,0 0 1,0 0-1,0 0 0,0 0 0,0 0 0,0-1 0,0 1 0,-1 0 0,1 0 0,0 0 0,0 0 1,0 0-1,0-1 0,0 1 0,0 0 0,0 0 0,0 0 0,0 0 0,1 0 0,-1-1 0,0 1 1,0 0-1,0 0 0,0 0 0,0 0 0,0 0 0,0 0 0,0-1 0,0 1 0,0 0 0,0 0 1,0 0-1,1 0 0,-1 0 0,0 0 0,0 0 0,0 0 0,0 0 0,0 0 0,0-1 0,0 1 1,1 0-1,10 0-4609,-7 0 2325,10 0-6941</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24.277"/>
    </inkml:context>
    <inkml:brush xml:id="br0">
      <inkml:brushProperty name="width" value="0.025" units="cm"/>
      <inkml:brushProperty name="height" value="0.025" units="cm"/>
      <inkml:brushProperty name="color" value="#AB008B"/>
    </inkml:brush>
  </inkml:definitions>
  <inkml:trace contextRef="#ctx0" brushRef="#br0">2 0 17104,'-1'5'2338,"1"-2"-95,0 1 287,18-4-640,6 0-353,8 0-448,6 0-544,1 0-417,1 0-96,-1 0 0,-6 0-384,-9 0-898,-4 0-928,-12 7-1185,-8 2-2050,-1 1-5157</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24.609"/>
    </inkml:context>
    <inkml:brush xml:id="br0">
      <inkml:brushProperty name="width" value="0.025" units="cm"/>
      <inkml:brushProperty name="height" value="0.025" units="cm"/>
      <inkml:brushProperty name="color" value="#AB008B"/>
    </inkml:brush>
  </inkml:definitions>
  <inkml:trace contextRef="#ctx0" brushRef="#br0">0 25 13357,'0'0'14157,"66"9"-12587,-33-9-738,7-3-640,0-3-192,2 1-1281,-3-4-2915,-7-1-5637</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39.671"/>
    </inkml:context>
    <inkml:brush xml:id="br0">
      <inkml:brushProperty name="width" value="0.025" units="cm"/>
      <inkml:brushProperty name="height" value="0.025" units="cm"/>
      <inkml:brushProperty name="color" value="#AB008B"/>
    </inkml:brush>
  </inkml:definitions>
  <inkml:trace contextRef="#ctx0" brushRef="#br0">28 51 12043,'-2'0'686,"1"0"0,0 0 0,-1 1-1,1-1 1,0 0 0,-1 0-1,1 0 1,0 0 0,-1-1-1,1 1 1,0 0 0,0 0 0,-1-1-1,1 1 1,0-1 0,0 1-1,-1-1 1,1 0 0,-2-1 0,20-10 3647,44-9-3750,-58 21-572,9-3 5,1 0 0,0 1 0,1 0 0,-1 1 0,0 1 0,0 0 0,26 4 0,-38-4-17,0 1 0,0 0 0,0 0 0,-1-1 0,1 1 0,0 0 0,0 0 0,-1 0 1,1 0-1,-1 0 0,1 0 0,-1 0 0,1 0 0,-1 0 0,0 0 0,0 0 0,1 0 0,-1 0 0,0 1 0,0-1 0,0 0 0,0 0 0,0 0 0,0 0 0,0 0 0,-1 0 0,1 0 0,0 0 0,-1 1 0,1-1 0,0 0 0,-1 0 0,0 0 1,0 1-1,-19 36 93,-16 16-43,15-24 236,-23 42-1,39-62-195,0 0-1,1 0 1,0 1-1,1-1 1,0 1-1,1 0 1,0-1-1,-1 22 1,22-32-1231,-7-8-6023,-12 2 738,0-2-2926</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40.032"/>
    </inkml:context>
    <inkml:brush xml:id="br0">
      <inkml:brushProperty name="width" value="0.025" units="cm"/>
      <inkml:brushProperty name="height" value="0.025" units="cm"/>
      <inkml:brushProperty name="color" value="#AB008B"/>
    </inkml:brush>
  </inkml:definitions>
  <inkml:trace contextRef="#ctx0" brushRef="#br0">1 52 11691,'0'0'18161,"65"-35"-17969,-37 33-128,1 2-31,4 0-290,0 0-960,0 0-1025,2 0-1025,-2 0-545,-3-5-1216,-2-5-2852</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40.373"/>
    </inkml:context>
    <inkml:brush xml:id="br0">
      <inkml:brushProperty name="width" value="0.025" units="cm"/>
      <inkml:brushProperty name="height" value="0.025" units="cm"/>
      <inkml:brushProperty name="color" value="#AB008B"/>
    </inkml:brush>
  </inkml:definitions>
  <inkml:trace contextRef="#ctx0" brushRef="#br0">166 1 14382,'0'0'7132,"-8"2"-6059,-2 2-835,1 1 0,0 0 0,0 1-1,0 0 1,1 0 0,0 0 0,0 1 0,0 1 0,1-1 0,0 1 0,1 1 0,0-1 0,-10 18 0,-13 37 1613,27-59-1729,0 0 0,1 1-1,0 0 1,0-1-1,1 1 1,-1 0 0,1-1-1,0 1 1,0 0 0,0 0-1,1-1 1,1 8-1,-1-10-77,0 0-1,1-1 0,-1 1 1,0 0-1,1-1 0,0 1 1,-1-1-1,1 0 0,0 1 1,-1-1-1,1 0 0,0 0 0,0 0 1,0 0-1,0-1 0,0 1 1,0 0-1,0-1 0,0 1 1,0-1-1,0 0 0,1 0 1,-1 0-1,2 0 0,5 1 104,-1-1 0,0-1 0,1 0 0,-1 0 0,9-2 0,-10 0-17,1 0 1,-1 0-1,0-1 0,-1 0 1,8-5-1,-13 9-112,0-1 0,1 0 0,-1 1 0,0-1 1,0 0-1,0 0 0,0 1 0,1-1 0,-1 0 0,0 0 0,-1-1 0,1 1 0,0 0 1,0 0-1,0 0 0,-1 0 0,1-1 0,0 1 0,-1 0 0,1-1 0,-1 1 0,0 0 0,0-1 1,1 1-1,-1-1 0,0 1 0,0 0 0,0-1 0,0 1 0,0-1 0,-1 1 0,1 0 1,0-1-1,-1 1 0,1-1 0,-1-1 0,-2 2-18,1-1 0,-1 1 0,0-1 0,1 1 0,-1 0 0,0 0 0,1 0 0,-1 1 0,0-1 0,0 0 0,0 1 0,0 0 0,0 0 0,0 0 0,1 0 0,-5 1 0,-47 8 0,15 11-2045,38-19 1881,-1 0 0,1 0 0,0 0 0,-1 0 0,1 0 0,0 0 0,0 0 0,0 1 0,0-1-1,0 0 1,0 1 0,0-1 0,1 1 0,-1-1 0,0 1 0,1-1 0,-1 1 0,1 0 0,-1-1-1,1 1 1,0 0 0,0 3 0,9-1-8238,0-3 2348</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40.691"/>
    </inkml:context>
    <inkml:brush xml:id="br0">
      <inkml:brushProperty name="width" value="0.025" units="cm"/>
      <inkml:brushProperty name="height" value="0.025" units="cm"/>
      <inkml:brushProperty name="color" value="#AB008B"/>
    </inkml:brush>
  </inkml:definitions>
  <inkml:trace contextRef="#ctx0" brushRef="#br0">0 85 14894,'0'0'11147,"12"-1"-9231,150-23 2039,-51 6-4104,174-6 0,-282 24-352,23-1-682,-15-3-2224,-6-4-4843,-5 3 1732</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08.937"/>
    </inkml:context>
    <inkml:brush xml:id="br0">
      <inkml:brushProperty name="width" value="0.025" units="cm"/>
      <inkml:brushProperty name="height" value="0.025" units="cm"/>
    </inkml:brush>
  </inkml:definitions>
  <inkml:trace contextRef="#ctx0" brushRef="#br0">0 0 6438,'11'10'2328,"19"13"-2093,2-1-1,0-1 1,1-2 0,2-1 0,54 20 0,330 84 2583,11-30 1304,792 74-2319,-427-72-585,-415-36-1058,330 43-95,4-47 239,-525-50 504,373-40 0,-491 24-746,0-4 0,0-2-1,76-32 1,-101 31-121,-1-3-1,-1-1 0,-1-2 1,-1-2-1,56-47 0,-86 65-37,-2-1-1,1 0 0,-1 0 1,-1-1-1,0-1 0,-1 0 1,0 0-1,0 0 0,-1-1 1,-1 0-1,-1 0 0,1-1 1,-2 1-1,0-1 0,-1 0 1,2-19-1,0-6-204,-5 22-3474,0 13-1958</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41.482"/>
    </inkml:context>
    <inkml:brush xml:id="br0">
      <inkml:brushProperty name="width" value="0.025" units="cm"/>
      <inkml:brushProperty name="height" value="0.025" units="cm"/>
      <inkml:brushProperty name="color" value="#AB008B"/>
    </inkml:brush>
  </inkml:definitions>
  <inkml:trace contextRef="#ctx0" brushRef="#br0">72 1 11915,'0'0'20436,"8"0"-20239,-6 0-194,0 0 0,0 0 0,0 0 0,0 0 0,0 0 0,0 0 0,0 1 0,0-1 0,0 1 0,0-1 0,0 1 0,0 0 0,0 0 0,0-1 0,0 2 0,-1-1 0,1 0 0,0 0 0,-1 0 0,1 1 0,-1-1 1,0 1-1,1-1 0,-1 1 0,0-1 0,0 1 0,0 0 0,0 0 0,0 0 0,0-1 0,0 1 0,-1 0 0,1 0 0,-1 0 0,1 0 0,-1 0 0,0 0 0,0 0 0,0 0 0,0 0 0,0 0 0,0 1 0,-1-1 0,1 0 0,-1 2 0,0-2 1,1 0-1,-1 1 1,0-1-1,1 0 1,-1 0 0,0 0-1,0 1 1,0-1 0,-1 0-1,1 0 1,0-1-1,-1 1 1,1 0 0,-1 0-1,-3 2 1,-12 20 18,63-14-22,-43-10 0,0 1 0,0 0 0,0 0 0,0 0 0,0 0 0,0 0 0,-1 1 0,1-1 0,-1 1 0,1 0 0,-1-1 0,1 1 0,-1 0 0,0 1 0,0-1 0,0 0 0,0 1 0,0-1 0,-1 1 0,1-1 0,-1 1 0,2 3 0,-1 4 0,0-1 0,0 1 0,-1-1 0,0 1 0,-1 16 0,-1-24 0,0 0 0,0 0 0,0 0 0,0-1 0,0 1 0,0 0 0,0 0 0,0-1 0,-1 1 0,1-1 0,-1 1 0,1-1 0,-1 0 0,0 0 0,0 1 0,1-1 0,-1 0 0,0 0 0,0-1 0,0 1 0,0 0 0,0-1 0,-4 1 0,-50 12 0,52-12 0,-58 4 0,60-5 0,1 0 0,-1 0 0,1 1 0,0-1 0,-1 0 0,1-1 0,-1 1 0,1 0 0,-1 0 0,1-1 0,-1 1 0,1 0 0,0-1 0,-1 1 0,1-1 0,0 0 0,-1 0 0,1 1 0,0-1 0,0 0 0,0 0 0,-1 0 0,1 0 0,0 0 0,1 0 0,-1-1 0,0 1 0,0 0 0,0 0 0,1-1 0,-1 1 0,0-1 0,1 1 0,-1-2 0,1 2-168,0 0 0,1 0 0,-1 0 0,0 0-1,1 0 1,-1 0 0,1 0 0,-1 0 0,1 0 0,-1 0 0,1 0 0,0 0 0,-1 0-1,1 1 1,0-1 0,0 0 0,0 0 0,-1 1 0,1-1 0,0 1 0,0-1 0,0 1-1,0-1 1,1 0 0,3-2-2126,9-6-6007</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47.313"/>
    </inkml:context>
    <inkml:brush xml:id="br0">
      <inkml:brushProperty name="width" value="0.025" units="cm"/>
      <inkml:brushProperty name="height" value="0.025" units="cm"/>
      <inkml:brushProperty name="color" value="#AB008B"/>
    </inkml:brush>
  </inkml:definitions>
  <inkml:trace contextRef="#ctx0" brushRef="#br0">1 1 14125,'0'0'16597,"7"9"-16276,-3-4-298,0 1 0,0-1 0,-1 1 0,1 0 0,-1 0 0,0 0 1,-1 0-1,0 1 0,0-1 0,0 0 0,-1 1 0,0 0 0,0-1 1,0 8-1,-3 41 228,0 0-3348,5-52-2744,-1-18-8726</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47.658"/>
    </inkml:context>
    <inkml:brush xml:id="br0">
      <inkml:brushProperty name="width" value="0.025" units="cm"/>
      <inkml:brushProperty name="height" value="0.025" units="cm"/>
      <inkml:brushProperty name="color" value="#AB008B"/>
    </inkml:brush>
  </inkml:definitions>
  <inkml:trace contextRef="#ctx0" brushRef="#br0">1 9 5477,'0'0'22069,"73"-6"-20820,-45 6-320,1 0-256,-1-1-417,-1 0-224,0 1-224,-4 0-1250,-5 0-1985,-3 0-2562,-5 0-7400</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48.519"/>
    </inkml:context>
    <inkml:brush xml:id="br0">
      <inkml:brushProperty name="width" value="0.025" units="cm"/>
      <inkml:brushProperty name="height" value="0.025" units="cm"/>
      <inkml:brushProperty name="color" value="#AB008B"/>
    </inkml:brush>
  </inkml:definitions>
  <inkml:trace contextRef="#ctx0" brushRef="#br0">29 0 13293,'0'0'13426,"0"12"-12193,-1 28-283,-11 67 1,5-54-871,-1 54-1,8-107-188,0 1-1,0 0 1,1-1 0,-1 1-1,0-1 1,1 1-1,-1 0 1,0-1-1,1 1 1,-1-1-1,1 1 1,-1-1-1,1 1 1,-1-1 0,1 0-1,0 1 1,-1-1-1,1 1 1,0-1-1,-1 0 1,1 0-1,-1 1 1,1-1-1,0 0 1,0 0 0,-1 0-1,1 0 1,0 0-1,-1 0 1,1 0-1,0 0 1,-1 0-1,1 0 1,0 0-1,-1-1 1,1 1-1,0 0 1,-1 0 0,2-1-1,28-11-6920,-15-3 726</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48.861"/>
    </inkml:context>
    <inkml:brush xml:id="br0">
      <inkml:brushProperty name="width" value="0.025" units="cm"/>
      <inkml:brushProperty name="height" value="0.025" units="cm"/>
      <inkml:brushProperty name="color" value="#AB008B"/>
    </inkml:brush>
  </inkml:definitions>
  <inkml:trace contextRef="#ctx0" brushRef="#br0">61 1 15375,'0'0'6005,"-5"8"-3885,-4 11-1739,0 1 0,1 0 0,1 1 0,1 0 0,1 0 1,1 0-1,1 0 0,0 1 0,2 28 0,0-47-357,1-1-1,0 0 0,0 0 1,1 0-1,-1 0 1,0 0-1,1 1 0,-1-1 1,1 0-1,0 0 1,-1 0-1,1 0 1,0 0-1,0 0 0,1-1 1,-1 1-1,0 0 1,0 0-1,1-1 0,-1 1 1,1-1-1,0 0 1,-1 1-1,1-1 0,0 0 1,0 0-1,0 0 1,0 0-1,0 0 1,0 0-1,0 0 0,0-1 1,0 1-1,0-1 1,0 0-1,0 0 0,0 1 1,1-1-1,-1-1 1,0 1-1,0 0 0,0 0 1,0-1-1,3 0 1,1-1 48,0 1 0,-1-1 0,1 0 0,-1-1-1,1 0 1,-1 0 0,0 0 0,0 0 0,0-1 0,0 1 0,-1-1 0,1-1 0,-1 1 0,0 0 0,3-6 0,-5 8-21,-1 1 0,0-1 0,0 0 0,0 1 0,0-1 0,0 0 0,0 1 1,-1-1-1,1 0 0,-1 0 0,1 0 0,-1 1 0,1-1 0,-1 0 0,0 0 0,0 0 0,0 0 0,0 0 0,0 0 1,-1 0-1,1 0 0,-1 1 0,1-1 0,-1 0 0,1 0 0,-1 0 0,0 1 0,0-1 0,0 0 0,0 1 0,0-1 0,0 1 1,-1-1-1,1 1 0,0 0 0,-1-1 0,1 1 0,-1 0 0,1 0 0,-1 0 0,0 0 0,1 0 0,-1 0 0,0 1 1,0-1-1,0 0 0,0 1 0,1 0 0,-1-1 0,0 1 0,0 0 0,-2 0 0,1 0-37,0 0-1,0 0 1,0 0 0,0 0 0,0 0-1,0 1 1,0-1 0,0 1-1,0 0 1,0 0 0,0 0-1,0 0 1,1 1 0,-4 1-1,4-2-141,1 0-1,0 1 1,-1-1-1,1 0 1,0 0 0,0 1-1,0-1 1,0 1-1,0-1 1,0 1-1,0 0 1,0-1 0,1 1-1,-1 0 1,1-1-1,-1 1 1,1 0-1,0 0 1,-1-1-1,1 1 1,0 0 0,0 0-1,0 0 1,1-1-1,0 4 1,-1-5-143,0 1-1,0-1 1,0 1 0,0-1 0,1 0 0,-1 1 0,0-1-1,0 0 1,1 1 0,-1-1 0,0 0 0,1 1-1,-1-1 1,0 0 0,1 0 0,-1 1 0,0-1-1,1 0 1,-1 0 0,0 0 0,1 0 0,-1 1-1,1-1 1,-1 0 0,1 0 0,-1 0 0,0 0-1,1 0 1,-1 0 0,1 0 0,-1 0 0,1 0-1,-1 0 1,1-1 0,2 1-1571,11 0-10372</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49.451"/>
    </inkml:context>
    <inkml:brush xml:id="br0">
      <inkml:brushProperty name="width" value="0.025" units="cm"/>
      <inkml:brushProperty name="height" value="0.025" units="cm"/>
      <inkml:brushProperty name="color" value="#AB008B"/>
    </inkml:brush>
  </inkml:definitions>
  <inkml:trace contextRef="#ctx0" brushRef="#br0">0 12 11339,'0'0'21428,"31"-12"-38436</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50.243"/>
    </inkml:context>
    <inkml:brush xml:id="br0">
      <inkml:brushProperty name="width" value="0.025" units="cm"/>
      <inkml:brushProperty name="height" value="0.025" units="cm"/>
      <inkml:brushProperty name="color" value="#AB008B"/>
    </inkml:brush>
  </inkml:definitions>
  <inkml:trace contextRef="#ctx0" brushRef="#br0">0 241 9865,'0'0'18498,"10"-3"-17761,5-5-633,-1 0 0,0 0 1,-1-2-1,0 1 1,-1-2-1,0 0 0,0 0 1,17-23-1,61-93 366,-96 166 379,-12 13-500,7-25-193,2 1 0,1 0 1,1 0-1,1 0 0,-3 49 0,9-76-307,0-1 0,1 1 0,-1 0 0,0-1 0,0 1 0,0 0 0,0-1 0,1 1 0,-1-1 0,0 1 0,1 0 1,-1-1-1,0 1 0,1-1 0,-1 1 0,1-1 0,-1 1 0,1-1 0,-1 0 0,1 1 0,-1-1 0,1 1 0,-1-1 0,1 0 0,12-1-10867</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50.603"/>
    </inkml:context>
    <inkml:brush xml:id="br0">
      <inkml:brushProperty name="width" value="0.025" units="cm"/>
      <inkml:brushProperty name="height" value="0.025" units="cm"/>
      <inkml:brushProperty name="color" value="#AB008B"/>
    </inkml:brush>
  </inkml:definitions>
  <inkml:trace contextRef="#ctx0" brushRef="#br0">1 15 10794,'0'0'17393,"79"18"-15856,-40-18-320,7-9-256,-2 3-512,-4-2-321,-4 3-128,-8 1-417,-10 4-896,-1 0-673,-5 0-1569,-7 0-1698</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9:51.161"/>
    </inkml:context>
    <inkml:brush xml:id="br0">
      <inkml:brushProperty name="width" value="0.025" units="cm"/>
      <inkml:brushProperty name="height" value="0.025" units="cm"/>
      <inkml:brushProperty name="color" value="#AB008B"/>
    </inkml:brush>
  </inkml:definitions>
  <inkml:trace contextRef="#ctx0" brushRef="#br0">50 1 11723,'0'0'16298,"-1"11"-15620,-6 76 335,-22 96 0,16-107 965,22-110-1969,1 1 0,2 0 0,1 0 1,2 2-1,1 0 0,33-48 0,-45 74-9,0 1 0,0 0 0,0 0 0,1 0 0,-1 0 0,1 1 0,0 0 0,0 0 0,0 0 0,1 1 0,-1-1 0,1 1 0,-1 0 0,1 1 0,8-2 0,-11 3 0,-1 0 0,0 0 0,0 0 0,1 0 0,-1 0 0,0 1 0,0-1 0,0 1 0,0-1 0,0 1 0,1 0 0,-1 0 0,0 0 0,-1 0 0,1 0 0,0 0 0,0 1 0,0-1 0,-1 0 0,1 1 0,-1 0 0,1-1 0,-1 1 0,1 0 0,-1 0 0,0 0 0,0 0 0,0 0 0,0 0 0,0 0 0,-1 0 0,1 0 0,-1 0 0,1 0 0,-1 1 0,0-1 0,0 0 0,0 0 0,0 0 0,0 1 0,-1 2 0,1-1 0,-1-1 0,0 1 0,0-1 0,0 0 0,-1 1 0,1-1 0,-1 0 0,1 0 0,-1 0 0,0 0 0,0 0 0,-1 0 0,1-1 0,-1 1 0,1-1 0,-1 1 0,0-1 0,0 0 0,0 0 0,0 0 0,0-1 0,0 1 0,0-1 0,-4 2 0,2-1 0,-1 0 0,1 0 0,-1 0 0,1-1 0,-1 0 0,1 0 0,-1 0 0,0 0 0,0-1 0,1 0 0,-1-1 0,0 1 0,0-1 0,-9-2 0,14 2-64,0 1 1,0-1-1,0 0 0,0 0 1,0 1-1,0-1 0,0 0 0,1 0 1,-1 0-1,0 0 0,0 0 1,1 0-1,-1 0 0,0 0 1,1 0-1,-1 0 0,1 0 1,0-1-1,-1 1 0,1 0 0,0 0 1,0 0-1,0-1 0,0 1 1,0 0-1,0 0 0,0-1 1,0-1-1,12-35-7068,2 12-6214</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09.532"/>
    </inkml:context>
    <inkml:brush xml:id="br0">
      <inkml:brushProperty name="width" value="0.025" units="cm"/>
      <inkml:brushProperty name="height" value="0.025" units="cm"/>
      <inkml:brushProperty name="color" value="#AB008B"/>
    </inkml:brush>
  </inkml:definitions>
  <inkml:trace contextRef="#ctx0" brushRef="#br0">1 419 10858,'0'0'225,"0"0"0,0 1 0,0-1 0,0 1 0,-1-1 0,1 0 1,0 1-1,0-1 0,0 0 0,0 1 0,0-1 0,1 0 0,-1 1 0,0-1 0,0 0 0,0 1 0,0-1 0,0 0 0,0 1 0,1-1 0,-1 0 0,0 1 0,0-1 0,0 0 0,1 1 0,-1-1 0,0 0 0,0 0 0,1 1 0,-1-1 0,0 0 0,1 0 0,-1 0 0,0 0 0,1 1 1,-1-1-1,0 0 0,1 0 0,-1 0 0,0 0 0,1 0 0,-1 0 0,0 0 0,1 0 0,-1 0 0,0 0 0,1 0 0,-1 0 0,1 0 0,22-15 3254,20-30-2035,-43 44-1390,51-63 979,-3-2 0,-3-3 0,43-88 0,-80 145-684,-2 13-137,-2 28-74,-10 46-90,-1-24-35,0-12-2,2 0-1,2 1 0,2-1 0,4 50 0,7-60-3457,-3-11-1110,-7-18 4469,0 0 0,0 0 0,0 0 1,0 0-1,-1 0 0,1 0 0,0 0 0,0 0 0,0 0 0,0 0 0,0 0 0,0 0 1,0 0-1,0 0 0,-1 0 0,1 0 0,0 0 0,0 0 0,0 0 0,0 0 0,0 0 1,0 0-1,0 1 0,0-1 0,0 0 0,0 0 0,0 0 0,-1 0 0,1 0 0,0 0 1,0 0-1,0 0 0,0 0 0,0 0 0,0 1 0,0-1 0,0 0 0,0 0 0,0 0 1,0 0-1,0 0 0,0 0 0,0 0 0,0 0 0,0 0 0,0 1 0,0-1 0,0 0 1,0 0-1,0 0 0,-15-15-7797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09.685"/>
    </inkml:context>
    <inkml:brush xml:id="br0">
      <inkml:brushProperty name="width" value="0.025" units="cm"/>
      <inkml:brushProperty name="height" value="0.025" units="cm"/>
    </inkml:brush>
  </inkml:definitions>
  <inkml:trace contextRef="#ctx0" brushRef="#br0">1 0 11275,'0'0'998,"1"12"198,3 21-83,1-1 1,15 50 0,-15-65-747,1-1 1,0 0 0,2-1 0,0 0 0,0 0-1,2-1 1,18 23 0,12 4-2,2-2 0,1-2 1,2-1-1,2-3 0,1-2 0,1-2 1,1-2-1,106 40 0,-21-22 12,1-6 1,204 31-1,441 9-159,6-77 464,221-68 102,-903 58-646,618-82 541,-576 61-606,-1-7 0,259-100 0,-253 71-136,-14 5 485,155-45 1,-279 102-2169,5-1-5725,-7 0-89</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09.876"/>
    </inkml:context>
    <inkml:brush xml:id="br0">
      <inkml:brushProperty name="width" value="0.025" units="cm"/>
      <inkml:brushProperty name="height" value="0.025" units="cm"/>
      <inkml:brushProperty name="color" value="#AB008B"/>
    </inkml:brush>
  </inkml:definitions>
  <inkml:trace contextRef="#ctx0" brushRef="#br0">1 68 10378,'0'0'17456,"66"5"-15662,-33-10-833,2-6-769,0 0-192,1 1-961,-3-1-1537,-5 0-2339,-5-2-2722</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10.234"/>
    </inkml:context>
    <inkml:brush xml:id="br0">
      <inkml:brushProperty name="width" value="0.025" units="cm"/>
      <inkml:brushProperty name="height" value="0.025" units="cm"/>
      <inkml:brushProperty name="color" value="#AB008B"/>
    </inkml:brush>
  </inkml:definitions>
  <inkml:trace contextRef="#ctx0" brushRef="#br0">49 0 19795,'0'0'2434,"0"58"-1409,-1-22-769,-6 4-160,0 2 0,1 2-96,3-1-704,0-7 31,-1-2-1409,1-10 449,-1-6-545,-2-10-673,1-8-3587</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10.579"/>
    </inkml:context>
    <inkml:brush xml:id="br0">
      <inkml:brushProperty name="width" value="0.025" units="cm"/>
      <inkml:brushProperty name="height" value="0.025" units="cm"/>
      <inkml:brushProperty name="color" value="#AB008B"/>
    </inkml:brush>
  </inkml:definitions>
  <inkml:trace contextRef="#ctx0" brushRef="#br0">0 21 9641,'0'0'13896,"14"-4"-12423,6-1-1214,0 1-1,0 1 1,0 0-1,1 2 1,-1 0-1,1 2 1,-1 0-1,1 1 1,-1 1-1,0 1 0,39 12 1,-54-14-220,1 1 0,-1-1 0,0 1 0,0 0 1,-1 1-1,1-1 0,-1 1 0,1 0 0,-1 0 0,0 0 0,-1 0 1,1 1-1,-1-1 0,0 1 0,0 0 0,0 0 0,0 0 0,-1 1 1,0-1-1,0 1 0,-1-1 0,0 1 0,0-1 0,0 1 0,0 0 1,-1 0-1,0-1 0,0 1 0,0 0 0,-1 0 0,0-1 0,0 1 1,-1-1-1,-3 9 0,2-3 141,-1-1 1,-1 0-1,1 0 1,-2-1-1,0 1 0,0-1 1,0 0-1,-1-1 1,0 0-1,-1 0 1,0 0-1,0-1 0,-1 0 1,0-1-1,0 0 1,0 0-1,-16 7 1,13-10-174,0 1 1,-1-1 0,1-1 0,-1 0 0,-13 0-1,22-2-7,-1 0-1,0 0 1,0 0-1,0 0 0,1-1 1,-1 1-1,0-2 1,0 1-1,1 0 0,-1-1 1,1 0-1,-1 0 1,1 0-1,0 0 1,-8-6-1,12 7-105,-1 1 0,0-1 0,0 0-1,0 1 1,1-1 0,-1 0 0,0 0 0,1 0 0,-1 0 0,1 0-1,-1 0 1,1 0 0,0 0 0,-1 0 0,1 0 0,0 0 0,-1 0-1,1 0 1,0 0 0,0 0 0,0 0 0,0 0 0,0 0 0,0 0-1,0 0 1,1 0 0,-1 0 0,0 0 0,0 0 0,1 0-1,-1 0 1,1 0 0,-1 0 0,1 0 0,-1 0 0,1 1 0,0-1-1,-1 0 1,1 0 0,1 0 0,36-22-8757,-38 23 8828,27-12-10642</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11.219"/>
    </inkml:context>
    <inkml:brush xml:id="br0">
      <inkml:brushProperty name="width" value="0.025" units="cm"/>
      <inkml:brushProperty name="height" value="0.025" units="cm"/>
      <inkml:brushProperty name="color" value="#AB008B"/>
    </inkml:brush>
  </inkml:definitions>
  <inkml:trace contextRef="#ctx0" brushRef="#br0">3 0 12588,'0'0'16170,"1"13"-15337,-5 132 512,4-143-1322,0-1 1,0 0-1,0 1 1,0-1-1,0 1 1,1-1-1,-1 0 1,0 1-1,1-1 1,-1 0-1,1 1 1,-1-1-1,1 0 1,-1 1-1,1-1 1,0 0-1,0 0 1,0 0-1,-1 0 1,1 0-1,0 0 1,1 0-1,-1 0 1,0 0-1,0 0 1,0-1-1,0 1 1,1 0-1,-1-1 1,0 1-1,0-1 1,1 1-1,-1-1 1,1 0-1,-1 0 1,0 0-1,1 1 1,-1-1-1,1 0 1,-1-1-1,0 1 1,1 0-1,-1 0 1,0 0-1,1-1 1,-1 1-1,0-1 1,3 0-1,5-2 76,-1 0-1,1-1 0,0 0 0,-1 0 0,16-11 0,-2-3-61,-17 13-32,1 0 0,-1 0 0,1 0 0,0 1 0,0 0 0,0 0-1,0 1 1,1 0 0,0 0 0,13-4 0,-19 7-5,0 0 0,0 1 0,0-1 0,0 1 0,-1-1 0,1 1 0,0-1 0,0 1 0,-1-1 0,1 1 0,0 0 0,-1-1 0,1 1 0,-1 0 0,1-1 0,-1 1 0,1 0 0,-1 0 0,1 0 0,-1 0 0,0-1 0,0 1 0,1 0 0,-1 0 0,0 0 0,0 0 0,0 0 0,0 1 0,0 0 0,0-1 0,0 0 0,1 0 0,-1 1 0,0-1 0,0 0 0,1 0 0,-1 0 0,1 0 0,-1 1 0,1-1 0,0 0 0,-1 0 0,1 0 0,0 0 0,0 0 0,-1 0 0,1 0 0,0-1 0,0 1 0,0 0 0,0 0 0,0-1 0,1 1 0,-1 0 0,0-1 0,1 1 0,4-1 0,-1 0 0,1-1 0,-1 1 0,1-1 0,-1 0 0,1-1 0,-1 1 0,0-1 0,0 0 0,1 0 0,-2-1 0,1 0 0,0 1 0,7-7 0,-7 5 0,0 1 0,0 0 0,0 0 0,0 0 0,1 0 0,-1 1 0,1 0 0,0 0 0,-1 1 0,1 0 0,9-2 0,-14 4 0,0-1 0,0 1 0,0 0 0,-1-1 0,1 1 0,0 0 0,0-1 0,-1 1 0,1 0 0,-1 0 0,1 0 0,0-1 0,-1 1 0,0 0 0,1 0 0,-1 0 0,1 0 0,-1 0 0,0 0 0,0 0 0,0 0 0,1 0 0,-1 0 0,0 0 0,0 0 0,0 0 0,0 0 0,-1 1 0,1 39 0,-1-33 0,-3 22-2485,3-22 161,3-20-111,1-9-3469,0-6-2216</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11.560"/>
    </inkml:context>
    <inkml:brush xml:id="br0">
      <inkml:brushProperty name="width" value="0.025" units="cm"/>
      <inkml:brushProperty name="height" value="0.025" units="cm"/>
      <inkml:brushProperty name="color" value="#AB008B"/>
    </inkml:brush>
  </inkml:definitions>
  <inkml:trace contextRef="#ctx0" brushRef="#br0">1 1 17713,'0'0'11306</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12.027"/>
    </inkml:context>
    <inkml:brush xml:id="br0">
      <inkml:brushProperty name="width" value="0.025" units="cm"/>
      <inkml:brushProperty name="height" value="0.025" units="cm"/>
      <inkml:brushProperty name="color" value="#AB008B"/>
    </inkml:brush>
  </inkml:definitions>
  <inkml:trace contextRef="#ctx0" brushRef="#br0">0 386 14798,'0'0'15124,"11"0"-13907,-3-2-1115,1 0-1,-1 0 1,0 0 0,0-1 0,0-1-1,0 1 1,-1-1 0,0 0 0,1-1-1,-1 0 1,-1 0 0,1-1 0,-1 1-1,0-1 1,7-10 0,37-41-102,-4-3 0,45-73 0,-50 71 0,-41 62 0,0 0 0,1 0 0,-1 0 0,0 0 0,0 0 0,0 0 0,0 0 0,1 0 0,-1 0 0,0 0 0,0 0 0,0 0 0,0 0 0,1 0 0,-1 0 0,0 0 0,0 1 0,0-1 0,0 0 0,1 0 0,-1 0 0,0 0 0,0 0 0,0 0 0,0 0 0,0 0 0,0 1 0,1-1 0,-1 0 0,0 0 0,0 0 0,0 0 0,0 1 0,0-1 0,0 0 0,0 0 0,0 0 0,0 0 0,0 1 0,0-1 0,0 0 0,0 0 0,0 0 0,0 0 0,0 1 0,0-1 0,0 0 0,0 0 0,0 0 0,0 0 0,0 1 0,0-1 0,0 0 0,0 0 0,0 0 0,0 0 0,0 1 0,-1-1 0,1 0 0,0 0 0,0 0 0,1 28 0,-5 32 0,-2-32 7,-8 40-136,3-1 1,-4 110-1,7-192-13986,-7 0 7917</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12.369"/>
    </inkml:context>
    <inkml:brush xml:id="br0">
      <inkml:brushProperty name="width" value="0.025" units="cm"/>
      <inkml:brushProperty name="height" value="0.025" units="cm"/>
      <inkml:brushProperty name="color" value="#AB008B"/>
    </inkml:brush>
  </inkml:definitions>
  <inkml:trace contextRef="#ctx0" brushRef="#br0">1 32 13004,'0'0'16240,"65"-3"-15151,-35-3-833,3 1-192,-3 0-705,4 2-2145,-10-2-3236,0 0-5381</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12.713"/>
    </inkml:context>
    <inkml:brush xml:id="br0">
      <inkml:brushProperty name="width" value="0.025" units="cm"/>
      <inkml:brushProperty name="height" value="0.025" units="cm"/>
      <inkml:brushProperty name="color" value="#AB008B"/>
    </inkml:brush>
  </inkml:definitions>
  <inkml:trace contextRef="#ctx0" brushRef="#br0">125 1 19506,'0'0'12492,"-12"8"-11824,12-8-662,-16 11 34,0 0 0,-24 24 0,37-32-41,-1 1 0,1-1 0,-1 1-1,1 0 1,0 0 0,0 0-1,1 0 1,-1 0 0,1 1 0,0-1-1,0 1 1,1-1 0,-1 1 0,1 0-1,0 0 1,0-1 0,1 1 0,-1 0-1,1 7 1,1-11 2,-1 0-1,1 0 1,-1 0 0,1 0-1,0 0 1,-1 0 0,1-1-1,0 1 1,0 0 0,0 0-1,0-1 1,-1 1 0,1-1-1,0 1 1,0 0 0,0-1-1,0 0 1,0 1 0,0-1-1,0 0 1,1 1 0,-1-1-1,2 0 1,33 3-33,-26-2-21,-9-1 58,12 1-343,-1 0 0,1 1 1,-1 1-1,0 0 0,15 5 0,-25-7 319,0 0-1,-1-1 1,1 1-1,0 0 0,-1 0 1,1 0-1,0 0 0,-1 0 1,1 1-1,-1-1 1,0 0-1,1 1 0,-1-1 1,0 1-1,0-1 0,0 1 1,0 0-1,0-1 1,0 1-1,-1 0 0,1 0 1,-1-1-1,1 1 1,-1 0-1,1 0 0,-1 0 1,0 0-1,0 0 0,0 0 1,0 0-1,0 0 1,-1-1-1,1 1 0,0 0 1,-1 0-1,1 0 0,-1 0 1,0-1-1,0 1 1,0 0-1,0 0 0,0-1 1,0 1-1,-2 2 1,-1 1 144,0 0 1,0 0 0,-1 0 0,0 0-1,0-1 1,0 1 0,0-1 0,0 0-1,-1-1 1,0 0 0,0 0 0,-10 4-1,5-3 67,0 0-1,0-1 0,0-1 0,0 0 1,-1 0-1,-16-1 0,26-6-2386,2-4-4467,1-5-11354</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14.145"/>
    </inkml:context>
    <inkml:brush xml:id="br0">
      <inkml:brushProperty name="width" value="0.025" units="cm"/>
      <inkml:brushProperty name="height" value="0.025" units="cm"/>
      <inkml:brushProperty name="color" value="#AB008B"/>
    </inkml:brush>
  </inkml:definitions>
  <inkml:trace contextRef="#ctx0" brushRef="#br0">15 170 9929,'-1'0'597,"0"1"0,0 0 0,1 0-1,-1-1 1,0 1 0,1 0 0,-1 0-1,0 0 1,1 0 0,-1 0-1,1 0 1,-1 0 0,1 0 0,0 0-1,-1 0 1,1 0 0,0 0 0,0 2-1,0-2-389,0-1 1,1 0-1,-1 1 0,1-1 0,-1 0 0,0 1 0,1-1 1,-1 0-1,1 0 0,-1 0 0,1 1 0,-1-1 0,1 0 0,-1 0 1,1 0-1,-1 0 0,1 0 0,-1 0 0,1 0 0,-1 0 0,1 0 1,-1 0-1,1 0 0,-1 0 0,1 0 0,0-1 0,4 0 81,1 0 0,-1-1 0,0 0 0,0 0 0,0 0-1,7-4 1,-3-1-196,0 0 0,-1 0-1,1 0 1,-1-1 0,-1-1 0,9-11-1,-13 16-69,0-1 0,-1 1-1,1-1 1,-1 1-1,0-1 1,-1 0-1,1 0 1,-1 0 0,0 0-1,0 0 1,0 0-1,-1 0 1,0-1 0,0 1-1,0 0 1,-1-5-1,1 8-20,-1 1 0,1 0 0,0 0 0,-1 0-1,1 0 1,0 0 0,-1 0 0,0 0 0,1 0-1,-1 0 1,1 0 0,-1 0 0,0 1 0,0-1 0,0 0-1,1 0 1,-1 1 0,0-1 0,0 0 0,0 1-1,0-1 1,0 1 0,0-1 0,0 1 0,0 0 0,0-1-1,-1 1 1,1 0 0,0 0 0,0 0 0,0 0-1,0 0 1,0 0 0,0 0 0,-1 0 0,1 0-1,0 0 1,0 1 0,0-1 0,0 0 0,0 1 0,0-1-1,-1 1 1,-3 1-14,1 0 0,-1 0 1,1 0-1,0 1 0,0-1 0,0 1 0,0 0 0,-7 6 0,4 1 84,0 0-1,0 0 0,1 1 1,0-1-1,1 1 1,0 0-1,0 1 0,2-1 1,-1 1-1,1 0 1,1 0-1,0 0 0,1 0 1,0 1-1,2 18 1,-1-29-59,1 0 1,-1 0 0,0 0 0,1 0-1,0 0 1,-1-1 0,1 1-1,0 0 1,0 0 0,0-1 0,0 1-1,0-1 1,0 1 0,1-1 0,-1 1-1,1-1 1,-1 0 0,0 1 0,1-1-1,0 0 1,3 1 0,-1 0 8,0 0 1,0-1-1,1 0 1,-1 0-1,1 0 1,-1-1-1,1 1 1,-1-1-1,6-1 1,1 0 16,0 0 0,0-1 0,-1 0 1,1-1-1,-1 0 0,1 0 0,12-8 0,-9 3-22,-1-2-1,0 0 1,0 0-1,-1-1 0,-1-1 1,0 0-1,0-1 1,15-23-1,-36 70-303,6-26 379,1 1-1,-1-1 1,2 1 0,-1 0 0,1 0-1,1 0 1,-1 10 0,2-19-83,0 1 1,1 0-1,-1-1 0,1 1 1,-1 0-1,1-1 0,-1 1 1,1 0-1,-1-1 1,1 1-1,0-1 0,-1 1 1,1-1-1,0 0 0,-1 1 1,1-1-1,0 0 1,0 1-1,-1-1 0,1 0 1,0 0-1,0 0 0,0 1 1,-1-1-1,1 0 0,0 0 1,0 0-1,0 0 1,-1-1-1,1 1 0,0 0 1,0 0-1,-1 0 0,1-1 1,0 1-1,1-1 1,33-9 140,-10-3-149,38-27 0,12-6 0,-74 45 0,-1 1 0,1-1 0,-1 1 0,1-1 0,-1 1 0,1 0 0,0-1 0,-1 1 0,1 0 0,-1-1 0,1 1 0,0 0 0,0 0 0,-1 0 0,1-1 0,0 1 0,-1 0 0,1 0 0,0 0 0,0 0 0,-1 0 0,1 0 0,0 1 0,-1-1 0,1 0 0,0 0 0,-1 0 0,1 1 0,0-1 0,-1 0 0,1 1 0,0-1 0,-1 1 0,1-1 0,-1 0 0,1 1 0,0 0 0,2 30 0,-3-29 0,-1 0 0,1 0 0,-1 0 0,1 0 0,0 0 0,0 0 0,0 0 0,0 0 0,1 0 0,-1 0 0,0 0 0,1 0 0,-1 0 0,1 0 0,0 0 0,0 0 0,0 0 0,0 0 0,0-1 0,0 1 0,0 0 0,1-1 0,-1 1 0,0-1 0,1 1 0,1 1 0,2-2 0,0 0 0,-1-1 0,1 1 0,0-1 0,0 0 0,0 0 0,-1-1 0,1 1 0,0-1 0,-1 0 0,1-1 0,-1 1 0,1-1 0,-1 1 0,1-1 0,-1-1 0,0 1 0,0-1 0,0 1 0,4-5 0,-3 4 0,0-1 0,0 1 0,0 0 0,0 1 0,0-1 0,1 1 0,-1 0 0,1 0 0,-1 1 0,1-1 0,7 1 0,-12 37 0,-8-9-5437,4-26 802,1-16 646,2-6-3090</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14.489"/>
    </inkml:context>
    <inkml:brush xml:id="br0">
      <inkml:brushProperty name="width" value="0.025" units="cm"/>
      <inkml:brushProperty name="height" value="0.025" units="cm"/>
      <inkml:brushProperty name="color" value="#AB008B"/>
    </inkml:brush>
  </inkml:definitions>
  <inkml:trace contextRef="#ctx0" brushRef="#br0">1 1 20595,'0'0'8809,"32"52"-15952,-14-37 481,3-2-5061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10.665"/>
    </inkml:context>
    <inkml:brush xml:id="br0">
      <inkml:brushProperty name="width" value="0.025" units="cm"/>
      <inkml:brushProperty name="height" value="0.025" units="cm"/>
    </inkml:brush>
  </inkml:definitions>
  <inkml:trace contextRef="#ctx0" brushRef="#br0">3670 185 18289,'0'0'1105,"-10"2"-1110,-57 12 9,1-4 0,-98 3 0,-150-12 81,253-2-54,-883-49 2057,758 37-1747,-359-30-81,-671-29 553,1190 73-788,19 0-24,0-1 0,0 0 0,-1 0 0,1 0 0,0-1-1,0 0 1,-13-4 0,20 4-14,0 1-1,0 0 1,0 0-1,0-1 1,-1 1-1,1 0 1,0-1-1,0 1 1,0 0-1,0-1 1,0 1-1,0 0 1,0-1-1,0 1 1,0 0-1,0-1 1,1 1-1,-1 0 1,0 0-1,0-1 1,0 1-1,0 0 1,0-1-1,0 1 1,1 0-1,-1 0 1,0-1-1,0 1 1,0 0-1,1 0 1,-1 0-1,0-1 1,0 1-1,1 0 1,-1 0-1,0 0 1,1 0-1,-1-1 1,0 1-1,1 0 1,-1 0-1,0 0 1,0 0-1,1 0 1,-1 0 0,0 0-1,1 0 1,-1 0-1,0 0 1,1 0-1,-1 0 1,0 0-1,1 0 1,-1 1-1,91-17-4674,-48 11 653,20-4-5547</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14.865"/>
    </inkml:context>
    <inkml:brush xml:id="br0">
      <inkml:brushProperty name="width" value="0.025" units="cm"/>
      <inkml:brushProperty name="height" value="0.025" units="cm"/>
      <inkml:brushProperty name="color" value="#AB008B"/>
    </inkml:brush>
  </inkml:definitions>
  <inkml:trace contextRef="#ctx0" brushRef="#br0">143 0 6342,'0'0'20072,"-9"8"-18187,-26 16-801,17-12-632,0 0 1,0 1-1,-22 23 0,40-36-466,-1 0 0,1 1 0,0-1-1,-1 0 1,1 1 0,0-1 0,0 1 0,-1-1-1,1 1 1,0-1 0,0 0 0,0 1-1,-1-1 1,1 1 0,0-1 0,0 1 0,0-1-1,0 1 1,0-1 0,0 1 0,0-1 0,0 1-1,0-1 1,0 1 0,0-1 0,0 0 0,1 1-1,-1-1 1,0 1 0,0-1 0,0 1 0,1-1-1,-1 0 1,0 1 0,0-1 0,1 1-1,-1-1 1,0 0 0,1 1 0,-1-1 0,0 0-1,1 1 1,-1-1 0,1 0 0,-1 0 0,0 0-1,1 1 1,-1-1 0,1 0 0,-1 0 0,1 0-1,-1 0 1,1 0 0,-1 0 0,1 0 0,-1 0-1,1 0 1,-1 0 0,1 0 0,-1 0-1,1 0 1,-1 0 0,1 0 0,45 0-1102,-34-1 653,13 0-64,-19 0 522,1 0 0,0 1 0,0 0 0,0 0 0,0 0 0,-1 1 0,1 0 0,0 0 0,-1 1 0,1 0 0,-1 0 0,8 3 0,-13-4 64,0 1 0,0-1 0,-1 0 0,1 0 0,0 0 1,0 0-1,-1 1 0,1-1 0,-1 0 0,1 1 0,-1-1 0,1 0 0,-1 1 0,0-1 1,0 1-1,0-1 0,1 1 0,-1-1 0,-1 0 0,1 1 0,0-1 0,0 1 0,-1-1 1,1 0-1,0 1 0,-1-1 0,1 0 0,-1 1 0,0-1 0,1 0 0,-1 0 1,0 1-1,-1 0 0,-30 36 1524,26-34-1517,0 1 0,0-1 1,-1 0-1,1 0 1,-1-1-1,0 0 0,0 0 1,0 0-1,0-1 1,0 0-1,-1-1 0,1 0 1,-1 0-1,1 0 1,-13-1-1,19 0-205,0-1-1,-1 1 1,1 0-1,0 0 1,0-1 0,0 1-1,0-1 1,0 1 0,0-1-1,0 1 1,-1-1-1,2 0 1,-1 1 0,0-1-1,0 0 1,0 0 0,0 0-1,0 0 1,1 0-1,-1 0 1,0 0 0,1 0-1,-1 0 1,1 0-1,-1 0 1,1 0 0,-1 0-1,1 0 1,0-1 0,0 1-1,-1 0 1,1 0-1,0 0 1,0-1 0,0 1-1,1 0 1,-1 0 0,0-2-1,1-1-600,-1 1 0,0 0 0,1 0 0,0 0 0,0 0 0,0 0 0,0 0 0,0 0 0,1 0 0,-1 0 0,1 1 0,0-1 0,4-4 0,9-5-11362</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15.209"/>
    </inkml:context>
    <inkml:brush xml:id="br0">
      <inkml:brushProperty name="width" value="0.025" units="cm"/>
      <inkml:brushProperty name="height" value="0.025" units="cm"/>
      <inkml:brushProperty name="color" value="#AB008B"/>
    </inkml:brush>
  </inkml:definitions>
  <inkml:trace contextRef="#ctx0" brushRef="#br0">1 115 9417,'0'0'17617,"10"0"-15541,3 0-1747,3 0 98,0 0 0,0-1 1,0-1-1,27-6 0,-39 7-388,-1 0-1,0 0 1,1 0-1,-1 0 0,0 0 1,0-1-1,0 0 1,0 0-1,0 1 1,0-2-1,-1 1 1,1 0-1,-1 0 0,1-1 1,-1 0-1,0 1 1,0-1-1,0 0 1,0 0-1,-1 0 1,1 0-1,-1 0 0,0-1 1,0 1-1,0 0 1,0-1-1,0 1 1,-1 0-1,1-1 1,-1-6-1,-1 9-38,1 0 0,0 0 0,-1 0 0,1-1 0,-1 1 0,1 0 0,-1 0 0,0 0 0,1 0 0,-1 0 0,0 1 0,0-1 0,0 0 0,1 0 0,-1 0 0,0 1 0,0-1 0,0 0 0,0 1 0,-1-1 0,1 1 0,0-1 0,0 1 0,0 0 0,0-1 0,0 1 0,0 0 0,-1 0 0,1 0 0,0 0 0,0 0 0,0 0 0,-1 0 0,1 0 0,0 1 0,0-1 0,-2 1 0,-1-1 0,-1 1 0,0 0 0,0 0 0,1 0 0,-1 1 0,0-1 0,1 1 0,-7 4 0,5-1 0,-1 2 0,1-1 0,0 1 0,0-1 0,1 2 0,0-1 0,0 0 0,1 1 0,-7 15 0,9-18 0,-1 1 0,1 0 0,0 0 0,1 0 0,0 0 0,0 0 0,0 0 0,0 0 0,1 0 0,0 1 0,1-1 0,-1 0 0,1 0 0,0 0 0,3 7 0,-2-10-141,0 0 1,0 0-1,1 0 1,-1-1-1,1 1 1,0-1-1,-1 1 1,1-1-1,0 0 1,1 0-1,-1 0 1,0-1-1,1 1 0,-1-1 1,0 0-1,1 1 1,0-2-1,-1 1 1,1 0-1,-1-1 1,1 0-1,6 0 1,-3 1-467,0-1 0,0 0 0,0 0 0,0-1 0,0 0 0,0 0 0,0-1 1,0 0-1,0 0 0,13-7 0,4-9-7390</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15.579"/>
    </inkml:context>
    <inkml:brush xml:id="br0">
      <inkml:brushProperty name="width" value="0.025" units="cm"/>
      <inkml:brushProperty name="height" value="0.025" units="cm"/>
      <inkml:brushProperty name="color" value="#AB008B"/>
    </inkml:brush>
  </inkml:definitions>
  <inkml:trace contextRef="#ctx0" brushRef="#br0">80 0 15727,'0'0'12225,"-8"9"-10154,-1 5-1797,0 0 1,1 1-1,1 0 1,1 0-1,0 0 0,0 1 1,2 0-1,0 0 1,-4 31-1,6-27-274,1 0 0,0 0 0,3 30 0,-2-49 0,1 0 0,-1 0 0,1 0 0,-1 0 0,1-1 0,0 1 0,-1 0 0,1 0 0,0 0 0,-1 0 0,1-1 0,0 1 0,0 0 0,0-1 0,0 1 0,0 0 0,0-1 0,0 1 0,0-1 0,0 0 0,0 1 0,0-1 0,0 0 0,0 0 0,0 1 0,0-1 0,0 0 0,0 0 0,0 0 0,0 0 0,0 0 0,0-1 0,1 1 0,-1 0 0,0 0 0,0-1 0,0 1 0,0-1 0,1 0 0,42-17 0,-18 0 0,-18 12 0,0 0 0,0 1 0,0 0 0,1 0 0,0 0 0,0 1 0,0 1 0,0 0 0,0 0 0,1 0 0,10 0 0,-19 3 0,-1 0 0,0 0 0,1 0 0,-1 0 0,0 0 0,1 0 0,-1 0 0,1 0 0,-1 0 0,0 0 0,1 0 0,-1 0 0,0 0 0,1 1 0,-1-1 0,0 0 0,1 0 0,-1 0 0,0 1 0,1-1 0,-1 0 0,0 0 0,0 1 0,1-1 0,-1 0 0,0 0 0,0 1 0,0-1 0,1 0 0,-1 1 0,0-1 0,0 0 0,0 1 0,0-1 0,0 1 0,0-1 0,0 0 0,0 1 0,-5 18 0,-17 15 0,-21 5 0,34-31 0,-1 0 0,2 0 0,-1 0 0,1 1 0,-10 14 0,18-23 0,0 0 0,0 1 0,0-1 0,0 0 0,0 0 0,0 0 0,0 1 0,0-1 0,0 0 0,0 0 0,0 0 0,0 1 0,0-1 0,0 0 0,0 0 0,0 0 0,0 1 0,1-1 0,-1 0 0,0 0 0,0 0 0,0 0 0,0 1 0,0-1 0,0 0 0,0 0 0,1 0 0,-1 0 0,0 0 0,0 1 0,0-1 0,0 0 0,1 0 0,-1 0 0,0 0 0,0 0 0,0 0 0,1 0 0,-1 0 0,0 0 0,0 0 0,0 0 0,1 0 0,-1 0 0,0 0 0,0 0 0,0 0 0,1 0 0,19 1 0,18-4 0,7-6-1468,-17 4-1607,0-1 0,38-14 0,-63 18-1943</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15.952"/>
    </inkml:context>
    <inkml:brush xml:id="br0">
      <inkml:brushProperty name="width" value="0.025" units="cm"/>
      <inkml:brushProperty name="height" value="0.025" units="cm"/>
      <inkml:brushProperty name="color" value="#AB008B"/>
    </inkml:brush>
  </inkml:definitions>
  <inkml:trace contextRef="#ctx0" brushRef="#br0">0 60 17489,'0'0'11242,"72"-41"-9704,-30 32-321,4 3-929,-3 4-352,0 1-1377,-3 1-2275,-4 0-3907</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16.345"/>
    </inkml:context>
    <inkml:brush xml:id="br0">
      <inkml:brushProperty name="width" value="0.025" units="cm"/>
      <inkml:brushProperty name="height" value="0.025" units="cm"/>
      <inkml:brushProperty name="color" value="#AB008B"/>
    </inkml:brush>
  </inkml:definitions>
  <inkml:trace contextRef="#ctx0" brushRef="#br0">1 91 13805,'0'0'17836,"11"2"-17158,-3 0-656,0 0 1,1-1 0,-1 0 0,0 0 0,0-1 0,1 0-1,-1 0 1,0-1 0,0 0 0,1 0 0,-1-1 0,0 0-1,0-1 1,-1 0 0,1 0 0,-1-1 0,9-4 0,-12 5-67,-1 1 1,0-1-1,0 1 0,0-1 1,0 0-1,0 0 1,-1 0-1,1-1 1,-1 1-1,0 0 1,0-1-1,0 0 0,0 1 1,-1-1-1,0 0 1,0 0-1,0 0 1,1-7-1,-4 11 7,0 0 0,-1-1 0,1 1 0,0 0 0,0 0 0,-1 0 0,1 0 0,0 1 0,0-1 0,-1 0 0,1 1 0,0 0 0,-3 1 0,-3 2 122,0 1 0,0 1 0,1-1 0,0 1 0,0 0 0,0 1 0,-10 13 0,14-17-50,0 0 0,1 0 0,-1 1 0,1-1 1,0 1-1,0-1 0,0 1 0,0 0 0,1 0 0,-1-1 1,1 1-1,0 0 0,0 0 0,1 1 0,-1-1 0,1 0 1,0 0-1,0 0 0,1 8 0,0-11-35,1 1 0,-1-1 0,1 1 0,0-1 0,-1 0 0,1 0 0,0 0 0,0 0 0,-1 0 0,1 0 0,0-1 0,0 1 0,0-1 0,0 1 0,0-1 0,0 0 0,0 0 0,0 1 0,0-1 0,1-1 0,1 1 0,47-4 0,-29-1 0,-1-1 0,0 0 0,33-16 0,-39 14 0,1 1 0,1 1 0,-1 0 0,1 2 0,-1 0 0,1 0 0,20 0 0,-36 5 0,0-1 0,0 1 0,0 0 0,-1 0 0,1 0 0,-1 0 0,1 0 0,0 0 0,-1 0 0,0 0 0,1 0 0,-1 0 0,1 0 0,-1 0 0,0 0 0,0 0 0,0 0 0,0 0 0,0 0 0,0 0 0,0 1 0,0-1 0,0 0 0,0 0 0,-1 0 0,1 1 0,-1 0 0,1 0 0,0 0 0,-1-1 0,1 1 0,0 0 0,0-1 0,0 1 0,0 0 0,1 0 0,-1-1 0,0 1 0,1 0 0,-1-1 0,1 1 0,0-1 0,0 1 0,-1 0 0,1-1 0,0 0 0,0 1 0,2 1 0,3-1 0,1-1 0,0 0 0,0 0 0,0 0 0,0-1 0,0 1 0,0-2 0,0 1 0,14-4 0,66-20 0,-47 11 0,-9 10-46,-30 3 38,-1 0 0,1 0-1,-1 0 1,1 1 0,-1-1 0,0 0 0,1 0-1,-1 1 1,0-1 0,1 0 0,-1 0 0,1 1 0,-1-1-1,0 0 1,0 1 0,1-1 0,-1 0 0,0 1-1,0-1 1,1 1 0,-1-1 0,0 0 0,0 1 0,0-1-1,0 1 1,0-1 0,0 1 0,1-1 0,-1 0-1,0 1 1,0-1 0,0 1 0,-1 0 0,0 3-202,-1 1 1,1-1 0,-1 0-1,0 0 1,-1 0-1,1-1 1,-1 1 0,1 0-1,-7 5 1,-2 2-5562,2-7-5002</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18.496"/>
    </inkml:context>
    <inkml:brush xml:id="br0">
      <inkml:brushProperty name="width" value="0.025" units="cm"/>
      <inkml:brushProperty name="height" value="0.025" units="cm"/>
      <inkml:brushProperty name="color" value="#AB008B"/>
    </inkml:brush>
  </inkml:definitions>
  <inkml:trace contextRef="#ctx0" brushRef="#br0">1 80 10922,'0'0'3283,"15"5"-2557,25 7 16,2-2 0,-1-2 0,80 5 0,150-6 130,-198-7-793,1359-38-576,-719-8 605,358-4 4754,-962 49-4824,-99 3-376,-11 2-520,-16 2-1389,-13-6-1720</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27.978"/>
    </inkml:context>
    <inkml:brush xml:id="br0">
      <inkml:brushProperty name="width" value="0.025" units="cm"/>
      <inkml:brushProperty name="height" value="0.025" units="cm"/>
      <inkml:brushProperty name="color" value="#AB008B"/>
    </inkml:brush>
  </inkml:definitions>
  <inkml:trace contextRef="#ctx0" brushRef="#br0">24 5 7687,'0'0'21402,"3"14"-20447,4 34-609,-2 0 0,-2 0 0,-3 0 0,-7 71 0,-3-30-161,-15 141 623,33-340-808,4 1 0,39-161 0,-48 253 0,2 1 0,0-1 0,1 1 0,1 0 0,10-19 0,-15 32 0,-1 0 0,1 1 0,0-1 0,-1 0 0,1 1 0,0 0 0,1-1 0,-1 1 0,0 0 0,1 0 0,-1 0 0,1 0 0,0 1 0,0-1 0,-1 1 0,1 0 0,0-1 0,0 1 0,0 0 0,0 1 0,1-1 0,-1 1 0,0-1 0,0 1 0,0 0 0,0 0 0,1 0 0,-1 1 0,0-1 0,0 1 0,0-1 0,0 1 0,0 0 0,0 1 0,0-1 0,4 2 0,-3 0 0,0-1 0,0 0 0,-1 1 0,1 0 0,0 0 0,-1 0 0,0 0 0,1 1 0,-2-1 0,1 1 0,0 0 0,-1 0 0,1 0 0,-1 0 0,0 0 0,0 0 0,-1 1 0,1-1 0,-1 0 0,0 1 0,0 0 0,-1-1 0,1 1 0,-1-1 0,0 1 0,0 0 0,-1-1 0,0 1 0,1-1 0,-1 1 0,-1-1 0,1 1 0,-1-1 0,1 0 0,-1 1 0,0-1 0,-1 0 0,1 0 0,-1-1 0,0 1 0,0 0 0,0-1 0,0 0 0,-1 0 0,1 0 0,-1 0 0,0 0 0,1-1 0,-1 1 0,-1-1 0,1 0 0,0 0 0,0-1 0,-1 0 0,1 1 0,-1-1 0,1-1 0,-1 1 0,-8 0 0,9-1-24,0 0 0,0-1 0,1 1 0,-1 0 0,0-1 0,0 0 0,1 0 0,-1 0 0,0-1 0,1 1 0,-1-1 0,1 0 0,-1 0 0,1 0 0,-3-3 0,5 4-68,0-1-1,-1 1 1,1-1 0,0 0 0,0 1 0,0-1 0,1 0 0,-1 0 0,0 0 0,1 0 0,-1 0 0,1 0 0,0 0-1,0 0 1,-1 0 0,1 1 0,0-1 0,1 0 0,-1 0 0,0 0 0,1 0 0,-1 0 0,1 0 0,-1 0-1,1 0 1,0 0 0,0 1 0,0-1 0,0 0 0,0 1 0,3-4 0,11-15-8519,6-1-7666</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29.431"/>
    </inkml:context>
    <inkml:brush xml:id="br0">
      <inkml:brushProperty name="width" value="0.025" units="cm"/>
      <inkml:brushProperty name="height" value="0.025" units="cm"/>
      <inkml:brushProperty name="color" value="#AB008B"/>
    </inkml:brush>
  </inkml:definitions>
  <inkml:trace contextRef="#ctx0" brushRef="#br0">6 1 15599,'-5'7'2915,"4"-1"-65,1 1-480,11-3-384,14 3 64,7-4-672,8-1-642,7-2-383,1 0-129,-3 0-160,-5 0 0,-7 0-192,-8 0-673,-10 0-544,-8 3-1122,-20 0-16302</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29.757"/>
    </inkml:context>
    <inkml:brush xml:id="br0">
      <inkml:brushProperty name="width" value="0.025" units="cm"/>
      <inkml:brushProperty name="height" value="0.025" units="cm"/>
      <inkml:brushProperty name="color" value="#AB008B"/>
    </inkml:brush>
  </inkml:definitions>
  <inkml:trace contextRef="#ctx0" brushRef="#br0">0 1 13645,'0'0'13965,"57"22"-11979,-21-22-897,1 0-512,2 0-417,-5 0-128,-3 0-449,-6 0-1280,-7 5-1891,-7-1-2626</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34.636"/>
    </inkml:context>
    <inkml:brush xml:id="br0">
      <inkml:brushProperty name="width" value="0.025" units="cm"/>
      <inkml:brushProperty name="height" value="0.025" units="cm"/>
      <inkml:brushProperty name="color" value="#AB008B"/>
    </inkml:brush>
  </inkml:definitions>
  <inkml:trace contextRef="#ctx0" brushRef="#br0">0 26 13325,'0'0'12908,"12"-1"-11905,271-24 476,-287 49-427,-64 87 337,6-13-104,48-74-1139,9-16-128,0-1 0,1 1 0,0 0 0,0 0 0,1 0 0,0 0 0,0 1 0,1 0 0,-2 14 0,4-22-221,0-1-1,1 1 1,-1-1 0,1 1-1,-1-1 1,1 1 0,-1-1-1,1 0 1,0 1 0,-1-1-1,1 1 1,-1-1 0,1 0-1,0 0 1,-1 1 0,1-1-1,0 0 1,-1 0 0,1 0-1,0 0 1,0 0 0,-1 0-1,1 0 1,0 0 0,-1 0-1,1 0 1,0 0 0,-1 0-1,1 0 1,0-1 0,0 1-1,-1 0 1,1-1 0,-1 1-1,1 0 1,0-1 0,-1 1-1,1-1 1,-1 1 0,1-1-1,-1 1 1,1-1 0,-1 1-1,1-2 1,2-12-5947,-2-4-3085</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11.019"/>
    </inkml:context>
    <inkml:brush xml:id="br0">
      <inkml:brushProperty name="width" value="0.025" units="cm"/>
      <inkml:brushProperty name="height" value="0.025" units="cm"/>
    </inkml:brush>
  </inkml:definitions>
  <inkml:trace contextRef="#ctx0" brushRef="#br0">765 65 15407,'-10'-6'1286,"-4"-3"-1086,-1-1 245,-1 1-1,-25-10 1,35 17-176,1-1 0,-1 2 0,0-1-1,0 1 1,0 0 0,0 0 0,0 1 0,0-1 0,0 2-1,-1-1 1,1 0 0,-10 3 0,-24 12 336,0 0 1,-40 24 0,-21 9 70,-141 37 457,165-60-793,83-23-423,1 0-1,-1 0 1,0 0 0,0 1-1,0 0 1,7 5-1,-10-7 70,56 35 74,-41-23-23,1-1 0,0-1 0,33 13 1,-18-13-1106,1-2 0,46 7 1,12-4-5238</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34.962"/>
    </inkml:context>
    <inkml:brush xml:id="br0">
      <inkml:brushProperty name="width" value="0.025" units="cm"/>
      <inkml:brushProperty name="height" value="0.025" units="cm"/>
      <inkml:brushProperty name="color" value="#AB008B"/>
    </inkml:brush>
  </inkml:definitions>
  <inkml:trace contextRef="#ctx0" brushRef="#br0">0 3 6278,'0'0'22966,"77"4"-22326,-39-4-448,1 0-127,-1 0-610,-2 0-1857,-4 0-1666,-2-2-801,-2-2-2306</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35.319"/>
    </inkml:context>
    <inkml:brush xml:id="br0">
      <inkml:brushProperty name="width" value="0.025" units="cm"/>
      <inkml:brushProperty name="height" value="0.025" units="cm"/>
      <inkml:brushProperty name="color" value="#AB008B"/>
    </inkml:brush>
  </inkml:definitions>
  <inkml:trace contextRef="#ctx0" brushRef="#br0">200 1 17072,'0'0'4901,"-11"5"-3796,-2 1-899,0 1-1,0 0 1,1 1 0,0 0 0,1 1-1,0 0 1,0 1 0,1 1-1,0-1 1,1 2 0,0-1 0,-11 21-1,16-23 67,0-1-1,1 1 0,0 0 0,0-1 1,1 1-1,-1 15 0,2-22-244,1 0-1,0 1 1,0-1 0,0 0 0,0 0-1,0 0 1,0 1 0,0-1 0,1 0-1,-1 0 1,1 0 0,0 0 0,-1 0-1,1 0 1,0 0 0,0 0 0,0 0-1,1 0 1,-1 0 0,0 0 0,1-1-1,-1 1 1,1-1 0,0 1 0,-1-1-1,1 1 1,0-1 0,0 0 0,0 0-1,0 0 1,0 0 0,2 0 0,3 1 50,1 0 0,0-1 0,-1-1 1,1 1-1,-1-1 0,1 0 0,0-1 1,-1 0-1,1 0 0,8-3 0,-13 3 13,-1 1 0,1-1-1,0 0 1,0-1 0,-1 1-1,1 0 1,-1-1 0,1 1-1,-1-1 1,1 0 0,-1 0-1,0 0 1,0 0 0,0 0-1,0 0 1,-1-1-1,1 1 1,0-1 0,-1 1-1,0-1 1,1 0 0,-1 1-1,0-1 1,-1 0 0,1 0-1,0 0 1,-1 0 0,1 1-1,-1-5 1,0 6-66,0 0 1,0 0-1,-1-1 1,1 1-1,0 0 1,-1 0-1,1 0 1,0 0-1,-1 0 1,1 0-1,-1-1 1,0 1-1,1 0 1,-1 1-1,0-1 1,0 0-1,1 0 0,-1 0 1,0 0-1,0 0 1,0 1-1,0-1 1,0 0-1,-2 0 1,-1-1-10,-1 1 0,1 0 0,0-1 1,0 1-1,0 1 0,-1-1 0,-5 1 0,2-1-41,0 1 0,1 1-1,-1 0 1,1 0 0,-1 0-1,1 1 1,0 0 0,-11 4-1,13-3-143,0 0 0,1 0 0,-1 0 0,1 1 0,0 0 0,0 0 0,0 0 0,1 0 0,-4 5 0,-2 10-4285,7 1-5533</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35.661"/>
    </inkml:context>
    <inkml:brush xml:id="br0">
      <inkml:brushProperty name="width" value="0.025" units="cm"/>
      <inkml:brushProperty name="height" value="0.025" units="cm"/>
      <inkml:brushProperty name="color" value="#AB008B"/>
    </inkml:brush>
  </inkml:definitions>
  <inkml:trace contextRef="#ctx0" brushRef="#br0">0 75 14958,'0'0'13213,"8"-1"-11350,191-28-128,23-4-737,5 21-14093</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36.018"/>
    </inkml:context>
    <inkml:brush xml:id="br0">
      <inkml:brushProperty name="width" value="0.025" units="cm"/>
      <inkml:brushProperty name="height" value="0.025" units="cm"/>
      <inkml:brushProperty name="color" value="#AB008B"/>
    </inkml:brush>
  </inkml:definitions>
  <inkml:trace contextRef="#ctx0" brushRef="#br0">42 3 17360,'0'0'13256,"9"0"-11906,34-1-828,-17 0-429,0 0 0,30 5 0,-55-4-93,0 0 0,0 0 0,0 0 0,0 0 0,0 1 0,0-1 0,0 0 0,0 1 0,0-1 0,0 1 0,0-1 0,0 1 0,0-1 0,-1 1 0,1 0 0,0-1 0,0 1 0,-1 0 0,1 0 0,0-1 0,-1 1 0,1 0 0,-1 0 0,1 0 0,-1 0 0,1 1 0,-1 0 0,1 0 0,-1 0 0,0 0 0,-1 1 0,1-1 0,0 0 0,0 0 0,-1 0 0,1 0 0,-1-1 0,0 1 0,-1 3 0,-2 3 0,-1-1 0,1 1 0,-1-1 0,-1 0 0,-6 6 0,-62 50 0,101-59 0,5-6-87,29 0-263,-57 2 323,0 0-1,-1 1 0,1-1 1,0 1-1,0 0 0,0 0 1,-1 0-1,1 0 0,0 1 1,-1-1-1,5 4 0,-7-4 36,1 0 1,-1 0-1,0 1 0,0-1 0,1 1 1,-1-1-1,0 1 0,0 0 0,0-1 0,-1 1 1,1 0-1,0 0 0,-1-1 0,1 1 1,-1 0-1,1 0 0,-1 0 0,0 0 0,0 0 1,0 0-1,0 0 0,0-1 0,0 1 1,-1 0-1,1 0 0,-1 0 0,1 0 0,-1 0 1,1-1-1,-1 1 0,0 0 0,0-1 0,0 1 1,0 0-1,0-1 0,-1 1 0,-1 1 1,-2 4 48,-1-1 0,1 0 0,-1-1 0,0 1 0,-1-1 0,1 0 0,-12 6 0,9-7-57,0 0 0,-1 0 0,1-1 0,-1-1 0,1 1 0,-1-1 0,0-1 0,0 0 0,0 0 0,0-1 0,0-1 0,0 1 0,0-2 0,0 1 0,0-1 0,1-1 0,-1 0 0,1 0 0,0-1 0,-10-5 0,18 9-95,1 0 0,-1-1 1,1 1-1,-1 0 0,1-1 0,-1 1 1,1 0-1,-1-1 0,1 1 0,0-1 1,-1 1-1,1-1 0,0 1 0,-1-1 1,1 1-1,0-1 0,0 0 0,-1 1 1,1-1-1,0 1 0,0-1 0,0 0 1,0 1-1,0-1 0,0 1 0,0-1 1,0 0-1,0 0 0,11-14-7241,5 3-3047</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36.827"/>
    </inkml:context>
    <inkml:brush xml:id="br0">
      <inkml:brushProperty name="width" value="0.025" units="cm"/>
      <inkml:brushProperty name="height" value="0.025" units="cm"/>
      <inkml:brushProperty name="color" value="#AB008B"/>
    </inkml:brush>
  </inkml:definitions>
  <inkml:trace contextRef="#ctx0" brushRef="#br0">1 7 6342,'0'-2'4805,"0"-2"319</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37.247"/>
    </inkml:context>
    <inkml:brush xml:id="br0">
      <inkml:brushProperty name="width" value="0.025" units="cm"/>
      <inkml:brushProperty name="height" value="0.025" units="cm"/>
      <inkml:brushProperty name="color" value="#AB008B"/>
    </inkml:brush>
  </inkml:definitions>
  <inkml:trace contextRef="#ctx0" brushRef="#br0">0 0 13869,'0'0'15882,"0"8"-15162,0 40 128,4 76 174,-3-111-987,1 1 0,0 0 0,1-1 0,0 0 0,2 0 0,9 24 0,-4-28-808,-10-9 562,1 0-1,-1 0 0,0 0 1,1 0-1,-1 0 1,0 1-1,0-1 1,1 0-1,-1 0 1,0 0-1,1 0 0,-1 0 1,0 0-1,1 0 1,-1 0-1,0 0 1,1-1-1,-1 1 1,0 0-1,1 0 0,-1 0 1,0 0-1,0 0 1,1 0-1,-1-1 1,0 1-1,0 0 1,1 0-1,-1 0 1,0-1-1,0 1 0,1 0 1,-1 0-1,0-1 1,0 1-1,0 0 1,0 0-1,1-1 1,-1 1-1,0 0 0,0-1 1,0 1-1,0 0 1,0-1-1,0 1 1,0 0-1,0-1 1,0 1-1,0 0 0,0 0 1,0-1-1,0 0 1,0-11-6361</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37.575"/>
    </inkml:context>
    <inkml:brush xml:id="br0">
      <inkml:brushProperty name="width" value="0.025" units="cm"/>
      <inkml:brushProperty name="height" value="0.025" units="cm"/>
      <inkml:brushProperty name="color" value="#AB008B"/>
    </inkml:brush>
  </inkml:definitions>
  <inkml:trace contextRef="#ctx0" brushRef="#br0">0 40 13485,'0'0'16944,"58"-36"-16047,-23 33-577,1 2-224,3 1-96,-1 0-192,-7 2-1410,-6 5-1697,-4-5-2210,-6 1-4516</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39.444"/>
    </inkml:context>
    <inkml:brush xml:id="br0">
      <inkml:brushProperty name="width" value="0.025" units="cm"/>
      <inkml:brushProperty name="height" value="0.025" units="cm"/>
      <inkml:brushProperty name="color" value="#AB008B"/>
    </inkml:brush>
  </inkml:definitions>
  <inkml:trace contextRef="#ctx0" brushRef="#br0">0 345 10378,'1'-2'13993,"9"-16"-12110,104-105 2280,-73 82-3785,-3-2-1,39-53 1,-58 74 20,-18 23-394,-1-1-1,0 0 1,1 0-1,-1 1 0,0-1 1,0 0-1,1 1 1,-1-1-1,0 0 0,0 1 1,0-1-1,1 0 1,-1 1-1,0-1 0,0 0 1,0 1-1,0-1 1,0 1-1,0-1 0,0 0 1,0 1-1,0-1 1,0 1-1,0-1 0,0 0 1,0 1-1,0-1 1,0 1-1,0-1 1,0 0-1,0 1 0,-1-1 1,1 1-1,-15 57-11,14-57 14,-30 85 64,-9 34 533,39-120-667,1 1 0,-1-1 0,1 1 1,0-1-1,-1 1 0,1-1 0,0 1 0,0-1 0,0 1 1,-1 0-1,1-1 0,0 1 0,0 0 0,0-1 0,0 1 1,0 0-1,0-1 0,0 1 0,0-1 0,0 1 0,0 0 1,1-1-1,-1 1 0,0 0 0,0-1 0,1 1 0,-1-1 1,0 1-1,1-1 0,-1 1 0,0-1 0,1 1 0,-1-1 1,1 1-1,-1-1 0,1 1 0,-1-1 0,1 0 0,-1 1 1,1-1-1,-1 0 0,1 1 0,-1-1 0,1 0 0,0 0 1,0 1-1,1-2-655,0 1-1,0-1 1,-1 1 0,1-1-1,0 1 1,0-1 0,-1 0 0,1 0-1,0 0 1,-1 0 0,1 0 0,-1 0-1,1-1 1,1-1 0,7-8-5383</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39.821"/>
    </inkml:context>
    <inkml:brush xml:id="br0">
      <inkml:brushProperty name="width" value="0.025" units="cm"/>
      <inkml:brushProperty name="height" value="0.025" units="cm"/>
      <inkml:brushProperty name="color" value="#AB008B"/>
    </inkml:brush>
  </inkml:definitions>
  <inkml:trace contextRef="#ctx0" brushRef="#br0">131 0 17617,'0'0'7692,"-7"10"-7169,-18 28-4,-29 60 0,46-82-214,1 0 0,1 1 1,0-1-1,1 1 1,1 0-1,1 1 1,-2 30-1,5-47-270,0 0 0,0 0-1,0 0 1,0 0 0,0 0 0,0 0-1,1 0 1,-1 0 0,1 0-1,-1 0 1,0 0 0,1 0 0,0 0-1,-1 0 1,1 0 0,-1 0 0,1-1-1,0 1 1,0 0 0,0 0 0,-1-1-1,1 1 1,0 0 0,0-1 0,0 1-1,2 0 1,0 0 55,1 0 0,-1 0 0,1 0 0,-1-1 0,1 0 0,0 1 0,-1-1-1,7-1 1,-2 0 25,1 0 0,0-1 0,0 0 0,-1 0 0,1-1 0,12-6 0,-12 3 7,0 1-1,-1-2 1,15-12 0,-21 17-106,-1 1 0,1-1 0,0 1 0,-1-1 0,0 0 0,1 1 0,-1-1 0,0 0 0,0 0 0,0 0 0,0 0 0,0 0-1,-1 0 1,1 0 0,-1 0 0,1 0 0,-1-1 0,0 1 0,1 0 0,-1 0 0,0 0 0,-1 0 0,1-1 0,0 1 0,-2-3 0,1 3-16,0 1 0,-1 0 0,1 0 0,-1 0 0,1 0 0,-1 0 0,0 0 0,1 0 0,-1 1 0,0-1 0,0 0 0,0 1 0,1 0 0,-1-1 0,0 1 0,0 0 0,0 0 0,0 0 0,0 0 0,1 0 0,-1 1 0,-3 0 0,-42 9 0,12 9 81,33-18-108,0 0 0,0 0 0,0 0 0,1 0 0,-1 1 0,0-1-1,0 1 1,1 0 0,-1-1 0,1 1 0,-1 0 0,1 0 0,0 0-1,-2 3 1,4-4-300,-1-1 0,1 1 0,-1-1-1,1 1 1,-1-1 0,1 0 0,-1 1 0,1-1-1,0 0 1,-1 1 0,1-1 0,0 0-1,-1 0 1,1 0 0,0 0 0,-1 0-1,1 0 1,0 0 0,-1 0 0,1 0 0,0 0-1,-1 0 1,1 0 0,0 0 0,0-1-1,3 1-1243,11 0-5897</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40.896"/>
    </inkml:context>
    <inkml:brush xml:id="br0">
      <inkml:brushProperty name="width" value="0.025" units="cm"/>
      <inkml:brushProperty name="height" value="0.025" units="cm"/>
      <inkml:brushProperty name="color" value="#AB008B"/>
    </inkml:brush>
  </inkml:definitions>
  <inkml:trace contextRef="#ctx0" brushRef="#br0">6 0 20083,'-6'0'12107,"12"0"-13516,0 0-1089,-5 3-2339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03.560"/>
    </inkml:context>
    <inkml:brush xml:id="br0">
      <inkml:brushProperty name="width" value="0.025" units="cm"/>
      <inkml:brushProperty name="height" value="0.025" units="cm"/>
    </inkml:brush>
  </inkml:definitions>
  <inkml:trace contextRef="#ctx0" brushRef="#br0">77 442 18161,'0'0'3726,"-9"12"-437,1-1-2789,0 1 1,1-1-1,0 1 1,1 0-1,0 1 1,1-1-1,0 1 1,1 0-1,0 1 1,1-1-1,-1 19 1,4-32-497,0 1 1,0 0 0,0-1-1,0 1 1,0 0 0,0-1-1,0 1 1,0 0 0,0-1 0,0 1-1,1 0 1,-1-1 0,0 1-1,1 0 1,-1-1 0,0 1-1,1-1 1,-1 1 0,1-1 0,-1 1-1,1-1 1,-1 1 0,1-1-1,-1 1 1,1-1 0,-1 0 0,1 1-1,0-1 1,-1 0 0,1 0-1,0 1 1,-1-1 0,1 0-1,0 0 1,-1 0 0,1 0 0,0 0-1,-1 0 1,1 0 0,0 0-1,-1 0 1,1 0 0,0 0 0,-1 0-1,2-1 1,1 0 3,0 1 0,0-1 0,-1 0 0,1-1 0,0 1 0,-1 0 0,1-1 0,-1 1 0,1-1 0,2-3 0,8-10 20,-1-2 1,-1 0 0,0 0-1,-2 0 1,0-2 0,0 1-1,9-36 1,11-21-264,-29 74 190,1-1 0,-1 1 0,1 0-1,-1-1 1,1 1 0,-1 0-1,1 0 1,0-1 0,0 1-1,-1 0 1,1 0 0,0 0 0,0 0-1,0 0 1,0 0 0,1 0-1,-1 0 1,0 0 0,2 0-1,-3 1 25,1 1-1,0-1 0,-1 1 0,1-1 0,-1 1 1,1 0-1,0-1 0,-1 1 0,0 0 0,1-1 0,-1 1 1,1 0-1,-1-1 0,0 1 0,1 0 0,-1 0 1,0 0-1,0-1 0,0 1 0,0 0 0,1 0 1,-1 1-1,3 62-20,-3-61 87,0 7 28,0 6 137,0 0 1,1-1-1,4 22 0,-5-35-188,0 0 0,1 0 1,-1 0-1,0 0 0,1 0 1,0 0-1,-1 0 0,1 0 0,0 0 1,0-1-1,0 1 0,0 0 1,0 0-1,1-1 0,-1 1 0,0-1 1,1 1-1,-1-1 0,1 1 0,0-1 1,-1 0-1,1 0 0,0 0 1,0 0-1,0 0 0,-1 0 0,1-1 1,0 1-1,0 0 0,0-1 1,0 0-1,0 1 0,4-1 0,-2-1 7,-1 0-1,0 0 0,1-1 0,-1 1 0,0-1 1,0 1-1,0-1 0,0 0 0,0-1 0,0 1 1,-1 0-1,1-1 0,-1 1 0,0-1 1,1 0-1,-1 0 0,-1 0 0,3-3 0,30-63 455,-34 68-482,18-48-1,-3 0 0,-2-1 0,-2-1 0,-2 0 0,-3 0 0,-2-1 0,-2-54 0,-19 148 0,6 9 0,-7 101 0,16-127 0,2 1 0,1 0 0,1 0 0,1 0 0,13 47 0,10-7 0,-24-63 0,-1-1 0,0 1 0,1 0 0,0 0 0,0-1 0,0 1 0,0-1 0,0 0 0,0 0 0,0 0 0,1 0 0,-1 0 0,1 0 0,-1 0 0,1-1 0,0 1 0,0-1 0,0 0 0,4 1 0,-7-2 0,1 0 0,0 0 0,0-1 0,0 1 0,-1 0 0,1-1 0,0 1 0,0-1 0,-1 1 0,1-1 0,-1 1 0,1-1 0,0 0 0,-1 1 0,1-1 0,-1 0 0,1 1 0,-1-1 0,0 0 0,1 0 0,-1 1 0,0-1 0,1 0 0,-1 0 0,0 0 0,0 1 0,0-1 0,0 0 0,0 0 0,0 0 0,0 0 0,0 0 0,0 0 0,0-39 0,0 30 0,-1-2 0,0-1 0,-1 1 0,0 0 0,-1 0 0,0 0 0,-1 1 0,-1-1 0,0 1 0,0 0 0,-1 0 0,0 1 0,-1-1 0,0 1 0,-1 1 0,0-1 0,0 2 0,-11-10 0,16 16 0,1 0 0,-1 1 0,1-1 0,-1 1 0,1 0 0,-1 0 0,0 0 0,1 0 0,-1 0 0,0 1 0,0-1 0,0 1 0,-3 0 0,5 0 0,1 0 0,-1 0 0,0 0 0,0 0 0,1 1 0,-1-1 0,0 0 0,0 1 0,1-1 0,-1 0 0,0 1 0,1-1 0,-1 1 0,0-1 0,1 1 0,-1-1 0,1 1 0,-1-1 0,1 1 0,-1 0 0,1-1 0,-1 1 0,1 0 0,0 0 0,-1-1 0,1 1 0,0 0 0,-1 0 0,1-1 0,0 1 0,0 0 0,0 0 0,0 0 0,0-1 0,0 1 0,0 0 0,0 0 0,0-1 0,0 1 0,1 0 0,-1 0 0,0 0 0,0-1 0,1 1 0,-1 0 0,0-1 0,1 1 0,0 1 0,1 1 0,-1-1 1,1 1-1,0 0 1,0 0-1,1-1 1,-1 1-1,1-1 1,-1 0-1,1 1 0,0-1 1,-1-1-1,1 1 1,0 0-1,0-1 1,1 1-1,-1-1 1,0 0-1,0 0 0,1 0 1,3 0-1,9 2-15,0 0-1,31 0 1,-6-4-845,22-7-5810,-57 6 5773,1 0 1,-1 0-1,0-1 0,1 1 0,-1-2 0,0 1 0,5-5 0,17-22-862,-21 11 6345,-19 18 1627,-11 12-1181,12-1-5745,5-4 806,1 0-1,0 0 0,0 1 0,1-1 0,0 1 0,0 1 1,0-1-1,1 0 0,0 1 0,1 0 0,-1-1 0,1 1 1,1 0-1,-1 9 0,2-17-92,1 1 0,-1 0 0,0 0 0,1-1 0,-1 1 0,1 0 0,0-1 0,-1 1 0,1-1 0,-1 1 0,1-1 0,0 1 0,-1-1 0,1 1 0,0-1 0,0 0 0,-1 1 0,1-1 0,0 0 0,0 1 0,0-1 0,-1 0 0,1 0 0,0 0 0,0 0 0,0 0 0,0 0 0,-1 0 0,1 0 0,1 0 0,33-2 0,-31 2 0,37-5 0,-2-3 0,50-14 0,-1-1 0,-57 11 0,-31 11 0,1 0 0,0 1 0,-1-1 0,1 0 0,0 1 0,-1-1 0,1 0 0,-1 0 0,1 0 0,-1 1 0,1-1 0,-1 0 0,1 0 0,-1 0 0,0 0 0,0 0 0,1 0 0,-1 0 0,0-1 0,-1-3 0,0 1 0,0-1 0,-1 0 0,0 1 0,1-1 0,-2 1 0,1 0 0,0-1 0,-5-5 0,0 0 0,-6-10 0,0-1 0,1 0 0,1 0 0,2-1 0,0-1 0,-11-42 0,20 65 0,0-1 0,0 0 0,0 0 0,0 1 0,0-1 0,1 0 0,-1 1 0,0-1 0,1 0 0,-1 1 0,0-1 0,1 0 0,-1 1 0,1-1 0,-1 1 0,1-1 0,-1 1 0,1-1 0,-1 1 0,1-1 0,-1 1 0,1-1 0,0 1 0,-1 0 0,1-1 0,0 1 0,-1 0 0,1 0 0,0 0 0,-1-1 0,1 1 0,0 0 0,0 0 0,-1 0 0,1 0 0,1 0 0,38 1 0,-26-1 0,81 6-2524,3-1-4145,-63-5-3004</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14.779"/>
    </inkml:context>
    <inkml:brush xml:id="br0">
      <inkml:brushProperty name="width" value="0.025" units="cm"/>
      <inkml:brushProperty name="height" value="0.025" units="cm"/>
    </inkml:brush>
  </inkml:definitions>
  <inkml:trace contextRef="#ctx0" brushRef="#br0">2344 210 5157,'-17'-11'1712,"1"0"0,-1 1-1,-20-9 1,-61-16-25,-104-7-2711,167 36 1527,-556-57-368,-2 50 1668,542 14-1455,-1 2-1,1 2 1,0 2 0,1 3 0,0 1 0,-65 25 0,91-26-220,-1 1 0,2 1 0,-1 1 0,2 2 0,-42 32 0,51-35-42,0 1 0,1 0 0,1 0 0,0 2 0,1-1 0,0 1 0,1 0-1,1 1 1,-11 30 0,14-32-74,1 0-1,1 1 1,0-1-1,1 0 1,0 1-1,2 0 0,-1-1 1,2 1-1,0 0 1,1-1-1,0 1 1,5 14-1,-1-9 10,1-1 0,1 1 0,1-2-1,1 1 1,0-1 0,2 0-1,22 27 1,-4-13-1,1-1-1,2-1 0,0-2 1,2-2-1,1-1 0,1-1 1,61 28-1,-49-31 324,1-2 0,1-2 0,1-3 0,0-2 0,96 10 0,-24-14 702,170-10 0,-191-3-942,0-6 0,-1-4 0,-1-4 0,0-5 0,-2-4 0,157-66 0,-219 76-81,-1-1 1,-1-2-1,0-1 1,-2-1 0,-1-2-1,-1-2 1,34-36-1,-49 45-13,0-1-1,-2 0 1,0-1-1,-1 0 1,-1-1-1,-1-1 0,-1 0 1,-1 0-1,0-1 1,-2 0-1,-1-1 1,-1 1-1,3-35 0,-7 49 20,-1 0 0,0 0-1,-1 0 1,0 0-1,0 0 1,-1 0-1,0 0 1,-1 0-1,0 1 1,0-1-1,-1 1 1,0 0-1,0 0 1,-1 0-1,-6-8 1,2 6 0,0 0 1,-1 0 0,0 1-1,-1 0 1,0 1-1,0 0 1,-1 0-1,0 1 1,-17-6-1,3 2-72,-1 2-1,0 0 0,-1 2 1,0 1-1,-28-2 0,-75 1-4395,81 6-786</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41.489"/>
    </inkml:context>
    <inkml:brush xml:id="br0">
      <inkml:brushProperty name="width" value="0.025" units="cm"/>
      <inkml:brushProperty name="height" value="0.025" units="cm"/>
      <inkml:brushProperty name="color" value="#AB008B"/>
    </inkml:brush>
  </inkml:definitions>
  <inkml:trace contextRef="#ctx0" brushRef="#br0">1 240 9513,'0'0'19197,"12"-10"-18113,15-11-677,37-31 150,90-91 0,-150 139-535,4-6-9,-10 14-84,-12 20 27,5-4 95,0 0 0,1 1-1,2 0 1,0 0 0,-4 31 0,5 18-5038</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42.829"/>
    </inkml:context>
    <inkml:brush xml:id="br0">
      <inkml:brushProperty name="width" value="0.025" units="cm"/>
      <inkml:brushProperty name="height" value="0.025" units="cm"/>
      <inkml:brushProperty name="color" value="#AB008B"/>
    </inkml:brush>
  </inkml:definitions>
  <inkml:trace contextRef="#ctx0" brushRef="#br0">38 55 5926,'0'0'6512,"-8"-2"-4867,-2 1-2394,-9-3 6017,53 2 8785,-45 5-14113,10 1 176,12-1-60,35 0-56,-1-2 0,1-1 0,58-10 0,133-34 0,-210 40-224,-22 3-284,-16 0-390,-1 1 281</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44.743"/>
    </inkml:context>
    <inkml:brush xml:id="br0">
      <inkml:brushProperty name="width" value="0.025" units="cm"/>
      <inkml:brushProperty name="height" value="0.025" units="cm"/>
      <inkml:brushProperty name="color" value="#AB008B"/>
    </inkml:brush>
  </inkml:definitions>
  <inkml:trace contextRef="#ctx0" brushRef="#br0">55 29 10730,'-1'14'11730,"-1"4"-5580,-19 95-3066,10-43-2594,9-52-344,0 0-1,-2-1 1,-7 26 0,11-110-146,4 42 0,2-1 0,1 1 0,1 1 0,1 0 0,1 0 0,1 0 0,1 2 0,19-28 0,-29 48 0,0-1 0,0 1 0,0 0 0,0 0 0,1 0 0,-1 0 0,1 0 0,0 1 0,-1-1 0,1 1 0,0-1 0,0 1 0,0 0 0,0 0 0,0 1 0,0-1 0,0 1 0,0-1 0,0 1 0,1 0 0,-1 0 0,0 0 0,0 1 0,0-1 0,0 1 0,0-1 0,0 1 0,0 0 0,6 3 0,-6-2 0,0-1 0,1 1 0,-1 0 0,0 0 0,0 0 0,0 1 0,0-1 0,-1 1 0,1 0 0,-1-1 0,0 1 0,1 0 0,-1 1 0,0-1 0,-1 0 0,1 1 0,-1-1 0,1 0 0,-1 1 0,0 0 0,0-1 0,-1 1 0,1 0 0,-1 6 0,0-8 0,-1 0 0,0 0 0,0 0 0,0-1 0,0 1 0,0 0 0,0 0 0,0-1 0,-1 1 0,1-1 0,-1 1 0,1-1 0,-1 1 0,0-1 0,1 0 0,-1 0 0,0 0 0,0 0 0,0 0 0,0 0 0,0-1 0,0 1 0,-2 0 0,-51 12 0,-35-6 0,90-7-9,0-1 0,0 1 0,0 0 0,0 0 0,1 0 1,-1 0-1,0 0 0,0 0 0,0 0 0,0 0 0,0-1 0,1 1 0,-1 0 0,0 0 0,0 0 1,0 0-1,0 0 0,0-1 0,0 1 0,0 0 0,0 0 0,0 0 0,0-1 0,0 1 0,0 0 0,0 0 1,0 0-1,0 0 0,0-1 0,0 1 0,0 0 0,0 0 0,0 0 0,0-1 0,0 1 0,0 0 1,0 0-1,0 0 0,0 0 0,0-1 0,0 1 0,0 0 0,0 0 0,-1 0 0,1 0 0,0 0 1,0-1-1,0 1 0,0 0 0,0 0 0,-1 0 0,1 0 0,0 0 0,0 0 0,0 0 0,0 0 0,-1 0 1,1 0-1,0 0 0,0-1 0,0 1 0,0 0 0,-1 0 0,1 0 0,0 0 0,0 0 0,0 0 1,0 0-1,-1 1 0,13-12-3537,10-4-3976</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45.783"/>
    </inkml:context>
    <inkml:brush xml:id="br0">
      <inkml:brushProperty name="width" value="0.025" units="cm"/>
      <inkml:brushProperty name="height" value="0.025" units="cm"/>
      <inkml:brushProperty name="color" value="#AB008B"/>
    </inkml:brush>
  </inkml:definitions>
  <inkml:trace contextRef="#ctx0" brushRef="#br0">48 81 7911,'-5'3'1818,"1"-2"-1247,1 0 0,0 1 0,-1-1 0,1 1 0,0 0 0,0 0 0,0 0 0,0 1 0,0-1 0,0 1 0,1-1 0,-3 4 0,8-4-235,0-1 0,0 0 0,1 0 0,-1 0 0,1-1 0,-1 1 0,1-1 0,-1 1 0,1-1 0,5-1 0,0 1 164,261 7 3993,134-26-2821,-105 4-1666,413 0-3415,-128 4 2059,-2-17 3403,101-4-1402,-691 31-5979,0-4-4046</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46.808"/>
    </inkml:context>
    <inkml:brush xml:id="br0">
      <inkml:brushProperty name="width" value="0.025" units="cm"/>
      <inkml:brushProperty name="height" value="0.025" units="cm"/>
      <inkml:brushProperty name="color" value="#AB008B"/>
    </inkml:brush>
  </inkml:definitions>
  <inkml:trace contextRef="#ctx0" brushRef="#br0">1 234 17168,'0'0'9449,"8"4"-7255,-4-3-2044,-1 0 1,1 1-1,-1-1 0,1 0 0,0-1 1,-1 1-1,1-1 0,0 0 0,-1 0 0,1 0 1,0 0-1,0 0 0,-1-1 0,1 0 1,0 0-1,5-2 0,5-3 62,-1-1-1,1 0 1,19-15 0,201-159 81,-209 165-296,-24 16 1,-1 1 0,0-1 0,1 0 0,-1 0 0,0 0 0,0 1 0,1-1 0,-1 0 0,0 0-1,0 1 1,1-1 0,-1 0 0,0 0 0,0 1 0,0-1 0,1 0 0,-1 1 0,0-1 0,0 0 0,0 1 0,0-1 0,0 0-1,0 1 1,0-1 0,0 0 0,0 1 0,0-1 0,0 1 0,0-1 0,0 0 0,0 1 0,0-1 0,0 0 0,0 1 0,0-1-1,0 0 1,0 1 0,-1-1 0,-20 56-103,15-43 172,0 2-356,1 0 1,0 1 0,1-1 0,0 1-1,1 0 1,0 19 0,3-35 143,0 1 0,0 0-1,0-1 1,0 1 0,0-1 0,0 1 0,0 0 0,0-1 0,0 1 0,0-1 0,1 1 0,-1 0 0,0-1-1,0 1 1,1-1 0,-1 1 0,0-1 0,1 1 0,-1-1 0,1 1 0,-1-1 0,0 0 0,1 1-1,-1-1 1,1 1 0,-1-1 0,1 0 0,-1 0 0,1 1 0,0-1 0,0 0 0,21 0-6289,1-3-170</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47.152"/>
    </inkml:context>
    <inkml:brush xml:id="br0">
      <inkml:brushProperty name="width" value="0.025" units="cm"/>
      <inkml:brushProperty name="height" value="0.025" units="cm"/>
      <inkml:brushProperty name="color" value="#AB008B"/>
    </inkml:brush>
  </inkml:definitions>
  <inkml:trace contextRef="#ctx0" brushRef="#br0">136 14 14029,'0'0'4597,"-9"5"-1731,-2 1-2256,0 1-1,0 0 1,1 1 0,0 1-1,0 0 1,1 0-1,-9 11 1,14-16-456,1 0 0,-1 1 0,1-1 0,0 1 0,0-1 0,1 1 0,-1 0 0,1 0 0,0 0 0,0 0 0,1 1 0,0-1-1,0 0 1,0 1 0,0-1 0,1 1 0,0-1 0,0 1 0,0-1 0,1 1 0,2 8 0,-2-11-124,1-1 0,-1 1 0,1-1 0,0 0 1,0 0-1,0 0 0,0 0 0,0 0 0,0 0 0,0 0 0,1-1 0,-1 1 0,1-1 0,-1 0 0,1 0 0,0 0 0,-1 0 1,1 0-1,0 0 0,0-1 0,-1 1 0,1-1 0,0 0 0,0 0 0,0 0 0,0 0 0,-1 0 0,1-1 0,4 0 1,2-1 75,-1 1 1,0-1 0,0 0 0,0-1-1,0 0 1,-1 0 0,1 0 0,-1-1-1,8-5 1,-9 4-62,0 1 1,0-2-1,0 1 0,0 0 0,-1-1 1,0 0-1,0 0 0,-1-1 0,0 0 1,0 1-1,0-1 0,-1 0 0,0-1 1,0 1-1,-1-1 0,0 1 0,0-1 1,-1 0-1,1 1 0,-2-1 0,1 0 1,-2-9-1,0 14-61,0 0 0,-1 0 0,0 1 0,1-1 0,-1 0 0,0 1 0,0-1 0,-1 1 0,1-1 0,0 1 0,-1 0 0,1 0 0,-1 0 0,0 0 1,0 1-1,0-1 0,0 1 0,0 0 0,0-1 0,0 1 0,0 1 0,0-1 0,0 0 0,-1 1 0,-2-1 0,1 0-37,0 0 0,0 1-1,1-1 1,-1 1 0,0 0 0,0 0 0,0 0 0,1 1 0,-1 0-1,0 0 1,1 0 0,-1 0 0,0 1 0,1 0 0,-1-1 0,-5 5-1,9-5-88,0 0 0,0 0 0,0-1 0,0 1 0,0 0 0,0 0 1,0 0-1,1 0 0,-1 0 0,0 0 0,1 1 0,-1-1 0,1 0 0,-1 0 0,1 0 0,-1 1 0,1-1 0,0 0 0,0 0 0,0 1 0,-1-1 0,1 0 0,0 0 0,1 1 0,-1-1 0,0 0 0,0 0 0,1 1 0,-1-1 0,0 0 0,1 0 0,-1 0 0,1 1 0,-1-1 0,1 0 0,0 0 0,0 0 0,-1 0 0,1 0 0,0 0 0,1 0 0,2 2-688,-1 0 0,1-1 0,-1 1 1,1-1-1,0 0 0,0 0 0,0-1 0,0 1 0,0-1 1,7 1-1,25 2-6559</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47.477"/>
    </inkml:context>
    <inkml:brush xml:id="br0">
      <inkml:brushProperty name="width" value="0.025" units="cm"/>
      <inkml:brushProperty name="height" value="0.025" units="cm"/>
      <inkml:brushProperty name="color" value="#AB008B"/>
    </inkml:brush>
  </inkml:definitions>
  <inkml:trace contextRef="#ctx0" brushRef="#br0">135 0 18033,'-9'6'2007,"-6"4"-948,1 0 1,0 0-1,1 2 0,-17 17 0,26-25-776,1 0 0,-1 0 0,1 1 0,-1-1 0,1 1 0,1 0-1,-1-1 1,1 1 0,0 1 0,0-1 0,0 0 0,0 0 0,1 1 0,0-1 0,1 1 0,-1-1 0,1 1 0,0-1 0,0 1 0,2 9 0,-1-12-250,0-1 0,1 1 0,-1 0 0,1-1-1,0 1 1,0-1 0,0 0 0,0 1 0,0-1 0,1 0 0,-1 0 0,0 0 0,1-1 0,0 1 0,-1-1 0,1 1 0,0-1 0,0 0 0,0 0 0,0 0 0,0 0 0,0-1 0,0 1 0,6-1 0,4 2 62,0-1-1,0-1 1,0 0-1,20-4 1,-26 3-86,1-1 1,-1 0 0,0 0-1,0-1 1,0 0-1,0 0 1,0-1 0,-1 0-1,1 0 1,-1 0 0,0-1-1,0 0 1,-1 0-1,6-7 1,-7 8-8,-1-1 1,1 1-1,-1-1 1,0 0-1,0 0 0,-1-1 1,1 1-1,-1 0 1,-1-1-1,1 1 0,-1-1 1,0 0-1,0 1 1,0-1-1,-1 0 0,0 0 1,0 1-1,0-1 1,-2-6-1,1 9-49,0 0 0,0 0 1,0 0-1,-1 0 0,1 1 0,-1-1 1,0 0-1,0 1 0,0-1 0,0 1 1,0 0-1,-1 0 0,1 0 0,-1 0 1,1 0-1,-1 0 0,0 0 0,1 1 0,-1 0 1,0-1-1,0 1 0,0 0 0,0 0 1,-4 0-1,3 0-227,0 0 0,-1 0-1,1 1 1,-1 0 0,1-1 0,-1 2 0,1-1 0,-1 0 0,1 1-1,-1 0 1,1 0 0,0 0 0,0 0 0,-1 1 0,1 0 0,-7 4-1,-3 5-8501</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55.454"/>
    </inkml:context>
    <inkml:brush xml:id="br0">
      <inkml:brushProperty name="width" value="0.025" units="cm"/>
      <inkml:brushProperty name="height" value="0.025" units="cm"/>
      <inkml:brushProperty name="color" value="#AB008B"/>
    </inkml:brush>
  </inkml:definitions>
  <inkml:trace contextRef="#ctx0" brushRef="#br0">0 258 7495,'0'0'12471,"13"-7"-10763,22-18-963,-1-1 0,-1-2 1,-2-1-1,40-47 0,-14 11 1300,-57 64-2020,0 1 0,0 0 1,0 0-1,0 0 0,0 0 1,0 0-1,0 0 0,0 0 0,0 0 1,0 0-1,1 0 0,-1 0 1,0 0-1,0 0 0,0 0 1,0 0-1,0 0 0,0 0 1,0 0-1,0 0 0,1 0 0,-1 0 1,0 0-1,0 0 0,0 0 1,0 0-1,0 0 0,0 0 1,0 0-1,0 0 0,0 0 1,1 0-1,-1 0 0,0 0 1,0 0-1,0 0 0,0 0 0,0 0 1,0 1-1,0-1 0,0 0 1,0 0-1,0 0 0,0 0 1,0 0-1,0 0 0,0 0 1,0 0-1,1 0 0,-1 1 1,0-1-1,0 0 0,0 0 0,0 0 1,0 0-1,0 0 0,0 0 1,0 0-1,0 0 0,0 0 1,0 1-1,-1-1 0,1 0 1,0 0-1,0 0 0,0 0 1,0 0-1,0 0 0,-1 15 547,-4 17-77,-1-11-135,-8 22-115,3-1 0,1 2 0,2-1 0,-3 60 0,11-102-279,0 0-1,0 0 0,0 0 1,0 0-1,1 0 0,-1 0 1,0 0-1,1 0 0,-1 0 0,0 0 1,1 0-1,-1 0 0,1-1 1,-1 1-1,1 0 0,0 0 1,-1 0-1,1-1 0,0 1 0,-1 0 1,1-1-1,0 1 0,0-1 1,0 1-1,-1-1 0,1 1 1,0-1-1,0 0 0,0 1 0,0-1 1,0 0-1,0 0 0,0 0 1,0 0-1,0 1 0,0-1 1,0-1-1,0 1 0,0 0 0,0 0 1,0 0-1,0 0 0,0-1 1,0 1-1,-1 0 0,1-1 1,2 0-1,3-1-812,1-1 0,0 1 0,-1-1 0,0 0 0,10-7 0,14-15-4460,0-4-1958</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55.795"/>
    </inkml:context>
    <inkml:brush xml:id="br0">
      <inkml:brushProperty name="width" value="0.025" units="cm"/>
      <inkml:brushProperty name="height" value="0.025" units="cm"/>
      <inkml:brushProperty name="color" value="#AB008B"/>
    </inkml:brush>
  </inkml:definitions>
  <inkml:trace contextRef="#ctx0" brushRef="#br0">98 0 15375,'0'0'6833,"-10"10"-4655,-2 3-1699,1 0-1,0 0 1,2 1 0,-11 18 0,16-26-325,1 0 0,0 1 0,0 0 1,0 0-1,1-1 0,0 2 1,1-1-1,-1 0 0,1 0 1,1 0-1,-1 1 0,1-1 1,1 0-1,1 14 0,-1-19-121,1 1 0,-1-1-1,0 0 1,1 1 0,0-1 0,-1 0-1,1 0 1,0 0 0,0 0 0,0-1-1,0 1 1,0 0 0,1-1-1,-1 1 1,0-1 0,1 0 0,-1 0-1,1 0 1,-1 0 0,1 0 0,-1-1-1,1 1 1,0-1 0,-1 0 0,1 0-1,0 0 1,-1 0 0,1 0-1,4-1 1,2 1 85,-1-1 0,0 0 0,1-1 0,-1 1 1,0-2-1,0 1 0,0-1 0,10-5 0,-10 2-37,1-1 1,-1 1 0,-1-2-1,1 1 1,-1-1 0,-1 0-1,1 0 1,-1-1 0,-1 0-1,8-16 1,-11 22-62,-1 0-1,1 0 1,-1 0 0,0 0 0,0 0-1,0 0 1,0 0 0,0-1 0,-1 1-1,0 0 1,1 0 0,-1-1-1,-1 1 1,1 0 0,0-1 0,-1 1-1,1 0 1,-1 0 0,0-1 0,0 1-1,-1 0 1,1 0 0,0 0-1,-1 0 1,0 0 0,0 1 0,0-1-1,0 0 1,0 1 0,0 0 0,-1-1-1,1 1 1,-1 0 0,0 0 0,1 0-1,-6-2 1,4 2-46,0 1-1,0 0 1,0-1-1,0 1 1,0 1 0,-1-1-1,1 1 1,0-1 0,0 1-1,0 0 1,-1 1-1,1-1 1,0 1 0,0 0-1,0 0 1,0 0-1,0 0 1,0 1 0,0 0-1,0-1 1,-4 4-1,5-3-30,1 0-1,-1 0 0,1 0 0,-1 0 0,1 0 0,0 0 1,0 1-1,0-1 0,0 1 0,0 0 0,1-1 0,-1 1 0,1 0 1,0 0-1,-1 0 0,1 0 0,1 0 0,-1 0 0,0 0 0,1 0 1,0 1-1,-1-1 0,1 0 0,0 0 0,1 0 0,-1 0 1,1 1-1,1 4 0,-1-6-407,0 0 1,0 0 0,1 0-1,-1 0 1,1-1-1,0 1 1,-1 0-1,1-1 1,0 1-1,0-1 1,0 1 0,0-1-1,0 0 1,1 0-1,-1 0 1,0 0-1,0 0 1,1-1 0,-1 1-1,0-1 1,1 1-1,-1-1 1,1 0-1,3 0 1,21 1-5494</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56.140"/>
    </inkml:context>
    <inkml:brush xml:id="br0">
      <inkml:brushProperty name="width" value="0.025" units="cm"/>
      <inkml:brushProperty name="height" value="0.025" units="cm"/>
      <inkml:brushProperty name="color" value="#AB008B"/>
    </inkml:brush>
  </inkml:definitions>
  <inkml:trace contextRef="#ctx0" brushRef="#br0">137 1 15983,'0'0'9412,"-12"7"-7779,3-2-1395,-1 1 0,2 1-1,-1-1 1,1 2 0,0-1-1,1 1 1,-1 0 0,2 0 0,-1 1-1,1 0 1,0 0 0,1 1-1,0-1 1,1 1 0,0 0-1,0 1 1,1-1 0,-2 13 0,4-20-204,1 0 1,-1 0 0,1 0-1,0 0 1,0 1 0,0-1 0,0 0-1,0 0 1,1 0 0,0 0 0,-1 0-1,1 1 1,0-1 0,0 0 0,1-1-1,-1 1 1,1 0 0,-1 0 0,1-1-1,0 1 1,4 4 0,-2-5-4,0 0-1,1 1 1,-1-2 0,1 1 0,-1 0 0,1-1 0,0 0-1,-1 0 1,1 0 0,0-1 0,0 0 0,0 0-1,8 0 1,-7-1-29,0 0-1,0 0 1,0-1 0,0 1-1,0-1 1,0-1-1,-1 1 1,1-1 0,-1 0-1,0 0 1,0 0-1,0-1 1,0 0 0,-1 0-1,1 0 1,-1 0-1,0-1 1,0 0-1,-1 0 1,5-6 0,-4 5-3,-1-1 1,1 1 0,-1-1-1,-1 1 1,1-1-1,-1 0 1,0 0 0,-1 0-1,1 0 1,-2 0 0,1 0-1,-1 0 1,0 0-1,0-1 1,-1 1 0,1 0-1,-4-8 1,3 12-95,0-1 0,0 1-1,-1 1 1,0-1 0,1 0 0,-1 0 0,0 1 0,0-1-1,-1 1 1,1-1 0,0 1 0,-1 0 0,1 0-1,-1 0 1,0 0 0,0 0 0,0 1 0,0-1 0,0 1-1,0 0 1,-4-1 0,4 1-140,1 1-1,-1-1 1,1 1-1,-1 0 1,0-1-1,0 1 1,1 0-1,-1 1 1,0-1-1,1 0 1,-1 1 0,1 0-1,-1-1 1,0 1-1,1 0 1,0 0-1,-1 1 1,1-1-1,-1 0 1,1 1-1,0 0 1,0-1 0,0 1-1,0 0 1,-2 3-1,-4 5-9645</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15.629"/>
    </inkml:context>
    <inkml:brush xml:id="br0">
      <inkml:brushProperty name="width" value="0.025" units="cm"/>
      <inkml:brushProperty name="height" value="0.025" units="cm"/>
    </inkml:brush>
  </inkml:definitions>
  <inkml:trace contextRef="#ctx0" brushRef="#br0">2155 258 10666,'-7'-11'1511,"-3"-5"-1153,-1 0 0,-1 1 0,0 0 1,-1 1-1,-1 1 0,0 0 0,0 1 1,-1 0-1,-24-13 0,4 9-250,0 2 0,-2 1 0,1 1 0,-1 3 0,-1 1 0,-53-5 0,-235 2-166,270 11 97,-50 2 421,0 4 1,-167 32 0,204-23 61,0 3 0,2 3 1,0 3-1,-120 62 0,161-72-513,1 2 1,1 1 0,0 1-1,1 1 1,1 1-1,0 1 1,2 1 0,1 1-1,0 0 1,2 1-1,1 2 1,1-1 0,1 2-1,1 0 1,1 0-1,2 1 1,1 0 0,1 1-1,1 0 1,2 0 0,0 1-1,3 0 1,0 0-1,4 44 1,-1-60-8,2 0-1,-1 0 1,2 0 0,0 0 0,1 0 0,0-1-1,1 0 1,0 0 0,1-1 0,0 1-1,1-2 1,1 1 0,0-1 0,0 0 0,1-1-1,0 0 1,1 0 0,0-1 0,16 9-1,-6-6 38,1 0-1,1-1 1,0-2-1,0 0 1,1-1 0,0-2-1,0 0 1,0-2-1,1 0 1,34 0-1,78-4 707,0-6 1,167-29-1,-123 2-368,204-66 0,-296 71-297,0-3 0,99-52 1,-156 66-43,-1-1 0,0-1 1,-1-1-1,-2-2 1,0-1-1,-1-2 1,-1 0-1,38-50 1,-55 64-41,-1-2-1,-1 1 1,0-1 0,0 0 0,-1-1-1,-1 0 1,-1 1 0,0-2 0,0 1 0,-1 0-1,-1-1 1,0-26 0,-2 31 3,-1 0 0,-1 0 0,1 0 0,-2 0 0,1 0-1,-2 0 1,1 1 0,-1 0 0,0-1 0,-1 1 0,0 1 0,-1-1 0,0 1 0,0 0 0,-1 0-1,0 1 1,0 0 0,0 0 0,-11-7 0,-5-1-125,0 0 1,-1 2-1,-1 0 1,0 2-1,-1 1 0,-49-13 1,6 7-2381,-102-9 1,60 15-3343</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56.899"/>
    </inkml:context>
    <inkml:brush xml:id="br0">
      <inkml:brushProperty name="width" value="0.025" units="cm"/>
      <inkml:brushProperty name="height" value="0.025" units="cm"/>
      <inkml:brushProperty name="color" value="#AB008B"/>
    </inkml:brush>
  </inkml:definitions>
  <inkml:trace contextRef="#ctx0" brushRef="#br0">1 1 18065,'0'0'2488,"1"8"-230,12 121 4641,-19 189-3981,53-478-2779,-37 117-139,26-83 0,-32 115 0,0 1 0,1 0 0,0-1 0,1 1 0,0 1 0,1-1 0,0 1 0,14-15 0,-17 21 0,-1 1 0,1 0 0,0-1 0,0 1 0,0 1 0,0-1 0,0 0 0,0 1 0,1 0 0,-1 0 0,0 0 0,1 1 0,-1-1 0,0 1 0,1 0 0,-1 0 0,1 1 0,-1-1 0,0 1 0,1 0 0,-1 0 0,0 1 0,8 2 0,-10-2 0,1-1 0,0 0 0,-1 1 0,1-1 0,-1 1 0,1 0 0,-1 0 0,0 0 0,0 0 0,0 0 0,0 0 0,0 1 0,0-1 0,-1 0 0,1 1 0,-1 0 0,0-1 0,0 1 0,0 0 0,0 0 0,0 0 0,0-1 0,-1 1 0,1 0 0,-1 0 0,0 0 0,0 0 0,0 0 0,0 0 0,-1 0 0,1 0 0,-1 0 0,0 0 0,1 0 0,-4 5 0,2-5 0,0 0 0,0 1 0,0-1 0,-1 0 0,1 0 0,-1 0 0,0-1 0,0 1 0,0-1 0,0 1 0,-1-1 0,1 0 0,-1 0 0,1-1 0,-1 1 0,1-1 0,-1 0 0,0 0 0,-4 1 0,-4 1 0,0-1 0,0 0 0,-1-1 0,-21-1 0,33 0-115,0 0 1,0 0-1,0 0 0,0 0 0,-1 0 1,1 0-1,0-1 0,0 1 1,0 0-1,0-1 0,0 1 0,0 0 1,0-1-1,0 1 0,0-1 1,0 0-1,0 1 0,1-1 1,-1 0-1,0 1 0,0-1 0,1 0 1,-1 0-1,0 0 0,1 0 1,-1 0-1,0 0 0,1 0 0,0 0 1,-1 0-1,1 0 0,0 0 1,-1 0-1,1 0 0,0 0 0,0 0 1,0 0-1,0 0 0,0 0 1,0-2-1,0 1-353,1 0-1,-1 0 1,1-1-1,0 1 1,0 0 0,0 0-1,0 0 1,0 0 0,0 0-1,0 0 1,1 0-1,-1 0 1,1 1 0,-1-1-1,1 0 1,0 1 0,-1 0-1,4-3 1,18-6-8992</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57.229"/>
    </inkml:context>
    <inkml:brush xml:id="br0">
      <inkml:brushProperty name="width" value="0.025" units="cm"/>
      <inkml:brushProperty name="height" value="0.025" units="cm"/>
      <inkml:brushProperty name="color" value="#AB008B"/>
    </inkml:brush>
  </inkml:definitions>
  <inkml:trace contextRef="#ctx0" brushRef="#br0">0 1 21749,'0'0'11018,"75"45"-11018,-44-45 0,-1-2 0,-6-5-384,-5 1-1538,-7 4-384,-8 2-481,-14 1-9769</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57.585"/>
    </inkml:context>
    <inkml:brush xml:id="br0">
      <inkml:brushProperty name="width" value="0.025" units="cm"/>
      <inkml:brushProperty name="height" value="0.025" units="cm"/>
      <inkml:brushProperty name="color" value="#AB008B"/>
    </inkml:brush>
  </inkml:definitions>
  <inkml:trace contextRef="#ctx0" brushRef="#br0">0 0 9129,'0'0'20083,"53"13"-18642,-20-13-544,3 0-417,-2 0-320,0-5-95,-3 2-130,-8 1-1280,-7-1-1730,-3 3-3747</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58.567"/>
    </inkml:context>
    <inkml:brush xml:id="br0">
      <inkml:brushProperty name="width" value="0.025" units="cm"/>
      <inkml:brushProperty name="height" value="0.025" units="cm"/>
      <inkml:brushProperty name="color" value="#AB008B"/>
    </inkml:brush>
  </inkml:definitions>
  <inkml:trace contextRef="#ctx0" brushRef="#br0">0 1 11435,'0'0'17745,"15"6"-17062,5 0-613,0 0 1,1-2-1,-1 0 1,1-1-1,0-1 1,0-1-1,0-1 1,0 0-1,36-7 1,-40 2-133,-14 4 23,1 0 0,-1-1-1,1 1 1,-1 1-1,1-1 1,0 1 0,-1-1-1,1 1 1,0 0 0,0 0-1,4 1 1,-8 0 28,1-1 0,-1 1 0,0-1 0,0 1 1,0 0-1,1-1 0,-1 1 0,0 0 0,0-1 0,0 1 0,0 0 1,0-1-1,0 1 0,0 0 0,0-1 0,0 1 0,0-1 1,0 1-1,-1 0 0,1-1 0,0 1 0,0 0 0,-1-1 0,1 1 1,0-1-1,-1 1 0,1-1 0,-1 1 0,-10 18 16,-16 23 109,1 0 1,3 1-1,1 2 0,-28 86 0,45-98-549,5-26-4508,0-1-4962,0-11 1780</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58.893"/>
    </inkml:context>
    <inkml:brush xml:id="br0">
      <inkml:brushProperty name="width" value="0.025" units="cm"/>
      <inkml:brushProperty name="height" value="0.025" units="cm"/>
      <inkml:brushProperty name="color" value="#AB008B"/>
    </inkml:brush>
  </inkml:definitions>
  <inkml:trace contextRef="#ctx0" brushRef="#br0">0 33 11018,'0'0'17905,"52"-22"-17616,-19 25-225,1-1-32,3-2-1089,2 0-2274,0-4-2147,-3-7-3234</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59.283"/>
    </inkml:context>
    <inkml:brush xml:id="br0">
      <inkml:brushProperty name="width" value="0.025" units="cm"/>
      <inkml:brushProperty name="height" value="0.025" units="cm"/>
      <inkml:brushProperty name="color" value="#AB008B"/>
    </inkml:brush>
  </inkml:definitions>
  <inkml:trace contextRef="#ctx0" brushRef="#br0">257 1 16944,'-8'2'3128,"-5"3"-2441,0 0 0,1 1 0,0 0 0,0 1-1,1 1 1,0-1 0,0 2 0,1-1 0,0 2-1,-11 11 1,14-13-488,1 0 0,-1 0 0,2 0-1,-1 0 1,1 1 0,0 0 0,1 0 0,0 1-1,0-1 1,1 1 0,0 0 0,1 0-1,0 0 1,1 0 0,-1 12 0,3-20-189,-1 0 1,0 0 0,1 0-1,-1 0 1,1-1 0,0 1-1,-1 0 1,1 0 0,0-1-1,0 1 1,0 0 0,0-1-1,1 1 1,-1-1-1,0 0 1,1 1 0,-1-1-1,1 0 1,-1 0 0,1 0-1,-1 0 1,4 2 0,-1-1 2,1 0 1,-1-1-1,1 1 1,-1-1-1,1 0 1,0 0 0,0-1-1,0 1 1,7-1-1,-8 0-9,0 0 1,0-1-1,0 1 0,0-1 0,0 0 1,0 0-1,-1 0 0,1-1 0,0 0 1,-1 1-1,7-5 0,-8 5-4,-1-1-1,1 1 1,-1 0-1,0-1 1,1 1 0,-1-1-1,0 0 1,0 1 0,0-1-1,0 0 1,0 0-1,0 0 1,-1 1 0,1-1-1,0 0 1,-1 0-1,0 0 1,1 0 0,-1 0-1,0 0 1,0 0-1,0 0 1,-1-4 0,0 4 0,1 1 0,-1-1 0,0 1 0,0-1 1,0 1-1,0-1 0,0 1 0,-1 0 1,1 0-1,0 0 0,-1-1 0,1 1 1,-1 0-1,1 0 0,-1 1 0,1-1 0,-1 0 1,0 0-1,1 1 0,-1-1 0,0 1 1,1 0-1,-1-1 0,0 1 0,0 0 1,-2 0-1,-51-1-97,49 2 1,0 0 0,-1 1 0,1-1-1,0 1 1,0 1 0,0-1 0,-11 7 0,-10 12-3476,13 5-6522,13-20 885</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59.627"/>
    </inkml:context>
    <inkml:brush xml:id="br0">
      <inkml:brushProperty name="width" value="0.025" units="cm"/>
      <inkml:brushProperty name="height" value="0.025" units="cm"/>
      <inkml:brushProperty name="color" value="#AB008B"/>
    </inkml:brush>
  </inkml:definitions>
  <inkml:trace contextRef="#ctx0" brushRef="#br0">1 35 17232,'0'0'5173,"8"0"-2616,85-1 1041,100-15-1,-61 4-4513,0 6-4231,-131 6 4285,3 1-2390</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0:59.974"/>
    </inkml:context>
    <inkml:brush xml:id="br0">
      <inkml:brushProperty name="width" value="0.025" units="cm"/>
      <inkml:brushProperty name="height" value="0.025" units="cm"/>
      <inkml:brushProperty name="color" value="#AB008B"/>
    </inkml:brush>
  </inkml:definitions>
  <inkml:trace contextRef="#ctx0" brushRef="#br0">1 1 20179,'0'0'7468,"12"0"-5476,34 0-703,-19-1-676,1 1 0,45 6 0,-72-5-614,0-1-1,0 0 1,0 0-1,0 0 1,-1 1-1,1-1 1,0 0-1,0 1 1,0-1-1,0 1 1,0-1-1,-1 1 1,1-1-1,0 1 1,0 0-1,-1-1 1,1 1-1,0 0 1,-1-1-1,1 1 1,-1 0-1,1 0 1,-1 0-1,1 0 1,-1-1-1,0 1 1,1 2-1,-1-1-4,0 0-1,0 0 0,0 0 0,-1 0 1,1 0-1,-1 0 0,1 0 0,-1 0 1,1 0-1,-1 0 0,0 0 0,-1 2 1,-3 4-12,-1 0 0,0 0 0,0 0 0,-9 7 0,1-2 78,10-10-46,0-1 1,1 1-1,-1 0 1,1 1-1,0-1 1,-1 1-1,2-1 1,-1 1-1,0 0 1,-3 7-1,37-9-14,29-7-498,-47 3 299,0 0 0,0 1 0,1 1 0,-1 0 0,23 3 0,-35-2 198,0-1 1,0 0-1,0 0 1,1 1 0,-1-1-1,0 1 1,0-1-1,0 1 1,0 0-1,0-1 1,0 1-1,0 0 1,0-1 0,-1 1-1,1 0 1,0 0-1,0 0 1,0 0-1,-1 0 1,1 0 0,-1 0-1,1 0 1,-1 0-1,1 0 1,-1 0-1,1 1 1,-1-1-1,0 0 1,0 0 0,0 0-1,0 0 1,0 1-1,0-1 1,0 0-1,0 0 1,0 0 0,0 1-1,-1-1 1,1 0-1,0 0 1,-1 0-1,1 0 1,-1 0-1,1 0 1,-1 0 0,0 0-1,1 0 1,-1 0-1,-1 2 1,-3 3 213,1 1 1,-1-1 0,0 0-1,0 0 1,0-1 0,-8 6-1,4-4-199,-1 0-1,0-1 1,0-1 0,0 0 0,-1 0-1,1-1 1,-1 0 0,0-1-1,-1 0 1,1-1 0,0 0-1,-1-1 1,1 0 0,-1-1-1,-16-1 1,26 1-88,0-1 0,0 1 0,0-1 0,0 1 0,0-1 0,1 1 0,-1-1-1,0 0 1,0 0 0,0 0 0,1 0 0,-1 0 0,1 0 0,-1-1 0,1 1 0,-1-1 0,1 1 0,0-1 0,0 1 0,-1-1 0,1 1-1,0-1 1,1 0 0,-1 0 0,-1-3 0,2 3-146,-1 0 1,1 0-1,0 0 0,0 0 0,1 0 1,-1 0-1,0 0 0,1 0 0,-1 0 1,1 0-1,-1 0 0,1 1 0,0-1 1,0 0-1,0 0 0,0 1 0,0-1 1,0 1-1,0-1 0,1 1 0,-1-1 1,1 1-1,-1-1 0,1 1 1,2-2-1,14-9-8605</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1:06.659"/>
    </inkml:context>
    <inkml:brush xml:id="br0">
      <inkml:brushProperty name="width" value="0.025" units="cm"/>
      <inkml:brushProperty name="height" value="0.025" units="cm"/>
      <inkml:brushProperty name="color" value="#AB008B"/>
    </inkml:brush>
  </inkml:definitions>
  <inkml:trace contextRef="#ctx0" brushRef="#br0">6 0 13933,'-2'10'9089,"1"4"-4084,1 9-2887,2 14-3054,0 4 1537,-3 98-644,1-139-731,-1-14-10314,-4 3 5258</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1:07.051"/>
    </inkml:context>
    <inkml:brush xml:id="br0">
      <inkml:brushProperty name="width" value="0.025" units="cm"/>
      <inkml:brushProperty name="height" value="0.025" units="cm"/>
      <inkml:brushProperty name="color" value="#AB008B"/>
    </inkml:brush>
  </inkml:definitions>
  <inkml:trace contextRef="#ctx0" brushRef="#br0">0 7 12716,'0'0'16976,"59"-6"-15791,-28 6-288,7 0-384,-1 0-353,1 0-96,-5 0-64,-4 2-897,-7 2-1601,-4-2-3012,-4-2-4451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16.499"/>
    </inkml:context>
    <inkml:brush xml:id="br0">
      <inkml:brushProperty name="width" value="0.025" units="cm"/>
      <inkml:brushProperty name="height" value="0.025" units="cm"/>
    </inkml:brush>
  </inkml:definitions>
  <inkml:trace contextRef="#ctx0" brushRef="#br0">2158 244 11851,'-3'-15'1410,"2"9"-1249,0-1-23,0 0-1,-1 0 1,0 0 0,0 0-1,-1 0 1,1 1 0,-1-1 0,-1 1-1,1-1 1,-1 1 0,0 0 0,-1 1-1,1-1 1,-1 1 0,-8-7-1,-6-1-103,-2 0-1,1 2 0,-2 0 0,1 2 0,-1 0 0,-1 1 0,0 2 0,-40-7 0,-7 3 483,-114-2 0,76 13-328,1 5 0,0 5-1,1 4 1,0 5 0,1 4 0,2 5 0,1 5 0,1 4 0,-140 74 0,203-91-132,2 1-1,0 1 1,1 2 0,2 2-1,1 0 1,1 3 0,-50 59-1,69-74-41,1 1-1,1 0 0,0 1 0,1 0 0,0 1 1,2-1-1,0 2 0,1-1 0,1 1 1,1 0-1,0 0 0,1 0 0,1 0 0,1 1 1,1-1-1,1 0 0,1 1 0,0-1 1,7 26-1,-5-31-1,0-1 0,2 1 0,-1-1 0,2 0 0,0 0-1,0-1 1,1 1 0,1-2 0,0 1 0,18 17 0,-11-15 45,1 0-1,1-1 1,0-1-1,0-1 1,1 0-1,31 11 1,-4-5 235,1-3 0,0-2 0,1-2 0,0-2 0,83 3 0,-30-8 206,0-5 0,-1-4 0,1-4 0,111-27 0,-144 20-361,-1-2-1,0-4 0,-2-2 0,-1-3 0,-1-3 0,106-70 1,-138 79-26,0-2 1,-2-1 0,-1-1 0,40-48 0,-56 58-92,0 0 0,-1 0 0,-1-1 0,0-1 0,-2 0 0,0 0 0,-1 0 0,0-1 0,-2 0 0,6-32 0,-10 43-96,-1 0 0,1 0 0,-1-1-1,-1 1 1,0 0 0,0 0 0,0-1 0,-1 1 0,0 0 0,-1 0 0,0 1-1,0-1 1,0 0 0,-1 1 0,0 0 0,-1 0 0,0 0 0,0 1-1,0-1 1,-1 1 0,0 0 0,0 1 0,0-1 0,-1 1 0,0 1 0,0-1-1,0 1 1,-10-4 0,-13-5-948,0 2-1,-1 1 1,0 1-1,-1 1 1,-62-6-1,-42 2-5103</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1:11.782"/>
    </inkml:context>
    <inkml:brush xml:id="br0">
      <inkml:brushProperty name="width" value="0.025" units="cm"/>
      <inkml:brushProperty name="height" value="0.025" units="cm"/>
      <inkml:brushProperty name="color" value="#AB008B"/>
    </inkml:brush>
  </inkml:definitions>
  <inkml:trace contextRef="#ctx0" brushRef="#br0">0 296 6534,'0'0'19037,"11"0"-17596,-7 0-1336,1 0 0,-1 0-1,0-1 1,1 1 0,-1-1 0,0 0-1,1 0 1,-1-1 0,0 1 0,0-1-1,0 0 1,0 0 0,0 0 0,-1 0-1,1-1 1,-1 0 0,1 1-1,-1-1 1,0-1 0,3-3 0,155-231 1875,-146 220-1664,-15 18-304,0 0-1,1 0 0,-1 0 0,0 0 1,0 0-1,1 0 0,-1 0 1,0 0-1,0 0 0,1 0 0,-1 0 1,0 0-1,0 1 0,0-1 1,1 0-1,-1 0 0,0 0 0,0 0 1,0 0-1,1 0 0,-1 1 1,0-1-1,0 0 0,0 0 0,0 0 1,1 1-1,-1-1 0,0 0 1,0 0-1,0 0 0,0 1 0,0-1 1,0 0-1,0 0 0,0 1 1,0-1-1,0 0 0,0 0 0,0 1 1,0-1-1,0 0 0,0 1 1,0 42 742,-1-37-735,-3 26-19,-2 0 0,-10 34 0,8-40 0,2 0 0,1 0 0,-4 52 0,9-77-46,0-1 0,0 0 0,0 1 0,1-1 0,-1 0 0,0 1 0,0-1 0,0 0 1,0 0-1,0 1 0,0-1 0,1 0 0,-1 1 0,0-1 0,0 0 0,0 0 0,1 1 0,-1-1 0,0 0 0,0 0 0,1 0 0,-1 1 0,0-1 0,0 0 0,1 0 1,-1 0-1,0 0 0,1 0 0,-1 1 0,0-1 0,1 0 0,-1 0 0,0 0 0,1 0 0,-1 0 0,0 0 0,1 0 0,-1 0 0,0 0 0,1 0 0,-1 0 0,0-1 0,0 1 1,1 0-1,-1 0 0,0 0 0,1 0 0,-1 0 0,0-1 0,1 1 0,-1 0 0,0 0 0,0 0 0,0-1 0,1 1 0,-1 0 0,0 0 0,1-1 0,16-13-5042,1-9-715,1-7-2280</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1:12.124"/>
    </inkml:context>
    <inkml:brush xml:id="br0">
      <inkml:brushProperty name="width" value="0.025" units="cm"/>
      <inkml:brushProperty name="height" value="0.025" units="cm"/>
      <inkml:brushProperty name="color" value="#AB008B"/>
    </inkml:brush>
  </inkml:definitions>
  <inkml:trace contextRef="#ctx0" brushRef="#br0">79 0 16656,'0'0'7490,"-2"9"-5222,-18 56 227,-25 100-384,41-146-2062,1 1 0,1-1 0,0 1 0,2 0 0,0 0 0,5 31 0,-4-48-29,0 0-1,-1 1 1,1-1-1,1 0 1,-1 1-1,0-1 1,1 0-1,0 0 1,-1 0-1,1 0 1,0-1-1,1 1 1,-1 0-1,0-1 1,1 1-1,0-1 1,-1 0-1,1 0 1,0 0-1,0 0 1,0-1-1,0 1 1,0-1-1,1 1 1,-1-1-1,0 0 1,1-1-1,-1 1 1,1 0-1,-1-1 1,0 0-1,1 0 1,-1 0-1,1 0 1,-1-1 0,7-1-1,-1 1 30,0-1-1,0 0 1,-1-1 0,1 0 0,-1 0-1,1-1 1,-1 0 0,0-1-1,-1 1 1,1-1 0,-1-1 0,0 0-1,7-7 1,-10 9-49,-1-1 0,0 1 0,0-1 0,0 0 0,0 0 0,-1 0 0,0 0 0,0-1 0,1-5 0,-2 10 0,-1 0 0,0 0 0,0-1 0,0 1 0,0 0 0,0 0 0,0 0 0,0-1 0,0 1 0,0 0 0,-1 0 0,1 0 0,0-1 0,-1 1 0,1 0 0,-1 0 0,1 0 0,-1 0 0,0 0 0,1 0 0,-1 0 0,0 0 0,0 0 0,0 0 0,0 1 0,1-1 0,-1 0 0,0 0 0,0 1 0,-1-1 0,1 1 0,0-1 0,0 1 0,0-1 0,0 1 0,0 0 0,-1-1 0,1 1 0,0 0 0,0 0 0,0 0 0,-1 0 0,1 0 0,0 0 0,-2 1 0,-3-2 0,-1 1 0,1 0 0,-1 0 0,1 1 0,0 0 0,-1 0 0,1 1 0,0-1 0,0 1 0,0 1 0,0-1 0,0 1 0,0 0 0,1 0 0,0 1 0,-1-1 0,1 1 0,0 1 0,1-1 0,-6 6 0,10-10-29,0 0 0,0 0-1,0 1 1,-1-1 0,1 0 0,0 0 0,0 1 0,0-1-1,-1 0 1,1 0 0,0 0 0,0 1 0,0-1 0,0 0-1,0 1 1,-1-1 0,1 0 0,0 0 0,0 1 0,0-1-1,0 0 1,0 1 0,0-1 0,0 0 0,0 0-1,0 1 1,0-1 0,0 0 0,1 1 0,-1-1 0,0 0-1,0 0 1,0 1 0,0-1 0,0 0 0,0 1 0,1-1-1,-1 0 1,0 0 0,0 0 0,0 1 0,1-1-1,-1 0 1,0 0 0,0 0 0,1 1 0,-1-1 0,0 0-1,1 0 1,15-1-4881,0-7-3391</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1:15.222"/>
    </inkml:context>
    <inkml:brush xml:id="br0">
      <inkml:brushProperty name="width" value="0.025" units="cm"/>
      <inkml:brushProperty name="height" value="0.025" units="cm"/>
      <inkml:brushProperty name="color" value="#AB008B"/>
    </inkml:brush>
  </inkml:definitions>
  <inkml:trace contextRef="#ctx0" brushRef="#br0">15 9 7687,'-9'11'12696,"4"-5"-5233,13-16-6140,3-5-800,-16 15 1025,4 1-1471,0 1 0,-1-1 1,1 1-1,0-1 1,0 1-1,0-1 1,0 1-1,0 0 1,0 0-1,1-1 0,-1 1 1,1 0-1,-1 0 1,1 0-1,-1 0 1,1 0-1,0 3 1,0-5-125,0 0 0,0 1 0,0-1 0,0 0 0,0 1 0,0-1 0,0 1 1,0-1-1,0 0 0,0 1 0,0-1 0,0 0 0,0 1 0,0-1 0,0 0 1,1 1-1,-1-1 0,0 0 0,0 1 0,0-1 0,0 0 0,1 0 0,-1 1 1,0-1-1,0 0 0,1 0 0,-1 1 0,0-1 0,1 0 0,-1 0 0,0 0 1,0 1-1,1-1 0,-1 0 0,0 0 0,1 0 0,-1 0 0,1 0 0,-1 0 1,0 0-1,1 0 0,-1 0 0,1 0 0,14-9-9934,-6-4-4235</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1:16.096"/>
    </inkml:context>
    <inkml:brush xml:id="br0">
      <inkml:brushProperty name="width" value="0.025" units="cm"/>
      <inkml:brushProperty name="height" value="0.025" units="cm"/>
      <inkml:brushProperty name="color" value="#AB008B"/>
    </inkml:brush>
  </inkml:definitions>
  <inkml:trace contextRef="#ctx0" brushRef="#br0">0 264 14253,'0'0'10015,"13"-4"-8082,12-5-1597,0-2 0,-1-1 1,0 0-1,-1-2 0,-1-1 1,0 0-1,39-38 0,-39 29-245,-1-1 0,28-45 0,-50 107 1403,-11 8-1098,2-13-250,2 1 0,2 0 0,0 0 1,0 38-1,9-59-3406,-1-7-1386,-1 1-5433</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1:16.423"/>
    </inkml:context>
    <inkml:brush xml:id="br0">
      <inkml:brushProperty name="width" value="0.025" units="cm"/>
      <inkml:brushProperty name="height" value="0.025" units="cm"/>
      <inkml:brushProperty name="color" value="#AB008B"/>
    </inkml:brush>
  </inkml:definitions>
  <inkml:trace contextRef="#ctx0" brushRef="#br0">0 30 1153,'0'0'26895,"9"8"-25160,-5-5-1554,0 0-66,-1 0 0,1 0 1,-1-1-1,1 1 0,0-1 1,0 0-1,0 0 0,0 0 1,0-1-1,1 1 0,-1-1 1,0 0-1,1 0 0,-1-1 1,1 1-1,-1-1 0,1 0 1,-1 0-1,5-1 1,104-30 444,-88 22-719,0 2-1,0 0 1,1 2 0,-1 1 0,30-2-1,-53 6-128,-1 0-1,1 0 1,0 0-1,-1 0 1,1 1-1,-1-1 1,1 0-1,-1 1 1,1-1-1,-1 1 1,1-1-1,-1 1 1,1 0-1,-1 0 0,0-1 1,1 1-1,-1 0 1,0 0-1,0 0 1,1 1-1,-1-1 1,1 2-1,6 5-5588,-4-5-1826</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1:16.968"/>
    </inkml:context>
    <inkml:brush xml:id="br0">
      <inkml:brushProperty name="width" value="0.025" units="cm"/>
      <inkml:brushProperty name="height" value="0.025" units="cm"/>
      <inkml:brushProperty name="color" value="#AB008B"/>
    </inkml:brush>
  </inkml:definitions>
  <inkml:trace contextRef="#ctx0" brushRef="#br0">5 23 14189,'0'0'10047,"9"-2"-7410,27-7-400,-35 9-2175,-1 0-1,1 0 1,0 1 0,-1-1-1,1 0 1,0 0 0,-1 0-1,1 0 1,0 1-1,-1-1 1,1 0 0,0 1-1,-1-1 1,1 1 0,-1-1-1,1 0 1,-1 1-1,1-1 1,-1 1 0,1-1-1,-1 1 1,0 0-1,1-1 1,-1 1 0,0-1-1,1 1 1,-1 0 0,0-1-1,0 1 1,1 0-1,-1-1 1,0 1 0,0 0-1,0-1 1,0 2 0,1 27 557,-2-23-387,-2 39-94,-1-1 1,-3 1-1,-23 81 1,9-43-106,39-144-33,3 1 0,52-105 0,-66 150 0,1 1 0,0 0 0,1 0 0,15-16 0,-22 27 0,0 1 0,0-1 0,0 1 0,1 0 0,-1-1 0,1 1 0,-1 0 0,1 0 0,0 1 0,0-1 0,0 0 0,0 1 0,0 0 0,0 0 0,0 0 0,0 0 0,1 0 0,-1 1 0,0-1 0,1 1 0,-1 0 0,0 0 0,1 0 0,-1 0 0,0 1 0,0 0 0,1-1 0,4 3 0,-6-2 0,0 0 0,-1 1 0,1-1 0,-1 0 0,1 1 0,-1-1 0,0 0 0,0 1 0,0 0 0,1-1 0,-1 1 0,-1 0 0,1 0 0,0-1 0,0 1 0,-1 0 0,1 0 0,-1 0 0,1 0 0,-1 0 0,0 0 0,0 0 0,0 0 0,0 0 0,0 0 0,0 0 0,-1 0 0,0 3 0,0-2 0,1 0 0,-1 0 0,0 0 0,0 0 0,0 0 0,0 0 0,-1 0 0,1 0 0,-1 0 0,0 0 0,0-1 0,0 1 0,0-1 0,0 1 0,-1-1 0,-3 3 0,-1-2 0,1-1 0,-1 1 0,1-2 0,-1 1 0,0-1 0,0 0 0,1 0 0,-1 0 0,0-1 0,0-1 0,-8 0 0,15 1-60,-1 0 0,0 0-1,1 0 1,-1-1 0,0 1 0,1 0 0,-1 0-1,1-1 1,-1 1 0,0 0 0,1-1 0,-1 1-1,1-1 1,-1 1 0,1-1 0,-1 1 0,1-1-1,-1 1 1,1-1 0,0 1 0,-1-1 0,1 1 0,0-1-1,-1 0 1,1 1 0,0-1 0,0 0 0,-1 0-1,2-21-6072,5 11-4566</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1:21.529"/>
    </inkml:context>
    <inkml:brush xml:id="br0">
      <inkml:brushProperty name="width" value="0.025" units="cm"/>
      <inkml:brushProperty name="height" value="0.025" units="cm"/>
      <inkml:brushProperty name="color" value="#AB008B"/>
    </inkml:brush>
  </inkml:definitions>
  <inkml:trace contextRef="#ctx0" brushRef="#br0">0 1 10314,'0'0'6929,"1"9"-4911,8 257 2452,-2-10-4023,-2-181-440,12 85-890,-17-160 822,0 1 0,0-1-1,0 1 1,1-1 0,-1 0 0,0 1 0,0-1-1,0 1 1,0-1 0,1 0 0,-1 1-1,0-1 1,0 1 0,1-1 0,-1 0 0,0 0-1,0 1 1,1-1 0,-1 0 0,1 1 0,-1-1-1,0 0 1,1 0 0,-1 0 0,0 1 0,1-1-1,-1 0 1,1 0 0,-1 0 0,0 0-1,1 0 1,-1 0 0,1 0 0,-1 0 0,1 0-1,-1 0 1,1 0 0,-1 0 0,0 0 0,1 0-1,0 0 1,16-11-5007,-3-8-2940</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1:21.885"/>
    </inkml:context>
    <inkml:brush xml:id="br0">
      <inkml:brushProperty name="width" value="0.025" units="cm"/>
      <inkml:brushProperty name="height" value="0.025" units="cm"/>
      <inkml:brushProperty name="color" value="#AB008B"/>
    </inkml:brush>
  </inkml:definitions>
  <inkml:trace contextRef="#ctx0" brushRef="#br0">0 1 20884,'0'0'10410,"16"3"-22101</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1:22.786"/>
    </inkml:context>
    <inkml:brush xml:id="br0">
      <inkml:brushProperty name="width" value="0.025" units="cm"/>
      <inkml:brushProperty name="height" value="0.025" units="cm"/>
      <inkml:brushProperty name="color" value="#AB008B"/>
    </inkml:brush>
  </inkml:definitions>
  <inkml:trace contextRef="#ctx0" brushRef="#br0">90 1 11627,'0'0'6662,"1"6"-6587,5 41 1118,-4-27 2363,0-2 4475,-12 33-6708,6-33-1023,-17 70-300,-45 254 0,71-370 0,1 0 0,14-41 0,12-26 0,-18 48 0,2 2 0,2-1 0,36-63 0,-51 104 0,1 1 0,-1-1 0,1 0 0,1 1 0,-1 0 0,0 0 0,1 0 0,0 1 0,0-1 0,0 1 0,0 0 0,1 1 0,-1-1 0,10-2 0,-13 5 0,1-1 0,-1 0 0,1 1 0,0 0 0,0-1 0,-1 1 0,1 0 0,0 1 0,-1-1 0,1 0 0,0 1 0,-1 0 0,1-1 0,-1 1 0,1 0 0,-1 0 0,1 0 0,-1 1 0,1-1 0,-1 1 0,0-1 0,0 1 0,0 0 0,0 0 0,0 0 0,0 0 0,-1 0 0,1 0 0,-1 0 0,1 1 0,-1-1 0,0 0 0,0 1 0,1 2 0,0-1 0,-1-1 0,0 1 0,0 0 0,0 0 0,0 0 0,-1-1 0,0 1 0,1 0 0,-2 0 0,1 0 0,0 0 0,-1 0 0,1 0 0,-1 0 0,0-1 0,-1 1 0,1 0 0,0-1 0,-1 1 0,0-1 0,0 1 0,0-1 0,0 0 0,-1 0 0,1 0 0,-1 0 0,0 0 0,0-1 0,-3 3 0,0 0 0,-1 0 0,0-1 0,0 1 0,0-2 0,-1 1 0,1-1 0,-1 0 0,0-1 0,0 1 0,0-2 0,0 1 0,0-1 0,-9 0 0,16-1-47,1 0 0,-1 0 0,1 0 0,-1 0 0,1 0 0,-1 0 0,0 0 0,1 0 0,-1-1 0,1 1 0,-1 0 0,1 0 0,-1-1 0,1 1 0,-1 0 0,1-1 0,0 1 0,-1 0 0,1-1 0,-1 1 0,1-1 0,0 1 0,-1-1 0,1 1 0,0 0 0,0-1 0,-1 0 0,1 1 0,0-1 0,0 1 0,0-1-1,-1 1 1,1-1 0,0 0 0,5-22-6843,8 7-6323</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1:26.086"/>
    </inkml:context>
    <inkml:brush xml:id="br0">
      <inkml:brushProperty name="width" value="0.025" units="cm"/>
      <inkml:brushProperty name="height" value="0.025" units="cm"/>
      <inkml:brushProperty name="color" value="#AB008B"/>
    </inkml:brush>
  </inkml:definitions>
  <inkml:trace contextRef="#ctx0" brushRef="#br0">15 303 12204,'-14'16'8133,"29"-23"-3847,29-22-2084,22-26-1680,-3-3-1,87-104 1,-141 155-82,-5 10-111,-6 26 84,-16 38 43,0-15-295,11-34-149,0 0-1,2 0 1,0 0-1,1 1 1,-3 34-1,7-53-103,1 1 1,-1 0 0,1-1-1,0 1 1,-1-1-1,1 1 1,-1 0-1,1-1 1,0 0-1,0 1 1,-1-1-1,1 1 1,0-1-1,0 0 1,-1 1-1,1-1 1,0 0-1,0 0 1,0 0-1,0 0 1,-1 0-1,1 0 1,0 0 0,0 0-1,0 0 1,0 0-1,-1 0 1,1 0-1,0-1 1,0 1-1,1-1 1,30-6-3495,31-29-6701,-27 12 2434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17.560"/>
    </inkml:context>
    <inkml:brush xml:id="br0">
      <inkml:brushProperty name="width" value="0.025" units="cm"/>
      <inkml:brushProperty name="height" value="0.025" units="cm"/>
    </inkml:brush>
  </inkml:definitions>
  <inkml:trace contextRef="#ctx0" brushRef="#br0">1 0 8584,'0'0'3577,"2"10"-3631,0-4 137,0-1-1,0 1 1,1-1-1,-1 1 1,1-1-1,1 0 1,-1 0-1,1 0 1,-1-1-1,1 1 1,1-1-1,-1 0 1,1 0-1,-1 0 1,1-1-1,0 0 1,1 0-1,-1 0 1,10 4-1,206 94 1643,-114-54-1651,135 79 1,-194-96-70,-1 2 1,-2 2-1,-1 2 0,75 82 1,-99-96-6,-2 1 0,-1 1 0,-1 1 0,-2 0 0,0 1 0,-1 1 0,-2 0 0,0 0 0,-2 1 0,-2 1 0,7 40-1,-7 1 101,-4 1-1,-2 1 1,-4-1-1,-18 114 1,-85 276 988,-88 117 1118,42-146-1732,96-223 328,9 3 1,-30 315-1,70-461-527,3 1 0,9 128-1,-1-160-213,2-1 1,1 1-1,2-1 0,1 0 0,1-1 0,2 0 1,22 39-1,15 7 352,3-3 1,116 128-1,-131-161-255,36 32 36,13 16 226,-87-91-457,0 1-1,0-1 1,0 0 0,0 0-1,0 0 1,1 0-1,-1 0 1,0 1 0,0-1-1,0 0 1,0 0-1,0 0 1,0 0-1,0 0 1,1 0 0,-1 0-1,0 0 1,0 1-1,0-1 1,0 0 0,0 0-1,0 0 1,1 0-1,-1 0 1,0 0-1,0 0 1,0 0 0,0 0-1,1 0 1,-1 0-1,0 0 1,0 0 0,0 0-1,0 0 1,0 0-1,1 0 1,-1 0-1,0 0 1,0 0 0,0 0-1,0-1 1,0 1-1,1 0 1,-1 0 0,0 0-1,0 0 1,0 0-1,0 0 1,0 0-1,0 0 1,0-1 0,1 1-1,-1 0 1,0 0-1,0 0 1,0 0 0,0 0-1,0-1 1,0 1-1,0 0 1,0 0-1,0 0 1,0-1 0,3-14-2957,-2 7 925,7-26-8795</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1:26.445"/>
    </inkml:context>
    <inkml:brush xml:id="br0">
      <inkml:brushProperty name="width" value="0.025" units="cm"/>
      <inkml:brushProperty name="height" value="0.025" units="cm"/>
      <inkml:brushProperty name="color" value="#AB008B"/>
    </inkml:brush>
  </inkml:definitions>
  <inkml:trace contextRef="#ctx0" brushRef="#br0">123 0 12812,'0'0'9043,"-10"9"-7639,0 0-1111,0 0 0,0 0-1,1 1 1,1 0 0,0 1-1,0 0 1,1 0 0,1 1-1,-1-1 1,2 1 0,0 1-1,0-1 1,1 1 0,1 0-1,0 0 1,-1 19 0,3-30-272,1 0 0,0-1 0,0 1 0,0 0 0,1-1 0,-1 1 0,0 0 0,1-1 1,-1 1-1,1 0 0,-1-1 0,1 1 0,0-1 0,0 1 0,0-1 0,0 1 0,0-1 0,0 0 0,0 0 1,0 1-1,0-1 0,0 0 0,3 2 0,-1-2 17,-1 0-1,1-1 1,-1 1-1,1 0 1,0-1 0,-1 1-1,1-1 1,0 0 0,-1 0-1,1 0 1,0 0-1,0-1 1,3 0 0,2-1 23,0 0 1,-1-1 0,0 0-1,0 0 1,0 0 0,0-1-1,0 0 1,-1 0 0,11-9-1,-11 6-26,0-1-1,0 0 0,-1 0 0,0 0 0,0 0 1,-1-1-1,0 0 0,0 0 0,-1 0 1,-1 0-1,1 0 0,-1-1 0,-1 1 0,0-1 1,0 1-1,-2-17 0,1 25-26,1-1 0,-2 1 0,1-1 0,0 1-1,0-1 1,0 1 0,-1-1 0,1 1 0,0-1 0,-1 1 0,0 0 0,1-1-1,-1 1 1,0 0 0,0-1 0,1 1 0,-1 0 0,0 0 0,0 0 0,-1 0-1,1 0 1,0 0 0,0 0 0,0 0 0,-1 0 0,1 0 0,0 1-1,-1-1 1,1 0 0,-1 1 0,1-1 0,0 1 0,-1 0 0,1-1 0,-1 1-1,1 0 1,-1 0 0,0 0 0,-2 1 0,1-1-20,0 0 0,0 1 0,0 0 0,0-1 0,0 1 0,0 1 0,0-1 0,0 0 0,0 1 0,1-1 0,-1 1 0,0 0 0,1 0 0,0 0 0,-1 0 0,1 0 0,0 1 0,0-1 0,-2 3 0,3-2-300,-1 1 1,1-1 0,-1 0-1,1 1 1,0-1-1,0 1 1,0 0-1,1-1 1,0 1-1,-1 5 1,1-7-58,0-1 0,1 1 0,-1-1 0,0 1 0,0-1 0,1 1 0,-1-1 0,1 1 0,-1-1 0,1 1 0,0-1 0,0 0 0,-1 1 0,1-1 0,0 0 0,0 0 0,0 0 0,0 0 0,0 0 0,1 0 0,-1 0 0,0 0 0,0 0 0,1 0 0,-1-1 0,3 2 0,21 4-6309</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1:26.819"/>
    </inkml:context>
    <inkml:brush xml:id="br0">
      <inkml:brushProperty name="width" value="0.025" units="cm"/>
      <inkml:brushProperty name="height" value="0.025" units="cm"/>
      <inkml:brushProperty name="color" value="#AB008B"/>
    </inkml:brush>
  </inkml:definitions>
  <inkml:trace contextRef="#ctx0" brushRef="#br0">157 39 11755,'0'0'9262,"-10"-1"-6913,4 1-2169,1 0-1,-1 0 1,1 0-1,-1 1 1,1 0 0,-1 0-1,1 0 1,-1 0-1,1 1 1,0 0 0,0 0-1,0 1 1,0-1-1,0 1 1,1 0-1,-1 1 1,1-1 0,-1 1-1,1 0 1,1 0-1,-1 0 1,0 0 0,1 1-1,-5 8 1,5-8-48,0 0 1,0 1-1,0-1 1,1 1-1,0-1 1,0 1 0,1-1-1,-1 1 1,1 0-1,0 9 1,1-13-108,0 0 1,0 0-1,1 0 1,-1-1-1,1 1 1,-1 0-1,1 0 0,-1 0 1,1-1-1,0 1 1,0 0-1,0-1 1,0 1-1,0-1 1,0 1-1,0-1 0,1 1 1,-1-1-1,1 0 1,-1 1-1,1-1 1,-1 0-1,1 0 1,-1 0-1,1-1 1,0 1-1,0 0 0,-1 0 1,1-1-1,0 1 1,0-1-1,0 0 1,0 0-1,3 1 1,5-1 45,0 0 1,0 0 0,-1-1 0,1 0 0,0-1-1,0 0 1,0-1 0,-1 0 0,1 0-1,-1-1 1,0 0 0,0 0 0,11-8 0,-16 9-27,0 1 0,0-1 1,0 0-1,-1 0 0,1 0 1,-1-1-1,0 1 0,1-1 1,-2 0-1,1 0 0,0 0 1,-1 0-1,0 0 0,0 0 1,0-1-1,0 1 0,-1-1 1,1 1-1,-1-1 0,0 0 1,-1 0-1,1 1 0,-1-1 1,0 0-1,0 0 0,-1 0 1,1 1-1,-1-1 0,-3-8 0,2 9-16,0 1 0,0 0 0,-1-1 0,1 1 0,-1 0-1,0 0 1,0 1 0,0-1 0,-1 1 0,1-1 0,0 1-1,-1 0 1,0 0 0,1 0 0,-1 1 0,0 0-1,0-1 1,0 1 0,0 0 0,0 1 0,0-1 0,0 1-1,-6 0 1,5 0-267,0 0 0,0 0 1,0 0-1,0 1 0,0 0 0,0 0 0,1 0 0,-10 4 0,11-4-246,1 0-1,0 0 0,0 0 0,0 1 0,0-1 0,1 1 1,-1-1-1,0 1 0,0 0 0,1-1 0,-1 1 1,1 0-1,0 0 0,0 0 0,-1 0 0,1 0 0,0 0 1,-1 4-1,1 4-9605</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1:27.675"/>
    </inkml:context>
    <inkml:brush xml:id="br0">
      <inkml:brushProperty name="width" value="0.025" units="cm"/>
      <inkml:brushProperty name="height" value="0.025" units="cm"/>
      <inkml:brushProperty name="color" value="#AB008B"/>
    </inkml:brush>
  </inkml:definitions>
  <inkml:trace contextRef="#ctx0" brushRef="#br0">10 0 11339,'0'0'12502,"2"11"-11423,5 28-272,-2 0 1,-1 1 0,-3 45 0,-14 131 963,10-188-1550,-9 56 1100,11-83-1016,5-44 693,6-20-1111,28-88-1,-29 123 68,1 0 0,2 1 1,0 0-1,2 1 0,23-35 0,-34 58 25,-1-1-1,1 1 1,0 0 0,0 0-1,0 0 1,0 0-1,0 1 1,1-1-1,-1 1 1,1 0 0,0 0-1,0 0 1,0 0-1,0 1 1,0-1 0,0 1-1,0 0 1,7-1-1,-9 3 12,1-1 0,0 0-1,-1 1 1,0-1 0,1 1 0,-1 0-1,1 0 1,-1 0 0,0 0-1,0 0 1,1 1 0,-1-1-1,0 1 1,0-1 0,0 1-1,-1 0 1,1 0 0,0 0 0,-1 0-1,1 0 1,-1 0 0,1 0-1,-1 0 1,0 1 0,0-1-1,0 0 1,0 1 0,-1-1-1,1 1 1,-1-1 0,1 6-1,0-5 35,0 0 0,-1 0-1,1 0 1,-1 0-1,0 0 1,0 1-1,0-1 1,0 0-1,-1 0 1,1 0-1,-1 0 1,1 0-1,-1 0 1,0 0-1,-1 0 1,1 0-1,0 0 1,-1 0-1,0 0 1,1-1-1,-1 1 1,0-1-1,0 1 1,-1-1-1,-3 3 1,1-1 24,-1-1 0,1 0 0,-1-1 1,0 0-1,1 1 0,-1-2 0,0 1 1,0-1-1,-1 0 0,1 0 0,0-1 1,-9 0-1,12 0-249,0 0 1,0 0-1,-1-1 0,1 0 0,0 0 1,0 0-1,0 0 0,0 0 1,1 0-1,-1-1 0,0 0 1,0 1-1,1-1 0,-1 0 0,1 0 1,0 0-1,-4-5 0,5 6 65,0 0-1,0 0 0,1 0 0,-1-1 1,0 1-1,1 0 0,-1 0 1,1 0-1,0-1 0,-1 1 1,1 0-1,0-1 0,0 1 1,0 0-1,0 0 0,0-1 0,0 1 1,0 0-1,0-1 0,1 1 1,-1 0-1,0 0 0,1-1 1,-1 1-1,1 0 0,-1 0 1,1 0-1,0-1 0,-1 1 0,1 0 1,0 0-1,0 0 0,0 0 1,0 1-1,0-1 0,0 0 1,0 0-1,0 0 0,0 1 1,0-1-1,0 1 0,1-1 0,-1 1 1,2-1-1,18-9-6109,3-2-3592</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1:28.129"/>
    </inkml:context>
    <inkml:brush xml:id="br0">
      <inkml:brushProperty name="width" value="0.025" units="cm"/>
      <inkml:brushProperty name="height" value="0.025" units="cm"/>
      <inkml:brushProperty name="color" value="#AB008B"/>
    </inkml:brush>
  </inkml:definitions>
  <inkml:trace contextRef="#ctx0" brushRef="#br0">0 50 14221,'0'0'8462,"9"-7"-6572,-4 2-1607,1 1-1,0-1 1,0 2 0,0-1 0,1 1 0,-1 0 0,1 0 0,-1 0 0,1 1 0,0 0 0,0 1 0,0-1 0,0 1 0,10 0 0,-4 1 71,-5-1-184,0 1-1,-1 0 1,1 1 0,0 0 0,11 2 0,-18-3-157,0 1-1,0-1 1,0 0 0,0 1 0,0-1 0,0 1 0,1 0-1,-2-1 1,1 1 0,0 0 0,0 0 0,0-1 0,0 1-1,0 0 1,-1 0 0,1 0 0,0 0 0,-1 0 0,1 0-1,0 0 1,-1 0 0,0 0 0,1 0 0,-1 1 0,0-1-1,1 0 1,-1 0 0,0 0 0,0 0 0,0 1 0,0-1-1,0 0 1,0 0 0,0 0 0,-1 1 0,1-1 0,0 0-1,0 0 1,-1 0 0,1 0 0,-1 0 0,0 0 0,0 2-1,-4 4 96,0 0-1,0 0 1,0 0-1,-1 0 1,0-1-1,-1 0 1,0 0-1,1-1 0,-2 0 1,1 0-1,-11 5 1,7-4 36,0 1 1,1 0 0,0 1-1,-16 16 1,25-23-145,0-1 0,0 1 0,1 0 0,-1-1 0,0 1 0,1 0 0,-1-1 0,0 1 0,1 0 0,-1-1 0,1 1 0,-1 0 0,1 0 0,0 0 0,-1 0 0,1 0 0,0-1 0,0 1 0,-1 0 0,1 0 0,0 0 0,0 0 0,0 0 0,0 0 0,0 0 0,0 0 0,0 0 0,1-1 0,-1 1 0,0 0 0,0 0 0,1 0 0,-1 0 0,1 0 0,-1-1 0,0 1 0,1 0 0,0 0 0,-1-1 0,1 1 0,-1 0 0,1-1 0,0 1 0,-1 0 0,1-1 0,0 1 0,0-1 0,0 1 0,-1-1 0,1 0 0,0 1 0,0-1 0,0 0 0,0 0 0,0 1 0,0-1 0,0 0 0,1 0 0,9 2 0,1-1 0,0 0 0,20 0 0,-19-1 0,7 0-288,71 3-7570,-57-3-1773</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1:33.290"/>
    </inkml:context>
    <inkml:brush xml:id="br0">
      <inkml:brushProperty name="width" value="0.025" units="cm"/>
      <inkml:brushProperty name="height" value="0.025" units="cm"/>
      <inkml:brushProperty name="color" value="#AB008B"/>
    </inkml:brush>
  </inkml:definitions>
  <inkml:trace contextRef="#ctx0" brushRef="#br0">0 39 3203,'0'0'7132,"8"-2"-6086,-2 1-794,-3 0-185,-1 1 0,1 0 0,-1-1 0,1 1 0,-1-1-1,1 0 1,-1 0 0,0 0 0,1 0 0,-1 0 0,0-1-1,0 1 1,0-1 0,4-2 0,0-9 410,-5 8-5460</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1:35.731"/>
    </inkml:context>
    <inkml:brush xml:id="br0">
      <inkml:brushProperty name="width" value="0.025" units="cm"/>
      <inkml:brushProperty name="height" value="0.025" units="cm"/>
      <inkml:brushProperty name="color" value="#AB008B"/>
    </inkml:brush>
  </inkml:definitions>
  <inkml:trace contextRef="#ctx0" brushRef="#br0">67 25 2626,'-53'-4'19131,"40"4"-14116,61 0-4316,3 1 735,0-2 1,62-10-1,-99 8-1598,-9 1-7,0 1-1,0 0 1,-1 0 0,1 0-1,0 1 1,0 0-1,0-1 1,0 2-1,0-1 1,6 2-1,-8 15-6248</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1:37.062"/>
    </inkml:context>
    <inkml:brush xml:id="br0">
      <inkml:brushProperty name="width" value="0.025" units="cm"/>
      <inkml:brushProperty name="height" value="0.025" units="cm"/>
      <inkml:brushProperty name="color" value="#AB008B"/>
    </inkml:brush>
  </inkml:definitions>
  <inkml:trace contextRef="#ctx0" brushRef="#br0">1 54 12172,'0'0'13602,"10"-3"-12460,279-47 801,-289 50-1943,1 0 0,0-1 0,0 1 0,-1 0-1,1 0 1,0 0 0,0 0 0,-1 0 0,1 0 0,0 0-1,0 0 1,-1 1 0,1-1 0,0 0 0,0 0-1,-1 1 1,1-1 0,0 0 0,-1 1 0,1-1 0,0 0-1,-1 1 1,1-1 0,-1 1 0,1-1 0,0 1 0,-1 0-1,1-1 1,-1 2 0,1-1 0,-1 0-1,0 1 1,0-1-1,0 1 1,0-1-1,0 1 1,0-1-1,0 1 1,-1-1-1,1 1 1,0-1-1,-1 1 1,1-1-1,-2 2 1,-34 55 29,28-45 8,-1 0 40,-11 18 676,-24 49-1,40-70-611,0 0-1,0 1 0,1-1 0,0 1 0,1-1 0,0 1 0,0 0 1,2-1-1,0 19 0,0-28-224,0 0 1,1 0 0,-1 0-1,0 1 1,1-1 0,-1 0-1,1 0 1,0 0 0,-1 0-1,1-1 1,0 1-1,0 0 1,0 0 0,-1 0-1,1 0 1,0-1 0,0 1-1,0 0 1,0-1-1,0 1 1,0-1 0,2 1-1,9-2-4929,-7-11-4109,-5-4 1574</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1:37.408"/>
    </inkml:context>
    <inkml:brush xml:id="br0">
      <inkml:brushProperty name="width" value="0.025" units="cm"/>
      <inkml:brushProperty name="height" value="0.025" units="cm"/>
      <inkml:brushProperty name="color" value="#AB008B"/>
    </inkml:brush>
  </inkml:definitions>
  <inkml:trace contextRef="#ctx0" brushRef="#br0">1 30 15086,'0'0'12652,"77"0"-12107,-44 0-449,4 0-96,4 0-801,-4-5-1569,4-2-1890,-3 0-2178,-4-3-6470</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1:37.763"/>
    </inkml:context>
    <inkml:brush xml:id="br0">
      <inkml:brushProperty name="width" value="0.025" units="cm"/>
      <inkml:brushProperty name="height" value="0.025" units="cm"/>
      <inkml:brushProperty name="color" value="#AB008B"/>
    </inkml:brush>
  </inkml:definitions>
  <inkml:trace contextRef="#ctx0" brushRef="#br0">164 1 14446,'0'0'6310,"-8"4"-4720,-3 2-1324,0 2 0,0-1 0,1 2 0,0-1-1,0 1 1,1 1 0,1 0 0,0 0-1,0 0 1,0 1 0,2 0 0,-1 1-1,2 0 1,-1 0 0,2 0 0,-1 0-1,2 1 1,-1 0 0,2-1 0,0 1-1,0 0 1,1 15 0,1-26-226,0-1-1,1 0 1,-1 1 0,0-1 0,0 0 0,1 1-1,-1-1 1,1 0 0,-1 1 0,1-1 0,0 0-1,-1 0 1,1 0 0,0 0 0,0 0-1,0 0 1,0 0 0,0 0 0,0 0 0,0 0-1,0 0 1,0 0 0,0-1 0,1 1 0,0 0-1,2 0 43,-1 0-1,1 0 1,-1 0-1,1-1 1,0 1-1,-1-1 1,1 0-1,0 0 1,5-1-1,-1 0-6,0-1-1,1 0 1,-1 0-1,0-1 1,-1 1-1,1-2 0,14-7 1,-20 10-62,-1 0 0,1 0 1,-1 0-1,1 0 0,-1 0 0,0 0 0,1 0 1,-1 0-1,0-1 0,0 1 0,0 0 1,0-1-1,0 1 0,0-1 0,0 1 0,0-1 1,0 0-1,-1 1 0,1-1 0,-1 0 0,1 1 1,-1-1-1,0 0 0,0 0 0,0 1 1,0-1-1,0 0 0,0-3 0,-2 3 4,1 1 1,0-1-1,-1 1 0,1-1 0,-1 1 0,0 0 0,1-1 1,-1 1-1,0 0 0,0 0 0,0 0 0,0 0 0,0 1 1,0-1-1,0 1 0,0-1 0,0 1 0,0-1 0,0 1 1,0 0-1,0 0 0,0 0 0,-3 1 0,-4-1 19,-1 1 0,1 0-1,0 0 1,-1 1-1,-13 5 1,20-6-273,0 0 1,0 0-1,0 0 0,0 1 1,0-1-1,0 1 0,0 0 1,1 0-1,-1 0 0,1 0 1,-1 0-1,1 0 0,0 1 1,0-1-1,0 1 0,0-1 1,0 1-1,1 0 0,-1 0 0,0 3 1,2-6 254,-1 4-2332,8-2-8864,6-2-177</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1:38.089"/>
    </inkml:context>
    <inkml:brush xml:id="br0">
      <inkml:brushProperty name="width" value="0.025" units="cm"/>
      <inkml:brushProperty name="height" value="0.025" units="cm"/>
      <inkml:brushProperty name="color" value="#AB008B"/>
    </inkml:brush>
  </inkml:definitions>
  <inkml:trace contextRef="#ctx0" brushRef="#br0">0 38 8232,'0'0'14472,"10"3"-12171,11 2-1509,1-1 0,0 0 0,0-2 0,0 0 0,1-2 0,24-2 0,144-24 501,-128 15-2037,115-6 0,-178 17 662,0 0-1,0 0 1,1 0-1,-1-1 1,0 1-1,1 0 1,-1 0-1,0 0 1,0 0 0,1 0-1,-1 0 1,0 0-1,1 0 1,-1 0-1,0 0 1,1 0-1,-1 0 1,0 0 0,1 0-1,-1 0 1,0 0-1,1 0 1,-1 0-1,0 0 1,0 1-1,1-1 1,-1 0 0,0 0-1,1 0 1,-1 0-1,0 1 1,0-1-1,1 0 1,-1 0-1,0 1 1,0-1 0,0 0-1,0 0 1,1 1-1,-1-1 1,0 0-1,0 1 1,0-1-1,0 0 1,0 1 0,0-1-1,0 0 1,0 0-1,1 1 1,-1-1-1,0 0 1,-1 1-1,1-1 1,0 0 0,0 1-1,0-1 1,0 0-1,0 1 1,0-1-1,0 1 1,-1 0-539,0 0 1,0-1-1,0 1 1,0 0-1,0 0 1,0 0-1,0-1 0,0 1 1,0 0-1,0-1 1,0 1-1,0-1 1,0 0-1,-1 1 0,0-1 1,-10 1-7153</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18.557"/>
    </inkml:context>
    <inkml:brush xml:id="br0">
      <inkml:brushProperty name="width" value="0.025" units="cm"/>
      <inkml:brushProperty name="height" value="0.025" units="cm"/>
    </inkml:brush>
  </inkml:definitions>
  <inkml:trace contextRef="#ctx0" brushRef="#br0">1206 73 6502,'-56'-72'7474,"57"75"-7287,0 1-1,-1-1 1,1 1 0,-1-1 0,0 1-1,0 0 1,0-1 0,-1 6-1,0 12 184,50 724 2246,-44-587-2580,1 756 114,-108-10-85,87-805-60,-10 52 120,-58 195 0,54-255 6,-3-1 0,-5-2 0,-62 109 0,12-56 580,-176 217 1,-141 97 1570,399-450-2274,-25 20 16,39-45-1188,15-18-1446,9-16-1811</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1:39.068"/>
    </inkml:context>
    <inkml:brush xml:id="br0">
      <inkml:brushProperty name="width" value="0.025" units="cm"/>
      <inkml:brushProperty name="height" value="0.025" units="cm"/>
      <inkml:brushProperty name="color" value="#AB008B"/>
    </inkml:brush>
  </inkml:definitions>
  <inkml:trace contextRef="#ctx0" brushRef="#br0">48 2 11531,'0'0'19848,"12"0"-19720,4-1-107,3 0-12,0 1 0,25 3 0,-43-3-10,0 1 0,0-1 0,1 0 0,-1 0-1,0 0 1,0 1 0,0-1 0,1 1 0,-1-1 0,0 1 0,0-1-1,0 1 1,0 0 0,0-1 0,0 1 0,0 0 0,0 0 0,-1 0 0,1 0-1,0 0 1,0 0 0,-1 0 0,1 0 0,0 0 0,-1 0 0,1 1-1,-1 0 9,1 1-1,-1-1 0,0 0 0,-1 0 0,1 0 0,0 0 0,-1 0 1,1 1-1,-1-1 0,1 0 0,-1 0 0,0 0 0,-2 3 0,-3 5 162,-1 0 0,0 0 0,-16 17-1,20-24-107,0 0-28,1-1 1,-1 0 0,1 1 0,0 0 0,0 0-1,0-1 1,0 1 0,0 0 0,1 1 0,-1-1-1,1 0 1,-1 4 0,4-6-33,0 1 0,1-1 0,-1 0 0,0 0 0,1 0 0,-1 0 0,1 0 0,-1 0 0,1-1 0,0 1 0,-1-1 0,5 0 0,-1 2 0,5 0-37,1 0-178,-1 1 1,0 0 0,-1 0-1,14 7 1,-22-9 178,0 0 0,0 0 0,1 1 0,-1-1 0,0 1 0,0-1 0,-1 1 1,1 0-1,0 0 0,0 0 0,-1 0 0,1 0 0,-1 0 0,0 0 0,0 0 0,0 1 0,0-1 0,0 0 0,0 1 0,0-1 0,-1 1 1,1-1-1,-1 1 0,0 3 0,0-1 74,0 0 0,0-1 0,-1 1 0,0 0 0,0 0 0,0-1 0,-1 1 0,1-1 0,-1 1 0,0-1 0,0 0 0,-1 0 0,1 1 0,-1-2 0,0 1 0,0 0-1,0-1 1,-1 1 0,1-1 0,-1 0 0,0 0 0,1 0 0,-2-1 0,1 1 0,-7 2 0,1-1 55,0 0 0,0-1-1,0-1 1,-1 1 0,1-2 0,-1 1-1,1-2 1,-1 1 0,0-1-1,-19-3 1,27 2-89,-1 0 1,1 0-1,-1 0 1,1-1-1,0 1 0,0-1 1,0 0-1,0 0 1,0 0-1,0 0 1,1 0-1,-4-3 0,5 4-15,0-1-1,-1 1 1,1 0-1,0-1 1,0 0 0,0 1-1,0-1 1,0 1-1,0-1 1,0 0-1,1 0 1,-1 1-1,1-1 1,-1 0-1,1 0 1,0 0-1,-1 0 1,1 1-1,0-1 1,0 0-1,1 0 1,-1 0-1,0 0 1,1-2-1,0 3-496,0-1 0,0 1-1,1 0 1,-1 0 0,0-1-1,1 1 1,-1 0 0,0 0-1,1 0 1,-1 1 0,1-1 0,0 0-1,-1 1 1,1-1 0,0 0-1,2 1 1,6-4-5355,9-6-8871</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1:40.280"/>
    </inkml:context>
    <inkml:brush xml:id="br0">
      <inkml:brushProperty name="width" value="0.025" units="cm"/>
      <inkml:brushProperty name="height" value="0.025" units="cm"/>
      <inkml:brushProperty name="color" value="#AB008B"/>
    </inkml:brush>
  </inkml:definitions>
  <inkml:trace contextRef="#ctx0" brushRef="#br0">1 0 14990,'0'1'6162,"0"12"-4829,1 142 4813,5 79-4698,-1-75-1248,-5-60 1711,-1-144-1795,2 0-1,2 0 0,2 1 1,19-79-1,-16 98-115,1-8 0,22-53 0,-28 79 0,0 0 0,1 0 0,-1 1 0,1-1 0,1 1 0,-1 0 0,1 0 0,0 0 0,1 1 0,-1 0 0,1 0 0,0 0 0,10-5 0,-12 8 0,0 1 0,0 0 0,1 0 0,-1 0 0,0 0 0,1 1 0,-1-1 0,1 1 0,-1 1 0,1-1 0,-1 0 0,0 1 0,1 0 0,-1 0 0,0 0 0,0 1 0,1-1 0,-1 1 0,-1 0 0,1 0 0,5 4 0,-2-2 0,0 1 0,-1 1 0,1-1 0,-1 1 0,0 0 0,0 0 0,-1 1 0,0-1 0,0 1 0,5 10 0,-10-16 0,1 0 0,-1-1 0,0 1 0,1 0 0,-1 0 0,0 0 0,1 0 0,-1 0 0,0 0 0,0 0 0,0 0 0,0 0 0,0 0 0,0 0 0,0-1 0,0 1 0,0 0 0,0 0 0,-1 0 0,1 0 0,0 0 0,-1 0 0,1 0 0,-1-1 0,1 1 0,-1 0 0,1 0 0,-1 0 0,-1 1 0,0 0 0,0-1 0,-1 0 0,1 1 0,0-1 0,0 0 0,-1 0 0,1 0 0,0-1 0,-5 2 0,-61 3 0,65-5 0,0 1-293,1-1 1,-1-1-1,1 1 0,-1 0 1,0-1-1,1 1 0,-1-1 1,1 0-1,0 0 0,-1 0 0,1 0 1,-4-2-1,6 2 65,-1 1 0,1-1 0,-1 0-1,1 1 1,-1-1 0,1 0 0,0 0 0,-1 0 0,1 1 0,0-1-1,0 0 1,-1 0 0,1 0 0,0 0 0,0 0 0,0 1-1,0-1 1,0 0 0,0 0 0,1 0 0,-1 0 0,0 0 0,0 1-1,1-1 1,-1 0 0,0 0 0,1 0 0,-1 1 0,1-1 0,-1 0-1,1 1 1,-1-1 0,1 0 0,-1 1 0,1-1 0,0 1-1,-1-1 1,1 0 0,0 1 0,1-1 0,12-15-13230</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1:41.616"/>
    </inkml:context>
    <inkml:brush xml:id="br0">
      <inkml:brushProperty name="width" value="0.025" units="cm"/>
      <inkml:brushProperty name="height" value="0.025" units="cm"/>
      <inkml:brushProperty name="color" value="#AB008B"/>
    </inkml:brush>
  </inkml:definitions>
  <inkml:trace contextRef="#ctx0" brushRef="#br0">3 0 10858,'-2'4'7848,"2"-2"-4998,2 2-928,16-2 416,5 0 33,11-2-866,5 0-608,6 0-417,-1 0-287,-2 0-129,-3-1-32,-7 0-481,-9 1-864,-6 0-2178,-6-1-2435</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1:42.709"/>
    </inkml:context>
    <inkml:brush xml:id="br0">
      <inkml:brushProperty name="width" value="0.025" units="cm"/>
      <inkml:brushProperty name="height" value="0.025" units="cm"/>
      <inkml:brushProperty name="color" value="#AB008B"/>
    </inkml:brush>
  </inkml:definitions>
  <inkml:trace contextRef="#ctx0" brushRef="#br0">1 365 7399,'0'0'15476,"8"-3"-13987,5-3-1209,0 0 0,0-2 0,-1 1 0,0-2 0,0 1 0,-1-2 0,0 0 0,0 0 0,15-20 0,81-116 871,-106 145-1130,15-22 479,-2 0 0,20-41 0,-38 102-397,2-8-30,-10 30 62,3-26-11,2 0-1,2 0 1,1 1-1,1 53 1,4-87-156,-1 0-1,0-1 0,1 1 1,-1 0-1,0-1 1,1 1-1,-1 0 1,1-1-1,-1 1 0,1-1 1,-1 1-1,1-1 1,0 1-1,-1-1 0,1 1 1,-1-1-1,1 0 1,0 1-1,0-1 1,-1 0-1,1 1 0,0-1 1,-1 0-1,1 0 1,0 0-1,0 0 1,-1 0-1,1 0 0,0 0 1,0 0-1,-1 0 1,1 0-1,0 0 1,0 0-1,-1-1 0,1 1 1,1-1-1,30-10-3512,-25 5 1909,0 0 0,0 0 0,-1-1 0,0 0 0,0 0 0,5-9 0,-10 14 1253,28-38-10977</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1:43.054"/>
    </inkml:context>
    <inkml:brush xml:id="br0">
      <inkml:brushProperty name="width" value="0.025" units="cm"/>
      <inkml:brushProperty name="height" value="0.025" units="cm"/>
      <inkml:brushProperty name="color" value="#AB008B"/>
    </inkml:brush>
  </inkml:definitions>
  <inkml:trace contextRef="#ctx0" brushRef="#br0">138 1 16464,'0'0'2658,"-6"10"-539,3-5-1813,-26 40 2703,-31 68-1,53-97-2850,0 0 1,2 0-1,-1 0 0,2 1 1,1-1-1,0 1 1,1 0-1,0 0 0,2 21 1,0-35-148,0 0 1,1-1 0,0 1-1,-1 0 1,1-1 0,0 1-1,0 0 1,0-1-1,1 0 1,-1 1 0,1-1-1,-1 0 1,1 1 0,0-1-1,0 0 1,0 0 0,0 0-1,0-1 1,0 1 0,0 0-1,1-1 1,3 2 0,0 0 20,0-1 1,0 0-1,0 0 0,0-1 1,0 0-1,0 0 1,0 0-1,0-1 1,0 0-1,9-1 1,-8 1 34,0-1 0,0-1 0,0 1 0,-1-1 0,1 0 0,0-1 0,-1 1 0,0-1 0,8-5 0,-11 6-10,0 0 1,-1 0 0,1 0-1,-1 0 1,0 0-1,0 0 1,0-1-1,0 1 1,0-1-1,0 1 1,-1-1-1,1 0 1,-1 1-1,0-1 1,0 0 0,0 0-1,0 0 1,0 0-1,-1 0 1,1-4-1,-1 5-35,0 0-1,-1-1 1,0 1-1,1 0 1,-1 0-1,0 0 0,0 0 1,0 0-1,0 0 1,0 0-1,0 0 1,-1 0-1,1 1 0,-1-1 1,1 1-1,-1-1 1,1 1-1,-1-1 1,0 1-1,0 0 1,0 0-1,0 0 0,0 0 1,0 0-1,0 0 1,0 0-1,0 1 1,0-1-1,-1 1 1,1 0-1,0-1 0,-3 1 1,-12-2 79,0 1 0,0 0 0,-16 2 0,27-1-97,4 0-176,1 0 1,-1 0-1,0 0 1,1 0-1,-1 0 1,1 0-1,-1 1 1,0-1-1,1 0 1,-1 1-1,1 0 0,-1-1 1,1 1-1,-1 0 1,1-1-1,-1 1 1,1 0-1,0 0 1,-1 0-1,1 1 0,0-1 1,0 0-1,0 0 1,0 1-1,0-1 1,0 0-1,0 1 1,0-1-1,1 1 1,-1-1-1,1 1 0,-1-1 1,1 1-1,-1 0 1,1-1-1,0 3 1,3 4-5499,11-3-2908</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1:43.769"/>
    </inkml:context>
    <inkml:brush xml:id="br0">
      <inkml:brushProperty name="width" value="0.025" units="cm"/>
      <inkml:brushProperty name="height" value="0.025" units="cm"/>
      <inkml:brushProperty name="color" value="#AB008B"/>
    </inkml:brush>
  </inkml:definitions>
  <inkml:trace contextRef="#ctx0" brushRef="#br0">0 14 18257,'0'0'6727,"85"0"-5030,-36 0-608,13 0-736,3-1-289,1-3-32,-4 0-353,-10 1-1152,-10 2-801,-14 1-1089,-19 0-289,-18 0-9192</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1:44.096"/>
    </inkml:context>
    <inkml:brush xml:id="br0">
      <inkml:brushProperty name="width" value="0.025" units="cm"/>
      <inkml:brushProperty name="height" value="0.025" units="cm"/>
      <inkml:brushProperty name="color" value="#AB008B"/>
    </inkml:brush>
  </inkml:definitions>
  <inkml:trace contextRef="#ctx0" brushRef="#br0">0 7 13837,'0'0'8360,"56"32"-6502,-12-32-449,8 0-448,7-2-673,4-5-192,-1 1-64,-3 2-384,-7 0-1410,-7 2-1761,-6-5-2563,-1 1-6117</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1:44.439"/>
    </inkml:context>
    <inkml:brush xml:id="br0">
      <inkml:brushProperty name="width" value="0.025" units="cm"/>
      <inkml:brushProperty name="height" value="0.025" units="cm"/>
      <inkml:brushProperty name="color" value="#AB008B"/>
    </inkml:brush>
  </inkml:definitions>
  <inkml:trace contextRef="#ctx0" brushRef="#br0">307 26 17777,'0'0'1692,"-10"-4"-69,2 1-1564,-1-1 1,1 2-1,0-1 0,-1 1 0,0 0 1,1 1-1,-1 0 0,0 0 1,0 1-1,1 0 0,-1 1 0,0 0 1,0 0-1,1 1 0,-1 0 0,1 1 1,-1-1-1,-7 5 0,7-2 194,1 0 1,-1 0-1,1 1 0,0 0 0,1 1 0,-1 0 0,1 0 0,1 0 1,-1 1-1,1 0 0,1 0 0,-1 1 0,2-1 0,-1 1 0,1 0 0,0 1 1,1-1-1,0 1 0,0-1 0,1 1 0,1 0 0,-1 0 0,1 19 0,2-26-198,0 1-1,0 0 0,0-1 1,1 1-1,-1-1 0,1 0 1,-1 1-1,1-1 0,0 0 1,1 0-1,-1 0 0,0 0 1,1 0-1,0-1 0,0 1 0,-1-1 1,1 0-1,1 0 0,-1 0 1,0 0-1,0 0 0,1-1 1,-1 1-1,1-1 0,-1 0 1,1 0-1,0 0 0,3 0 1,15 3 138,1-1 1,-1-2-1,33 0 0,-40-1-86,12-1-25,-1 0 0,0-2 0,0-1 0,0-1 1,32-11-1,-46 12-29,-1 0 0,1-1 1,-1 0-1,0-1 0,0 0 0,0 0 1,-1-1-1,0-1 0,-1 0 0,0 0 1,0-1-1,0 0 0,9-14 1,-16 20-36,1-1 1,-1 0 0,0 0 0,0-1 0,0 1-1,0 0 1,-1-1 0,0 1 0,0-1 0,0 1-1,0-1 1,-1 1 0,1-1 0,-1 0 0,-1-8 0,-1 9-11,1 0 0,0 0 0,-1 1 0,1-1 0,-1 0 0,0 1 0,0 0 0,-1-1 0,1 1 0,-1 0 0,1 0 0,-1 0 0,0 1 1,0-1-1,-4-2 0,-3-1-192,-1 0 1,0 1-1,1 0 1,-2 1-1,1 0 0,0 1 1,-1 0-1,1 1 1,-1 0-1,0 1 1,-13 0-1,-41 1-6547,45 0-1122</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3:23.029"/>
    </inkml:context>
    <inkml:brush xml:id="br0">
      <inkml:brushProperty name="width" value="0.025" units="cm"/>
      <inkml:brushProperty name="height" value="0.025" units="cm"/>
      <inkml:brushProperty name="color" value="#AB008B"/>
    </inkml:brush>
  </inkml:definitions>
  <inkml:trace contextRef="#ctx0" brushRef="#br0">1 42 15631,'0'0'5317,"52"41"-4548,-17-39 384,12-2-160,13 0-641,15-6-256,16-8-384,8 0-1410,5 0-864,1 0-609,-7 2-1570,-6 2-5476</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3:24.148"/>
    </inkml:context>
    <inkml:brush xml:id="br0">
      <inkml:brushProperty name="width" value="0.025" units="cm"/>
      <inkml:brushProperty name="height" value="0.025" units="cm"/>
      <inkml:brushProperty name="color" value="#AB008B"/>
    </inkml:brush>
  </inkml:definitions>
  <inkml:trace contextRef="#ctx0" brushRef="#br0">33 73 17040,'0'0'1036,"-3"12"-257,-5 18 205,2 1-1,1 0 0,1 0 0,1 33 1,2 23 411,-1-24 432,6 65 1,4-224 812,-2 39-2622,-3 14-233,3-1-1,1 1 0,14-47 1,-18 79 162,0 1 0,0 0 0,1 0 0,1 0 0,0 0 0,0 1 0,0 0 0,1 0 0,1 0 0,0 1 0,0 0 1,0 0-1,1 1 0,0 0 0,1 0 0,-1 1 0,1 0 0,16-7 0,-20 11 31,1 0-1,-1 0 1,1 1 0,0 0 0,-1 0-1,1 1 1,0 0 0,0 0 0,-1 0-1,1 0 1,0 1 0,0 0 0,9 3-1,-13-3 23,0 0-1,0 0 1,0 0-1,0 0 1,0 0-1,0 1 1,0-1-1,-1 1 1,1-1-1,-1 1 1,1-1-1,-1 1 1,0 0-1,1 0 1,-1-1-1,0 1 1,0 0-1,0 0 1,-1 0-1,1 1 1,0-1-1,-1 0 1,1 0-1,-1 0 1,0 0-1,0 0 1,1 1-1,-2-1 1,1 0-1,0 0 1,0 0-1,-1 1 1,1-1 0,-1 0-1,0 0 1,1 0-1,-1 0 1,-2 4-1,-1-1 50,1 1-1,-1-1 1,1 0-1,-2 0 1,1 0-1,0-1 1,-1 1-1,0-1 1,0 0 0,0-1-1,-1 1 1,1-1-1,-1 0 1,-9 4-1,2-2 185,-1 1 0,1-2 0,-1 0-1,0-1 1,-21 3 0,-10-8 73,44 2-372,1-1 0,-1 1 0,0 0 0,0-1 1,1 1-1,-1 0 0,0-1 0,0 1 0,1-1 0,-1 1 0,0-1 0,1 1 0,-1-1 0,1 1 0,-1-1 0,1 0 0,-1 1 1,1-1-1,-1 0 0,1 0 0,-1 1 0,1-1 0,0 0 0,0 0 0,-1 1 0,1-1 0,0 0 0,0 0 0,0 0 1,0 0-1,0 1 0,0-1 0,0 0 0,0 0 0,0 0 0,0 0 0,1 1 0,-1-1 0,0 0 0,0 0 0,1 1 1,-1-1-1,1 0 0,-1 0 0,0 1 0,1-1 0,0 0 0,-1 1 0,2-2 0,2-3-1293,1 0-1,0 0 1,0 0-1,0 1 0,7-5 1,-5 4-226,25-18-6199</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18.900"/>
    </inkml:context>
    <inkml:brush xml:id="br0">
      <inkml:brushProperty name="width" value="0.025" units="cm"/>
      <inkml:brushProperty name="height" value="0.025" units="cm"/>
    </inkml:brush>
  </inkml:definitions>
  <inkml:trace contextRef="#ctx0" brushRef="#br0">1 0 2242</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43:24.694"/>
    </inkml:context>
    <inkml:brush xml:id="br0">
      <inkml:brushProperty name="width" value="0.025" units="cm"/>
      <inkml:brushProperty name="height" value="0.025" units="cm"/>
      <inkml:brushProperty name="color" value="#AB008B"/>
    </inkml:brush>
  </inkml:definitions>
  <inkml:trace contextRef="#ctx0" brushRef="#br0">132 0 8456,'0'0'19864,"-9"7"-19720,0 1-73,0 1-1,0-1 1,1 1-1,1 1 1,-1-1 0,1 1-1,1 1 1,0-1-1,1 1 1,0 0-1,0 0 1,1 1-1,-4 16 1,6 10 192,10-28-397,10-18-646,1-14-1761,-18 22 2478,0-1-1,-1 0 0,1 1 0,0-1 1,-1 0-1,1 1 0,-1-1 0,1 0 1,-1 0-1,1 0 0,-1 1 1,1-1-1,-1 0 0,0 0 0,0 0 1,1 0-1,-1 0 0,0 0 1,0 0-1,0 0 0,0 0 0,0 1 1,0-1-1,0 0 0,0 0 1,-1 0-1,1 0 0,-1-1 0,1 2 71,-1-1 0,0 1 0,0 0 0,0 0 0,1 0 0,-1 0 0,0 0 0,0 0 0,0 0 0,0 0-1,1 1 1,-1-1 0,0 0 0,0 0 0,0 1 0,1-1 0,-1 0 0,0 1 0,1-1 0,-1 1 0,0-1-1,1 1 1,-1-1 0,0 1 0,1-1 0,-1 1 0,1 0 0,-1-1 0,1 1 0,-1 0 0,1-1 0,0 1-1,-1 0 1,1 0 0,0-1 0,0 1 0,-1 0 0,1 1 0,-10 33 861,9-34-824,2 32 1439,-1-32-1464,0 0 0,1 0 1,-1 0-1,1 0 0,-1-1 0,1 1 0,-1 0 0,1 0 0,-1 0 0,1-1 0,0 1 0,-1 0 0,1-1 0,0 1 1,0-1-1,-1 1 0,1-1 0,0 1 0,0-1 0,0 1 0,0-1 0,0 0 0,0 0 0,0 1 0,0-1 0,-1 0 1,1 0-1,0 0 0,0 0 0,2 0 0,-3-38-206,-1 28 166,-1 0 0,0 0 0,-1 0 0,0 0 0,-1 0 1,0 1-1,-1-1 0,1 1 0,-2 0 0,1 1 0,-10-11 0,4 12 227,9 12 174,3-4-345,-1 1 1,1 0-1,0-1 0,0 1 1,0-1-1,0 1 0,0-1 1,0 0-1,0 1 0,0-1 1,0 0-1,1 0 0,-1 0 0,2 1 1,13 7-322,0-1 1,1-1 0,0-1-1,25 6 1,-13-5-2122,56 4 0,-28-10-6150</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2:03.496"/>
    </inkml:context>
    <inkml:brush xml:id="br0">
      <inkml:brushProperty name="width" value="0.025" units="cm"/>
      <inkml:brushProperty name="height" value="0.025" units="cm"/>
      <inkml:brushProperty name="color" value="#AB008B"/>
    </inkml:brush>
  </inkml:definitions>
  <inkml:trace contextRef="#ctx0" brushRef="#br0">274 229 7239,'0'0'5909,"-9"-4"-5054,0-1-571,0 1 0,0 1 1,0 0-1,-17-3 1,22 5-189,1 0 0,-1 1 0,0-1 0,1 1 0,-1 0-1,1 1 1,-1-1 0,0 0 0,1 1 0,-1 0 0,1 0 0,-1 0 0,1 0 0,-1 1 0,1-1 0,0 1 0,0 0 0,0 0 0,-5 4 0,0 3-78,-1 1-1,2 1 1,-1 0-1,1 0 1,1 0-1,0 1 1,1 0-1,0 0 1,-3 14-1,-26 122 50,30-124-58,-5 26 206,3 0 1,1 0-1,3 1 0,2 0 0,8 60 0,-5-86-169,2 1-1,0-2 0,1 1 0,2 0 0,0-1 1,2-1-1,1 0 0,0 0 0,2-1 1,0 0-1,2-1 0,21 24 0,-26-35-20,1 0-1,0 0 0,0-1 0,1 0 0,0-1 0,1-1 0,0 0 1,0 0-1,1-1 0,-1-1 0,1-1 0,0 1 0,1-2 0,-1 0 0,1-1 1,-1-1-1,1 0 0,0-1 0,18-1 0,-13-2 11,0 0 0,-1-2 0,1 0 0,-1-1 0,0-1 0,0 0 0,-1-2-1,0 0 1,0-1 0,-1-1 0,-1 0 0,0-2 0,21-19 0,-14 8 171,-1-1-1,-1-2 1,-2 0 0,0-1-1,-2 0 1,-1-2 0,-1 0-1,-2 0 1,15-49 0,-18 42 68,-1-1 1,-2 0-1,-1 0 1,-3 0-1,0 0 1,-3 0-1,-1-1 0,-7-40 1,2 46-147,-2-1-1,-1 2 1,-1 0 0,-2 0 0,-1 1-1,-22-37 1,25 50-78,0 2 1,-1 0-1,0 0 0,-1 1 1,-1 0-1,-1 1 0,0 1 1,0 0-1,-2 1 0,1 1 0,-2 0 1,-22-11-1,31 18-165,0 1 0,0 0 0,0 1 0,-1 0 0,1 0 0,-1 1 0,1 0 0,-1 0 0,0 1-1,1 0 1,-1 1 0,1 0 0,-13 2 0,9 1-184,1 0-1,0 0 0,0 1 1,1 1-1,0 0 1,0 0-1,0 1 0,0 0 1,-9 9-1,-27 26-3490,1-2-2771</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4:21.645"/>
    </inkml:context>
    <inkml:brush xml:id="br0">
      <inkml:brushProperty name="width" value="0.025" units="cm"/>
      <inkml:brushProperty name="height" value="0.025" units="cm"/>
      <inkml:brushProperty name="color" value="#AB008B"/>
    </inkml:brush>
  </inkml:definitions>
  <inkml:trace contextRef="#ctx0" brushRef="#br0">1 1 10570,'0'0'21113,"11"0"-20200,193 3 99,-66-1-3467,-49-1-6085,-83-2 3389,-5-5-1581</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4:22.030"/>
    </inkml:context>
    <inkml:brush xml:id="br0">
      <inkml:brushProperty name="width" value="0.025" units="cm"/>
      <inkml:brushProperty name="height" value="0.025" units="cm"/>
      <inkml:brushProperty name="color" value="#AB008B"/>
    </inkml:brush>
  </inkml:definitions>
  <inkml:trace contextRef="#ctx0" brushRef="#br0">1 39 14670,'0'0'3518,"8"-4"-304,8-3-1918,0 2 0,1 0 0,0 0 0,26-2 0,-18 4-1030,-1 1 0,0 1-1,28 3 1,-50-2-270,0 0 1,0 0 0,0 1 0,1-1-1,-1 1 1,0-1 0,0 1-1,0 0 1,0-1 0,0 1 0,0 0-1,0 1 1,0-1 0,0 0 0,-1 0-1,1 1 1,0-1 0,-1 1-1,1-1 1,-1 1 0,0 0 0,2 2-1,-2-1 9,0 1-1,0-1 1,0 0-1,0 0 1,-1 1-1,1-1 0,-1 1 1,0-1-1,0 0 1,0 1-1,-1-1 1,1 0-1,-2 4 1,-1 6 136,-2 0 0,1 0 0,-2 0 0,0-1 0,-14 23 0,-69 84 737,68-96-4639,-1-2-4033</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4:23.136"/>
    </inkml:context>
    <inkml:brush xml:id="br0">
      <inkml:brushProperty name="width" value="0.025" units="cm"/>
      <inkml:brushProperty name="height" value="0.025" units="cm"/>
      <inkml:brushProperty name="color" value="#AB008B"/>
    </inkml:brush>
  </inkml:definitions>
  <inkml:trace contextRef="#ctx0" brushRef="#br0">10 51 14414,'0'0'12112,"3"10"-11466,3 12-381,0 1 0,-2 0 0,0 0-1,-2 0 1,0 27 0,-2-3-74,-11 83-1,-5-60 1635,8-43-587,7-24-830,2-9-254,12-41-154,3 1 0,39-82 0,-39 92 0,-3 7 0,2-7 0,27-44 0,-37 72 0,0 1 0,0-1 0,1 1 0,0-1 0,0 2 0,1-1 0,-1 1 0,2 0 0,-1 0 0,1 1 0,8-5 0,-12 8 0,-1 1 0,1-1 0,0 1 0,-1 0 0,1 0 0,0 1 0,0-1 0,0 1 0,0 0 0,-1 0 0,1 0 0,0 0 0,0 0 0,0 1 0,0 0 0,-1 0 0,1 0 0,5 3 0,-7-3 0,0 0 0,-1 0 0,1 1 0,0-1 0,0 1 0,-1-1 0,1 1 0,-1 0 0,0 0 0,1-1 0,-1 1 0,0 0 0,0 0 0,0 0 0,0 0 0,-1 1 0,1-1 0,0 0 0,-1 0 0,1 0 0,-1 1 0,0-1 0,0 0 0,0 0 0,0 1 0,0-1 0,-1 0 0,1 0 0,-1 0 0,1 1 0,-1-1 0,-1 3 0,-2 2 0,1-1 0,-1 1 0,0-1 0,0 0 0,-1 0 0,1-1 0,-2 0 0,1 1 0,0-2 0,-1 1 0,0-1 0,0 1 0,-10 4 0,7-4 0,-1 1 0,-1-2 0,1 1 0,-1-1 0,0-1 0,1 0 0,-1 0 0,-14 0 0,24-2-46,1-1 1,-1 0-1,1 0 1,-1 1-1,0-1 0,1 0 1,-1 0-1,0 0 1,1 0-1,-1 0 1,1 0-1,-1 0 0,0 0 1,1 0-1,-1 0 1,0 0-1,1 0 0,-1-1 1,1 1-1,-1 0 1,0 0-1,1-1 0,-1 1 1,1 0-1,-1-1 1,1 1-1,-1-1 0,1 1 1,-1-1-1,1 1 1,-1-1-1,1 1 1,0-1-1,-1 1 0,1-1 1,15-18-4049,38-14-6469,-23 23-749</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4:23.861"/>
    </inkml:context>
    <inkml:brush xml:id="br0">
      <inkml:brushProperty name="width" value="0.025" units="cm"/>
      <inkml:brushProperty name="height" value="0.025" units="cm"/>
      <inkml:brushProperty name="color" value="#AB008B"/>
    </inkml:brush>
  </inkml:definitions>
  <inkml:trace contextRef="#ctx0" brushRef="#br0">21 0 6502,'-8'0'1634,"3"0"-33,0 3-1024,5 1-545,-1-2-673,-1 2-4227</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4:24.626"/>
    </inkml:context>
    <inkml:brush xml:id="br0">
      <inkml:brushProperty name="width" value="0.025" units="cm"/>
      <inkml:brushProperty name="height" value="0.025" units="cm"/>
      <inkml:brushProperty name="color" value="#AB008B"/>
    </inkml:brush>
  </inkml:definitions>
  <inkml:trace contextRef="#ctx0" brushRef="#br0">0 26 7655,'0'0'21268,"57"-2"-20307,-24 2-192,0 0-449,0 0-224,-2 0-128,-2-3-961,-4 1-1345,-6-4-2114,-4-1-2755,-5 2-8712</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4:25.059"/>
    </inkml:context>
    <inkml:brush xml:id="br0">
      <inkml:brushProperty name="width" value="0.025" units="cm"/>
      <inkml:brushProperty name="height" value="0.025" units="cm"/>
      <inkml:brushProperty name="color" value="#AB008B"/>
    </inkml:brush>
  </inkml:definitions>
  <inkml:trace contextRef="#ctx0" brushRef="#br0">120 52 16688,'0'0'9321,"2"-8"-8622,-1 3-626,2-22 196,-3 26-268,-1 1-1,1-1 1,-1 0-1,1 1 1,0-1-1,-1 0 1,1 1-1,-1-1 1,1 1-1,-1-1 1,0 1-1,1-1 1,-1 1-1,0-1 1,1 1-1,-1-1 1,0 1 0,1 0-1,-1 0 1,0-1-1,0 1 1,1 0-1,-1 0 1,0 0-1,0 0 1,0 0-1,1 0 1,-1 0-1,0 0 1,0 0-1,0 0 1,1 0-1,-1 0 1,0 1-1,0-1 1,1 0-1,-1 0 1,0 1-1,0 0 1,-6 1 95,1 1 1,0 0-1,0 0 0,1 1 1,-1-1-1,1 1 0,0 1 1,0-1-1,0 1 0,0 0 1,1 0-1,0 0 0,0 0 0,0 1 1,0 0-1,1-1 0,0 1 1,1 1-1,-1-1 0,1 0 1,0 1-1,-1 7 0,3-13-64,1 0-1,-1 0 0,1 0 1,-1 0-1,1 0 1,-1 0-1,1 0 0,0 0 1,0 0-1,-1 0 0,1 0 1,0-1-1,0 1 0,0 0 1,0-1-1,0 1 0,0 0 1,0-1-1,0 1 0,0-1 1,0 0-1,0 1 1,0-1-1,0 0 0,0 0 1,0 1-1,0-1 0,1 0 1,-1 0-1,0 0 0,0-1 1,2 1-1,43-3 482,-31-1-479,0-1-1,0 0 0,0-1 0,-1-1 0,0 0 0,0-1 0,-1 0 0,21-18 0,28-15 16,-63 52-342,-29 62 836,16-39 125,-18 61 0,24-63-668,2-1 0,2 1 0,1 0 0,1 50 0,2-81-23,0-1 1,-1 1-1,1-1 1,0 1-1,0-1 1,0 1-1,0-1 1,1 1-1,-1-1 0,0 0 1,0 1-1,0-1 1,0 1-1,0-1 1,0 1-1,1-1 1,-1 0-1,0 1 0,0-1 1,1 1-1,-1-1 1,0 0-1,1 1 1,-1-1-1,0 0 0,1 1 1,-1-1-1,0 0 1,1 0-1,-1 1 1,1-1-1,-1 0 1,1 0-1,-1 0 0,0 0 1,1 0-1,-1 1 1,1-1-1,-1 0 1,1 0-1,0-1-96,0 1 1,0 0-1,-1-1 0,1 1 1,0 0-1,-1-1 0,1 1 1,0-1-1,-1 1 0,1-1 1,-1 1-1,1-1 0,-1 0 1,1 1-1,-1-1 0,1 0 1,-1 1-1,0-1 0,1 0 1,-1 0-1,0 1 0,0-1 1,1 0-1,-1-1 0,4-24-5235,-2-9-2280</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4:25.400"/>
    </inkml:context>
    <inkml:brush xml:id="br0">
      <inkml:brushProperty name="width" value="0.025" units="cm"/>
      <inkml:brushProperty name="height" value="0.025" units="cm"/>
      <inkml:brushProperty name="color" value="#AB008B"/>
    </inkml:brush>
  </inkml:definitions>
  <inkml:trace contextRef="#ctx0" brushRef="#br0">0 11 21236,'0'0'8808,"68"3"-7398,-42-2-577,4 2-545,2-2-256,1-1-833,-1 0-1601,-3-4-1602,-4-11-4772</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4:25.743"/>
    </inkml:context>
    <inkml:brush xml:id="br0">
      <inkml:brushProperty name="width" value="0.025" units="cm"/>
      <inkml:brushProperty name="height" value="0.025" units="cm"/>
      <inkml:brushProperty name="color" value="#AB008B"/>
    </inkml:brush>
  </inkml:definitions>
  <inkml:trace contextRef="#ctx0" brushRef="#br0">26 0 16720,'0'0'3171,"-18"52"-737,14-24-993,3 6-63,-1 2-161,2 2-608,-1 1-353,1-3-160,0-3-32,0-3 32,1-8-288,4-6-993,-1-9-321,-3-24-10409</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19.284"/>
    </inkml:context>
    <inkml:brush xml:id="br0">
      <inkml:brushProperty name="width" value="0.025" units="cm"/>
      <inkml:brushProperty name="height" value="0.025" units="cm"/>
    </inkml:brush>
  </inkml:definitions>
  <inkml:trace contextRef="#ctx0" brushRef="#br0">2842 51 7303,'0'-9'3449,"1"1"-1935,0-22 2224,-2 27-2360,-2 20-834,-76 307 576,62-263-926,-50 152 631,-106 232 0,-127 192-774,209-451 52,-55 98-71,-13-5 0,-268 355 0,-1-88-3,-42-41 17,310-354 178,-162 160 950,349-348-8562,-10 11 395</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4:26.114"/>
    </inkml:context>
    <inkml:brush xml:id="br0">
      <inkml:brushProperty name="width" value="0.025" units="cm"/>
      <inkml:brushProperty name="height" value="0.025" units="cm"/>
      <inkml:brushProperty name="color" value="#AB008B"/>
    </inkml:brush>
  </inkml:definitions>
  <inkml:trace contextRef="#ctx0" brushRef="#br0">0 80 12300,'0'0'18513,"84"-31"-17264,-25 21-544,12 2-705,3 1 0,-1 0 0,-5 0 0,-11 1-1057,-11 4-1217,-14 1-1858,-15 1-352,-14 0-1154</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4:26.457"/>
    </inkml:context>
    <inkml:brush xml:id="br0">
      <inkml:brushProperty name="width" value="0.025" units="cm"/>
      <inkml:brushProperty name="height" value="0.025" units="cm"/>
      <inkml:brushProperty name="color" value="#AB008B"/>
    </inkml:brush>
  </inkml:definitions>
  <inkml:trace contextRef="#ctx0" brushRef="#br0">1 45 15663,'0'0'9225,"85"4"-7143,-34-5-801,8-7-737,2 1-448,1-1-96,-3 3-929,-10 0-1921,-6-2-2499,-10 0-3940</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4:26.956"/>
    </inkml:context>
    <inkml:brush xml:id="br0">
      <inkml:brushProperty name="width" value="0.025" units="cm"/>
      <inkml:brushProperty name="height" value="0.025" units="cm"/>
      <inkml:brushProperty name="color" value="#AB008B"/>
    </inkml:brush>
  </inkml:definitions>
  <inkml:trace contextRef="#ctx0" brushRef="#br0">138 5 9897,'0'0'5600,"-8"0"-2557,7 0-2984,-4-1 268,0 1 0,0 0 1,1 0-1,-1 0 0,0 1 0,0 0 1,1 0-1,-1 0 0,0 0 0,1 1 1,-1-1-1,1 1 0,0 0 0,-1 1 1,1-1-1,0 1 0,1 0 0,-1 0 1,-7 7-1,8-6 56,-1 1 1,1 0 0,-1 0-1,1 0 1,1 1 0,-1-1-1,1 1 1,0 0 0,0-1-1,1 1 1,-1 0 0,2 0-1,-1 0 1,0 7 0,1-12-369,0 0 0,0-1 0,0 1 0,0 0 0,1-1 0,-1 1 0,0-1 0,0 1 0,0 0 0,1-1 0,-1 1 0,0-1 0,0 1 0,1-1 0,-1 1 0,1-1 0,-1 1 0,0-1 0,1 1 0,-1-1 0,1 0 0,-1 1 0,1-1 0,0 0 0,-1 1 0,1-1 1,-1 0-1,1 0 0,-1 1 0,1-1 0,1 0 0,26-1 606,24-16 145,-35 5-766,-1 0 0,-1-2 0,28-29 0,1-2 0,-43 48 0,0-1 0,0 0 0,0 1 0,-1-1 0,1 1 0,0-1 0,-1 1 0,0-1 0,0 1 0,1-1 0,-2 5 0,2 0 0,-1-5 0,1-1 0,0 0 0,0 1 0,0-1 0,0 1 0,0-1 0,0 0 0,0 0 0,1 0 0,-1 0 0,0 0 0,1 0 0,-1 0 0,0 0 0,1 0 0,-1 0 0,1-1 0,0 1 0,-1-1 0,1 1 0,-1-1 0,1 0 0,0 1 0,-1-1 0,1 0 0,3 0 0,50-2 0,-47 1 0,50-9 0,-43 7 0,-1 0 0,30-1 0,-43 6 0,0 1 0,0-1 0,-1 1 0,1 0 0,-1-1 0,0 1 0,0 0 0,0-1 0,0 1 0,0 4 0,0 10 0,0-16 0,1-1 0,0 1 0,-1 0 0,1-1 0,-1 1 0,1 0 0,0-1 0,-1 1 0,1-1 0,0 1 0,0-1 0,0 0 0,-1 1 0,1-1 0,0 0 0,0 1 0,0-1 0,0 0 0,0 0 0,-1 0 0,1 0 0,0 0 0,2 0 0,27 0 0,-20 0 0,4-1 0,-1-1 0,1 0 0,-1-1 0,16-5 0,-16 4 0,0 1 0,0 0 0,1 1 0,16-1 0,-28 22 0,-2-18 0,0 1 0,-1 0 0,1 0 0,0 0 0,0-1 0,0 1 0,0 0 0,1 0 0,-1-1 0,0 1 0,1 0 0,0-1 0,-1 1 0,2 3 0,33-4-6353,-19-4-1035</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4:27.745"/>
    </inkml:context>
    <inkml:brush xml:id="br0">
      <inkml:brushProperty name="width" value="0.025" units="cm"/>
      <inkml:brushProperty name="height" value="0.025" units="cm"/>
      <inkml:brushProperty name="color" value="#AB008B"/>
    </inkml:brush>
  </inkml:definitions>
  <inkml:trace contextRef="#ctx0" brushRef="#br0">0 475 19474,'0'0'9722,"11"-2"-9108,9-1-575,-1-2 0,1 0 0,-1-1 0,27-12 0,-36 13-179,0 0 1,0 0-1,0-1 1,-1 0-1,0-1 0,0 0 1,0 0-1,-1-1 1,0 0-1,11-15 1,-18 21 118,0 1 0,0 0 1,-1-1-1,1 1 1,0-1-1,0 1 0,-1-1 1,1 1-1,-1-1 1,0 0-1,1 1 0,-1-1 1,0 1-1,0-1 1,0 0-1,0-1 0,0 2 6,-1 0 0,1 1-1,0-1 1,-1 0-1,1 1 1,0-1-1,-1 0 1,1 1 0,-1-1-1,1 1 1,-1-1-1,0 1 1,1-1-1,-1 1 1,1-1 0,-1 1-1,0 0 1,1-1-1,-1 1 1,0 0-1,1-1 1,-1 1 0,0 0-1,-1 0 1,-1 0 19,0-1 0,0 1 1,0 0-1,0 1 0,0-1 0,0 1 1,0-1-1,0 1 0,0 0 1,0 0-1,0 0 0,0 0 0,0 1 1,1-1-1,-5 4 0,-1 2 228,0-1 1,1 2-1,1-1 0,-1 1 0,1 0 0,-6 10 0,10-14-117,-1 0 0,1-1 0,0 1 0,1 0 0,-1 0 0,1 1 0,0-1 0,0 0 0,0 0 0,0 1 0,1-1 0,0 0 0,0 1 0,0-1 0,0 0 0,1 1-1,0 3 1,0-6-86,0 0-1,0 0 0,0-1 0,0 1 0,1 0 0,-1-1 0,1 1 0,-1-1 0,1 1 0,-1-1 0,1 0 0,-1 0 0,1 0 0,0 0 0,0 0 1,0 0-1,0 0 0,0 0 0,0-1 0,0 1 0,0-1 0,0 0 0,3 1 0,53 0 179,-47-1-153,5-2-35,1 0-1,-1-2 1,0 1 0,0-2 0,-1 0 0,0-1 0,0-1 0,0 0-1,0-1 1,-1 0 0,-1-1 0,1-1 0,21-20 0,-8 3-12,0 0 0,-1-2 0,-2-2 0,36-57 0,-52 74-52,35-62-162,-39 68 194,-1 0 1,0 0-1,0 0 1,-1 0-1,0 0 0,0 0 1,1-15-1,-3 22 12,0 1 1,0-1-1,0 0 0,0 1 0,-1-1 0,1 1 0,0-1 0,0 0 1,0 1-1,0-1 0,-1 1 0,1-1 0,0 1 0,0-1 0,-1 1 1,1-1-1,0 1 0,-1-1 0,1 1 0,-1-1 0,1 1 0,-1 0 0,1-1 1,-1 1-1,1 0 0,-1-1 0,1 1 0,-1 0 0,1-1 0,-1 1 1,0 0-1,-25 2 57,-23 19 123,29-7-157,1 1 0,1 0 0,0 1 0,1 1-1,-28 36 1,37-42-17,0 0-1,1 1 0,0 0 0,1 0 0,0 1 1,1 0-1,0 0 0,1 0 0,1 1 1,0-1-1,-1 23 0,4-32-21,0 0 0,0 0-1,0 0 1,1 0 0,0 0 0,0 0 0,0 0 0,0 0-1,1 0 1,-1 0 0,1-1 0,0 1 0,0-1 0,0 1-1,1-1 1,4 5 0,-2-3-97,1 1-1,1-2 1,-1 1-1,0-1 0,1 0 1,0 0-1,0 0 1,9 2-1,4 1-752,0-2-1,0 0 0,1-1 1,-1-1-1,39 0 0,-9-3-8554</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4:29.944"/>
    </inkml:context>
    <inkml:brush xml:id="br0">
      <inkml:brushProperty name="width" value="0.025" units="cm"/>
      <inkml:brushProperty name="height" value="0.025" units="cm"/>
      <inkml:brushProperty name="color" value="#AB008B"/>
    </inkml:brush>
  </inkml:definitions>
  <inkml:trace contextRef="#ctx0" brushRef="#br0">1 1 19955,'0'0'7719,"73"21"-6213,-22-21-642,8 0-735,5 0-290,-3 0-1056,-2 0-993,-9-1-641,-8 1-928,-13 0-417,-14-2-705</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4:30.304"/>
    </inkml:context>
    <inkml:brush xml:id="br0">
      <inkml:brushProperty name="width" value="0.025" units="cm"/>
      <inkml:brushProperty name="height" value="0.025" units="cm"/>
      <inkml:brushProperty name="color" value="#AB008B"/>
    </inkml:brush>
  </inkml:definitions>
  <inkml:trace contextRef="#ctx0" brushRef="#br0">1 1 9865,'0'0'11350,"11"6"-9343,22 12-884,-11-7-521,-1 0 0,0 2 0,0 0 1,-1 2-1,-1 0 0,17 18 0,-33-30-578,-1 1 0,1 0-1,-1 0 1,0 1-1,-1-1 1,1 0 0,-1 1-1,0-1 1,0 0-1,0 1 1,0-1 0,-1 1-1,0 0 1,0-1 0,0 1-1,-1-1 1,1 1-1,-1-1 1,0 1 0,0-1-1,-1 1 1,1-1-1,-1 0 1,0 0 0,0 0-1,-1 0 1,-3 5-1,-8 11 218,-1-1-1,-1 0 1,-35 32-1,25-27-122,-43 47-1768,65-69-3293</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4:31.286"/>
    </inkml:context>
    <inkml:brush xml:id="br0">
      <inkml:brushProperty name="width" value="0.025" units="cm"/>
      <inkml:brushProperty name="height" value="0.025" units="cm"/>
      <inkml:brushProperty name="color" value="#AB008B"/>
    </inkml:brush>
  </inkml:definitions>
  <inkml:trace contextRef="#ctx0" brushRef="#br0">48 11 14830,'0'0'5504,"0"12"-3625,-32 389 5828,16-255-5154,21-173-2483,1 0 0,1 0-1,14-32 1,-3 4-55,-9 27-76,3-15-365,2 1 0,1 0 1,3 1-1,1 1 0,24-38 0,-38 72 429,0 0 1,0 0-1,1 1 0,-1-1 0,1 1 0,0 0 0,8-4 1,-12 7 0,1 1 1,0-1-1,0 1 1,-1 0 0,1 0-1,0 0 1,0 0 0,0 0-1,0 1 1,1-1 0,-1 1-1,0 0 1,0 0 0,0 0-1,0 0 1,0 0-1,0 1 1,0-1 0,0 1-1,4 1 1,-6-1 6,0 0-1,1 0 1,-1 0-1,0 0 1,0 0 0,0 0-1,0 0 1,0 0-1,0 0 1,0 1 0,0-1-1,-1 0 1,1 1 0,0-1-1,-1 1 1,1-1-1,-1 1 1,0-1 0,1 1-1,-1-1 1,0 1-1,0-1 1,0 1 0,0-1-1,0 1 1,0-1-1,0 1 1,-1-1 0,1 1-1,0-1 1,-1 1 0,1-1-1,-1 0 1,0 1-1,0 0 1,-2 5 62,0-1 0,0 1-1,-1-1 1,1 0 0,-1 0 0,-6 6-1,1-2 62,0 0-1,-1-1 1,0 0-1,0 0 1,-1-1-1,0 0 1,-1-1-1,0-1 1,0 0-1,0 0 1,-26 7-1,38-13-135,0 0 1,0 0-1,-1 0 1,1 1-1,0-1 1,0 0-1,0 0 1,0 0-1,0 0 1,-1 0-1,1 0 1,0 0-1,0 0 1,0 0-1,0 0 1,-1 0-1,1 0 0,0 0 1,0 0-1,0 0 1,0 0-1,0 0 1,-1 0-1,1 0 1,0 0-1,0 0 1,0 0-1,0 0 1,0-1-1,-1 1 1,1 0-1,0 0 0,0 0 1,0 0-1,0 0 1,0 0-1,0 0 1,0-1-1,-1 1 1,1 0-1,0 0 1,0 0-1,0 0 1,0 0-1,0 0 1,0-1-1,0 1 1,0 0-1,0 0 0,0 0 1,0 0-1,0-1 1,0 1-1,0 0 1,0 0-1,0 0 1,0 0-1,0 0 1,0-1-1,0 1 1,0 0-1,0 0 1,0 0-1,0 0 0,0-1 1,1 1-1,-1 0 1,5-7-824,11-6-1748,0 1-1,1 0 0,0 1 1,37-16-1,-35 17-669,28-13-6110</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4:31.630"/>
    </inkml:context>
    <inkml:brush xml:id="br0">
      <inkml:brushProperty name="width" value="0.025" units="cm"/>
      <inkml:brushProperty name="height" value="0.025" units="cm"/>
      <inkml:brushProperty name="color" value="#AB008B"/>
    </inkml:brush>
  </inkml:definitions>
  <inkml:trace contextRef="#ctx0" brushRef="#br0">94 37 12524,'0'0'12812,"-8"11"-10698,-4 4-1586,-39 59 1938,48-68-2316,0-1 0,0 1 1,0-1-1,1 1 1,0 0-1,0-1 0,1 1 1,-1 0-1,2 0 0,-1 0 1,0 1-1,2 11 1,-1-17-145,1 0-1,-1 0 1,1 1 0,0-1 0,-1 0 0,1 0 0,0 0 0,0 0 0,0 0 0,0-1-1,0 1 1,0 0 0,0 0 0,0-1 0,0 1 0,1 0 0,-1-1 0,0 1 0,0-1 0,0 0-1,1 1 1,-1-1 0,0 0 0,0 0 0,1 0 0,-1 0 0,0 0 0,1 0 0,-1 0-1,0 0 1,1 0 0,-1-1 0,0 1 0,0 0 0,2-2 0,4 1 20,-1-1 0,0 1 0,0-1 0,0-1 0,11-5 0,-9 2-26,-1 0 0,0 0 0,-1-1 0,0 1 0,0-1 0,0-1 0,-1 1 0,0-1 0,8-16 0,-10 18 0,-1 1 0,1-1 0,-2 0 0,1 0 0,0 0 0,-1 0 0,0 0 0,-1 0 0,1 0 0,-1-1 0,-1 1 0,1 0 0,-1 0 0,0 0 0,-3-12 0,3 16-55,-1 0 0,1 0 0,0 0 0,-1 0-1,1 1 1,-1-1 0,0 0 0,1 1 0,-1-1 0,0 1 0,0-1 0,0 1 0,0 0-1,0 0 1,0 0 0,-1 0 0,1 0 0,0 0 0,0 1 0,-1-1 0,1 1 0,0 0-1,-1-1 1,1 1 0,0 0 0,-5 1 0,6-1-11,-1 0 0,1 0 0,-1 0 0,1 1 0,-1-1-1,1 0 1,0 1 0,-1-1 0,1 1 0,-1-1 0,1 1 0,0 0 0,0 0 0,-1-1 0,1 1 0,0 0 0,0 0 0,0 0-1,0 1 1,0-1 0,0 0 0,0 0 0,0 0 0,1 1 0,-1-1 0,0 0 0,1 1 0,-1-1 0,1 1 0,-1-1 0,1 0-1,0 1 1,-1-1 0,1 1 0,0-1 0,0 1 0,0-1 0,0 1 0,1-1 0,-1 1 0,0-1 0,1 3 0,1-2-504,-1 1 1,1-1 0,-1 0-1,1 0 1,0 0 0,0 0 0,0 0-1,0 0 1,0 0 0,0-1 0,0 1-1,1-1 1,-1 0 0,1 0 0,-1 1-1,1-1 1,-1-1 0,1 1 0,0 0-1,-1-1 1,6 1 0,23 3-7177</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4:31.975"/>
    </inkml:context>
    <inkml:brush xml:id="br0">
      <inkml:brushProperty name="width" value="0.025" units="cm"/>
      <inkml:brushProperty name="height" value="0.025" units="cm"/>
      <inkml:brushProperty name="color" value="#AB008B"/>
    </inkml:brush>
  </inkml:definitions>
  <inkml:trace contextRef="#ctx0" brushRef="#br0">102 51 1634,'0'0'14467,"4"-9"-10229,14-25-570,-18 34-3603,0 0 0,0 0 0,0-1 0,0 1 1,0 0-1,0 0 0,0-1 0,0 1 0,1 0 0,-1 0 1,0 0-1,0-1 0,0 1 0,0 0 0,0 0 0,0 0 1,-1-1-1,1 1 0,0 0 0,0 0 0,0 0 0,0-1 1,0 1-1,0 0 0,0 0 0,0 0 0,0-1 1,-1 1-1,1 0 0,0 0 0,0 0 0,0 0 0,0-1 1,0 1-1,-1 0 0,1 0 0,0 0 0,0 0 0,0 0 1,-1 0-1,1 0 0,0 0 0,0 0 0,-1-1 0,-13 2 1181,-13 8-331,-22 27 776,47-34-1626,0-1-1,0 1 1,0 0 0,0 0 0,0 0 0,1 0 0,-1 0 0,1 1 0,0-1-1,-1 0 1,1 1 0,0-1 0,0 1 0,0-1 0,1 1 0,-1-1 0,1 1-1,-1 0 1,1-1 0,0 5 0,3-6-120,0 0 0,0 1-1,0-2 1,0 1 0,0 0 0,1 0-1,-1-1 1,0 0 0,0 0 0,0 0-1,1 0 1,-1 0 0,5-1 0,0 0-197,124 0-1344,-131 0 1617,-1 1 1,0 0-1,0 0 0,1 0 1,-1 0-1,0 0 0,0 0 1,1 0-1,-1 0 0,0 0 1,0 0-1,1 1 0,-1-1 1,0 0-1,0 0 0,1 0 1,-1 0-1,0 0 0,0 0 1,0 0-1,1 1 0,-1-1 1,0 0-1,0 0 1,0 0-1,0 0 0,1 1 1,-1-1-1,0 0 0,0 0 1,0 0-1,0 1 0,0-1 1,0 0-1,1 0 0,-1 1 1,0-1-1,0 0 0,0 0 1,0 1-1,0-1 0,0 0 1,-6 14 653,-15 9 262,9-15-873,0 0 0,-1 0 1,0-1-1,0-1 0,0 0 0,-1-1 0,0 0 0,0-1 0,0-1 0,-26 3 0,39-6-71,1 0-1,0-1 1,0 1-1,0 0 1,-1 0-1,1-1 1,0 1-1,0 0 1,0-1-1,0 1 1,0 0-1,0 0 1,0-1-1,-1 1 1,1 0-1,0-1 1,0 1-1,0 0 1,0-1-1,0 1 1,0 0-1,1-1 1,-1 1-1,0 0 1,0-1 0,0 1-1,0 0 1,0 0-1,0-1 1,0 1-1,1 0 1,-1-1-1,0 1 1,0 0-1,0 0 1,1-1-1,-1 1 1,0 0-1,0 0 1,1 0-1,-1-1 1,0 1-1,0 0 1,1 0-1,-1 0 1,0 0-1,1 0 1,12-15-1913,44-25-8496,-22 17 1875</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4:32.346"/>
    </inkml:context>
    <inkml:brush xml:id="br0">
      <inkml:brushProperty name="width" value="0.025" units="cm"/>
      <inkml:brushProperty name="height" value="0.025" units="cm"/>
      <inkml:brushProperty name="color" value="#AB008B"/>
    </inkml:brush>
  </inkml:definitions>
  <inkml:trace contextRef="#ctx0" brushRef="#br0">21 1 8360,'0'0'22838,"0"52"-21269,-9-25-1569,5 2 0,-2-4 0,4-2 0,2-5 0,0-5 0,8-6 0,1-7-2530,0 0-4005,-2-17-8006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19.988"/>
    </inkml:context>
    <inkml:brush xml:id="br0">
      <inkml:brushProperty name="width" value="0.025" units="cm"/>
      <inkml:brushProperty name="height" value="0.025" units="cm"/>
    </inkml:brush>
  </inkml:definitions>
  <inkml:trace contextRef="#ctx0" brushRef="#br0">108 1 4068,'0'0'5381,"-62"38"-4548,45-18-481,3 1-256,7-1 0,-1-8-64</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4:33.437"/>
    </inkml:context>
    <inkml:brush xml:id="br0">
      <inkml:brushProperty name="width" value="0.025" units="cm"/>
      <inkml:brushProperty name="height" value="0.025" units="cm"/>
      <inkml:brushProperty name="color" value="#AB008B"/>
    </inkml:brush>
  </inkml:definitions>
  <inkml:trace contextRef="#ctx0" brushRef="#br0">22 1 10025,'0'0'20436,"0"13"-19166,1 57-752,-9 72 0,-6 64-518,17-201 0,4-11 0,4-11 0,-5-2 0,0-1 0,-2 0 0,-1 0 0,0 0 0,-2 0 0,-1-39 0,0 51 0,-3 3 0,-3 13 0,-3 14 0,8-21 0,1 1 0,-1-1 0,1 1 0,0-1 0,0 1 0,-1-1 0,1 1 0,0-1 0,0 1 0,0-1 0,1 1 0,-1-1 0,0 1 0,0-1 0,1 1 0,-1-1 0,1 1 0,-1-1 0,1 0 0,0 1 0,0-1 0,-1 0 0,1 1 0,0-1 0,0 0 0,0 0 0,2 1 0,0-1 0,0 0 0,0 0 0,0 0 0,0-1 0,0 0 0,0 1 0,0-1 0,0 0 0,0-1 0,0 1 0,0 0 0,0-1 0,5-1 0,3-2 0,0-1 0,-1-1 0,1 1 0,-1-2 0,0 1 0,-1-1 0,1-1 0,-1 0 0,-1 0 0,14-17 0,-32 43 0,4-7 0,0-1 0,1 1 0,0 0 0,0 1 0,1-1 0,1 1 0,0 0 0,-3 17 0,7-29 0,-1 1 0,0-1 0,0 1 0,0-1 0,0 0 0,1 1 0,-1-1 0,0 1 0,0-1 0,0 0 0,1 1 0,-1-1 0,0 0 0,1 0 0,-1 1 0,0-1 0,1 0 0,-1 0 0,0 1 0,1-1 0,-1 0 0,1 0 0,-1 0 0,0 0 0,1 1 0,-1-1 0,1 0 0,-1 0 0,0 0 0,1 0 0,-1 0 0,1 0 0,-1 0 0,1 0 0,-1 0 0,0 0 0,1-1 0,-1 1 0,1 0 0,-1 0 0,0 0 0,1 0 0,-1-1 0,0 1 0,1 0 0,0-1 0,16-6 0,40-34 0,-47 33 0,1 0 0,-1 0 0,1 1 0,1 0 0,-1 1 0,1 0 0,17-5 0,-28 11 0,0 0 0,0 0 0,0 0 0,0 0 0,0 0 0,-1 1 0,1-1 0,0 0 0,0 1 0,0-1 0,-1 0 0,1 1 0,0-1 0,-1 1 0,1-1 0,0 1 0,-1 0 0,1-1 0,0 1 0,-1-1 0,1 1 0,-1 0 0,1 0 0,-1-1 0,0 1 0,1 0 0,-1 0 0,0 0 0,1-1 0,-1 1 0,0 0 0,0 0 0,0 0 0,0 0 0,0 0 0,0-1 0,0 1 0,0 0 0,0 0 0,0 0 0,-1 1 0,-3 55 0,2-35 0,2-22 0,0 0 0,0 1 0,0-1 0,0 0 0,0 0 0,0 1 0,0-1 0,0 0 0,0 0 0,0 0 0,0 1 0,1-1 0,-1 0 0,0 0 0,0 0 0,0 1 0,0-1 0,1 0 0,-1 0 0,0 0 0,0 0 0,0 1 0,1-1 0,-1 0 0,0 0 0,0 0 0,0 0 0,1 0 0,-1 0 0,0 0 0,0 0 0,1 0 0,-1 0 0,0 0 0,0 0 0,0 0 0,1 0 0,-1 0 0,0 0 0,0 0 0,1 0 0,-1 0 0,17-5 0,12-11 0,-18 8 0,-1-1 0,0 0 0,0-1 0,-1 0 0,0 0 0,11-18 0,-21 31 0,-1-1 0,1 1 0,-1-1 0,1 1 0,0-1 0,0 1 0,0 0 0,0 0 0,0 5 0,1-8 0,0 1 0,1 0 0,-1 0 0,0 0 0,1 0 0,-1 0 0,0-1 0,1 1 0,-1 0 0,1 0 0,-1-1 0,1 1 0,0 0 0,-1-1 0,1 1 0,0 0 0,-1-1 0,1 1 0,0-1 0,0 1 0,-1-1 0,1 1 0,0-1 0,0 0 0,0 0 0,0 1 0,0-1 0,0 0 0,-1 0 0,1 0 0,0 0 0,0 0 0,0 0 0,0 0 0,0 0 0,0 0 0,0 0 0,0-1 0,6 1 0,-1 0 0,0-1 0,1 0 0,-1 0 0,0 0 0,0-1 0,0 0 0,0 0 0,0 0 0,0-1 0,0 0 0,-1 0 0,0-1 0,1 1 0,-1-1 0,-1 0 0,1-1 0,0 1 0,-1-1 0,0 0 0,0 0 0,-1 0 0,1 0 0,-1-1 0,0 0 0,0 1 0,-1-1 0,0 0 0,0 0 0,0 0 0,-1-1 0,0 1 0,0 0 0,0-12 0,-2 17 0,1 1 0,-1-1 0,1 1 0,0 0 0,-1-1 0,1 1 0,-1 0 0,1-1 0,-1 1 0,1 0 0,-1 0 0,1 0 0,-1-1 0,1 1 0,-1 0 0,1 0 0,-1 0 0,1 0 0,-1 0 0,1 0 0,-1 0 0,1 0 0,-1 0 0,1 0 0,-1 0 0,1 0 0,-1 1 0,1-1 0,-1 0 0,0 1 0,-19 5 0,12 1 0,0 0 0,1 0 0,0 0 0,0 1 0,1 0 0,-8 12 0,12-16 0,-1 0 0,1 0 0,0 1 0,0-1 0,1 0 0,-1 1 0,1-1 0,0 1 0,0-1 0,0 1 0,1-1 0,0 1 0,0 0 0,0-1 0,0 1 0,2 6 0,0-8 3,-1 0-1,1 0 1,0-1-1,0 1 1,0-1-1,0 1 1,0-1-1,0 0 1,1 0-1,-1 0 1,1 0-1,0 0 1,0 0-1,-1-1 1,1 1-1,0-1 1,0 0-1,0 0 1,0 0-1,1-1 1,-1 1-1,0-1 1,0 1-1,0-1 1,7 0-1,-4 0-27,0 0 0,1 0 0,-1 0 0,0-1 0,1 0-1,-1 0 1,0-1 0,0 0 0,0 0 0,0 0 0,0-1 0,8-4-1,-12 5-474,1-1-1,-1 1 1,0 0-1,0-1 0,0 1 1,0-1-1,0 0 1,0 0-1,2-5 0,2-18-9664,-6 3-6913</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4:33.780"/>
    </inkml:context>
    <inkml:brush xml:id="br0">
      <inkml:brushProperty name="width" value="0.025" units="cm"/>
      <inkml:brushProperty name="height" value="0.025" units="cm"/>
      <inkml:brushProperty name="color" value="#AB008B"/>
    </inkml:brush>
  </inkml:definitions>
  <inkml:trace contextRef="#ctx0" brushRef="#br0">1 6 18706,'0'-5'11018,"5"5"-9320,-3 0-801,2 9-673,-1 2-128,-2 0-865,-1-2-2017,0 0-2980</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4:34.120"/>
    </inkml:context>
    <inkml:brush xml:id="br0">
      <inkml:brushProperty name="width" value="0.025" units="cm"/>
      <inkml:brushProperty name="height" value="0.025" units="cm"/>
      <inkml:brushProperty name="color" value="#AB008B"/>
    </inkml:brush>
  </inkml:definitions>
  <inkml:trace contextRef="#ctx0" brushRef="#br0">1 23 20820,'0'0'10666,"60"-11"-11467,-38 7-4004,-4-4-7334</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4:34.464"/>
    </inkml:context>
    <inkml:brush xml:id="br0">
      <inkml:brushProperty name="width" value="0.025" units="cm"/>
      <inkml:brushProperty name="height" value="0.025" units="cm"/>
      <inkml:brushProperty name="color" value="#AB008B"/>
    </inkml:brush>
  </inkml:definitions>
  <inkml:trace contextRef="#ctx0" brushRef="#br0">26 0 16976,'0'0'11221,"0"11"-9769,0 35-433,-12 83 0,-2 38 61,14-165-1118,0 0 0,0 0 0,0 0 0,1 0-1,-1 0 1,0 0 0,1 0 0,-1 0 0,1 0 0,0 0 0,0 0 0,0 0-1,0 0 1,0 0 0,0 0 0,0-1 0,1 1 0,-1-1 0,0 1 0,1-1-1,0 1 1,2 1 0,-1-1-149,1-1 0,-1 1 1,1-1-1,0 0 0,0 0 0,-1 0 0,1 0 0,0-1 1,0 0-1,0 1 0,6-2 0,4 0-706,0-1 0,0-1 1,-1 0-1,1-1 0,-1 0 0,14-7 0,8-7-7472,0-2-5835</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4:34.790"/>
    </inkml:context>
    <inkml:brush xml:id="br0">
      <inkml:brushProperty name="width" value="0.025" units="cm"/>
      <inkml:brushProperty name="height" value="0.025" units="cm"/>
      <inkml:brushProperty name="color" value="#AB008B"/>
    </inkml:brush>
  </inkml:definitions>
  <inkml:trace contextRef="#ctx0" brushRef="#br0">171 1 15278,'0'0'9006,"-9"0"-6150,-1-1-2432,0 2 0,0 0 0,0 0-1,0 1 1,0 0 0,0 0-1,-9 4 1,15-4-322,0-1 0,0 0-1,0 1 1,0 0 0,0 0-1,0 0 1,1 1 0,-1-1-1,1 1 1,0 0 0,-1 0-1,1 0 1,0 0 0,1 0-1,-1 1 1,1-1 0,-1 1-1,1 0 1,0 0 0,0 0-1,-2 8 1,4-12-104,0 1-1,1-1 1,-1 1 0,0-1 0,0 1-1,0-1 1,1 1 0,-1-1-1,0 1 1,0-1 0,1 1-1,-1-1 1,0 0 0,1 1 0,-1-1-1,1 0 1,-1 1 0,1-1-1,-1 0 1,0 1 0,1-1 0,-1 0-1,1 0 1,-1 0 0,1 1-1,-1-1 1,1 0 0,-1 0-1,1 0 1,0 0 0,-1 0 0,1 0-1,-1 0 1,1 0 0,0 0-1,28 0-202,-21-1 98,45-2-758,-39 1 620,0 1 0,0 0 1,0 2-1,0-1 0,0 1 0,20 5 1,-33-6 259,-1 0 1,1 0 0,0 1 0,0-1 0,0 0-1,-1 0 1,1 1 0,0-1 0,-1 0 0,1 1-1,0-1 1,-1 1 0,1-1 0,0 1 0,-1 0 0,1-1-1,-1 1 1,1-1 0,-1 1 0,1 0 0,-1-1-1,0 1 1,1 0 0,-1 0 0,0-1 0,1 1 0,-1 0-1,0 0 1,0-1 0,0 1 0,0 0 0,0 0-1,0 0 1,0-1 0,0 1 0,0 0 0,0 0 0,0 0-1,0-1 1,-1 1 0,1 0 0,0 0 0,-1-1-1,1 1 1,0 0 0,-1-1 0,1 1 0,-1 0 0,1-1-1,-1 1 1,1-1 0,-2 2 0,-1 2 235,-1 0 1,0-1 0,1 1-1,-1-1 1,-1 0 0,-5 4-1,-5 0-213,0 0-1,0-2 0,-1 1 1,1-2-1,-1 0 1,0-1-1,-1-1 0,1-1 1,-27 0-1,27-6-622,18-6-904,24-9-2619,25 2-8069,-22 9 395</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4:35.352"/>
    </inkml:context>
    <inkml:brush xml:id="br0">
      <inkml:brushProperty name="width" value="0.025" units="cm"/>
      <inkml:brushProperty name="height" value="0.025" units="cm"/>
      <inkml:brushProperty name="color" value="#AB008B"/>
    </inkml:brush>
  </inkml:definitions>
  <inkml:trace contextRef="#ctx0" brushRef="#br0">240 90 17457,'0'0'6064,"-5"-8"-3224,2 3-2564,-1 1 0,1-1 0,-1 1 0,0 0-1,0 0 1,-1 1 0,1-1 0,-1 1 0,1 0 0,-1 0 0,0 1 0,0-1 0,0 1 0,-1 0-1,1 0 1,0 1 0,-1 0 0,1 0 0,-1 0 0,0 0 0,-8 1 0,6 0-247,0 1 0,0 0 0,1 0 1,-1 0-1,0 1 0,1 0 0,-1 1 0,1 0 1,-7 3-1,12-5-28,-1 0 1,1 0-1,0 1 1,0-1-1,-1 0 0,1 1 1,0 0-1,0-1 1,1 1-1,-1 0 1,0 0-1,1 0 0,-1 0 1,1 0-1,-1 0 1,1 1-1,0-1 1,0 0-1,0 1 0,0-1 1,1 1-1,-1-1 1,1 1-1,-1-1 0,1 1 1,0-1-1,0 1 1,0 0-1,0-1 1,1 6-1,0-7-1,0 1 0,1-1 0,-1 0 0,0 0 0,1 1 0,-1-1 0,1 0 0,-1 0 0,1 0 0,-1-1 0,1 1 0,0 0 0,0 0 0,-1-1 0,1 1 0,0-1 0,0 0 0,-1 0 0,1 1 0,0-1 0,0 0 0,0 0 0,2-1 0,47-2 0,-39 0-28,0-1 0,0 0 0,0-1 0,-1 0 0,0-1 0,0 0 0,0-1 0,-1 0 0,0 0 0,0-1 0,-1-1 0,0 0 0,-1 0 0,0-1 0,12-17 0,-25 36 25,1 0 1,0 1-1,0-1 0,-3 15 1,-2 5 185,-1-4-159,2 0-1,1 0 0,1 1 0,1 0 0,1 0 0,1 0 0,2 1 0,1-1 1,1 1-1,1-1 0,8 42 0,-9-66-23,4 15 0,-1 1 0,-1-1 0,2 29 0,-5-42 0,0 0 0,0 0 0,0 0 0,-1 0 0,1 0 0,-1 0 0,0 0 0,-1-1 0,-2 8 0,3-9 0,0-1 0,0 1 0,-1-1 0,1 1 0,0-1 0,-1 1 0,1-1 0,-1 0 0,1 0 0,-1 0 0,1 0 0,-1 0 0,0 0 0,0 0 0,1 0 0,-1-1 0,0 1 0,0-1 0,0 1 0,0-1 0,-2 0 0,1 0 0,0 0 0,0-1 0,1 1 0,-1-1 0,0 0 0,0 0 0,1 0 0,-1 0 0,0 0 0,1 0 0,-1-1 0,1 1 0,0-1 0,-1 0 0,1 0 0,0 0 0,0 0 0,0 0 0,0 0 0,1-1 0,-1 1 0,0 0 0,1-1 0,-2-3 0,-4-9 0,0 0 0,-9-29 0,16 43 0,-6-18 0,1 0 0,1 0 0,1 0 0,1 0 0,0-1 0,2 1 0,1-29 0,0 45-45,0-1-1,0 1 1,0-1-1,0 1 1,0-1 0,1 1-1,0 0 1,0 0-1,-1 0 1,2 0 0,-1 0-1,0 0 1,1 0-1,-1 1 1,1-1-1,0 1 1,0-1 0,0 1-1,0 0 1,0 1-1,0-1 1,0 0 0,7-1-1,8-3-1015,1 0 0,0 2 0,30-4 0,20-6-4944,-28-1-12124</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4:36.070"/>
    </inkml:context>
    <inkml:brush xml:id="br0">
      <inkml:brushProperty name="width" value="0.025" units="cm"/>
      <inkml:brushProperty name="height" value="0.025" units="cm"/>
      <inkml:brushProperty name="color" value="#AB008B"/>
    </inkml:brush>
  </inkml:definitions>
  <inkml:trace contextRef="#ctx0" brushRef="#br0">36 89 19763,'-1'10'2306,"-1"183"6398,4-116-8114,-3 0 0,-18 119 0,11-167-510,8-29-79,0 0 0,0 0 0,0 0 1,0 0-1,0 0 0,0-1 0,0 1 0,0 0 0,0 0 0,0 0 1,0 0-1,0 0 0,0 0 0,0-1 0,0 1 0,0 0 1,0 0-1,0 0 0,0 0 0,0 0 0,0 0 0,0 0 1,0-1-1,0 1 0,0 0 0,0 0 0,0 0 0,-1 0 1,1 0-1,0 0 0,0 0 0,0 0 0,0 0 0,0 0 1,0 0-1,0 0 0,-1-1 0,1 1 0,0 0 0,0 0 1,0 0-1,0 0 0,0 0 0,0 0 0,-1 0 0,1 0 0,0 0 1,0 0-1,0 0 0,0 0 0,0 1 0,0-1 0,-1 0 1,1 0-1,0 0 0,0 0 0,0 0 0,0 0 0,0 0 1,0 0-1,0 0 0,-2-55 71,10-36-72,30-133 0,-25 157 0,-8 42 0,18-78 0,-21 95 0,1 0 0,0 1 0,0-1 0,1 1 0,0 0 0,0 0 0,1 0 0,-1 0 0,1 1 0,7-6 0,-10 9 0,1 1 0,0 0 0,0 1 0,1-1 0,-1 0 0,0 1 0,0 0 0,1 0 0,-1 0 0,1 0 0,-1 1 0,1-1 0,-1 1 0,1 0 0,0 0 0,-1 0 0,1 0 0,-1 1 0,1-1 0,-1 1 0,1 0 0,-1 0 0,0 0 0,1 1 0,-1-1 0,0 1 0,0-1 0,0 1 0,0 0 0,0 1 0,4 3 0,0-1 0,-1 1 0,0-1 0,0 1 0,-1 0 0,0 1 0,0-1 0,0 1 0,-1 0 0,1 1 0,-2-1 0,1 1 0,3 12 0,-6-15 0,0 0 0,0 1 0,-1-1 0,0 0 0,0 1 0,0-1 0,-1 0 0,1 1 0,-1-1 0,0 0 0,-1 0 0,0 0 0,1 0 0,-1 0 0,-1 0 0,1 0 0,-1-1 0,0 1 0,0-1 0,0 0 0,-1 0 0,1 0 0,-1 0 0,0 0 0,0-1 0,0 0 0,-9 5 0,3-2 0,0-1 0,0 0 0,-1-1 0,0 0 0,0 0 0,0-2 0,0 1 0,-1-1 0,1-1 0,-1 0 0,-22-1 0,33 0-117,-1 1-1,1-1 1,-1 0-1,1 0 1,-1 0-1,1-1 1,-1 1-1,1 0 1,-1 0 0,1-1-1,-1 1 1,1-1-1,-1 0 1,1 1-1,0-1 1,-1 0-1,1 0 1,0 1 0,0-1-1,0 0 1,-1-1-1,1 1 1,0 0-1,0 0 1,0 0-1,1 0 1,-1-1 0,0 1-1,0 0 1,1-1-1,-1 1 1,1-1-1,-1 1 1,1-1-1,0 1 1,-1-1 0,1 1-1,0-1 1,0 1-1,0-1 1,0 1-1,0-1 1,1 1-1,0-3 1,0-1-809,1-1 0,0 1 0,0 0 0,1 0 0,-1 0 0,1 0 0,0 1 0,1-1 0,-1 1 0,8-8 0,20-15-10605</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4:36.641"/>
    </inkml:context>
    <inkml:brush xml:id="br0">
      <inkml:brushProperty name="width" value="0.025" units="cm"/>
      <inkml:brushProperty name="height" value="0.025" units="cm"/>
      <inkml:brushProperty name="color" value="#AB008B"/>
    </inkml:brush>
  </inkml:definitions>
  <inkml:trace contextRef="#ctx0" brushRef="#br0">260 0 13004,'0'0'18311,"-12"8"-17307,-17 11-871,1 1 0,-46 42 1,62-51-129,1 1 0,0 0-1,0 0 1,2 1 0,0 0 0,0 1 0,1 0-1,1 0 1,-9 24 0,16-38-5,-1 1 0,1-1 0,0 1 0,-1-1 0,1 1 0,0-1 0,0 1 0,-1-1 0,1 1 0,0-1 0,0 1 0,0 0 0,0-1 0,0 1 0,0-1 0,0 1 0,0 0 0,0-1 0,0 1 0,0-1 0,0 1 0,0-1 0,1 1 0,-1 0 0,0-1 0,0 1 0,1-1 0,-1 1 0,0-1 0,1 1 0,-1-1 0,0 1 0,1-1 0,17-9 0,20-30 0,61-102-2696,-108 176 1741,-15 25 1043,14-39 500,0 0-1,2 1 1,1 1-1,1-1 1,-5 34 0,11-56-588,0 1 1,-1-1 0,1 1 0,0-1-1,0 1 1,0-1 0,0 1 0,0-1-1,0 1 1,0-1 0,0 1 0,0-1-1,0 1 1,0 0 0,0-1 0,0 1-1,0-1 1,0 1 0,0-1-1,1 1 1,-1-1 0,0 1 0,0-1-1,1 1 1,-1-1 0,0 1 0,1-1-1,-1 0 1,1 1 0,-1-1 0,0 0-1,1 1 1,-1-1 0,1 0 0,-1 1-1,1-1 1,-1 0 0,1 0 0,-1 1-1,1-1 1,-1 0 0,1 0 0,-1 0-1,1 0 1,0 0 0,-1 0 0,1 0-1,-1 0 1,1 0 0,-1 0-1,1 0 1,-1 0 0,1 0 0,-1-1-1,1 1 1,-1 0 0,1 0 0,-1 0-1,1-1 1,-1 1 0,1 0 0,0-1-1,27-23-9,-24 16-22,-1 0-1,0 0 1,0 0-1,-1 0 1,0-1-1,0 1 1,-1-1-1,0 1 1,-1-1 0,0 0-1,0 1 1,-1-1-1,0 1 1,0-1-1,-4-13 1,3 17 4,1 0 1,-1 1 0,0-1-1,0 0 1,-1 0-1,0 1 1,1 0-1,-1-1 1,-1 1-1,1 0 1,0 1 0,-6-5-1,7 6 20,-1 0 0,0 0 0,0 1-1,0-1 1,0 1 0,0 0 0,-1 0-1,1 0 1,0 0 0,0 1 0,-1-1 0,1 1-1,0 0 1,-1 0 0,1 0 0,-1 0 0,1 0-1,0 1 1,-1 0 0,-2 0 0,3 1 49,0-1 0,1 1 0,-1-1-1,1 1 1,0 0 0,0 0 0,-1 0 0,1 0 0,0 0 0,1 0 0,-3 4 0,3-5-31,0-1 1,1 1-1,-1-1 1,1 1-1,-1 0 1,1 0-1,-1-1 1,1 1 0,0 0-1,-1 0 1,1-1-1,0 1 1,0 0-1,-1 0 1,1 0-1,0 0 1,0 0-1,0-1 1,0 1-1,0 0 1,0 0-1,0 0 1,0 0-1,1 0 1,-1-1-1,0 1 1,0 0-1,1 0 1,-1 0-1,0-1 1,1 1-1,-1 0 1,1 0-1,-1-1 1,1 1-1,-1 0 1,1-1-1,0 1 1,-1-1-1,1 1 1,0-1 0,1 2-1,17 4-11,0-1 0,0 0 0,1-2 0,0 0 0,0-1 0,33-1 0,13 2 0,95 8-6854,-126-11-674</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4:37.015"/>
    </inkml:context>
    <inkml:brush xml:id="br0">
      <inkml:brushProperty name="width" value="0.025" units="cm"/>
      <inkml:brushProperty name="height" value="0.025" units="cm"/>
      <inkml:brushProperty name="color" value="#AB008B"/>
    </inkml:brush>
  </inkml:definitions>
  <inkml:trace contextRef="#ctx0" brushRef="#br0">0 1 14318,'0'0'18449,"61"8"-18449,-22-5 0,7 2 0,0-4-2434,-7-1-1314,-9 0-3266,-9 0-8585</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4:37.355"/>
    </inkml:context>
    <inkml:brush xml:id="br0">
      <inkml:brushProperty name="width" value="0.025" units="cm"/>
      <inkml:brushProperty name="height" value="0.025" units="cm"/>
      <inkml:brushProperty name="color" value="#AB008B"/>
    </inkml:brush>
  </inkml:definitions>
  <inkml:trace contextRef="#ctx0" brushRef="#br0">0 29 20595,'0'0'9513,"97"25"-9160,-35-27-257,8-7-577,2-3-1665,1-1-961,-3-5-6502</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32.803"/>
    </inkml:context>
    <inkml:brush xml:id="br0">
      <inkml:brushProperty name="width" value="0.025" units="cm"/>
      <inkml:brushProperty name="height" value="0.025" units="cm"/>
    </inkml:brush>
  </inkml:definitions>
  <inkml:trace contextRef="#ctx0" brushRef="#br0">1 61 8776,'0'0'14574,"11"-7"-12380,1 0-1643,0 0 0,0 1 0,1 1 0,0 0 0,0 0 0,1 2 0,-1-1 0,22-1 1,-19 3-63,45-2 679,-56 4-1116,-1 0 0,0 0 1,0 0-1,0 1 0,1 0 0,-1-1 0,0 2 0,0-1 1,0 0-1,6 4 0,-8-4-51,-1 1 0,0-1 0,0 0 0,0 1 1,0-1-1,0 1 0,0 0 0,0-1 0,0 1 0,0 0 0,-1-1 0,1 1 0,-1 0 1,0 0-1,1-1 0,-1 1 0,0 0 0,0 0 0,0 0 0,0 0 0,0-1 0,0 1 1,-1 0-1,1 0 0,-1 0 0,1-1 0,-1 1 0,0 0 0,0-1 0,1 1 0,-1 0 1,0-1-1,0 1 0,-1-1 0,0 2 0,-6 8-3,1-1 0,-2 0 0,-12 12 0,-44 32 2,48-42 0,1 2 0,0 0 0,-24 27 0,39-40 0,1-1 0,-1 1 0,0-1 0,1 1 0,-1-1 0,0 1 0,1 0 0,-1-1 0,1 1 0,-1 0 0,1-1 0,-1 1 0,1 0 0,0 0 0,-1-1 0,1 1 0,0 0 0,0 0 0,-1 0 0,1 0 0,0-1 0,0 1 0,0 0 0,0 0 0,0 0 0,0 0 0,0-1 0,0 1 0,1 0 0,-1 0 0,0 0 0,0 0 0,1-1 0,-1 1 0,1 0 0,-1 0 0,0-1 0,1 1 0,-1 0 0,1-1 0,0 1 0,-1 0 0,1-1 0,-1 1 0,1-1 0,0 1 0,0-1 0,-1 1 0,1-1 0,0 0 0,0 1 0,-1-1 0,1 0 0,0 0 0,0 1 0,0-1 0,1 0 0,8 1 0,1 1 0,-1-2 0,21 0 0,-18-1 0,28 1-641,67 0-6133,-61-3-1025</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4:51.280"/>
    </inkml:context>
    <inkml:brush xml:id="br0">
      <inkml:brushProperty name="width" value="0.025" units="cm"/>
      <inkml:brushProperty name="height" value="0.025" units="cm"/>
      <inkml:brushProperty name="color" value="#AB008B"/>
    </inkml:brush>
  </inkml:definitions>
  <inkml:trace contextRef="#ctx0" brushRef="#br0">86 30 8136,'0'0'16031,"8"-6"-13196,24-17-711,-32 23-2089,0 0 0,0 0-1,0 0 1,1 0-1,-1 0 1,0 0 0,0-1-1,0 1 1,1 0 0,-1 0-1,0 0 1,0 0 0,0 0-1,1 0 1,-1 0 0,0 0-1,0 0 1,1 0 0,-1 0-1,0 0 1,0 0 0,0 0-1,1 0 1,-1 0 0,0 0-1,0 0 1,0 1 0,1-1-1,-1 0 1,0 0-1,0 0 1,0 0 0,0 0-1,1 0 1,-1 1 0,0-1-1,0 0 1,0 0 0,0 0-1,0 0 1,1 1 0,-1-1-1,0 0 1,0 0 0,0 0-1,0 1 1,0-1 0,0 0-1,0 0 1,0 1 0,0-1-1,0 0 1,0 0-1,0 0 1,0 1 0,0-1-1,0 0 1,0 0 0,0 0-1,0 1 1,0-1 0,0 0-1,0 0 1,0 0 0,-1 1-1,1-1 1,0 0 0,0 0-1,-3 16 292,-8 6-164,-1-1 0,-21 30 0,23-38-107,0 1 0,1 1-1,0 0 1,2 0 0,-1 0 0,2 1-1,-7 24 1,13-38-55,-1-1 0,1 1 0,0 0 0,0 0 0,0 0 0,0-1 0,0 1 0,0 0 0,0 0 0,0 0 0,1-1 0,-1 1 0,1 0 0,0 0 0,-1-1 0,1 1 0,0-1 0,0 1 0,0 0 0,0-1 0,0 0 0,0 1 0,0-1 0,2 2 0,0-1 0,0 0 0,1 0 0,-1-1 0,0 1 0,1-1 0,-1 0 0,1 0 0,-1 0 0,1 0 0,0-1 0,5 1 0,6-1 0,0 0 0,0-1 0,0-1 0,0 0 0,16-6 0,-21 6-203,-3 1-674,-1 0-1,0-1 0,1 0 0,-1 0 0,0 0 0,0-1 0,0 1 1,0-1-1,-1-1 0,1 1 0,-1-1 0,0 0 0,0-1 1,0 1-1,8-10 0,-5-3-8544</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4:51.652"/>
    </inkml:context>
    <inkml:brush xml:id="br0">
      <inkml:brushProperty name="width" value="0.025" units="cm"/>
      <inkml:brushProperty name="height" value="0.025" units="cm"/>
      <inkml:brushProperty name="color" value="#AB008B"/>
    </inkml:brush>
  </inkml:definitions>
  <inkml:trace contextRef="#ctx0" brushRef="#br0">81 1 14061,'0'0'8232,"-29"49"-4741,17-22-800,0 3-961,3 1-417,0 2-641,3-1-479,3-1-161,3-4-32,0-5-1121,2-6-1570,5-8-1985,7-8-3588</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4:51.978"/>
    </inkml:context>
    <inkml:brush xml:id="br0">
      <inkml:brushProperty name="width" value="0.025" units="cm"/>
      <inkml:brushProperty name="height" value="0.025" units="cm"/>
      <inkml:brushProperty name="color" value="#AB008B"/>
    </inkml:brush>
  </inkml:definitions>
  <inkml:trace contextRef="#ctx0" brushRef="#br0">1 290 5958,'0'0'23045,"13"-6"-22313,15-11-671,0-2 1,-2 0-1,0-2 0,-1-1 1,28-31-1,-15 5-107,-29 35-25,0 1-1,1 0 1,1 0-1,0 1 1,17-14-1,-29 57-88,-8-6 500,-2 0 0,-23 40 1,25-51-271,0 1 0,1 1 1,0-1-1,1 1 0,1 0 1,1 1-1,0-1 0,1 1 1,-1 22-1,5-37-466,2 14-678,2-14-2828,2-2-4131</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4:52.352"/>
    </inkml:context>
    <inkml:brush xml:id="br0">
      <inkml:brushProperty name="width" value="0.025" units="cm"/>
      <inkml:brushProperty name="height" value="0.025" units="cm"/>
      <inkml:brushProperty name="color" value="#AB008B"/>
    </inkml:brush>
  </inkml:definitions>
  <inkml:trace contextRef="#ctx0" brushRef="#br0">0 97 11179,'0'0'12422,"14"3"-9619,-2 0-2281,1 0 1,0-1-1,0-1 1,-1 0-1,1-1 1,0 0-1,25-4 1,3-4-372,330-57 1212,-256 50-1029,145 0 1,-208 14-541,-27 0-119,-1 1 1,33 3-1,-45 3-835,-18 2-135,-21 3-1962,-10-10-4921,18-1-390</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4:52.835"/>
    </inkml:context>
    <inkml:brush xml:id="br0">
      <inkml:brushProperty name="width" value="0.025" units="cm"/>
      <inkml:brushProperty name="height" value="0.025" units="cm"/>
      <inkml:brushProperty name="color" value="#AB008B"/>
    </inkml:brush>
  </inkml:definitions>
  <inkml:trace contextRef="#ctx0" brushRef="#br0">23 4 10602,'0'0'20654,"11"1"-19394,148-3-954,-51 0-361,-107 2 55,0 0 0,-1 0 0,1 0 0,0 0 0,-1 0 0,1 0 0,0 0 0,-1 0 0,1 0 0,0 1 0,-1-1 0,1 0 0,0 0 0,-1 1 0,1-1 0,-1 0 0,1 1 0,-1-1 0,1 1 0,0-1 0,-1 1 0,1-1 0,-1 1 0,0-1 0,1 1 0,-1-1 0,1 1 0,-1-1 0,0 1 0,0 0 0,1-1 0,-1 1 0,0 0 0,0-1 0,0 1 0,0 0 0,1-1 0,-1 1 0,0 0 0,0-1 0,-1 1 0,1 0 0,0-1 0,0 1 0,0 0 0,0-1 0,0 1 0,-1 0 0,1-1 0,0 1 0,-1-1 0,1 1 0,0 0 0,-1-1 0,1 1 0,-1 0 0,-24 37 0,-29 26 0,-72 92 0,105-127 0,2 1 0,0 0 0,-20 50 0,33-69-2136,5-18-2685,1-6 813,-4-12-3573</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4:53.178"/>
    </inkml:context>
    <inkml:brush xml:id="br0">
      <inkml:brushProperty name="width" value="0.025" units="cm"/>
      <inkml:brushProperty name="height" value="0.025" units="cm"/>
      <inkml:brushProperty name="color" value="#AB008B"/>
    </inkml:brush>
  </inkml:definitions>
  <inkml:trace contextRef="#ctx0" brushRef="#br0">0 22 16560,'0'0'11434,"64"-7"-9255,-38 7-322,7 0-1120,5 0-737,6 0 0,0 0 0,-3 0 0,0-2-1762,-6-2-3555,-6-5-3363</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4:53.520"/>
    </inkml:context>
    <inkml:brush xml:id="br0">
      <inkml:brushProperty name="width" value="0.025" units="cm"/>
      <inkml:brushProperty name="height" value="0.025" units="cm"/>
      <inkml:brushProperty name="color" value="#AB008B"/>
    </inkml:brush>
  </inkml:definitions>
  <inkml:trace contextRef="#ctx0" brushRef="#br0">197 42 18417,'0'0'6476,"-11"8"-3465,10-8-2973,-20 14 956,0 0 0,-21 21 0,37-31-894,0 0 1,0 1-1,0 0 0,1 0 0,0 0 1,0 0-1,0 1 0,1 0 0,0-1 1,0 1-1,0 1 0,1-1 0,-1 0 0,2 0 1,-1 1-1,0 6 0,2-12-106,0 0 1,1 0-1,-1-1 0,0 1 0,1 0 0,-1 0 0,0-1 1,1 1-1,-1 0 0,1-1 0,0 1 0,-1-1 0,1 1 1,-1 0-1,1-1 0,0 1 0,-1-1 0,1 0 0,0 1 1,0-1-1,-1 0 0,1 1 0,0-1 0,0 0 0,0 0 1,-1 0-1,1 1 0,0-1 0,0 0 0,0 0 0,1 0 1,35 0-397,-25-1 232,170 1-2899,-180-1 3074,-1 1 0,0 0 0,0 0 0,1 0-1,-1 0 1,0 1 0,0-1 0,1 0 0,-1 0 0,0 1 0,0-1 0,0 1 0,1-1 0,-1 1 0,0-1 0,0 1 0,0 0 0,0 0 0,0-1 0,0 1 0,0 0 0,-1 0 0,1 0 0,0 0 0,0 0 0,-1 0 0,1 0 0,1 2 0,-2 0 59,0 0-1,1-1 1,-1 1 0,0 0-1,-1 0 1,1-1 0,0 1-1,-1 0 1,1-1 0,-1 1-1,0 0 1,-2 3 0,-2 6 307,-1 0 1,-1-1-1,1 0 0,-15 16 1,8-13-177,0 1 0,-2-2 0,-28 22 1,37-30-169,-1-1 0,1 0 1,-1-1-1,0 1 1,0-1-1,-1-1 1,1 1-1,-1-1 0,1-1 1,-1 1-1,1-1 1,-14 0-1,17-2-235,1 1 1,0-1-1,0 0 0,0 0 1,0 0-1,0 0 0,0-1 1,1 1-1,-1-1 0,0 0 1,1 1-1,-1-1 0,1 0 1,0-1-1,-1 1 0,1 0 1,0-1-1,0 1 0,1-1 1,-1 1-1,0-1 0,-1-5 0,-2-1-1438,1-2 0,1 1 0,-1 0 0,2-1-1,-3-14 1,1-23-10573</inkml:trace>
  <inkml:trace contextRef="#ctx0" brushRef="#br0" timeOffset="1">195 20 8616,'0'0'10410,"51"-5"-7335,-21 2 608,-1 2-608,-1 1-1409,1 0-1122,0 0-512,1 0-1345,-2-1-3203,5-8-4164</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5:03.352"/>
    </inkml:context>
    <inkml:brush xml:id="br0">
      <inkml:brushProperty name="width" value="0.025" units="cm"/>
      <inkml:brushProperty name="height" value="0.025" units="cm"/>
      <inkml:brushProperty name="color" value="#AB008B"/>
    </inkml:brush>
  </inkml:definitions>
  <inkml:trace contextRef="#ctx0" brushRef="#br0">16 1 7815,'0'0'11585,"-3"8"-9231,0 0-1901,1 0 1,0 0-1,0 0 1,1 0-1,0 0 1,0 0-1,1 0 1,0 1-1,0-1 0,1 0 1,0 0-1,0 0 1,1 0-1,0 0 1,1 0-1,3 8 1,-2-10-414,0 0 1,0 1 0,0-1-1,1-1 1,0 1 0,0-1-1,0 0 1,1 0 0,0 0-1,0-1 1,0 0 0,0 0-1,1-1 1,0 1 0,-1-1-1,1-1 1,0 0 0,1 0-1,-1 0 1,0 0 0,0-1 0,1-1-1,-1 1 1,0-1 0,1 0-1,10-2 1,-10 0-538,0 1 0,0-1 1,0-1-1,0 0 0,-1 0 0,12-6 1,-12 5-708,0-1 0,0 0 0,0 0 1,-1-1-1,0 0 0,9-10 1,6-11-5444</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5:03.679"/>
    </inkml:context>
    <inkml:brush xml:id="br0">
      <inkml:brushProperty name="width" value="0.025" units="cm"/>
      <inkml:brushProperty name="height" value="0.025" units="cm"/>
      <inkml:brushProperty name="color" value="#AB008B"/>
    </inkml:brush>
  </inkml:definitions>
  <inkml:trace contextRef="#ctx0" brushRef="#br0">347 0 10570,'0'0'7532,"-7"12"-4958,-101 178 4350,1 16-4386,3-5-2119,87-163 179,14-26-2282,11-22-6642,2-12 3554,2-8-1800</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5:05.926"/>
    </inkml:context>
    <inkml:brush xml:id="br0">
      <inkml:brushProperty name="width" value="0.025" units="cm"/>
      <inkml:brushProperty name="height" value="0.025" units="cm"/>
      <inkml:brushProperty name="color" value="#AB008B"/>
    </inkml:brush>
  </inkml:definitions>
  <inkml:trace contextRef="#ctx0" brushRef="#br0">261 1 12364,'-9'29'4813,"-23"15"-2550,13-21-1091,-20 35 510,15-20-26,-2-1 0,-2-1 0,-41 41 0,74-99-418,10-13-1398,102-179-5167,-117 214 5326,0 0 0,0 1 0,0-1 0,0 0 0,0 0 0,0 0-1,0 0 1,0 0 0,0 0 0,1 1 0,-1-1 0,0 0 0,0 0 0,0 0 0,0 0 0,0 0 0,0 0 0,1 0 0,-1 0 0,0 0 0,0 0 0,0 0 0,0 0 0,1 0 0,-1 1 0,0-1 0,0 0 0,0 0 0,0 0 0,0 0 0,1-1 0,-1 1 0,0 0 0,0 0 0,0 0 0,0 0 0,1 0 0,-1 0 0,0 0 0,0 0 0,0 0 0,0 0-1,0 0 1,1 0 0,-1-1 0,0 1 0,0 0 0,0 0 0,0 0 0,0 0 0,0 0 0,0-1 0,-1 31 451,-8 36 628,3-37-392,1 0-1,1 0 0,2 1 1,2 50-1,-1-79-665,1 1 0,1-1 0,-1 0 0,0 1 0,0-1 0,0 0 0,1 1 0,-1-1 0,1 0 0,-1 1 0,1-1 0,-1 0 0,1 0 0,0 0 0,0 1 0,-1-1 0,1 0 0,0 0 0,0 0 0,0 0 0,0 0 0,0-1 0,0 1 0,1 0 0,-1 0 0,0-1 0,0 1 0,1-1 0,-1 1 0,0-1 0,0 1 0,1-1 0,-1 0 0,1 0 0,-1 0 0,0 1 0,1-1 0,-1-1 0,0 1 0,1 0 0,1 0 0,0-1-2,-1 0 0,1 0 0,0 0 1,0 0-1,-1-1 0,1 1 0,0-1 0,-1 0 0,0 1 1,1-1-1,-1 0 0,0 0 0,0-1 0,0 1 1,0 0-1,0-1 0,-1 1 0,3-4 0,-1-2-35,-1 0-1,0 0 0,0 0 0,-1-1 1,0 1-1,0 0 0,-1 0 0,-1-16 1,1 22 11,1 0 0,-2-1 0,1 1 1,0 0-1,0 0 0,-1 0 0,1 0 1,-1 0-1,1 0 0,-1 0 0,0 1 1,0-1-1,0 0 0,0 0 0,0 0 1,0 1-1,0-1 0,-1 1 0,1-1 1,-1 1-1,1-1 0,-1 1 0,1 0 1,-1 0-1,0-1 0,0 1 0,0 1 1,1-1-1,-1 0 0,0 0 0,0 1 1,0-1-1,0 1 0,0-1 0,0 1 1,-1 0-1,1 0 0,0 0 1,-3 1-1,2 0 0,0 0 1,1 0-1,-1 0 0,1 1 1,-1-1-1,1 1 1,0 0-1,0-1 0,0 1 1,0 0-1,0 0 1,0 1-1,0-1 0,1 0 1,-1 1-1,1-1 1,0 1-1,-1-1 0,1 1 1,0 0-1,1-1 1,-1 1-1,-1 5 0,0 2 29,0-1-1,1 1 1,0-1-1,1 1 0,1 17 1,-1-24-18,1-1 0,0 0-1,0 1 1,0-1 0,0 0 0,1 0 0,-1 0 0,0 0 0,1 0 0,0 0 0,-1-1 0,1 1 0,0 0 0,0-1 0,0 1-1,0-1 1,0 0 0,0 0 0,0 1 0,1-1 0,3 1 0,-1 0 17,-1-1-1,1 1 1,0-1 0,0 0 0,0 0-1,0-1 1,0 0 0,0 1 0,10-2-1,-15-1-6,1 0-1,-1 0 1,1 1-1,-1-1 1,0 0-1,0 0 0,0 0 1,0 1-1,0-1 1,0 0-1,-1 0 1,1 0-1,-1 1 1,1-1-1,-1 0 0,-1-2 1,-10-11-8,-1 0 0,0 1 0,-2 0 0,1 2 1,-1-1-1,-1 2 0,0 0 0,-23-11 0,37 21-15,-1-1-1,0 0 0,-1 0 0,1 0-1,0 0 1,-1 1 0,1-1 0,-1 1 0,0 0 0,1 0-1,-1 0 1,0 1 0,1-1 0,-1 1 0,0 0-1,-5 1 1,9-1 6,0 0-1,0 0 1,-1 1-1,1-1 1,0 0-1,0 1 0,0-1 1,0 1-1,0-1 1,-1 0-1,1 1 1,0-1-1,0 0 1,0 1-1,0-1 1,0 1-1,0-1 1,0 0-1,0 1 0,1-1 1,-1 0-1,0 1 1,0-1-1,0 1 1,0-1-1,0 0 1,1 1-1,-1-1 1,0 0-1,0 0 1,0 1-1,1-1 1,-1 0-1,0 1 0,1-1 1,-1 0-1,0 0 1,1 0-1,-1 1 1,1-1-1,13 11-32,0-2 65,1-2 1,1 0-1,-1-1 1,1 0 0,1-1-1,24 4 1,107 8-157,-87-12-466,-24-1-1985,-14-4-2563,-4 0-4351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33.158"/>
    </inkml:context>
    <inkml:brush xml:id="br0">
      <inkml:brushProperty name="width" value="0.025" units="cm"/>
      <inkml:brushProperty name="height" value="0.025" units="cm"/>
    </inkml:brush>
  </inkml:definitions>
  <inkml:trace contextRef="#ctx0" brushRef="#br0">67 0 22005,'0'0'8680,"-43"62"-7046,30-33-1186,5 1-448,5-5 0,3 1 0,0-7 0,7-4-1473,8-5-1410,2-8-2402,-1-2-2595</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5:54.733"/>
    </inkml:context>
    <inkml:brush xml:id="br0">
      <inkml:brushProperty name="width" value="0.025" units="cm"/>
      <inkml:brushProperty name="height" value="0.025" units="cm"/>
      <inkml:brushProperty name="color" value="#AB008B"/>
    </inkml:brush>
  </inkml:definitions>
  <inkml:trace contextRef="#ctx0" brushRef="#br0">47 141 5894,'0'0'2541,"-9"2"384,3-1-3123,-24 6 3148,28-5-765,23-3-497,428-21 1993,223 0-2478,238-11-1138,-806 28 5,678-24 874,-752 30-783,0-1 0,0-2-1,0-1 1,0-1 0,0-2 0,-1-1 0,32-12 0,-55 18-3596</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5:59.546"/>
    </inkml:context>
    <inkml:brush xml:id="br0">
      <inkml:brushProperty name="width" value="0.025" units="cm"/>
      <inkml:brushProperty name="height" value="0.025" units="cm"/>
      <inkml:brushProperty name="color" value="#AB008B"/>
    </inkml:brush>
  </inkml:definitions>
  <inkml:trace contextRef="#ctx0" brushRef="#br0">5 31 18257,'-4'6'2435,"4"-4"-1122,8-2 192,23 0 353,13 0-96,10-8-545,11 0-737,6 0-416,1 1 0,-3 1 0,-8 4-128,-7 2-800,-14 0-1058,-14 2-609,-15 4-960,-11 4-1602,-11-1-5605</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5:59.932"/>
    </inkml:context>
    <inkml:brush xml:id="br0">
      <inkml:brushProperty name="width" value="0.025" units="cm"/>
      <inkml:brushProperty name="height" value="0.025" units="cm"/>
      <inkml:brushProperty name="color" value="#AB008B"/>
    </inkml:brush>
  </inkml:definitions>
  <inkml:trace contextRef="#ctx0" brushRef="#br0">0 21 10154,'0'0'17584,"99"14"-16431,-34-24-640,2 3-321,2-1-192,-1 4-224,-5 3-1826,-10 0-3075,-11-3-5029</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6:01.324"/>
    </inkml:context>
    <inkml:brush xml:id="br0">
      <inkml:brushProperty name="width" value="0.025" units="cm"/>
      <inkml:brushProperty name="height" value="0.025" units="cm"/>
      <inkml:brushProperty name="color" value="#AB008B"/>
    </inkml:brush>
  </inkml:definitions>
  <inkml:trace contextRef="#ctx0" brushRef="#br0">50 19 18097,'0'0'1057,"0"11"-160,-1 133 3710,-30 217-2755,23-327-262,3-26 56,1-23 115,3-23-1662,2-1 0,1 0 0,2 1 0,2-1 0,1 1 0,3 1 0,0-1 0,3 2 0,1 0 0,32-60 0,-42 88-116,2 1 0,-1 0 0,1 0 0,0 1 0,0-1 1,1 2-1,-1-1 0,1 0 0,1 1 0,-1 1 0,10-5 0,-14 7 11,-1 1 0,1-1 1,0 1-1,0 0 0,0 0 0,0 1 0,0-1 1,0 0-1,0 1 0,0 0 0,0 0 0,1 0 1,-1 0-1,0 0 0,0 1 0,0-1 1,0 1-1,0 0 0,0 0 0,0 0 0,0 0 1,0 0-1,-1 1 0,1-1 0,0 1 1,-1 0-1,1 0 0,-1 0 0,0 0 0,0 0 1,0 1-1,0-1 0,0 1 0,2 3 0,-2-4 11,-1 1-1,1 0 0,-1-1 0,0 1 0,0 0 0,0 0 0,0 0 0,0 0 0,-1 0 0,1 0 0,-1 0 0,0 0 0,0 0 0,0 0 0,0 0 0,-1 0 0,1 0 0,-1 0 0,-2 5 1,1-2 14,-1 0 1,0-1 0,-1 1 0,1-1 0,-1 0 0,0 0 0,0 0 0,-1-1 0,-5 6 0,-3 0 22,0 0 0,-1-1 1,0-1-1,0 0 0,-1-1 1,-26 10-1,34-15-33,0 0 0,0-1 0,1 1 0,-1-2-1,-14 1 1,20-1-14,0 0-1,0 0 0,0 0 0,0 0 0,0 0 1,-1 0-1,1-1 0,0 1 0,0 0 0,0-1 1,0 1-1,1-1 0,-1 1 0,0-1 0,0 0 1,0 1-1,0-1 0,0 0 0,1 1 0,-1-1 1,0 0-1,1 0 0,-1 0 0,0 0 0,1 0 1,-1 0-1,1 0 0,0 0 0,-1 0 0,1 0 1,0 0-1,0 0 0,-1 0 0,1 0 0,0 0 0,0 0 1,0 0-1,0 0 0,0 0 0,0 0 0,1 0 1,-1 0-1,0-1 0,1 1 0,0-1 0,1-4-537,1 1-1,-1 0 1,1 1-1,1-1 1,-1 0-1,1 1 1,-1 0-1,1 0 1,1 0-1,-1 0 1,0 1-1,1-1 0,8-3 1,1-4-2049,24-16-4482</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6:01.929"/>
    </inkml:context>
    <inkml:brush xml:id="br0">
      <inkml:brushProperty name="width" value="0.025" units="cm"/>
      <inkml:brushProperty name="height" value="0.025" units="cm"/>
      <inkml:brushProperty name="color" value="#AB008B"/>
    </inkml:brush>
  </inkml:definitions>
  <inkml:trace contextRef="#ctx0" brushRef="#br0">239 0 17873,'0'0'9107,"-5"9"-7548,-29 42-502,-3-1 0,-2-2 0,-85 80 0,169-201-1057,-25 41-121,-14 21 22,1 0-1,0 0 1,15-17 0,-22 28 95,0 0 0,0-1 0,1 1 0,-1 0 0,0 0 0,0-1-1,1 1 1,-1 0 0,0 0 0,0 0 0,1-1 0,-1 1 0,0 0 0,1 0 0,-1 0 0,0 0-1,1 0 1,-1 0 0,0 0 0,1 0 0,-1 0 0,0 0 0,1 0 0,-1 0 0,0 0 0,1 0-1,-1 0 1,0 0 0,1 0 0,-1 0 0,0 0 0,1 0 0,-1 0 0,0 1 0,0-1-1,1 0 1,-1 0 0,0 0 0,1 1 0,-1-1 0,0 0 0,0 0 0,0 1 0,1-1 0,-1 0-1,0 0 1,0 1 0,0-1 0,0 0 0,1 1 0,-1-1 0,0 0 0,0 1 0,0-1 0,0 0-1,0 1 1,0-1 0,0 0 0,0 1 0,0-1 0,0 0 0,0 1 0,0-1 0,0 0-1,0 1 1,0-1 0,-1 0 0,1 1 0,0 35-62,0-25 74,-17 172 851,17-183-859,0-1 0,0 1 0,0 0 0,0 0 0,1-1 0,-1 1 0,0 0 0,0 0 0,0-1 0,1 1 0,-1 0 0,0 0 0,0 0 0,1 0 0,-1-1 0,0 1 0,0 0 0,1 0 0,-1 0 0,0 0 0,0 0 0,1 0 0,-1 0 0,0 0 0,0 0 0,1 0 0,-1 0 0,0 0 0,1 0 0,-1 0 0,0 0 0,0 0 0,1 0 0,-1 0 0,0 0 0,0 0 0,1 0 0,-1 1 0,0-1 0,0 0 0,1 0 0,-1 0 0,0 0 0,0 1 0,1-1 0,-1 0 0,0 0 0,0 0 0,0 1 0,0-1 0,1 0 0,-1 0 0,0 1 0,0-1 0,0 0 0,0 0 0,0 1 0,0-1 0,0 0 0,0 0 0,0 1 0,0-1 0,0 0 0,0 1 0,0-1 0,0 0 0,0 0 0,0 1 0,15-20 0,-12 10 0,0 0 0,-1 0 0,0 0 0,-1-1 0,0 1 0,0 0 0,-1-1 0,0 1 0,0 0 0,-1-1 0,-1 1 0,-3-12 0,2 7 0,-1 0 0,-1 1 0,0 0 0,-1 0 0,-1 0 0,0 1 0,-12-17 0,3 15 0,8 14 0,8 2 0,0-1 0,-1 0 0,1 0 0,0 0 0,1 0 0,-1 1 0,0-1 0,0 0 0,0 0 0,1 0 0,-1 0 0,0 0 0,1 1 0,-1-1 0,1 0 0,0 0 0,-1 0 0,1 0 0,0 0 0,-1-1 0,1 1 0,0 0 0,0 0 0,1 1 0,17 13-871,1 0 0,1-2 0,0 0 0,1-1 0,0-1 0,0-1 0,32 9 0,-41-14 2,21 8-7694</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6:02.274"/>
    </inkml:context>
    <inkml:brush xml:id="br0">
      <inkml:brushProperty name="width" value="0.025" units="cm"/>
      <inkml:brushProperty name="height" value="0.025" units="cm"/>
      <inkml:brushProperty name="color" value="#AB008B"/>
    </inkml:brush>
  </inkml:definitions>
  <inkml:trace contextRef="#ctx0" brushRef="#br0">1 33 27610,'0'0'5157,"59"-22"-9513,-44 11-5541</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6:02.649"/>
    </inkml:context>
    <inkml:brush xml:id="br0">
      <inkml:brushProperty name="width" value="0.025" units="cm"/>
      <inkml:brushProperty name="height" value="0.025" units="cm"/>
      <inkml:brushProperty name="color" value="#AB008B"/>
    </inkml:brush>
  </inkml:definitions>
  <inkml:trace contextRef="#ctx0" brushRef="#br0">0 293 21396,'0'0'3774,"12"-7"-1574,127-83 758,-74 40-3367,76-75 1,-135 118 227,-5 5 142,0 1 1,0 0-1,0 0 1,0 0-1,0 0 1,1 0-1,-1 0 0,0 0 1,0 1-1,1-1 1,-1 0-1,0 1 1,3-2-1,-9 25-308,-20 31 151,19-43 32,0 1 0,0-1 0,1 1 0,1 0 1,0 0-1,1 1 0,0-1 0,0 1 0,2 0 1,-1-1-1,2 17 0,0-27-56,0 0 1,0 0-1,0-1 1,0 1-1,1 0 0,-1-1 1,1 1-1,-1 0 1,1-1-1,0 1 0,-1-1 1,1 1-1,0-1 1,0 1-1,0-1 1,0 0-1,0 1 0,1-1 1,-1 0-1,0 0 1,1 0-1,-1 0 0,0 0 1,1 0-1,-1 0 1,1-1-1,0 1 0,-1 0 1,3 0-1,27 3-4739</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6:02.992"/>
    </inkml:context>
    <inkml:brush xml:id="br0">
      <inkml:brushProperty name="width" value="0.025" units="cm"/>
      <inkml:brushProperty name="height" value="0.025" units="cm"/>
      <inkml:brushProperty name="color" value="#AB008B"/>
    </inkml:brush>
  </inkml:definitions>
  <inkml:trace contextRef="#ctx0" brushRef="#br0">143 1 18674,'-11'9'2621,"10"-8"-2599,-19 15 1769,1 2-1,-28 32 1,42-45-1544,1 0 0,0 0 0,0 1 0,0 0 1,0 0-1,1 0 0,0 0 0,0 1 1,1-1-1,0 1 0,0 0 0,0-1 1,1 1-1,0 0 0,1 0 0,-1 0 1,2 12-1,0-16-255,0 0 0,1 0 1,-1 0-1,1 0 0,0 0 1,0 0-1,0-1 0,0 1 1,1-1-1,-1 0 0,0 1 1,1-1-1,0 0 0,0 0 1,-1-1-1,1 1 0,0-1 1,0 1-1,0-1 0,1 0 1,-1 0-1,0 0 0,0 0 0,1-1 1,-1 0-1,0 1 0,1-1 1,4-1-1,3 2-10,-1-1 0,1-1 0,-1 0 0,1 0 0,-1-1 0,0 0 0,0-1 0,11-4 0,-12 2 22,0 1 0,-1-1 0,1-1 0,-2 1 0,1-2 0,0 1 0,-1-1 0,0 0 0,-1 0 0,0-1 0,0 0 0,0 0 0,-1 0 0,-1-1 0,1 1 0,-1-1 0,0 0 0,-1-1 0,0 1 0,-1-1 1,0 1-1,-1-1 0,1-12 0,-1 20 3,-1-1 1,0 1 0,0 0 0,0 0 0,0 0 0,0 0-1,-1 0 1,1 0 0,-1 0 0,1 0 0,-1 0 0,0 0-1,1 0 1,-1 1 0,0-1 0,0 0 0,-1 0 0,1 1 0,0-1-1,0 1 1,-1-1 0,1 1 0,-1-1 0,1 1 0,-1 0-1,0 0 1,0 0 0,1 0 0,-1 0 0,0 0 0,0 0-1,0 0 1,0 1 0,0-1 0,0 1 0,0 0 0,0 0-1,0-1 1,0 1 0,0 0 0,0 1 0,0-1 0,0 0 0,-3 1-1,-3 0 1,1 1 0,-1 0 0,1 0-1,-1 1 1,1 0 0,0 0-1,0 0 1,0 1 0,0 0 0,-11 10-1,12-9-8,1 1 0,0 0 0,0 0-1,1 0 1,-1 1 0,1-1 0,0 1-1,1 0 1,0 0 0,-5 15 0,8-19-171,-1-1 0,1 1 1,-1 0-1,1-1 1,0 1-1,0-1 0,0 1 1,0 0-1,0-1 0,1 1 1,-1-1-1,1 1 0,-1-1 1,1 1-1,0-1 1,0 1-1,0-1 0,1 0 1,-1 1-1,0-1 0,1 0 1,0 0-1,-1 0 0,1 0 1,0 0-1,0-1 1,0 1-1,0-1 0,0 1 1,0-1-1,1 1 0,-1-1 1,0 0-1,1 0 0,3 1 1,36 6-4612,7-6-1661</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6:03.364"/>
    </inkml:context>
    <inkml:brush xml:id="br0">
      <inkml:brushProperty name="width" value="0.025" units="cm"/>
      <inkml:brushProperty name="height" value="0.025" units="cm"/>
      <inkml:brushProperty name="color" value="#AB008B"/>
    </inkml:brush>
  </inkml:definitions>
  <inkml:trace contextRef="#ctx0" brushRef="#br0">215 67 16752,'0'0'3133,"-12"4"-154,-6 3-2030,1 1 0,0 1 0,0 0 0,1 1 0,-21 16 0,30-20-722,1-1 1,-1 1 0,1 0-1,0 0 1,0 1 0,1 0 0,0 0-1,0 0 1,1 1 0,-1 0-1,2-1 1,-1 1 0,1 1 0,1-1-1,-4 16 1,5-21-219,1-1-1,0 1 1,0-1-1,0 1 1,0-1-1,1 1 1,-1-1-1,1 1 1,-1-1-1,1 1 1,0-1-1,0 1 1,0-1-1,0 0 1,1 0-1,-1 0 1,0 0-1,1 0 1,0 0-1,2 3 1,-1-3 7,1 1 1,0-1 0,-1 1 0,1-1 0,0 0-1,1 0 1,-1-1 0,0 0 0,0 1-1,9 0 1,-2 0 6,1-2-1,-1 1 1,0-1-1,1-1 1,-1 0-1,0 0 1,0-1-1,18-6 1,-16 3-23,0-1 1,-1 0-1,0-1 0,0 0 1,-1-1-1,0 0 1,0-1-1,-1 0 0,0-1 1,11-13-1,-16 16-1,0 1 0,-1-1 0,0 1 0,0-1 0,0 0 0,-1 0 0,0-1 0,0 1 0,0-1 0,-1 0 0,-1 1 0,1-1 0,-1 0 0,-1 0 0,1 0 0,-1 0 0,-1 0 0,1 0 0,-3-8 0,2 12-33,-1 0 1,0 0-1,1 0 1,-1 0-1,-1 0 0,1 1 1,-1-1-1,1 1 0,-1-1 1,0 1-1,0 0 1,0 0-1,-1 0 0,1 1 1,-1-1-1,1 1 1,-1 0-1,0 0 0,0 0 1,0 1-1,0-1 1,-7-1-1,-45-5-2352,4 11-4497,30 4-2341</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6:03.707"/>
    </inkml:context>
    <inkml:brush xml:id="br0">
      <inkml:brushProperty name="width" value="0.025" units="cm"/>
      <inkml:brushProperty name="height" value="0.025" units="cm"/>
      <inkml:brushProperty name="color" value="#AB008B"/>
    </inkml:brush>
  </inkml:definitions>
  <inkml:trace contextRef="#ctx0" brushRef="#br0">1 64 20916,'0'0'2530,"71"2"-224,-9-8-864,14-6-1,12 2-608,1-2-673,-1 4-192,-7 1-1281,-19 1-2307,-16 3-2786,-23 1-6502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11.383"/>
    </inkml:context>
    <inkml:brush xml:id="br0">
      <inkml:brushProperty name="width" value="0.025" units="cm"/>
      <inkml:brushProperty name="height" value="0.025" units="cm"/>
    </inkml:brush>
  </inkml:definitions>
  <inkml:trace contextRef="#ctx0" brushRef="#br0">0 259 20980,'0'0'6246,"22"-50"-3588,6 26-1184,8-2-353,7-3-833,6-1-288,2 1 0,-5 3 0,1 5 0,-13 6-1249,-8 6-993,-12 9-1794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33.487"/>
    </inkml:context>
    <inkml:brush xml:id="br0">
      <inkml:brushProperty name="width" value="0.025" units="cm"/>
      <inkml:brushProperty name="height" value="0.025" units="cm"/>
    </inkml:brush>
  </inkml:definitions>
  <inkml:trace contextRef="#ctx0" brushRef="#br0">174 0 18738,'0'0'4020,"-9"5"-839,-3 2-2578,1 1 0,-1 0-1,1 1 1,0 1 0,1-1 0,0 2-1,1-1 1,0 1 0,0 1 0,-7 14-1,9-15-584,1 0 0,1 0 0,0 0 0,0 1 0,1-1 0,1 1 0,0 0 0,1 0 0,0 0 0,-1 24 0,4-34-18,-1 0 0,0 0 0,1 0 0,0 1 0,-1-1 0,1 0 0,0 0 0,0 0 0,0 0 0,0-1 0,0 1 0,1 0 0,-1 0 0,1-1 0,-1 1 0,1-1 0,-1 1 0,1-1 0,0 0 0,0 1 0,0-1 0,0 0 0,0 0 0,0 0 0,0-1 0,0 1 0,0 0 0,0-1 0,0 0 0,0 1 0,1-1 0,-1 0 0,0 0 0,4 0 0,2 0 0,0 0 0,0-1 0,-1 1 0,1-1 0,0-1 0,-1 0 0,1 0 0,-1 0 0,8-4 0,35-28 0,-49 33 0,1 0 0,-1 0 0,0 0 0,1 0 0,-1 0 0,0-1 0,1 1 0,-1 0 0,0-1 0,0 1 0,0-1 0,0 1 0,-1-1 0,1 0 0,0 1 0,-1-1 0,1 0 0,-1 1 0,1-1 0,-1 0 0,0 0 0,0 1 0,1-1 0,-1 0 0,-1 0 0,1 1 0,0-1 0,0 0 0,-1 0 0,1 1 0,-1-3 0,-1 3 0,0 0 0,0 0 0,0 0 0,0 0 0,0 1 0,0-1 0,0 0 0,0 1 0,0 0 0,0-1 0,0 1 0,0 0 0,0 0 0,-5 1 0,-31 2 0,36-3-10,0 0 0,0 1 1,-1-1-1,1 1 0,0 0 0,0-1 0,0 1 0,0 0 1,0 0-1,0 0 0,0 0 0,0 1 0,0-1 0,0 1 1,1-1-1,-1 1 0,0-1 0,1 1 0,0 0 1,-1 0-1,1 0 0,0 0 0,0 0 0,-1 3 0,2-5-98,0 0-1,0 0 1,0 1-1,0-1 0,0 0 1,0 1-1,0-1 0,0 0 1,0 0-1,0 1 1,1-1-1,-1 0 0,0 0 1,0 0-1,0 1 1,0-1-1,1 0 0,-1 0 1,0 0-1,0 1 0,0-1 1,1 0-1,-1 0 1,0 0-1,0 0 0,1 0 1,-1 0-1,0 1 1,1-1-1,-1 0 0,0 0 1,0 0-1,1 0 0,-1 0 1,0 0-1,0 0 1,1 0-1,-1 0 0,0 0 1,1 0-1,-1-1 0,0 1 1,0 0-1,1 0 1,2 0-1272,15 0-5624</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6:04.123"/>
    </inkml:context>
    <inkml:brush xml:id="br0">
      <inkml:brushProperty name="width" value="0.025" units="cm"/>
      <inkml:brushProperty name="height" value="0.025" units="cm"/>
      <inkml:brushProperty name="color" value="#AB008B"/>
    </inkml:brush>
  </inkml:definitions>
  <inkml:trace contextRef="#ctx0" brushRef="#br0">1 30 19154,'0'0'5862,"84"12"-4133,-22-17-480,12-2-896,3-1-257,0 3-128,-7 0-1890,-9 1-3555,-13-3-5990</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6:04.560"/>
    </inkml:context>
    <inkml:brush xml:id="br0">
      <inkml:brushProperty name="width" value="0.025" units="cm"/>
      <inkml:brushProperty name="height" value="0.025" units="cm"/>
      <inkml:brushProperty name="color" value="#AB008B"/>
    </inkml:brush>
  </inkml:definitions>
  <inkml:trace contextRef="#ctx0" brushRef="#br0">45 0 14862,'0'0'12962,"-1"10"-11686,-14 59 528,6-31-1277,2 1-1,-5 65 1,12-101-515,1 0 0,-1 0-1,1-1 1,0 1 0,-1 0 0,1-1-1,1 1 1,-1 0 0,0-1 0,1 0 0,-1 1-1,1-1 1,0 0 0,-1 0 0,1 1-1,0-2 1,1 1 0,-1 0 0,0 0-1,0-1 1,1 1 0,-1-1 0,1 1-1,-1-1 1,1 0 0,0 0 0,-1-1 0,1 1-1,0 0 1,5 0 0,9 2-602,0-1-1,1-1 1,28-1 0,-43 0 94,1 0 0,-1-1 0,1 1 1,-1-1-1,1 0 0,-1 0 0,1 0 1,-1 0-1,0-1 0,1 1 0,-1-1 1,4-2-1,16-22-8279,-6 0-4155</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6:04.901"/>
    </inkml:context>
    <inkml:brush xml:id="br0">
      <inkml:brushProperty name="width" value="0.025" units="cm"/>
      <inkml:brushProperty name="height" value="0.025" units="cm"/>
      <inkml:brushProperty name="color" value="#AB008B"/>
    </inkml:brush>
  </inkml:definitions>
  <inkml:trace contextRef="#ctx0" brushRef="#br0">38 0 19699,'0'0'4132,"-30"51"-1890,24-23-641,5 1-544,1 2-640,4-1-289,17-3-128,7-7-1346,5-10-3202,1-10-6502</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6:05.245"/>
    </inkml:context>
    <inkml:brush xml:id="br0">
      <inkml:brushProperty name="width" value="0.025" units="cm"/>
      <inkml:brushProperty name="height" value="0.025" units="cm"/>
      <inkml:brushProperty name="color" value="#AB008B"/>
    </inkml:brush>
  </inkml:definitions>
  <inkml:trace contextRef="#ctx0" brushRef="#br0">34 1 22197,'0'0'3651,"-16"56"-1312,10-26-1154,0 6-160,3 0-673,1 4-288,2-3-64,0-2-737,14-6-768,4-8-1986,1-9-1954,0-12-2819</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6:06.017"/>
    </inkml:context>
    <inkml:brush xml:id="br0">
      <inkml:brushProperty name="width" value="0.025" units="cm"/>
      <inkml:brushProperty name="height" value="0.025" units="cm"/>
      <inkml:brushProperty name="color" value="#AB008B"/>
    </inkml:brush>
  </inkml:definitions>
  <inkml:trace contextRef="#ctx0" brushRef="#br0">228 87 16624,'0'0'1927,"-9"-2"-69,4 0-1620,0 0 0,-1 0 0,1 1 0,-1 0 0,1 0 0,-1 0 0,1 1 0,-1 0 0,1 0 0,-1 0 0,0 1 0,1 0 0,-1 0 0,1 0 0,-1 1 0,1 0 0,0 0 0,0 0 0,0 0 1,0 1-1,-6 4 0,2 0 25,0 1 1,1 0 0,-1 1 0,1-1-1,1 2 1,0-1 0,-6 11 0,9-14-105,1 0 0,0 1 0,0-1 1,1 1-1,0-1 0,0 1 1,0 0-1,1 0 0,0-1 1,0 1-1,1 0 0,0 0 0,1 9 1,-1-14-145,0 0 1,1 0-1,-1 0 0,1 0 1,0 0-1,-1 0 1,1 0-1,0-1 1,0 1-1,1 0 0,-1-1 1,0 1-1,0 0 1,1-1-1,-1 0 0,1 1 1,-1-1-1,1 0 1,0 0-1,-1 0 1,4 2-1,-1-2 12,1 1-1,0 0 1,0-1-1,-1 0 1,1 0 0,0-1-1,0 1 1,9-2 0,-4 1 0,1-1 1,-1-1 0,1 0 0,-1 0-1,0-1 1,0 0 0,19-9-1,-17 4-3,-1 0 0,0 0 0,-1-1-1,0 0 1,0-1 0,-1 0-1,0-1 1,-1 0 0,8-13-1,-12 17-14,0 0-1,0 0 1,-1 0-1,0 0 1,0-1-1,-1 1 1,0-1-1,0 0 1,-1 0-1,0 1 1,0-1-1,-1 0 1,0 0-1,0 0 1,-1 0-1,0 0 1,-3-9-1,3 14-59,0 1-1,0-1 1,-1 0 0,1 1-1,-1-1 1,1 1 0,-1 0-1,0-1 1,0 1 0,0 0-1,0 0 1,-1 0 0,1 1-1,0-1 1,-1 0 0,1 1-1,-1 0 1,0-1 0,1 1-1,-1 0 1,0 0 0,0 1-1,0-1 1,1 1 0,-1-1-1,0 1 1,0 0-1,0 0 1,0 0 0,0 0-1,0 1 1,0-1 0,-5 2-1,6-1-49,0-1-1,1 1 0,-1 0 0,0-1 0,0 1 0,0 0 0,1 0 1,-1 0-1,0 0 0,1 0 0,-1 1 0,1-1 0,-1 0 0,1 1 1,0-1-1,0 1 0,-1-1 0,1 1 0,0 0 0,0-1 0,1 1 1,-1 0-1,0 0 0,1 0 0,-1 0 0,1 0 0,-1 0 0,1-1 1,0 1-1,0 0 0,0 0 0,0 0 0,0 0 0,0 0 0,1 0 1,-1 0-1,0 0 0,1 0 0,0 0 0,-1 0 0,1-1 0,0 1 1,0 0-1,0-1 0,0 1 0,1 0 0,-1-1 0,0 1 1,3 1-1,0 2-481,1-1 1,0 0 0,0 1-1,0-2 1,1 1-1,0-1 1,-1 1 0,1-1-1,1-1 1,8 3 0,33 9-5114</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6:06.360"/>
    </inkml:context>
    <inkml:brush xml:id="br0">
      <inkml:brushProperty name="width" value="0.025" units="cm"/>
      <inkml:brushProperty name="height" value="0.025" units="cm"/>
      <inkml:brushProperty name="color" value="#AB008B"/>
    </inkml:brush>
  </inkml:definitions>
  <inkml:trace contextRef="#ctx0" brushRef="#br0">215 38 14894,'0'0'7538,"-11"-4"-4874,7 3-2446,0-1-63,0 0 0,0 1 0,0-1 0,0 1 0,0 0 0,-1 0 1,1 0-1,0 1 0,-1 0 0,1 0 0,0 0 0,0 0 0,-1 0 0,1 1 1,0 0-1,0 0 0,0 0 0,-1 1 0,-5 2 0,-2 3 266,1 0-1,1 0 1,-1 1 0,1 0-1,-13 14 1,20-19-325,0 1 0,0-1 0,0 1 1,0 0-1,1 0 0,0 0 0,0 0 0,0 0 0,0 1 1,0-1-1,1 1 0,0-1 0,0 1 0,0-1 0,0 1 1,1 0-1,0 0 0,0 6 0,1-8-96,0-1 0,0 1 0,0-1 0,0 1 0,0-1 0,1 0 0,-1 0 0,1 1 0,0-1 0,-1 0 0,1 0 0,0-1 0,0 1 0,0 0 0,1-1 0,-1 1 0,0-1 0,1 1 0,-1-1 0,1 0 0,-1 0 0,1 0 0,-1-1 0,1 1 0,-1-1 0,1 1 0,0-1 0,2 0 0,13 2 0,0-1 0,0-1 0,17-2 0,-28 2 0,2-1 1,0 0 0,-1-1-1,1 0 1,0-1 0,0 0 0,-1 0 0,0-1 0,0 0-1,0 0 1,0-1 0,0 0 0,11-9 0,-14 9-4,0 0-1,0 0 1,0 0 0,-1 0 0,0-1 0,0 0 0,0 0 0,-1 0-1,1 0 1,-2-1 0,1 1 0,-1-1 0,0 0 0,0 1 0,0-1-1,0-13 1,-2 18-46,0 0 1,0 0-1,0 0 0,0 0 0,0 0 0,-1 0 0,1 0 0,-1 0 1,0 0-1,1 0 0,-1 0 0,0 0 0,0 0 0,0 0 0,0 1 1,0-1-1,-1 0 0,1 1 0,0-1 0,-1 1 0,1-1 0,-3-1 0,0 1-138,0 0-1,1 1 0,-1-1 0,0 1 0,0-1 0,0 1 0,0 0 1,-1 1-1,1-1 0,-7 1 0,-2 0-736,0 0 0,-1 2 0,1 0 1,0 0-1,0 1 0,-16 6 0,-23 13-3710,-3 4-1916</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6:06.705"/>
    </inkml:context>
    <inkml:brush xml:id="br0">
      <inkml:brushProperty name="width" value="0.025" units="cm"/>
      <inkml:brushProperty name="height" value="0.025" units="cm"/>
      <inkml:brushProperty name="color" value="#AB008B"/>
    </inkml:brush>
  </inkml:definitions>
  <inkml:trace contextRef="#ctx0" brushRef="#br0">77 191 16592,'-12'5'1361,"-34"18"-10,28-8 528,18-15-1832,0 1 1,0-1-1,0 0 1,-1 0-1,1 1 0,0-1 1,0 0-1,0 1 1,0-1-1,0 0 0,0 0 1,0 1-1,0-1 1,0 0-1,0 0 0,0 1 1,0-1-1,0 0 1,0 1-1,1-1 1,-1 0-1,0 0 0,0 1 1,0-1-1,0 0 1,0 0-1,1 1 0,-1-1 1,0 0-1,0 0 1,0 0-1,1 1 0,-1-1 1,0 0-1,0 0 1,1 0-1,30 7 2138,151-10 2414,91-31-3139,-153 17-835,391-58 6,295-35-813,-771 105 152,-20 3-87,-1 0 0,1 1 0,0 0 0,24 3 1,-83 14-3541,11-11-283,-6-4-2071</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6:07.140"/>
    </inkml:context>
    <inkml:brush xml:id="br0">
      <inkml:brushProperty name="width" value="0.025" units="cm"/>
      <inkml:brushProperty name="height" value="0.025" units="cm"/>
      <inkml:brushProperty name="color" value="#AB008B"/>
    </inkml:brush>
  </inkml:definitions>
  <inkml:trace contextRef="#ctx0" brushRef="#br0">0 50 17040,'0'0'3999,"14"-5"-1731,9-4-1506,1 1 0,0 2 0,1 0 0,0 1 0,0 2 0,26-1-1,-15 3-691,-21 0-86,0 0 0,-1 1 0,1 0 0,23 5 0,-38-5 5,1 0 1,0 1 0,0-1 0,-1 1-1,1-1 1,0 1 0,-1-1-1,1 1 1,0-1 0,-1 1 0,1-1-1,-1 1 1,1 0 0,-1-1-1,1 1 1,-1 0 0,0 0-1,1-1 1,-1 1 0,0 0 0,1 0-1,-1-1 1,0 1 0,0 0-1,0 0 1,0 0 0,0 0 0,0-1-1,0 1 1,0 0 0,0 0-1,0 0 1,0 0 0,-1-1-1,1 1 1,0 0 0,0 0 0,-1-1-1,1 1 1,-1 0 0,1 0-1,-2 0 1,-19 32 74,-21 12 310,6-7 661,1 1 1,2 2-1,-53 88 1,83-124-1056,1-1-1,-1 2 1,2-1-1,-1 0 1,0 0 0,1 0-1,0 1 1,0-1 0,1 1-1,0 10 1,0-16-174,0 1 0,1-1 0,-1 0 1,0 0-1,1 1 0,-1-1 0,1 0 0,-1 0 1,0 0-1,1 0 0,-1 1 0,1-1 0,-1 0 0,1 0 1,-1 0-1,0 0 0,1 0 0,-1 0 0,1 0 1,-1 0-1,1-1 0,-1 1 0,1 0 0,-1 0 1,0 0-1,1 0 0,-1-1 0,1 1 0,-1 0 1,0 0-1,1-1 0,-1 1 0,0 0 0,1 0 1,-1-1-1,0 1 0,0 0 0,1-1 0,-1 1 1,0-1-1,0 1 0,1 0 0,-1-1 0,0 1 0,0-1 1,1-16-7580,-1-7-5263</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6:07.515"/>
    </inkml:context>
    <inkml:brush xml:id="br0">
      <inkml:brushProperty name="width" value="0.025" units="cm"/>
      <inkml:brushProperty name="height" value="0.025" units="cm"/>
      <inkml:brushProperty name="color" value="#AB008B"/>
    </inkml:brush>
  </inkml:definitions>
  <inkml:trace contextRef="#ctx0" brushRef="#br0">1 51 13132,'0'0'7399,"49"0"-4292,-15 0-448,5 0-769,10-2-1122,4-1-607,9-4-482,-1 0-3074,-2-6-3267,-3-5-9642</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6:07.857"/>
    </inkml:context>
    <inkml:brush xml:id="br0">
      <inkml:brushProperty name="width" value="0.025" units="cm"/>
      <inkml:brushProperty name="height" value="0.025" units="cm"/>
      <inkml:brushProperty name="color" value="#AB008B"/>
    </inkml:brush>
  </inkml:definitions>
  <inkml:trace contextRef="#ctx0" brushRef="#br0">204 89 19314,'0'0'7842,"-11"2"-6277,-1 1-1090,0 0 0,0 0 0,0 2 0,-15 7 0,24-11-411,0 0 1,0 1-1,0-1 0,0 1 0,0 0 1,1 0-1,-1 0 0,0 0 0,1 1 1,0-1-1,-1 1 0,1-1 1,0 1-1,0 0 0,1 0 0,-1 0 1,1 0-1,-1 0 0,1 0 0,0 0 1,0 1-1,0-1 0,0 0 0,1 1 1,-1 3-1,2-6-93,-1 0 0,1 1 0,0-1 0,0 0 0,-1 1 0,1-1 0,0 0 0,0 0 0,0 0 0,0 1 0,0-1 0,1 0 0,-1-1 0,0 1 0,0 0 0,1 0 0,-1 0 0,0-1 0,1 1 0,-1-1 0,1 1 0,-1-1 0,1 1 0,2-1 0,44 8-1432,-41-7 1122,22 2-965,63 11-1877,-87-12 3108,1-1 1,0 1-1,-1 0 0,0 0 1,1 1-1,-1-1 1,0 1-1,0 0 0,0 1 1,-1-1-1,1 1 0,6 7 1,-10-9 199,0-1 1,0 0-1,0 1 1,0-1 0,0 1-1,0 0 1,0-1-1,-1 1 1,1 0-1,-1-1 1,1 1-1,-1 0 1,0 0 0,0-1-1,1 1 1,-1 0-1,0 0 1,-1-1-1,1 1 1,0 0-1,0 0 1,-2 1-1,1 1 114,-1-1 0,1 0 0,-1 0 0,0 0 0,0 0 0,0-1 0,-1 1 0,1-1 0,-1 1 0,-4 3 0,-7 3 351,0 0 1,-1-1 0,-26 11 0,38-18-642,-15 7 48,-1-1-1,1-1 1,-1-1 0,-1 0-1,1-2 1,-1 0 0,-30 0-1,49-3-154,-1 0 0,0 0-1,0 0 1,0-1 0,0 1-1,1 0 1,-1-1 0,0 1-1,0-1 1,1 0 0,-1 0-1,0 1 1,1-1-1,-1 0 1,1 0 0,-1-1-1,1 1 1,-1 0 0,-1-3-1,1 0-902,-1 1-1,1-1 0,1 0 0,-1 0 0,0 0 0,1-1 0,-1-5 1,-6-31-9762</inkml:trace>
  <inkml:trace contextRef="#ctx0" brushRef="#br0" timeOffset="1">285 35 22934,'0'0'2434,"85"0"609,-34-1-993,10-2-1506,7-2-448,-1-4-992,5-7-5959</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34.139"/>
    </inkml:context>
    <inkml:brush xml:id="br0">
      <inkml:brushProperty name="width" value="0.025" units="cm"/>
      <inkml:brushProperty name="height" value="0.025" units="cm"/>
    </inkml:brush>
  </inkml:definitions>
  <inkml:trace contextRef="#ctx0" brushRef="#br0">144 0 19667,'0'0'10185,"-30"54"-9320,9-23-288,-2 3-353,3 0-160,2-6-64,5-3 32,3-8-673,4-9-800,4-8-1474,2-16-5925,0-13-929</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6:27.168"/>
    </inkml:context>
    <inkml:brush xml:id="br0">
      <inkml:brushProperty name="width" value="0.025" units="cm"/>
      <inkml:brushProperty name="height" value="0.025" units="cm"/>
      <inkml:brushProperty name="color" value="#AB008B"/>
    </inkml:brush>
  </inkml:definitions>
  <inkml:trace contextRef="#ctx0" brushRef="#br0">1 58 12908,'0'0'16624,"52"-25"-15055,-1 16-480,11 0-512,6 0-577,0 5 0,-2 3 0,-5 1-609,-12 0-576,-10 1-640,-13 7-1090,-16 0-1121,-10 1-961,-6-3-2978</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6:27.495"/>
    </inkml:context>
    <inkml:brush xml:id="br0">
      <inkml:brushProperty name="width" value="0.025" units="cm"/>
      <inkml:brushProperty name="height" value="0.025" units="cm"/>
      <inkml:brushProperty name="color" value="#AB008B"/>
    </inkml:brush>
  </inkml:definitions>
  <inkml:trace contextRef="#ctx0" brushRef="#br0">0 2 17521,'0'0'10794,"101"30"-9737,-37-31-833,7-5-320,2-1-1025,-7 1-2274,-6 1-2883,-14-2-8104</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6:28.141"/>
    </inkml:context>
    <inkml:brush xml:id="br0">
      <inkml:brushProperty name="width" value="0.025" units="cm"/>
      <inkml:brushProperty name="height" value="0.025" units="cm"/>
      <inkml:brushProperty name="color" value="#AB008B"/>
    </inkml:brush>
  </inkml:definitions>
  <inkml:trace contextRef="#ctx0" brushRef="#br0">190 58 11851,'0'0'2995,"6"-8"251,1-2-2102,8-10 462,2 0 2306,-39 42 2241,-19 21-5729,38-39-391,0 0-1,1 0 1,-1 0-1,1 0 1,0 1 0,0-1-1,0 1 1,1 0-1,-1 0 1,1 0 0,-1 5-1,2-8-28,1 0 0,-1-1 0,0 1 0,0 0-1,1 0 1,-1 0 0,1 0 0,0 0 0,-1 0 0,1 0 0,0-1 0,0 1-1,0 0 1,1-1 0,-1 1 0,0-1 0,0 1 0,1-1 0,-1 1-1,1-1 1,-1 0 0,1 0 0,0 0 0,-1 0 0,1 0 0,0 0 0,0 0-1,0-1 1,2 2 0,40 11 56,-25-8-54,0 2 0,0-1 1,33 19-1,-49-23-14,1 0 0,-1 0 0,1 0 0,-1 1 0,0-1 0,0 1-1,0 0 1,-1 0 0,1 0 0,-1 0 0,1 1 0,-1-1 0,0 0 0,0 1 0,-1 0 0,1-1-1,-1 1 1,1 0 0,-1 0 0,-1 0 0,1 0 0,0 0 0,-1 0 0,0 6 0,-1-6 10,0 1 1,0-1-1,-1 0 1,1 0-1,-1 0 1,0 0 0,0 0-1,0-1 1,-1 1-1,0-1 1,1 1-1,-1-1 1,0 0-1,0 0 1,-1 0 0,1 0-1,-1-1 1,1 0-1,-1 1 1,0-1-1,-5 2 1,-12 6 143,0-2 1,-37 11-1,54-18-97,-12 4 72,0-1 0,-1-1-1,1 0 1,-1-1-1,-26-1 1,39-1-272,0 0 1,0 0-1,0 0 1,0-1-1,1 0 0,-1 0 1,0 0-1,0 0 0,1 0 1,-1-1-1,1 1 0,-1-1 1,1 0-1,0 0 0,0-1 1,0 1-1,0 0 0,0-1 1,0 0-1,0 0 0,1 0 1,0 0-1,0 0 0,-1 0 1,2-1-1,-1 1 1,0-1-1,1 1 0,-2-7 1,-1-28-4404,3-6-2066</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6:28.479"/>
    </inkml:context>
    <inkml:brush xml:id="br0">
      <inkml:brushProperty name="width" value="0.025" units="cm"/>
      <inkml:brushProperty name="height" value="0.025" units="cm"/>
      <inkml:brushProperty name="color" value="#AB008B"/>
    </inkml:brush>
  </inkml:definitions>
  <inkml:trace contextRef="#ctx0" brushRef="#br0">0 72 18417,'0'0'5734,"76"-22"-2115,-38 16-1377,2-1-1281,4 0-672,3 0-225,1 1-64,-2 0-673,-3 2-384,-6 1-1345,-7 1-1730,-9 0-384,-8 2-2179</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6:28.820"/>
    </inkml:context>
    <inkml:brush xml:id="br0">
      <inkml:brushProperty name="width" value="0.025" units="cm"/>
      <inkml:brushProperty name="height" value="0.025" units="cm"/>
      <inkml:brushProperty name="color" value="#AB008B"/>
    </inkml:brush>
  </inkml:definitions>
  <inkml:trace contextRef="#ctx0" brushRef="#br0">166 0 13741,'0'0'13431,"-3"13"-11861,-17 32-554,-2-1 0,-51 76 0,66-108-885,-25 43 426,30-52-540,1 0 0,0 0 0,0 1 0,0-1 0,0 0 0,0 0 0,1 0 0,0 1 0,-1-1 0,1 0 0,0 1 0,1-1 0,-1 0 0,1 0 0,-1 1 0,2 3 0,0-5-17,-1 0 0,1 0 0,-1 0 0,1-1 0,0 1 0,0-1 0,-1 1 0,1-1 0,0 0 0,0 0 0,0 0 0,1 0 0,-1 0 0,0 0 0,0 0 0,0-1 0,1 1 0,-1-1 0,0 0 0,1 1 0,1-1 0,61 0 0,-47-1 0,-12 1-434,0-1 0,1 1 1,-1-1-1,0-1 0,1 1 0,-1-1 0,10-5 0,-10 5-388,0-2 0,-1 1 0,0-1 0,0 1 0,0-1 0,0-1 0,0 1 0,-1-1 0,0 0 0,0 0 0,0 0 0,5-10 0,5-15-8147</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6:29.146"/>
    </inkml:context>
    <inkml:brush xml:id="br0">
      <inkml:brushProperty name="width" value="0.025" units="cm"/>
      <inkml:brushProperty name="height" value="0.025" units="cm"/>
      <inkml:brushProperty name="color" value="#AB008B"/>
    </inkml:brush>
  </inkml:definitions>
  <inkml:trace contextRef="#ctx0" brushRef="#br0">91 0 17424,'0'0'2531,"-30"48"480,16-18 384,-1 2-1025,1 4-768,4 0-417,4 0-865,4-3-288,2 0-352,0-4-929,11-5-865,2-7-705,2-5 833,2-10-3747,-1-2-3364</inkml:trace>
  <inkml:trace contextRef="#ctx0" brushRef="#br0" timeOffset="1">253 224 17072,'0'0'8873,"-54"72"-6984,35-39-639,1 2-322,5 0-735,5-3-161,8 0-481,0-7-1248,0-5-1603,11-8-191,1-6-1121,2-6-7175</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6:29.552"/>
    </inkml:context>
    <inkml:brush xml:id="br0">
      <inkml:brushProperty name="width" value="0.025" units="cm"/>
      <inkml:brushProperty name="height" value="0.025" units="cm"/>
      <inkml:brushProperty name="color" value="#AB008B"/>
    </inkml:brush>
  </inkml:definitions>
  <inkml:trace contextRef="#ctx0" brushRef="#br0">273 4 16944,'0'0'2482,"-9"-2"-394,3 2-1808,1-1 0,-1 0 0,0 1 0,0 0 0,0 1 0,0-1 0,0 1 1,0 1-1,1-1 0,-1 1 0,0-1 0,1 2 0,-1-1 0,1 1 0,0-1 0,-9 8 1,-1 2 67,0 1 0,2 0 0,-1 2 0,2-1 0,0 1 0,1 1 0,-16 28 0,21-32-206,0 0 0,1 0 0,0 0 0,1 1 1,0 0-1,1 0 0,0 0 0,1 0 0,1 0 0,0 0 0,2 27 0,0-36-121,-1 0-1,1 1 1,1-1-1,-1 0 1,1 0-1,-1 0 1,1 0-1,0 0 1,1 0-1,-1-1 1,1 1-1,-1-1 1,1 1-1,0-1 1,1 0-1,-1 0 1,0 0-1,5 2 0,-1-1 48,1 0 0,-1 0 0,1-1 0,-1 0 0,1-1 0,0 0 0,0 0 0,0-1 0,14 2 0,-13-3-19,0 1 0,1-1 0,-1-1 1,0 1-1,1-2 0,-1 1 0,0-1 0,0-1 0,0 1 0,0-2 0,-1 1 0,1-1 0,-1-1 1,0 1-1,0-1 0,0-1 0,-1 1 0,8-8 0,-13 12-49,-1-1 0,1 1 0,-1-1 0,0 1 0,1-1 0,-1 0 0,0 0 0,0 1 0,0-1 0,0 0 0,0 0 0,-1 0 0,1 0 0,0 0 0,-1 0 0,0 0 0,1 0 0,-1 0 0,0 0 0,0 0 0,0 0 0,0 0 0,-1 0 0,1-1 0,0 1 0,-1 0 0,0 0 0,1 1 0,-1-1 0,0 0 0,0 0 0,0 0 0,0 0 0,0 1 0,0-1 0,-1 0 0,1 1 0,-1-1 0,1 1 0,-1 0 0,1-1 0,-1 1 0,0 0 0,0 0 0,-2-1 0,-6-3 0,1 1 0,-1 0 0,0 1 0,0 0 0,0 1 0,-1 0 0,-17-1 0,17 3-16,-5-1-134,0 0-1,0 2 1,-17 1 0,31-2 99,-1 1 1,0-1-1,0 0 1,1 1-1,-1 0 1,0 0-1,1 0 1,-1 0-1,1 0 1,-1 0 0,1 1-1,-1-1 1,1 1-1,0 0 1,0-1-1,0 1 1,0 0-1,0 0 1,0 1-1,0-1 1,1 0-1,-1 1 1,1-1-1,-2 4 1,3-5-84,0-1-1,0 1 1,0-1-1,0 1 1,0-1 0,0 1-1,0-1 1,0 1 0,0 0-1,0-1 1,1 1 0,-1-1-1,0 1 1,0-1-1,1 0 1,-1 1 0,0-1-1,0 1 1,1-1 0,-1 1-1,1-1 1,-1 0 0,0 1-1,1-1 1,-1 0 0,1 1-1,-1-1 1,1 0-1,-1 0 1,1 1 0,-1-1-1,1 0 1,-1 0 0,1 0-1,-1 0 1,1 0 0,-1 0-1,1 1 1,-1-1-1,1 0 1,-1-1 0,2 1-1,26 0-5609,-28 0 5431,35-5-9163</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6:29.893"/>
    </inkml:context>
    <inkml:brush xml:id="br0">
      <inkml:brushProperty name="width" value="0.025" units="cm"/>
      <inkml:brushProperty name="height" value="0.025" units="cm"/>
      <inkml:brushProperty name="color" value="#AB008B"/>
    </inkml:brush>
  </inkml:definitions>
  <inkml:trace contextRef="#ctx0" brushRef="#br0">1 50 18129,'0'0'7687,"111"8"-5637,2-8-929,27 0-896,12 0-161,10-2-545,-1-9-2786,-9-7-897,-14-8-4644</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27.617"/>
    </inkml:context>
    <inkml:brush xml:id="br0">
      <inkml:brushProperty name="width" value="0.025" units="cm"/>
      <inkml:brushProperty name="height" value="0.025" units="cm"/>
    </inkml:brush>
  </inkml:definitions>
  <inkml:trace contextRef="#ctx0" brushRef="#br0">1 2 17681,'0'0'8424,"49"9"-6374,-13-9-737,6 0-737,5 0-383,1 0-129,-1 0 32,-3 0-128,-9 0-929,-4 0-1313,-5 0-833,-6-4-1666,-7-2-2113</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27.943"/>
    </inkml:context>
    <inkml:brush xml:id="br0">
      <inkml:brushProperty name="width" value="0.025" units="cm"/>
      <inkml:brushProperty name="height" value="0.025" units="cm"/>
    </inkml:brush>
  </inkml:definitions>
  <inkml:trace contextRef="#ctx0" brushRef="#br0">0 8 19122,'0'0'3817,"10"-1"-2109,9-2-1125,-1 1-1,1 1 1,0 1-1,-1 0 1,28 5-1,-42-4-575,-1-1-1,1 1 0,-1 0 0,1 0 0,-1 0 1,0 0-1,0 0 0,1 1 0,-1 0 0,0-1 0,0 1 1,0 0-1,-1 1 0,1-1 0,0 0 0,-1 1 0,0 0 1,0-1-1,1 1 0,-1 0 0,-1 0 0,1 0 1,0 0-1,-1 0 0,0 1 0,1-1 0,-1 0 0,-1 1 1,1-1-1,0 1 0,-1-1 0,0 1 0,0-1 0,0 1 1,0-1-1,0 1 0,-1-1 0,1 1 0,-3 5 1,1-2 12,-1 0 0,0 0 0,0 0 0,0 0 1,-1-1-1,0 1 0,0-1 0,-1 0 0,-10 10 1,-58 50 146,39-36-156,1 2-4366,26-27-1725</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34.498"/>
    </inkml:context>
    <inkml:brush xml:id="br0">
      <inkml:brushProperty name="width" value="0.025" units="cm"/>
      <inkml:brushProperty name="height" value="0.025" units="cm"/>
    </inkml:brush>
  </inkml:definitions>
  <inkml:trace contextRef="#ctx0" brushRef="#br0">123 0 5349,'0'0'9262,"-11"2"-4431,1 0-3901,0 1-1,0 0 1,0 0-1,0 1 1,-12 8-1,19-11-717,1 0-1,-1 0 1,1 1-1,0-1 1,0 1 0,-1-1-1,1 1 1,0 0-1,0 0 1,1 0 0,-1 0-1,0 0 1,1 0-1,-1 1 1,1-1 0,0 1-1,-1-1 1,1 1-1,1-1 1,-1 1-1,0-1 1,0 1 0,1 0-1,0-1 1,-1 1-1,1 0 1,0 0 0,1-1-1,-1 1 1,0 0-1,1 3 1,0-5-182,0 0-1,-1 0 1,1 0 0,0 0 0,-1-1-1,1 1 1,0 0 0,0 0-1,0 0 1,0-1 0,0 1-1,0-1 1,0 1 0,0-1 0,0 1-1,0-1 1,0 1 0,0-1-1,0 0 1,0 0 0,0 1-1,3-1 1,29 0 156,-24 0-115,1 0-65,-1-1 1,1 0 0,-1-1-1,1 0 1,-1-1 0,15-5-1,-20 7-6,-1-1-1,1 1 1,-1-1-1,0 0 1,1 0 0,-1 0-1,0 0 1,0-1-1,0 1 1,0-1-1,-1 0 1,1 0-1,-1 0 1,0 0-1,1 0 1,-1 0-1,-1-1 1,1 1-1,2-6 1,-4 9 0,0-1 0,0 0 0,0 1 0,0-1 0,0 0 0,0 1 0,0-1 0,0 0 0,0 1 0,0-1 0,0 0 0,0 1 0,0-1 0,0 0 0,-1 1 0,1-1 0,0 1 0,-1-1 0,1 0 0,0 1 0,-1-1 0,1 1 0,0-1 0,-1 1 0,1-1 0,-1 1 0,1-1 0,-1 1 0,1 0 0,-2-1 0,-24-4 0,20 6 0,0-1 0,0 1 0,0 0 0,0 1 0,0-1 0,-10 5 0,12-3-111,-1 0-1,1 0 1,0 0-1,0 1 1,0-1-1,0 1 1,1 0-1,-1 0 1,1 0-1,0 1 1,1-1-1,-1 1 1,1 0-1,-3 6 1,4-9-23,1 1 1,-1-1-1,0 1 1,1-1 0,-1 1-1,1 0 1,0-1-1,0 1 1,0 0 0,0-1-1,1 1 1,-1-1-1,1 1 1,-1 0 0,1-1-1,0 1 1,0-1-1,0 0 1,0 1-1,0-1 1,1 0 0,-1 1-1,1-1 1,0 0-1,-1 0 1,1 0 0,0-1-1,0 1 1,3 2-1,23 12-5973,7-1-3059</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28.688"/>
    </inkml:context>
    <inkml:brush xml:id="br0">
      <inkml:brushProperty name="width" value="0.025" units="cm"/>
      <inkml:brushProperty name="height" value="0.025" units="cm"/>
    </inkml:brush>
  </inkml:definitions>
  <inkml:trace contextRef="#ctx0" brushRef="#br0">0 65 8840,'0'0'5536,"3"-10"-2205,8-30-176,-3 25 1149,-3 24-2667,-1 18-638,-5 83 1212,5 84-1550,-4-192-608,0 1 1,0 0-1,1 0 0,-1-1 0,1 1 0,-1 0 0,1-1 0,0 1 0,0 0 1,1-1-1,-1 1 0,0-1 0,1 0 0,-1 1 0,1-1 0,0 0 0,0 0 0,0 0 1,3 3-1,-3-5-14,1 1 1,-1 0 0,0-1-1,0 1 1,0-1-1,0 0 1,1 1 0,-1-1-1,0 0 1,0 0 0,1-1-1,-1 1 1,0 0-1,0-1 1,0 0 0,0 1-1,1-1 1,-1 0 0,0 0-1,0 0 1,-1 0-1,1 0 1,0-1 0,0 1-1,2-3 1,11-8-105,0-1 1,0-1-1,-2-1 1,24-31-1,39-74-1262,-53 81 580,-22 37-619,1-1-850</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29.046"/>
    </inkml:context>
    <inkml:brush xml:id="br0">
      <inkml:brushProperty name="width" value="0.025" units="cm"/>
      <inkml:brushProperty name="height" value="0.025" units="cm"/>
    </inkml:brush>
  </inkml:definitions>
  <inkml:trace contextRef="#ctx0" brushRef="#br0">0 0 18546,'0'0'7783,"0"56"-5989,10-42-577,5-1-801,3 1-288,6-2-512,4-2-2275,-2-1-2049,0-8-2371,0-1-5220</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29.376"/>
    </inkml:context>
    <inkml:brush xml:id="br0">
      <inkml:brushProperty name="width" value="0.025" units="cm"/>
      <inkml:brushProperty name="height" value="0.025" units="cm"/>
    </inkml:brush>
  </inkml:definitions>
  <inkml:trace contextRef="#ctx0" brushRef="#br0">105 0 17873,'0'0'2498,"-10"6"-256,4-2-1940,-48 32 2760,51-34-2874,0 0 0,1 0 0,-1 1 0,1-1 0,-1 1 0,1 0 0,0 0 0,0 0 0,0 0 0,0 0 0,0 0 0,1 0 0,0 1 0,-1-1 0,1 0 0,1 1 0,-2 4 0,2-8-173,1 1 0,-1-1 0,0 1 0,1-1 0,-1 1 0,0-1 0,1 1 1,-1-1-1,1 1 0,-1-1 0,1 0 0,-1 1 0,1-1 0,-1 0 0,1 1 0,-1-1 0,1 0 0,-1 0 0,1 1 0,0-1 0,-1 0 0,1 0 0,-1 0 0,1 0 0,0 0 0,-1 0 1,1 0-1,-1 0 0,1 0 0,0 0 0,-1 0 0,1 0 0,-1 0 0,2-1 0,23-4 547,37-25 217,-54 24-776,1 1 0,-1 0 0,1 1 0,0 0 0,1 0 0,-1 1 0,1 0 0,-1 1 0,1 0 0,10-1 0,-18 3 6,-1 0 1,0 0-1,1 0 1,-1 0-1,0 1 1,1-1-1,-1 0 1,0 1-1,0-1 1,1 0-1,-1 1 1,0 0-1,0-1 1,0 1 0,0 0-1,0-1 1,0 1-1,0 0 1,0 0-1,0 0 1,0 0-1,0 0 1,1 2-1,8 31 531,-10-32-515,0 1 0,0-1 1,0 0-1,0 0 1,1 0-1,-1 0 1,1 0-1,-1 0 0,1 0 1,0 0-1,0 0 1,0 0-1,0 0 1,0 0-1,0-1 0,0 1 1,1 0-1,-1-1 1,0 1-1,1-1 1,0 1-1,-1-1 0,1 0 1,0 0-1,0 0 1,0 0-1,-1 0 1,5 2-1,3-3-84,-1-1 1,0 1-1,1-1 0,-1-1 1,0 1-1,0-1 1,0-1-1,0 0 0,0 0 1,-1 0-1,1-1 0,9-6 1,-9 5-124,0 0 1,1 1-1,0 0 0,-1 1 1,1-1-1,1 2 0,-1-1 1,0 2-1,13-2 1,-21 3-167,0 0-1,-1 0 1,1 0 0,0 0 0,0 1 0,0-1 0,0 0 0,0 1 0,0-1 0,-1 1 0,1-1 0,0 1 0,0-1 0,-1 1 0,1-1 0,0 1 0,-1 0 0,1-1-1,-1 1 1,1 0 0,0 1 0,5 5-3653,4 1-2614</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29.750"/>
    </inkml:context>
    <inkml:brush xml:id="br0">
      <inkml:brushProperty name="width" value="0.025" units="cm"/>
      <inkml:brushProperty name="height" value="0.025" units="cm"/>
    </inkml:brush>
  </inkml:definitions>
  <inkml:trace contextRef="#ctx0" brushRef="#br0">146 0 15951,'0'0'7682,"-12"3"-6486,-55 20 720,61-21-1828,1 0-1,0 1 1,0 0-1,0 0 0,0 0 1,0 1-1,1-1 1,-1 1-1,1 0 1,0 0-1,0 1 1,-6 8-1,11-12-110,-1 0 0,1-1 0,0 1-1,-1 0 1,1-1 0,0 1-1,0-1 1,-1 1 0,1-1 0,0 1-1,0-1 1,0 1 0,0-1 0,-1 0-1,1 0 1,0 1 0,0-1-1,0 0 1,0 0 0,0 0 0,0 0-1,0 0 1,0 0 0,0 0 0,0 0-1,-1 0 1,3-1 0,41 2-943,-37-2 646,2 1 205,1 0-67,1 0-1,-1 0 0,1 1 0,13 3 0,-23-4 274,0 1 1,0-1 0,0 0-1,0 0 1,0 1-1,0-1 1,0 0 0,0 1-1,0-1 1,0 1-1,0 0 1,0-1 0,0 1-1,0 0 1,0-1-1,-1 1 1,1 0 0,0 0-1,-1 0 1,1-1-1,-1 1 1,1 0 0,-1 0-1,1 0 1,-1 0-1,1 0 1,-1 0 0,0 0-1,0 0 1,1 1-1,-1-1 1,0 0 0,0 0-1,0 0 1,0 0-1,0 0 1,-1 0 0,1 0-1,0 0 1,0 0-1,-1 0 1,1 0 0,0 0-1,-1 0 1,1 0-1,-1 0 1,0 0 0,1 0-1,-1 0 1,0-1-1,1 1 1,-1 0 0,0 0-1,-1 0 1,-2 4 254,0 0 0,-1 0 1,0-1-1,0 0 0,0 0 1,0 0-1,-8 4 0,6-4-346,-1 0-1,1-1 1,-1 0-1,0 0 1,0 0-1,0-1 1,0 0-1,0-1 0,-11 1 1,9-5-1534,5-4-3744,4-9-6824</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30.607"/>
    </inkml:context>
    <inkml:brush xml:id="br0">
      <inkml:brushProperty name="width" value="0.025" units="cm"/>
      <inkml:brushProperty name="height" value="0.025" units="cm"/>
    </inkml:brush>
  </inkml:definitions>
  <inkml:trace contextRef="#ctx0" brushRef="#br0">32 1 7399,'0'0'20120,"-5"11"-19570,2-4-446,-1 1 33,1-1-1,0 1 0,0-1 1,0 1-1,1 0 0,1 0 1,-1 0-1,1 1 0,0-1 1,1 0-1,1 15 1,0-22-100,0 0 0,0 1 1,0-1-1,0 0 0,0 0 1,0 0-1,0 0 0,0 0 1,0 0-1,1 0 0,-1-1 1,0 1-1,1 0 0,-1-1 1,1 1-1,-1-1 0,1 1 0,-1-1 1,1 0-1,-1 0 0,1 1 1,-1-1-1,1 0 0,2-1 1,40-2 758,-27-2-691,0-1 0,0-1 1,-1 0-1,0-1 0,29-19 0,8-5-15,-53 32-88,1-1 0,-1 1 0,1 0 0,-1-1 0,1 1 0,-1-1 0,1 1 0,-1 0 0,1 0 0,-1-1 0,1 1 0,0 0 0,-1 0 0,1-1 0,0 1 0,-1 0 0,1 0 1,0 0-1,-1 0 0,1 0 0,-1 0 0,1 0 0,0 0 0,-1 0 0,1 1 0,0-1 0,-1 0 0,1 0 0,-1 1 0,1-1 0,0 0 0,-1 0 0,1 1 0,-1-1 0,1 1 0,-1-1 0,1 0 0,-1 1 0,1 0 0,2 29 168,-1 7 6,-2-36-173,1 0-1,-1 0 1,1-1-1,-1 1 1,0 0-1,1 0 1,0 0 0,-1 0-1,1 0 1,-1 0-1,1-1 1,0 1 0,0 0-1,-1-1 1,1 1-1,0 0 1,0-1-1,0 1 1,0-1 0,0 1-1,0-1 1,0 0-1,0 1 1,0-1 0,0 0-1,0 0 1,0 0-1,0 1 1,0-1-1,1-1 1,6 0-3,0 0 0,0-1 0,0 0 0,-1 0 0,1-1 0,-1 0 0,1 0 0,8-6 0,-11 5 0,0 1 0,0 0 0,1 1 0,-1-1 0,1 1 0,0 0 0,-1 0 0,1 1 0,0 0 0,0 0 0,0 0 0,0 1 0,0-1 0,0 2 0,10 0 0,-15 0 0,1 0 0,-1 0 0,1 0 0,-1 0 0,1 0 0,-1 1 0,1-1 0,-1 0 0,0 1 0,0-1 0,0 1 0,0 0 0,0-1 0,0 1 0,0 0 0,0-1 0,-1 1 0,1 0 0,0 2 0,-1-2 0,0-1 0,1 1 0,-1 0 0,1 0 0,0-1 0,-1 1 0,1 0 0,0-1 0,0 1 0,0-1 0,0 1 0,0-1 0,1 1 0,-1-1 0,0 0 0,1 0 0,-1 0 0,1 0 0,-1 0 0,1 0 0,-1 0 0,1 0 0,0 0 0,-1-1 0,1 1 0,2 0 0,8-1 0,-1 0 0,1-1 0,0 0 0,0-1 0,-1-1 0,1 0 0,20-8 0,-19 6 0,0 1 0,0 0 0,1 1 0,-1 1 0,22-2 0,-35 4 2,1 1 0,0-1-1,0 0 1,-1 0 0,1 1 0,0-1-1,-1 1 1,1-1 0,-1 0 0,1 1 0,0-1-1,-1 1 1,1-1 0,-1 1 0,1-1 0,-1 1-1,0 0 1,1-1 0,-1 1 0,0 0-1,1-1 1,-1 1 0,0 0 0,1-1 0,-1 1-1,0 0 1,0 0 0,0-1 0,0 1 0,0 1-1,0-1-32,0 0-1,0 0 1,0-1-1,0 1 1,0 0-1,0 0 0,0 0 1,1-1-1,-1 1 1,0 0-1,0 0 1,1-1-1,-1 1 1,1 0-1,-1-1 0,0 1 1,1 0-1,-1-1 1,1 1-1,-1-1 1,1 1-1,0 0 1,-1-1-1,1 1 0,0-1 1,-1 0-1,1 1 1,0-1-1,-1 0 1,1 1-1,0-1 1,0 0-1,-1 0 0,1 0 1,0 1-1,0-1 1,0 0-1,-1 0 1,1 0-1,0 0 1,0 0-1,0-1 0,-1 1 1,1 0-1,0 0 1,0 0-1,-1-1 1,1 1-1,0 0 1,0-1-1,0 0 0,12-8-6342,2-8-6902</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31.359"/>
    </inkml:context>
    <inkml:brush xml:id="br0">
      <inkml:brushProperty name="width" value="0.025" units="cm"/>
      <inkml:brushProperty name="height" value="0.025" units="cm"/>
    </inkml:brush>
  </inkml:definitions>
  <inkml:trace contextRef="#ctx0" brushRef="#br0">1 14 13805,'0'0'11819,"6"0"-10570,12 0-224,4 0 193,6 0-898,5 0-256,6 0-224,0 0-1089,4 0-1890,-2-7-1730,0 0-4067</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31.731"/>
    </inkml:context>
    <inkml:brush xml:id="br0">
      <inkml:brushProperty name="width" value="0.025" units="cm"/>
      <inkml:brushProperty name="height" value="0.025" units="cm"/>
    </inkml:brush>
  </inkml:definitions>
  <inkml:trace contextRef="#ctx0" brushRef="#br0">42 0 16912,'0'0'5157,"-19"74"-4164,11-39-417,1 4-319,2-3-1,2 0-96,3-6-128,0-6 32,0-7-96,8-6-128,-1-3-417,1-7-832,-3-1-993,-2 0-1090,-3-14-3907</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32.077"/>
    </inkml:context>
    <inkml:brush xml:id="br0">
      <inkml:brushProperty name="width" value="0.025" units="cm"/>
      <inkml:brushProperty name="height" value="0.025" units="cm"/>
    </inkml:brush>
  </inkml:definitions>
  <inkml:trace contextRef="#ctx0" brushRef="#br0">38 46 12844,'0'0'16053,"10"-5"-15060,12-3-525,0 1 1,1 1-1,-1 1 1,1 1-1,29-1 1,40 1-4162,-47 3-3267,0 1-4870,-37 0 4238</inkml:trace>
  <inkml:trace contextRef="#ctx0" brushRef="#br0" timeOffset="1">0 188 16912,'0'0'6438,"59"5"-4292,-21-5 0,5-2-865,1-3-608,1 0-449,-3 1-160,-3 4-320,-6 0-1025,-3 0-1538,-6 0-2690,-1-4-4420</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32.795"/>
    </inkml:context>
    <inkml:brush xml:id="br0">
      <inkml:brushProperty name="width" value="0.025" units="cm"/>
      <inkml:brushProperty name="height" value="0.025" units="cm"/>
    </inkml:brush>
  </inkml:definitions>
  <inkml:trace contextRef="#ctx0" brushRef="#br0">2 0 21140,'0'0'6956,"0"12"-5974,-2 142 620,2-153-1586,0-1 1,0 0-1,0 1 1,0-1-1,0 0 1,0 1-1,0-1 1,0 0-1,0 1 0,0-1 1,0 0-1,1 0 1,-1 1-1,0-1 1,0 0-1,0 1 1,0-1-1,1 0 1,-1 0-1,0 1 1,0-1-1,1 0 1,-1 0-1,0 1 1,0-1-1,1 0 1,-1 0-1,0 0 1,0 1-1,1-1 1,-1 0-1,0 0 1,1 0-1,-1 0 0,0 0 1,1 0-1,-1 0 1,0 0-1,1 0 1,-1 0-1,0 0 1,1 0-1,-1 0 1,0 0-1,1 0 1,-1 0-1,0 0 1,1 0-1,-1 0 1,0-1-1,1 1 1,-1 0-1,0 0 1,0 0-1,1-1 1,-1 1-1,0 0 1,0 0-1,1 0 0,-1-1 1,0 1-1,0 0 1,0-1-1,1 1 1,-1-1-1,19-19 984,-13 7-1031,1 0 0,-2 0 0,0-1 1,0 0-1,-2 0 0,1 0 0,-2 0 0,2-16 0,-5 44-1,1-7 25,0-1 1,0 1 0,0 0 0,1 0 0,0 0-1,0 0 1,4 8 0,-4-13 11,0 1 1,0-1-1,1 0 1,-1-1-1,1 1 0,0 0 1,-1 0-1,1-1 1,0 1-1,0-1 1,0 1-1,0-1 1,0 0-1,0 0 0,1 0 1,-1 0-1,0 0 1,0-1-1,1 1 1,-1 0-1,0-1 0,1 0 1,-1 0-1,1 0 1,3 0-1,1 0 5,0 0 0,0 0 0,0-1 0,0 0 0,0-1 0,0 1 0,0-1 0,0 0 0,-1-1 0,1 0 0,-1 0 0,12-7 0,-8 2 2,-1 0 1,1-1 0,-1 1 0,-1-2-1,1 1 1,9-16 0,-14 20-77,-10 11 69,1 1 0,0 0 0,0 0 0,0 1 0,1-1 0,0 1-1,0 0 1,1 0 0,0 0 0,0 1 0,1-1 0,-2 16 0,5-23-5,-1 0 0,0 0 0,1 0 0,-1 0 0,1 0 0,0 0 0,-1 0 0,1 0 0,0 0 0,0 0 0,0 0 0,-1-1 0,1 1 0,0 0 0,0 0 0,0-1 0,0 1 0,0-1 0,0 1 0,0-1 0,1 1 0,-1-1 0,0 0 0,0 1 0,0-1 0,0 0 0,1 0 0,-1 0 0,0 0 0,0 0 0,0 0 0,0 0 0,1-1 0,1 1 0,44-8 0,-36 3 0,0-1 0,0 0 0,-1 0 0,0-1 0,0 0 0,-1-1 0,0 0 0,0-1 0,7-9 0,31-28 0,-47 46-1,1 0 0,-1 0 0,0 0 1,0 1-1,1-1 0,-1 0 0,0 0 0,0 0 0,1 0 1,-1 0-1,0 0 0,0 0 0,1 1 0,-1-1 0,0 0 1,0 0-1,0 0 0,1 0 0,-1 1 0,0-1 0,0 0 1,0 0-1,0 1 0,0-1 0,1 0 0,-1 0 0,0 1 1,0-1-1,0 0 0,0 0 0,0 1 0,0-1 0,0 0 1,0 0-1,0 1 0,0-1 0,0 0 0,0 1 0,0-1 0,0 0 1,0 0-1,0 1 0,0-1 0,0 0 0,0 0 0,-1 1 1,1-1-1,0 0 0,0 0 0,-1 1 0,0 16-41,-10 19 60,8-29-12,1 0 0,0 0 0,0 0 1,0 1-1,1-1 0,0 0 0,0 1 0,1-1 0,0 1 0,1 7 0,-1-14-133,1 0 1,-1-1-1,0 1 0,1 0 0,-1 0 1,1-1-1,-1 1 0,1 0 1,-1-1-1,1 1 0,-1 0 0,1-1 1,0 1-1,-1-1 0,1 1 1,0-1-1,0 1 0,-1-1 1,1 0-1,0 1 0,0-1 0,0 0 1,0 0-1,-1 1 0,2-1 1,0 0-445,0 0 1,0 1 0,-1-1 0,1 0 0,0 0 0,0 0 0,0-1 0,-1 1 0,1 0 0,0-1-1,0 1 1,-1-1 0,1 0 0,0 1 0,-1-1 0,1 0 0,-1 0 0,1 0 0,1-1-1,7-13-11637</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33.153"/>
    </inkml:context>
    <inkml:brush xml:id="br0">
      <inkml:brushProperty name="width" value="0.025" units="cm"/>
      <inkml:brushProperty name="height" value="0.025" units="cm"/>
    </inkml:brush>
  </inkml:definitions>
  <inkml:trace contextRef="#ctx0" brushRef="#br0">0 6 22517,'0'0'8488,"60"-5"-20563</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34.856"/>
    </inkml:context>
    <inkml:brush xml:id="br0">
      <inkml:brushProperty name="width" value="0.025" units="cm"/>
      <inkml:brushProperty name="height" value="0.025" units="cm"/>
    </inkml:brush>
  </inkml:definitions>
  <inkml:trace contextRef="#ctx0" brushRef="#br0">85 28 18962,'-8'3'5360,"2"-2"-3951,-32 10 3306,36-10-4578,-1 0-1,1 0 1,0 0-1,0 0 1,0 0-1,0 0 1,0 1-1,0-1 1,0 1-1,1-1 1,-1 1-1,0 0 1,1-1-1,0 1 1,-1 0-1,-1 3 1,4-5-137,-1 1 0,0-1 0,0 1 0,1-1 0,-1 0 0,0 1 0,1-1 0,-1 0 0,0 1 0,1-1 0,-1 0 0,0 1 0,1-1 0,-1 0 0,1 0 0,-1 1 0,1-1 0,-1 0 0,0 0 0,1 0 0,-1 0 0,1 0 0,-1 0 0,1 0 0,-1 0 0,1 0 0,-1 0 0,1 0 0,-1 0 0,1 0 0,0 0 0,22 0 0,-20 0 0,5 0 0,0 0 0,0 0 0,1-1 0,-1 0 0,-1-1 0,1 1 0,0-2 0,0 1 0,-1-1 0,1 0 0,-1-1 0,0 0 0,0 0 0,0 0 0,0-1 0,-1 0 0,6-6 0,-12 11-1,1 0-1,-1-1 1,1 1-1,-1 0 1,1-1 0,-1 1-1,0-1 1,1 1-1,-1-1 1,0 1-1,1-1 1,-1 1 0,0-1-1,0 1 1,1-1-1,-1 1 1,0-1 0,0 1-1,0-1 1,0 1-1,0-1 1,0 1 0,0-1-1,0 0 1,0 1-1,0-1 1,0 1 0,0-1-1,0 1 1,0-1-1,-1 1 1,1-1-1,0 1 1,-1-2 0,-19-3-265,14 6-3,0-1 0,0 1-1,0 0 1,0 0 0,0 0 0,-7 4 0,-5 7-4643,4 2-3800</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33.495"/>
    </inkml:context>
    <inkml:brush xml:id="br0">
      <inkml:brushProperty name="width" value="0.025" units="cm"/>
      <inkml:brushProperty name="height" value="0.025" units="cm"/>
    </inkml:brush>
  </inkml:definitions>
  <inkml:trace contextRef="#ctx0" brushRef="#br0">1 14 17969,'0'0'5995,"10"-3"-4025,4 0-1208,0 0 1,0 1-1,-1 0 0,26 1 1,-36 1-685,-1 0 1,0 1 0,1-1-1,-1 0 1,0 1 0,0-1 0,1 1-1,-1 0 1,0 0 0,0 0-1,0 0 1,0 0 0,0 0 0,0 0-1,0 1 1,0-1 0,0 1-1,1 1 1,-2-1-89,-1 0 0,1 1 0,0-1 0,-1 0 0,0 0 0,1 1 0,-1-1 0,0 0 0,0 1 0,0-1 0,-1 0 0,1 1 0,0-1 0,-1 0-1,0 0 1,1 1 0,-1-1 0,0 0 0,0 0 0,0 0 0,0 0 0,-1 0 0,-1 2 0,-3 5 158,0-1 0,-1 0 1,0 0-1,-1 0 0,-15 11 0,15-13-22,1 1-1,-1 0 0,1 0 1,0 0-1,1 1 1,-8 11-1,14-18-125,0-1 0,-1 0 0,1 1 0,0-1 0,0 1 0,0-1 0,0 1 0,-1 0 0,1-1 0,0 1 0,0-1 0,0 1 0,0-1 0,0 1 0,0-1 0,1 1 0,-1-1 0,0 1 0,0-1 0,0 1 0,0-1 0,1 1 0,-1-1 0,0 1 0,0-1 0,1 1 0,-1-1 0,0 0 0,1 1 0,-1-1 0,0 1 0,1-1 0,-1 0 0,1 1 0,-1-1 0,0 0 0,1 0 0,-1 1 0,1-1 0,-1 0 0,1 0 0,-1 0 0,1 0 0,-1 0 0,1 1 0,0-1 0,-1 0 0,1 0 0,-1 0 0,1 0 0,0-1 0,37 2 0,-29-2 0,27 1-954,-1-2 0,0-2 1,0-1-1,0-1 0,33-12 0,-51 11-4683,-7 0-2029</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33.853"/>
    </inkml:context>
    <inkml:brush xml:id="br0">
      <inkml:brushProperty name="width" value="0.025" units="cm"/>
      <inkml:brushProperty name="height" value="0.025" units="cm"/>
    </inkml:brush>
  </inkml:definitions>
  <inkml:trace contextRef="#ctx0" brushRef="#br0">0 42 16464,'0'0'8904,"74"-7"-8327,-41 1-97,6 0-352,-3 2-384,-3 0-2114,-2-3-3588,-4 0-10057</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34.397"/>
    </inkml:context>
    <inkml:brush xml:id="br0">
      <inkml:brushProperty name="width" value="0.025" units="cm"/>
      <inkml:brushProperty name="height" value="0.025" units="cm"/>
    </inkml:brush>
  </inkml:definitions>
  <inkml:trace contextRef="#ctx0" brushRef="#br0">0 278 19987,'0'0'4281,"10"-1"-2615,2 0-1294,-1 0 0,1-1 0,-1-1 1,1 0-1,-1 0 0,19-9 0,-26 10-373,0 0-1,0 0 1,0 0-1,0 0 1,-1-1-1,1 1 1,-1-1-1,1 0 1,-1 0-1,0 0 1,0-1-1,0 1 1,-1-1-1,1 1 1,-1-1-1,0 0 1,0 0-1,0 0 1,0 0-1,-1 0 1,0-1-1,0 1 1,0 0-1,0-7 1,-1 11-16,0 0 1,0-1 0,0 1 0,0-1-1,-1 1 1,1 0 0,0-1 0,-1 1-1,1 0 1,0-1 0,0 1-1,-1 0 1,1-1 0,-1 1 0,1 0-1,0 0 1,-1-1 0,1 1 0,-1 0-1,1 0 1,0 0 0,-1-1 0,1 1-1,-1 0 1,1 0 0,-1 0 0,1 0-1,-1 0 1,1 0 0,-1 0-1,1 0 1,0 0 0,-1 0 0,1 0-1,-1 1 1,1-1 0,-1 0 0,1 0-1,0 0 1,-1 1 0,1-1 0,-1 0-1,1 1 1,-22 9-123,16-5 325,0 0-1,0 0 0,1 1 0,0 0 0,0 0 1,0 1-1,1-1 0,0 1 0,0 0 0,1 0 0,0 0 1,0 1-1,0-1 0,1 1 0,-2 14 0,4-21-165,1 0 0,-1 0 0,1 0 0,0 0 0,-1 0 0,1 1 0,0-1 0,-1 0 0,1-1 0,0 1 0,0 0 0,0 0 0,0 0 0,0 0 0,0-1 0,0 1 0,0 0 0,0-1 0,0 1 0,1-1 0,-1 0 0,0 1 0,0-1 0,0 0 0,1 1 0,-1-1 0,0 0 0,1 0 0,-1 0 0,0 0 0,0-1 0,1 1 0,-1 0 0,1-1 0,48-7 284,-37 3-473,-1-2 0,0 0 0,0 0 1,21-18-1,-23 17-122,0 0 1,0 1-1,1 0 1,-1 1-1,1 0 1,14-5 0,-25 11 276,0 0 0,1 0 0,-1 0 0,0 0 1,0 0-1,1 0 0,-1 0 0,0 0 0,0 0 1,0 0-1,1 0 0,-1 1 0,0-1 1,0 0-1,0 0 0,1 0 0,-1 0 0,0 0 1,0 0-1,0 0 0,0 1 0,1-1 0,-1 0 1,0 0-1,0 0 0,0 0 0,0 1 0,0-1 1,0 0-1,1 0 0,-1 0 0,0 0 1,0 1-1,0-1 0,0 0 0,0 0 0,0 0 1,0 1-1,0-1 0,0 0 0,0 0 0,0 1 1,0-1-1,0 0 0,-1 18 87,-7 14 571,6-28-484,1 0 0,0-1 0,0 1 0,0 0 0,1 0 1,-1-1-1,1 1 0,0 0 0,0 0 0,0 0 0,0 0 1,2 6-1,-1-8-112,0-1 0,0 0 0,0 1 0,1-1 0,-1 0 0,0 0 0,1 0 0,-1 0 0,1 0 0,-1 0 0,1 0 0,-1 0 0,1 0 0,0-1 0,-1 1 0,1-1 0,0 1 0,-1-1 1,1 0-1,0 0 0,0 0 0,-1 0 0,1 0 0,0 0 0,0 0 0,-1 0 0,1-1 0,0 1 0,1-1 0,5-1-22,-1 0 0,0 0 0,0-1 0,0 0 1,-1 0-1,1-1 0,-1 0 0,1 0 0,-1 0 0,0-1 0,-1 1 0,1-2 1,4-5-1,11-12-132,29-44 0,-50 67 107,11-15 10,7-9-208,-1-1-1,-2-1 0,0 0 1,12-31-1,-27 56 198,-20 33 37,12-18 49,1 0-1,0 0 0,1 1 1,1 0-1,1 0 1,0 0-1,1 1 1,0-1-1,1 1 0,1 0 1,0-1-1,2 1 1,1 19-1,-1-31-115,0-1 1,0 1-1,0 0 1,1 0-1,-1 0 1,1-1-1,0 1 1,0-1-1,0 0 0,0 1 1,1-1-1,-1 0 1,1 0-1,0 0 1,0-1-1,0 1 1,0-1-1,1 0 1,-1 1-1,0-1 0,1-1 1,0 1-1,-1-1 1,1 1-1,0-1 1,0 0-1,4 0 1,-7-3-140,0 0 1,-1-1 0,1 1 0,-1-1 0,1 0 0,-1 1-1,0-1 1,0 1 0,0-1 0,0 0 0,0 1 0,-1-1-1,0-4 1,-4-4-491,0 0 0,0 1 0,-1-1 0,0 1 0,-1 0 0,0 0 0,-14-14 1,2 4 908,0 2 0,-30-23 0,87 57 5636,119 23-5671,-101-34-4298,-56-5 3967,0 0 1,1 0 0,-1 0-1,0 0 1,0 0 0,0 0-1,0 0 1,1-1 0,-1 1-1,0 0 1,0 0 0,0 0-1,0 0 1,1 0 0,-1-1-1,0 1 1,0 0 0,0 0-1,0 0 1,0 0 0,0-1-1,0 1 1,0 0 0,0 0-1,0 0 1,1-1 0,-1 1-1,0 0 1,0 0 0,0 0-1,0-1 1,0 1 0,0 0-1,0 0 1,-1 0 0,1-1-1,0 1 1,0 0 0,0 0-1,0 0 1,0-1 0,0 1-1,0 0 1,0 0 0,0 0 0,-1 0-1,1-1 1,0 1 0,0 0-1,0 0 1,0 0 0,-1 0-1,-8-13-5927</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34.724"/>
    </inkml:context>
    <inkml:brush xml:id="br0">
      <inkml:brushProperty name="width" value="0.025" units="cm"/>
      <inkml:brushProperty name="height" value="0.025" units="cm"/>
    </inkml:brush>
  </inkml:definitions>
  <inkml:trace contextRef="#ctx0" brushRef="#br0">0 0 21332,'0'0'11435</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35.661"/>
    </inkml:context>
    <inkml:brush xml:id="br0">
      <inkml:brushProperty name="width" value="0.025" units="cm"/>
      <inkml:brushProperty name="height" value="0.025" units="cm"/>
    </inkml:brush>
  </inkml:definitions>
  <inkml:trace contextRef="#ctx0" brushRef="#br0">0 25 11691,'0'0'12268,"59"0"-10603,-25 0-255,9 0-898,2 0-448,3 0-64,0 0-1121,-3 0-1057,-5-4-1666,-11-5-1889,-1-3-6342</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35.989"/>
    </inkml:context>
    <inkml:brush xml:id="br0">
      <inkml:brushProperty name="width" value="0.025" units="cm"/>
      <inkml:brushProperty name="height" value="0.025" units="cm"/>
    </inkml:brush>
  </inkml:definitions>
  <inkml:trace contextRef="#ctx0" brushRef="#br0">79 1 20147,'0'0'5894,"10"5"-4554,-7-4-1280,9 3 83,0 2 0,0 0 0,0 0-1,0 2 1,15 11 0,-24-16-148,1 0 1,-1 0-1,0 1 1,-1-1 0,1 0-1,-1 1 1,1 0-1,-1 0 1,0 0-1,0 0 1,-1 0-1,1 0 1,-1 0 0,0 0-1,0 0 1,0 1-1,-1-1 1,0 0-1,1 1 1,-2-1-1,1 0 1,0 1 0,-1-1-1,-1 6 1,0-3 18,-1-1 0,1 0 1,-1 0-1,0 0 1,-1-1-1,0 1 0,0-1 1,0 0-1,0 0 0,-10 9 1,-59 43 353,47-38-291,10-6-275,-13 9-269,9-11-5066</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38.647"/>
    </inkml:context>
    <inkml:brush xml:id="br0">
      <inkml:brushProperty name="width" value="0.025" units="cm"/>
      <inkml:brushProperty name="height" value="0.025" units="cm"/>
    </inkml:brush>
  </inkml:definitions>
  <inkml:trace contextRef="#ctx0" brushRef="#br0">0 368 8840,'0'0'17275,"10"2"-16244,-7-1-956,1-1 0,0 1 1,0-1-1,-1 0 0,1 0 0,0-1 1,0 1-1,-1-1 0,1 1 1,0-1-1,-1 0 0,8-4 1,-2 0 35,0 0 1,-1-1 0,0 0-1,14-13 1,13-17 36,56-72 0,-59 67-64,50-51 1,-82 92-86,0 0 0,1-1 1,-1 1-1,0 0 0,0 0 1,0-1-1,1 1 1,-1 0-1,0 0 0,0-1 1,0 1-1,1 0 0,-1 0 1,0-1-1,1 1 0,-1 0 1,0 0-1,1 0 1,-1 0-1,0 0 0,0 0 1,1-1-1,-1 1 0,0 0 1,1 0-1,-1 0 0,1 0 1,-1 0-1,0 0 1,1 0-1,-1 0 0,0 0 1,1 1-1,-1-1 0,0 0 1,1 0-1,-1 0 0,0 0 1,0 0-1,1 0 1,-1 1-1,0-1 0,1 0 1,-1 0-1,0 1 0,0-1 1,1 0-1,-1 0 0,0 1 1,3 24-66,-10 30 9,-4-23 112,-1-1-1,-18 31 1,20-44 93,0 1 0,1 0 0,1 1-1,1 0 1,1 0 0,1 0 0,1 1 0,-3 26 0,7-47-140,0 0 0,0 0 0,0 0 0,0 1 0,0-1 0,0 0 0,0 0 0,0 0 0,0 1 0,0-1 0,0 0 0,0 0 0,0 0 0,0 1 0,0-1 0,0 0 0,0 0 0,0 0 0,0 1 0,0-1 1,0 0-1,0 0 0,0 0 0,1 0 0,-1 1 0,0-1 0,0 0 0,0 0 0,0 0 0,0 0 0,1 0 0,-1 0 0,0 1 0,0-1 0,0 0 0,0 0 0,1 0 0,-1 0 0,0 0 0,0 0 0,0 0 1,1 0-1,-1 0 0,0 0 0,0 0 0,1 0 0,9-7 210,8-14-275,-5-13-1066,-10-2-5175,-3 34 5777,0 0 1,-1 0 0,1 0 0,0 0 0,-1 0 0,0 0 0,1 1-1,-1-1 1,0 0 0,0 0 0,0 0 0,0 1 0,0-1 0,0 0 0,0 1-1,-1-1 1,1 1 0,-1-1 0,1 1 0,-1 0 0,1 0 0,-1 0-1,0 0 1,0 0 0,0 0 0,1 0 0,-1 0 0,0 1 0,0-1 0,0 1-1,-4-1 1,-8 0 17,-3-4 18989,27 0-17288,66-21 2578,-62 23-3602,0 0 1,0 1-1,1 0 0,-1 1 1,1 1-1,19 1 1,-32 0-180,0 0 0,0-1-1,1 1 1,-1 0 0,0 1 0,0-1 0,0 0 0,0 1 0,-1-1-1,1 1 1,0-1 0,0 1 0,-1 0 0,1-1 0,-1 1 0,0 0 0,1 0-1,-1 0 1,0 1 0,0-1 0,0 0 0,-1 0 0,1 0 0,0 1-1,-1-1 1,0 0 0,1 1 0,-1-1 0,0 0 0,0 1 0,-1 3 0,1 4 42,0 0 0,-1 0 0,0 0 0,-1-1 1,0 1-1,-5 12 0,3-78 1495,10 15-1532,-5 39 0,-1-1 0,1 1 0,-1-1 0,1 1 0,0 0 0,0-1 0,0 1 0,0 0 0,0 0 0,0 0 0,1 0 0,-1 0 0,4-4 0,31 40 0,-31-33 0,0-1 0,1 1 0,-1-1 0,0 0 0,1 0 0,-1 0 0,1-1 0,-1 0 0,0 0 0,0 0 0,1-1 0,-1 0 0,0 0 0,0 0 0,-1-1 0,1 1 0,0-1 0,-1 0 0,0 0 0,1-1 0,-1 1 0,5-7 0,6-6 0,0 0 0,-1-1 0,-1-1 0,13-22 0,-15 23 0,-1 1 0,-1-2 0,-1 1 0,0-1 0,9-33 0,-17 37 6,-3 12 0,-3 7-66,-17 23 26,2 2 0,0 0 1,2 1-1,1 1 0,-21 54 0,38-83 38,-17 50 135,17-50-132,0-1-1,0 1 1,0 0 0,1 0 0,0 0-1,-1 0 1,1 0 0,0 0 0,0 0-1,1 0 1,-1 0 0,0 0 0,1 0-1,0 0 1,1 3 0,-1-4-7,1-2 0,-1 1 0,0 0 0,1 0 0,-1 0 0,1-1 0,-1 1 0,1 0 0,-1-1 0,1 1 0,-1-1 0,1 0 0,0 0 0,-1 0 0,1 1 0,-1-1 0,1-1 0,0 1 0,-1 0 0,1 0 0,-1-1 0,1 1 0,-1 0 0,1-1 0,-1 0 0,2 0 0,40-20 0,-31 12 0,-1-1 0,0 0 0,0 0 0,-1-1 0,0 0 0,-1-1 0,0 0 0,-1-1 0,-1 0 0,10-22 0,-65 97 0,46-58 0,-2 2 0,0 0 0,0 1 0,0-1 0,1 1 0,0 0 0,1 0 0,-1 0 0,1 0 0,-1 11 0,3-17 0,0-1 0,1 1 0,-1-1 0,1 1 0,-1-1 0,1 1 0,-1-1 0,1 1 0,-1-1 0,1 1 0,-1-1 0,1 0 0,-1 1 0,1-1 0,0 0 0,-1 1 0,1-1 0,-1 0 0,1 0 0,0 0 0,-1 1 0,1-1 0,0 0 0,-1 0 0,1 0 0,0 0 0,0 0 0,-1 0 0,1 0 0,0-1 0,-1 1 0,1 0 0,0 0 0,-1 0 0,1-1 0,1 0 0,27-8 0,-15 2 0,-1-1 0,0 0 0,-1-1 0,0 0 0,0-1 0,-1 0 0,0-1 0,17-22 0,-50 64 0,15-23 0,0 0 0,1 0 0,0 1 0,1 0 0,0 0 0,0 1 0,1-1 0,0 1 0,1 0 0,-3 11 0,6-21 0,0 1 0,1 0 0,-1 0 0,0-1 0,1 1 0,-1-1 0,1 1 0,-1 0 0,0-1 0,1 1 0,-1-1 0,1 1 0,0-1 0,-1 1 0,1-1 0,-1 1 0,1-1 0,0 0 0,-1 1 0,1-1 0,0 0 0,-1 0 0,1 1 0,0-1 0,0 0 0,-1 0 0,1 0 0,0 0 0,0 0 0,-1 0 0,1 0 0,0 0 0,-1 0 0,1 0 0,0-1 0,0 1 0,-1 0 0,1 0 0,0-1 0,-1 1 0,1 0 0,0-1 0,34-12 0,-8-6 0,-1-1 0,-2-1 0,27-29 0,-39 38 0,-9 13 0,-3 9 0,-5 10 0,2-14 0,1 0 0,-1 0 0,1 0 0,0 0 0,0 1 0,1-1 0,0 0 0,0 9 0,1-15 0,0 1 0,1-1 0,-1 1 0,1-1 0,-1 1 0,0-1 0,1 0 0,-1 1 0,1-1 0,-1 0 0,1 1 0,0-1 0,-1 0 0,1 0 0,-1 0 0,1 1 0,-1-1 0,1 0 0,-1 0 0,1 0 0,0 0 0,-1 0 0,1 0 0,-1 0 0,1 0 0,0 0 0,-1 0 0,2-1 0,19-2 0,-11-2 0,-1-1 0,0 1 0,0-1 0,0-1 0,0 0 0,-1 0 0,10-12 0,50-63 0,-62 74 0,121-180 0,-123 182 0,-13 20 0,-27 42 0,-29 63 0,56-101 0,1 1 0,1-1 0,1 2 0,1-1 0,0 1 0,1 0 0,2 0 0,-1 21 0,4-39 0,3-7 0,1-6 0,-3-4 0,0 0 0,0 0 0,-2 0 0,0-18 0,-1 26 0,1-1 0,-1 1 0,-1-1 0,1 1 0,-1 0 0,-1 0 0,1-1 0,-1 1 0,0 1 0,-6-10 0,19 17-1740,32 15-7949,-45-27 3405</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38.992"/>
    </inkml:context>
    <inkml:brush xml:id="br0">
      <inkml:brushProperty name="width" value="0.025" units="cm"/>
      <inkml:brushProperty name="height" value="0.025" units="cm"/>
    </inkml:brush>
  </inkml:definitions>
  <inkml:trace contextRef="#ctx0" brushRef="#br0">11 4 15631,'-7'-4'3683,"4"4"930,5 0-4357,12 0-192,6 1 64,5 7-704,3-1-2980,1 3-3234</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39.365"/>
    </inkml:context>
    <inkml:brush xml:id="br0">
      <inkml:brushProperty name="width" value="0.025" units="cm"/>
      <inkml:brushProperty name="height" value="0.025" units="cm"/>
    </inkml:brush>
  </inkml:definitions>
  <inkml:trace contextRef="#ctx0" brushRef="#br0">97 0 20211,'0'0'9326,"-5"6"-9342,-4 2 100,-20 22-1725,28-29 1582,1-1 1,0 1-1,-1 0 1,1-1-1,0 1 1,-1 0-1,1-1 1,0 1-1,0 0 1,-1 0-1,1-1 1,0 1-1,0 0 1,0 0-1,0-1 0,0 1 1,0 0-1,0 0 1,0-1-1,1 1 1,-1 0-1,0 0 1,0-1-1,1 1 1,-1 0-1,0 0 1,1-1-1,-1 1 1,1-1-1,-1 1 1,1 0-1,-1-1 0,1 1 1,-1-1-1,1 1 1,-1-1-1,1 1 1,0-1-1,-1 0 1,1 1-1,0-1 1,-1 0-1,1 1 1,0-1-1,0 0 1,-1 0-1,2 1 0,19 5-1158,-13-4 1075,1 0-1,-1 1 1,0 0-1,0 1 0,12 7 1,-19-11 194,0 1-1,-1-1 1,1 1 0,0-1 0,-1 1-1,1 0 1,-1-1 0,1 1-1,-1 0 1,1-1 0,-1 1 0,0 0-1,1-1 1,-1 1 0,0 0 0,1 0-1,-1-1 1,0 1 0,0 0-1,0 0 1,0 0 0,0-1 0,0 1-1,0 0 1,0 0 0,0 1 0,-1 0 148,0 0 1,0 0-1,-1 0 1,1-1-1,0 1 1,-1 0 0,0 0-1,1-1 1,-1 1-1,0-1 1,0 1 0,0-1-1,0 0 1,-2 1-1,-5 4 501,-1 0-1,0-1 0,-1 0 1,-16 4-1,23-8-923,-1 0-1,0 0 0,1 0 1,-1-1-1,0 1 1,1-1-1,-1-1 0,-6 0 1,0-5-5927,6-9-6043</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40.093"/>
    </inkml:context>
    <inkml:brush xml:id="br0">
      <inkml:brushProperty name="width" value="0.025" units="cm"/>
      <inkml:brushProperty name="height" value="0.025" units="cm"/>
    </inkml:brush>
  </inkml:definitions>
  <inkml:trace contextRef="#ctx0" brushRef="#br0">133 7 5990,'0'0'20328,"-10"-2"-20221,7 1-103,0 0 1,0 0-1,0 1 0,0-1 1,-1 1-1,1 0 0,0 0 1,0 0-1,0 0 0,0 0 1,0 1-1,0-1 0,0 1 1,0 0-1,0 0 0,0 0 1,0 1-1,0-1 0,1 1 1,-1-1-1,0 1 0,1 0 1,0 0-1,-1 0 0,1 0 1,0 0-1,0 1 0,0-1 1,0 1-1,0-1 0,-2 5 1,0-1 87,0-1 0,1 1 0,-1 0 1,1 0-1,0 0 0,1 1 0,-1-1 0,1 1 1,0-1-1,-1 14 0,3-19-76,0-1-1,0 1 1,0-1-1,0 1 1,0-1 0,0 1-1,1-1 1,-1 1-1,0-1 1,0 1-1,0-1 1,1 1 0,-1-1-1,0 1 1,1-1-1,-1 0 1,0 1 0,1-1-1,-1 0 1,0 1-1,1-1 1,-1 0-1,1 1 1,-1-1 0,1 0-1,-1 0 1,0 1-1,1-1 1,-1 0 0,1 0-1,-1 0 1,1 0-1,1 0 1,24-2 424,23-16 53,-3-11-279,-31 18-126,1 1 0,0 1 0,25-11 0,-41 20-89,1 0 1,0-1-1,-1 1 0,1 0 1,0 0-1,0 0 1,-1 0-1,1 0 1,0-1-1,0 1 1,-1 0-1,1 1 1,0-1-1,-1 0 0,1 0 1,0 0-1,0 0 1,-1 1-1,1-1 1,0 0-1,-1 0 1,1 1-1,0-1 1,-1 1-1,1-1 0,0 1 1,-1-1-1,1 1 1,-1-1-1,1 1 1,-1-1-1,1 1 1,-1 0-1,0-1 0,1 1 1,-1 0-1,0-1 1,1 1-1,-1 0 1,0-1-1,0 1 1,0 0-1,0 0 1,1-1-1,-1 3 0,0 46 100,-1-21 201,3-27-209,0-1-1,-1 1 1,1 0-1,0-1 1,0 1-1,0-1 1,0 1-1,0-1 0,-1 0 1,1 0-1,0 0 1,0 0-1,0 0 1,0 0-1,0 0 1,0-1-1,3 0 1,8-3 157,1-1 0,-1 0 1,0-1-1,20-12 1,-23 13-284,-1-1 1,1 1-1,0 0 1,0 1-1,0 0 0,1 1 1,-1 0-1,1 1 1,18-2-1,-27 4-207,-1 0-1,1 0 1,-1 1-1,1-1 1,-1 0 0,1 1-1,-1-1 1,0 1-1,1 0 1,-1-1-1,0 1 1,1 0-1,-1 0 1,0 0-1,0 0 1,0 0-1,0 0 1,0 0-1,0 0 1,0 1-1,1 1 1,10 10-5794,7-8-3862,-7-5 3081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39.058"/>
    </inkml:context>
    <inkml:brush xml:id="br0">
      <inkml:brushProperty name="width" value="0.025" units="cm"/>
      <inkml:brushProperty name="height" value="0.025" units="cm"/>
    </inkml:brush>
  </inkml:definitions>
  <inkml:trace contextRef="#ctx0" brushRef="#br0">1 4 1409,'0'0'385,"0"-4"-898</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40.577"/>
    </inkml:context>
    <inkml:brush xml:id="br0">
      <inkml:brushProperty name="width" value="0.025" units="cm"/>
      <inkml:brushProperty name="height" value="0.025" units="cm"/>
    </inkml:brush>
  </inkml:definitions>
  <inkml:trace contextRef="#ctx0" brushRef="#br0">84 22 4901,'0'0'13266,"0"8"-12503,-11 72 1108,7-58-1336,0 0 0,2 0 1,0 0-1,1 1 0,4 32 0,-2-49-443,0 1 0,-1-1 0,0 1 0,0-1 0,0 1 0,-1-1 0,-2 9 0,3-14-38,0 0 1,-1 1-1,1-1 0,-1 1 0,1-1 0,-1 0 1,1 1-1,-1-1 0,0 0 0,1 0 0,-1 0 1,0 1-1,0-1 0,0 0 0,0 0 0,0 0 1,0 0-1,-1-1 0,1 1 0,0 0 0,0 0 1,0-1-1,-1 1 0,1-1 0,0 1 0,-1-1 1,1 1-1,-1-1 0,1 0 0,0 0 0,-1 0 1,1 0-1,-1 0 0,1 0 0,-1 0 0,1 0 1,0 0-1,-1-1 0,-1 1 0,2-1-2,0 0 0,-1 0 0,1-1 0,0 1 0,0 0 0,0 0-1,0 0 1,0-1 0,0 1 0,0-1 0,0 1 0,1-1 0,-1 1 0,1-1 0,-1 1 0,1-1-1,-1 1 1,1-1 0,0 0 0,0 1 0,0-1 0,0 1 0,0-1 0,0-2 0,2-44 50,-1 47-98,0-7-33,0 0 0,1 0 0,0 1 0,1-1 0,0 0 0,0 1 0,0 0 0,1 0 0,0 0 0,1 0 1,-1 1-1,1 0 0,1-1 0,-1 2 0,8-7 0,10-6-73,0 0 1,51-26-1,-50 31 134,0-2 0,33-25 0,-51 30 447,-21 14-433,-22 15-70,-30 36 814,63-52-682,1 1 0,-1 0 1,1 0-1,-1 0 0,1 0 0,1 1 1,-1-1-1,0 1 0,1-1 0,0 1 0,0 0 1,1 0-1,-1 0 0,0 6 0,3-10-109,-1 0 1,1 1-1,0-1 0,0 0 0,-1 0 1,1 0-1,0 0 0,0 0 0,0 0 1,0 0-1,1-1 0,-1 1 0,0 0 1,0-1-1,0 1 0,1 0 0,-1-1 1,0 0-1,1 1 0,-1-1 0,0 0 1,1 1-1,-1-1 0,0 0 0,1 0 1,-1 0-1,0 0 0,1 0 0,-1-1 1,2 1-1,48-4-1481,-5-11-3380,-3-13-4663,-15 2-3415</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40.934"/>
    </inkml:context>
    <inkml:brush xml:id="br0">
      <inkml:brushProperty name="width" value="0.025" units="cm"/>
      <inkml:brushProperty name="height" value="0.025" units="cm"/>
    </inkml:brush>
  </inkml:definitions>
  <inkml:trace contextRef="#ctx0" brushRef="#br0">127 0 13229,'0'0'10335,"-10"12"-8184,-10 12-382,-32 50-1,46-64-1557,0 0 1,0 1-1,1-1 0,1 1 0,0 1 0,0-1 0,1 0 0,1 1 0,-3 22 0,6-33-208,-1 0-1,1 0 0,0 0 1,-1-1-1,1 1 1,0 0-1,0 0 1,0 0-1,0-1 1,0 1-1,0 0 1,-1-1-1,2 1 1,-1-1-1,0 1 1,0-1-1,0 1 1,0-1-1,0 0 1,0 0-1,0 1 1,0-1-1,1 0 1,-1 0-1,0 0 1,0 0-1,0 0 1,0-1-1,0 1 1,1 0-1,0-1 1,43-5-382,-30 3 9,-3 0-162,0 1-1,0 0 0,1 1 0,-1 0 0,0 1 0,16 1 0,-27-1 533,0 0-1,0 1 0,0-1 1,-1 0-1,1 0 1,0 1-1,0-1 1,-1 1-1,1-1 0,0 0 1,-1 1-1,1-1 1,0 1-1,-1 0 1,1-1-1,-1 1 0,1 0 1,-1-1-1,1 1 1,-1 0-1,1-1 1,-1 1-1,0 0 0,1 0 1,-1-1-1,0 1 1,0 0-1,0 0 1,1 0-1,-1 0 1,0-1-1,0 1 0,0 0 1,0 0-1,-1 0 1,1 0-1,0-1 1,0 1-1,0 0 0,-1 0 1,1 0-1,0-1 1,-1 1-1,1 0 1,-1 1-1,-21 32 1218,9-21-377,0-1 1,-25 17 0,33-25-651,-1-1 0,1 0 0,-1 0 0,0 0 0,0-1 0,0 1 0,0-1 0,0-1 0,0 1 0,-13 0 0,18-2-252,0-1-1,1 1 1,-1-1-1,0 1 1,0-1-1,1 0 1,-1 1 0,1-1-1,-1 0 1,0 0-1,1 1 1,-1-1-1,1 0 1,0 0-1,-1 0 1,1 0 0,0 1-1,-1-1 1,1 0-1,0 0 1,0 0-1,0 0 1,0 0 0,0 0-1,0 0 1,0 0-1,0 0 1,0 0-1,0 0 1,0 1 0,1-3-1,7-33-4297,5 18-1336,6 0-1981</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41.615"/>
    </inkml:context>
    <inkml:brush xml:id="br0">
      <inkml:brushProperty name="width" value="0.025" units="cm"/>
      <inkml:brushProperty name="height" value="0.025" units="cm"/>
    </inkml:brush>
  </inkml:definitions>
  <inkml:trace contextRef="#ctx0" brushRef="#br0">162 262 16528,'-8'4'4623,"-2"0"-3720,-67 31 2988,71-32-3744,0 1 0,0-1 0,0 1 0,0 1 0,0-1 0,1 1 0,0 0 0,0 0 0,0 0 0,-4 7 0,9-12-150,0 0 0,0 1 1,0-1-1,0 0 0,-1 0 0,1 0 0,0 0 1,0 0-1,0 1 0,0-1 0,0 0 1,0 0-1,-1 0 0,1 1 0,0-1 0,0 0 1,0 0-1,0 0 0,0 1 0,0-1 0,0 0 1,0 0-1,0 0 0,0 1 0,0-1 0,0 0 1,0 0-1,0 0 0,0 1 0,0-1 0,0 0 1,0 0-1,1 0 0,-1 1 0,0-1 0,0 0 1,0 0-1,0 0 0,0 1 0,0-1 0,1 0 1,-1 0-1,0 0 0,0 0 0,0 0 0,0 1 1,1-1-1,-1 0 0,14-3 140,13-12 45,-9 4-402,-12 6-257,1 0 0,0 0 0,1 0 0,-1 1 0,1 1 0,0-1 0,0 1 0,0 0 0,0 1 0,11-2 0,-19 5 595,0 1-1,0-1 0,0 0 1,0 0-1,0 1 1,0-1-1,1 0 1,-1 1-1,0-1 1,1 0-1,-1 0 0,1 0 1,0 0-1,-1 1 1,1-1-1,0 0 1,0 0-1,-1 0 1,1 0-1,0 0 0,2 0 1,2 0 27,0-1 1,-1 0-1,1 0 1,0-1-1,0 0 1,0 0-1,0 0 1,0 0-1,-1-1 1,1 0-1,-1 0 1,1 0-1,-1 0 1,0-1-1,1 1 1,-1-1-1,-1 0 1,7-6-1,7-7 1,0-2 0,20-27 1,-32 38 34,22-30 1029,31-58-1,-16 24-318,-59 97-841,1 0-1,2 1 1,1 0-1,1 1 1,1 1-1,2 0 1,0 0-1,2 1 1,2 0-1,-4 55 1,11-77-332,2-11-53,3-19-111,-8 7 445,-1 0 0,0 0-1,-1 0 1,-1 0 0,0 0 0,-1 1-1,-10-20 1,-11-35 1437,26 68-1431,0 0 0,0 0 0,0 1 0,0-1 0,0 0 0,0 0 0,0 1 0,0-1 0,0 0 0,1 0 0,-1 1 1,0-1-1,0 0 0,0 1 0,1-1 0,-1 0 0,1 1 0,-1-1 0,0 0 0,1 1 0,-1-1 0,1 1 0,-1-1 0,1 1 0,-1-1 0,1 1 1,0-1-1,-1 1 0,1-1 0,0 1 0,-1 0 0,1 0 0,0-1 0,-1 1 0,1 0 0,0 0 0,0 0 0,-1-1 0,1 1 0,0 0 1,0 0-1,-1 0 0,1 0 0,0 1 0,0-1 0,0 0 0,46 4 60,-41-3-64,83 8-5329,-61-9-2861</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44.776"/>
    </inkml:context>
    <inkml:brush xml:id="br0">
      <inkml:brushProperty name="width" value="0.025" units="cm"/>
      <inkml:brushProperty name="height" value="0.025" units="cm"/>
    </inkml:brush>
  </inkml:definitions>
  <inkml:trace contextRef="#ctx0" brushRef="#br0">0 0 10826,'0'0'17329,"88"14"-16625,-39-14-447,3-5-161,-1-1-64,-1 3-257,-6 3-1504,-9 0-1250,-3 0-865,-11 0-2305,-6 0-6055</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45.149"/>
    </inkml:context>
    <inkml:brush xml:id="br0">
      <inkml:brushProperty name="width" value="0.025" units="cm"/>
      <inkml:brushProperty name="height" value="0.025" units="cm"/>
    </inkml:brush>
  </inkml:definitions>
  <inkml:trace contextRef="#ctx0" brushRef="#br0">0 13 11243,'0'0'12684,"11"-2"-12135,-1-1-397,1 0 0,0 2-1,-1-1 1,1 1 0,0 1-1,0 0 1,0 1-1,0 0 1,16 3 0,-11 0-138,0 0 0,0 1 0,0 1 0,0 1 0,-1 0 0,16 10 0,-27-14 14,-1-1 0,0 1 0,1 0 0,-1 0 0,-1 0 0,1 0 0,0 0 0,-1 1 0,0-1 0,1 1 0,-2 0 0,1 0 0,0-1 0,-1 1 0,1 0 1,-1 1-1,0-1 0,-1 0 0,1 0 0,-1 0 0,1 0 0,-1 1 0,-1-1 0,1 0 0,0 0 0,-1 0 0,0 0 0,0 0 0,-3 8 0,-5 9 248,-2-1-1,0 0 0,0 0 1,-2-1-1,-23 27 0,0 1-293,30-38-587,-9 12-265,4-8-7606</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46.376"/>
    </inkml:context>
    <inkml:brush xml:id="br0">
      <inkml:brushProperty name="width" value="0.025" units="cm"/>
      <inkml:brushProperty name="height" value="0.025" units="cm"/>
    </inkml:brush>
  </inkml:definitions>
  <inkml:trace contextRef="#ctx0" brushRef="#br0">224 54 13004,'0'0'6145,"0"-8"-3706,0 5-2258,0 0-1,0 1 0,0-1 0,0 1 1,-1-1-1,1 0 0,-1 1 0,0-1 1,0 1-1,0-1 0,-2-2 0,2 4-123,0 0-1,0 0 1,0 0-1,-1 0 1,1 0-1,0 0 1,-1 1-1,1-1 1,-1 0-1,1 1 1,-1-1-1,1 1 1,-1 0-1,1-1 1,-1 1-1,1 0 1,-1 0-1,1 0 1,-1 0-1,0 0 1,1 0-1,-1 1 0,1-1 1,-1 0-1,1 1 1,-1-1-1,1 1 1,-3 1-1,-5 2 12,-1 1 0,1-1 0,1 2 0,-1-1 0,1 1-1,0 0 1,1 1 0,-1 0 0,1 0 0,0 1 0,1 0-1,0 0 1,0 0 0,1 1 0,0 0 0,1 0 0,-6 15-1,2-3 236,0 1-1,2 0 0,1 1 0,1-1 0,0 1 1,0 39-1,4-58-292,0-1-1,0 0 1,0 0 0,0 1 0,1-1 0,-1 0-1,1 0 1,0 0 0,0 1 0,0-1 0,0 0-1,1 0 1,-1-1 0,1 1 0,-1 0 0,1 0-1,0-1 1,0 1 0,1-1 0,-1 0 0,4 3-1,-2-2 15,1-1 0,0 0-1,0 0 1,0 0 0,0-1-1,0 0 1,0 0 0,0 0-1,0-1 1,0 1 0,1-1-1,8-1 1,-11 0-8,1 1-1,0-1 1,-1 0-1,1 0 1,-1 0-1,1 0 1,-1-1 0,1 0-1,-1 1 1,0-1-1,0 0 1,0 0 0,0-1-1,0 1 1,-1-1-1,1 1 1,-1-1-1,1 0 1,-1 0 0,0 0-1,3-7 1,-2 5 45,-1 0 0,0 0 0,0 0 0,-1 0 0,1 0 1,-1 0-1,0-1 0,-1 1 0,1-1 0,-1 1 0,0 0 0,0-1 1,-1 1-1,-1-10 0,1 15-53,1-1 1,0 0-1,0 0 0,0 0 1,-1 0-1,1 0 1,0 0-1,-1 0 0,1 0 1,-1 1-1,1-1 1,-1 0-1,1 0 0,-1 1 1,0-1-1,1 0 1,-1 1-1,0-1 0,0 0 1,1 1-1,-1-1 0,0 1 1,0 0-1,0-1 1,0 1-1,0 0 0,0-1 1,1 1-1,-1 0 1,0 0-1,0 0 0,0 0 1,0 0-1,0 0 1,0 0-1,0 0 0,0 0 1,0 0-1,0 0 0,0 1 1,0-1-1,0 0 1,1 1-1,-1-1 0,0 0 1,0 1-1,-1 0 1,0 1-16,-1-1 0,1 1 1,-1 0-1,1 0 0,0 0 1,0 0-1,-1 0 0,1 0 1,1 1-1,-1-1 0,0 1 1,1-1-1,-3 6 0,3-7 6,1 1-1,-1-1 0,1 0 0,-1 0 0,1 0 0,0 1 0,0-1 0,0 0 0,-1 1 0,1-1 0,0 0 0,1 0 0,-1 1 0,0-1 0,0 0 0,0 0 0,1 1 0,-1-1 0,1 0 1,-1 0-1,1 0 0,-1 1 0,1-1 0,0 0 0,-1 0 0,1 0 0,0 0 0,0 0 0,0-1 0,1 2 0,1 0 6,0-1 1,0 0-1,0 0 0,0-1 1,0 1-1,0 0 0,0-1 1,0 0-1,0 0 0,0 0 0,0 0 1,4-1-1,8-1-2,0-1 0,0-1 0,0 0 0,17-8 0,13-14-201,-37 20 174,1 0 1,0 1-1,0 1 0,1-1 1,10-3-1,-19 10 28,0 0-1,0 0 1,-1 0 0,1 1-1,-1-1 1,0 0 0,1 0-1,-1 0 1,0 0 0,0 0-1,0 0 1,-1 0 0,0 3-1,-1 9 125,-1-1-1,-1 0 1,0 0-1,-1 0 1,-11 21-1,10-21-4,0 1-1,0-1 1,1 1-1,-5 27 1,10-41-168,0 0-1,0 0 1,0 1 0,0-1 0,0 0 0,0 0 0,0 0 0,0 1-1,0-1 1,0 0 0,0 0 0,1 1 0,-1-1 0,0 0-1,0 0 1,0 0 0,0 0 0,1 1 0,-1-1 0,0 0-1,0 0 1,0 0 0,1 0 0,-1 0 0,0 1 0,0-1-1,0 0 1,1 0 0,-1 0 0,0 0 0,0 0 0,1 0-1,-1 0 1,0 0 0,0 0 0,1 0 0,-1 0 0,0 0-1,0 0 1,1 0 0,-1 0 0,0 0 0,0 0 0,0 0-1,1 0 1,-1-1 0,0 1 0,0 0 0,1 0 0,-1 0 0,0 0-1,0 0 1,0-1 0,0 1 0,1 0 0,-1 0 0,0 0-1,0-1 1,0 1 0,0 0 0,16-11-6630,3-9-2965</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47.730"/>
    </inkml:context>
    <inkml:brush xml:id="br0">
      <inkml:brushProperty name="width" value="0.025" units="cm"/>
      <inkml:brushProperty name="height" value="0.025" units="cm"/>
    </inkml:brush>
  </inkml:definitions>
  <inkml:trace contextRef="#ctx0" brushRef="#br0">8 126 6246,'0'0'18610,"11"5"-17052,-9-4-1505,1 2 48,1-1 0,-1-1 0,1 1-1,-1 0 1,1-1 0,-1 0 0,1 0 0,0 0 0,-1 0 0,1 0-1,0-1 1,0 0 0,0 1 0,0-2 0,0 1 0,-1 0 0,1-1 0,0 1-1,0-1 1,-1 0 0,1-1 0,0 1 0,-1-1 0,1 1 0,-1-1-1,4-2 1,-1 0-54,-1 0 0,1 0 0,-1 0 0,1 0 0,-1-1 0,-1 0 0,1 0 0,-1 0 0,0-1 0,0 1 0,0-1 0,-1 0 0,0 0 0,0 0 0,-1 0 0,1-1 0,-1 1 0,-1-1 0,2-10 0,-3 16-49,0 0 1,0 1-1,0-1 0,0 0 1,-1 1-1,1-1 1,0 0-1,0 1 0,-1-1 1,1 0-1,-1 1 1,1-1-1,0 1 0,-1-1 1,1 1-1,-1-1 1,1 1-1,-1-1 0,0 1 1,1 0-1,-1-1 1,1 1-1,-1 0 0,0-1 1,1 1-1,-1 0 1,0 0-1,1 0 0,-1-1 1,0 1-1,0 0 1,1 0-1,-1 0 0,0 0 1,1 0-1,-1 0 1,0 0-1,1 1 0,-1-1 1,0 0-1,1 0 1,-1 1-1,0-1 0,-34 14-231,23-5 222,0 0 1,1 1-1,0 1 1,0-1 0,1 2-1,1 0 1,-14 21-1,17-23 53,1 0-1,-1 0 1,1 1-1,1-1 1,0 1 0,1 0-1,0 1 1,1-1-1,0 0 1,-1 20-1,3-30-34,1 0 0,-1 0-1,1 1 1,-1-1-1,1 0 1,-1 0 0,1 0-1,0 0 1,-1 0 0,1 0-1,0-1 1,0 1-1,0 0 1,0 0 0,0 0-1,0-1 1,0 1 0,0-1-1,0 1 1,0-1-1,0 1 1,0-1 0,0 1-1,1-1 1,-1 0 0,0 0-1,0 1 1,0-1 0,1 0-1,-1 0 1,0 0-1,0-1 1,0 1 0,1 0-1,1-1 1,48-9 256,-36 3-250,0 0 1,0-1-1,-1-1 0,0 0 1,0-1-1,-1-1 0,-1 0 0,22-24 1,-20 18-25,-1 0 0,0 0 0,-2-1 0,0-1 0,-1 0 0,12-30 0,-90 187-390,61-123 529,1 0 1,1 1-1,0 0 0,1 0 0,1 0 0,-2 29 0,5-44-116,0 0-1,0 0 1,0 0-1,0 0 0,0 0 1,0 0-1,0 0 1,0 0-1,1 0 1,-1 0-1,0-1 1,1 1-1,-1 0 0,1 0 1,-1 0-1,1 0 1,-1 0-1,1 0 1,-1-1-1,1 1 1,0 0-1,0-1 0,-1 1 1,1 0-1,0-1 1,0 1-1,0-1 1,0 1-1,1 0 1,1-1 31,-1 1 1,1-1-1,-1 0 1,1 0 0,0 0-1,-1 0 1,1-1-1,0 1 1,-1 0 0,1-1-1,3-1 1,2-1 36,1-1 1,-1 1 0,0-1-1,0-1 1,0 0-1,7-6 1,-2-3-69,0 0 0,-1-1 0,-1 0 0,0-1 0,-2-1 0,1 1 0,7-23 0,-24 85-391,4-38 392,-1 1 27,1 1 1,0-1 0,1 0 0,0 1-1,0 0 1,1 0 0,0-1-1,1 20 1,1-28-41,0 0 0,-1 0 0,1 0 0,0 0 0,0-1 0,-1 1 0,1 0 0,0 0 0,0 0 0,0-1 0,0 1 0,0-1 0,0 1 0,0-1 0,0 1 0,0-1 0,1 1 0,-1-1 0,0 0 0,0 0 0,0 1 0,0-1 0,1 0 0,-1 0 0,0 0 0,0 0 0,0-1 0,0 1 0,1 0 0,-1 0 0,0-1 0,0 1 0,2-1 0,38-15 0,-32 10 0,-1-2 0,0 1 0,-1-1 0,0 0 0,0-1 0,-1 1 0,0-2 0,0 1 0,-1 0 0,0-1 0,-1 0 0,0 0 0,0-1 0,-1 1 0,-1-1 0,0 1 0,0-1 0,-1 0 0,0-11 0,-1 22 0,0 1 0,0-1 0,0 0 0,0 0 0,0 0 0,-1 0 0,1 1 0,0-1 0,0 0 0,0 0 0,0 0 0,0 0 0,-1 0 0,1 0 0,0 1 0,0-1 0,0 0 0,0 0 0,-1 0 0,1 0 0,0 0 0,0 0 0,0 0 0,0 0 0,-1 0 0,1 0 0,0 0 0,0 0 0,0 0 0,-1 0 0,1 0 0,0 0 0,0 0 0,0 0 0,0 0 0,-1 0 0,1 0 0,0 0 0,0 0 0,0-1 0,0 1 0,-1 0 0,1 0 0,0 0 0,0 0 0,0 0 0,0 0 0,0-1 0,-1 1 0,1 0 0,0 0 0,0 0 0,0 0 0,0-1 0,0 1 0,0 0 0,0 0 0,0 0 0,0-1 0,0 1 0,0 0 0,0 0 0,0 0 0,-9 11 0,9-11 0,-3 4 0,1 0 0,1-1 0,-1 1 0,1 0 0,-1 0 0,1 0 0,0 0 0,0 0 0,1 1 0,-1-1 0,1 0 0,1 7 0,-1-9 0,1 0 0,-1-1 0,1 1 0,0 0 0,0-1 0,0 1 0,0-1 0,0 1 0,0-1 0,0 0 0,1 1 0,-1-1 0,0 0 0,1 0 0,-1 0 0,1 0 0,-1 0 0,1 0 0,-1 0 0,1 0 0,0-1 0,0 1 0,-1-1 0,1 1 0,0-1 0,0 0 0,-1 0 0,1 1 0,0-1 0,2-1 0,7 2 0,0-2 0,0 0 0,0 0 0,0-1 0,0 0 0,0-1 0,0 0 0,-1-1 0,0 0 0,1 0 0,9-8 0,-6 6 0,-14 6 0,0 0 0,0 0 0,1-1 0,-1 1 0,0 0 0,0 0 0,1 0 0,-1 0 0,0 0 0,0 0 0,0 0 0,1 0 0,-1 0 0,0 0 0,0 0 0,1 0 0,-1 0 0,0 0 0,0 0 0,1 0 0,-1 0 0,0 0 0,0 0 0,1 0 0,-1 0 0,0 1 0,0-1 0,0 0 0,1 0 0,-1 0 0,0 0 0,0 0 0,0 1 0,1-1 0,-1 0 0,0 0 0,0 0 0,0 1 0,0-1 0,2 14 0,-7 22 0,4-31 0,0-4 0,1 1 0,-1-1 0,1 1 0,0-1 0,0 1 0,-1-1 0,1 1 0,0-1 0,0 1 0,0-1 0,1 1 0,-1-1 0,0 1 0,1-1 0,-1 1 0,1-1 0,-1 1 0,1-1 0,-1 0 0,1 1 0,0-1 0,0 0 0,0 0 0,0 1 0,0-1 0,0 0 0,0 0 0,0 0 0,0 0 0,3 1 0,0-1 0,0 0 0,-1-1 0,1 1 0,0-1 0,0 0 0,-1 0 0,1-1 0,0 1 0,0-1 0,-1 0 0,1 0 0,6-2 0,1-2 0,1 0 0,-1-1 0,17-10 0,-22 11 0,1 0 0,-1 1 0,1 0 0,0 0 0,1 1 0,-1 0 0,1 0 0,-1 1 0,1 0 0,0 0 0,0 0 0,11 1 0,-18 1 0,0 0 0,-1 1 0,1 0 0,0-1 0,0 1 0,0-1 0,-1 1 0,1 0 0,0 0 0,-1-1 0,1 1 0,0 0 0,-1 0 0,1 0 0,-1 0 0,0 0 0,1 0 0,-1 0 0,0 0 0,1 1 0,-1 0 0,1-1 0,-1 1 0,1-1 0,-1 1 0,1-1 0,-1 0 0,1 1 0,0-1 0,0 0 0,0 0 0,0 0 0,0 1 0,0-1 0,0 0 0,0 0 0,0 0 0,0-1 0,0 1 0,1 0 0,-1 0 0,0-1 0,3 2 0,-1-2-316,0 1-1,0-1 1,0 0 0,0 0-1,0-1 1,0 1 0,0-1-1,0 1 1,4-2 0,-3 0-686,0 0 0,-1 0 0,1 0 0,-1 0 0,0 0 0,0-1 0,0 0 1,0 0-1,0 1 0,4-7 0,4-7-10438</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48.085"/>
    </inkml:context>
    <inkml:brush xml:id="br0">
      <inkml:brushProperty name="width" value="0.025" units="cm"/>
      <inkml:brushProperty name="height" value="0.025" units="cm"/>
    </inkml:brush>
  </inkml:definitions>
  <inkml:trace contextRef="#ctx0" brushRef="#br0">4 1 19731,'-4'-1'7623,"10"1"-7623,5 5-481,1 3-2145,2 0-1890,0 0-1762,0 1-4741</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48.424"/>
    </inkml:context>
    <inkml:brush xml:id="br0">
      <inkml:brushProperty name="width" value="0.025" units="cm"/>
      <inkml:brushProperty name="height" value="0.025" units="cm"/>
    </inkml:brush>
  </inkml:definitions>
  <inkml:trace contextRef="#ctx0" brushRef="#br0">6 0 12876,'0'0'10138,"0"11"-7933,-5 107 2861,5-118-5062,0 1 1,0-1 0,0 1 0,0-1 0,0 1 0,0-1-1,1 0 1,-1 1 0,0-1 0,0 1 0,0-1-1,1 0 1,-1 1 0,0-1 0,0 0 0,1 1 0,-1-1-1,0 0 1,1 1 0,-1-1 0,0 0 0,1 0-1,-1 1 1,0-1 0,1 0 0,-1 0 0,0 0 0,1 0-1,-1 1 1,1-1 0,-1 0 0,1 0 0,0 0-1,22-2 189,18-12-144,-25 4-221,-6 4 56,-1 0-1,1 0 1,1 1 0,-1 0 0,1 1 0,0 0-1,0 1 1,0 0 0,18-2 0,-28 5 136,0 1 0,0 0 1,0-1-1,-1 1 0,1 0 1,0-1-1,0 1 1,-1 0-1,1 0 0,0 0 1,-1-1-1,1 1 0,-1 0 1,1 0-1,-1 0 0,1 0 1,-1 0-1,0 0 0,1 0 1,-1 0-1,0 0 0,0 0 1,0 0-1,0 0 0,0 1 1,0-1-1,0 0 0,0 0 1,0 0-1,-1 0 0,1 0 1,-1 2-1,-7 39 526,1-26-513,4-11-168,1-1 0,1 1 0,-1 0 0,1 0 0,-1 0 0,1 0 0,0 5 1</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48.907"/>
    </inkml:context>
    <inkml:brush xml:id="br0">
      <inkml:brushProperty name="width" value="0.025" units="cm"/>
      <inkml:brushProperty name="height" value="0.025" units="cm"/>
    </inkml:brush>
  </inkml:definitions>
  <inkml:trace contextRef="#ctx0" brushRef="#br0">0 0 12620,'0'0'16303,"52"12"-16014,-19-12-225,5 0-801,-4 0-1954,-2 0-960,-5 0-1186,-4-4-4483</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40.292"/>
    </inkml:context>
    <inkml:brush xml:id="br0">
      <inkml:brushProperty name="width" value="0.025" units="cm"/>
      <inkml:brushProperty name="height" value="0.025" units="cm"/>
    </inkml:brush>
  </inkml:definitions>
  <inkml:trace contextRef="#ctx0" brushRef="#br0">1910 104 224,'34'-11'2072,"34"-12"-781,-32 1 2953,-35 22-4024,0-1-1,-1 1 0,1-1 1,0 1-1,0-1 0,-1 1 0,1-1 1,-1 0-1,1 1 0,-1-1 1,1 0-1,-1 1 0,1-1 1,-1 0-1,0 0 0,1 1 0,-1-1 1,0 0-1,1 0 0,-1 0 1,0 0-1,0 1 0,0-1 0,0 0 1,0 0-1,0 0 0,0 0 1,0 1-1,0-1 0,-1-1 0,0 0-39,0 1 0,0 0 0,0 0-1,-1-1 1,1 1 0,0 0-1,-1 0 1,1 1 0,-1-1 0,1 0-1,-1 0 1,1 1 0,-1-1-1,-1 0 1,-55-8 752,-226 22 194,-1 0-164,30-19 76,-55 0-360,230 8-591,-147 24-1,172-12-70,1 3 0,0 3 0,2 1 0,0 3 0,-52 33 0,87-48 0,1 1 0,1 0-1,0 1 1,1 1-1,0 0 1,0 1 0,-19 24-1,30-33-6,0 0 0,0 0-1,0 1 1,1-1 0,0 0-1,0 1 1,0 0 0,0-1-1,1 1 1,-1 0 0,1 0-1,0 0 1,1 0 0,-1 0-1,1 0 1,0 0 0,1 0-1,-1 0 1,1 0 0,0 0-1,0 0 1,0 0 0,1 0-1,-1-1 1,1 1 0,1-1-1,-1 1 1,1-1 0,-1 0-1,1 1 1,0-1 0,6 5 0,11 10 37,0 0 1,1-2-1,1 0 1,1-1-1,0-2 1,41 19-1,-16-11 189,2-2 0,76 19 0,-66-26-102,2-2 0,98 4 0,126-13 317,-151-3-376,-42 1 27,-1-4-1,1-3 1,-1-5 0,0-4-1,122-37 1,-120 22 219,165-81 0,-256 110-248,0 0 0,0-1 0,0 1 0,-1-1 0,1 0 0,-1 0 0,1 0 0,-1 0 0,0 0 1,0 0-1,-1 0 0,1-1 0,-1 1 0,1-1 0,-1 1 0,0-1 0,-1 0 0,1 1 0,0-1 0,-1-5 0,0 4-24,1 0 0,-1 0 0,0-1 0,-1 1-1,1 0 1,-1 0 0,0 0 0,-1 1 0,1-1 0,-1 0 0,0 0 0,0 1 0,0-1 0,-1 1 0,-3-5 0,-12-10-11,-1 1 1,-1 0 0,-1 2 0,0 0-1,-1 2 1,-1 0 0,0 2 0,-1 0 0,0 1-1,-1 2 1,-38-10 0,7 6-410,-1 2 1,0 3 0,-1 2-1,-69 2 1,72 6-1371,0 2 0,-61 13-1,-15 7-3894</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50.266"/>
    </inkml:context>
    <inkml:brush xml:id="br0">
      <inkml:brushProperty name="width" value="0.025" units="cm"/>
      <inkml:brushProperty name="height" value="0.025" units="cm"/>
    </inkml:brush>
  </inkml:definitions>
  <inkml:trace contextRef="#ctx0" brushRef="#br0">0 144 6406,'0'0'8878,"0"-9"-7351,0 5-1403,4-36 2470,10 9 4617,-2-14-1184,-12 44-6028,0 0 0,0 0-1,1 0 1,-1 0 0,1 0 0,-1 1 0,1-1 0,-1 0-1,1 0 1,-1 0 0,1 1 0,0-1 0,0 0-1,-1 1 1,1-1 0,0 1 0,1-1 0,-2 1-90,-2 21-5428,1-9-8517</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51.091"/>
    </inkml:context>
    <inkml:brush xml:id="br0">
      <inkml:brushProperty name="width" value="0.025" units="cm"/>
      <inkml:brushProperty name="height" value="0.025" units="cm"/>
    </inkml:brush>
  </inkml:definitions>
  <inkml:trace contextRef="#ctx0" brushRef="#br0">56 96 2050,'0'0'779,"0"-9"935,0 4-1126,0-42 2127,0 45-2046,0 0 0,0 0-1,1 0 1,-1 0-1,1 0 1,0 0 0,-1 0-1,1 0 1,0 0-1,0 0 1,0 0 0,2-2-1,-3 11 6112,1 18-5227,1-7-549,-4 10-119,-1-1 0,-1 1 0,-2-1-1,-14 43 1,10-36-416,1 1-1,-4 36 1,13-71-466,0 0 1,0 0-1,0 0 1,0 0 0,0 0-1,-1 0 1,1 1-1,0-1 1,0 0 0,0 0-1,0 0 1,0 0-1,0 1 1,0-1 0,0 0-1,0 0 1,0 0-1,0 0 1,0 1-1,0-1 1,0 0 0,0 0-1,0 0 1,0 0-1,0 0 1,0 1 0,0-1-1,0 0 1,0 0-1,1 0 1,-1 0 0,0 0-1,0 1 1,0-1-1,0 0 1,0 0 0,0 0-1,0 0 1,1 0-1,-1 0 1,0 0 0,0 1-1,0-1 1,0 0-1,0 0 1,1 0-1,-1 0 1,0 0 0,0 0-1,0 0 1,0 0-1,0 0 1,1 0 0,-1 0-1,10-9 359,8-18 141,-7-2-503,-1-1 0,-1 0 0,-1 0 0,-2-1 0,-1 0 0,-1 0 0,-2 0 0,-2-37 0,-5 107-86,2-27 70,1-1 0,0 1 0,1-1 0,1 1 0,0 13 1,0-23 17,1-1 1,-1 1 0,0-1 0,1 1 0,-1-1 0,1 0 0,0 1 0,-1-1 0,1 0 0,0 1 0,0-1 0,0 0 0,0 0 0,0 0 0,0 0 0,0 0 0,0 0 0,0 0 0,0 0 0,1 0 0,-1 0 0,0-1 0,1 1 0,-1 0 0,0-1 0,1 1 0,-1-1 0,1 0 0,-1 1 0,1-1 0,-1 0 0,1 0 0,-1 0 0,1 0 0,-1 0 0,1 0-1,-1-1 1,1 1 0,-1 0 0,1-1 0,-1 1 0,1-1 0,0 0 0,5-1 4,0-1-1,-1 0 0,0 0 1,1 0-1,-1 0 0,0-1 1,10-9-1,-1-3-6,0-1 0,-2-1 0,0 0 0,-1 0 0,-1-1 0,11-26 0,-23 97 0,-24 46 0,18-81 0,2 1 0,0 1 0,1-1 0,1 0 0,0 1 0,2 0 0,0 0 0,2 20 0,0-38-111,-1 0-1,0 0 1,1 0-1,-1-1 1,1 1-1,-1 0 1,1 0-1,-1 0 1,1 0 0,0-1-1,-1 1 1,1 0-1,0 0 1,0-1-1,-1 1 1,1-1 0,0 1-1,0-1 1,0 1-1,0-1 1,0 1-1,0-1 1,0 0-1,0 0 1,0 1 0,0-1-1,0 0 1,0 0-1,0 0 1,0 0-1,0 0 1,0 0 0,1-1-1,2 1-740,0 0-1,0-1 1,0 0-1,-1 0 1,1 0-1,0 0 1,-1 0-1,6-3 0,15-15-8248</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51.429"/>
    </inkml:context>
    <inkml:brush xml:id="br0">
      <inkml:brushProperty name="width" value="0.025" units="cm"/>
      <inkml:brushProperty name="height" value="0.025" units="cm"/>
    </inkml:brush>
  </inkml:definitions>
  <inkml:trace contextRef="#ctx0" brushRef="#br0">114 1 8488,'0'0'13949,"-10"6"-11183,-3 3-1866,1 1 0,-1 1 0,-12 13 0,21-20-698,0 0 0,0 1 0,1 0 0,-1-1 0,1 1 0,0 0 0,1 1 0,-1-1 0,1 0 0,0 1 0,0-1 0,1 1 0,0 0 0,-2 8 0,4-13-209,-1 0 0,0 0 0,1 0 0,-1 0 0,0 0 0,1 0 0,-1 0 0,1-1 0,-1 1 0,1 0 0,0 0 0,-1 0 0,1-1 0,0 1 0,0 0 0,-1-1 0,1 1 0,0-1 0,0 1 0,0-1 0,0 1 0,0-1 0,0 0 0,0 1 0,0-1 0,0 0 0,0 0 0,0 0 0,0 1 0,0-1 0,0 0 0,0 0 0,0-1 0,0 1 0,0 0 0,-1 0 0,1 0 0,2-1 0,2 0-44,0 1 0,0-1-1,-1 0 1,1-1 0,0 1-1,0-1 1,4-3-1,1-2 10,0 0 0,-1-1 0,0 0-1,-1-1 1,0 1 0,0-2 0,-1 1-1,0-1 1,0-1 0,-1 1 0,9-23-1,-38 84-247,18-43 275,0 1 0,1 0 0,0 0 0,0 0 0,1 0 1,0 1-1,0-1 0,1 1 0,1 0 0,0 0 0,0 19 0,1-28-165,1 0 0,-1-1 1,1 1-1,-1 0 0,1 0 1,0-1-1,-1 1 0,1 0 1,0-1-1,0 1 1,-1-1-1,1 1 0,0-1 1,0 1-1,0-1 0,0 1 1,0-1-1,0 0 0,0 0 1,-1 1-1,1-1 0,0 0 1,0 0-1,0 0 1,0 0-1,0 0 0,0 0 1,0 0-1,0-1 0,0 1 1,0 0-1,1-1 0,35-10-9362,-7-8-3815</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51.773"/>
    </inkml:context>
    <inkml:brush xml:id="br0">
      <inkml:brushProperty name="width" value="0.025" units="cm"/>
      <inkml:brushProperty name="height" value="0.025" units="cm"/>
    </inkml:brush>
  </inkml:definitions>
  <inkml:trace contextRef="#ctx0" brushRef="#br0">239 0 12876,'0'0'11211,"-9"11"-9247,-37 43 133,-137 174-83,184-235-7964,-1-12 1668,1-8-92,6-5-1893</inkml:trace>
  <inkml:trace contextRef="#ctx0" brushRef="#br0" timeOffset="1">62 45 11211,'0'0'12844,"28"56"-10922,-13-34-385,4-3-640,4-1-577,2 3-224,4-6-1185,-7-2-3107,2-3-3907</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52.378"/>
    </inkml:context>
    <inkml:brush xml:id="br0">
      <inkml:brushProperty name="width" value="0.025" units="cm"/>
      <inkml:brushProperty name="height" value="0.025" units="cm"/>
    </inkml:brush>
  </inkml:definitions>
  <inkml:trace contextRef="#ctx0" brushRef="#br0">0 2 19827,'0'0'8392,"73"42"-7303,-18-36-545,15-5-352,5-1-95,4 0-898,-2-1-1986,-5-8-384,-10-3-1153,-12-1-2178,-8-2-4485</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52.723"/>
    </inkml:context>
    <inkml:brush xml:id="br0">
      <inkml:brushProperty name="width" value="0.025" units="cm"/>
      <inkml:brushProperty name="height" value="0.025" units="cm"/>
    </inkml:brush>
  </inkml:definitions>
  <inkml:trace contextRef="#ctx0" brushRef="#br0">24 0 3331,'0'0'23612,"0"10"-22085,0-6-1432,0 0-1,1 1 1,0-1 0,0 0 0,0 1 0,0-1 0,0 0 0,1 0 0,0 0 0,0 0 0,0 0 0,0-1 0,1 1 0,-1-1 0,1 1-1,0-1 1,0 0 0,0 0 0,1 0 0,-1 0 0,1-1 0,6 4 0,1 2-76,-1-1 0,-1 1 1,0 1-1,0 0 0,0 0 0,-1 1 0,8 11 0,-15-18-16,1 0-1,0 0 0,-1 0 0,0 0 0,1 0 1,-1 1-1,-1-1 0,1 0 0,0 1 1,-1-1-1,0 0 0,1 1 0,-1-1 0,-1 0 1,1 1-1,0-1 0,-1 0 0,0 1 0,0-1 1,0 0-1,0 0 0,0 1 0,-1-1 0,1 0 1,-1 0-1,0-1 0,0 1 0,0 0 1,0-1-1,0 1 0,-4 2 0,-10 10-148,0-1 0,-21 14 0,-14 1-4599,27-21-1475</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54.902"/>
    </inkml:context>
    <inkml:brush xml:id="br0">
      <inkml:brushProperty name="width" value="0.025" units="cm"/>
      <inkml:brushProperty name="height" value="0.025" units="cm"/>
    </inkml:brush>
  </inkml:definitions>
  <inkml:trace contextRef="#ctx0" brushRef="#br0">163 165 10794,'0'0'7581,"9"-6"-4629,27-20-657,-36 25-2248,1 1-1,-1 0 1,0 0-1,0 0 1,0-1-1,1 1 0,-1 0 1,0 0-1,0 0 1,1 0-1,-1-1 1,0 1-1,0 0 1,1 0-1,-1 0 1,0 0-1,1 0 0,-1 0 1,0 0-1,1 0 1,-1 0-1,0 0 1,0 0-1,1 0 1,-1 0-1,0 0 0,1 0 1,-1 0-1,0 0 1,0 0-1,1 1 1,-1-1-1,0 0 1,1 0-1,-1 0 0,0 0 1,0 1-1,0-1 1,1 0-1,-1 0 1,0 0-1,0 1 1,0-1-1,1 0 1,-1 0-1,0 1 0,0-1 1,0 0-1,0 1 1,0-1-1,0 0 1,0 0-1,0 1 1,1-1-1,-1 0 0,0 1 1,0-1-1,0 0 1,-1 1-1,1-1 1,0 0-1,0 0 1,0 1-1,0-1 0,0 1 1,-3 18 411,-2-2-225,-2 0 0,0 0 1,0-1-1,-2 0 0,-15 21 1,-59 71-172,10-25-563,72-81-439,3-6-234,95-131-6926,6-1 9245,-85 113 370,-18 22-1454,0 1 1,0-1-1,0 1 1,1 0-1,-1-1 0,0 1 1,0-1-1,0 1 1,0 0-1,0-1 1,1 1-1,-1 0 1,0-1-1,0 1 0,0 0 1,1 0-1,-1-1 1,0 1-1,1 0 1,-1 0-1,0-1 1,1 1-1,-1 0 1,0 0-1,1 0 0,-1-1 1,0 1-1,1 0 1,-1 0-1,0 0 1,1 0-1,-1 0 1,0 0-1,1 0 0,-1 0 1,1 0-1,-1 0 1,0 0-1,1 0 1,-1 0-1,1 0 1,-1 0-1,1 1 0,-3 19 645,-12 33-352,-20 43 442,11-33 330,-22 93 1,47-192 1346,-2 29-2435,0 0 0,0 0 0,1 0 0,0 0 0,3-10 0,0 6-34,0 0-1,1 0 1,1 0 0,0 0 0,0 1 0,1 0-1,11-13 1,-16 20-10,0 1-1,1-1 0,-1 1 0,0 0 1,1-1-1,0 1 0,-1 1 0,1-1 1,0 0-1,0 1 0,0-1 0,0 1 1,0 0-1,0 0 0,0 0 0,1 0 1,-1 1-1,0-1 0,0 1 0,1 0 1,-1 0-1,0 0 0,1 0 0,-1 0 1,0 1-1,0 0 0,1 0 0,-1 0 1,0 0-1,0 0 0,0 0 0,4 3 1,-3-1-33,0 1 1,-1 0-1,1-1 1,-1 1-1,0 1 1,0-1-1,0 0 1,0 1 0,-1-1-1,0 1 1,0 0-1,0 0 1,-1 0-1,1 0 1,0 5-1,-1-6 14,0 1 0,0 0 0,-1-1 0,1 1 0,-1 0 0,0-1 0,0 1 0,-1 0 0,0 0 0,1-1 0,-1 1 0,-1-1 0,1 1 0,-1-1 0,0 1 0,-3 6 0,5-11 49,-1 0-1,1 0 1,0 1 0,0-1 0,0 0 0,0 0 0,0 0 0,0 0 0,0 0 0,0 1-1,0-1 1,0 0 0,0 0 0,0 0 0,-1 0 0,1 0 0,0 0 0,0 0 0,0 1-1,0-1 1,0 0 0,0 0 0,-1 0 0,1 0 0,0 0 0,0 0 0,0 0 0,0 0 0,0 0-1,-1 0 1,1 0 0,0 0 0,0 0 0,0 0 0,0 0 0,0 0 0,-1 0 0,1 0-1,0 0 1,0 0 0,0 0 0,0 0 0,0 0 0,-1 0 0,1 0 0,0 0 0,0-1 0,0 1-1,0 0 1,0 0 0,0 0 0,-1 0 0,1 0 0,0 0 0,0 0 0,0-1 0,0 1-1,0 0 1,0 0 0,0 0 0,0 0 0,0 0 0,0-1 0,0 1 0,-2-18 508,6-21-172,38-105 254,-42 143-617,0 0 0,0 1 1,1-1-1,-1 0 1,0 1-1,0-1 1,0 0-1,1 1 1,-1-1-1,0 0 1,1 1-1,-1-1 1,1 1-1,-1-1 1,0 1-1,1-1 0,-1 1 1,1-1-1,0 1 1,-1 0-1,1-1 1,-1 1-1,1 0 1,-1-1-1,1 1 1,0 0-1,-1 0 1,1-1-1,0 1 1,-1 0-1,1 0 1,0 0-1,-1 0 0,1 0 1,0 0-1,-1 0 1,1 0-1,0 0 1,-1 0-1,1 0 1,0 1-1,1-1 1,26 23-255,-7-6 153,-15-14 129,1 0 1,0-1-1,0 0 1,0 0-1,0-1 1,1 0-1,-1 0 1,0 0-1,0-1 0,1-1 1,-1 1-1,0-1 1,0 0-1,0 0 1,0-1-1,0 0 1,0-1-1,0 1 1,0-1-1,-1 0 1,1-1-1,10-8 1,-5 4 31,-1 0 1,0-1-1,-1 0 1,0-1-1,0-1 1,-1 1-1,0-1 1,-1-1-1,-1 1 1,0-1-1,7-15 1,-13 23-51,1-1 1,-1 1-1,1-1 1,-1 0 0,-1 0-1,1 1 1,-1-1 0,0 0-1,0 0 1,0 0 0,-2-6-1,2 10-9,0-1 0,0 1-1,-1 0 1,1 0 0,-1 0 0,1 0-1,-1 0 1,1 1 0,-1-1 0,0 0-1,1 0 1,-1 0 0,0 0 0,1 1-1,-1-1 1,0 0 0,0 0 0,0 1-1,0-1 1,-2 0 0,1 1-10,0-1 0,1 1 1,-1 0-1,0 0 0,0 0 1,0 0-1,0 0 0,0 1 0,0-1 1,1 1-1,-1-1 0,0 1 1,0 0-1,1-1 0,-1 1 1,-2 2-1,-4 2-15,1 0-1,1 0 1,-1 0 0,1 1-1,0 1 1,0-1 0,-9 14 0,-33 57-129,37-57 145,0-4 11,2 0 0,0 1 0,1 0 0,0 0 0,1 1 0,1 0 0,-6 33 0,12-49 4,0-1-1,0 1 0,0-1 0,0 0 1,0 1-1,0-1 0,0 1 0,1-1 1,-1 1-1,0-1 0,1 1 0,0-1 1,-1 0-1,1 1 0,0-1 0,-1 0 1,1 1-1,0-1 0,0 0 0,0 0 1,0 0-1,0 0 0,0 0 0,2 2 1,0-2 12,0 0 1,1 1-1,-1-1 1,0 0 0,0 0-1,0-1 1,1 1 0,-1-1-1,0 1 1,7-1 0,-1-1 22,1 0 0,-1 0 0,1-1 0,-1 0 0,0 0 0,0-1 0,12-6 0,-8 3-37,-1-1 1,-1 0-1,1-1 0,-1 0 0,0-1 1,-1 0-1,0 0 0,-1-1 1,0-1-1,0 0 0,-1 0 0,0 0 1,10-23-1,-34 63-2,-9 17 0,23-43 0,1-1 0,0 1 0,0 0 0,1 0 0,-1-1 0,0 1 0,1 0 0,0 0 0,0 0 0,0 0 0,0 0 0,0 0 0,0-1 0,2 6 0,-1-7 0,0 0 0,0 0 0,0 0 0,0 0 0,0 0 0,0 0 0,1-1 0,-1 1 0,0 0 0,1 0 0,-1-1 0,1 1 0,-1-1 0,1 0 0,-1 1 0,0-1 0,1 0 0,0 0 0,-1 0 0,1 0 0,-1 0 0,1 0 0,-1 0 0,3-1 0,38-6 0,-31 2 0,0-1 0,0 1 0,-1-2 0,1 1 0,-1-2 0,-1 1 0,0-1 0,0-1 0,0 1 0,-1-2 0,0 1 0,-1-1 0,0 0 0,-1 0 0,0-1 0,9-23 0,-42 67 0,13-14 0,-35 56 0,46-70 0,1-1 0,-1 1 0,1 0 0,0 0 0,0 1 0,1-1 0,0 0 0,0 0 0,0 1 0,0-1 0,1 1 0,0-1 0,1 6 0,-1-9 0,1-1 0,0 0 0,0 0 0,0 1 0,0-1 0,1 0 0,-1 0 0,0 0 0,0 0 0,1-1 0,-1 1 0,0 0 0,1-1 0,-1 1 0,1 0 0,-1-1 0,1 0 0,-1 1 0,1-1 0,-1 0 0,1 0 0,-1 0 0,1 0 0,-1 0 0,1 0 0,-1 0 0,3-1 0,47-7 0,-40 4 0,1-1 0,-1 0 0,0-1 0,0 0 0,-1-1 0,0 0 0,0 0 0,0-1 0,-1-1 0,0 0 0,-1 0 0,0 0 0,0-1 0,-1 0 0,0-1 0,-1 1 0,0-1 0,-1-1 0,0 1 0,4-17 0,-9 28 0,0 0 0,0 0 0,1-1 0,-1 1 0,0 0 0,0 0 0,0 0 0,0-1 0,0 1 0,0 0 0,1 0 0,-1-1 0,0 1 0,0 0 0,0 0 0,0-1 0,0 1 0,0 0 0,0-1 0,0 1 0,0 0 0,0 0 0,0-1 0,0 1 0,0 0 0,-1 0 0,1-1 0,0 1 0,0 0 0,0 0 0,0-1 0,0 1 0,0 0 0,-1 0 0,1 0 0,0-1 0,0 1 0,0 0 0,-1 0 0,1 0 0,0 0 0,0-1 0,0 1 0,-1 0 0,1 0 0,0 0 0,0 0 0,-1 0 0,-12 11 0,-12 22 0,17-20 0,1-3 0,0 0 0,1 0 0,0 1 0,1 0 0,0 1 0,0-1 0,1 1 0,1 0 0,-4 19 0,8-30 0,-1 0 0,0 0 0,1 0 0,-1 0 0,0-1 0,1 1 0,-1 0 0,1 0 0,-1 0 0,1 0 0,0-1 0,-1 1 0,1 0 0,0 0 0,-1-1 0,1 1 0,0 0 0,0-1 0,0 1 0,0-1 0,-1 0 0,1 1 0,0-1 0,0 1 0,0-1 0,0 0 0,0 0 0,0 0 0,0 0 0,0 1 0,0-1 0,0 0 0,0-1 0,0 1 0,2 0 0,40-5 0,-32 1-142,0 1 1,0-2-1,0 1 1,-1-2-1,1 1 1,-1-1-1,-1-1 1,1 0-1,-1 0 1,0-1-1,-1 0 1,0-1-1,0 1 0,-1-1 1,0-1-1,6-11 1,4-12-828,-1-1 1,-2 0 0,16-61-1,11-26 32,-28 96 2373,-12 24-363,-2 4-411,-3 14-285,0 0 0,-1 0 0,-1 0 0,-11 20 0,-13 40 780,20-35-971,3 0 0,2 0 0,1 0 0,3 66 0,1-103-192,-3-18-69,-1 0 0,0 0 0,-1 0 1,0 1-1,-9-14 0,5 7-69,-1-2 250,-1 1 0,-1 0-1,0 1 1,-24-27 0,73 44 38,99 7-1399,-136-6 1031,1 1-1,-1 0 1,0 0-1,0 0 1,1-1-1,-1 1 1,0 0-1,0 0 1,1-1-1,-1 1 1,0 0-1,0-1 1,1 1-1,-1 0 1,0-1-1,0 1 1,0 0-1,0-1 1,0 1-1,0 0 1,0-1-1,0 1 1,0-1-1,0 1 1,0 0-1,0-1 1,0 1-1,0 0 1,0-1-1,0 1 1,0-1-1,0 1 1,0 0-1,0-1 1,-1 1-1,1 0 1,0-1-1,-7-16-5679,-5 1-1180</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55.242"/>
    </inkml:context>
    <inkml:brush xml:id="br0">
      <inkml:brushProperty name="width" value="0.025" units="cm"/>
      <inkml:brushProperty name="height" value="0.025" units="cm"/>
    </inkml:brush>
  </inkml:definitions>
  <inkml:trace contextRef="#ctx0" brushRef="#br0">57 29 7399,'-21'-11'5926,"5"5"-2275,5 2 257,4 1-961,6 1-1026,1 0-31,1 2-865,13 0-865,4 0-128,5 8-352,5 6-2339,1 3-1440,0 6-2500,4-3-6917</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55.570"/>
    </inkml:context>
    <inkml:brush xml:id="br0">
      <inkml:brushProperty name="width" value="0.025" units="cm"/>
      <inkml:brushProperty name="height" value="0.025" units="cm"/>
    </inkml:brush>
  </inkml:definitions>
  <inkml:trace contextRef="#ctx0" brushRef="#br0">149 0 18385,'0'0'10421,"-8"0"-9359,7 0-1051,-61 6 896,60-7-935,0 2 1,0-1 0,-1 0 0,1 0 0,0 1-1,0-1 1,0 1 0,0 0 0,0 0-1,0 0 1,0 0 0,0 0 0,0 0 0,1 0-1,-1 0 1,0 1 0,1-1 0,-1 1 0,1-1-1,-1 1 1,1 0 0,0-1 0,-1 1-1,1 0 1,0 0 0,0 0 0,1 0 0,-2 4-1,5-4-231,1-1 0,0 1-1,0-1 1,0 1 0,0-1-1,0-1 1,0 1-1,0 0 1,1-1 0,5 0-1,-1 1 17,-3 0 203,54 13-275,-58-14 333,0 1 0,0 0 1,0-1-1,-1 1 0,1 0 0,0 0 1,0 0-1,-1 1 0,1-1 1,-1 0-1,1 1 0,-1-1 1,0 1-1,1-1 0,-1 1 1,0-1-1,0 1 0,0 0 0,0 0 1,0 0-1,-1-1 0,1 1 1,0 0-1,-1 0 0,0 0 1,1 4-1,-2-4 69,0 0-1,0 1 1,0-1 0,0 0-1,0 0 1,-1 0-1,1 1 1,-1-1 0,1-1-1,-1 1 1,0 0 0,0 0-1,0-1 1,0 1 0,0-1-1,0 1 1,0-1 0,-1 0-1,1 0 1,-5 2 0,-51 17 1018,0-8-978,34-15-4455,16-2-2377</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56.149"/>
    </inkml:context>
    <inkml:brush xml:id="br0">
      <inkml:brushProperty name="width" value="0.025" units="cm"/>
      <inkml:brushProperty name="height" value="0.025" units="cm"/>
    </inkml:brush>
  </inkml:definitions>
  <inkml:trace contextRef="#ctx0" brushRef="#br0">39 0 13196,'0'0'14815,"-4"10"-14111,-3 10-456,0 0-1,1 0 0,1 1 1,1 0-1,-2 28 0,7-48-214,-1-1 0,0 1-1,1-1 1,-1 1 0,0-1-1,1 1 1,-1-1 0,1 0-1,-1 1 1,1-1 0,-1 1-1,1-1 1,-1 0 0,1 0-1,-1 1 1,1-1 0,0 0-1,-1 0 1,1 0 0,-1 1-1,1-1 1,0 0 0,-1 0-1,1 0 1,0 0 0,-1 0 0,1 0-1,-1 0 1,1 0 0,0-1-1,-1 1 1,1 0 0,-1 0-1,1 0 1,-1-1 0,1 1-1,0 0 1,-1-1 0,1 1-1,-1 0 1,1-1 0,-1 0-1,29-13 976,38-45-814,-52 44-207,2 0 0,20-15 0,-36 29 13,-1 1 0,0-1 0,1 1 0,-1 0 0,1-1 0,-1 1 0,1 0 0,-1-1 0,1 1 0,-1 0 0,1 0 0,-1-1 0,1 1 0,-1 0 0,1 0 0,0 0 0,-1 0 0,1 0 0,-1 0 0,1 0 0,-1 0 0,1 0 0,0 0 0,-1 0 0,1 0 0,-1 0 0,1 0 0,-1 1 0,1-1 0,0 0 0,-1 0 0,1 1 0,-1-1 0,1 0 0,-1 1 0,0-1 0,1 0 0,-1 1 0,1-1 0,-1 1 0,0-1 0,1 1 0,-1-1 0,0 1 0,1-1 0,-1 1 0,0-1 0,0 1 0,0-1 0,1 1 0,-1-1 0,0 1 0,0 0 0,0-1 0,0 1 0,0-1 0,0 1 0,0 44 0,-1-32 0,-8 83 0,9-96-42,1 1 0,-1-1 0,0 1 0,0-1-1,1 0 1,-1 1 0,0-1 0,1 0 0,-1 1 0,1-1 0,-1 0 0,1 1-1,-1-1 1,0 0 0,1 0 0,-1 0 0,1 0 0,-1 1 0,1-1 0,-1 0 0,1 0-1,-1 0 1,1 0 0,-1 0 0,1 0 0,-1 0 0,1 0 0,-1 0 0,1 0-1,-1 0 1,1-1 0,-1 1 0,1 0 0,-1 0 0,1 0 0,-1-1 0,0 1 0,1 0-1,-1 0 1,1-1 0,-1 1 0,1-1 0,22-11-2882,62-61-13113,-65 54 8398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48.303"/>
    </inkml:context>
    <inkml:brush xml:id="br0">
      <inkml:brushProperty name="width" value="0.025" units="cm"/>
      <inkml:brushProperty name="height" value="0.025" units="cm"/>
    </inkml:brush>
  </inkml:definitions>
  <inkml:trace contextRef="#ctx0" brushRef="#br0">2275 320 6406,'-10'-4'4666,"-29"-12"-3564,0 3 1,-1 1-1,0 1 0,-1 3 1,-70-6-1,-228 5-538,174 9-322,141 0-221,-354-1 1596,265 5-1104,-149 27 0,188-19-527,-156 33 519,195-36-177,0 2 0,1 1-1,1 2 1,-44 24 0,64-31-257,2 2 0,-1 0 0,1 0 1,1 1-1,-1 0 0,2 1 0,-1 0 0,2 0 0,-1 1 0,2 0 1,-1 1-1,2 0 0,0 0 0,-8 23 0,12-28-52,-1 0-1,1 1 0,1-1 0,0 0 1,0 1-1,0-1 0,1 1 1,0-1-1,1 1 0,0-1 0,0 1 1,1-1-1,0 0 0,1 0 1,0 0-1,0 0 0,0 0 0,1 0 1,0-1-1,1 0 0,0 0 1,0 0-1,0 0 0,1-1 1,12 11-1,-2-5 16,0-1 1,1-1 0,0 0-1,1-2 1,0 0-1,1 0 1,0-2 0,19 5-1,26 2 328,73 7 0,95-2 146,329-17-1,-380-11-401,209-39 1,-277 28 421,-1-6 1,214-81 0,-285 90-432,-1-1-1,-1-1 1,0-3 0,46-34 0,-72 46-60,0-1 1,-1 0 0,0 0 0,-1-1 0,0-1 0,10-16-1,-16 22 29,-1-1 0,0 0 0,0 0-1,0 0 1,-1-1 0,-1 1 0,0-1-1,0 0 1,0 0 0,-2 1-1,1-17 1,-3 17 34,1-1-1,-2 0 0,1 0 1,-1 1-1,-1-1 1,0 1-1,0 0 1,-1 0-1,0 1 0,0-1 1,-1 1-1,0 0 1,-1 1-1,0-1 0,0 1 1,0 1-1,-1-1 1,0 1-1,-13-7 0,-10-6-22,0 2-1,0 1 1,-2 2-1,-41-13 0,-9 3-53,-2 3 0,0 3-1,-95-6 1,55 16-298,-193 10 0,271 2-498,1 1-1,1 3 0,-69 20 0,85-18-1776,1 0-1,0 2 0,-40 24 0,20-2-9102</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56.491"/>
    </inkml:context>
    <inkml:brush xml:id="br0">
      <inkml:brushProperty name="width" value="0.025" units="cm"/>
      <inkml:brushProperty name="height" value="0.025" units="cm"/>
    </inkml:brush>
  </inkml:definitions>
  <inkml:trace contextRef="#ctx0" brushRef="#br0">104 41 8040,'0'0'20093,"-10"4"-19287,0 0-599,-1 1-1,1 1 0,1-1 1,-11 9-1,17-13-182,1 1-1,0 0 1,-1 0-1,1 0 1,0 0-1,0 0 1,0 0 0,0 1-1,0-1 1,1 1-1,-1-1 1,1 1-1,-1 0 1,1 0-1,0-1 1,0 1 0,0 0-1,1 0 1,-1 0-1,1 0 1,0 0-1,-1 0 1,1 0-1,1 0 1,-1 3 0,1-4-18,0-1 1,0 0 0,0 0 0,0 0 0,0 0 0,1-1-1,-1 1 1,0 0 0,0 0 0,1-1 0,-1 1-1,1-1 1,-1 1 0,0-1 0,1 1 0,-1-1 0,1 0-1,-1 0 1,1 0 0,-1 0 0,1 0 0,-1 0 0,2 0-1,37-3 204,-32 1-192,0 0 0,0-1 0,-1 0-1,1 0 1,-1-1 0,0 0 0,0 0 0,0-1-1,0 0 1,-1 0 0,11-11 0,-13 11 4,1 0 1,-1 0-1,0 0 1,0-1-1,0 1 0,-1-1 1,0 0-1,0 0 1,0 0-1,-1 0 0,0 0 1,0-1-1,-1 1 1,2-13-1,-3 19-30,-1-1 0,1 1 0,0 0 0,-1 0-1,1 0 1,0-1 0,-1 1 0,1 0 0,0 0 0,-1 0 0,1 0-1,-1 0 1,1 0 0,0 0 0,-1 0 0,1 0 0,-1 0 0,1 0-1,0 0 1,-1 0 0,1 0 0,-1 0 0,1 0 0,0 0 0,-1 1-1,1-1 1,0 0 0,-1 0 0,1 0 0,0 1 0,-1-1 0,1 0 0,0 0-1,-1 1 1,1-1 0,-1 1 0,-14 9-139,6 0 136,0 0 0,0 1 0,-11 19 0,17-25-150,0 0-1,0 0 1,1 1-1,0-1 1,-1 1-1,2 0 0,-1 0 1,1 0-1,0 0 1,-1 9-1,3-14 31,-1-1-1,0 1 1,1 0-1,-1-1 0,0 1 1,1-1-1,-1 1 1,1-1-1,-1 1 1,1-1-1,0 1 0,-1-1 1,1 0-1,-1 1 1,1-1-1,0 0 0,-1 1 1,1-1-1,0 0 1,-1 0-1,1 1 1,0-1-1,-1 0 0,1 0 1,0 0-1,0 0 1,-1 0-1,1 0 0,1-1 1,26 0-1950,-24 1 1511,8-2-631,0 0 0,-1-2 0,1 1 0,-1-1-1,0-1 1,0 0 0,21-13 0,8-6-2765</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56.879"/>
    </inkml:context>
    <inkml:brush xml:id="br0">
      <inkml:brushProperty name="width" value="0.025" units="cm"/>
      <inkml:brushProperty name="height" value="0.025" units="cm"/>
    </inkml:brush>
  </inkml:definitions>
  <inkml:trace contextRef="#ctx0" brushRef="#br0">101 270 4068,'0'0'18300,"-10"13"-17361,0 0-778,-42 57 1376,48-65-1265,1 0 1,0 1 0,0-1 0,0 1-1,0 0 1,1 0 0,0 0-1,0 0 1,1 0 0,0 0 0,-1 10-1,2-15-256,1 0 0,0-1 0,-1 1 0,1 0 0,-1-1 0,1 1 0,0-1 1,-1 1-1,1-1 0,0 1 0,-1-1 0,1 1 0,0-1 0,0 0 0,0 1 0,-1-1 0,1 0 0,0 0 0,0 0 0,0 0 0,0 1 0,-1-1 0,1 0 0,0 0 0,0-1 0,0 1 0,0 0 0,0 0 0,1-1 0,29-5 240,-18 1-210,-1-1-1,0-1 1,0 0 0,0-1-1,-1 0 1,0-1-1,-1 0 1,0 0 0,0-1-1,13-19 1,-10 12-16,-2 0 1,0-1-1,0 0 1,-2-1-1,0 0 1,8-28-1,-12 28-9,0 1 0,-1-1-1,-1 0 1,-1 0-1,-1 0 1,-1-30 0,0 48-31,0 0-1,0 0 1,-1 0 0,1 0 0,0 0 0,-1 0 0,1 0 0,0 0 0,-1 0 0,1 0 0,-1 1-1,0-1 1,1 0 0,-1 0 0,0 0 0,1 0 0,-1 1 0,0-1 0,0 0 0,0 1 0,1-1 0,-1 1-1,0-1 1,0 1 0,0-1 0,0 1 0,0 0 0,0-1 0,0 1 0,0 0 0,0 0 0,0 0 0,0 0-1,0 0 1,-1 0 0,1 0 0,0 0 0,0 0 0,0 0 0,0 1 0,0-1 0,0 0 0,0 1-1,0-1 1,0 1 0,1-1 0,-1 1 0,-1 0 0,-6 3-22,0-1-1,1 1 1,0 1-1,-11 8 1,3-2 17,-30 28 288,42-37-196,1 1 0,-1 0 0,1 0-1,-1 0 1,1 0 0,0 1 0,0-1 0,0 1-1,1-1 1,-1 1 0,-1 6 0,3-9-69,0 0 0,1 0 0,-1 0 0,0 0 0,0 0 0,1 0 0,-1 0 0,0 0 0,1 0 0,-1 0 0,1 0 0,0 0-1,-1 0 1,1-1 0,-1 1 0,1 0 0,0 0 0,0-1 0,0 1 0,-1 0 0,1-1 0,0 1 0,0-1 0,0 1 0,0-1 0,1 1 0,33 12 94,-21-8-78,-5-2 24,9 3-483,-1 1 0,0 1 1,0 1-1,0 0 0,22 17 0,-36-23 326,0 0-1,1 0 1,-1 0 0,0 0-1,-1 1 1,1-1 0,-1 1 0,1 0-1,-1-1 1,0 1 0,-1 0-1,1 0 1,-1 1 0,1-1 0,-1 0-1,-1 0 1,1 1 0,0-1-1,-1 0 1,0 1 0,0-1 0,0 1-1,-1-1 1,0 0 0,1 1-1,-2-1 1,1 0 0,0 0 0,-4 8-1,-12 15-2244,4-11-2296,2-4-5397</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57.782"/>
    </inkml:context>
    <inkml:brush xml:id="br0">
      <inkml:brushProperty name="width" value="0.025" units="cm"/>
      <inkml:brushProperty name="height" value="0.025" units="cm"/>
    </inkml:brush>
  </inkml:definitions>
  <inkml:trace contextRef="#ctx0" brushRef="#br0">149 118 5157,'4'-10'5402,"1"-6"-3812,15-39 2067,-1 19 4223,-25 57-5175,2-5-2634,-94 275 3485,51-141-2270,45-145-1253,-7 20 82,1-1 1,2 2 0,0-1-1,2 1 1,-2 26-1,24-67 579,31-63-646,-32 49-46,26-36-1,-38 58-2,0 1 1,0 0-1,1 0 0,0 1 0,0-1 1,1 1-1,-1 1 0,1-1 1,0 1-1,13-5 0,-18 8 1,0 0 0,0 0 0,0 0 0,0 0 0,1 1 0,-1-1 0,0 1 0,0 0 0,1-1 0,-1 1 0,0 0 0,1 1 0,-1-1 0,0 0 0,1 1 0,-1-1 0,0 1 0,0-1 0,0 1 0,1 0 0,-1 0 0,0 0 0,0 1 0,0-1 0,0 0 0,-1 1 0,1-1 0,0 1 0,2 3 0,-1-1 0,-1 0 0,0 0 0,0 0 0,0 1 0,-1-1 0,1 1 0,-1-1 0,0 1 0,-1 0 0,1-1 0,-1 1 0,0 0 0,0 7 0,0-12 0,0 0 0,0 1 0,0-1 0,0 0 0,0 1 0,0-1 0,0 0 0,0 1 0,0-1 0,0 0 0,0 1 0,0-1 0,0 0 0,-1 1 0,1-1 0,0 0 0,0 1 0,0-1 0,0 0 0,-1 0 0,1 1 0,0-1 0,0 0 0,-1 0 0,1 1 0,0-1 0,0 0 0,-1 0 0,1 0 0,0 1 0,-1-1 0,1 0 0,0 0 0,-1 0 0,1 0 0,0 0 0,-1 0 0,1 0 0,0 0 0,-1 0 0,1 0 0,0 0 0,-1 0 0,0 0 0,1 0 0,-1 0 0,1-1 0,-1 1 0,1 0 0,-1-1 0,0 1 0,1-1 0,-1 1 0,1-1 0,0 1 0,-1-1 0,1 1 0,-1-1 0,1 0 0,0 1 0,0-1 0,-1 1 0,1-1 0,0 0 0,0 1 0,0-1 0,-1 0 0,1 1 0,0-1 0,0-1 0,0-19 0,-2 0 0,2 0 0,0 1 0,1-1 0,2 0 0,7-35 0,-9 55-16,0 1 0,0 0 0,0 0 0,0 0 0,0 0 0,0 0 0,0 0 0,-1 0 0,1 0 0,0 0 0,0 0 0,0 0 0,0 1 0,0-1 0,0 0 0,0 1 0,-1-1 0,1 0 0,0 1 0,0-1 0,-1 1 0,1-1 0,1 2 0,0-1-251,9 4-1498,1 0 0,1 0 0,-1-1 0,1-1 0,-1 0 0,1-1 0,17 1 0,10-1-5052</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58.140"/>
    </inkml:context>
    <inkml:brush xml:id="br0">
      <inkml:brushProperty name="width" value="0.025" units="cm"/>
      <inkml:brushProperty name="height" value="0.025" units="cm"/>
    </inkml:brush>
  </inkml:definitions>
  <inkml:trace contextRef="#ctx0" brushRef="#br0">177 58 15631,'0'0'7137,"-8"-3"-4847,4 1-2191,0 0-1,0 1 1,-1-1-1,1 1 1,0 0-1,0 0 1,-1 1-1,1-1 1,0 1-1,-1 0 0,1 0 1,0 0-1,-1 1 1,1 0-1,0-1 1,-1 2-1,1-1 1,0 0-1,0 1 1,0 0-1,0 0 1,0 0-1,1 0 1,-1 0-1,1 1 0,-6 5 1,4-4-4,0 0 1,1 0-1,0 1 1,0 0-1,0 0 0,0 0 1,1 0-1,0 0 1,0 1-1,0 0 1,1-1-1,0 1 0,0 0 1,0 0-1,0 6 1,3-11-74,-1-1 1,1 1 0,-1-1-1,1 1 1,0-1 0,-1 0 0,1 1-1,0-1 1,-1 0 0,1 0-1,0 1 1,0-1 0,-1 0-1,1 0 1,0 0 0,0 0 0,-1 0-1,1 0 1,0 0 0,0 0-1,-1-1 1,1 1 0,0 0-1,-1 0 1,2-1 0,21-4 444,-9-2-425,-1 0 0,0-1 1,0 0-1,0-1 0,-1 0 1,-1-1-1,0-1 0,0 0 1,-1 0-1,0-1 0,-1 0 1,0-1-1,9-19 0,-37 66-1796,12-25 1600,1 1-1,0 0 1,1 0-1,0 1 1,1-1 0,0 1-1,-3 18 1,7-29 26,-1 1-1,1-1 1,0 1 0,0 0 0,1-1 0,-1 1-1,0-1 1,0 1 0,0 0 0,0-1 0,0 1 0,1-1-1,-1 1 1,0-1 0,1 1 0,-1-1 0,0 1-1,1-1 1,-1 1 0,0-1 0,1 1 0,-1-1 0,1 0-1,-1 1 1,1-1 0,-1 1 0,1-1 0,-1 0 0,1 0-1,-1 1 1,1-1 0,0 0 0,-1 0 0,1 0-1,-1 0 1,1 0 0,0 0 0,-1 0 0,1 0 0,-1 0-1,1 0 1,0 0 0,-1 0 0,1 0 0,0 0-1,30-9-4160,0-6-1770</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58.620"/>
    </inkml:context>
    <inkml:brush xml:id="br0">
      <inkml:brushProperty name="width" value="0.025" units="cm"/>
      <inkml:brushProperty name="height" value="0.025" units="cm"/>
    </inkml:brush>
  </inkml:definitions>
  <inkml:trace contextRef="#ctx0" brushRef="#br0">219 171 11147,'0'0'3453,"-8"11"-2347,6-10-1145,-17 25 2012,-27 44 0,40-60-1591,1 1-1,0-1 1,0 1 0,2 0 0,-1 0-1,1 1 1,1-1 0,0 1-1,-1 16 1,10 63-137,-4-67-190,-1 0 0,-1 1 0,-2 28 0,0-48 117,0 0 0,-1 0-1,0 0 1,0 0 0,0 0 0,0 0 0,-1 0 0,0-1 0,0 0 0,0 1 0,0-1 0,-6 5 0,7-6 5,-1-1-1,1 1 1,-1-1-1,0 0 1,0 0-1,1 0 1,-1 0-1,-1 0 1,1-1-1,0 0 1,0 1-1,-1-1 1,1 0-1,0 0 1,-1-1-1,1 1 1,-1-1-1,1 0 1,-6 0-1,8-1-151,0 0-1,0 0 1,0 0 0,0 0-1,0 0 1,0 0-1,0 0 1,0 0 0,0-1-1,1 1 1,-1 0-1,0 0 1,1-1 0,-1 1-1,1-1 1,0 1 0,-1 0-1,1-1 1,0 1-1,0-1 1,0 1 0,0-1-1,0 1 1,0-1-1,0 1 1,1-3 0,7-43 335,-3 35-407,0 1 0,1-1-1,1 1 1,0 1 0,0-1 0,1 1-1,0 0 1,11-10 0,85-68-676,-66 57 542,9-6 158,-2-1 0,-1-3-1,-3-2 1,-1-1 0,46-68 0,-83 108 99,0-1 0,0 1 0,0-1-1,-1 0 1,0 0 0,0 0 0,0 0 0,0 0 0,-1 0 0,0 0 0,0-1 0,-1 1-1,1-8 1,-2 12-65,1 0 0,-1 0-1,0 0 1,1 0 0,-1 1-1,0-1 1,0 0 0,1 0-1,-1 0 1,0 1 0,0-1-1,0 0 1,0 1 0,0-1-1,0 1 1,0-1 0,0 1-1,0 0 1,0-1 0,-1 1-1,1 0 1,0 0 0,0 0 0,0 0-1,0 0 1,0 0 0,-1 0-1,1 0 1,0 0 0,0 0-1,0 1 1,0-1 0,0 0-1,0 1 1,0-1 0,-2 2-1,-42 16 193,32-9-142,0 1 1,1 1-1,0 0 0,1 1 0,0 0 0,-15 21 1,21-26-30,1 0 0,-1 0 1,1 1-1,1-1 0,-1 1 0,2 0 1,-1 0-1,1 0 0,0 0 1,0 1-1,1-1 0,0 0 0,1 1 1,0 12-1,1-19-27,-1 1 1,1-1-1,0 0 1,0 1-1,0-1 1,0 1-1,0-1 0,1 0 1,-1 0-1,1 0 1,-1 0-1,1 0 0,0 0 1,0 0-1,0-1 1,0 1-1,0-1 1,0 1-1,0-1 0,1 0 1,-1 0-1,0 0 1,1 0-1,-1 0 0,1 0 1,4 0-1,34 5-2494,-4-6-5236,-9-1-2722</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8:12.162"/>
    </inkml:context>
    <inkml:brush xml:id="br0">
      <inkml:brushProperty name="width" value="0.025" units="cm"/>
      <inkml:brushProperty name="height" value="0.025" units="cm"/>
    </inkml:brush>
  </inkml:definitions>
  <inkml:trace contextRef="#ctx0" brushRef="#br0">1 18 6278,'0'0'11947,"11"1"-10900,690-8 2864,-211-5-3365,-431 12-532,579 23 180,-294 5 396,625-30 0,-386 13 769,-487-5-1287,577 1 205,-409-9 33,-35 19 331,-1-1 506,-159-17-257,-50 1-2914,1-1-3717</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0:04.858"/>
    </inkml:context>
    <inkml:brush xml:id="br0">
      <inkml:brushProperty name="width" value="0.025" units="cm"/>
      <inkml:brushProperty name="height" value="0.025" units="cm"/>
    </inkml:brush>
  </inkml:definitions>
  <inkml:trace contextRef="#ctx0" brushRef="#br0">1 57 5285,'0'0'10826,"8"-7"-9827,-4 4-830,0-1 1,0 1-1,1 0 0,0 0 1,-1 1-1,1-1 1,0 1-1,0 0 1,0 0-1,0 0 1,1 1-1,-1 0 1,0 0-1,1 0 1,7 1-1,35 2 1164,54 9 0,-54-4-1123,55 0 0,255-28 1258,76-1 388,1 31-1497,-204 7-269,68 0 66,-269-17-144,-21 0 11,0 0-1,1 0 1,-1 1-1,0 1 1,0-1 0,0 2-1,0-1 1,0 1-1,0 0 1,0 1-1,12 5 1,-16-1-31,-4-6-142,-1-1-1,0 0 1,0 1 0,0-1 0,0 0 0,0 0 0,1 1 0,-1-1 0,0 0 0,0 1 0,0-1 0,1 0 0,-1 0 0,0 0 0,1 1 0,-1-1-1,0 0 1,0 0 0,1 0 0,-1 0 0,0 1 0,1-1 0,-1 0 0,0 0 0,1 0 0,-1 0 0,0 0 0,1 0 0,-1 0 0,0 0 0,1 0-1,-1 0 1,0 0 0,1 0 0,-1 0 0,0 0 0,1-1 0,-1 1 0,1 0 0,3-2-5199</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0:05.978"/>
    </inkml:context>
    <inkml:brush xml:id="br0">
      <inkml:brushProperty name="width" value="0.025" units="cm"/>
      <inkml:brushProperty name="height" value="0.025" units="cm"/>
    </inkml:brush>
  </inkml:definitions>
  <inkml:trace contextRef="#ctx0" brushRef="#br0">9 52 8264,'0'0'11403,"-2"-7"-10603,1 7-777,0-1 0,1 0-1,-1 1 1,1-1 0,-1 0-1,1 1 1,0-1 0,-1 0-1,1 0 1,0 0 0,-1 1-1,1-1 1,0 0 0,0 0-1,0 0 1,0 1 0,-1-1 0,1 0-1,0 0 1,1 0 0,-1 0-1,0 0 1,0 1 0,0-1-1,0 0 1,1 0 0,-1 0-1,0 1 1,1-1 0,-1 0-1,1 1 1,-1-1 0,1 0-1,-1 0 1,1 1 0,0-2-1,41-1 876,-23 3-686,488 2 1502,0-1-4138,-505-1 2112,-2 0 244,0 0-1,1 0 1,-1 0-1,0 1 1,0-1-1,0 0 1,0 0 0,1 0-1,-1 0 1,0 0-1,0 0 1,0 0-1,1 0 1,-1 0-1,0 0 1,0 0-1,0 0 1,1 0-1,-1 0 1,0 0-1,0 0 1,0-1-1,0 1 1,1 0-1,-1 0 1,0 0-1,0 0 1,0 0 0,0 0-1,1 0 1,-1 0-1,0-1 1,0 1-1,0 0 1,0 0-1,0 0 1,0 0-1,1-1 1,-1 1-1,0 0 1,0 0-1,0 0 1,0 0-1,0-1 1,0 1-1,0 0 1,0 0-1,0 0 1,0-1 0,0 1-1,0 0 1,0 0-1,0 0 1,0-1-1,0 1 1,0 0-1,0 0 1,0 0-1,-1-1 1,-2-9-4438</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6:02.905"/>
    </inkml:context>
    <inkml:brush xml:id="br0">
      <inkml:brushProperty name="width" value="0.025" units="cm"/>
      <inkml:brushProperty name="height" value="0.025" units="cm"/>
    </inkml:brush>
  </inkml:definitions>
  <inkml:trace contextRef="#ctx0" brushRef="#br0">1 280 6342,'0'0'6470,"13"0"-5429,90 0 742,172-23 0,625-100 1420,935-6 0,-1077 130-2427,-304 2-682,170-11 1374,-624 8-1491,0 0 0,0 0 0,0 0 0,1 0 0,-1 0-1,0 0 1,0 0 0,1 0 0,-1 0 0,0 0-1,0 0 1,1 0 0,-1 0 0,0 0 0,0 1 0,0-1-1,1 0 1,-1 0 0,0 0 0,0 0 0,0 0 0,0 1-1,1-1 1,-1 0 0,0 0 0,0 0 0,0 1-1,0-1 1,0 0 0,1 0 0,-1 0 0,0 1 0,0-1-1,0 0 1,0 0 0,0 0 0,0 1 0,0-1 0,0 0-1,0 0 1,0 1 0,0 0-330,0-1 0,0 1 0,-1-1 0,1 1 0,0-1 0,0 1 0,0-1 0,-1 1 0,1-1 0,0 1 0,-1-1 0,1 0 0,0 1 0,-1-1 0,1 1 0,-1-1 0,1 0 0,0 1 0,-1-1 0,1 0 0,-1 1 0,1-1 0,-1 0 0,1 0 0,-1 0 0,1 1 0,-1-1 0,0 0 0,-5 0-7009</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6:40.529"/>
    </inkml:context>
    <inkml:brush xml:id="br0">
      <inkml:brushProperty name="width" value="0.025" units="cm"/>
      <inkml:brushProperty name="height" value="0.025" units="cm"/>
    </inkml:brush>
  </inkml:definitions>
  <inkml:trace contextRef="#ctx0" brushRef="#br0">100 6 12876,'0'0'10933,"-10"13"-10634,7-10-302,-50 72 563,48-67-325,0 0 1,1 0-1,1 0 0,-1 1 0,1 0 1,1 0-1,0 0 0,0 0 0,-1 16 1,3-25-216,0 1 1,0-1 0,0 1 0,0-1 0,0 1-1,0-1 1,0 0 0,1 1 0,-1-1 0,0 1 0,0-1-1,0 0 1,1 1 0,-1-1 0,0 0 0,1 1-1,-1-1 1,0 0 0,0 1 0,1-1 0,-1 0-1,1 0 1,-1 1 0,0-1 0,1 0 0,-1 0 0,1 0-1,-1 1 1,0-1 0,1 0 0,-1 0 0,1 0-1,0 0 1,22-2 659,21-13 335,-17-4-780,0-1 0,-1-1 1,-1-1-1,30-34 0,-45 46-34,-10 10-196,0-1 0,0 1 0,0 0 0,0 0 0,0-1 0,1 1 0,-1 0 0,0 0-1,0 0 1,0-1 0,0 1 0,0 0 0,1 0 0,-1 0 0,0 0 0,0-1 0,0 1 0,1 0 0,-1 0 0,0 0 0,0 0 0,0 0-1,1 0 1,-1 0 0,0 0 0,0 0 0,1-1 0,-1 1 0,0 0 0,0 0 0,1 0 0,-1 0 0,0 0 0,0 1 0,1-1 0,-1 0-1,0 0 1,0 0 0,0 0 0,1 0 0,-1 0 0,0 0 0,0 0 0,1 0 0,-1 1 0,0-1 0,0 0 0,0 0 0,0 0 0,1 0-1,-1 1 1,0-1 0,0 0 0,0 0 0,0 0 0,0 1 0,0-1 0,1 0 0,-1 0 0,0 1 0,0-1 0,0 0 0,0 1 0,0 26 115,-10 35-22,6-44-86,0 0 1,2 1-1,0-1 1,1 0-1,2 37 1,-1-53-4,0 0 0,1-1 0,-1 1 0,0-1 0,1 1 0,0 0 0,-1-1 0,1 1 0,0-1 0,0 1 0,-1-1 0,1 0 0,0 1 0,1-1 0,-1 0 1,0 1-1,0-1 0,1 0 0,-1 0 0,0 0 0,1 0 0,-1-1 0,3 2 0,0-1 30,-1 0 0,0-1 0,0 1 0,0-1 0,1 0 0,-1 0 0,0 0 0,0 0-1,1-1 1,-1 0 0,5-1 0,3-2 74,0 0 0,0-1 0,0 0-1,0 0 1,15-13 0,-2 1-113,-2-2 0,32-34 0,-48 47 0,-1 0 0,0 0 0,0-1 0,0 0 0,-1 0 0,0 0 0,0 0 0,-1 0 0,0-1 0,0 0 0,-1 1 0,0-1 0,-1 0 0,2-10 0,-4 17 0,1 0 0,-1-1 0,1 1 0,-1-1 0,1 1 0,-1 0 0,0 0 0,0-1 0,0 1 0,0 0 0,0 0 0,0 0 0,0 0 0,0 0 0,0 0 0,0 0 0,0 1 0,-1-1 0,1 0 0,-2 0 0,-38-18 0,16 8 0,14-1-5162,22 12-2360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42.911"/>
    </inkml:context>
    <inkml:brush xml:id="br0">
      <inkml:brushProperty name="width" value="0.025" units="cm"/>
      <inkml:brushProperty name="height" value="0.025" units="cm"/>
    </inkml:brush>
  </inkml:definitions>
  <inkml:trace contextRef="#ctx0" brushRef="#br0">213 42 5637,'1'-1'680,"-1"0"0,0 0 0,0 0 0,-1 0 0,1 0 0,0 0 0,0 0 0,0 0 0,-1 0 0,1 0 0,-1 0 0,1 0 0,-1 0 0,1 0 0,-1 0 0,1 0 0,-1 0 0,0 1-1,1-1 1,-1 0 0,-1-1 0,0 1-329,1 1-1,-1-1 0,1 1 1,-1-1-1,1 1 0,-1-1 1,1 1-1,-1 0 0,1 0 1,-1 0-1,1 0 0,-1 0 1,-2 0-1,0 1-206,0 0 0,0 0-1,0 0 1,-1 1 0,1-1-1,1 1 1,-1 0 0,0 0-1,0 0 1,-4 4 0,-5 7 121,0 0 0,1 1 0,0 1 1,1-1-1,1 2 0,1-1 1,0 2-1,1-1 0,0 1 0,2 0 1,0 0-1,-6 30 0,11-45-254,1 0 0,-1 0 0,1 0-1,-1 0 1,1 0 0,0 0 0,0 0 0,0 0 0,0 0-1,0 0 1,1 0 0,-1 0 0,1 0 0,-1 0-1,1 0 1,-1 0 0,1 0 0,0-1 0,0 1 0,0 0-1,0 0 1,0-1 0,1 1 0,-1-1 0,0 1-1,1-1 1,-1 1 0,1-1 0,0 0 0,-1 0 0,1 0-1,0 0 1,0 0 0,-1 0 0,1 0 0,0-1-1,0 1 1,0-1 0,0 1 0,0-1 0,0 0 0,0 1-1,0-1 1,0 0 0,0-1 0,0 1 0,0 0-1,0 0 1,3-2 0,6 0 138,0-1-1,0 0 1,0-1 0,-1 0-1,0-1 1,0 0-1,17-11 1,-12 5-81,0 0 0,-1-1 1,0-1-1,-1-1 0,21-27 1,-29 34-63,0 0 0,-1 0 0,0-1 0,0 1 0,-1-1 0,0 0 0,-1 0 0,1 0 0,-2 0 0,1 0 1,-1-1-1,0 1 0,-1-1 0,0 1 0,-1-13 0,0 19-11,1 0 0,-1-1 0,0 1 0,1 0 0,-1 0 0,0 0 0,-1 0 0,1 0 0,0 0 0,0 0 0,-1 0 0,1 0 0,-1 1 0,0-1 0,1 1 0,-1-1 0,0 1 0,0-1 0,0 1 0,0 0 0,0 0 0,0 0 0,-1 0 0,1 0 0,0 1 0,0-1 0,-1 1 0,1-1 0,0 1 0,0 0 0,-1 0 0,1 0 0,0 0 0,-1 0 0,1 1 0,0-1 0,-1 1 0,-3 1 0,3-2-39,-1 1 0,1 0 1,-1 0-1,1 0 0,0 0 0,-1 1 0,1-1 0,0 1 1,0 0-1,0 0 0,0 0 0,0 0 0,1 1 0,-1-1 1,1 1-1,-1 0 0,1-1 0,0 1 0,0 0 0,0 0 1,1 0-1,-1 1 0,1-1 0,-1 0 0,0 6 0,2-9-283,-1 1-1,1 0 0,0-1 0,0 1 0,0 0 0,0-1 0,0 1 0,0 0 0,0-1 1,0 1-1,0 0 0,0 0 0,0-1 0,0 1 0,0 0 0,1-1 0,-1 1 0,0 0 1,0-1-1,1 1 0,-1 0 0,0-1 0,1 1 0,-1-1 0,1 1 0,-1-1 0,1 1 1,-1-1-1,1 1 0,-1-1 0,1 1 0,0-1 0,-1 0 0,1 1 0,-1-1 0,1 0 1,1 1-1,10 2-8331</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6:46.088"/>
    </inkml:context>
    <inkml:brush xml:id="br0">
      <inkml:brushProperty name="width" value="0.025" units="cm"/>
      <inkml:brushProperty name="height" value="0.025" units="cm"/>
    </inkml:brush>
  </inkml:definitions>
  <inkml:trace contextRef="#ctx0" brushRef="#br0">0 27 8360,'2'0'11105,"3"1"-6065,14-1-4610,-16 0 1204,34-2 957,56-10 0,-66 7-2569,0 1 1,1 1 0,-1 2 0,38 2 0,-64 0-114,0-1 1,0 1-1,0 0 0,0 0 1,0-1-1,-1 1 1,1 0-1,0 0 0,0 0 1,-1 0-1,1 0 0,0 0 1,-1 0-1,1 1 1,-1-1-1,0 0 0,1 0 1,-1 0-1,0 0 1,0 1-1,1-1 0,-1 0 1,0 0-1,0 1 1,0-1-1,-1 0 0,1 0 1,0 0-1,0 1 1,-1 1-1,0 4-3912</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0:45.862"/>
    </inkml:context>
    <inkml:brush xml:id="br0">
      <inkml:brushProperty name="width" value="0.025" units="cm"/>
      <inkml:brushProperty name="height" value="0.025" units="cm"/>
    </inkml:brush>
  </inkml:definitions>
  <inkml:trace contextRef="#ctx0" brushRef="#br0">0 145 8072,'0'0'4206,"11"2"-3031,33 4-191,1-2 1,0-1 0,69-7 0,149-25-161,-100 8-543,1130-40 1725,-319 28-926,-627 22 1488,-346 17-3578,7 1-3292,2-7-1629</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3:00.999"/>
    </inkml:context>
    <inkml:brush xml:id="br0">
      <inkml:brushProperty name="width" value="0.025" units="cm"/>
      <inkml:brushProperty name="height" value="0.025" units="cm"/>
    </inkml:brush>
  </inkml:definitions>
  <inkml:trace contextRef="#ctx0" brushRef="#br0">94 109 8648,'-9'3'1805,"3"-2"-1303,-43 10 1757,46-11-1863,1 1 1,-1 0-1,1 0 0,-1 1 1,1-1-1,0 0 0,-1 1 1,1-1-1,0 1 1,-2 2-1,4-4-359,0 0 0,-1 1 0,1-1 0,0 0 0,0 0 0,0 0 0,0 0 0,0 1 1,0-1-1,0 0 0,0 0 0,0 0 0,0 0 0,0 1 0,0-1 0,0 0 0,0 0 0,0 0 0,0 0 0,0 1 0,0-1 0,0 0 0,0 0 0,0 0 1,0 0-1,0 1 0,0-1 0,0 0 0,0 0 0,0 0 0,1 0 0,-1 1 0,0-1 0,0 0 0,0 0 0,0 0 0,0 0 0,0 0 0,1 0 0,-1 0 1,0 1-1,0-1 0,0 0 0,0 0 0,1 0 0,-1 0 0,0 0 0,0 0 0,0 0 0,0 0 0,1 0 0,-1 0 0,0 0 0,0 0 0,0 0 1,1 0-1,-1 0 0,0 0 0,0 0 0,0 0 0,0 0 0,1 0 0,-1-1 0,0 1 0,0 0 0,0 0 0,0 0 0,0 0 0,1 0 0,129 0 4079,69-15-2382,-55 3-1279,1632-43 180,-1401 54-656,-897-30-604,9-1 43,3 39 711,2 41 31,487-43-101,18 1 24,5-5-74,0 0-1,0 0 1,1 0-1,-1 0 1,0 0 0,1-1-1,-1 1 1,1-1-1,-1 1 1,0-1 0,5 0-1,648 7 268,-245-7-269,-39 9-188,160 1-1960,-514-11 1991,-22-3 88,-31-3 36,33 6 18,-163-21 355,-266-2 0,377 23-261,-921 19 1724,825-8-2586,88-9-5516,58-1 435</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8:27.360"/>
    </inkml:context>
    <inkml:brush xml:id="br0">
      <inkml:brushProperty name="width" value="0.025" units="cm"/>
      <inkml:brushProperty name="height" value="0.025" units="cm"/>
    </inkml:brush>
  </inkml:definitions>
  <inkml:trace contextRef="#ctx0" brushRef="#br0">0 1 9577,'0'0'15044,"1"9"-13480,3 147 2331,-3-52-1416,-1-104-2475,0 1 0,0 0-1,0 0 1,0-1 0,0 1 0,0 0 0,0 0 0,0-1 0,0 1 0,0 0 0,1 0-1,-1-1 1,0 1 0,1 0 0,-1-1 0,0 1 0,1 0 0,-1-1 0,1 1 0,-1-1-1,1 1 1,-1 0 0,1-1 0,-1 1 0,1-1 0,-1 0 0,1 1 0,0-1 0,-1 1-1,1-1 1,0 0 0,-1 0 0,1 1 0,1-1 0,0 0 1,0 0 0,1 0 0,-1-1 0,1 1 0,-1-1 0,0 0 0,0 1 0,1-1 0,-1 0 0,0 0 0,2-2 0,50-36 7,-12-5-12,-31 31 0,0 1 0,1 0 0,1 1 0,0 0 0,28-17 0,-41 28 0,0 0 0,1 0 0,-1 0 0,0 0 0,1 0 0,-1 0 0,0 0 0,0 0 0,1 1 0,-1-1 0,0 0 0,1 0 0,-1 0 0,0 1 0,0-1 0,1 0 0,-1 0 0,0 0 0,0 1 0,0-1 0,0 0 0,1 1 0,-1-1 0,0 0 0,0 0 0,0 1 0,0-1 0,0 0 0,0 1 0,0-1 0,0 0 0,0 1 0,0-1 0,0 0 0,0 1 0,0-1 0,0 0 0,0 1 0,0-1 0,0 0 0,0 0 0,0 1 0,0-1 0,-1 1 0,0 14 0,-14 22 0,13-32 0,-1 0 0,1 0 0,0 0 0,0 0 0,1 0 0,-1 0 0,1 0 0,0 0 0,1 0 0,-1 1 0,1-1 0,0 8 0,1-13 0,-1 1 0,1-1 0,0 1 0,-1-1 0,1 1 0,-1-1 0,1 0 0,0 1 0,-1-1 0,1 0 0,0 1 0,-1-1 0,1 0 0,0 0 0,0 0 0,-1 1 0,1-1 0,0 0 0,0 0 0,-1 0 0,1 0 0,0 0 0,0-1 0,-1 1 0,1 0 0,0 0 0,-1 0 0,2-1 0,22-5 0,-9-3 0,1 0 0,-1 0 0,-1-2 0,1 0 0,12-13 0,-16 13 0,0 1 0,1 1 0,0 0 0,0 0 0,1 1 0,0 1 0,28-11 0,-41 18 0,0-1 0,1 1 0,-1 0 0,1 0 0,-1 0 0,1 0 0,-1 0 0,0 0 0,1 0 0,-1 1 0,1-1 0,-1 0 0,0 0 0,1 0 0,-1 0 0,1 0 0,-1 1 0,0-1 0,1 0 0,-1 0 0,0 0 0,1 1 0,-1-1 0,0 0 0,0 1 0,1-1 0,-1 0 0,0 1 0,0-1 0,1 0 0,-1 1 0,0-1 0,0 0 0,0 1 0,5 22 0,-6 36 0,0-45 0,0-8 11,4 50 206,-3-54-263,0 0-1,0 0 1,1 0 0,-1-1 0,1 1 0,-1 0 0,1 0 0,0 0 0,0 0 0,-1-1 0,1 1 0,1 0 0,-1-1 0,0 1 0,0-1 0,0 1 0,1-1 0,-1 0 0,1 1 0,-1-1 0,1 0 0,0 0 0,-1 0-1,3 1 1,4-3-6376,1-6-8141</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8:28.310"/>
    </inkml:context>
    <inkml:brush xml:id="br0">
      <inkml:brushProperty name="width" value="0.025" units="cm"/>
      <inkml:brushProperty name="height" value="0.025" units="cm"/>
    </inkml:brush>
  </inkml:definitions>
  <inkml:trace contextRef="#ctx0" brushRef="#br0">165 67 9673,'2'-3'1069,"0"-1"1,0 1-1,0-1 0,-1 1 0,1-1 0,-1 0 1,0 0-1,0 1 0,0-1 0,-1 0 0,1 0 1,-1 0-1,0-6 0,0 10-953,-1-1 1,1 0-1,-1 1 1,1-1-1,-1 1 0,1-1 1,-1 1-1,1-1 1,-1 1-1,0-1 0,1 1 1,-1 0-1,0-1 1,1 1-1,-1 0 0,0-1 1,1 1-1,-1 0 1,0 0-1,1 0 1,-1 0-1,0 0 0,0 0 1,1 0-1,-1 0 1,0 0-1,0 0 0,1 0 1,-1 0-1,0 0 1,-1 1-1,-28 6 697,20 0-610,0-1 1,0 1-1,1 1 1,0 0-1,0 0 1,1 1-1,0 0 1,0 0-1,1 1 1,0 0-1,1 0 1,0 1-1,1-1 1,0 1 0,-6 23-1,11-33-200,-1 0 0,1-1 0,0 1 0,0 0 0,0-1 0,0 1 0,0 0 0,0 0 0,1-1 0,-1 1 0,0 0 0,0-1 0,0 1 0,1-1 0,-1 1 0,0 0 0,1-1 0,-1 1 0,0-1 0,1 1 1,-1-1-1,1 1 0,-1-1 0,1 1 0,-1-1 0,1 1 0,-1-1 0,1 0 0,-1 1 0,1-1 0,1 1 0,26-1 106,-20-1-84,0-1 0,0-1 0,0 0 0,14-6 0,-1-4-25,-1-2 0,-1 0 0,0 0 0,-1-2 0,0 0 0,-2-1 0,26-37 0,-45 99 0,3-41 0,-4 10 3,2 0-1,0 0 1,0 0 0,1 20-1,0-31-4,1 0 0,1 0 0,-1 1 0,0-1 1,0 0-1,1 0 0,-1 1 0,1-1 0,0 0 0,0 0 0,0 0 0,0 0 0,0 0 0,0 0 0,0 0 0,1 0 0,-1-1 0,0 1 0,1 0 0,0-1 0,-1 1 0,1-1 0,0 0 0,0 1 0,0-1 0,0 0 0,0 0 0,0 0 0,0-1 0,0 1 0,0 0 1,1-1-1,2 1 0,44-1-3911,-26-4-2403</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8:29.958"/>
    </inkml:context>
    <inkml:brush xml:id="br0">
      <inkml:brushProperty name="width" value="0.025" units="cm"/>
      <inkml:brushProperty name="height" value="0.025" units="cm"/>
    </inkml:brush>
  </inkml:definitions>
  <inkml:trace contextRef="#ctx0" brushRef="#br0">197 1 13805,'0'0'7356,"-10"6"-6090,-28 22 292,1 1 1,1 1 0,-37 43 0,70-76-5484,3-13 539,4-23-2737,-3 34 4561,1-18-3264,0 1-1227</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8:30.317"/>
    </inkml:context>
    <inkml:brush xml:id="br0">
      <inkml:brushProperty name="width" value="0.025" units="cm"/>
      <inkml:brushProperty name="height" value="0.025" units="cm"/>
    </inkml:brush>
  </inkml:definitions>
  <inkml:trace contextRef="#ctx0" brushRef="#br0">0 1 3427,'0'0'19613,"9"2"-17739,6 4-958,0 1-1,-1 0 1,1 1-1,-1 0 1,-1 1-1,16 13 0,34 22-1250,-53-38-1737,0 0 0,0-1 0,1 0 0,14 4 1,-9-6-9973</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8:31.262"/>
    </inkml:context>
    <inkml:brush xml:id="br0">
      <inkml:brushProperty name="width" value="0.025" units="cm"/>
      <inkml:brushProperty name="height" value="0.025" units="cm"/>
    </inkml:brush>
  </inkml:definitions>
  <inkml:trace contextRef="#ctx0" brushRef="#br0">23 12 14670,'0'0'7789,"-2"9"-6941,-1 0-553,-12 56 1302,14-60-1465,0 0 0,1 1 1,-1-1-1,1 0 0,0 0 1,1 1-1,-1-1 0,1 0 1,0 0-1,3 10 1,-3-13-70,1 0 0,-1-1 0,1 1 0,0-1 0,-1 1 0,1-1 0,0 0 0,0 0 0,0 0 0,0 0 0,0 0 0,0 0 0,0-1 1,0 1-1,0 0 0,0-1 0,0 0 0,0 1 0,1-1 0,-1 0 0,0 0 0,0-1 0,0 1 0,0 0 0,1-1 0,-1 1 0,0-1 1,3-1-1,4 0 134,-1-1 0,1 0-1,0 0 1,-1-1 0,10-6 0,-4 1-101,0-1 1,-1 0-1,0-1 0,-1-1 0,-1 0 0,0 0 0,0-1 0,-1-1 0,-1 0 0,11-20 0,-28 51-25,0 2 0,1-1 0,1 1-1,1 0 1,0 0 0,1 1 0,-1 27-1,5-45-75,0-1-1,0 1 0,0 0 1,0-1-1,1 1 0,-1-1 1,0 1-1,1 0 0,-1-1 1,1 1-1,0-1 0,-1 1 1,1-1-1,0 0 0,0 1 1,0-1-1,0 0 0,0 0 1,0 1-1,0-1 0,1 0 1,-1 0-1,3 1 0,-1 0 70,0-1 0,0 0 0,0 0-1,0 0 1,0-1 0,0 1 0,1-1-1,-1 1 1,0-1 0,0 0 0,6-1-1,39-12-2766,-43 12 1386,-1-1-1,0 0 1,0-1-1,0 1 0,-1-1 1,1 1-1,4-5 1,6-10-12264</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8:31.935"/>
    </inkml:context>
    <inkml:brush xml:id="br0">
      <inkml:brushProperty name="width" value="0.025" units="cm"/>
      <inkml:brushProperty name="height" value="0.025" units="cm"/>
    </inkml:brush>
  </inkml:definitions>
  <inkml:trace contextRef="#ctx0" brushRef="#br0">151 0 9545,'0'0'13090,"-7"12"-11809,-30 51 9,-37 69 331,69-120-1443,-1 0 1,2 0 0,0 0-1,0 1 1,1-1 0,1 1 0,0 0-1,0 0 1,1 14 0,2-25-178,-1 0 1,1 0 0,0 0 0,-1 1-1,1-1 1,0 0 0,0 0-1,1-1 1,-1 1 0,0 0 0,0 0-1,1 0 1,-1-1 0,1 1 0,0-1-1,0 1 1,-1-1 0,1 0-1,0 0 1,0 0 0,0 0 0,0 0-1,0 0 1,0 0 0,0 0-1,1-1 1,-1 1 0,0-1 0,3 0-1,11 3-996,-1-2 0,1 0 0,17-1-1,-18-1-1016,18 0-4004,0-7-4939</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8:32.405"/>
    </inkml:context>
    <inkml:brush xml:id="br0">
      <inkml:brushProperty name="width" value="0.025" units="cm"/>
      <inkml:brushProperty name="height" value="0.025" units="cm"/>
    </inkml:brush>
  </inkml:definitions>
  <inkml:trace contextRef="#ctx0" brushRef="#br0">208 3 10250,'0'0'17707,"-12"-1"-17285,5 1-346,-1-1-1,1 1 1,0 0 0,0 0 0,0 1-1,0 0 1,0 1 0,0-1-1,0 1 1,0 1 0,1-1 0,-1 1-1,1 0 1,-1 1 0,-8 5 0,-37 37 934,49-43-960,1 0 1,0-1 0,-1 1-1,1 0 1,1 0 0,-1 0-1,0 0 1,1 1 0,-1-1-1,1 0 1,0 1 0,0-1-1,1 0 1,-1 1 0,1-1-1,-1 1 1,1 5-1,1-8-44,-1 0-1,1 0 0,-1 0 0,1 0 0,-1 0 0,1-1 0,0 1 0,-1 0 0,1 0 0,0 0 0,0-1 0,0 1 0,-1 0 0,1-1 0,0 1 0,0 0 0,0-1 0,0 1 0,0-1 0,0 0 1,0 1-1,0-1 0,1 0 0,-1 0 0,0 1 0,2-1 0,36 2-386,-31-2 54,10 0-461,62-1-8711,-48-4 1529</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44.592"/>
    </inkml:context>
    <inkml:brush xml:id="br0">
      <inkml:brushProperty name="width" value="0.025" units="cm"/>
      <inkml:brushProperty name="height" value="0.025" units="cm"/>
    </inkml:brush>
  </inkml:definitions>
  <inkml:trace contextRef="#ctx0" brushRef="#br0">51 10 14318,'0'-10'13004,"0"12"-11467,0 14-640,-3 2-160,-3 3-225,-1 4-191,-3-2-161,3-1-64,-2-1-64,6-3 0,-2-3-160,4-2-1057,1-7-2018</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8:32.761"/>
    </inkml:context>
    <inkml:brush xml:id="br0">
      <inkml:brushProperty name="width" value="0.025" units="cm"/>
      <inkml:brushProperty name="height" value="0.025" units="cm"/>
    </inkml:brush>
  </inkml:definitions>
  <inkml:trace contextRef="#ctx0" brushRef="#br0">0 1 4740,'0'0'5061</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8:33.149"/>
    </inkml:context>
    <inkml:brush xml:id="br0">
      <inkml:brushProperty name="width" value="0.025" units="cm"/>
      <inkml:brushProperty name="height" value="0.025" units="cm"/>
    </inkml:brush>
  </inkml:definitions>
  <inkml:trace contextRef="#ctx0" brushRef="#br0">5 1 6598,'11'21'9769,"-11"-17"-6982,0 3 32,0 2-417,0 4-448,0 3-449,-3 3-704,-2-2-481,0-1-224,3 1-63,2-1-130,0-4-1184,0 0-1313,0-7-1218</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8:33.477"/>
    </inkml:context>
    <inkml:brush xml:id="br0">
      <inkml:brushProperty name="width" value="0.025" units="cm"/>
      <inkml:brushProperty name="height" value="0.025" units="cm"/>
    </inkml:brush>
  </inkml:definitions>
  <inkml:trace contextRef="#ctx0" brushRef="#br0">196 1 16624,'0'0'8434,"-11"4"-8055,6-2-310,-1 0 0,0 1 0,0 0-1,1 0 1,0 0 0,-1 1 0,1-1-1,0 1 1,1 1 0,-1-1-1,1 1 1,0-1 0,0 1 0,0 1-1,-5 9 1,0 4 355,1 0-1,0 0 1,2 1-1,0 0 1,-4 27-1,9-37-370,0 1-1,0 0 1,1 0-1,0 0 1,1-1-1,0 1 1,1 0-1,1 0 1,-1-1-1,1 0 1,10 21-1,-84-196-452,71 165 404,-1-1 1,0 0 0,1 1-1,0-1 1,-1 0-1,1 0 1,-1 1 0,1-1-1,0 0 1,-1 0-1,1 1 1,0-1 0,0 0-1,0 0 1,0 0-1,0 1 1,0-1 0,0 0-1,0 0 1,0 0-1,0 0 1,0 1 0,0-1-1,0 0 1,1 0-1,-1 0 1,1 0 0,20-2 185,-9 4-162,16-1-234,20 0-2410,1-6-5351,-21-1 408</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8:33.851"/>
    </inkml:context>
    <inkml:brush xml:id="br0">
      <inkml:brushProperty name="width" value="0.025" units="cm"/>
      <inkml:brushProperty name="height" value="0.025" units="cm"/>
    </inkml:brush>
  </inkml:definitions>
  <inkml:trace contextRef="#ctx0" brushRef="#br0">123 0 15791,'0'0'1799,"-1"9"256,1 6-1078,0 0-1,0 0 0,1 0 0,1 1 1,1-1-1,0-1 0,7 20 0,-5-19-638,1 1-1,-2 1 0,0-1 1,-1 1-1,-1-1 0,0 18 0,-2-26-395,0-1-1,-1 0 1,0 0-1,-1 1 1,1-1-1,-1 0 1,0 0-1,-1-1 1,0 1-1,0 0 1,-1-1-1,1 0 1,-1 0-1,0 0 1,-1 0-1,-6 6 1,-41 31-3575,13-24-2920,13-11-3467</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8:36.152"/>
    </inkml:context>
    <inkml:brush xml:id="br0">
      <inkml:brushProperty name="width" value="0.025" units="cm"/>
      <inkml:brushProperty name="height" value="0.025" units="cm"/>
    </inkml:brush>
  </inkml:definitions>
  <inkml:trace contextRef="#ctx0" brushRef="#br0">53 0 15118,'0'0'11104,"0"9"-10399,-2 22-668,-2 0 1,-1-1-1,-2 0 0,0 0 1,-21 48-1,30-87-6329,-2-10 1991,0-3-43,5-9-3065</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8:36.495"/>
    </inkml:context>
    <inkml:brush xml:id="br0">
      <inkml:brushProperty name="width" value="0.025" units="cm"/>
      <inkml:brushProperty name="height" value="0.025" units="cm"/>
    </inkml:brush>
  </inkml:definitions>
  <inkml:trace contextRef="#ctx0" brushRef="#br0">1 12 13773,'0'0'7767,"0"11"-5909,0 1-1518,-1 1 117,1 1-1,0-1 1,1 0 0,1 0 0,0 0 0,0 0 0,2 0 0,-1 0-1,1-1 1,10 19 0,-8-22-319,0-1 0,1 1 1,0-2-1,0 1 0,1-1 0,0 0 0,9 6 0,-14-10-88,1-1-1,-1 0 1,1 0-1,0 0 1,0 0-1,0-1 1,0 1 0,0-1-1,0 0 1,0 0-1,0 0 1,0-1 0,0 0-1,0 1 1,1-1-1,-1-1 1,0 1-1,0-1 1,0 1 0,8-4-1,-8 2 10,-1 0 0,1-1-1,-1 0 1,1 0 0,-1 0 0,0 0-1,0-1 1,0 1 0,0-1-1,-1 0 1,0 1 0,1-1 0,-1 0-1,-1 0 1,1-1 0,-1 1 0,2-7-1,2-5 142,-2 0 1,0-1-1,1-21 0,-4 9-200,-1 1 0,-5-37 0,6 65-113,0 0-1,-1 0 1,1 0-1,0 0 1,0 0-1,0 0 1,0 0-1,0 0 1,0 0 0,0 0-1,0 0 1,0 0-1,-2 7-10043,2 1 1610</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8:38.532"/>
    </inkml:context>
    <inkml:brush xml:id="br0">
      <inkml:brushProperty name="width" value="0.025" units="cm"/>
      <inkml:brushProperty name="height" value="0.025" units="cm"/>
    </inkml:brush>
  </inkml:definitions>
  <inkml:trace contextRef="#ctx0" brushRef="#br0">13 1 13549,'0'6'8574,"0"18"-5244,0 12-2748,-12 106 1570,14-152-10035,1-6 770,-3-2-3772</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8:39.077"/>
    </inkml:context>
    <inkml:brush xml:id="br0">
      <inkml:brushProperty name="width" value="0.025" units="cm"/>
      <inkml:brushProperty name="height" value="0.025" units="cm"/>
    </inkml:brush>
  </inkml:definitions>
  <inkml:trace contextRef="#ctx0" brushRef="#br0">0 73 14414,'0'0'8263,"12"-9"-6415,-2 1-1435,1 1 0,1 0 0,-1 1 0,1 0 0,0 1 1,0 0-1,1 0 0,-1 2 0,17-4 0,-28 7-383,16-2 323,0 0-1,0 1 0,0 1 0,26 3 0,-41-3-336,1 1 0,-1-1 0,1 0 0,-1 1 0,0-1 0,1 1 0,-1 0 0,0 0 0,1 0 0,-1 0-1,0 0 1,0 1 0,0-1 0,0 1 0,0-1 0,0 1 0,0 0 0,-1-1 0,1 1 0,0 0 0,-1 0 0,0 0 0,1 0 0,-1 1 0,0-1 0,0 0 0,0 1 0,-1-1 0,1 0 0,0 1 0,-1-1 0,0 1 0,1-1 0,-1 1 0,0-1 0,0 1 0,-1-1-1,1 0 1,-1 5 0,-1-3 31,1 1 0,-1-1 0,1 0 0,-1 0 0,0-1 0,-1 1 0,1 0-1,-1-1 1,1 1 0,-1-1 0,0 0 0,0 0 0,-1 0 0,1 0-1,-5 2 1,-62 35 843,57-34-848,23-7-42,0 0 0,1 1 0,-1 0 0,14 3 0,-12-2 0,-5 0-9,1-1 0,-1 2 0,0-1 0,0 1 1,0 0-1,0 0 0,0 1 0,0 0 0,-1 0 0,1 1 0,8 6 0,-12-8 5,0 1-1,0 0 0,-1-1 1,1 1-1,-1 1 0,1-1 1,-1 0-1,0 0 0,0 1 1,0-1-1,0 1 1,-1 0-1,0 0 0,0-1 1,0 1-1,0 0 0,0 0 1,-1 0-1,1 0 0,-1 0 1,0 0-1,-1 5 0,0-7 10,0 0 0,0 1-1,0-1 1,0 0 0,-1 1-1,1-1 1,-1 0 0,1 0-1,-1 0 1,0-1 0,0 1-1,0 0 1,0-1-1,0 1 1,0-1 0,0 1-1,0-1 1,-1 0 0,1 0-1,-1 0 1,1 0 0,-5 0-1,-56 14 103,41-11-107,0-2 0,0 0 0,0-1 0,-1-1 0,1-1 0,0 0 0,-32-8 0,32-2 43,21 11-51,0 0 1,1-1 0,-1 1-1,0 0 1,1-1 0,-1 1-1,1-1 1,-1 1-1,1-1 1,-1 1 0,1-1-1,-1 0 1,1 1 0,-1-1-1,1 1 1,0-1 0,-1 0-1,1 1 1,0-1-1,-1 0 1,1 0 0,0 1-1,0-1 1,0 0 0,0 0-1,0 1 1,0-1 0,0-1-1,27 0-11731,-12 0 2573</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8:42.578"/>
    </inkml:context>
    <inkml:brush xml:id="br0">
      <inkml:brushProperty name="width" value="0.025" units="cm"/>
      <inkml:brushProperty name="height" value="0.025" units="cm"/>
    </inkml:brush>
  </inkml:definitions>
  <inkml:trace contextRef="#ctx0" brushRef="#br0">0 0 11275,'0'0'16303,"49"16"-22004,-42-14-962</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8:42.905"/>
    </inkml:context>
    <inkml:brush xml:id="br0">
      <inkml:brushProperty name="width" value="0.025" units="cm"/>
      <inkml:brushProperty name="height" value="0.025" units="cm"/>
    </inkml:brush>
  </inkml:definitions>
  <inkml:trace contextRef="#ctx0" brushRef="#br0">4 9 14830,'0'0'13068,"-3"25"-12747,10-25-257,1-5-1922,0-8-2274,-2-2-5701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44.981"/>
    </inkml:context>
    <inkml:brush xml:id="br0">
      <inkml:brushProperty name="width" value="0.025" units="cm"/>
      <inkml:brushProperty name="height" value="0.025" units="cm"/>
    </inkml:brush>
  </inkml:definitions>
  <inkml:trace contextRef="#ctx0" brushRef="#br0">16 145 6406,'0'0'11024,"-2"8"-8734,0-2-1636,-1 1 163,1-1-1,0 1 0,1 0 1,-1-1-1,1 1 0,0 8 1,2-14-735,-1-1 0,0 0 0,0 1-1,0-1 1,1 0 0,-1 1 0,0-1 0,0 1 0,1-1 0,-1 0 0,0 0 0,1 1 0,-1-1 0,1 0 0,-1 0 0,0 1 0,1-1 0,-1 0 0,1 0 0,-1 0 0,0 0 0,1 1-1,-1-1 1,1 0 0,-1 0 0,1 0 0,-1 0 0,0 0 0,1 0 0,-1 0 0,1 0 0,-1 0 0,1-1 0,-1 1 0,0 0 0,1 0 0,0-1 0,19-5 957,-8-2-845,0 0 1,0-1-1,-1-1 0,0 0 1,0 0-1,-1-1 0,12-17 1,54-90 775,-98 182-970,-4-14-27,17-36-105,1 1-1,1 0 1,0 0 0,1 0 0,1 1 0,0 0 0,-3 19 0,9-22-1887,-1-13 1631,1 1-1,-1-1 0,1 1 0,-1 0 1,1-1-1,0 1 0,-1-1 0,1 1 1,-1-1-1,1 0 0,0 1 0,-1-1 1,1 0-1,0 1 0,-1-1 0,1 0 1,0 0-1,0 0 0,-1 1 0,1-1 1,0 0-1,0 0 0,-1 0 0,1 0 1,0 0-1,0 0 0,-1-1 0,2 1 1,17 0-9643</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8:44.808"/>
    </inkml:context>
    <inkml:brush xml:id="br0">
      <inkml:brushProperty name="width" value="0.025" units="cm"/>
      <inkml:brushProperty name="height" value="0.025" units="cm"/>
    </inkml:brush>
  </inkml:definitions>
  <inkml:trace contextRef="#ctx0" brushRef="#br0">26 1 5701,'14'3'11475,"-6"9"-4884,-7-8-6054,0 1 0,0-1-1,-1 1 1,1-1 0,-1 1 0,0 0 0,-1 4 0,-1 6-473,-1 0 1,0-1-1,-8 25 1,0-15 345,7-19-23,1 1-1,1 0 1,-1 0-1,1 0 1,0 0-1,0 0 1,-1 12-1,39-15 399,160-23 679,-155 14-3436,-16 2-2748,-14 3-3772,-32 1 1232</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8:45.164"/>
    </inkml:context>
    <inkml:brush xml:id="br0">
      <inkml:brushProperty name="width" value="0.025" units="cm"/>
      <inkml:brushProperty name="height" value="0.025" units="cm"/>
    </inkml:brush>
  </inkml:definitions>
  <inkml:trace contextRef="#ctx0" brushRef="#br0">1 43 4228,'0'0'26169,"64"-18"-25240,-22 12-513,3 2-288,2-2-64,1 2-64,-5 2-736,-2 2-1346,-5 0-2563,-5-1-2626,-5 0-6310</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8:46.052"/>
    </inkml:context>
    <inkml:brush xml:id="br0">
      <inkml:brushProperty name="width" value="0.025" units="cm"/>
      <inkml:brushProperty name="height" value="0.025" units="cm"/>
    </inkml:brush>
  </inkml:definitions>
  <inkml:trace contextRef="#ctx0" brushRef="#br0">0 4 8456,'0'0'14638,"13"0"-13079,138-2 2771,-57 1-4329,-3 0-6377,-94 2 1741,-1 0 2397,-1 1-44,-11 3-5886</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8:46.377"/>
    </inkml:context>
    <inkml:brush xml:id="br0">
      <inkml:brushProperty name="width" value="0.025" units="cm"/>
      <inkml:brushProperty name="height" value="0.025" units="cm"/>
    </inkml:brush>
  </inkml:definitions>
  <inkml:trace contextRef="#ctx0" brushRef="#br0">0 8 10442,'0'0'13645,"79"7"-12332,-40-7-544,1 0-577,0 0-192,1 0-1570,-8-4-3106,-2-6-3716</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8:49.678"/>
    </inkml:context>
    <inkml:brush xml:id="br0">
      <inkml:brushProperty name="width" value="0.025" units="cm"/>
      <inkml:brushProperty name="height" value="0.025" units="cm"/>
    </inkml:brush>
  </inkml:definitions>
  <inkml:trace contextRef="#ctx0" brushRef="#br0">40 29 8264,'19'-28'15395,"-11"28"-10160,-5 19-4245,-4 2-696,-1 0-1,-2 0 1,0 0-1,-1-1 1,-1 1-1,-9 20 1,4-10 120,-10 43 0,21-74-414,0 1 0,0-1 0,0 0 0,0 1 0,0-1 0,0 0 0,0 1 0,0-1 0,0 0 0,0 1 0,0-1 0,0 0 0,1 1 0,-1-1 0,0 0 0,0 1 0,0-1 0,0 0 0,1 1 0,-1-1 0,0 0 0,0 0 0,0 1 0,1-1 0,-1 0 0,0 0 0,0 0 0,1 1 0,-1-1 0,0 0 0,1 0 0,-1 0 0,0 0 0,1 0 0,-1 1 0,0-1 0,1 0 0,-1 0 0,0 0 0,1 0 0,23-2 0,19-10 0,3 0-2742,25 6-6132,-66 6 791</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8:50.162"/>
    </inkml:context>
    <inkml:brush xml:id="br0">
      <inkml:brushProperty name="width" value="0.025" units="cm"/>
      <inkml:brushProperty name="height" value="0.025" units="cm"/>
    </inkml:brush>
  </inkml:definitions>
  <inkml:trace contextRef="#ctx0" brushRef="#br0">13 1 13901,'0'0'16090,"2"12"-15716,-2 21-225,-1 0 1,-6 41-1,5-63-1327,-2 29 3192,3-27-6199,3-2-5892,-4-19 3356</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8:50.548"/>
    </inkml:context>
    <inkml:brush xml:id="br0">
      <inkml:brushProperty name="width" value="0.025" units="cm"/>
      <inkml:brushProperty name="height" value="0.025" units="cm"/>
    </inkml:brush>
  </inkml:definitions>
  <inkml:trace contextRef="#ctx0" brushRef="#br0">0 17 8072,'0'0'22613,"57"-13"-22261,-31 13-256,-2 0-96,-1 0-1153,1 0-1729,-3 0-2371,-3-4-3428</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8:51.343"/>
    </inkml:context>
    <inkml:brush xml:id="br0">
      <inkml:brushProperty name="width" value="0.025" units="cm"/>
      <inkml:brushProperty name="height" value="0.025" units="cm"/>
    </inkml:brush>
  </inkml:definitions>
  <inkml:trace contextRef="#ctx0" brushRef="#br0">38 116 5157,'0'0'3448,"10"-10"-10,-2 2-2659,42-40 3322,-47 44-3386,0 1 1,0-1-1,-1 0 0,1 0 1,-1 0-1,0 0 0,0 0 0,1-6 1,-3 9-640,0 1 1,0-1 0,0 1-1,0 0 1,-1-1-1,1 1 1,0-1 0,0 1-1,-1 0 1,1-1-1,0 1 1,-1-1 0,1 1-1,0 0 1,-1-1-1,1 1 1,-1 0-1,1 0 1,0-1 0,-1 1-1,1 0 1,-1 0-1,1 0 1,-1 0 0,1-1-1,0 1 1,-1 0-1,1 0 1,-1 0 0,1 0-1,-1 0 1,1 0-1,-1 0 1,1 0 0,-1 0-1,1 1 1,-1-1-1,1 0 1,-1 0 0,1 0-1,0 0 1,-1 1-1,1-1 1,-1 0 0,1 0-1,0 1 1,-1 0-1,-26 10 214,19-2-18,-1 0 0,2 1 0,-1 0 0,1 1 0,1 0 0,0 0 0,0 0 0,1 0 0,0 1 0,1 0 0,1 0 0,0 0 0,1 1 0,0-1 0,0 1 0,2-1 0,-1 1 0,2-1 0,2 22 0,-1-26-272,1-1 0,0 0 0,1 0 0,-1 0 0,1 0 0,0-1 0,6 7 0,-5-6 0,0 1 0,0 0 0,0 0 0,4 13 0,-8-19-32,-1-2-267,-3 0-677,0-1 0,0 0 0,1 0 1,-1 0-1,0 0 0,1 0 0,-1-1 0,1 1 0,-1-1 0,1 0 0,0 1 1,0-1-1,0 0 0,0 0 0,-3-4 0,1 1-1374,-10-9-7061</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8:51.701"/>
    </inkml:context>
    <inkml:brush xml:id="br0">
      <inkml:brushProperty name="width" value="0.025" units="cm"/>
      <inkml:brushProperty name="height" value="0.025" units="cm"/>
    </inkml:brush>
  </inkml:definitions>
  <inkml:trace contextRef="#ctx0" brushRef="#br0">0 46 14446,'0'0'16367,"77"-32"-15406,-43 30-320,-2-1-385,-3 3-160,-5 0-416,-5 0-1314,-4-4-2049,-2 0-3524</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9:00.793"/>
    </inkml:context>
    <inkml:brush xml:id="br0">
      <inkml:brushProperty name="width" value="0.025" units="cm"/>
      <inkml:brushProperty name="height" value="0.025" units="cm"/>
    </inkml:brush>
  </inkml:definitions>
  <inkml:trace contextRef="#ctx0" brushRef="#br0">43 1 13293,'0'0'4249,"0"2"-532,0 16-2149,-2 63 779,-4 0 0,-28 138 0,57-308-897,61-153-1,-83 240-1451,-1 0 0,1 0 0,1 0 1,-1 0-1,0 0 0,0 0 0,1 0 0,-1 1 0,1-1 1,-1 0-1,1 1 0,0 0 0,-1-1 0,1 1 0,0 0 1,0 0-1,0 0 0,0 0 0,0 0 0,0 0 0,1 0 1,-1 1-1,0-1 0,0 1 0,0 0 0,1 0 0,-1-1 0,3 2 1,-2-1-2,0 1 1,0 0-1,0 0 0,0 0 1,0 1-1,0-1 1,-1 1-1,1-1 1,-1 1-1,1 0 1,-1 0-1,1 0 1,-1 0-1,0 1 0,0-1 1,0 0-1,-1 1 1,1-1-1,0 1 1,1 3-1,-2-2 6,1 0-1,-1 0 0,0-1 1,0 1-1,0 0 0,-1 0 0,0 0 1,1 0-1,-1 0 0,0 0 1,-1 0-1,1 0 0,-1 0 1,0 0-1,0 0 0,0-1 1,0 1-1,-1 0 0,1-1 1,-1 1-1,0-1 0,-5 7 1,5-7-1,0-1 0,0 1 0,0-1 0,-1 1 0,1-1-1,-1 0 1,0 0 0,0 0 0,0 0 0,0 0 0,0-1 0,0 1 0,0-1 0,0 0 0,-1 0 0,1 0 0,0-1 0,-1 1 0,1-1 0,-1 1 0,1-1 0,0 0 0,-1-1 0,1 1 0,-1 0 0,-5-3 0,6 2-5,1-1-1,-1 0 1,1 0-1,0 0 1,-1 0-1,1 0 1,0 0 0,1-1-1,-1 1 1,0 0-1,1-1 1,-1 0 0,1 1-1,0-1 1,0 0-1,0 0 1,0 0 0,0 0-1,1 1 1,-1-1-1,1 0 1,0 0-1,0 0 1,0-4 0,1 6-324,-1 0 0,1 0 0,-1 1 0,1-1 1,-1 1-1,1-1 0,-1 0 0,1 1 0,0-1 1,-1 1-1,1-1 0,0 1 0,-1 0 0,1-1 1,0 1-1,0 0 0,0-1 0,-1 1 0,1 0 0,0 0 1,0 0-1,0-1 0,0 1 0,-1 0 0,3 1 1,-1-2-808,12 0-6126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11.725"/>
    </inkml:context>
    <inkml:brush xml:id="br0">
      <inkml:brushProperty name="width" value="0.025" units="cm"/>
      <inkml:brushProperty name="height" value="0.025" units="cm"/>
    </inkml:brush>
  </inkml:definitions>
  <inkml:trace contextRef="#ctx0" brushRef="#br0">1 180 16432,'0'0'14926,"91"-33"-13517,-40 3-1409,3-1 0,1 5 0,-1 5 0,-8 5-2018,-2 3-3299,-6 4-4644</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45.309"/>
    </inkml:context>
    <inkml:brush xml:id="br0">
      <inkml:brushProperty name="width" value="0.025" units="cm"/>
      <inkml:brushProperty name="height" value="0.025" units="cm"/>
    </inkml:brush>
  </inkml:definitions>
  <inkml:trace contextRef="#ctx0" brushRef="#br0">164 0 10858,'0'0'17692,"-10"10"-15776,-14 15-1798,0 2-1,2 1 0,1 0 1,1 2-1,-20 40 1,38-60-716,5-6-6108,10-17-3852,-4-3 644</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9:01.963"/>
    </inkml:context>
    <inkml:brush xml:id="br0">
      <inkml:brushProperty name="width" value="0.025" units="cm"/>
      <inkml:brushProperty name="height" value="0.025" units="cm"/>
    </inkml:brush>
  </inkml:definitions>
  <inkml:trace contextRef="#ctx0" brushRef="#br0">2 0 17136,'-1'2'8328,"1"1"-6246,0-2-480,0 0-481,1 1-385,3-2-287,2 0-193,-2 0-192,0 0 0,-3 0-608</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9:02.754"/>
    </inkml:context>
    <inkml:brush xml:id="br0">
      <inkml:brushProperty name="width" value="0.025" units="cm"/>
      <inkml:brushProperty name="height" value="0.025" units="cm"/>
    </inkml:brush>
  </inkml:definitions>
  <inkml:trace contextRef="#ctx0" brushRef="#br0">193 7 5445,'0'0'24130,"-9"-2"-23847,5 1-248,0 0 1,0 0 0,-1 0-1,1 1 1,0 0 0,0 0 0,0 0-1,-1 0 1,1 1 0,0 0-1,-8 2 1,4 0 21,0 1 0,0 0 0,1 0 0,-1 0 0,1 1 0,-9 8 0,13-11-61,-39 38 562,40-38-509,0 1-1,0-1 0,0 1 1,1-1-1,-1 1 1,1 0-1,0 0 1,-1 0-1,1 0 0,1 0 1,-1 0-1,0 0 1,1 0-1,-1 0 0,1 0 1,0 4-1,0-6-38,1 0 0,-1 0 0,1 0-1,-1 0 1,1-1 0,-1 1 0,1 0-1,0 0 1,-1 0 0,1 0 0,0 0 0,0-1-1,0 1 1,0 0 0,-1-1 0,1 1-1,0-1 1,0 1 0,0-1 0,0 1-1,0-1 1,0 0 0,0 1 0,1-1 0,-1 0-1,0 0 1,0 0 0,1 0 0,38 2 194,-33-2-163,87-6 52,-31-2-5791,-62 8 5580,6-2-4996</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9:03.702"/>
    </inkml:context>
    <inkml:brush xml:id="br0">
      <inkml:brushProperty name="width" value="0.025" units="cm"/>
      <inkml:brushProperty name="height" value="0.025" units="cm"/>
    </inkml:brush>
  </inkml:definitions>
  <inkml:trace contextRef="#ctx0" brushRef="#br0">1 27 5830,'0'0'19340,"9"-1"-17396,121-17 2862,-68 14-5252,-19 2-3529,0 1-4413</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9:04.029"/>
    </inkml:context>
    <inkml:brush xml:id="br0">
      <inkml:brushProperty name="width" value="0.025" units="cm"/>
      <inkml:brushProperty name="height" value="0.025" units="cm"/>
    </inkml:brush>
  </inkml:definitions>
  <inkml:trace contextRef="#ctx0" brushRef="#br0">0 25 5669,'0'0'19379,"49"2"-17970,-19-8-352,3 1-641,-1 1-352,-1 1-128,-1-1-1601,-7 3-1154,-3-3-3587</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9:04.980"/>
    </inkml:context>
    <inkml:brush xml:id="br0">
      <inkml:brushProperty name="width" value="0.025" units="cm"/>
      <inkml:brushProperty name="height" value="0.025" units="cm"/>
    </inkml:brush>
  </inkml:definitions>
  <inkml:trace contextRef="#ctx0" brushRef="#br0">1 0 11563,'0'0'15380,"1"12"-14574,-1 10-530,0-11-27,0 0 0,0 0 0,1 0 0,0 0 0,1 0 0,0 0-1,1 0 1,0-1 0,5 12 0,-7-21-217,0 1 0,0-1 0,0 0 0,1 0 0,-1 0 0,0 0 0,0 0 0,1 0 0,-1 0 0,0-1 0,1 1 0,-1 0 0,1-1 0,-1 1 0,1-1 0,-1 1 0,1-1-1,-1 0 1,1 0 0,0 0 0,-1 0 0,1 0 0,-1 0 0,1 0 0,-1 0 0,1 0 0,0-1 0,-1 1 0,1-1 0,-1 1 0,1-1 0,-1 0 0,0 1 0,1-1 0,-1 0 0,0 0 0,2-1 0,5-4 175,0 0 1,0-1 0,-1 0-1,8-8 1,34-52-208,-21 27 0,-26 66 0,-17 28 0,12-45 0,0 0 0,0 1 0,1-1 0,0 0 0,0 1 0,1-1 0,1 1 0,-1 0 0,3 14 0,-2-23 0,0-1 0,1 0 0,-1 1 0,0-1 0,1 1 0,-1-1 0,1 0 0,-1 0 0,1 1 0,-1-1 0,1 0 0,-1 0 0,1 1 0,-1-1 0,1 0 0,-1 0 0,1 0 0,-1 0 0,1 0 0,-1 0 0,1 0 0,-1 0 0,1 0 0,-1 0 0,1 0 0,-1 0 0,1 0 0,0 0 0,-1 0 0,1-1 0,-1 1 0,1 0 0,-1 0 0,0-1 0,1 1 0,0-1 0,19-10 0,6-11 0,-1-1 0,-1-1 0,-1-2 0,36-52 0,-52 69 0,-7 9-4,0 0 1,0 1-1,0-1 1,0 0-1,1 0 0,-1 1 1,0-1-1,0 0 1,0 0-1,0 0 0,0 1 1,0-1-1,0 0 0,0 0 1,1 0-1,-1 1 1,0-1-1,0 0 0,0 0 1,0 0-1,1 0 1,-1 0-1,0 1 0,0-1 1,0 0-1,1 0 0,-1 0 1,0 0-1,0 0 1,1 0-1,-1 0 0,0 0 1,0 0-1,1 0 1,-1 0-1,0 0 0,0 0 1,0 0-1,1 0 1,-1 0-1,0 0 0,0 0 1,1 0-1,-1 0 0,0 0 1,0 0-1,0 0 1,1-1-1,-1 1 0,0 0 1,-3 21-1382,-3-7-2587,2-6-1436,1-2-2253</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9:05.398"/>
    </inkml:context>
    <inkml:brush xml:id="br0">
      <inkml:brushProperty name="width" value="0.025" units="cm"/>
      <inkml:brushProperty name="height" value="0.025" units="cm"/>
    </inkml:brush>
  </inkml:definitions>
  <inkml:trace contextRef="#ctx0" brushRef="#br0">54 1 9865,'0'0'20943,"4"8"-20569,-1 1-296,0 0 0,-1-1 0,-1 1 0,1 0 0,-2 0 0,1 0 0,-1 0 0,0 0 0,-1-1 0,0 1 0,-1 0 0,0 0 0,0-1 1,0 1-1,-6 12 0,-43 118 258,51-138-336,0-1 0,0 0 0,0 1 0,1-1 0,-1 0 0,0 1 0,0-1 0,1 0 0,-1 0 0,0 1 0,0-1 0,1 0 0,-1 0 0,0 0 0,1 0 0,-1 1 0,0-1 0,1 0 0,-1 0 0,0 0 0,1 0 0,-1 0 0,1 0 0,-1 0 0,0 0 0,1 0 0,-1 0 0,0 0 0,1 0 0,-1 0 0,1 0 0,-1 0 0,0 0 0,1 0 0,-1-1 0,0 1 0,1 0 0,-1 0 0,0 0 0,1-1 0,-1 1 0,17-5 0,2-3-223,0 2-1,1 0 1,0 1 0,0 1-1,0 1 1,21-1-1,-40 4 202,13-3-6175,0-1-5238</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9:14.611"/>
    </inkml:context>
    <inkml:brush xml:id="br0">
      <inkml:brushProperty name="width" value="0.025" units="cm"/>
      <inkml:brushProperty name="height" value="0.025" units="cm"/>
    </inkml:brush>
  </inkml:definitions>
  <inkml:trace contextRef="#ctx0" brushRef="#br0">0 22 10602,'0'0'13164,"65"2"-11530,-32-2-801,2 0-577,4 0-160,-2-6-32,-2-1-96,-5 2-512,-6 1 95,-9 3-287,-9 1-225,-18 5-7047,-9 4 1442</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9:14.984"/>
    </inkml:context>
    <inkml:brush xml:id="br0">
      <inkml:brushProperty name="width" value="0.025" units="cm"/>
      <inkml:brushProperty name="height" value="0.025" units="cm"/>
    </inkml:brush>
  </inkml:definitions>
  <inkml:trace contextRef="#ctx0" brushRef="#br0">1 0 12332,'0'0'17168,"68"22"-16015,-33-22-544,2 0-417,1 2-128,-3-1-288,-5 2-1090,-5 1-1312,-5-3-1922,-4-1-1730,-2 0-5894</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9:15.310"/>
    </inkml:context>
    <inkml:brush xml:id="br0">
      <inkml:brushProperty name="width" value="0.025" units="cm"/>
      <inkml:brushProperty name="height" value="0.025" units="cm"/>
    </inkml:brush>
  </inkml:definitions>
  <inkml:trace contextRef="#ctx0" brushRef="#br0">48 1 4805,'0'0'23675,"8"1"-22233,9 3-871,5 0-334,0 0 0,-1 2-1,1 1 1,-1 0-1,36 19 1,-55-24-262,-1-1 0,1 0 0,-1 1 0,1-1 0,-1 1 0,0-1 0,0 1 0,1 0 1,-1-1-1,0 1 0,-1 0 0,1 0 0,0 0 0,0 0 0,-1-1 0,1 1 0,-1 0 0,0 0 0,1 0 0,-1 0 1,0 1-1,0-1 0,0 0 0,-1 0 0,1 0 0,0 0 0,-1 0 0,1-1 0,-1 1 0,0 0 0,0 0 0,1 0 0,-1 0 1,0-1-1,-1 1 0,1 0 0,-2 1 0,-4 7 42,-1 0 1,-1-1-1,1 0 1,-16 12-1,-45 30 120,47-36-160,1 0-1,1 1 1,-24 25-1,34-26-1622,8-3-5404</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9:17.051"/>
    </inkml:context>
    <inkml:brush xml:id="br0">
      <inkml:brushProperty name="width" value="0.025" units="cm"/>
      <inkml:brushProperty name="height" value="0.025" units="cm"/>
    </inkml:brush>
  </inkml:definitions>
  <inkml:trace contextRef="#ctx0" brushRef="#br0">98 1 15310,'0'0'229,"0"0"-1,1 0 0,-1 0 0,0 0 0,0 0 0,1 0 1,-1 0-1,0 0 0,0 0 0,1 0 0,-1 0 0,0 0 1,0 0-1,0 0 0,1 1 0,-1-1 0,0 0 0,0 0 1,0 0-1,1 0 0,-1 0 0,0 1 0,0-1 0,0 0 1,0 0-1,0 0 0,1 1 0,-1-1 0,0 0 0,0 0 1,0 0-1,0 1 0,0-1 0,0 0 0,0 0 0,0 1 1,0-1-1,0 0 0,0 0 0,0 1 0,0-1 0,0 0 0,0 0 1,0 0-1,0 1 0,0-1 0,0 0 0,0 1 0,3 27 2641,-4 31-2002,-2-45-659,-1 0-1,0-1 1,-1 1-1,-1-1 1,0 0 0,-1 0-1,-11 16 1,9-16-85,2 0-1,-1 0 1,2 1 0,0-1-1,0 2 1,-4 21 0,10-36-123,-1 1 1,1 0 0,0 0-1,0 0 1,0-1 0,0 1-1,0 0 1,0 0 0,1 0 0,-1 0-1,0-1 1,0 1 0,1 0-1,-1 0 1,0-1 0,1 1-1,-1 0 1,1 0 0,-1-1-1,1 1 1,-1-1 0,1 1 0,-1 0-1,1-1 1,-1 1 0,1-1-1,0 1 1,0-1 0,-1 1-1,2 0 1,33 4 4,37-14-10,-21-4 16,-33 7-26,0 2 0,0 0 0,1 0 0,23 0 0,-38 13-4051,-7-3-5833</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45.963"/>
    </inkml:context>
    <inkml:brush xml:id="br0">
      <inkml:brushProperty name="width" value="0.025" units="cm"/>
      <inkml:brushProperty name="height" value="0.025" units="cm"/>
    </inkml:brush>
  </inkml:definitions>
  <inkml:trace contextRef="#ctx0" brushRef="#br0">224 74 15535,'0'0'3902,"-9"-5"-1382,4 2-1817,-48-26 5345,50 28-5835,1-1 1,-1 1 0,0 0-1,0 0 1,0 0 0,0 1-1,0-1 1,0 1 0,0-1-1,0 1 1,0 0-1,0 0 1,0 0 0,0 1-1,0-1 1,0 1 0,0 0-1,-5 1 1,8-2-214,-1 1 0,0-1 0,1 0 0,-1 1 0,0-1 0,1 0 0,-1 1 0,0-1 0,1 1 0,-1-1 0,1 1 0,-1-1 0,1 1 0,-1 0 0,1-1 0,0 1 0,-1-1 0,1 1 0,-1 0 0,1-1 0,0 1 0,0 0 0,0 0 0,-1-1 0,1 1 0,0 0 0,0 0 0,0-1 0,0 1 0,0 0 0,0 0 0,0-1 0,0 1 0,1 0 0,-1 0 0,0-1 0,0 1 0,1 0 0,-1-1 0,0 1 0,1 0 0,-1 0 0,1 0 0,1 0 0,-1 0 0,0 0 0,0-1 0,0 1 0,0 0 0,1-1 0,-1 1 0,0-1 0,1 1 0,-1-1 0,0 1 0,1-1 0,-1 0 0,0 0 0,1 0 0,-1 0 0,1 0 0,-1 0 0,0 0 0,1 0 0,2-1 0,-2 0 0,1 0 0,-1-1 0,1 1 0,-1 0 0,0-1 0,0 1 0,1-1 0,-1 0 0,0 0 0,0 0 0,-1 0 0,1 0 0,0 0 0,-1-1 0,1 1 0,-1 0 0,0-1 0,0 1 0,0-1 0,0 1 0,0-1 0,0 0 0,-1 1 0,1-1 0,-1 0 0,0-3 0,0 5 0,-1 0 0,1 1 0,-1-1 0,0 1 0,1-1 0,-1 1 0,1-1 0,-1 1 0,0 0 0,0-1 0,1 1 0,-1 0 0,0-1 0,0 1 0,1 0 0,-1 0 0,0 0 0,0 0 0,1 0 0,-1 0 0,0 0 0,0 0 0,0 0 0,1 0 0,-1 0 0,0 0 0,-1 1 0,-24 4 0,14 1 0,0 1 0,0 0 0,1 0 0,0 1 0,0 1 0,0 0 0,-16 19 0,26-25 0,-1 0 0,1 1 0,0-1 0,1 1 0,-1-1 0,1 1 0,-1-1 0,1 1 0,0-1 0,0 1 0,0-1 0,1 1 0,0-1 0,-1 1 0,1-1 0,0 1 0,0-1 0,1 0 0,-1 1 0,1-1 0,0 0 0,0 0 0,0 0 0,0 0 0,0-1 0,0 1 0,1-1 0,-1 1 0,4 1 0,1-2 0,-1 0 0,1-1 0,0-1 0,-1 1 0,1-1 0,0 0 0,-1 0 0,1-1 0,0 0 0,-1 0 0,1-1 0,-1 1 0,1-2 0,-1 1 0,0-1 0,7-3 0,-3 1 0,0-1 0,0 1 0,-1-2 0,0 1 0,0-1 0,0-1 0,-1 1 0,14-18 0,-21 24 0,0-1 0,0 1 0,1-1 0,-1 0 0,0 1 0,0-1 0,0 0 0,-1 0 0,1 1 0,0-1 0,-1 0 0,1 0 0,-1 0 0,1 0 0,-1 0 0,0 0 0,0 0 0,0 0 0,0 0 0,0 0 0,-1 0 0,1 0 0,-1-3 0,-1 3 0,1 0 0,-1 1 0,1-1 0,-1 0 0,0 1 0,0 0 0,0-1 0,1 1 0,-1 0 0,0 0 0,-1 0 0,1 0 0,0 0 0,0 0 0,0 1 0,0-1 0,-3 1 0,-7-2 0,-1 1 0,1 0 0,0 1 0,-1 0 0,1 1 0,-17 4 0,-33 15 21,60-19-25,0-1-1,-1 1 0,1 0 1,0 1-1,0-1 1,0 0-1,0 1 0,0-1 1,0 1-1,0-1 0,0 1 1,1 0-1,-1 0 0,1 0 1,-1 0-1,1 0 0,0 0 1,0 0-1,0 0 1,0 1-1,0-1 0,-1 4 1,2-5-167,0 0 0,0 0 0,1-1 0,-1 1 0,0 0 0,0 0 1,1 0-1,-1-1 0,0 1 0,1 0 0,-1 0 0,1-1 0,-1 1 1,1 0-1,-1-1 0,1 1 0,-1 0 0,1-1 0,0 1 0,-1-1 0,2 1 1,17 8-9209,1-3-4688</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9:19.330"/>
    </inkml:context>
    <inkml:brush xml:id="br0">
      <inkml:brushProperty name="width" value="0.025" units="cm"/>
      <inkml:brushProperty name="height" value="0.025" units="cm"/>
    </inkml:brush>
  </inkml:definitions>
  <inkml:trace contextRef="#ctx0" brushRef="#br0">0 32 11371,'0'2'10506,"5"-2"-8328,13 0-128,7 0-321,11-4-768,3-3-416,4 3-353,-1-3-96,-4 0-64,-7 6-64,-5-2-641,-11 3-608,-8 0-929,-7 4-3844,-10 5 1922,-8-2-3170</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9:19.676"/>
    </inkml:context>
    <inkml:brush xml:id="br0">
      <inkml:brushProperty name="width" value="0.025" units="cm"/>
      <inkml:brushProperty name="height" value="0.025" units="cm"/>
    </inkml:brush>
  </inkml:definitions>
  <inkml:trace contextRef="#ctx0" brushRef="#br0">1 4 13261,'0'0'13260,"48"8"-11210,-22-8-833,6 0-576,-1 0-417,-3 0-192,1-1-705,-2-2-1729,-7 1-2819,-4-3-4260</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9:23.418"/>
    </inkml:context>
    <inkml:brush xml:id="br0">
      <inkml:brushProperty name="width" value="0.025" units="cm"/>
      <inkml:brushProperty name="height" value="0.025" units="cm"/>
    </inkml:brush>
  </inkml:definitions>
  <inkml:trace contextRef="#ctx0" brushRef="#br0">1 40 7655,'12'-33'11740,"-6"30"-5468,-4 19-5210,-18 287 1794,16-303-2573,0-8 742,2-34-825,2 1 1,1 0-1,3 1 0,1-1 0,14-39 0,-22 78-204,-1 0 0,1 1-1,0-1 1,-1 1 0,1-1-1,0 1 1,0-1-1,0 1 1,0-1 0,0 1-1,1 0 1,-1 0 0,0 0-1,1-1 1,-1 1 0,0 1-1,1-1 1,-1 0-1,1 0 1,0 0 0,-1 1-1,1-1 1,-1 1 0,3-1-1,0 1-17,0-1 0,0 1 0,0 1 0,0-1 0,0 0 0,0 1-1,0 0 1,0 0 0,-1 0 0,7 3 0,-4-1-4,0-1 1,0 1-1,-1 0 1,0 1-1,1-1 0,-1 1 1,-1 0-1,1 0 0,0 1 1,-1 0-1,0-1 1,0 1-1,-1 1 0,5 5 1,-7-8 31,-1-1 0,1 0 1,0 0-1,-1 0 0,1 1 1,-1-1-1,0 0 0,0 1 1,0-1-1,0 0 0,0 1 1,0-1-1,-1 0 0,1 1 1,-1-1-1,1 0 0,-1 0 1,0 1-1,0-1 0,0 0 1,-3 3-1,1-2 49,1 0 1,-1 0-1,-1 0 0,1-1 0,0 0 1,-1 1-1,1-1 0,-1-1 0,1 1 1,-1 0-1,-6 1 0,-8 1-157,1 0 1,-1-2-1,0 0 0,-27 0 0,60-3-19799,-6 1 11674</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9:23.761"/>
    </inkml:context>
    <inkml:brush xml:id="br0">
      <inkml:brushProperty name="width" value="0.025" units="cm"/>
      <inkml:brushProperty name="height" value="0.025" units="cm"/>
    </inkml:brush>
  </inkml:definitions>
  <inkml:trace contextRef="#ctx0" brushRef="#br0">1 62 11819,'0'0'16667,"9"0"-15386,42-3 261,84-15 0,-78 8-1626,87-3-1,-102 14-578,-27 0-282,-1 0-1,0-1 0,1-1 0,22-3 0,-27-3-2679,-8-1-5183</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9:24.487"/>
    </inkml:context>
    <inkml:brush xml:id="br0">
      <inkml:brushProperty name="width" value="0.025" units="cm"/>
      <inkml:brushProperty name="height" value="0.025" units="cm"/>
    </inkml:brush>
  </inkml:definitions>
  <inkml:trace contextRef="#ctx0" brushRef="#br0">0 0 9353,'0'0'16527,"2"10"-15950,6 119 955,-8-128-1471,0-1 1,0 1-1,0 0 1,0-1-1,0 1 0,0 0 1,1 0-1,-1-1 0,0 1 1,0 0-1,1-1 0,-1 1 1,0-1-1,1 1 0,-1 0 1,1-1-1,-1 1 0,0-1 1,1 1-1,-1-1 0,1 1 1,0-1-1,-1 0 0,1 1 1,-1-1-1,1 1 0,0-1 1,-1 0-1,1 0 0,0 1 1,-1-1-1,2 0 0,0 0 44,-1-1 1,1 1-1,0-1 0,-1 1 0,1-1 0,-1 0 0,1 1 0,0-1 0,-1 0 0,0 0 0,1 0 0,2-3 0,38-44 969,-38 43-1080,61-79 326,-65 84-321,0 0 0,1 0 1,-1 0-1,0-1 0,0 1 0,0 0 0,0 0 0,0 0 1,0-1-1,1 1 0,-1 0 0,0 0 0,0 0 0,0 0 1,0 0-1,1-1 0,-1 1 0,0 0 0,0 0 0,0 0 1,1 0-1,-1 0 0,0 0 0,0 0 0,0 0 0,1 0 1,-1 0-1,0 0 0,0 0 0,1 0 0,-1 0 0,0 0 1,0 0-1,0 0 0,1 0 0,-1 0 0,0 0 0,0 0 1,0 0-1,1 0 0,-1 1 0,0-1 0,0 0 0,1 0 1,3 14-86,-4 27-70,0-32 152,-2 93 63,2-102-57,0 0 1,1 1 0,-1-1-1,0 1 1,0-1-1,0 1 1,1-1 0,-1 0-1,0 1 1,1-1-1,-1 0 1,0 1 0,1-1-1,-1 0 1,0 1 0,1-1-1,-1 0 1,0 0-1,1 1 1,-1-1 0,1 0-1,-1 0 1,1 0-1,-1 0 1,1 0 0,-1 1-1,0-1 1,1 0-1,-1 0 1,1 0 0,-1 0-1,1 0 1,-1 0-1,1-1 1,-1 1 0,1 0-1,-1 0 1,0 0-1,1 0 1,-1 0 0,1-1-1,0 1 1,22-9 109,0-10-112,1 0 0,-2-2 0,-1 0 0,32-42 0,-40 48 0,-11 14-251</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9:25.408"/>
    </inkml:context>
    <inkml:brush xml:id="br0">
      <inkml:brushProperty name="width" value="0.025" units="cm"/>
      <inkml:brushProperty name="height" value="0.025" units="cm"/>
    </inkml:brush>
  </inkml:definitions>
  <inkml:trace contextRef="#ctx0" brushRef="#br0">6 30 10570,'0'0'18722,"7"-29"-16096,-20 71-2418,16-42-502,-1 0 0,0 0 0,0 0 0,1-1 0,-1 1 0,0 0 0,0-1 0,1 0 0,-1 1 0,0-1 0,3-1 0,7-8-5173,-1 1-3122</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9:26.010"/>
    </inkml:context>
    <inkml:brush xml:id="br0">
      <inkml:brushProperty name="width" value="0.025" units="cm"/>
      <inkml:brushProperty name="height" value="0.025" units="cm"/>
    </inkml:brush>
  </inkml:definitions>
  <inkml:trace contextRef="#ctx0" brushRef="#br0">149 1 9801,'0'0'22619,"-7"0"-22502,-1 2-104,0 0 0,0 0 0,1 1 0,-1 0 0,0 0 0,1 1 0,0 0 0,0 0 0,0 0 0,-8 8 0,10-8-8,1-1 0,0 1 0,0 0 0,0 0-1,1 0 1,-1 1 0,1-1 0,0 1 0,0 0-1,1 0 1,0 0 0,-1 0 0,2 0 0,-1 1 0,1-1-1,-1 0 1,0 11 0,3-15-5,-1 1 0,0-1 0,1 1 0,-1-1 0,1 0 0,-1 1 0,1-1 0,0 0 0,0 0 0,-1 0 0,1 1 0,0-1 0,0 0 0,0 0 0,0 0 0,0 0 0,0-1 0,1 1 0,-1 0 0,0 0 0,0-1 0,1 1 0,-1-1 0,0 1 0,1-1 0,-1 1 0,1-1 0,-1 0 0,0 0 0,1 1 0,1-1 0,54 2 0,-47-2 0,27 1-603,-19 0-933,0-1-1,0 0 1,0-1-1,21-5 1,-8-5-7860</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9:30.257"/>
    </inkml:context>
    <inkml:brush xml:id="br0">
      <inkml:brushProperty name="width" value="0.025" units="cm"/>
      <inkml:brushProperty name="height" value="0.025" units="cm"/>
    </inkml:brush>
  </inkml:definitions>
  <inkml:trace contextRef="#ctx0" brushRef="#br0">6705 81 6054,'0'0'5135,"-8"0"-4718,-41 0 406,1 2 1657,1-3 0,-88-12 0,50-3-1955,-147-7 0,-89 19-324,45 2-90,-604-22 882,-346 41-1148,391 24 174,165-12-6,-3-20 24,609-9-31,-139-16 225,-12 0-185,113 18 5,0 5 0,0 4-1,-137 33 1,176-25 46,46-13 16,-1 0 0,1-1 0,0-1 0,-1-1-1,-24 1 674,60 10 1454,-18-17-2144,0-2-4025,0-4-5342,-1 3-1470</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9:30.941"/>
    </inkml:context>
    <inkml:brush xml:id="br0">
      <inkml:brushProperty name="width" value="0.025" units="cm"/>
      <inkml:brushProperty name="height" value="0.025" units="cm"/>
    </inkml:brush>
  </inkml:definitions>
  <inkml:trace contextRef="#ctx0" brushRef="#br0">44 15 10090,'2'-14'11291,"2"39"-8610,1 45-2389,-6-49-140,-2 1 0,0-1 0,-1 0 0,-2 0 0,0-1 0,-13 29 0,8-19 572,11-30-695,0 1 0,0-1-1,-1 0 1,1 1 0,0-1 0,0 1-1,0-1 1,0 0 0,0 1 0,0-1-1,0 1 1,0-1 0,0 1 0,0-1-1,0 0 1,0 1 0,0-1 0,0 1-1,0-1 1,0 0 0,0 1 0,1-1-1,-1 1 1,0-1 0,0 0 0,0 1-1,1-1 1,-1 0 0,0 1 0,0-1-1,1 0 1,-1 0 0,0 1 0,1-1-1,-1 0 1,0 0 0,1 1 0,-1-1 0,1 0-1,0 0 1,23 0 690,28-14-2,-52 14-716,77-22-192,90-14-1,-118 26-1625,-8 0-2923,-7-6-3433</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0:22.345"/>
    </inkml:context>
    <inkml:brush xml:id="br0">
      <inkml:brushProperty name="width" value="0.025" units="cm"/>
      <inkml:brushProperty name="height" value="0.025" units="cm"/>
    </inkml:brush>
  </inkml:definitions>
  <inkml:trace contextRef="#ctx0" brushRef="#br0">1 0 18033,'0'0'3443,"0"10"-2124,0 157 2818,0-166-4027,0 0 0,0 0 0,0 0 0,0 0 0,0 0-1,0 0 1,1 0 0,-1 0 0,0 0 0,1 0 0,-1 0 0,0 0 0,1 0 0,-1 0-1,1 0 1,-1 0 0,1 0 0,0 0 0,-1-1 0,1 1 0,0 0 0,0 0 0,0-1-1,-1 1 1,1 0 0,2 0 0,-1-1 11,0 0 0,-1 1-1,1-1 1,0 0 0,0-1 0,-1 1-1,1 0 1,0 0 0,0-1 0,-1 1-1,1-1 1,0 0 0,-1 1 0,3-2-1,6-4 142,0-1-1,0 0 0,13-11 1,-22 17-278,27-27 46,-22 21-30,1 0-1,-1 0 1,2 0 0,-1 1-1,1 0 1,0 1-1,11-7 1,-18 13 0,0-1 0,-1 0 0,1 1 0,0-1 0,0 1 0,-1-1 0,1 1 0,0 0 0,-1-1 0,1 1 0,-1-1 0,1 1 0,-1 0 0,1 0 0,-1-1 0,1 1 0,-1 0 0,0 0 0,1 0 0,-1-1 0,0 1 0,0 0 0,0 0 0,1 0 0,-1 0 0,0-1 0,0 1 0,0 0 0,0 0 0,-1 0 0,1 0 0,0 0 0,0 0 0,0 46 0,-1-37 0,1-9 0,0 0 0,0 1 0,0-1 0,0 0 0,0 1 0,0-1 0,0 0 0,1 0 0,-1 1 0,0-1 0,1 0 0,-1 0 0,1 0 0,-1 1 0,1-1 0,0 0 0,-1 0 0,1 0 0,0 0 0,0 0 0,0 0 0,0 0 0,0 0 0,0-1 0,0 1 0,1 1 0,1-1 0,-1-1 0,0 0 0,1 1 0,-1-1 0,0 0 0,0 0 0,1 0 0,-1 0 0,0-1 0,1 1 0,-1-1 0,0 1 0,4-3 0,8-3 0,0 0 0,0-1 0,17-13 0,-28 18 0,18-14 0,-17 12 0,1 0 0,0 0 0,0 1 0,0-1 0,0 1 0,0 1 0,1-1 0,-1 0 0,1 1 0,-1 0 0,9-1 0,-13 4 0,-1 0 0,1 0 0,0 0 0,-1 0 0,1 0 0,-1 0 0,1 0 0,-1 0 0,1 0 0,-1 0 0,0 0 0,0 1 0,1-1 0,-1 0 0,0 0 0,0 0 0,0 0 0,0 1 0,-1 1 0,1 35 0,0-29 0,-1-6-254,1 0 0,0 0 0,0 0 1,1 0-1,-1 0 0,1 1 0,-1-1 0,1 0 0,0 0 0,0 0 1,0 0-1,1-1 0,1 4 0,-2-5-61,0 0 0,1 0 0,-1 0 0,1-1 0,-1 1 0,1-1 0,-1 1 0,1-1 0,-1 1 0,1-1 0,-1 0 0,1 0 0,0 1 0,-1-1 0,1 0 0,-1-1 0,1 1 0,-1 0 0,1 0 0,0-1 0,-1 1 0,1-1 0,-1 1 0,1-1 0,-1 0 0,0 1 0,1-1 0,1-2 0,13-7-13613</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4:46.306"/>
    </inkml:context>
    <inkml:brush xml:id="br0">
      <inkml:brushProperty name="width" value="0.025" units="cm"/>
      <inkml:brushProperty name="height" value="0.025" units="cm"/>
    </inkml:brush>
  </inkml:definitions>
  <inkml:trace contextRef="#ctx0" brushRef="#br0">173 15 9513,'-8'1'11638,"3"0"-11169,-9 0 789,0 1 0,0 1 0,0 0 1,0 0-1,-15 7 0,25-8-1114,0 0 0,1 0 0,-1 0 0,1 0-1,-1 0 1,1 1 0,0 0 0,0-1 0,0 1 0,1 0 0,-1 0 0,0 1 0,1-1 0,0 1 0,0-1 0,0 1 0,0-1 0,1 1-1,-1 0 1,1 0 0,0 0 0,0 0 0,1 0 0,-1 8 0,0-10-144,1 0 0,0 1 0,0-1 0,0 0 0,0 1 0,0-1 0,0 0 0,1 0 0,-1 1 0,1-1 0,-1 0 0,1 0 0,0 0 0,0 0 0,0 0 0,0 0 0,0 0 0,1 0 0,-1 0 0,0 0 0,1 0 0,0-1 0,-1 1 0,4 2 0,1-2 0,-1 0 0,0-1 0,0 1 0,1-1 0,-1 0 0,1-1 0,-1 1 0,1-1 0,8-1 0,-7 1 0,0-1 0,0-1 0,0 1 0,-1-1 0,1 0 0,0 0 0,-1-1 0,0 0 0,0 0 0,0-1 0,0 0 0,0 0 0,-1 0 0,0 0 0,1-1 0,-2 0 0,1 0 0,-1-1 0,1 1 0,-1-1 0,-1 0 0,1 0 0,-1 0 0,0 0 0,-1-1 0,1 1 0,-1-1 0,-1 1 0,1-1 0,-1 0 0,1-10 0,-2 15 0,-1 1 0,1-1 0,0 1 0,0 0 0,-1-1 0,1 1 0,0 0 0,-1-1 0,0 1 0,1 0 0,-1-1 0,0 1 0,0 0 0,1 0 0,-1 0 0,0 0 0,0 0 0,0 0 0,0 0 0,0 0 0,-1 0 0,1 0 0,-2 0 0,0-1 0,0 1 0,0 1 0,0-1 0,0 0 0,-1 1 0,1-1 0,0 1 0,0 0 0,-1 0 0,-3 1 0,1-1 0,-1 1 0,1 1 0,-1-1 0,1 1 0,0 0 0,-1 1 0,1-1 0,0 1 0,1 1 0,-7 3 0,-23 30-2712,27-28-6619</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0:22.842"/>
    </inkml:context>
    <inkml:brush xml:id="br0">
      <inkml:brushProperty name="width" value="0.025" units="cm"/>
      <inkml:brushProperty name="height" value="0.025" units="cm"/>
    </inkml:brush>
  </inkml:definitions>
  <inkml:trace contextRef="#ctx0" brushRef="#br0">128 66 16047,'0'0'5888,"0"-10"-3603,-1-30-278,1 40-1944,0-1 1,0 1-1,0-1 0,0 0 0,0 1 0,0-1 0,0 0 0,-1 1 0,1-1 0,0 0 0,0 1 0,-1-1 0,1 1 0,0-1 0,-1 1 0,1-1 0,0 1 0,-1-1 0,1 1 0,-1-1 0,1 1 0,-1-1 0,1 1 0,-1 0 0,1-1 0,-1 1 0,1 0 0,-1-1 0,1 1 0,-1 0 0,0 0 0,1-1 0,-1 1 0,0 0 0,1 0 0,-1 0 0,0 0 0,1 0 0,-1 0 0,1 0 0,-1 0 0,0 0 0,1 1 0,-1-1 0,0 0 0,1 0 0,-1 0 0,0 1 0,-23 14 245,16-7-119,1-1 1,-1 1 0,2 0-1,-1 0 1,1 1 0,1 0 0,-1 0-1,1 0 1,1 1 0,0 0-1,0-1 1,1 1 0,0 1-1,-2 19 1,5-29-187,0 0-1,0-1 1,0 1-1,0-1 1,0 1-1,1-1 1,-1 1-1,0-1 1,0 0-1,0 1 1,1-1-1,-1 1 1,0-1-1,0 1 1,1-1-1,-1 0 1,0 1-1,1-1 1,-1 1-1,0-1 1,1 0-1,-1 0 1,1 1-1,-1-1 1,1 0-1,-1 0 1,1 1-1,-1-1 1,1 0-1,-1 0 1,1 0-1,0 0 1,23-1 96,21-14 18,-32 4-117,0 0 0,-1-1 0,0 0 0,-1-1 0,0 0 0,-1-1 0,15-26 0,-30 84 0,0-28 3,2-7-9,0 0 0,0 0 1,1 0-1,1 0 0,0 1 0,-1 12 1,3-21-162,-1 0 1,1 0 0,0-1 0,-1 1-1,1 0 1,0 0 0,-1-1 0,1 1 0,0-1-1,0 1 1,-1-1 0,1 1 0,0-1-1,0 1 1,0-1 0,0 0 0,0 1-1,0-1 1,0 0 0,0 0 0,-1 0 0,1 0-1,0 0 1,0 0 0,0 0 0,0 0-1,0 0 1,2-1 0,30-4-9240,-9-8-3075</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0:23.233"/>
    </inkml:context>
    <inkml:brush xml:id="br0">
      <inkml:brushProperty name="width" value="0.025" units="cm"/>
      <inkml:brushProperty name="height" value="0.025" units="cm"/>
    </inkml:brush>
  </inkml:definitions>
  <inkml:trace contextRef="#ctx0" brushRef="#br0">186 1 14061,'0'0'5547,"-5"9"-1116,-69 107 3437,-17 4-7040,79-111-2409,8-17-2491,7-26-4858,-1 26 7541,1-20-4804</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0:23.562"/>
    </inkml:context>
    <inkml:brush xml:id="br0">
      <inkml:brushProperty name="width" value="0.025" units="cm"/>
      <inkml:brushProperty name="height" value="0.025" units="cm"/>
    </inkml:brush>
  </inkml:definitions>
  <inkml:trace contextRef="#ctx0" brushRef="#br0">2 1 12748,'0'0'14798,"-2"49"-13132,16-29-225,5-4-224,5 0-320,2-2-897,1-1 0,-1-2 0,-4 1 0,-5-1-1377,-5 0-1442,-7-1-1986,-3-2-2529</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0:28.697"/>
    </inkml:context>
    <inkml:brush xml:id="br0">
      <inkml:brushProperty name="width" value="0.025" units="cm"/>
      <inkml:brushProperty name="height" value="0.025" units="cm"/>
    </inkml:brush>
  </inkml:definitions>
  <inkml:trace contextRef="#ctx0" brushRef="#br0">7 1 12460,'-2'29'11802,"-1"-2"-10214,1 0-1,4 44 1,-2-70-1546,1 0 0,-1-1 1,1 1-1,-1 0 0,1 0 1,-1-1-1,1 1 0,0 0 1,-1-1-1,1 1 0,0-1 0,0 1 1,0-1-1,-1 1 0,1-1 1,0 1-1,0-1 0,0 0 1,0 1-1,0-1 0,0 0 1,0 0-1,0 0 0,-1 0 1,1 0-1,0 0 0,0 0 0,0 0 1,0 0-1,0 0 0,0 0 1,1-1-1,32-8 825,-22 1-786,0 0-1,-1-1 1,0-1 0,-1 1-1,0-2 1,0 1 0,-1-1-1,-1-1 1,9-14-1,-17 26-83,0 0 1,0 0-1,0 0 0,0 1 0,0-1 0,0 0 0,0 0 0,0 0 0,-1 0 0,1 0 0,0 0 0,0 1 0,0-1 0,0 0 0,0 0 0,0 0 1,0 0-1,0 0 0,0 0 0,0 1 0,0-1 0,0 0 0,1 0 0,-1 0 0,0 0 0,0 0 0,0 0 0,0 1 0,0-1 0,0 0 0,0 0 1,0 0-1,0 0 0,0 0 0,0 0 0,0 0 0,1 0 0,-1 1 0,0-1 0,0 0 0,0 0 0,0 0 0,0 0 0,0 0 0,1 0 1,-1 0-1,0 0 0,0 0 0,0 0 0,0 0 0,0 0 0,0 0 0,1 0 0,-1 0 0,0 0 0,0 0 0,0 0 0,0 0 0,0 0 0,0 0 1,1 0-1,-1 0 0,0 0 0,0 0 0,0-1 0,1 25 73,-4 26 203,2-44-252,-1 2 8,1 1 1,0-1-1,1 1 1,0 0-1,1 10 0,0-18-79,0 0 0,0 0-1,0-1 1,0 1-1,0 0 1,0 0 0,0-1-1,0 1 1,0 0-1,0-1 1,0 1 0,0-1-1,0 0 1,0 1-1,0-1 1,1 0 0,-1 0-1,0 1 1,0-1-1,0 0 1,1 0 0,-1-1-1,0 1 1,0 0-1,0 0 1,1 0 0,-1-1-1,2 0 1,35-11-6817,-19-3-612,-3-1-5279</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0:29.087"/>
    </inkml:context>
    <inkml:brush xml:id="br0">
      <inkml:brushProperty name="width" value="0.025" units="cm"/>
      <inkml:brushProperty name="height" value="0.025" units="cm"/>
    </inkml:brush>
  </inkml:definitions>
  <inkml:trace contextRef="#ctx0" brushRef="#br0">1 1 18353,'0'0'13549,"9"2"-13100,22 3-340,60 1 1,-34-5-9597,-61 2 3238,1 0 4170,-9 3-4508</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0:29.412"/>
    </inkml:context>
    <inkml:brush xml:id="br0">
      <inkml:brushProperty name="width" value="0.025" units="cm"/>
      <inkml:brushProperty name="height" value="0.025" units="cm"/>
    </inkml:brush>
  </inkml:definitions>
  <inkml:trace contextRef="#ctx0" brushRef="#br0">1 0 11115,'0'0'19314,"73"25"-18898,-44-28-256,-3-1-96,-4 3-320,-2 1-1249,-2 0-1826,-6 0-2051,-6 0-5508</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0:30.077"/>
    </inkml:context>
    <inkml:brush xml:id="br0">
      <inkml:brushProperty name="width" value="0.025" units="cm"/>
      <inkml:brushProperty name="height" value="0.025" units="cm"/>
    </inkml:brush>
  </inkml:definitions>
  <inkml:trace contextRef="#ctx0" brushRef="#br0">104 35 10922,'0'0'3273,"10"-5"143,4 1-2098,11-6 107,-2-5 3989,-28 14-712,-32 9-4530,21 1-154,1 1 0,0 0 0,-23 20 0,33-26 28,1 0 1,0 0-1,0 0 0,0 1 0,1-1 0,-1 1 1,1 0-1,0 0 0,1 0 0,-1 0 1,1 1-1,0-1 0,0 1 0,1-1 1,-2 11-1,3-14-25,0-1 1,1 1 0,-1 0-1,1 0 1,-1-1 0,1 1 0,0 0-1,0-1 1,0 1 0,0-1-1,0 1 1,0-1 0,0 1-1,0-1 1,0 0 0,1 0-1,-1 0 1,1 1 0,-1-1-1,1-1 1,-1 1 0,1 0-1,0 0 1,-1 0 0,1-1-1,0 1 1,-1-1 0,1 1-1,0-1 1,0 0 0,0 0-1,1 0 1,70 4-501,-60-4 35,-9 0 224,61-3-5107,-24-6-3994,-7-2-7025</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0:30.983"/>
    </inkml:context>
    <inkml:brush xml:id="br0">
      <inkml:brushProperty name="width" value="0.025" units="cm"/>
      <inkml:brushProperty name="height" value="0.025" units="cm"/>
    </inkml:brush>
  </inkml:definitions>
  <inkml:trace contextRef="#ctx0" brushRef="#br0">0 1 8616,'0'0'18316,"2"7"-17360,2 16-701,-1 0 0,-1 0 0,-1 0 0,-3 40 0,0 3-2352,2-62 1224</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0:31.308"/>
    </inkml:context>
    <inkml:brush xml:id="br0">
      <inkml:brushProperty name="width" value="0.025" units="cm"/>
      <inkml:brushProperty name="height" value="0.025" units="cm"/>
    </inkml:brush>
  </inkml:definitions>
  <inkml:trace contextRef="#ctx0" brushRef="#br0">1 22 12043,'0'0'16816,"67"-10"-15695,-34 4-608,0 3-353,1 0-160,-1 3-641,-5 0-1377,-4 0-1761,-5 0-2083,-5 0-3266</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0:31.680"/>
    </inkml:context>
    <inkml:brush xml:id="br0">
      <inkml:brushProperty name="width" value="0.025" units="cm"/>
      <inkml:brushProperty name="height" value="0.025" units="cm"/>
    </inkml:brush>
  </inkml:definitions>
  <inkml:trace contextRef="#ctx0" brushRef="#br0">10 16 14318,'0'0'12892,"10"-4"-11777,2 1-830,-1 0 0,1 1-1,0 0 1,0 1 0,19 1-1,-28 0-233,1 0-1,-1 0 0,0 1 1,1-1-1,-1 1 0,0 0 1,1 0-1,-1 0 0,0 1 1,0-1-1,0 1 0,5 3 1,-7-3-49,1-1 1,-1 1 0,0-1-1,0 1 1,0 0 0,0 0-1,0-1 1,0 1 0,0 0-1,-1 0 1,1 0 0,-1 0-1,1 0 1,-1 0 0,0 0-1,0 0 1,1 0 0,-2 0-1,1 0 1,0 0 0,0 0-1,-1 0 1,1 0 0,-1 3-1,-1 0 11,0 1-1,-1-1 1,1 1-1,-1-1 1,0 0-1,0 0 1,0 0-1,-1 0 1,0-1-1,-6 7 1,-51 40 43,2-2 530,59-48-571,-1-1 1,0 1-1,0 0 0,1-1 1,-1 1-1,1 0 1,-1 0-1,0 0 0,1-1 1,-1 1-1,1 0 1,0 0-1,-1 0 0,1 0 1,0 0-1,0 0 1,-1 0-1,1 0 0,0 0 1,0-1-1,0 1 1,0 2-1,1-2 0,-1 0 0,1-1 0,-1 1-1,1 0 1,0-1 0,-1 1 0,1-1 0,0 1 0,-1-1 0,1 1-1,0-1 1,0 1 0,0-1 0,-1 0 0,1 1 0,0-1 0,0 0-1,0 0 1,1 1 0,54 0 268,-44-1-315,7 0-863,-1-1-1,33-6 1,-23 0-3077,0-4-3421,3-4-8526</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35:50.041"/>
    </inkml:context>
    <inkml:brush xml:id="br0">
      <inkml:brushProperty name="width" value="0.025" units="cm"/>
      <inkml:brushProperty name="height" value="0.025" units="cm"/>
    </inkml:brush>
  </inkml:definitions>
  <inkml:trace contextRef="#ctx0" brushRef="#br0">1904 228 12684,'-9'-8'1756,"-14"-9"-1539,-1 1 0,0 1 0,-2 1-1,0 1 1,0 2 0,-53-16 0,-185-34 283,162 43-79,-1 4 0,0 5-1,0 5 1,-108 8 0,155 1 2,0 2 1,0 2-1,1 3 1,0 2-1,1 3 1,1 2-1,0 2 1,-97 56-1,132-66-234,0 1 0,1 1 0,1 1-1,0 0 1,0 1 0,2 1 0,-20 26 0,28-33-162,1-1 0,0 1 0,0 1 0,1-1 0,0 1 0,1-1 0,0 1 0,0 0 0,1 0 0,0 1 0,1-1 0,0 0 0,1 0 0,0 1 0,1-1 0,0 0 0,4 20 0,1-14-17,0-1 1,1 1-1,0-1 1,2-1-1,-1 1 1,2-1 0,0-1-1,0 0 1,2 0-1,-1-1 1,1 0-1,1-1 1,0-1-1,20 13 1,1-2-72,1 0 1,2-2 0,-1-2-1,75 23 1,-38-21 4,0-3 1,1-3 0,132 6 0,-74-17 152,169-19 0,-212 7 25,-2-4 1,92-27 0,-142 31 61,0-2 0,-1-2 0,-1-1 1,0-2-1,-1-2 0,-1-1 0,38-29 1,-62 41-54,0 1 1,0-2 0,-1 1-1,-1-1 1,1 0 0,-1-1 0,-1 0-1,0 0 1,0 0 0,-1-1-1,0 0 1,5-19 0,-8 22-48,-1-1 0,0 1 1,0-1-1,-1 1 1,0-1-1,0 1 0,-1-1 1,0 1-1,-1-1 0,0 1 1,0-1-1,-1 1 1,0 0-1,0 0 0,-1 1 1,0-1-1,0 1 0,-7-9 1,-5-4-56,-1 2 0,0 0 0,-2 1 1,0 0-1,-1 2 0,0 0 0,-1 1 1,-1 2-1,-46-21 0,2 6-27,-2 4 1,-91-21-1,42 20-81,-177-13 0,-119 19-5972,336 14 136,31-1-5274</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0:32.743"/>
    </inkml:context>
    <inkml:brush xml:id="br0">
      <inkml:brushProperty name="width" value="0.025" units="cm"/>
      <inkml:brushProperty name="height" value="0.025" units="cm"/>
    </inkml:brush>
  </inkml:definitions>
  <inkml:trace contextRef="#ctx0" brushRef="#br0">1 192 12075,'0'0'15274,"7"12"-14292,2 7-631,0-1 1,-1 1-1,-1 1 1,0 0-1,6 38 0,-10-30 38,-1-6-158,1 0 1,1 1 0,1-1 0,0 0-1,2-1 1,1 0 0,10 22 0,-18-42-230,0-1 1,1 1 0,-1-1 0,0 1-1,0-1 1,1 1 0,-1-1 0,0 1-1,1-1 1,-1 0 0,0 1 0,1-1-1,-1 1 1,1-1 0,-1 0 0,0 1-1,1-1 1,-1 0 0,1 0 0,-1 1-1,1-1 1,-1 0 0,1 0 0,0 0-1,-1 0 1,1 0 0,-1 1 0,1-1 0,-1 0-1,2 0 1,7-14 18,-2-26-42,-4-28 21,-3 0 0,-3 0 0,-3 1 0,-22-98 0,27 162 0,1 1 0,-1-1 0,1 1 0,-1-1 0,1 1 0,0-1 0,0 1 0,0-1 0,0 1 0,0-1 0,1 1 0,-1-1 0,2-2 0,-1 4 0,1-1 0,0 1 0,-1 0 0,1-1 0,0 1 0,0 0 0,0 0 0,0 1 0,0-1 0,0 0 0,0 1 0,0-1 0,0 1 0,1-1 0,-1 1 0,4 0 0,76-7 2,136 6 1,-103 3-83,-106-3 16,1 0 0,-1 0 0,0-1 0,0 0 0,0-1 0,0 0 0,0 0 0,-1-1 0,1 0 0,-1-1 0,14-9 0,-21 14 73,-1 0 1,0 0 0,0 0-1,0 0 1,0 0 0,1-1 0,-1 1-1,0 0 1,0 1 0,0-1 0,0 0-1,0 0 1,1 0 0,-1 0 0,0 0-1,0 0 1,0 0 0,0 0-1,1 0 1,-1 0 0,0 0 0,0 0-1,0 0 1,0 1 0,0-1 0,0 0-1,1 0 1,-1 0 0,0 0 0,0 0-1,0 0 1,0 1 0,0-1-1,0 0 1,0 0 0,0 0 0,0 0-1,0 0 1,0 1 0,0-1 0,0 0-1,0 0 1,0 0 0,0 0-1,0 1 1,0-1 0,0 0 0,0 0-1,0 0 1,0 0 0,0 1 0,0-1-1,0 0 1,0 0 0,-2 20 135,-5 17-3,-1-8-69,-5 44 1,10-29-8848</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0:33.570"/>
    </inkml:context>
    <inkml:brush xml:id="br0">
      <inkml:brushProperty name="width" value="0.025" units="cm"/>
      <inkml:brushProperty name="height" value="0.025" units="cm"/>
    </inkml:brush>
  </inkml:definitions>
  <inkml:trace contextRef="#ctx0" brushRef="#br0">82 136 9801,'7'-9'2833,"0"1"0,-1-2 1,0 1-1,5-12 0,-9 18-2442,-1 0-1,1-1 1,-1 1 0,0 0 0,0-1 0,0 1-1,-1-1 1,1 1 0,-1-1 0,0 0 0,0 1-1,0-1 1,0 1 0,-1-1 0,0 0-1,-1-5 1,1 8-378,1 0 0,-1 0 0,0 0 0,1 0 0,-1 0 0,0 1 0,0-1 0,0 0 0,1 0 0,-1 1 0,0-1 0,0 1 0,0-1 0,0 1 0,0-1 0,0 1 0,0 0 0,0-1 1,0 1-1,-1 0 0,1 0 0,0 0 0,0 0 0,0 0 0,0 0 0,0 0 0,0 0 0,0 0 0,0 0 0,-1 1 0,1-1 0,0 0 0,0 1 0,0-1 0,0 1 0,0-1 0,0 1 0,1-1 0,-3 2 0,-33 26 96,30-21-56,1-1-1,0 1 1,1 0-1,0 0 1,0 0-1,0 1 1,1 0-1,0-1 1,0 1-1,1 0 1,0 0-1,1 1 1,0-1-1,-1 15 1,3-12 8,0 0 1,1-1-1,0 1 1,0-1 0,1 0-1,0 1 1,1-1 0,0-1-1,1 1 1,0-1-1,7 10 1,-7-13-86,-1 0-1,0 1 1,0 0-1,0 0 1,-1 0-1,0 0 1,0 0-1,-1 1 1,0-1-1,0 1 1,0 8-1,-2-16-132,0 0-1,0 1 0,-1-1 1,1 0-1,0 0 0,-1 0 1,1 0-1,0 0 0,-1 0 1,1 1-1,0-1 1,-1 0-1,1 0 0,0 0 1,-1 0-1,1 0 0,0 0 1,-1-1-1,1 1 0,0 0 1,-1 0-1,1 0 0,0 0 1,-1 0-1,1 0 0,0 0 1,-1-1-1,1 1 0,0 0 1,0 0-1,-1 0 0,1-1 1,0 1-1,0 0 0,-1 0 1,1-1-1,0 1 0,0-1 1,-13-9-4409,3-3-212,0-1-1024</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0:33.898"/>
    </inkml:context>
    <inkml:brush xml:id="br0">
      <inkml:brushProperty name="width" value="0.025" units="cm"/>
      <inkml:brushProperty name="height" value="0.025" units="cm"/>
    </inkml:brush>
  </inkml:definitions>
  <inkml:trace contextRef="#ctx0" brushRef="#br0">0 41 6022,'0'0'23926,"38"-14"-23061,-10 13-256,4-2-417,0-1-256,1-1-1538,-5 0-2562,-4-4-4067</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0:54.625"/>
    </inkml:context>
    <inkml:brush xml:id="br0">
      <inkml:brushProperty name="width" value="0.025" units="cm"/>
      <inkml:brushProperty name="height" value="0.025" units="cm"/>
    </inkml:brush>
  </inkml:definitions>
  <inkml:trace contextRef="#ctx0" brushRef="#br0">501 95 4132,'0'0'7794,"-5"-8"-6465,2 2-1052,0 0-1,0 1 1,0-1 0,0 1-1,-1 0 1,0 0 0,0 1-1,-1-1 1,1 1-1,-1 0 1,0 0 0,0 0-1,0 1 1,0 0 0,-1 0-1,1 0 1,-1 0-1,0 1 1,0 0 0,0 0-1,-10-1 1,3 4-185,0 0 1,0 0 0,0 1-1,1 1 1,-1 0-1,1 1 1,-1 0-1,1 1 1,0 0-1,1 1 1,-1 0-1,1 1 1,1 0-1,-1 1 1,1 0-1,0 1 1,-12 14-1,4-3-28,0 0-1,1 2 1,2 0-1,0 1 0,1 0 1,1 1-1,-13 37 1,20-47 77,2 1-1,0 0 1,0 0 0,2 0 0,0 1 0,0-1 0,2 1 0,0-1 0,0 0 0,2 1 0,0-1 0,4 16-1,-4-23-99,1-1 0,-1 1-1,2 0 1,-1-1-1,1 0 1,0 0-1,1 0 1,0 0-1,0-1 1,0 0-1,1 0 1,0 0 0,0 0-1,0-1 1,1 0-1,0-1 1,0 1-1,0-1 1,0-1-1,1 1 1,0-1-1,-1-1 1,1 1 0,9 0-1,3 1 66,0-2 0,-1-1-1,1 0 1,0-2 0,0 0 0,0-1 0,0-1 0,0-1-1,-1 0 1,0-2 0,0 0 0,0-1 0,-1-1-1,0-1 1,0-1 0,-1 0 0,24-19 0,-25 17-1,0-1 0,-1-1 0,0 0 0,-1-1 0,-1 0 0,-1-1 0,0-1 0,-1 0 0,-1 0 0,0-1 0,-1-1 0,-1 1 0,-1-1 0,-1-1 0,0 1 1,-2-1-1,3-25 0,-5 27-73,-1 0 0,-1 0 0,-1 1 0,0-1 0,-1 0 0,-6-22 0,6 35-37,1 0 1,-1 0-1,0 1 1,0-1-1,-1 0 1,1 0-1,-1 1 1,0 0-1,0 0 1,-1-1-1,1 2 1,-1-1-1,0 0 1,0 1-1,0 0 1,-1 0-1,1 0 1,-1 0-1,1 1 1,-1 0-1,0-1 0,0 2 1,0-1-1,0 1 1,-8-2-1,1 2-137,-1-1-1,1 2 1,0 0 0,0 0-1,0 1 1,0 1-1,0 0 1,0 1-1,-13 4 1,-36 19-3148,1 8-4653,39-21-390</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0:58.134"/>
    </inkml:context>
    <inkml:brush xml:id="br0">
      <inkml:brushProperty name="width" value="0.025" units="cm"/>
      <inkml:brushProperty name="height" value="0.025" units="cm"/>
    </inkml:brush>
  </inkml:definitions>
  <inkml:trace contextRef="#ctx0" brushRef="#br0">0 0 15503,'0'0'13965</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0:58.477"/>
    </inkml:context>
    <inkml:brush xml:id="br0">
      <inkml:brushProperty name="width" value="0.025" units="cm"/>
      <inkml:brushProperty name="height" value="0.025" units="cm"/>
    </inkml:brush>
  </inkml:definitions>
  <inkml:trace contextRef="#ctx0" brushRef="#br0">1 3 14253,'0'0'13998,"5"9"-15279,6-9-1122,1-2-1825,1-1-1665,-1-4-4581</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0:58.853"/>
    </inkml:context>
    <inkml:brush xml:id="br0">
      <inkml:brushProperty name="width" value="0.025" units="cm"/>
      <inkml:brushProperty name="height" value="0.025" units="cm"/>
    </inkml:brush>
  </inkml:definitions>
  <inkml:trace contextRef="#ctx0" brushRef="#br0">1 1 5381,'0'0'22539,"8"1"-21205,103 4 1613,-56-5-8115,-21 0-6240</inkml:trace>
  <inkml:trace contextRef="#ctx0" brushRef="#br0" timeOffset="1">50 89 11691,'0'0'14286,"59"31"-13326,-36-31-415,-3 0-353,-1 0-160,1 0-768,-4 0-1475,-5 0-2465,-2 0-4100</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1:00.628"/>
    </inkml:context>
    <inkml:brush xml:id="br0">
      <inkml:brushProperty name="width" value="0.025" units="cm"/>
      <inkml:brushProperty name="height" value="0.025" units="cm"/>
    </inkml:brush>
  </inkml:definitions>
  <inkml:trace contextRef="#ctx0" brushRef="#br0">69 68 8680,'0'-1'819,"22"-31"10693,-18 20-914,-17 18-10203,5 2-350,0 0-1,1 0 1,0 0 0,1 1 0,0 0 0,0 0 0,1 1 0,0 0 0,0 0 0,1 0 0,1 0-1,0 1 1,0-1 0,1 1 0,0 0 0,0 17 0,3-27-45,-1 0 0,1 0 0,-1 0 0,1 0 0,0 0 0,-1 0 0,1 0 0,0 0 0,0 0 0,0 0 0,-1-1 0,1 1 0,0 0 0,0-1 0,0 1 0,0 0 0,1-1 0,-1 1 0,0-1 0,0 0 0,0 1 0,0-1 0,0 0 0,1 0 0,-1 0 0,0 0 0,0 0 0,0 0 0,0 0 0,1 0 0,-1 0 0,0 0 0,1-1 0,43-8 0,-35 5 0,0-1 0,0-1 0,0 1 0,-1-1 0,1-1 0,-2 0 0,1 0 0,-1-1 0,0 0 0,0 0 0,6-10 0,-17 30 0,2 1 0,-1 0 0,1 18 0,2-29 0,-1-1 0,1 1 0,-1-1 0,1 0 0,-1 1 0,1-1 0,0 0 0,0 1 0,-1-1 0,1 0 0,0 0 0,0 0 0,0 0 0,0 0 0,1 0 0,-1 0 0,0 0 0,0 0 0,0-1 0,1 1 0,-1 0 0,1-1 0,-1 1 0,0-1 0,1 1 0,-1-1 0,1 0 0,-1 0 0,1 1 0,-1-1 0,3-1 0,60 2 0,-48-1 0,-11-1 0,-1 1 0,1-1 0,-1 0 0,1 0 0,-1 0 0,0 0 0,1-1 0,-1 0 0,0 1 0,0-2 0,0 1 0,0 0 0,-1-1 0,1 0 0,-1 0 0,1 0 0,-1 0 0,0 0 0,0-1 0,-1 0 0,1 1 0,3-7 0,-2 1 0,1 0 0,-1 0 0,-1 0 0,0 0 0,0-1 0,-1 1 0,0-1 0,-1 0 0,1-17 0,-2 25-67,-1 0 0,0-1 0,0 1-1,0 0 1,0 0 0,0 0 0,0 0 0,0 0 0,0 0-1,-1 0 1,1 0 0,-1 1 0,0-1 0,1 0 0,-1 1 0,0 0-1,0-1 1,0 1 0,0 0 0,0 0 0,0 0 0,0 0-1,0 0 1,0 0 0,-1 1 0,-2-1 0,-54-11-4677,56 12 2519,20-1-6834</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2:42.377"/>
    </inkml:context>
    <inkml:brush xml:id="br0">
      <inkml:brushProperty name="width" value="0.025" units="cm"/>
      <inkml:brushProperty name="height" value="0.025" units="cm"/>
    </inkml:brush>
  </inkml:definitions>
  <inkml:trace contextRef="#ctx0" brushRef="#br0">58 0 18193,'0'0'3182,"1"9"-1703,2 29-598,-2 1 1,-1 0 0,-7 47 0,-29 121 555,36-206-1416,-6 26 778,0 1-1,2 0 1,2 1 0,0 36 0,2-64-782,1-1 0,-1 1 0,1 0 0,-1 0 0,1 0 0,0-1 0,-1 1 0,1 0 0,0-1 0,-1 1 1,1 0-1,0-1 0,0 1 0,-1-1 0,1 1 0,0-1 0,0 1 0,0-1 0,0 0 0,0 0 0,0 1 0,0-1 0,0 0 0,0 0 1,0 0-1,-1 0 0,1 0 0,2 0 0,36-1 390,-31 1-375,92-12-32,-65 7 0,52-2 0,-76 7-1261,20-1-7920</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2:42.781"/>
    </inkml:context>
    <inkml:brush xml:id="br0">
      <inkml:brushProperty name="width" value="0.025" units="cm"/>
      <inkml:brushProperty name="height" value="0.025" units="cm"/>
    </inkml:brush>
  </inkml:definitions>
  <inkml:trace contextRef="#ctx0" brushRef="#br0">22 0 16688,'0'0'8472,"11"4"-6059,40 10-663,-32-10-1499,0 1 0,-1 0 0,1 1 0,-1 1 0,0 1 0,-1 1 0,18 11 0,-33-19-256,0 1 0,0 0 1,0 0-1,0 0 0,-1 1 0,1-1 0,0 0 1,-1 1-1,0-1 0,0 1 0,0-1 0,0 1 1,0 0-1,0-1 0,0 1 0,-1 0 0,0 0 1,1-1-1,-1 1 0,0 0 0,0 0 0,-1-1 1,1 1-1,0 0 0,-1 0 0,0-1 1,0 1-1,0 0 0,0-1 0,0 1 0,0-1 1,0 1-1,-1-1 0,0 0 0,1 1 0,-4 2 1,-7 9 69,0-1 1,0-1-1,-1 0 0,-21 14 1,32-25-45,-39 28 400,-31 22 154,67-47-594,-1 1 0,1 0-1,0 0 1,0 0-1,0 1 1,1 0 0,0 0-1,-6 12 1,6 0-1770,15-13-18144</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28:52.254"/>
    </inkml:context>
    <inkml:brush xml:id="br0">
      <inkml:brushProperty name="width" value="0.025" units="cm"/>
      <inkml:brushProperty name="height" value="0.025" units="cm"/>
    </inkml:brush>
  </inkml:definitions>
  <inkml:trace contextRef="#ctx0" brushRef="#br0">48 1 25688,'0'0'64,"-48"50"-11755</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2:43.572"/>
    </inkml:context>
    <inkml:brush xml:id="br0">
      <inkml:brushProperty name="width" value="0.025" units="cm"/>
      <inkml:brushProperty name="height" value="0.025" units="cm"/>
    </inkml:brush>
  </inkml:definitions>
  <inkml:trace contextRef="#ctx0" brushRef="#br0">50 1 18834,'0'0'4644,"0"11"-2049,-2 23-1564,-1 0 1,-2-1 0,-18 64-1,19-85-970,2-5 91,-1 0 0,1 0 0,1-1 0,-1 1 0,1 0 0,0 1 0,1-1 0,-1 0 0,2 0 0,-1 0 0,2 9 0,-1-15-132,0 0 1,0 0 0,0 0-1,0 1 1,0-1 0,0-1 0,1 1-1,-1 0 1,0 0 0,1 0-1,-1 0 1,0-1 0,1 1-1,-1-1 1,1 1 0,-1-1 0,1 0-1,-1 1 1,1-1 0,-1 0-1,3 0 1,40 0 188,-30 0-190,11 0-8,-7 1-174,-1-1 1,1 0-1,-1-1 1,1-1-1,-1 0 1,1-2-1,-1 0 0,30-11 1,-38 7-4354,-7-2-2969</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2:44.401"/>
    </inkml:context>
    <inkml:brush xml:id="br0">
      <inkml:brushProperty name="width" value="0.025" units="cm"/>
      <inkml:brushProperty name="height" value="0.025" units="cm"/>
    </inkml:brush>
  </inkml:definitions>
  <inkml:trace contextRef="#ctx0" brushRef="#br0">202 18 8488,'0'0'19896,"-6"13"-18732,-6 8-826,0-1 1,-2 0-1,0-1 0,-2 0 1,0-1-1,-1-1 0,-31 25 1,47-41-265,2-4 38,12-21-164,0 2-1,1-1 1,27-31-1,17-26-276,-56 78 312,-3 6-15,-5 17-55,-10 27-33,-7 40 645,23-84-471,0 1 1,-1-1-1,0 1 0,0-1 0,0 1 0,0-1 0,-1 1 1,0-1-1,0 0 0,-3 6 0,-33-72-341,34 52 209,-1 0 0,-1 0-1,1 1 1,-2 0 0,1 0 0,-1 0-1,-10-8 1,16 16 50,-1 0 0,1 0 1,-1 1-1,1-1 0,-1 0 0,1 1 0,-1-1 0,1 1 0,-1-1 1,0 1-1,1 0 0,-1 0 0,0 0 0,-2 0 0,-1 4-151,15 6 93,4-2 213,1-1 1,0-1 0,0 0-1,1-1 1,-1-1 0,1-1-1,32 4 1,22 5-1548,-58-10-352,0 2 1,0-1 0,16 9-1</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2:47.696"/>
    </inkml:context>
    <inkml:brush xml:id="br0">
      <inkml:brushProperty name="width" value="0.025" units="cm"/>
      <inkml:brushProperty name="height" value="0.025" units="cm"/>
    </inkml:brush>
  </inkml:definitions>
  <inkml:trace contextRef="#ctx0" brushRef="#br0">0 24 7271,'13'-8'11073,"3"1"-3997,26 0-1848,50 5-8997,-68 3 4847,6 1-2681,-17-1-2002,1-1-8494</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2:48.038"/>
    </inkml:context>
    <inkml:brush xml:id="br0">
      <inkml:brushProperty name="width" value="0.025" units="cm"/>
      <inkml:brushProperty name="height" value="0.025" units="cm"/>
    </inkml:brush>
  </inkml:definitions>
  <inkml:trace contextRef="#ctx0" brushRef="#br0">1 1 6086,'0'0'20275,"42"35"-19122,-11-34-576,0 0-417,0 0-128,-2-1-577,-2 3-1601,-6-3-2306,-5 0-4004</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2:48.414"/>
    </inkml:context>
    <inkml:brush xml:id="br0">
      <inkml:brushProperty name="width" value="0.025" units="cm"/>
      <inkml:brushProperty name="height" value="0.025" units="cm"/>
    </inkml:brush>
  </inkml:definitions>
  <inkml:trace contextRef="#ctx0" brushRef="#br0">0 326 12043,'0'0'12284,"12"-9"-11339,21-18-671,-2-2 1,-1-1-1,-1-1 0,47-67 1,-37 25 789,-27 49-553,-9 19-53,-3 8 199,-13 38-558,1 1 0,2 0 0,2 0-1,2 1 1,-1 49 0,11-83-2595,8-8-7078,-5-1 750</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2:48.785"/>
    </inkml:context>
    <inkml:brush xml:id="br0">
      <inkml:brushProperty name="width" value="0.025" units="cm"/>
      <inkml:brushProperty name="height" value="0.025" units="cm"/>
    </inkml:brush>
  </inkml:definitions>
  <inkml:trace contextRef="#ctx0" brushRef="#br0">1 21 17809,'0'0'10730,"54"14"-9993,-31-15-417,1-6-288,-1-2-64,-1 1-1377,-6 2-1922,-6 3-2211</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2:49.128"/>
    </inkml:context>
    <inkml:brush xml:id="br0">
      <inkml:brushProperty name="width" value="0.025" units="cm"/>
      <inkml:brushProperty name="height" value="0.025" units="cm"/>
    </inkml:brush>
  </inkml:definitions>
  <inkml:trace contextRef="#ctx0" brushRef="#br0">230 90 14958,'0'0'2755,"4"-11"47,2-4-1790,-3 11-674,-1 0 0,0-1 0,0 0-1,0 1 1,-1-1 0,1 0 0,-1 0 0,0 0 0,-1 0 0,1 0 0,-1-5 0,-2 10-274,1-1 0,0 1 1,-1 0-1,1 0 0,0 0 1,-1 0-1,1 0 0,-1 0 0,1 1 1,0-1-1,-1 0 0,1 1 1,0-1-1,-1 1 0,1-1 1,0 1-1,0-1 0,-1 1 1,-1 1-1,-7 8-38,1 0 1,-1 0-1,1 1 1,1 0-1,0 0 0,1 1 1,0 0-1,1 0 1,-9 24-1,7-14 419,1 0 1,1 0-1,2 0 0,0 1 1,-1 27-1,4-36-295,1-1-1,1 1 1,0 0-1,1-1 1,0 1-1,1-1 1,1 1-1,0-1 0,6 13 1,-9-24-180,0 0 0,0 0 1,0 1-1,-1-1 0,1 0 0,0 0 0,-1 1 1,0-1-1,0 0 0,0 1 0,0-1 0,0 0 1,0 1-1,0-1 0,-2 4 0,2-5-63,-1 0 0,1 0 0,-1 0 0,0 0 0,1 0 0,-1 0 0,0 0 0,0 0 0,0 0 0,0 0 0,0-1 0,0 1 0,0 0 0,0-1 0,0 1 0,0 0 0,0-1 0,-1 1-1,1-1 1,0 0 0,-1 1 0,-2-1-330,0 1 0,0-1 0,0 0 0,0-1 0,0 1 0,1-1 0,-1 1 0,0-1 0,0 0 0,1 0 0,-1-1 0,0 1 0,1-1 0,-1 0 0,1 0 0,0 0 0,-5-4 0,-13-13-3831,0-2-1859</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2:49.485"/>
    </inkml:context>
    <inkml:brush xml:id="br0">
      <inkml:brushProperty name="width" value="0.025" units="cm"/>
      <inkml:brushProperty name="height" value="0.025" units="cm"/>
    </inkml:brush>
  </inkml:definitions>
  <inkml:trace contextRef="#ctx0" brushRef="#br0">1 71 7207,'0'0'17745,"69"-41"-16272,-38 38-160,0 0-576,-2 2-449,-3 1-224,-4-1-320,-4-3-2370,-6-2-2147,-1-5-3106</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2:49.980"/>
    </inkml:context>
    <inkml:brush xml:id="br0">
      <inkml:brushProperty name="width" value="0.025" units="cm"/>
      <inkml:brushProperty name="height" value="0.025" units="cm"/>
    </inkml:brush>
  </inkml:definitions>
  <inkml:trace contextRef="#ctx0" brushRef="#br0">192 1 13901,'0'0'13746,"0"9"-13596,-2 1-131,0 0 1,0-1-1,-1 0 1,0 0-1,-1 0 1,0 0-1,0 0 1,-1-1-1,0 1 0,-1-1 1,0-1-1,0 1 1,-10 9-1,-54 56 1054,94-112-2343,-9 13 309,3 0-312,-2-2 1,17-35 0,-43 84 2215,2 0 1,0 0-1,1 1 0,2 0 1,0 0-1,-4 45 0,9-68-937,0 1-1,0 0 0,1 0 0,-1 0 0,0 0 0,0 0 0,0-1 0,0 1 0,0 0 0,0 0 1,1 0-1,-1 0 0,0 0 0,0 0 0,0 0 0,0 0 0,0-1 0,1 1 0,-1 0 1,0 0-1,0 0 0,0 0 0,1 0 0,-1 0 0,0 0 0,0 0 0,0 0 0,0 0 0,1 0 1,-1 0-1,0 0 0,0 0 0,0 0 0,0 0 0,1 0 0,-1 1 0,0-1 0,0 0 1,0 0-1,0 0 0,1 0 0,-1 0 0,0 0 0,0 0 0,0 1 0,0-1 0,0 0 0,0 0 1,1 0-1,-1 0 0,0 0 0,0 1 0,0-1 0,0 0 0,0 0 0,0 0 0,0 0 1,0 1-1,0-1 0,0 0 0,0 0 0,0 0 0,0 1 0,0-1 0,0 0 0,0 0 0,0 0 1,0 1-1,0-2-9,1 0 0,-1 0 1,1 0-1,-1 1 0,1-1 1,-1 0-1,0 0 1,1 0-1,-1 0 0,0 0 1,0 0-1,0 0 0,0 0 1,0 0-1,0 0 1,0 0-1,0 0 0,0 1 1,0-1-1,-1 0 0,0-2 1,-6-14-184,0 0 0,-2 0 0,0 1 0,-1 0 0,-1 0 1,0 1-1,-18-18 0,5 15 155,45 45 149,-6-16 86,-1-2 0,1 0 0,1-1 0,-1 0 0,1-1 0,1-1 0,18 5-1,55 23-260,-89-34-1448</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1:16.965"/>
    </inkml:context>
    <inkml:brush xml:id="br0">
      <inkml:brushProperty name="width" value="0.025" units="cm"/>
      <inkml:brushProperty name="height" value="0.025" units="cm"/>
    </inkml:brush>
  </inkml:definitions>
  <inkml:trace contextRef="#ctx0" brushRef="#br0">1 91 6342,'0'0'4612,"5"-8"-1825,0-2-1907,19-35 2992,-2 17 3238,-37 63-4399,9-18-2465,-1-1-156,1 1-1,1 0 1,0 0-1,1 0 0,1 1 1,1 0-1,-1 23 1,3-39-63,0 0 1,0 0 0,1-1 0,-1 1-1,0 0 1,1 0 0,0 0 0,-1-1-1,1 1 1,0 0 0,0-1 0,0 1-1,0 0 1,0-1 0,0 1 0,0-1-1,1 0 1,-1 1 0,0-1 0,1 0-1,-1 0 1,1 0 0,0 0 0,-1 0-1,1 0 1,0 0 0,-1-1 0,1 1-1,0-1 1,0 1 0,0-1 0,0 0-1,-1 1 1,1-1 0,0 0 0,0 0-1,0 0 1,0-1 0,0 1 0,2-1 0,5 0 152,0 0 1,1-1 0,-1 0-1,0 0 1,0-1 0,-1-1 0,10-4-1,0-2-67,-1-2 0,0 0 0,0-1 0,-2-1 0,28-31 0,-43 45-115,0 0-1,0-1 0,1 1 0,-1 0 0,0-1 0,0 1 0,1 0 0,-1-1 0,0 1 0,0 0 1,1 0-1,-1-1 0,0 1 0,1 0 0,-1 0 0,0-1 0,1 1 0,-1 0 0,0 0 0,1 0 0,-1 0 1,0 0-1,1-1 0,-1 1 0,0 0 0,1 0 0,-1 0 0,1 0 0,-1 0 0,0 0 0,1 0 1,-1 0-1,1 1 0,-1-1 0,0 0 0,1 0 0,-1 0 0,0 0 0,1 0 0,-1 1 0,0-1 0,1 0 1,-1 0-1,0 0 0,1 1 0,-1-1 0,0 0 0,0 1 0,1-1 0,-1 0 0,0 1 0,0-1 1,0 0-1,1 1 0,-1-1 0,0 0 0,0 1 0,0-1 0,0 0 0,0 1 0,0-1 0,0 1 0,0-1 1,0 0-1,0 1 0,0-1 0,0 1 0,4 45 110,-1-6 26,-1-37-130,-1 1 1,0-1-1,1 0 0,0 0 1,-1-1-1,1 1 1,0 0-1,1-1 0,-1 1 1,0-1-1,1 1 0,-1-1 1,1 0-1,0 0 0,0 0 1,0-1-1,0 1 0,0-1 1,0 1-1,0-1 0,0 0 1,1 0-1,-1-1 0,0 1 1,1-1-1,-1 1 0,0-1 1,1 0-1,-1 0 0,0-1 1,1 1-1,-1-1 0,6-1 1,4-1 5,0 0 0,0-1 0,0-1 0,-1 0 0,1 0 1,-1-1-1,13-10 0,-15 10-9,-1-1 0,0 0 0,0-1 0,-1 0 0,0-1 0,11-15 0,-16 20 0,0-1 0,-1 1 0,1-1 0,-1 0 0,0 0 0,0-1 0,0 1 0,-1 0 0,1-1 0,-1 1 0,-1-1 0,1 1 0,-1-1 0,0 1 0,0-1 0,-1-5 0,0 10 0,0-1 0,1 0 0,-1 1 0,0-1 0,0 1 0,0-1 0,0 1 0,0 0 0,-1-1 0,1 1 0,0 0 0,0 0 0,-1 0 0,1 0 0,-1 0 0,1 0 0,-1 0 0,0 0 0,1 1 0,-1-1 0,0 1 0,1-1 0,-1 1 0,0 0 0,1-1 0,-1 1 0,-2 0 0,-59 0 0,43 1 0,-29 2 101,29 0-400,17-2-63,5-1-188,15-1-4116,0-5-2851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28:53.795"/>
    </inkml:context>
    <inkml:brush xml:id="br0">
      <inkml:brushProperty name="width" value="0.025" units="cm"/>
      <inkml:brushProperty name="height" value="0.025" units="cm"/>
    </inkml:brush>
  </inkml:definitions>
  <inkml:trace contextRef="#ctx0" brushRef="#br0">1 26 10826,'0'0'14921,"1"-7"-14061,3-10-551,3 16-50,14 28 50,-2 2-306,-4-9-4,0 2 0,19 36 0,-30-48 39,1 0-1,-2 1 0,1 0 0,-2 0 0,1 0 0,-1 1 0,-1-1 0,0 16 0,-1-10 242,-1 0 0,-1 0 0,-1 0 0,0 0 0,-1-1 0,-1 1 0,0-1 0,-1 0 0,-1-1 0,0 1 0,-2-2-1,1 1 1,-2-1 0,0 0 0,-12 13 0,21-26-296,1-1 1,-1 1-1,1 0 0,-1-1 0,1 1 1,-1-1-1,0 1 0,1-1 0,-1 1 1,0-1-1,0 1 0,1-1 0,-1 0 1,0 1-1,0-1 0,0 0 0,1 0 0,-1 1 1,0-1-1,-1 0 0,-4-11-3036,11-27-6845,1 24 3444</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1:17.753"/>
    </inkml:context>
    <inkml:brush xml:id="br0">
      <inkml:brushProperty name="width" value="0.025" units="cm"/>
      <inkml:brushProperty name="height" value="0.025" units="cm"/>
    </inkml:brush>
  </inkml:definitions>
  <inkml:trace contextRef="#ctx0" brushRef="#br0">0 29 7271,'12'-1'11882,"2"-1"-4329,9-1-2024,2-1-4701,21-4-3077,-16 4 4122,136-2-1956,-94 5-2978,-70 1 2370,17 2-1597,-12 3-5666</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1:18.093"/>
    </inkml:context>
    <inkml:brush xml:id="br0">
      <inkml:brushProperty name="width" value="0.025" units="cm"/>
      <inkml:brushProperty name="height" value="0.025" units="cm"/>
    </inkml:brush>
  </inkml:definitions>
  <inkml:trace contextRef="#ctx0" brushRef="#br0">0 32 14798,'0'0'12812,"79"1"-10698,-40-3-673,4-6-640,1 2-641,-3 3-160,-3-1-576,-7 4-1154,-8 0-2434,-6-5-2722,-2 1-8617</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1:19.385"/>
    </inkml:context>
    <inkml:brush xml:id="br0">
      <inkml:brushProperty name="width" value="0.025" units="cm"/>
      <inkml:brushProperty name="height" value="0.025" units="cm"/>
    </inkml:brush>
  </inkml:definitions>
  <inkml:trace contextRef="#ctx0" brushRef="#br0">2 9 15695,'0'0'11627,"0"10"-11568,0 2-41,-1-2 10,1 1 1,0-1-1,0 1 1,2-1-1,-1 1 0,1-1 1,4 13-1,-5-22 39,-1 0 0,1-1 0,0 1-1,-1 0 1,1 0 0,0-1 0,0 1 0,0 0 0,-1-1-1,1 1 1,0-1 0,0 1 0,0-1 0,0 1 0,0-1-1,0 0 1,0 1 0,0-1 0,0 0 0,0 0-1,0 0 1,0 0 0,0 0 0,0 0 0,0 0 0,0 0-1,0 0 1,0 0 0,0-1 0,0 1 0,0 0 0,0-1-1,2 0 1,30-18 1660,12-22-1051,-32 27-520,0 2-1,28-21 0,-38 63-155,-13 7 0,8-32 0,0 1 0,1 0 0,-1-1 0,1 1 0,0 0 0,0 0 0,1 0 0,0 0 0,0 7 0,2-12 0,-1-1 0,0 1 0,0-1 0,1 0 0,-1 1 0,0-1 0,0 0 0,1 0 0,-1 0 0,0 0 0,1 0 0,-1 0 0,0 0 0,1-1 0,-1 1 0,0 0 0,0-1 0,1 1 0,-1-1 0,0 1 0,0-1 0,0 1 0,2-2 0,10-8 0,0 0 0,-1 0 0,0-2 0,-1 1 0,19-25 0,15-15 0,-45 50-76,0 1-1,0 0 1,1 0 0,-1-1 0,0 1-1,0 0 1,0 0 0,0 0 0,1-1-1,-1 1 1,0 0 0,0 0-1,0 0 1,1-1 0,-1 1 0,0 0-1,0 0 1,1 0 0,-1 0 0,0 0-1,0 0 1,1 0 0,-1 0-1,0-1 1,0 1 0,1 0 0,-1 0-1,0 0 1,1 0 0,-1 0 0,0 1-1,0-1 1,1 0 0,-1 0 0,0 0-1,0 0 1,1 0 0,-1 0-1,0 0 1,2 12-10751</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1:19.884"/>
    </inkml:context>
    <inkml:brush xml:id="br0">
      <inkml:brushProperty name="width" value="0.025" units="cm"/>
      <inkml:brushProperty name="height" value="0.025" units="cm"/>
    </inkml:brush>
  </inkml:definitions>
  <inkml:trace contextRef="#ctx0" brushRef="#br0">1 82 3716,'0'0'24444,"10"1"-22960,6 0-996,-1 0 0,1-1 0,0 0 0,0-2 0,25-4-1,84-28-179,-84 21-382,0 3-1,54-8 0,-89 17-799,6 1 423</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1:20.645"/>
    </inkml:context>
    <inkml:brush xml:id="br0">
      <inkml:brushProperty name="width" value="0.025" units="cm"/>
      <inkml:brushProperty name="height" value="0.025" units="cm"/>
    </inkml:brush>
  </inkml:definitions>
  <inkml:trace contextRef="#ctx0" brushRef="#br0">18 67 9833,'0'0'15919,"1"11"-14808,1 24-779,-2 0 0,-2-1 1,-7 49-1,-1-26 3357,10-56-3134,1-8-224,37-105-331,-14 45 0,-20 53 0,1 0 0,0 1 0,1 0 0,1 0 0,11-17 0,-16 27 0,1 0 0,0-1 0,0 1 0,0 1 0,0-1 0,0 0 0,1 1 0,-1 0 0,1 0 0,0 0 0,-1 0 0,1 0 0,0 1 0,0-1 0,0 1 0,0 0 0,0 1 0,1-1 0,-1 1 0,0 0 0,0 0 0,9 1 0,-11-1 0,0 1 0,0-1 0,0 1 0,0 0 0,0 0 0,0 0 0,0 0 0,0 1 0,0-1 0,-1 0 0,1 1 0,0-1 0,-1 1 0,1-1 0,-1 1 0,0 0 0,0 0 0,1 0 0,-1 0 0,0 0 0,0 0 0,-1 0 0,1 0 0,0 0 0,-1 0 0,1 0 0,-1 0 0,0 1 0,0-1 0,0 2 0,1 0 0,-1-1 0,0 1 0,0-1 0,0 1 0,0 0 0,0-1 0,-1 0 0,0 1 0,0-1 0,0 1 0,0-1 0,0 0 0,-1 0 0,1 1 0,-1-1 0,0 0 0,0-1 0,-4 6 0,0-4 0,1-1 0,-1 0 0,0 0 0,0 0 0,0 0 0,-1-1 0,1 0 0,0 0 0,-1-1 0,0 0 0,1 0 0,-1-1 0,0 0 0,1 0 0,-1 0 0,-7-2 0,14 2-38,-1 0 0,0 1 0,0-1 0,1-1 1,-1 1-1,0 0 0,0 0 0,1 0 0,-1 0 0,0 0 0,1-1 0,-1 1 1,0 0-1,1-1 0,-1 1 0,0 0 0,1-1 0,-1 1 0,1-1 0,-1 1 1,1-1-1,-1 1 0,1-1 0,-1 1 0,1-1 0,-1 0 0,1 1 0,0-1 1,-1 1-1,1-1 0,0 0 0,-1 0 0,1 1 0,0-1 0,0 0 0,0 1 1,0-1-1,0 0 0,0 0 0,0 1 0,0-1 0,0 0 0,0 0 0,0 1 1,0-1-1,1 0 0,-1 1 0,0-1 0,1 0 0,0-2-423,1 1-1,-1 0 0,1-1 1,-1 1-1,1 0 0,0 0 1,0 1-1,0-1 0,0 0 1,0 0-1,0 1 0,4-2 1,12-5-9261</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2:15.080"/>
    </inkml:context>
    <inkml:brush xml:id="br0">
      <inkml:brushProperty name="width" value="0.025" units="cm"/>
      <inkml:brushProperty name="height" value="0.025" units="cm"/>
    </inkml:brush>
  </inkml:definitions>
  <inkml:trace contextRef="#ctx0" brushRef="#br0">1 1 7527,'0'0'19517,"2"8"-18481,4 19-352,-2 0 0,-1 0 0,0 52 1,4 47-150,0-65-470,-6-40-22,1-1-1,9 38 1,-4-49-639,-7-9 361,1 0 1,-1 0-1,0 0 0,1 0 1,-1 0-1,0 0 1,1 0-1,-1 0 0,0 0 1,1 0-1,-1 0 1,0 0-1,1-1 1,-1 1-1,0 0 0,1 0 1,-1 0-1,0 0 1,0-1-1,1 1 0,-1 0 1,0 0-1,0-1 1,0 1-1,1 0 0,-1-1 1,0 1-1,0 0 1,0 0-1,0-1 1,0 1-1,0 0 0,1-1 1,-1 1-1,0 0 1,0-1-1,0 1 0,0 0 1,0-1-1,0 1 1,0 0-1,0-1 1,-1 1-1,1 0 0,0-1 1,0-14-10219</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2:15.796"/>
    </inkml:context>
    <inkml:brush xml:id="br0">
      <inkml:brushProperty name="width" value="0.025" units="cm"/>
      <inkml:brushProperty name="height" value="0.025" units="cm"/>
    </inkml:brush>
  </inkml:definitions>
  <inkml:trace contextRef="#ctx0" brushRef="#br0">0 339 10570,'0'0'14638,"10"-7"-13544,3-2-816,-2-2 1,1 1-1,-1-2 0,-1 0 0,0 0 0,-1 0 1,0-1-1,9-18 0,17-35 54,-9 17-172,31-45-1,-54 158 946,-14 39-608,5-63-497,0 65 0,6-103-101,0-1 1,0 1 0,0-1 0,0 0-1,0 1 1,0-1 0,1 1 0,-1-1-1,1 0 1,-1 1 0,1-1 0,0 0 0,-1 1-1,1-1 1,0 0 0,1 2-1,14 4-5609,-7-7-2720</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2:05.191"/>
    </inkml:context>
    <inkml:brush xml:id="br0">
      <inkml:brushProperty name="width" value="0.025" units="cm"/>
      <inkml:brushProperty name="height" value="0.025" units="cm"/>
    </inkml:brush>
  </inkml:definitions>
  <inkml:trace contextRef="#ctx0" brushRef="#br0">40 1 9129,'0'0'11312,"-5"10"-10378,-1 2-725,1 0 1,1 1-1,0-1 0,1 1 1,0 0-1,1 0 1,0 1-1,1 17 0,-3 914 5519,28-351-4377,31 44 1078,-49-547-2823,-10 144 0,-2-54-1097,7-185-2540,3-14-2631</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2:06.609"/>
    </inkml:context>
    <inkml:brush xml:id="br0">
      <inkml:brushProperty name="width" value="0.025" units="cm"/>
      <inkml:brushProperty name="height" value="0.025" units="cm"/>
    </inkml:brush>
  </inkml:definitions>
  <inkml:trace contextRef="#ctx0" brushRef="#br0">1 155 7175,'0'0'9433,"10"1"-8568,32 0-435,0-2 0,1-1 0,72-15 1,8-1-247,525-31 235,-453 37-368,730-36 3024,114 39-2923,-613 11 550,-241-2-380,700 22 1006,-828-15-1167,27 1-3632,-82-8 583</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2:06.966"/>
    </inkml:context>
    <inkml:brush xml:id="br0">
      <inkml:brushProperty name="width" value="0.025" units="cm"/>
      <inkml:brushProperty name="height" value="0.025" units="cm"/>
    </inkml:brush>
  </inkml:definitions>
  <inkml:trace contextRef="#ctx0" brushRef="#br0">0 1 16400,'0'0'6176,"14"1"-4708,63 14-845,-1 4 0,134 51 0,-208-69-612,0-1 0,0 1 0,0 0 0,0 0 0,-1 0 1,1 0-1,0 0 0,0 0 0,-1 0 0,1 0 0,0 1 1,-1-1-1,1 0 0,-1 1 0,0 0 0,2 1 1,-3-2 50,0 0 0,0 0 1,0 0-1,0-1 1,0 1-1,0 0 1,0 0-1,0 0 0,0 0 1,-1-1-1,1 1 1,0 0-1,0 0 1,-1 0-1,1-1 1,-1 1-1,1 0 0,0 0 1,-1-1-1,0 1 1,1-1-1,-1 1 1,1 0-1,-1-1 1,0 1-1,0 0 0,-10 6 664,0-1 0,0 0 0,0 0-1,-16 5 1,1 0-780,8-1 548,0 1 0,1 0 0,0 1 0,-17 16 0,27-20-865,-1-1 0,1 1 0,1 1 0,-8 10 0,2 8-4308,7 1-3637</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28:54.125"/>
    </inkml:context>
    <inkml:brush xml:id="br0">
      <inkml:brushProperty name="width" value="0.025" units="cm"/>
      <inkml:brushProperty name="height" value="0.025" units="cm"/>
    </inkml:brush>
  </inkml:definitions>
  <inkml:trace contextRef="#ctx0" brushRef="#br0">33 0 11499,'0'0'9924,"-1"11"-9123,-3 9-658,-8 54 2436,-4 90 0,16-164-2578,0 0 0,0 1 0,0-1 0,0 0 0,0 1 0,1-1 0,-1 0 0,0 1 0,0-1 0,0 0 0,0 0 0,0 1 0,0-1 0,0 0 0,1 1 0,-1-1 0,0 0 0,0 0 0,0 1 0,1-1 0,-1 0 0,0 0 1,0 0-1,1 1 0,-1-1 0,0 0 0,0 0 0,1 0 0,-1 0 0,0 0 0,1 0 0,-1 1 0,0-1 0,0 0 0,1 0 0,-1 0 0,1 0 0,16-4 2,15-12-24,101-77-6780,-96 68 117</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2:08.026"/>
    </inkml:context>
    <inkml:brush xml:id="br0">
      <inkml:brushProperty name="width" value="0.025" units="cm"/>
      <inkml:brushProperty name="height" value="0.025" units="cm"/>
    </inkml:brush>
  </inkml:definitions>
  <inkml:trace contextRef="#ctx0" brushRef="#br0">11 413 6086,'0'0'11413,"-2"10"-10100,-1 2-874,-3 34 1466,6-45-1852,0 0 0,0 0 1,1-1-1,-1 1 0,0 0 0,0 0 1,0-1-1,1 1 0,-1 0 0,0 0 1,1-1-1,-1 1 0,0 0 0,1-1 1,-1 1-1,1-1 0,-1 1 0,1-1 0,-1 1 1,1 0-1,0-1 0,-1 0 0,1 1 1,0-1-1,-1 1 0,1-1 0,0 0 1,0 0-1,-1 1 0,1-1 0,0 0 1,0 0-1,-1 0 0,1 0 0,0 0 0,0 0 1,-1 0-1,1 0 0,0 0 0,0 0 1,0 0-1,0-1 0,2 1 64,0-1-1,0 1 1,0-1-1,0 0 1,0 0 0,0-1-1,0 1 1,0-1-1,0 1 1,2-3-1,22-24 270,-2-2 0,-1 0-1,-1-1 1,-2-2 0,26-51-1,-11 22-232,-3 3-69,37-57 99,-70 116-185,0-1 1,0 1-1,0-1 0,1 1 1,-1-1-1,0 1 1,0-1-1,1 1 1,-1-1-1,0 1 0,1-1 1,-1 1-1,0-1 1,1 1-1,-1 0 1,1-1-1,-1 1 0,0-1 1,1 1-1,-1 0 1,1 0-1,-1-1 1,1 1-1,-1 0 1,1 0-1,0 0 0,-1-1 1,1 1-1,-1 0 1,1 0-1,-1 0 1,1 0-1,-1 0 0,1 0 1,0 0-1,-1 0 1,1 0-1,-1 1 1,1-1-1,-1 0 1,1 0-1,-1 0 0,1 1 1,-1-1-1,1 0 1,-1 0-1,1 1 1,-1-1-1,1 1 0,-1-1 1,1 0-1,-1 1 1,0-1-1,1 1 1,-1-1-1,0 1 0,0-1 1,1 1-1,-1-1 1,0 1-1,0-1 1,0 1-1,1-1 1,-1 1-1,0-1 0,0 1 1,0 0-1,0 0 1,7 49 74,-6-43-6,3 45 118,-2-18-195,1 0-1,2 0 1,17 61 0,-21-91-208,0-1-1,1 0 1,-1 0 0,1 0 0,-1 0 0,1 0 0,0 0-1,4 4 1,-5-6-195,-1-1-1,1 1 1,1 0-1,-1 0 1,0-1-1,0 1 1,0-1-1,0 1 1,0-1-1,0 1 1,1-1 0,-1 0-1,0 0 1,0 0-1,1 1 1,-1-1-1,2 0 1,14-2-10803</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2:10.098"/>
    </inkml:context>
    <inkml:brush xml:id="br0">
      <inkml:brushProperty name="width" value="0.025" units="cm"/>
      <inkml:brushProperty name="height" value="0.025" units="cm"/>
    </inkml:brush>
  </inkml:definitions>
  <inkml:trace contextRef="#ctx0" brushRef="#br0">110 188 8776,'0'0'1340,"5"-9"-390,9-10 341,0 1-1,1 0 0,1 2 0,1-1 0,35-25 0,-39 32-311,-6 6-105,-1-1 0,1 0 1,-1 0-1,0-1 0,6-8 1,-49 24 1180,14 2-1814,2 0 0,0 2 0,0 0 0,1 1 1,-31 32-1,39-35-49,1 0 0,0 1 0,1 0 0,0 0 1,1 1-1,1 1 0,0 0 0,1 0 0,-9 27 0,15-39-179,1 1-1,-1-1 0,0 1 0,1-1 1,0 1-1,-1 0 0,1-1 0,1 1 0,-1-1 1,1 1-1,0 3 0,0-5-8,-1-1 0,1 1-1,0 0 1,0-1 0,0 1 0,0-1-1,0 0 1,0 1 0,0-1 0,0 0-1,1 1 1,-1-1 0,0 0 0,1 0-1,-1 0 1,4 1 0,3 1-36,1-1 1,0 0-1,-1-1 1,1 1-1,0-2 1,0 1-1,12-2 1,-19 1 19,109-6-2651,-38-10-3450,-16-6-4431</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2:21.112"/>
    </inkml:context>
    <inkml:brush xml:id="br0">
      <inkml:brushProperty name="width" value="0.025" units="cm"/>
      <inkml:brushProperty name="height" value="0.025" units="cm"/>
    </inkml:brush>
  </inkml:definitions>
  <inkml:trace contextRef="#ctx0" brushRef="#br0">0 95 13869,'1'0'8597,"12"0"-6587,0-1-832,0 0-1,-1 0 0,22-6 0,73-30 762,-76 24-1841,48-12 0,26 15-82,-120 19-11322,7-8 2999</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2:22.307"/>
    </inkml:context>
    <inkml:brush xml:id="br0">
      <inkml:brushProperty name="width" value="0.025" units="cm"/>
      <inkml:brushProperty name="height" value="0.025" units="cm"/>
    </inkml:brush>
  </inkml:definitions>
  <inkml:trace contextRef="#ctx0" brushRef="#br0">126 52 10218,'0'0'13218,"-1"-8"-11446,-5-26-576,6 34-1177,0-1 1,0 1-1,0-1 1,0 1-1,-1-1 1,1 1-1,0-1 1,0 1-1,-1-1 1,1 1-1,0 0 1,0-1-1,-1 1 1,1-1-1,0 1 1,-1 0 0,1-1-1,-1 1 1,1 0-1,-1 0 1,1-1-1,0 1 1,-1 0-1,1 0 1,-1 0-1,1 0 1,-1-1-1,1 1 1,-1 0-1,1 0 1,-1 0-1,1 0 1,-1 0-1,1 0 1,-1 0-1,1 0 1,-1 1 0,1-1-1,-1 0 1,1 0-1,-1 0 1,1 0-1,0 1 1,-1-1-1,1 0 1,-1 0-1,1 1 1,-1-1-1,1 0 1,0 1-1,-1-1 1,1 0-1,0 1 1,-1-1-1,1 1 1,-18 18 45,9-7 140,0 0-1,0 1 1,2 0-1,-1 0 1,2 1-1,0 0 1,0 0-1,1 0 1,1 1-1,1 0 1,0 0-1,-1 15 1,4-29-202,0 0 1,0 0 0,0 0-1,0 1 1,0-1 0,0 0-1,1 0 1,-1 0 0,0 0-1,1 0 1,-1 0 0,0 0-1,1 0 1,-1 0-1,1 0 1,0 0 0,-1-1-1,1 1 1,0 0 0,0 0-1,-1 0 1,1-1 0,0 1-1,0 0 1,0-1 0,0 1-1,1 0 1,1 0 10,-1-1 0,1 1 0,0-1 0,0 1 0,-1-1 0,1 0 0,0 0 0,0 0 0,-1-1 1,6 0-1,3-2 44,-1 0 1,1-1-1,-1 0 1,16-8-1,-15 6-16,-1-1-1,1 0 1,-2 0 0,1-1-1,-1 0 1,0 0-1,-1-1 1,12-15-1,-18 42 427,-2-12-457,1 1 1,-1-1-1,1 1 1,0-1-1,0 0 1,1 0-1,0 0 1,4 10-1,-5-15-2,1 0 0,-1 0 0,1 0 0,0 0 0,0 0 0,-1 0 0,1 0 0,0-1-1,0 1 1,0-1 0,0 0 0,0 1 0,0-1 0,0 0 0,0 0 0,0 0 0,-1 0 0,1 0-1,0-1 1,3 0 0,0 0 27,-1-1 0,0 0 0,0 0 0,-1 0 0,1 0 0,0-1-1,-1 0 1,1 1 0,2-5 0,0 1 15,0 0-1,-1-1 1,0 1 0,0-1-1,0 0 1,-1-1-1,0 1 1,-1-1-1,4-10 1,-6 12-51,0 0 0,-1 1 0,0-1 0,0 0 0,0 0 0,0 0 0,-1 0 0,0 1 0,-3-9 0,4 12 0,0 1 0,-1-1 0,1 0 0,-1 1 0,0-1 0,1 1 0,-1-1 0,0 1 0,0 0 0,0-1 0,0 1 0,0 0 0,0-1 0,0 1 0,-1 0 0,1 0 0,0 0 0,-1 0 0,1 0 0,0 0 0,-1 1 0,1-1 0,-1 0 0,0 1 0,1-1 0,-1 1 0,1 0 0,-1-1 0,0 1 0,1 0 0,-1 0 0,0 0 0,1 0 0,-1 0 0,0 0 0,1 1 0,-3 0 0,-6 9-1132,5-2-2103,-1-4-5018</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2:23.610"/>
    </inkml:context>
    <inkml:brush xml:id="br0">
      <inkml:brushProperty name="width" value="0.025" units="cm"/>
      <inkml:brushProperty name="height" value="0.025" units="cm"/>
    </inkml:brush>
  </inkml:definitions>
  <inkml:trace contextRef="#ctx0" brushRef="#br0">1 0 256,'0'0'8809,"46"52"-8777,-43-50-353,-3-1-1184</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2:25.105"/>
    </inkml:context>
    <inkml:brush xml:id="br0">
      <inkml:brushProperty name="width" value="0.025" units="cm"/>
      <inkml:brushProperty name="height" value="0.025" units="cm"/>
    </inkml:brush>
  </inkml:definitions>
  <inkml:trace contextRef="#ctx0" brushRef="#br0">1 1 6438,'0'0'13816,"0"0"-13755,0 1 0,0-1 1,0 1-1,0-1 0,0 1 1,0-1-1,0 1 0,0-1 1,0 1-1,0-1 0,0 1 0,0-1 1,0 1-1,0-1 0,0 1 1,0-1-1,1 0 0,-1 1 1,0-1-1,0 1 0,0-1 0,1 1 1,-1-1-1,0 0 0,1 1 1,-1-1-1,0 1 0,1-1 1,61 42 1696,1-2 0,79 35 0,-79-43-1762,75 51 1,39 22-150,-108-76 144,-46-21 30,-1 2-1,42 24 1,150 113 147,77 49-48,-214-145-75,92 53-63,-93-65 342,24 12-200,132 89-1,-143-72-23,37 26-72,64 52 430,-83-59 366,16-2-504,-3 6-261,40 35-43,-148-115 151,1-1 1,1-1 0,-1 0 0,1-1 0,1 0-1,28 10 1,-30-11 666,-9-3-3086,-20-2-20379</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2:28.459"/>
    </inkml:context>
    <inkml:brush xml:id="br0">
      <inkml:brushProperty name="width" value="0.025" units="cm"/>
      <inkml:brushProperty name="height" value="0.025" units="cm"/>
    </inkml:brush>
  </inkml:definitions>
  <inkml:trace contextRef="#ctx0" brushRef="#br0">1 0 10762,'0'0'11254,"1"11"-10988,26 152 1664,79 271 0,-47-219-1877,-30-103 585,86 216 0,-77-254-610,88 123 0,-16-28-9,10 7 451,-82-110-117,-19-32-314,1-2 0,31 40 0,-1-15 397,2-2 0,104 82 0,-88-72-327,-49-44 154,34 28 0,129 80 687,-130-94-861,1-2-1,2-3 1,71 29 0,-97-45-81,-7-6 27,1-1 0,1 0-1,-1-2 1,1-1 0,0 0 0,37-1 0,-24-1 118,60 12 0,-74-7-87,0 0 1,41 21-1,-47-20-20,1 0 0,0 0 0,0-2 0,1 0 0,33 5 0,26-4-46,-26-3 0,-1 2 0,81 20 0,-23 1 0,54 18 0,-150-41-433,-12-4 123,1 0-1,0 0 1,0 1 0,0-1 0,0 1 0,0-1-1,0 1 1,-1 0 0,1 0 0,0 0 0,-1 0-1,1 0 1,0 0 0,-1 0 0,1 0 0,-1 1 0,0-1-1,0 0 1,1 1 0,-1 0 0,0-1 0,0 1-1,0-1 1,0 1 0,-1 0 0,2 2 0,-2 6-8819</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2:29.706"/>
    </inkml:context>
    <inkml:brush xml:id="br0">
      <inkml:brushProperty name="width" value="0.025" units="cm"/>
      <inkml:brushProperty name="height" value="0.025" units="cm"/>
    </inkml:brush>
  </inkml:definitions>
  <inkml:trace contextRef="#ctx0" brushRef="#br0">1 17 15791,'0'0'10821,"9"-5"-9177,-8 4-1611,1 0 36,0 0 0,0-1 0,0 1 0,0 0 0,0 0 0,0 1 0,1-1 0,-1 0 0,0 1 0,0-1 0,0 1 0,1 0 0,3-1 0,-4 2-31,-1 1 0,1-1 1,-1 0-1,0 1 0,1-1 0,-1 0 1,0 1-1,0 0 0,0-1 0,0 1 1,0 0-1,0-1 0,-1 1 0,1 0 0,0 0 1,-1 0-1,1 0 0,-1-1 0,0 1 1,0 0-1,0 0 0,0 0 0,0 2 1,5 63-34,-4 79 0,-2-73-832,-5-25-2843,-9-20-4442,5-16 2677</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2:30.064"/>
    </inkml:context>
    <inkml:brush xml:id="br0">
      <inkml:brushProperty name="width" value="0.025" units="cm"/>
      <inkml:brushProperty name="height" value="0.025" units="cm"/>
    </inkml:brush>
  </inkml:definitions>
  <inkml:trace contextRef="#ctx0" brushRef="#br0">0 95 7399,'0'0'20724,"63"-32"-19379,-28 18-448,5 2-609,0 2-256,-1 2-352,-5 4-1378,-9 1-1537,-7 1-865,-10-2-800,-6-1-1346</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2:30.407"/>
    </inkml:context>
    <inkml:brush xml:id="br0">
      <inkml:brushProperty name="width" value="0.025" units="cm"/>
      <inkml:brushProperty name="height" value="0.025" units="cm"/>
    </inkml:brush>
  </inkml:definitions>
  <inkml:trace contextRef="#ctx0" brushRef="#br0">1 113 17777,'0'0'9257,"72"-49"-8136,-29 37-833,7 1-192,3 2-96,-1 2-897,-4-2-1697,-9 2-2499,-11-2-2723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29:06.447"/>
    </inkml:context>
    <inkml:brush xml:id="br0">
      <inkml:brushProperty name="width" value="0.025" units="cm"/>
      <inkml:brushProperty name="height" value="0.025" units="cm"/>
    </inkml:brush>
  </inkml:definitions>
  <inkml:trace contextRef="#ctx0" brushRef="#br0">1119 1 9897,'-97'13'790,"0"5"-1,1 5 0,1 3 1,1 4-1,2 5 0,-114 59 1,173-76-155,1 1 1,1 1-1,2 2 1,-49 44-1,64-52-437,1 0 0,1 1 0,0 1 0,1 0 0,1 0 0,0 1-1,1 1 1,1-1 0,1 1 0,-9 33 0,10-25-35,2 0-1,0 0 1,2 1-1,1-1 1,1 1 0,1-1-1,2 1 1,0-1-1,8 28 1,0-18-94,0-1-1,3 0 1,0-1-1,2-1 1,38 57 0,1-16-153,4-2 0,3-3 0,3-2 0,97 78 0,115 64-1415,-216-170 1119,1-3 0,127 53 0,-149-74 278,0-2-1,1-1 1,1-3-1,0-1 1,85 5-1,-94-13 112,0-2-1,0-1 1,0-1 0,-1-2-1,0-1 1,0-2-1,0 0 1,49-24-1,-27 4 303,0-1 0,-2-4 0,-2-1 1,-1-2-1,-2-3 0,-1-2 0,-3-1 0,43-55 0,-31 27 7,-4-1-1,-2-3 1,-4-2 0,68-162-1,-88 174 438,32-132 0,-50 163-339,-2 0 1,-1 0 0,-1-1-1,-2 1 1,-7-65-1,4 86-365,-1 0 1,0 0-1,-1 0 0,0 1 0,-1-1 0,-1 1 0,0 0 0,0 1 0,-2 0 0,1 0 0,-1 0 0,0 1 0,-1 0 0,-1 0 0,1 1 0,-1 0 0,-1 1 0,0 0 0,0 1 0,0 0 0,-1 1 0,-14-6 0,-16-3-84,0 1 0,0 1 1,-1 3-1,-1 2 0,-61-4 0,-398-16-819,167 30-3746,258 2 1213,19 4-1478</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2:31.124"/>
    </inkml:context>
    <inkml:brush xml:id="br0">
      <inkml:brushProperty name="width" value="0.025" units="cm"/>
      <inkml:brushProperty name="height" value="0.025" units="cm"/>
    </inkml:brush>
  </inkml:definitions>
  <inkml:trace contextRef="#ctx0" brushRef="#br0">150 89 9001,'0'0'2466,"8"-9"438,0-2-1796,27-32 2602,-5 18 2720,-29 26-6256,-1 0 1,1 0-1,-1 0 1,0 1-1,1-1 1,-1 0-1,0 0 1,0 1-1,0-1 1,0 0-1,0 1 1,0-1-1,0 0 1,-1 0-1,0 3 1,-8 17-89,-1 0 0,-1-1 0,-1 0 0,0-1 0,-2 0 0,-18 20 0,18-22-90,-9 12-35,-2-1-1,-30 27 1,55-55 42,0 1-1,-1-1 0,1 0 0,0 1 0,0-1 1,-1 1-1,1-1 0,0 0 0,-1 1 1,1-1-1,0 0 0,-1 0 0,1 1 0,-1-1 1,1 0-1,0 0 0,-1 1 0,1-1 0,-1 0 1,1 0-1,-1 0 0,1 0 0,0 0 1,-1 0-1,1 0 0,-1 0 0,1 0 0,-1 0 1,1 0-1,-1 0 0,1 0 0,-1 0 0,1 0 1,-1-1-1,3-15-15,15-23-222,58-99-892,-74 179 1223,-2-2-96,3 47 11,-2-84 0,1 0 1,0 0-1,0-1 1,-1 1-1,1 0 1,1-1-1,-1 1 1,0-1 0,0 1-1,1-1 1,-1 1-1,0-1 1,1 0-1,-1 0 1,1 0-1,0 0 1,-1 0-1,1 0 1,0 0-1,0 0 1,0-1-1,0 1 1,-1-1-1,1 1 1,0-1-1,3 0 1,-3 1 0,0-1 1,0 1 0,0-1-1,0 0 1,0 0 0,0 0-1,1 0 1,-1 0-1,0-1 1,0 1 0,0 0-1,0-1 1,0 0 0,0 1-1,0-1 1,-1 0-1,1 0 1,0 0 0,0 0-1,-1 0 1,1-1 0,0 1-1,2-3 1,-4 2-10,1 1 0,-1-1 1,0 1-1,0-1 0,0 1 0,0-1 0,0 1 1,0 0-1,0-1 0,0 1 0,0-1 1,-1 1-1,1-1 0,-1 1 0,1 0 1,-1-1-1,1 1 0,-1 0 0,0-1 1,0 1-1,1 0 0,-1 0 0,-2-2 1,-30-32 117,20 23-96,5 3 23,5 5 6,1 0 1,-2 0-1,1 1 0,0-1 0,-1 1 1,1-1-1,-1 1 0,0 0 1,0 1-1,0-1 0,-6-2 0,41 29 176,-18-19-413,0-1-1,0 0 1,1-1 0,-1 0-1,17 1 1,36-5-8214,-42-4-2061</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2:31.824"/>
    </inkml:context>
    <inkml:brush xml:id="br0">
      <inkml:brushProperty name="width" value="0.025" units="cm"/>
      <inkml:brushProperty name="height" value="0.025" units="cm"/>
    </inkml:brush>
  </inkml:definitions>
  <inkml:trace contextRef="#ctx0" brushRef="#br0">1 13 8008,'0'-5'5605,"0"-3"5349,0 8-10089,3 12 256,0 2-192,0 5-545,0 5-288,-2 2-64,2 4-1056,-3 6-898,0 2-993,0 1-1025,0 0-1761,0-3-3460</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2:32.182"/>
    </inkml:context>
    <inkml:brush xml:id="br0">
      <inkml:brushProperty name="width" value="0.025" units="cm"/>
      <inkml:brushProperty name="height" value="0.025" units="cm"/>
    </inkml:brush>
  </inkml:definitions>
  <inkml:trace contextRef="#ctx0" brushRef="#br0">1 1 7079,'0'0'3673,"1"11"-1042,8 111 4348,-3-23-3530,4-3-4422,-10-96 944,0 1 0,0 0 1,0 0-1,1 0 1,-1-1-1,0 1 0,1 0 1,-1-1-1,0 1 0,1 0 1,-1-1-1,1 1 1,-1 0-1,1-1 0,0 1 1,-1-1-1,1 1 1,-1-1-1,1 1 0,0-1 1,-1 1-1,1-1 0,0 0 1,0 1-1,-1-1 1,1 0-1,0 0 0,0 1 1,0-1-1,-1 0 1,1 0-1,0 0 0,0 0 1,0 0-1,0 0 0,-1 0 1,1-1-1,0 1 1,0 0-1,-1 0 0,1-1 1,0 1-1,0 0 1,-1-1-1,1 1 0,0 0 1,-1-1-1,1 1 1,1-2-1,-6 21-8646,-4-13 3598</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2:32.991"/>
    </inkml:context>
    <inkml:brush xml:id="br0">
      <inkml:brushProperty name="width" value="0.025" units="cm"/>
      <inkml:brushProperty name="height" value="0.025" units="cm"/>
    </inkml:brush>
  </inkml:definitions>
  <inkml:trace contextRef="#ctx0" brushRef="#br0">1 50 14638,'0'0'8424,"71"9"-8008,-17-13-320,7-4-416,8 1-1057,3-1-33,-3-1-479,1 1-2019,-11 1-1025,-3 0-2498</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2:33.366"/>
    </inkml:context>
    <inkml:brush xml:id="br0">
      <inkml:brushProperty name="width" value="0.025" units="cm"/>
      <inkml:brushProperty name="height" value="0.025" units="cm"/>
    </inkml:brush>
  </inkml:definitions>
  <inkml:trace contextRef="#ctx0" brushRef="#br0">0 10 12876,'0'0'4805,"58"9"-4485,-34-9-288,7 0-96,0-1-1538,5-2-2145,0-2-2083</inkml:trace>
  <inkml:trace contextRef="#ctx0" brushRef="#br0" timeOffset="1">435 1 7847,'0'0'5542,"64"12"-3204,-47-9-352,-2 0-225,-2 1-31,-4-3-481,0 3-544,-5 0-449,-1-1-160</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2:36.114"/>
    </inkml:context>
    <inkml:brush xml:id="br0">
      <inkml:brushProperty name="width" value="0.025" units="cm"/>
      <inkml:brushProperty name="height" value="0.025" units="cm"/>
    </inkml:brush>
  </inkml:definitions>
  <inkml:trace contextRef="#ctx0" brushRef="#br0">53 228 1666,'6'-11'6655,"8"0"-4223,25-9-3643,-15 8 1566,-23 11-185,24-15 5388,44-38 0,-64 50-5036,0 0 1,-1 0-1,0-1 1,1 1-1,-2-1 1,1 0-1,-1 0 1,1-1-1,-2 1 1,1 0 0,0-1-1,-1 0 1,0 0-1,-1 0 1,1 0-1,0-8 1,-2 14-512,-1-1 0,1 1 0,-1-1 0,0 1-1,1-1 1,-1 1 0,0-1 0,1 1 0,-1 0 0,0-1 0,1 1 0,-1 0 0,0-1 0,0 1 0,0 0 0,1 0 0,-1 0 0,0 0 0,0 0 0,1 0 0,-1 0-1,0 0 1,0 0 0,0 0 0,1 0 0,-1 0 0,0 1 0,0-1 0,1 0 0,-1 0 0,-1 1 0,-28 9-84,17-1 70,1 0 0,0 1-1,1 0 1,0 1 0,0 0-1,1 1 1,1 0 0,0 1-1,1 0 1,-11 20 0,14-22 49,0 0 1,0 0 0,1 0-1,1 0 1,0 1-1,0-1 1,1 1-1,0 0 1,1-1 0,1 1-1,0 0 1,0 0-1,1 0 1,4 14-1,-3-19-16,2 1-1,-1-1 1,1 0-1,0 0 1,0-1-1,1 1 1,0-1-1,5 6 1,-5-8-18,-1 1 1,0-1-1,-1 1 1,1 0-1,-1 0 1,0 0 0,0 0-1,0 0 1,-1 1-1,0-1 1,0 1-1,0 0 1,-1-1 0,2 12-1,-4-16-59,1 0 1,0 0-1,0 1 0,-1-1 1,1 0-1,-1 0 0,1 0 1,-1 1-1,1-1 0,-1 0 0,0 0 1,0 0-1,1 0 0,-1 0 1,0 0-1,0-1 0,0 1 1,0 0-1,0 0 0,0-1 0,0 1 1,0 0-1,-1-1 0,1 1 1,0-1-1,0 1 0,0-1 1,-1 0-1,1 0 0,0 1 1,0-1-1,-1 0 0,1 0 0,0 0 1,0 0-1,-1-1 0,1 1 1,0 0-1,-3-1 0,0 0-465,-1 1 0,1-1 0,-1 0 0,1 0 0,0-1 0,-1 1 0,1-1 0,0 0 0,0 0 0,-5-4 0,-2-5-2263,0 0 0,1-1 1,-14-19-1,9 6-2782</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2:36.455"/>
    </inkml:context>
    <inkml:brush xml:id="br0">
      <inkml:brushProperty name="width" value="0.025" units="cm"/>
      <inkml:brushProperty name="height" value="0.025" units="cm"/>
    </inkml:brush>
  </inkml:definitions>
  <inkml:trace contextRef="#ctx0" brushRef="#br0">0 58 4324,'0'0'16528,"57"-18"-14542,-29 16 128,0 1-449,5-3-608,-1 2-801,-3-2-224,-2-1-1505,-7-4-2307,-2-3-3522</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2:37.853"/>
    </inkml:context>
    <inkml:brush xml:id="br0">
      <inkml:brushProperty name="width" value="0.025" units="cm"/>
      <inkml:brushProperty name="height" value="0.025" units="cm"/>
    </inkml:brush>
  </inkml:definitions>
  <inkml:trace contextRef="#ctx0" brushRef="#br0">224 1 6406,'0'0'17312,"-10"9"-17045,-50 53 252,29-29 837,0-1-1,-60 46 1,90-77-1308,2-4-75,1-1 0,-1 1-1,0 0 1,1 0 0,-1-1 0,1 1-1,0 0 1,0 1 0,0-1 0,1 0-1,-1 1 1,4-4 0,5-6-398,88-114-4380,-111 195 6407,-23 77 1414,35-145-2562,-3-37 587,2 0-968,1 10-440,-2 0 1,0 0-1,-8-32 0,10 86 46,2 25 525,2-39-121,0-1 1,1 1-1,1-1 0,9 15 1,-12-23-36,0 0 0,0-1 1,0 1-1,1 0 1,0-1-1,0 0 0,0 0 1,0 0-1,1-1 1,0 1-1,0-1 0,0 0 1,5 2-1,-9-5-37,-1 0 0,0 0 0,0 0 1,1 0-1,-1-1 0,0 1 0,0 0 0,0 0 0,0 0 0,1-1 0,-1 1 0,0 0 1,0 0-1,0 0 0,0-1 0,0 1 0,0 0 0,1 0 0,-1-1 0,0 1 0,0 0 1,0 0-1,0-1 0,0 1 0,0 0 0,0 0 0,0-1 0,0 1 0,0 0 0,0 0 1,0-1-1,0 1 0,-1 0 0,1 0 0,0-1 0,0 1 0,0 0 0,0 0 0,0-1 1,0 1-1,-1 0 0,1 0 0,0 0 0,0-1 0,0 1 0,-1 0 0,1 0 0,0 0 1,0 0-1,-1-1 0,-7-14-7,-57-52-114,48 51 63,0-1 0,1-1 0,-18-26-1,36 44 30,-1-1 0,1 1 0,0 0 0,0 0 0,-1-1 0,1 1-1,0 0 1,0 0 0,0 1 0,-1-1 0,1 0 0,0 1-1,0-1 1,2 1 0,25 8-72,57 13-1179,-27-15-5689,-24-6-3142</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5:31.249"/>
    </inkml:context>
    <inkml:brush xml:id="br0">
      <inkml:brushProperty name="width" value="0.025" units="cm"/>
      <inkml:brushProperty name="height" value="0.025" units="cm"/>
    </inkml:brush>
  </inkml:definitions>
  <inkml:trace contextRef="#ctx0" brushRef="#br0">76 762 5605,'0'0'4170,"-8"9"-3727,3-4-563,-36 45 3302,37-45-1882,1-1 1,1 1 0,-1 0-1,1 0 1,0 0-1,-3 9 1,5-13 33,1-12-936,1 0 1,0 0-1,1 0 0,0 0 0,1 1 0,0 0 0,7-14 0,6-16 218,103-253 1553,6-17-1647,-92 188-1237,-30 116-1622,-3 18-12521</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5:31.578"/>
    </inkml:context>
    <inkml:brush xml:id="br0">
      <inkml:brushProperty name="width" value="0.025" units="cm"/>
      <inkml:brushProperty name="height" value="0.025" units="cm"/>
    </inkml:brush>
  </inkml:definitions>
  <inkml:trace contextRef="#ctx0" brushRef="#br0">100 1 16912,'-7'8'1468,"-3"7"-865,0 0-1,1 0 1,0 1-1,1 0 1,1 0-1,1 1 1,-7 28 0,4 9 27,3 0-1,2 0 1,3 0 0,1 0 0,4 0 0,13 75 0,-16-122-552,0-1 0,1 1 1,-1-1-1,1 0 0,1 1 0,-1-1 0,1 0 0,0 0 1,0-1-1,1 1 0,6 7 0,-8-12-29,0 1 1,1 0-1,-1-1 0,1 1 0,0-1 1,-1 0-1,1 0 0,0 0 0,0 0 1,0 0-1,0-1 0,0 1 0,0-1 1,0 0-1,0 0 0,0 0 0,0 0 1,0 0-1,0-1 0,-1 1 0,1-1 1,0 0-1,0 0 0,0 0 0,0 0 1,-1-1-1,5-2 0,21-11 63,-2-1-1,0-1 1,46-40 0,17-26-4686,-49 39-1976</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29:10.389"/>
    </inkml:context>
    <inkml:brush xml:id="br0">
      <inkml:brushProperty name="width" value="0.025" units="cm"/>
      <inkml:brushProperty name="height" value="0.025" units="cm"/>
    </inkml:brush>
  </inkml:definitions>
  <inkml:trace contextRef="#ctx0" brushRef="#br0">234 263 5765,'1'-12'145,"4"-64"956,-3 20 6089,10-63 0,-16 151-2975,1-9-3939,-11 44 0,-20 47-202,-62 211 251,43-108-3340,46-231-4099,-12-47 1627,10 32 2329,-6-16-269</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5:32.574"/>
    </inkml:context>
    <inkml:brush xml:id="br0">
      <inkml:brushProperty name="width" value="0.025" units="cm"/>
      <inkml:brushProperty name="height" value="0.025" units="cm"/>
    </inkml:brush>
  </inkml:definitions>
  <inkml:trace contextRef="#ctx0" brushRef="#br0">161 51 13581,'0'0'4468,"-4"-9"-2114,3 7-2309,0-2 253,-1 0 0,0 1 0,0-1 0,-1 1 0,1-1 0,-1 1 0,-3-4 0,5 6-215,-1 0-1,1 0 1,0 0-1,0 1 1,0-1-1,0 1 1,-1-1-1,1 1 1,0-1-1,-1 1 1,1 0 0,0-1-1,-1 1 1,1 0-1,0 0 1,-1 0-1,1 0 1,0 0-1,-1 0 1,1 1-1,0-1 1,-1 0-1,1 1 1,0-1-1,-1 1 1,1-1-1,0 1 1,0 0-1,0-1 1,0 1-1,0 0 1,0 0-1,0 0 1,-2 2-1,-7 6 159,1 0 0,0 1-1,0 0 1,1 1 0,0 0 0,1 1-1,1-1 1,0 1 0,0 0-1,-5 19 1,11-30-232,0 0-1,1 0 0,-1 0 1,0 0-1,1 1 0,-1-1 1,1 0-1,0 0 1,-1 0-1,1 0 0,0 0 1,0-1-1,-1 1 0,1 0 1,0 0-1,0 0 1,0-1-1,0 1 0,0 0 1,0-1-1,0 1 1,0-1-1,0 1 0,1-1 1,-1 0-1,0 1 0,0-1 1,0 0-1,1 0 1,-1 0-1,0 0 0,2 0 1,57 4 111,-40-4-95,-10 1-23,0 0 0,1 0 1,-1 1-1,0 0 0,13 5 1,-21-6-3,1 0 0,-1 0 0,1 1 0,-1-1 0,0 1 0,0-1 0,0 1 0,0 0 0,0-1 0,0 1 1,0 0-1,-1 1 0,1-1 0,0 0 0,-1 0 0,0 1 0,0-1 0,0 0 0,0 1 0,0-1 0,0 1 1,0 0-1,-1-1 0,0 1 0,1 4 0,-1 2 142,-1 0 0,-1 0 0,1 0 0,-1 0 0,-1-1 0,1 1 0,-2 0 0,1-1 0,-1 0 0,0 0 0,-1 0 0,0 0 0,-10 11 0,11-14-48,1 0 0,-1 0 0,-1 0 0,1-1 0,-1 0 0,0 0 0,0 0 0,0-1 0,0 1 0,-1-1 0,1 0 0,-1-1 0,0 0-1,0 1 1,0-2 0,0 1 0,0-1 0,0 0 0,0 0 0,-12 0 0,17-2-133,-1 0 1,1 0-1,0 1 0,-1-1 1,1 0-1,0 0 0,0 0 1,0-1-1,0 1 0,0 0 1,0 0-1,0 0 0,0-1 1,0 1-1,1 0 1,-1-1-1,0 1 0,1-1 1,-1 1-1,1-1 0,0 1 1,-1-1-1,1 1 0,0-1 1,0 1-1,0-1 0,0 0 1,1-2-1,3-48-2620,1 35 779,0 1-1,1 1 0,11-20 1,-11 21 402,21-40-5345</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5:33.224"/>
    </inkml:context>
    <inkml:brush xml:id="br0">
      <inkml:brushProperty name="width" value="0.025" units="cm"/>
      <inkml:brushProperty name="height" value="0.025" units="cm"/>
    </inkml:brush>
  </inkml:definitions>
  <inkml:trace contextRef="#ctx0" brushRef="#br0">1 1 14830,'0'0'9983,"0"12"-8867,1 37 104,6 92 147,-6-120-1015,2 0-1,1-1 1,0 0-1,13 34 1,-17-53-323,1 0 0,-1 0-1,0 0 1,1 0 0,-1 0 0,1 0 0,-1 0-1,1 0 1,-1 0 0,1-1 0,0 1 0,-1 0-1,1 0 1,0-1 0,0 1 0,0 0 0,-1-1-1,2 1 1,8-9 811,-2-30 266,-7 21-1106,1 4 0,-2 0 0,1 0 0,-2 0 0,0 1 0,0-1 0,-1 0 0,-1 1 0,-6-21 0,6 87 0,3-51 0,-1 1 0,1 0 0,1-1 0,-1 1 0,1 0 0,-1-1 0,1 1 0,0-1 0,0 1 0,0-1 0,1 1 0,-1-1 0,1 0 0,0 0 0,0 0 0,0 0 0,0 0 0,1 0 0,-1 0 0,1-1 0,0 1 0,0-1 0,-1 0 0,1 0 0,1 0 0,-1 0 0,0 0 0,0-1 0,1 1 0,-1-1 0,1 0 0,-1 0 0,1-1 0,0 1 0,-1 0 0,1-1 0,-1 0 0,1 0 0,0 0 0,-1-1 0,1 1 0,0-1 0,-1 0 0,1 0 0,-1 0 0,1 0 0,-1-1 0,0 1 0,1-1 0,-1 0 0,0 0 0,0 0 0,5-5 0,2-3 0,-1-1 0,0-1 0,0 0 0,-1 0 0,-1 0 0,0-1 0,-1 0 0,0-1 0,4-15 0,-16 169 0,6-139 0,-1 0 0,1 0 0,0 0 0,0 0 0,0-1 0,0 1 0,0 0 0,1 0 0,-1 0 0,0 0 0,0 0 0,1-1 0,-1 1 0,0 0 0,1 0 0,-1-1 0,0 1 0,1 0 0,-1 0 0,1-1 0,0 1 0,-1 0 0,1-1 0,-1 1 0,1-1 0,0 1 0,0-1 0,-1 1 0,1-1 0,0 0 0,0 1 0,-1-1 0,1 0 0,0 1 0,0-1 0,0 0 0,0 0 0,-1 0 0,1 0 0,0 0 0,0 0 0,0 0 0,0 0 0,0 0 0,-1 0 0,3-1 0,0 0 0,0 0 0,0 0 0,0 0 0,0-1 0,0 1 0,-1-1 0,1 0 0,0 0 0,-1 0 0,1 0 0,2-3 0,4-7 0,-1-1 0,0 0 0,-1 0 0,0-1 0,-1 0 0,5-18 0,2-2 0,-8 27 0,-1 9 0,0 21 0,-1 33 0,-4-39 0,0-13 0,1 1 0,-1 0 0,1 0 0,0 0 0,1 0 0,-1 0 0,1 0 0,0 0 0,0 0 0,0-1 0,1 1 0,2 6 0,-3-11-182,-1 0-1,1 1 1,-1-1 0,1 0-1,0 1 1,-1-1 0,1 0 0,-1 0-1,1 0 1,0 1 0,-1-1-1,1 0 1,0 0 0,-1 0-1,1 0 1,0 0 0,-1 0-1,1 0 1,0 0 0,-1-1-1,1 1 1,-1 0 0,1 0 0,0 0-1,-1-1 1,1 1 0,-1 0-1,1-1 1,0 1 0,-1 0-1,1-1 1,-1 1 0,0-1-1,1 1 1,-1-1 0,1 1-1,-1-1 1,0 1 0,1-1 0,-1 1-1,0-1 1,1 0 0,-1 1-1,0-1 1,0 0 0,0 1-1,0-1 1,1 1 0,-1-1-1,0 0 1,0 1 0,0-2 0,5-17-6716</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5:33.596"/>
    </inkml:context>
    <inkml:brush xml:id="br0">
      <inkml:brushProperty name="width" value="0.025" units="cm"/>
      <inkml:brushProperty name="height" value="0.025" units="cm"/>
    </inkml:brush>
  </inkml:definitions>
  <inkml:trace contextRef="#ctx0" brushRef="#br0">1 0 17809,'0'0'7655,"57"47"-31806</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5:34.173"/>
    </inkml:context>
    <inkml:brush xml:id="br0">
      <inkml:brushProperty name="width" value="0.025" units="cm"/>
      <inkml:brushProperty name="height" value="0.025" units="cm"/>
    </inkml:brush>
  </inkml:definitions>
  <inkml:trace contextRef="#ctx0" brushRef="#br0">23 83 10122,'0'0'7452,"-3"9"-5221,0 2-2010,0 1-1,1-1 0,0 1 0,1 0 0,0 0 1,1 0-1,1-1 0,0 1 0,0 0 0,1 0 1,5 16-1,-5-20-147,7 16 382,-1 0 0,-2 1 0,0 0 0,-2 0 0,2 34 0,-6-59-428,1 1-1,-1-1 1,0 0 0,0 1 0,0-1 0,0 0 0,0 1 0,0-1 0,0 1 0,0-1 0,0 0 0,0 1 0,-1-1 0,1 0 0,0 1 0,0-1 0,0 0 0,0 1 0,0-1 0,-1 0-1,1 1 1,0-1 0,0 0 0,-1 0 0,1 1 0,0-1 0,0 0 0,-1 0 0,1 1 0,0-1 0,-1 0 0,1 0 0,0 0 0,-1 0 0,1 1 0,-1-1 0,-14-7 1156,-9-19-59,21 21-1124,1-1 0,0 1 0,0 0 0,0-1 0,1 1-1,0-1 1,0 0 0,0 1 0,1-1 0,0 0 0,0 0 0,0 1 0,0-1 0,1 0-1,0 1 1,1-1 0,-1 1 0,4-9 0,-1 7-87,1 0 1,-1 0-1,1 0 1,1 1-1,-1-1 1,1 1-1,1 1 0,-1-1 1,1 1-1,-1 0 1,15-7-1,-8 4-60,0-1 0,-1 0-1,-1 0 1,0-1 0,0-1 0,0 0 0,-2 0 0,1-1-1,-2 0 1,1-1 0,-2 0 0,0 0 0,8-21-1,-14 34 149,0 0-1,0-1 0,0 1 0,0 0 0,-1 0 0,1 0 1,0 0-1,0-1 0,0 2 0,0-1 0,0 0 0,0 0 0,0 0 1,0 0-1,-1 0 0,1 1 0,0-1 0,0 0 0,0 1 1,0-1-1,-1 1 0,1-1 0,0 1 0,0-1 0,-1 1 0,1-1 1,0 1-1,0 1 0,16 6 27,-15-8-77,0 0 0,0 0 0,0 0 0,0-1 0,0 1 0,0-1 0,0 1 0,0-1-1,0 0 1,0 1 0,0-1 0,-1 0 0,1 0 0,0-1 0,-1 1 0,1 0 0,-1 0 0,1-1-1,-1 1 1,0-1 0,1 1 0,-1-1 0,0 0 0,0 0 0,0 1 0,0-1 0,0 0-1,0-2 1,1 0-214,0 1-1,0 0 0,0 0 0,0 0 0,0 0 1,1 0-1,5-5 0,-8 8 257,1 1 0,-1-1 0,1 0 0,-1 0 0,1 1 0,-1-1 0,1 0 0,-1 1 0,1-1 0,-1 1 0,0-1 0,1 1 1,-1-1-1,0 1 0,1-1 0,-1 1 0,0-1 0,0 1 0,1-1 0,-1 1 0,0-1 0,0 1 0,0-1 0,0 1 0,0 0 0,0-1 0,0 1 0,0-1 0,0 1 0,0 0 0,0-1 0,0 1 0,0-1 0,-1 2 0,2 30 322,-1-29-274,1 15 193,1 0 0,1 1 0,1-1 0,0 0 0,2-1 0,10 25 0,11 42 890,-25-73-633,0 0-1,0-1 0,-1 1 1,-1 0-1,0 15 1,0-24-376,0 0 1,0-1 0,0 1 0,0 0 0,0-1 0,-1 1 0,1 0 0,0-1 0,-1 1 0,1 0-1,-1-1 1,0 1 0,1-1 0,-1 1 0,0-1 0,0 1 0,0-1 0,0 0 0,0 0-1,0 1 1,0-1 0,-1 0 0,1 0 0,0 0 0,-1 0 0,1 0 0,-1 0 0,1-1 0,-1 1-1,1 0 1,-1-1 0,1 1 0,-1-1 0,0 1 0,1-1 0,-1 0 0,0 0 0,1 0-1,-1 0 1,0 0 0,0 0 0,1 0 0,-3-1 0,1-1-113,0 1 0,0-1 0,1 0 0,-1 0 0,1 0 0,0 0 0,0 0 0,0-1 0,0 1 0,0-1 0,0 1 0,0-1 0,1 0 0,-1 0 0,1 1 0,0-1 0,0 0 0,0 0 0,0-4 0,-14-61-10,14 59 10,0 1 0,0-1 1,1 0-1,0 0 0,3-16 0,-3 22-4,1 1-1,0-1 0,0 1 0,0-1 0,0 1 1,1-1-1,-1 1 0,1 0 0,-1 0 1,1 0-1,0 0 0,0 0 0,0 0 0,0 0 1,0 1-1,0-1 0,0 1 0,1-1 1,-1 1-1,1 0 0,-1 0 0,1 0 0,2-1 1,16-4-519,10-4-2642,-1-3-3980,0-3-5199</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5:35.165"/>
    </inkml:context>
    <inkml:brush xml:id="br0">
      <inkml:brushProperty name="width" value="0.025" units="cm"/>
      <inkml:brushProperty name="height" value="0.025" units="cm"/>
    </inkml:brush>
  </inkml:definitions>
  <inkml:trace contextRef="#ctx0" brushRef="#br0">80 207 17745,'0'-4'462,"-4"-45"4813,4 48-5194,0 0 0,0 0 0,0 0-1,0 1 1,0-1 0,0 0 0,-1 0 0,1 1 0,0-1 0,0 0 0,-1 0 0,1 1 0,0-1 0,-1 0 0,1 1 0,-1-1 0,1 0 0,-1 1 0,1-1 0,-1 1 0,0-1 0,1 1 0,-1-1 0,1 1-1,-1-1 1,0 1 0,0 0 0,1-1 0,-1 1 0,0 0 0,0 0 0,1-1 0,-1 1 0,0 0 0,0 0 0,1 0 0,-1 0 0,0 0 0,0 0 0,0 0 0,1 0 0,-1 1 0,0-1 0,0 0 0,1 0-1,-1 1 1,0-1 0,0 0 0,1 1 0,-1-1 0,0 1 0,1-1 0,-1 0 0,1 1 0,-1 0 0,0 0 0,-3 3-56,1 0 0,0 0-1,0 0 1,0 0 0,0 1 0,0-1 0,1 1 0,0 0 0,0 0-1,1 0 1,-1 0 0,-1 8 0,-6 66 111,9-72-106,-1 0-6,1-1-1,0 0 1,0 1 0,1-1-1,0 1 1,2 5 0,-3-11-16,0 0 0,0 0 1,1-1-1,-1 1 0,1 0 1,-1 0-1,1-1 0,-1 1 0,1 0 1,-1 0-1,1-1 0,-1 1 1,1-1-1,0 1 0,-1-1 0,1 1 1,0-1-1,0 1 0,0-1 1,1 1-1,-1-1 11,1 0 1,0 0 0,-1 0-1,1 0 1,-1 0-1,1 0 1,0-1 0,-1 1-1,1 0 1,-1-1-1,1 0 1,-1 1 0,1-1-1,-1 0 1,3-1-1,2-2 154,0-1 0,0 0 0,0-1 0,0 1 0,-1-1 1,0 0-1,0 0 0,5-10 0,32-61 724,-33 59-784,1-2 20,-1-1-1,-1-1 1,-1 0 0,0 0 0,-2 0-1,3-25 1,-18 110-301,1-13 190,-3 88 1,12-137-23,0 1-1,0-1 1,0 0 0,0 0-1,0 1 1,0-1 0,0 0-1,0 1 1,0-1 0,1 0-1,-1 0 1,0 1 0,1-1-1,-1 0 1,1 0-1,0 0 1,-1 0 0,1 1-1,0-1 1,0 0 0,0 0-1,0 0 1,0-1 0,-1 1-1,2 0 1,-1 0 0,0 0-1,0-1 1,0 1 0,0-1-1,0 1 1,1-1-1,-1 1 1,0-1 0,0 0-1,1 1 1,-1-1 0,0 0-1,3 0 1,-1 0 11,1-1-1,-1 1 1,1-1-1,-1 0 1,0 0-1,1-1 1,-1 1-1,0 0 1,0-1-1,0 0 1,0 0 0,0 0-1,5-5 1,3-4-9,0-2 0,-1 1-1,0-1 1,-1-1 0,0 0 0,-1 0 0,-1-1 0,0 0 0,-1 0 0,5-18 0,-19 58-2,3-8 0,0 0 0,0 1 0,-2 30 0,8-48 0,-1 1 0,1 0 0,0-1 0,-1 1 0,1 0 0,0-1 0,0 1 0,-1-1 0,1 0 0,0 1 0,0-1 0,0 1 0,0-1 0,0 0 0,0 0 0,-1 0 0,1 1 0,0-1 0,0 0 0,0 0 0,0 0 0,0-1 0,0 1 0,0 0 0,0 0 0,0 0 0,0-1 0,-1 1 0,1 0 0,1-1 0,33-9 0,-32 9 0,23-8 0,0-2 0,-2-1 0,1 0 0,41-30 0,-65 41 0,0-1 0,0 1 0,-1 0 0,1-1 0,0 1 0,0-1 0,-1 0 0,1 1 0,-1-1 0,1 1 0,-1-1 0,0 0 0,0 1 0,0-1 0,0 0 0,0 1 0,0-1 0,0 0 0,0 1 0,-1-1 0,1 1 0,-1-1 0,1 0 0,-1 1 0,0-1 0,1 1 0,-2-2 0,-27-45 0,23 39 0,0 1 0,4 6 0,1 1 0,-1-1 0,1 1 0,0-1 0,0 0 0,0 0 0,0 1 0,0-1 0,0 0 0,1 0 0,-1 0 0,1 0 0,-1 0 0,1 0 0,-1-4 0,41 5-75,16 0-4783,-26-4-2445</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5:35.973"/>
    </inkml:context>
    <inkml:brush xml:id="br0">
      <inkml:brushProperty name="width" value="0.025" units="cm"/>
      <inkml:brushProperty name="height" value="0.025" units="cm"/>
    </inkml:brush>
  </inkml:definitions>
  <inkml:trace contextRef="#ctx0" brushRef="#br0">0 0 19955,'7'10'1377,"-3"8"-192,3 7 513,1 7-1154,3 0-447,-2 5-65,2-3-417,-2-5-1088,-2-3-833,-2-8-353,-5-6-1217,0-8-2914</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5:36.408"/>
    </inkml:context>
    <inkml:brush xml:id="br0">
      <inkml:brushProperty name="width" value="0.025" units="cm"/>
      <inkml:brushProperty name="height" value="0.025" units="cm"/>
    </inkml:brush>
  </inkml:definitions>
  <inkml:trace contextRef="#ctx0" brushRef="#br0">4 155 11723,'-1'-9'2424,"1"1"-2062,-1 3 89,0 0 0,0 0 1,1 0-1,0 0 0,0 0 0,1 0 1,-1 1-1,1-1 0,0 0 0,0 0 1,1 0-1,-1 1 0,1-1 0,0 1 1,0-1-1,1 1 0,-1 0 0,1 0 1,0 0-1,0 0 0,0 1 0,5-6 1,-2 6-262,0-1 1,0 1 0,0 0-1,0 0 1,0 0 0,1 1-1,-1 0 1,1 1 0,0-1 0,-1 1-1,1 0 1,0 1 0,0 0-1,-1 0 1,1 0 0,13 3-1,-16-2-191,0 0 0,0 0 0,0 0-1,-1 1 1,1-1 0,0 1-1,-1 0 1,1 0 0,-1 0-1,0 0 1,0 1 0,0-1 0,0 1-1,0 0 1,0 0 0,-1 0-1,1 0 1,-1 1 0,0-1 0,0 0-1,0 1 1,-1 0 0,1-1-1,-1 1 1,0 0 0,0 0-1,0 0 1,0 0 0,0 6 0,-1-4 47,0 1 0,0 0 0,-1-1 0,0 1 0,0-1 1,-4 13-1,4-17-16,1 0 1,-1 0-1,0 0 0,0 0 1,0-1-1,0 1 1,0 0-1,0-1 0,0 1 1,0 0-1,-1-1 1,1 0-1,-1 1 0,1-1 1,-1 0-1,1 0 1,-1 0-1,0 0 0,0 0 1,1 0-1,-1 0 1,0 0-1,0-1 0,0 1 1,0-1-1,0 0 1,-3 1-1,5-2-44,-1 1 0,1-1-1,0 1 1,0-1 0,0 1 0,-1-1 0,1 1-1,0-1 1,0 1 0,0-1 0,0 1 0,0-1-1,0 0 1,0 1 0,0-1 0,0 1 0,0-1 0,1 1-1,-1-1 1,0 1 0,0-1 0,0 1 0,1-1-1,-1 1 1,0-1 0,1 1 0,-1-1 0,0 1-1,1 0 1,-1-1 0,0 1 0,1-1 0,-1 1-1,1 0 1,-1-1 0,1 1 0,-1 0 0,1 0-1,-1-1 1,1 1 0,-1 0 0,1 0 0,0 0-1,6-1-7,0 0-1,-1 1 0,1 0 0,0 0 0,0 1 1,-1 0-1,1 0 0,0 1 0,-1-1 0,1 1 1,-1 1-1,0-1 0,0 1 0,0 0 0,0 1 1,6 4-1,-9-7 40,0 1 1,0 0-1,-1 1 1,1-1 0,0 0-1,-1 1 1,0 0-1,1-1 1,-1 1-1,0 0 1,0 0 0,-1 0-1,1 0 1,-1 1-1,1-1 1,-1 0-1,0 1 1,0-1 0,-1 1-1,1-1 1,-1 1-1,1-1 1,-1 1-1,0-1 1,-1 1 0,1-1-1,0 1 1,-1-1-1,0 1 1,0-1-1,0 1 1,-3 4 0,1-3 158,0 0 0,-1 0 0,0 0 1,0-1-1,0 1 0,-1-1 0,0 0 1,1 0-1,-1-1 0,-1 0 0,1 1 1,0-2-1,-9 4 0,4-2 2,1 0-1,-2-1 0,1 0 1,0 0-1,0-2 0,-1 1 1,-10-1-1,20-1-221,1 0-1,0 0 1,-1 0 0,1 0-1,0 0 1,-1-1 0,1 1-1,0 0 1,0 0 0,-1-1-1,1 1 1,0 0 0,-1 0 0,1-1-1,0 1 1,0 0 0,0-1-1,-1 1 1,1 0 0,0-1-1,0 1 1,0-1 0,0 1-1,0 0 1,0-1 0,0 1-1,0 0 1,0-1 0,0 1-1,0-1 1,0 1 0,0 0 0,0-1-1,0 1 1,0 0 0,0-1-1,0 1 1,0-1 0,0 1-1,1 0 1,-1-1 0,0 1-1,0 0 1,0 0 0,1-1-1,-1 1 1,0 0 0,1-1-1,-1 1 1,0 0 0,1-1-1,13-17-3079,27-17-5855,-18 12 1943</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5:36.783"/>
    </inkml:context>
    <inkml:brush xml:id="br0">
      <inkml:brushProperty name="width" value="0.025" units="cm"/>
      <inkml:brushProperty name="height" value="0.025" units="cm"/>
    </inkml:brush>
  </inkml:definitions>
  <inkml:trace contextRef="#ctx0" brushRef="#br0">6 46 16752,'0'8'2509,"-2"2"-1482,1 2-58,-1 0 0,2 0 0,0 0 1,0 0-1,3 18 0,-3-29-875,1 1 1,-1 0-1,1 0 0,-1-1 0,1 1 1,0 0-1,0-1 0,0 1 0,0-1 1,0 1-1,0-1 0,0 0 1,0 1-1,0-1 0,1 0 0,-1 0 1,0 1-1,1-1 0,1 1 0,0-2-74,0 1-1,-1-1 1,1 1-1,-1-1 1,1 0-1,-1 0 0,1 0 1,0-1-1,-1 1 1,1 0-1,-1-1 1,1 0-1,-1 1 0,1-1 1,-1 0-1,0-1 1,1 1-1,1-2 0,2 0 81,-1 0 0,1-1-1,-1 0 1,0 0 0,0-1-1,0 1 1,-1-1 0,0 0-1,0 0 1,0 0-1,5-10 1,0-5 290,0 0 0,7-24-1,-6 15-47,-4 60-897,-6-21 487,0 0-260,0 0 0,0 1 0,1-1 0,1 0 0,0 0 0,0 0 0,1 0 1,0-1-1,6 15 0,-8-23 96,0 0 1,-1-1 0,1 1-1,0 0 1,0 0 0,-1 0-1,1-1 1,0 1 0,0 0-1,0-1 1,0 1 0,0-1 0,0 1-1,0-1 1,0 1 0,0-1-1,1 0 1,-1 1 0,0-1-1,0 0 1,0 0 0,0 0-1,0 0 1,1 0 0,-1 0-1,0 0 1,0 0 0,0-1-1,1 1 1,1-1-285,-1 0-1,1 0 0,-1-1 1,0 1-1,1 0 1,-1-1-1,0 1 1,0-1-1,0 0 1,0 1-1,2-5 1,14-19-5757</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5:37.124"/>
    </inkml:context>
    <inkml:brush xml:id="br0">
      <inkml:brushProperty name="width" value="0.025" units="cm"/>
      <inkml:brushProperty name="height" value="0.025" units="cm"/>
    </inkml:brush>
  </inkml:definitions>
  <inkml:trace contextRef="#ctx0" brushRef="#br0">47 102 13741,'0'0'4618,"-5"10"-2648,-26 76 373,28-78-2119,1 0 0,0 0 1,1 0-1,0 1 0,0-1 0,0 0 1,1 1-1,1-1 0,0 1 0,2 11 0,-3-19-199,1 0-1,-1-1 0,0 1 0,0-1 0,1 1 0,-1 0 0,1-1 0,-1 1 0,1-1 0,-1 1 0,1-1 0,-1 1 0,1-1 1,-1 0-1,1 1 0,-1-1 0,1 0 0,0 1 0,-1-1 0,1 0 0,0 0 0,-1 1 0,1-1 0,0 0 0,-1 0 0,1 0 1,0 0-1,0 0 0,-1 0 0,1 0 0,0 0 0,-1 0 0,1 0 0,0-1 0,-1 1 0,1 0 0,0 0 0,-1-1 0,1 1 1,-1 0-1,1-1 0,0 1 0,-1-1 0,1 1 0,-1 0 0,1-1 0,-1 1 0,1-1 0,-1 0 0,0 1 0,1-2 0,25-28 1714,-13 2-1424,-1 0-1,-2 0 1,0-1-1,-3 0 1,0-1 0,-2 0-1,3-41 1,-17 159-326,6-70-18,0-1 0,1 0 0,1 1 0,1-1 0,4 35 0,-4-51-99,1 0 1,-1 0 0,0 0 0,1 0-1,-1 0 1,1 0 0,0 0-1,-1 0 1,1 0 0,0 0-1,0 0 1,-1 0 0,1 0 0,0 0-1,0-1 1,0 1 0,0 0-1,0-1 1,0 1 0,0 0-1,0-1 1,0 0 0,1 1 0,-1-1-1,0 0 1,0 1 0,0-1-1,0 0 1,1 0 0,-1 0-1,0 0 1,0 0 0,1 0 0,-1 0-1,0-1 1,0 1 0,0 0-1,0-1 1,0 1 0,1 0-1,-1-1 1,0 0 0,1 0-1,4-2-884,0 1-1,0-1 0,-1 0 0,1-1 0,-1 0 0,9-7 0,10-16-4132</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5:37.540"/>
    </inkml:context>
    <inkml:brush xml:id="br0">
      <inkml:brushProperty name="width" value="0.025" units="cm"/>
      <inkml:brushProperty name="height" value="0.025" units="cm"/>
    </inkml:brush>
  </inkml:definitions>
  <inkml:trace contextRef="#ctx0" brushRef="#br0">73 65 10570,'0'0'4191,"-7"9"-988,0 0-2724,-1 1 110,0 0 1,1 1-1,0 0 0,0 0 1,1 1-1,1-1 1,-6 16-1,15-25-499,1-1 0,-1 0 1,0 0-1,0-1 0,1 1 0,-1-1 1,0 0-1,1 0 0,5-1 0,-5 1-85,-1 0-38,0 0-1,0 0 1,-1 1 0,1 0-1,0-1 1,0 1-1,0 1 1,-1-1-1,1 0 1,-1 1-1,1 0 1,-1 0-1,0 0 1,1 0-1,-1 0 1,5 6-1,-4-4-33,0 2-1,0-1 0,0 0 0,-1 1 1,0-1-1,0 1 0,-1 0 1,1 0-1,1 9 0,0 2 475,-1 1 0,-1-1 0,0 1-1,-1-1 1,-1 1 0,-5 30 0,-4-11 2190,8-35-2446,1-1 0,-1 1 0,0-1 0,1 0 0,-1 1 0,0-1 0,0 0 0,0 1 0,1-1 0,-2 0 0,1 0 1,0 0-1,0 0 0,0 0 0,0 0 0,-1 0 0,1 0 0,0-1 0,-1 1 0,1 0 0,-3 0 0,3-1-123,0-1-1,0 1 1,0-1 0,0 1-1,-1-1 1,1 1-1,0-1 1,1 0-1,-1 0 1,0 1 0,0-1-1,0 0 1,0 0-1,0 0 1,1 0 0,-1 0-1,1 0 1,-1 0-1,0 0 1,1 0 0,-1 0-1,1 0 1,0 0-1,-1 0 1,1-1-1,0 1 1,0 0 0,0-2-1,-6-42-240,5 41 197,-1-14-447,1 0-1,1 0 1,1 0-1,5-36 1,-3 43 207,0 1 1,0 0 0,1 0 0,0 0 0,1 0 0,0 0 0,1 1 0,0 0 0,12-14 0,-2 5 60,40-54-317,-52 66 654,-1 0-1,0 0 0,0 0 1,0 0-1,-1-1 1,0 0-1,0 1 0,-1-1 1,0 0-1,1-13 1,-2 20-113,0 0 1,0-1-1,0 1 1,0 0-1,0-1 0,0 1 1,0-1-1,-1 1 1,1 0-1,0-1 1,0 1-1,0 0 1,0-1-1,-1 1 1,1 0-1,0-1 1,0 1-1,-1 0 1,1 0-1,0-1 0,-1 1 1,1 0-1,0 0 1,0 0-1,-1-1 1,1 1-1,-1 0 1,1 0-1,0 0 1,-1 0-1,1 0 1,0-1-1,-1 1 1,1 0-1,0 0 1,-1 0-1,1 0 0,-1 0 1,1 0-1,0 1 1,-1-1-1,1 0 1,0 0-1,-1 0 1,1 0-1,-1 0 1,1 0-1,0 1 1,-1-1-1,1 0 1,-20 14 79,16-6-95,0 0 0,0 1 1,1-1-1,0 1 0,0 0 0,1 0 0,0 0 1,0 1-1,1-1 0,1 0 0,-1 0 1,1 1-1,1-1 0,3 16 0,-4-24-19,1 1-1,0 0 0,0-1 0,0 1 0,1-1 1,-1 1-1,0-1 0,1 0 0,-1 1 0,0-1 1,1 0-1,0 0 0,-1 0 0,1 0 0,-1 0 1,1-1-1,0 1 0,0 0 0,0-1 1,-1 1-1,1-1 0,0 0 0,0 1 0,0-1 1,0 0-1,0 0 0,0 0 0,-1-1 0,1 1 1,0 0-1,0-1 0,2 0 0,2 0-742,0-1-1,-1 1 1,1-1-1,0-1 0,-1 1 1,1-1-1,-1 0 1,0 0-1,5-4 1,11-14-7222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29:10.729"/>
    </inkml:context>
    <inkml:brush xml:id="br0">
      <inkml:brushProperty name="width" value="0.025" units="cm"/>
      <inkml:brushProperty name="height" value="0.025" units="cm"/>
    </inkml:brush>
  </inkml:definitions>
  <inkml:trace contextRef="#ctx0" brushRef="#br0">26 173 6758,'0'0'8296,"-4"13"-6950,-2 10-1011,0 1-1,2 0 1,1 1 0,1-1 0,1 1 0,2-1 0,0 1 0,1-1 0,1 0 0,2 0 0,7 25 0,-11-46-273,0 0 1,1 1-1,-1-1 0,1 0 0,-1 0 0,1 0 0,0 0 1,0 0-1,1-1 0,-1 1 0,0 0 0,1-1 0,0 0 0,-1 0 1,7 4-1,-7-5 12,1-1-1,-1 1 1,1 0 0,-1-1 0,1 0-1,-1 1 1,1-1 0,0 0 0,-1-1 0,1 1-1,-1 0 1,1-1 0,-1 1 0,1-1 0,-1 0-1,1 0 1,-1 0 0,0 0 0,1 0-1,-1 0 1,0-1 0,0 1 0,2-3 0,20-17 341,-1-2 1,-1-1-1,-1 0 1,-2-2-1,32-52 1,-19 29-347,-15 25-277,80-120-1145,-32 51-8403,-44 63-3072</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5:39.225"/>
    </inkml:context>
    <inkml:brush xml:id="br0">
      <inkml:brushProperty name="width" value="0.025" units="cm"/>
      <inkml:brushProperty name="height" value="0.025" units="cm"/>
    </inkml:brush>
  </inkml:definitions>
  <inkml:trace contextRef="#ctx0" brushRef="#br0">59 1 6566,'1'32'10641,"1"2"-5202,-1-15-4976,2 0 0,0 0-1,1 0 1,1 0 0,1-1 0,14 32 0,-18-48-422,42 76 1786,-40-72-1724,0 0-1,1-1 1,-1 1 0,1-1 0,0-1 0,1 1 0,-1-1 0,1 1 0,0-1 0,9 4 0,-69-41-6340,-9-6 3943,26 22 1659,-20-11 3731,57 28-3007,0 0 0,0 0-1,-1 0 1,1-1 0,0 1-1,0 0 1,0 0 0,-1-1-1,1 1 1,0 0 0,0 0-1,0-1 1,0 1 0,-1 0-1,1 0 1,0-1 0,0 1-1,0 0 1,0-1 0,0 1-1,0 0 1,0-1 0,0 1 0,0 0-1,0 0 1,0-1 0,0 1-1,0 0 1,0-1 0,0 1-1,0 0 1,1 0 0,-1-1-1,0 1 1,0 0 0,0-1-1,0 1 1,0 0 0,1 0-1,-1-1 1,0 1 0,0 0-1,1 0 1,-1 0 0,0 0-1,0-1 1,1 1 0,-1 0-1,0 0 1,0 0 0,1 0-1,-1 0 1,1-1 0,16-6 518,-16 6-478,119-34 1841,-47 16-2464,-3-5-3795,-40 8-2469</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5:40.884"/>
    </inkml:context>
    <inkml:brush xml:id="br0">
      <inkml:brushProperty name="width" value="0.025" units="cm"/>
      <inkml:brushProperty name="height" value="0.025" units="cm"/>
    </inkml:brush>
  </inkml:definitions>
  <inkml:trace contextRef="#ctx0" brushRef="#br0">77 241 5862,'1'-60'11651,"-1"58"-11264,0 0 0,-1 0 0,1 0 1,0 0-1,-1 0 0,0 0 1,1 0-1,-1 0 0,0 0 1,0 1-1,0-1 0,-2-2 0,3 4-292,-1-1-1,0 1 1,1-1 0,-1 1-1,0 0 1,0-1-1,1 1 1,-1 0-1,0 0 1,0 0-1,1-1 1,-1 1-1,0 0 1,0 0-1,0 0 1,1 0-1,-1 0 1,0 0 0,0 1-1,0-1 1,1 0-1,-1 0 1,0 0-1,0 1 1,1-1-1,-1 0 1,0 1-1,1-1 1,-1 1-1,0-1 1,1 1-1,-1 0 1,-3 2-62,1 1-1,0-1 1,0 1 0,0 0-1,1 0 1,0 0 0,-1 0-1,1 0 1,0 1 0,1-1-1,-1 0 1,1 1 0,0-1 0,-1 7-1,-7 71 141,9-77-131,0-2-73,0 27 538,5-23 135,7-16 108,-9 4-684,1 1-1,0-1 1,0 1-1,1 0 1,-1 1-1,1-1 1,0 1-1,0 0 1,5-3-1,-8 5-70,0 0 0,-1 1 0,1-1 0,0 1 0,0-1 0,0 1 0,0 0 0,-1 0 0,1 0 0,0 0 1,0 0-1,0 0 0,0 0 0,0 1 0,-1-1 0,1 1 0,0-1 0,0 1 0,0 0 0,-1-1 0,1 1 0,-1 0 0,1 0 0,0 0 0,-1 0 0,0 1 0,1-1 0,-1 0 0,0 1 0,1-1 0,-1 1 0,1 2 0,7 11 99,0 1 0,-1 1 0,-1-1 0,0 1 0,-2 0 0,0 1 0,-1 0 0,0-1 0,-2 1 0,0 0 0,-1 1 0,-1-1 0,0 0 0,-5 26 0,5-43-38,0 0 1,0 1-1,0-1 1,0 0-1,-1 1 1,1-1-1,0 0 1,-1 1-1,1-1 1,-1 0 0,0 0-1,1 0 1,-1 0-1,0 1 1,0-1-1,1 0 1,-1 0-1,0 0 1,0 0-1,0-1 1,0 1 0,0 0-1,-1 0 1,1-1-1,0 1 1,0 0-1,0-1 1,-1 1-1,1-1 1,-2 1-1,2-2-35,0 1 0,0-1-1,-1 1 1,1-1-1,0 1 1,0-1-1,0 0 1,0 1 0,0-1-1,0 0 1,0 0-1,0 0 1,0 0 0,0 0-1,0 0 1,1 0-1,-1 0 1,0 0-1,1-1 1,-1 1 0,1 0-1,-1 0 1,1 0-1,0-1 1,-1 1-1,1 0 1,0-1 0,0 1-1,0-2 1,-2-13-29,1 1 1,0-1-1,2 0 1,0 1-1,0-1 0,1 0 1,1 1-1,1 0 1,0 0-1,1 0 1,12-25-1,5 0-334,1 1 1,50-63-1,-69 97 288,-1 2 40,0 1-1,-1-1 0,0 0 0,0 0 0,0 0 0,0 0 0,0 0 0,0 0 0,-1-1 1,0 1-1,1 0 0,-1-1 0,-1 1 0,1-1 0,0 0 0,-1 1 0,0-1 1,0-4-1,-1 7 15,0 0-1,0 1 1,0-1 0,0 0 0,-1 0 0,1 1 0,0-1-1,0 0 1,-1 1 0,1 0 0,0-1 0,-1 1 0,1 0 0,-1-1-1,1 1 1,0 0 0,-1 0 0,1 0 0,-1 0 0,1 1-1,0-1 1,-3 0 0,-32 7-7,29-4 38,0 0-1,1 1 1,-1 0 0,1 0 0,-9 8-1,13-10-15,-1 0 0,1 0 0,0 0 0,0 1-1,0-1 1,0 1 0,0-1 0,0 1 0,0 0 0,1-1 0,-1 1-1,1 0 1,0 0 0,0 0 0,-1 5 0,3-8-12,-1 0 0,0 1 0,1-1 1,-1 1-1,1-1 0,-1 0 0,1 1 1,-1-1-1,1 0 0,-1 0 0,1 1 0,-1-1 1,1 0-1,0 0 0,-1 0 0,1 0 1,-1 0-1,1 0 0,-1 0 0,1 0 0,0 0 1,-1 0-1,1 0 0,-1 0 0,1 0 0,-1 0 1,1 0-1,0-1 0,-1 1 0,1 0 1,-1 0-1,1-1 0,-1 1 0,1 0 0,0-1 1,23-9 149,-23 10-150,24-13 26,0 2 0,1 1 0,0 1 0,1 1 0,0 1 0,1 1 0,-1 2 1,36-1-1,-65 4-14,0 0 0,-1 0 0,1 0 0,0 0 0,0 0 0,0-1 0,1 1 0,-1 0 0,0-1 0,1 0 0,-1 1-1,0-1 1,1 0 0,0 0 0,-1 0 0,-1-3 0,-27-48 390,17 28-301,4 4-621,9 21 479,0 0 0,0-1 1,0 1-1,0 0 0,0-1 1,0 1-1,0 0 0,0 0 1,0-1-1,1 1 0,-1 0 1,0-1-1,0 1 0,0 0 1,0 0-1,0-1 0,1 1 1,-1 0-1,0 0 0,0 0 1,0-1-1,1 1 0,-1 0 1,0 0-1,0 0 0,1-1 1,-1 1-1,0 0 0,0 0 1,1 0-1,-1 0 0,0 0 0,1 0 1,-1 0-1,37 7-3598,-35-7 3545,44 8-10265,-22-7 1740</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5:41.213"/>
    </inkml:context>
    <inkml:brush xml:id="br0">
      <inkml:brushProperty name="width" value="0.025" units="cm"/>
      <inkml:brushProperty name="height" value="0.025" units="cm"/>
    </inkml:brush>
  </inkml:definitions>
  <inkml:trace contextRef="#ctx0" brushRef="#br0">42 45 7207,'0'0'15481,"-7"9"-14824,3-3-562,0 0 1,0 1 0,0-1 0,1 1-1,0-1 1,1 1 0,-1 0 0,1 0-1,0 1 1,1-1 0,0 0 0,0 0-1,1 1 1,0 9 0,0-16-75,0 0-1,-1 0 1,1-1 0,0 1 0,0 0 0,0-1 0,1 1-1,-1 0 1,0 0 0,0-1 0,0 1 0,0 0 0,1-1-1,-1 1 1,0 0 0,1-1 0,-1 1 0,0-1 0,1 1-1,-1 0 1,1-1 0,-1 1 0,1-1 0,-1 1 0,1-1-1,0 0 1,-1 1 0,1-1 0,-1 1 0,1-1 0,0 0-1,-1 0 1,1 1 0,0-1 0,-1 0 0,1 0 0,0 0-1,0 0 1,-1 0 0,1 0 0,0 0 0,-1 0 0,1 0-1,0 0 1,0 0 0,-1 0 0,1 0 0,0-1 0,-1 1-1,1 0 1,0 0 0,-1-1 0,1 1 0,1-1 0,1-1 187,1-1 0,-1 1 1,0 0-1,1-1 1,-1 0-1,0 0 1,-1 0-1,5-4 0,2-8 87,-1 0 0,0 0 0,-1-1 0,-1 0 0,0 0 0,-1 0 0,5-31 0,-12 66-985,0 1 1,1-1-1,1 0 1,1 0-1,6 32 1,-7-50 506,0-1 0,1 1 0,-1 0 0,0 0 0,1 0 0,-1 0 1,0-1-1,1 1 0,-1 0 0,1 0 0,0-1 0,-1 1 0,1 0 1,0-1-1,-1 1 0,1 0 0,0-1 0,-1 1 0,1-1 0,0 0 1,0 1-1,0-1 0,0 1 0,0-1 0,-1 0 0,1 0 0,0 0 1,0 1-1,0-1 0,0 0 0,0 0 0,0 0 0,0 0 0,0-1 1,-1 1-1,1 0 0,0 0 0,0 0 0,0-1 0,0 1 0,0 0 1,-1-1-1,1 1 0,0-1 0,0 1 0,0-1 0,-1 1 0,1-1 1,1-1-1,33-32-6081,-13 6 931</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5:41.557"/>
    </inkml:context>
    <inkml:brush xml:id="br0">
      <inkml:brushProperty name="width" value="0.025" units="cm"/>
      <inkml:brushProperty name="height" value="0.025" units="cm"/>
    </inkml:brush>
  </inkml:definitions>
  <inkml:trace contextRef="#ctx0" brushRef="#br0">46 254 6598,'0'0'5093,"-3"12"-2488,-7 18-1433,3-10-64,0 1 1,2 0-1,0 0 0,1 0 0,0 23 0,4-44-1090,0 1-1,0-1 1,0 0 0,1 1-1,-1-1 1,0 1 0,1-1 0,-1 0-1,0 1 1,1-1 0,-1 0-1,0 1 1,1-1 0,-1 0 0,1 1-1,-1-1 1,0 0 0,1 0-1,-1 0 1,1 1 0,-1-1 0,1 0-1,-1 0 1,1 0 0,-1 0-1,1 0 1,-1 0 0,1 0 0,-1 0-1,1 0 1,-1 0 0,1 0-1,-1 0 1,1 0 0,-1-1 0,0 1-1,1 0 1,21-7 547,-12 0-454,0-1-1,-1 1 0,0-1 1,0-1-1,-1 0 0,-1 0 0,1 0 1,-1-1-1,-1 0 0,0-1 1,0 1-1,8-23 0,-4 5-76,-1 0-1,-1-1 1,-2 0-1,4-33 1,-6 29 73,-3-59-1,-1 92-106,0 0 0,0-1 0,0 1 0,-1 0-1,1 0 1,0 0 0,0 0 0,0 0 0,-1 0-1,1-1 1,0 1 0,0 0 0,0 0 0,-1 0-1,1 0 1,0 0 0,0 0 0,-1 0 0,1 0-1,0 0 1,0 0 0,-1 0 0,1 0 0,0 0-1,0 0 1,-1 0 0,1 1 0,0-1 0,0 0-1,0 0 1,-1 0 0,1 0 0,0 0 0,0 0-1,0 1 1,-1-1 0,1 0 0,0 0-1,0 0 1,0 0 0,0 1 0,0-1 0,-1 0-1,1 0 1,0 0 0,0 1 0,0-1 0,0 0-1,0 0 1,0 1 0,0-1 0,-7 13 128,0 0-1,1 0 1,1 0 0,0 0 0,1 1-1,-4 20 1,2-1 733,-2 57 0,7-79-740,1 0 0,1 0 1,-1 0-1,2 0 0,4 19 1,-6-29-195,1 1-1,-1 0 1,1 0 0,0-1 0,0 1 0,-1 0-1,1-1 1,0 1 0,1-1 0,-1 1 0,0-1-1,0 1 1,1-1 0,-1 0 0,0 0-1,1 0 1,-1 0 0,1 0 0,0 0 0,-1 0-1,1 0 1,0-1 0,-1 1 0,1 0 0,0-1-1,0 0 1,0 1 0,0-1 0,-1 0 0,1 0-1,0 0 1,0 0 0,0 0 0,0-1-1,0 1 1,-1 0 0,1-1 0,0 0 0,0 1-1,-1-1 1,1 0 0,0 0 0,1-1 0,0 0-649,0 1 1,0-2 0,-1 1 0,1 0 0,0-1 0,-1 1-1,1-1 1,-1 0 0,0 1 0,3-7 0,7-14-6475</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5:41.928"/>
    </inkml:context>
    <inkml:brush xml:id="br0">
      <inkml:brushProperty name="width" value="0.025" units="cm"/>
      <inkml:brushProperty name="height" value="0.025" units="cm"/>
    </inkml:brush>
  </inkml:definitions>
  <inkml:trace contextRef="#ctx0" brushRef="#br0">0 90 6022,'0'0'16650,"10"-1"-16217,-6 0-400,0 1 0,0-1 1,-1 0-1,1 0 0,0 0 1,-1 0-1,1-1 0,-1 0 1,1 1-1,-1-1 1,0 0-1,0-1 0,0 1 1,0 0-1,0-1 0,0 0 1,0 0-1,-1 0 0,0 0 1,0 0-1,1 0 1,-2 0-1,4-6 0,2-7 214,3-1 485,-7 43-365,-3-25-370,-1 12 294,2 1 0,0-1 0,0 0 0,5 14 0,-6-25-203,0 0 0,1-1 0,-1 1-1,1-1 1,0 1 0,-1-1 0,1 1 0,0-1 0,0 0-1,0 1 1,0-1 0,0 0 0,0 0 0,0 0-1,1 1 1,-1-1 0,0 0 0,3 1 0,-2-2 0,-1 0 0,1 0 1,0 0-1,0 0 0,-1 0 0,1 0 1,0-1-1,-1 1 0,1 0 0,0-1 1,-1 0-1,1 1 0,0-1 1,-1 0-1,1 0 0,-1 0 0,1 0 1,-1 0-1,0 0 0,0 0 1,1 0-1,1-3 0,28-32 482,-26 28-825,1 1 1,0 0 0,0 0 0,1 1 0,10-8 0,-11 11-3576,-7 17-20346</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5:42.351"/>
    </inkml:context>
    <inkml:brush xml:id="br0">
      <inkml:brushProperty name="width" value="0.025" units="cm"/>
      <inkml:brushProperty name="height" value="0.025" units="cm"/>
    </inkml:brush>
  </inkml:definitions>
  <inkml:trace contextRef="#ctx0" brushRef="#br0">1 109 16592,'0'0'13260,"62"-39"-13068,-24 24-128,-2 1-31,0 1-354,-4 2-1440,-8 4-1346,-8-1-1057,-10 6-1185</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5:42.697"/>
    </inkml:context>
    <inkml:brush xml:id="br0">
      <inkml:brushProperty name="width" value="0.025" units="cm"/>
      <inkml:brushProperty name="height" value="0.025" units="cm"/>
    </inkml:brush>
  </inkml:definitions>
  <inkml:trace contextRef="#ctx0" brushRef="#br0">0 185 8904,'0'0'15023,"55"-22"-12365,-18-1-1152,8-5-738,1 0-351,0 3-417,-5 1-1185,-8 6-3556,-7 2-6790</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5:43.363"/>
    </inkml:context>
    <inkml:brush xml:id="br0">
      <inkml:brushProperty name="width" value="0.025" units="cm"/>
      <inkml:brushProperty name="height" value="0.025" units="cm"/>
    </inkml:brush>
  </inkml:definitions>
  <inkml:trace contextRef="#ctx0" brushRef="#br0">64 1 14990,'0'0'10383,"-8"2"-9982,5-1-396,0-1 1,1 1 0,-1 0-1,0-1 1,1 1 0,-1 1-1,1-1 1,-1 0 0,1 1-1,0-1 1,-1 1-1,1 0 1,0-1 0,0 1-1,0 0 1,0 0 0,1 1-1,-1-1 1,1 0 0,-1 1-1,1-1 1,0 0 0,0 1-1,0 0 1,0-1-1,0 1 1,0 0 0,1-1-1,-1 1 1,1 0 0,0 0-1,0-1 1,0 1 0,1 4-1,-2-5-7,1 0-1,0 0 1,-1 0 0,1-1-1,0 1 1,0 0-1,0 0 1,1 0-1,-1 0 1,0 0 0,1 0-1,-1 0 1,1-1-1,0 1 1,-1 0 0,1 0-1,0-1 1,0 1-1,0 0 1,1-1-1,-1 1 1,3 2 0,0-3 2,0 0 1,0 1 0,0-1 0,1-1-1,-1 1 1,0 0 0,1-1 0,-1 0-1,7-1 1,38-1 45,-34 0-33,0 1 0,0 1 0,0 0 0,1 1 0,-1 0 0,0 2 0,15 3 0,-29-6 27,1 1-1,-1-1 1,0 1 0,0-1 0,1 0 0,-1 1 0,0 0-1,0-1 1,0 1 0,0 0 0,0 0 0,0-1 0,0 1 0,0 0-1,0 0 1,0 0 0,0 0 0,0 0 0,-1 0 0,1 1-1,0-1 1,-1 0 0,1 0 0,-1 0 0,0 1 0,1-1 0,-1 0-1,0 0 1,0 1 0,1-1 0,-1 0 0,0 1 0,0-1-1,-1 0 1,1 1 0,0-1 0,0 0 0,-1 0 0,1 1 0,0-1-1,-1 0 1,0 0 0,1 0 0,-1 1 0,1-1 0,-1 0-1,0 0 1,-1 1 0,-2 4 241,-1-1 0,0 0 0,0 0 1,0 0-1,-1 0 0,1-1 0,-11 6 0,5-3-194,0-1 1,0 0-1,-1 0 1,0-2-1,0 1 1,0-1-1,0-1 1,-1 0-1,1-1 1,-1 0-1,0-1 1,-18-1-1,30-1-178,0 1 0,0-1 0,0 1 0,0-1-1,0 0 1,0 0 0,0 0 0,0 0 0,0 0 0,0 0 0,1 0-1,-1 0 1,0 0 0,1 0 0,-1 0 0,1 0 0,-1-1 0,1 1-1,-1 0 1,1 0 0,0 0 0,0-1 0,-1 1 0,1 0 0,0-1 0,0 1-1,0 0 1,1 0 0,-1-1 0,0-1 0,7-44-4931,6 5 78,5-4-1312</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5:43.973"/>
    </inkml:context>
    <inkml:brush xml:id="br0">
      <inkml:brushProperty name="width" value="0.025" units="cm"/>
      <inkml:brushProperty name="height" value="0.025" units="cm"/>
    </inkml:brush>
  </inkml:definitions>
  <inkml:trace contextRef="#ctx0" brushRef="#br0">1 0 11082,'0'0'2477,"3"9"769,32 108 3136,-21-63-4183,2-1-1,31 67 1,-45-134-1583,-1 0 1,-1 0 0,-1-20-1,-17-33-549,17 62-71,-1-1 0,0 1 0,-1-1 0,1 1 0,-1 0 0,0 0 0,0 0 0,-1 1 0,-6-8 0,27 43-418,-13-26 422,0-1-1,0 0 1,1 0-1,-1 0 1,1 0 0,0-1-1,1 0 1,-1 0-1,0 0 1,1-1 0,-1 1-1,1-1 1,0-1-1,0 1 1,0-1 0,0 0-1,0-1 1,10 1-1,-11-2 28,0 0-1,1 0 0,-1 0 1,0-1-1,0 1 0,0-1 1,-1-1-1,1 1 0,0-1 1,-1 0-1,0 0 0,1 0 0,-1 0 1,0-1-1,-1 1 0,1-1 1,-1 0-1,1-1 0,-1 1 1,-1 0-1,5-9 0,10-36 41,-11 31-272,-6 49-41,-3-5 231,0 46 64,3-69-20,0 0 0,1 0 0,-1 0 0,1 0-1,-1 0 1,1 0 0,0 0 0,0 0 0,0 0 0,0 0-1,1 0 1,-1-1 0,1 1 0,0-1 0,0 1-1,0-1 1,0 0 0,4 4 0,-5-5-26,0 0 0,0-1 0,1 1 0,-1 0 1,1-1-1,-1 1 0,0-1 0,1 1 0,-1-1 0,1 0 0,-1 0 0,1 1 1,-1-1-1,1 0 0,-1 0 0,1-1 0,-1 1 0,1 0 0,-1 0 1,1-1-1,-1 1 0,3-2 0,-1 1 1,0-1 1,0 0-1,0 0 1,0-1-1,-1 1 0,1-1 1,0 1-1,-1-1 1,3-3-1,3-7 3,0 0 0,-1 0 0,7-19 0,-2 3-7,-2-1 0,8-36 0,-19 90 0,0-16 0,0 0 0,1-1 0,-1 1 0,2 0 0,-1-1 0,1 1 0,1 0 0,-1-1 0,1 1 0,5 10 0,-7-17-76,0-1 0,0 1 0,0-1-1,0 0 1,1 1 0,-1-1 0,0 0 0,0 1 0,1-1 0,-1 0-1,0 1 1,1-1 0,-1 0 0,0 1 0,1-1 0,-1 0 0,0 0-1,1 1 1,-1-1 0,0 0 0,1 0 0,-1 0 0,1 0 0,-1 0-1,1 1 1,-1-1 0,0 0 0,1 0 0,-1 0 0,1 0 0,-1 0-1,1 0 1,-1 0 0,0-1 0,1 1 0,-1 0 0,1 0 0,-1 0-1,1 0 1,-1 0 0,0-1 0,1 1 0,-1 0 0,0 0 0,1-1-1,-1 1 1,0 0 0,1-1 0,-1 1 0,0 0 0,0-1 0,1 1-1,-1 0 1,0-1 0,9-24-7555,-9 2-153</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5:44.330"/>
    </inkml:context>
    <inkml:brush xml:id="br0">
      <inkml:brushProperty name="width" value="0.025" units="cm"/>
      <inkml:brushProperty name="height" value="0.025" units="cm"/>
    </inkml:brush>
  </inkml:definitions>
  <inkml:trace contextRef="#ctx0" brushRef="#br0">0 1 14926,'0'0'4164,"15"59"-4004,3-46-544,0-3-1762,1-3-3011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12.235"/>
    </inkml:context>
    <inkml:brush xml:id="br0">
      <inkml:brushProperty name="width" value="0.025" units="cm"/>
      <inkml:brushProperty name="height" value="0.025" units="cm"/>
    </inkml:brush>
  </inkml:definitions>
  <inkml:trace contextRef="#ctx0" brushRef="#br0">0 0 15791,'0'0'15535,"56"64"-15151,-34-35-320,1 0-288,1 2-1250,-2-3-1024,-5-2-769,-7-3-1506,-4-1-2273</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6:37.820"/>
    </inkml:context>
    <inkml:brush xml:id="br0">
      <inkml:brushProperty name="width" value="0.025" units="cm"/>
      <inkml:brushProperty name="height" value="0.025" units="cm"/>
    </inkml:brush>
  </inkml:definitions>
  <inkml:trace contextRef="#ctx0" brushRef="#br0">1 0 20211,'0'0'5157,"25"55"-4933,-1-24-96,4 5-64,-1-30-96,0 23-224,-5-6-897,-4-6-513,-7-2 353,-8-7-801,-3-3-576,-5-4-866,-14-1-1921</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5:45.495"/>
    </inkml:context>
    <inkml:brush xml:id="br0">
      <inkml:brushProperty name="width" value="0.025" units="cm"/>
      <inkml:brushProperty name="height" value="0.025" units="cm"/>
    </inkml:brush>
  </inkml:definitions>
  <inkml:trace contextRef="#ctx0" brushRef="#br0">8 160 10025,'0'0'7234,"0"11"-6086,0-7-1172,-1 10 450,1 1 0,1 0-1,0 0 1,1-1 0,0 1-1,2-1 1,-1 0 0,2 0-1,7 18 1,8 0 327,-14-24-686,-1-1 0,0 2 0,0-1 0,0 1 0,-1-1 0,-1 1 0,1 0 1,-1 1-1,-1-1 0,0 0 0,0 1 0,-1 0 0,0 13 0,-1-22 3,0 0 0,0 0 1,0 0-1,-1 0 0,1 0 0,0-1 0,-1 1 0,1 0 0,-1 0 0,1 0 0,-1-1 0,0 1 0,1 0 0,-1-1 0,0 1 0,1 0 0,-1-1 0,0 1 0,0-1 1,1 1-1,-1-1 0,0 1 0,0-1 0,0 0 0,0 1 0,0-1 0,0 0 0,0 0 0,1 0 0,-1 0 0,0 0 0,0 0 0,0 0 0,0 0 0,0 0 1,0 0-1,0 0 0,0 0 0,0-1 0,0 1 0,0 0 0,1-1 0,-1 1 0,0-1 0,-1 0 0,-3-1 167,0 0-1,0 0 1,0 0 0,1-1-1,-1 0 1,-7-6 0,9 6-233,0 1 1,1-1 0,-1 0-1,1 0 1,0-1-1,0 1 1,0 0 0,0-1-1,1 1 1,-1-1 0,1 0-1,0 1 1,0-1 0,0 0-1,1 0 1,-1 0-1,1 1 1,0-1 0,0 0-1,0 0 1,0 0 0,1 0-1,1-6 1,4-5-159,-1 1 1,2 0-1,0 1 0,16-25 1,-13 24-11,-2-1 1,13-28-1,-16 29 297,-1 0 1,0-1-1,-1 0 1,-1 0-1,1-30 1,-3 45 101,0 42 747,0-41-974,0 0 1,-1 1 0,1-1-1,0 1 1,0-1-1,0 1 1,0-1-1,0 1 1,1-1 0,-1 1-1,0-1 1,1 0-1,-1 1 1,1-1 0,-1 1-1,1-1 1,0 0-1,-1 0 1,1 1-1,0-1 1,0 0 0,0 0-1,0 0 1,0 0-1,0 0 1,0 0 0,0 0-1,0 0 1,1 0-1,-1-1 1,0 1-1,1 0 1,-1-1 0,0 1-1,1-1 1,-1 1-1,1-1 1,-1 0-1,1 0 1,1 0 0,0 0 3,0-1-1,0 0 1,0 0 0,0 0 0,0 0 0,0 0 0,0-1 0,0 1 0,0-1 0,-1 0-1,1 0 1,-1 0 0,1 0 0,-1 0 0,0-1 0,0 1 0,3-5 0,20-38-113,-20 35-85,1-1 0,-1 1 0,2 1 0,-1-1 0,14-14 0,-20 24 169,0 0 0,1-1 0,-1 1 0,1 0 1,-1 0-1,0-1 0,1 1 0,-1 0 1,1 0-1,-1 0 0,0-1 0,1 1 1,-1 0-1,1 0 0,-1 0 0,1 0 1,-1 0-1,1 0 0,-1 0 0,1 0 0,-1 0 1,1 0-1,-1 0 0,1 0 0,-1 1 1,0-1-1,1 0 0,-1 0 0,1 0 1,-1 0-1,0 1 0,1-1 0,-1 0 1,1 1-1,-1-1 0,0 0 0,1 1 1,-1-1-1,0 0 0,1 1 0,13 23-29,-2-5 96,-10-17-37,0-1 0,0 0 0,0 0 0,0 0 0,1 0 0,-1 0 0,1 0 0,-1-1 0,0 1 0,1-1 0,-1 1 0,1-1 0,-1 0 0,1 0 0,-1 0 0,1-1 0,-1 1-1,1-1 1,-1 1 0,0-1 0,1 0 0,-1 1 0,0-1 0,1-1 0,3-1 0,6-5-25,1 0 1,-2-1-1,16-13 0,-8 5-374,-7 7-387,-10 7 524,0 1 1,0 0-1,1-1 1,-1 1-1,1 0 1,-1 0-1,1 1 1,0-1-1,0 0 1,0 1-1,0 0 1,5-2-1,5 42 1055,-6-21-688,12 45 913,-18-60-984,-1-1-1,1 1 1,-1 0 0,0-1-1,0 1 1,0 0 0,0 0-1,0-1 1,-1 1 0,0 0-1,1-1 1,-1 1 0,0 0-1,0-1 1,0 1 0,0-1-1,-1 0 1,1 1 0,-4 3-1,5-6-9,0 0-1,0 0 1,-1 1-1,1-1 1,0 0 0,0 0-1,0 0 1,0 0-1,0 0 1,-1 0-1,1 0 1,0 0-1,0 0 1,0 0-1,0 0 1,-1 0-1,1 0 1,0 0-1,0 0 1,0 0-1,0 0 1,-1 0-1,1 0 1,0 0-1,0 0 1,0 0 0,0 0-1,0 0 1,-1 0-1,1-1 1,0 1-1,0 0 1,0 0-1,0 0 1,0 0-1,0 0 1,0 0-1,-1 0 1,1-1-1,0 1 1,0 0-1,0 0 1,0 0-1,0 0 1,0 0 0,0-1-1,0 1 1,0 0-1,0 0 1,0 0-1,0 0 1,0-1-1,-4-16 1685,7-18-760,1 34-1320,-2 9 153,0 29 112,-2-24 112,-1 0 1,0 1 0,-1-1 0,-5 17-1,4-20 29,-17 34 142,19-43-158,1 1 0,-1-1 0,0 1 0,0-1 1,0 0-1,0 1 0,0-1 0,-1 0 0,1 0 0,0 0 0,0 0 0,-1 0 0,1 0 0,-1 0 1,1 0-1,-1-1 0,1 1 0,-1 0 0,0-1 0,1 1 0,-1-1 0,1 0 0,-3 1 0,3-2-24,-1 0 0,1 0 0,0 1 0,0-1 0,0 0 0,0 0-1,0 0 1,0 0 0,0 0 0,0-1 0,0 1 0,0 0 0,1 0-1,-1 0 1,1-1 0,-1 1 0,1 0 0,-1-1 0,1 1 0,0-1-1,-1-1 1,-6-32 40,5 22-46,1 1 0,1-1 1,0 1-1,0-1 0,2 0 0,-1 1 0,1-1 1,1 1-1,5-14 0,-6 19-4,1 1 0,0 0 0,1 0-1,-1 0 1,1 1 0,0-1 0,0 1 0,1 0 0,0 0-1,0 0 1,0 1 0,0-1 0,1 1 0,-1 1 0,1-1-1,0 1 1,0 0 0,11-4 0,-15 7-31,19-9-2692,-10-1-5196,-4 0-4154</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5:46.616"/>
    </inkml:context>
    <inkml:brush xml:id="br0">
      <inkml:brushProperty name="width" value="0.025" units="cm"/>
      <inkml:brushProperty name="height" value="0.025" units="cm"/>
    </inkml:brush>
  </inkml:definitions>
  <inkml:trace contextRef="#ctx0" brushRef="#br0">84 203 7399,'1'-8'3180,"-3"-30"7428,1 37-10463,1 1 0,0-1-1,-1 0 1,1 0 0,-1 0 0,0 1 0,1-1 0,-1 0 0,0 0 0,1 1 0,-1-1-1,0 1 1,0-1 0,0 1 0,1-1 0,-1 1 0,0-1 0,0 1 0,0 0 0,0-1 0,0 1-1,0 0 1,0 0 0,0 0 0,0 0 0,0 0 0,0 0 0,0 0 0,1 0 0,-1 0-1,0 0 1,0 0 0,0 1 0,0-1 0,0 0 0,-1 1 0,-1 1-100,1-1 1,-1 1-1,1 0 1,-1 0-1,1 0 0,0 0 1,0 0-1,0 0 1,0 1-1,0-1 1,0 1-1,1-1 0,-1 1 1,1 0-1,0 0 1,0 0-1,0-1 1,-1 6-1,-12 55 725,13-57-647,1 0 0,-1 0-1,2 0 1,-1 0-1,0 0 1,3 11 0,-2-16-103,-1 0 1,1 0-1,-1 0 1,1 0-1,-1 0 1,1 0-1,0 0 0,-1 0 1,1 0-1,0 0 1,0 0-1,0 0 1,-1 0-1,1-1 1,0 1-1,0 0 1,0-1-1,1 1 1,-1 0-1,0-1 1,0 0-1,0 1 0,0-1 1,0 0-1,1 1 1,-1-1-1,0 0 1,0 0-1,0 0 1,1 0-1,-1 0 1,0 0-1,0-1 1,0 1-1,1 0 1,-1 0-1,0-1 1,0 1-1,0-1 0,2 0 1,4-3 83,0 0-1,0 0 1,0 0 0,-1-1-1,1 0 1,-1 0 0,-1-1-1,1 0 1,-1 0 0,0 0-1,9-14 1,0-2-19,-1-1 1,13-32-1,-21 41 86,0 0 0,-1-1 0,0 0-1,-1 0 1,-1 0 0,-1 0 0,0-20 0,-4 22-164,-4 15-112,-7 22-22,5 4 129,2 1 0,1-1 0,1 2 0,1-1-1,0 38 1,4-66 0,-1 0 0,1 0 0,0 0 0,0 0 0,0 0 0,0 0 0,0 1 0,0-1 0,0 0 0,0 0 0,0 0 0,0 0 0,1 0 0,-1 0-1,0 0 1,1 0 0,-1 0 0,1 0 0,-1 0 0,1 0 0,-1 0 0,1 0 0,0 0 0,-1-1 0,1 1 0,0 0 0,0 0 0,0-1 0,-1 1 0,1 0 0,0-1 0,0 1 0,0-1 0,0 1 0,0-1 0,0 0 0,0 1-1,0-1 1,0 0 0,1 0 0,-1 0 0,0 0 0,0 0 0,0 0 0,0 0 0,0 0 0,0 0 0,0 0 0,0-1 0,0 1 0,0 0 0,0-1 0,0 1 0,0-1 0,0 1 0,0-1 0,0 1 0,0-1 0,1-1 0,6-2 14,-1-1 1,0 0 0,0 0 0,-1-1-1,0 0 1,7-7 0,-4 1-17,0 0 0,-1-1 0,0 0 0,-1 0 0,-1-1 0,8-22 0,-18 146-107,4-108 110,-1 0-1,1 0 1,0 1-1,1-1 1,-1 0-1,0 0 1,0 0 0,1 0-1,-1 0 1,1 0-1,0-1 1,0 1-1,0 0 1,0 0-1,0 0 1,0-1-1,0 1 1,0 0 0,1-1-1,1 2 1,-1-2-1,-1 0 0,1-1 0,0 1 1,0-1-1,0 1 0,0-1 0,0 0 0,0 0 1,-1 0-1,1 0 0,0 0 0,0-1 1,0 1-1,0 0 0,0-1 0,0 0 0,-1 1 1,1-1-1,0 0 0,0 0 0,-1 0 1,1 0-1,1-2 0,4-1-2,0 0 0,0-1 0,-1 0 0,0 0 0,0 0 0,-1-1 0,1 0 0,-1 0 0,0-1 0,-1 1 0,7-13 0,-9 15 0,0-1 0,0 0 0,-1 0 0,0 0 0,0 0 0,0 0 0,0 0 0,-1 0 0,0 0 0,0 0 0,0 0 0,-1 0 0,0 0 0,1 0 0,-2 0 0,1 0 0,-1 0 0,1 0 0,-4-6 0,-2 2 8,6 7-12,-1 1-1,1-1 1,0 0 0,0 0-1,0 0 1,0 0-1,0 0 1,0-1 0,0 1-1,0 0 1,1 0-1,-1-1 1,1-2 0,42 10-10625,-27-4 812</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5:47.271"/>
    </inkml:context>
    <inkml:brush xml:id="br0">
      <inkml:brushProperty name="width" value="0.025" units="cm"/>
      <inkml:brushProperty name="height" value="0.025" units="cm"/>
    </inkml:brush>
  </inkml:definitions>
  <inkml:trace contextRef="#ctx0" brushRef="#br0">0 33 7591,'13'-14'8712,"-2"2"-5092,1 5-801,0 7-962,4 0-864,-1 14-256,0 8-161,-1 6-383,0 3-129,-5 2-32,0 3-417,-4-1-223,-1-5-353,-4-1-384,0-5-513,0-4-416,0-10-929,-6-5-2210</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5:47.615"/>
    </inkml:context>
    <inkml:brush xml:id="br0">
      <inkml:brushProperty name="width" value="0.025" units="cm"/>
      <inkml:brushProperty name="height" value="0.025" units="cm"/>
    </inkml:brush>
  </inkml:definitions>
  <inkml:trace contextRef="#ctx0" brushRef="#br0">0 180 11851,'0'0'9641,"49"11"-7879,-20-25-417,9-6-480,0-4-384,1 1-97,-4 2-288,-6 1-192,-6 4-705,-9 4-512,-5 3-673,-9-1-993,0 1-2210,-18-3-7270</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5:47.958"/>
    </inkml:context>
    <inkml:brush xml:id="br0">
      <inkml:brushProperty name="width" value="0.025" units="cm"/>
      <inkml:brushProperty name="height" value="0.025" units="cm"/>
    </inkml:brush>
  </inkml:definitions>
  <inkml:trace contextRef="#ctx0" brushRef="#br0">1 81 14125,'0'0'10378,"23"-54"-9065,5 47-384,6 2-704,5 3-161,1 0-32,0 1-417,-3-2-1280,-9 2-1154,-9-1-2082,-8-2-5733</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5:48.377"/>
    </inkml:context>
    <inkml:brush xml:id="br0">
      <inkml:brushProperty name="width" value="0.025" units="cm"/>
      <inkml:brushProperty name="height" value="0.025" units="cm"/>
    </inkml:brush>
  </inkml:definitions>
  <inkml:trace contextRef="#ctx0" brushRef="#br0">1 73 16592,'0'0'6689,"6"8"-5542,21 26-581,-26-33-536,0 0 0,0 0 1,1 0-1,-1 0 0,1 0 0,-1 0 0,0 0 0,1-1 0,0 1 0,-1 0 0,1-1 0,-1 0 0,1 1 0,0-1 0,-1 0 0,1 0 0,0 0 0,-1 0 1,1 0-1,0 0 0,-1 0 0,1 0 0,-1-1 0,1 1 0,0-1 0,-1 1 0,1-1 0,-1 0 0,1 1 0,-1-1 0,0 0 0,2-1 0,2-2 145,0 0 0,0 0 0,0-1-1,-1 1 1,0-1 0,4-6 0,5-11 161,10-17 258,-22 38-550,0-1 0,0 1 1,0 0-1,0-1 0,0 1 1,1 0-1,-1 0 0,0 0 1,1 0-1,-1 0 0,1 0 1,-1 0-1,1 0 0,-1 0 1,1 1-1,0-1 0,-1 1 1,4-1-1,-4 1-39,0 1 0,0-1 0,0 1 0,0-1 0,0 1-1,0-1 1,0 1 0,0 0 0,0 0 0,0-1 0,0 1 0,-1 0 0,1 0-1,0 0 1,-1 0 0,1 0 0,0 0 0,-1 0 0,1 0 0,0 2 0,11 29 140,-9-23-105,2 3-242,-3-4 270,1 0 0,0 0-1,0-1 1,1 1 0,7 9 0,-10-16-214,0 0 1,0 0 0,0 0 0,-1 0 0,2 0-1,-1 0 1,0 0 0,0 0 0,0-1-1,0 1 1,0 0 0,1-1 0,-1 1 0,0-1-1,1 1 1,-1-1 0,0 0 0,1 0 0,-1 1-1,0-1 1,1 0 0,-1 0 0,0 0 0,1-1-1,-1 1 1,0 0 0,1 0 0,-1-1-1,0 1 1,1-1 0,-1 1 0,0-1 0,0 1-1,1-1 1,-1 0 0,0 0 0,0 1 0,0-1-1,0 0 1,1-2 0,32-36-11023,-18 15 1570</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5:48.737"/>
    </inkml:context>
    <inkml:brush xml:id="br0">
      <inkml:brushProperty name="width" value="0.025" units="cm"/>
      <inkml:brushProperty name="height" value="0.025" units="cm"/>
    </inkml:brush>
  </inkml:definitions>
  <inkml:trace contextRef="#ctx0" brushRef="#br0">31 174 11147,'0'0'3635,"-4"11"-1019,-2 3-1709,1 1 1,1-1-1,1 1 1,0 0-1,0 1 1,1-1-1,1 18 1,1-33-894,0 1 0,0-1 1,0 0-1,0 1 0,0-1 0,0 1 1,1-1-1,-1 0 0,0 1 0,0-1 1,0 1-1,0-1 0,1 0 0,-1 1 1,0-1-1,0 0 0,1 1 0,-1-1 0,0 0 1,1 1-1,-1-1 0,0 0 0,1 0 1,-1 1-1,0-1 0,1 0 0,-1 0 1,1 0-1,-1 1 0,0-1 0,1 0 1,-1 0-1,1 0 0,-1 0 0,1 0 0,-1 0 1,0 0-1,1 0 0,-1 0 0,1 0 1,-1 0-1,0 0 0,1 0 0,-1-1 1,1 1-1,-1 0 0,0 0 0,1 0 1,-1-1-1,1 1 0,-1 0 0,0 0 1,1-1-1,-1 1 0,20-18 671,-12 2-491,-1 0-1,-1 0 1,-1 0 0,0-1 0,-1 0-1,-1 0 1,2-18 0,0-106-382,-5 121 43,-1 78 807,-1-18 403,6 53 0,-4-90-1020,0 0-1,1 0 0,-1 0 0,1 0 1,0 0-1,0 0 0,0-1 1,0 1-1,1 0 0,-1 0 1,3 2-1,-4-4-24,1 0-1,0-1 1,0 1 0,0 0-1,-1-1 1,1 1 0,0 0-1,0-1 1,0 1 0,0-1-1,0 1 1,0-1-1,0 0 1,0 1 0,0-1-1,0 0 1,0 0 0,0 0-1,0 0 1,0 0 0,2 0-1,0-1 23,0 0 1,1 0-1,-1 0 0,0-1 0,0 0 1,-1 1-1,1-1 0,0 0 0,-1 0 1,1 0-1,-1-1 0,1 1 0,-1 0 1,0-1-1,0 0 0,0 0 0,2-4 0,22-52 96,-22 47-210,0 0 1,1 1-1,9-16 0,-12 71-451,-2-18 566,1 54 105,0-75-150,-1 0 1,1 0-1,0 0 1,0 0-1,1 0 0,0 0 1,0 0-1,0-1 1,0 1-1,1-1 1,-1 1-1,5 4 1,-6-8-114,0 0 1,0 0-1,0 0 1,0 0 0,0 0-1,0 0 1,0 0-1,0-1 1,1 1-1,-1 0 1,0-1 0,1 1-1,-1-1 1,0 1-1,1-1 1,-1 0-1,0 0 1,1 1 0,-1-1-1,1 0 1,-1 0-1,0 0 1,1-1-1,-1 1 1,1 0 0,-1 0-1,0-1 1,1 1-1,-1-1 1,3-1-1,-2 1-582,1-1 0,-1 0 0,1 0 0,-1 0 0,0 0 0,0 0 0,0-1 0,0 1 0,0-1 0,0 1 0,-1-1-1,3-4 1,5-20-8058</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5:49.577"/>
    </inkml:context>
    <inkml:brush xml:id="br0">
      <inkml:brushProperty name="width" value="0.025" units="cm"/>
      <inkml:brushProperty name="height" value="0.025" units="cm"/>
    </inkml:brush>
  </inkml:definitions>
  <inkml:trace contextRef="#ctx0" brushRef="#br0">2 80 14862,'0'0'4073,"-1"10"-2471,1 7-999,0 0-1,1 1 1,1-1 0,0 1 0,2-1 0,6 22-1,46 110 1542,-35-97-2721,18 65 1,-48-147-125,-2 0 1,-26-50-1,21 46 764,-19-51 1,34 83-72,1 0-1,-1 0 1,1 1 0,0-1-1,-1 0 1,1 0 0,0 0-1,0 1 1,0-1 0,0 0 0,1 0-1,-1 0 1,0 0 0,1 1-1,-1-1 1,1 0 0,0 1 0,0-1-1,-1 0 1,1 1 0,2-3-1,30-24-240,-28 25 43,0 0 0,0-1 0,0 0 0,-1 0 0,0 0 0,8-9 0,-7 2 268,0 0 0,-1 0 0,0 0-1,-1 0 1,0-1 0,-1 1 0,0-1 0,-1 0 0,0 0-1,-1 0 1,-2-20 0,2 3 600,-12 109 1142,10-45-1208,0 10 1116,7 85 1,-4-118-1618,1 0 1,0 0-1,1-1 0,0 1 0,1-1 0,0 0 1,1 0-1,0 0 0,0-1 0,2 0 0,-1 0 1,11 12-1,-16-20-97,0-1 0,0 0-1,0 0 1,0 0 0,0 0 0,0 0 0,0 0 0,0 0 0,0 0 0,0-1 0,1 1-1,-1 0 1,0-1 0,1 1 0,-1-1 0,0 1 0,1-1 0,-1 0 0,1 1 0,1-1 0,-2-1 5,-1 1 1,1 0-1,0-1 1,0 0 0,-1 1-1,1-1 1,0 1-1,-1-1 1,1 0-1,-1 1 1,1-1 0,0 0-1,-1 0 1,0 0-1,1 1 1,-1-1 0,0 0-1,1 0 1,-1 0-1,0 0 1,0 0 0,0 0-1,1 0 1,0-12 45,0 0 1,-1 0-1,-2-18 1,2 19-61,-1-2 17,-1 0-1,0 0 0,-1 0 1,0 1-1,-1-1 0,-1 1 1,0 0-1,-8-14 0,13 27-13,0 0 0,0 0-1,0 0 1,0 0-1,0 0 1,0 1 0,0-1-1,0 0 1,0 0 0,0 0-1,0 0 1,0 0-1,0 0 1,-1 1 0,1-1-1,0 0 1,0 0 0,0 0-1,0 0 1,0 0-1,0 0 1,0 0 0,-1 0-1,1 0 1,0 0-1,0 0 1,0 1 0,0-1-1,0 0 1,-1 0 0,1 0-1,0 0 1,0 0-1,0 0 1,0 0 0,0 0-1,-1 0 1,1 0 0,0 0-1,0-1 1,0 1-1,0 0 1,0 0 0,-1 0-1,1 0 1,0 0 0,0 0-1,0 0 1,0 0-1,0 0 1,0 0 0,0 0-1,-1-1 1,1 1-1,0 1-1,1-1-1,-1 1 0,0-1 0,0 1 0,1 0 0,-1-1 0,0 1 0,1-1 0,-1 1 0,0-1 0,1 1 0,-1-1 0,1 1 0,-1-1 0,1 0 0,-1 1 0,1-1 0,-1 0 0,1 1 1,0-1-1,-1 0 0,1 0 0,-1 1 0,1-1 0,0 0 0,-1 0 0,1 0 0,0 0 0,-1 0 0,1 0 0,-1 0 0,2 0 0,0-1-1,0 1 0,0-1 0,0 0 0,0 0 0,0 0 0,0 0 0,0-1 0,0 1 0,0 0 0,-1-1 0,1 0 0,0 1 0,-1-1 0,1 0 0,-1 1 0,0-1 0,0 0 0,0 0 0,0 0 0,0 0 0,0 0 0,0-1 0,-1 1 0,1 0 0,-1 0 0,1 0 0,-1-1 0,0-3 0,3-22-210,-3 23 23,-1 12-89,1 7 404,-1-2-63,1 0 0,0 1 1,1-1-1,3 13 0,-4-24-53,0 0 0,0 1 1,0-1-1,1 1 0,-1-1 0,1 0 0,-1 1 0,1-1 1,-1 0-1,1 1 0,0-1 0,0 0 0,-1 0 1,1 0-1,0 1 0,0-1 0,0 0 0,0 0 0,0-1 1,1 1-1,-1 0 0,0 0 0,0 0 0,0-1 1,1 1-1,-1-1 0,0 1 0,1-1 0,-1 1 1,1-1-1,-1 0 0,1 0 0,-1 0 0,0 1 0,1-2 1,-1 1-1,1 0 0,-1 0 0,1 0 0,-1-1 1,0 1-1,3-1 0,-1-1-23,0 0 0,0 1 0,0-1 0,0-1 0,0 1 0,0 0 0,0-1 0,-1 0 0,1 1 0,-1-1 0,0 0 0,0 0 0,3-6 0,18-46-136,-22 54 149,1 0-1,-1 1 0,1-1 0,-1 0 0,1 0 0,-1 1 0,1-1 1,0 1-1,-1 0 0,1-1 0,0 1 0,-1 0 0,1 0 1,0 0-1,0 0 0,1 1 0,0-1 17,0 0 0,0 0 0,0-1 1,0 1-1,0 0 0,0-1 0,0 0 0,0 0 0,3-1 1,18-32 74,-5 6-258,0 60-2433,-6-22-3578,7-10-2279,-9-7 2083</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5:49.904"/>
    </inkml:context>
    <inkml:brush xml:id="br0">
      <inkml:brushProperty name="width" value="0.025" units="cm"/>
      <inkml:brushProperty name="height" value="0.025" units="cm"/>
    </inkml:brush>
  </inkml:definitions>
  <inkml:trace contextRef="#ctx0" brushRef="#br0">0 69 3395,'37'-38'14711,"-33"35"-13944,0 0 0,0 0 0,1 0 0,-1 0-1,1 0 1,0 1 0,0 0 0,0 0-1,0 0 1,0 1 0,0 0 0,10-1 0,-14 2-697,0 1 0,0 0 0,0 0 0,0-1 0,-1 1 0,1 0 0,0 0 0,-1 0 1,1 0-1,0 0 0,-1 0 0,0 0 0,1 0 0,-1 0 0,0 0 0,1 1 0,-1-1 1,0 0-1,0 0 0,0 0 0,0 0 0,0 0 0,0 1 0,0-1 0,-1 2 0,-1 34 488,-10 13-123,8-37-239,0 0 0,1 0 0,1 1 0,-1 16 0,4-29-174,-1 0 0,0-1 1,1 1-1,-1-1 0,1 1 0,0 0 0,-1-1 0,1 0 0,-1 1 1,1-1-1,0 1 0,0-1 0,-1 0 0,1 1 0,0-1 1,-1 0-1,1 0 0,0 1 0,0-1 0,0 0 0,-1 0 0,1 0 1,0 0-1,0 0 0,-1 0 0,1 0 0,0-1 0,0 1 0,-1 0 1,1 0-1,0 0 0,0-1 0,28-7 128,9-26-2119,-27 12-3339,-11 21 4952,0 1-1,0-1 1,0 0-1,0 1 1,0-1-1,0 1 1,0-1-1,-1 0 1,1 1-1,0-1 1,0 1-1,-1-1 1,1 1-1,0-1 0,-1 1 1,1-1-1,-1 1 1,1-1-1,0 1 1,-1-1-1,1 1 1,-1 0-1,1-1 1,-1 1-1,0 0 1,1-1-1,-1 1 1,1 0-1,-1 0 1,0-1-1,1 1 0,-2 0 1,-14-4-8709</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5:50.248"/>
    </inkml:context>
    <inkml:brush xml:id="br0">
      <inkml:brushProperty name="width" value="0.025" units="cm"/>
      <inkml:brushProperty name="height" value="0.025" units="cm"/>
    </inkml:brush>
  </inkml:definitions>
  <inkml:trace contextRef="#ctx0" brushRef="#br0">1 94 8200,'0'0'20051,"66"-31"-19987,-43 20-32,-2-2-833,-3 0-1697,-1 0-2339,1 0-4676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6:38.178"/>
    </inkml:context>
    <inkml:brush xml:id="br0">
      <inkml:brushProperty name="width" value="0.025" units="cm"/>
      <inkml:brushProperty name="height" value="0.025" units="cm"/>
    </inkml:brush>
  </inkml:definitions>
  <inkml:trace contextRef="#ctx0" brushRef="#br0">1 316 9929,'0'1'14638,"12"-70"-13741,17 31-160,6-5-513,4 2-224,0-1-1762,-4 1-2818,-4-1-6374</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5:51.482"/>
    </inkml:context>
    <inkml:brush xml:id="br0">
      <inkml:brushProperty name="width" value="0.025" units="cm"/>
      <inkml:brushProperty name="height" value="0.025" units="cm"/>
    </inkml:brush>
  </inkml:definitions>
  <inkml:trace contextRef="#ctx0" brushRef="#br0">0 95 6054,'2'22'13763,"4"3"-6697,4 10-4360,8 19-4243,1 2 2948,-16-45-1203,14 40 503,-17-48-641,1-1 0,0 0-1,0 0 1,0-1 0,0 1 0,0 0 0,0 0 0,1 0 0,-1-1 0,0 1 0,1-1-1,-1 1 1,1-1 0,0 1 0,0-1 0,-1 0 0,1 0 0,0 0 0,2 1-1,-3-2-49,0 0 0,0 0 0,0 0 0,-1 0 0,1 0 0,0 0 0,-1-1 0,1 1 0,0 0 0,0 0 0,-1-1 0,1 1 0,0 0 0,-1-1 0,1 1-1,-1-1 1,1 1 0,0-1 0,-1 1 0,1-1 0,-1 0 0,1 1 0,-1-1 0,0 1 0,1-1 0,-1 0 0,1-1 0,8-23 383,-8 20-377,55-252-26,-41 174 0,-19 118-4070,4-24 1360,-2 1-1,1-1 1,-2 1-1,-3 13 1,-4-4-4203</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5:52.623"/>
    </inkml:context>
    <inkml:brush xml:id="br0">
      <inkml:brushProperty name="width" value="0.025" units="cm"/>
      <inkml:brushProperty name="height" value="0.025" units="cm"/>
    </inkml:brush>
  </inkml:definitions>
  <inkml:trace contextRef="#ctx0" brushRef="#br0">0 371 9897,'0'0'2947,"1"12"-5,-1 1-2260,6 52 2111,-6-60-2474,1 0 0,0 0 0,0 0-1,1 0 1,0 0 0,0 0 0,0 0 0,0 0 0,1-1-1,5 9 1,-7-12-258,-1-1-1,1 1 0,0 0 1,0 0-1,0-1 1,-1 1-1,1 0 0,0-1 1,0 1-1,0-1 1,0 1-1,0-1 0,0 0 1,0 1-1,0-1 1,0 0-1,0 0 0,0 1 1,1-1-1,-1 0 1,0 0-1,0 0 0,0 0 1,0-1-1,0 1 1,1 0-1,0-1 53,1-1 0,-1 1 0,0 0 0,0 0 0,0-1-1,-1 1 1,1-1 0,0 0 0,-1 0 0,1 1 0,1-4 0,3-5 276,0 1 1,-1-1-1,8-20 0,-5 4 38,-2-1 0,0 1 0,-1-1 0,-2-1 1,0-48-1,-10 252 357,6-175-763,1 0 0,0-1 0,0 1 0,0 0 0,-1-1 0,1 1 0,0 0 0,0-1 0,0 1 0,0 0 0,0 0 0,0-1-1,1 1 1,-1 0 0,0-1 0,0 1 0,0 0 0,1-1 0,-1 1 0,0 0 0,1-1 0,-1 1 0,0 0 0,1-1 0,-1 1 0,1-1 0,-1 1 0,1-1-1,-1 1 1,1-1 0,-1 0 0,1 1 0,0-1 0,-1 1 0,1-1 0,0 0 0,-1 0 0,1 1 0,0-1 0,-1 0 0,1 0 0,0 0 0,-1 0-1,1 0 1,0 0 0,0 0 0,-1 0 0,1 0 0,0 0 0,-1 0 0,1 0 0,0 0 0,-1-1 0,1 1 0,0 0 0,-1-1 0,1 1 0,0 0-1,-1-1 1,1 1 0,-1-1 0,1 1 0,-1-1 0,1 0 0,5-2 99,-1-1 1,0-1-1,-1 1 0,1 0 0,7-11 0,-2 1-116,-1-1-1,-1-1 0,0 1 1,-1-1-1,0 0 0,-2-1 1,8-33-1,-38 191-3,25-141 0,0 0 0,0-1 0,0 1 0,0 0 0,1 0 0,-1 0 0,0 0 0,0-1 0,0 1 0,0 0 0,1 0 0,-1 0 0,0 0 0,0 0 0,0 0 0,1-1 0,-1 1 0,0 0 0,0 0 0,1 0 0,-1 0 0,0 0 0,0 0 0,0 0 0,1 0 0,-1 0 0,0 0 0,0 0 0,1 0 0,-1 0 0,0 0 0,0 0 0,1 0 0,-1 1 0,0-1 0,0 0 0,0 0 0,1 0 0,-1 0 0,0 0 0,0 0 0,0 1 0,0-1 0,1 0 0,-1 0 0,0 0 0,0 1 0,0-1 0,0 0 0,0 0 0,0 0 0,1 1 0,-1-1 0,0 0 0,0 0 0,0 0 0,0 1 0,0-1 0,0 0 0,0 0 0,0 1 0,0-1 0,0 0 0,0 0 0,0 1 0,0-1 0,0 0 0,-1 1 0,1-1 0,6-6 0,-1 1 0,0-1 0,0 1 0,-1-1 0,0 0 0,0-1 0,4-8 0,-4 8 0,0-1 0,0 1 0,1 0 0,0 0 0,11-10 0,-16 17 0,0 0 0,1 0 0,-1 0 0,1 0 0,-1 0 0,1 1 0,-1-1 0,0 0 0,1 0 0,-1 0 0,0 1 0,1-1 0,-1 0 0,1 1 0,-1-1 0,0 0 0,0 1 0,1-1 0,-1 0 0,0 1 0,0-1 0,1 1 0,-1-1 0,0 0 0,0 1 0,0-1 0,0 1 0,0-1 0,0 1 0,1-1 0,-1 0 0,0 1 0,0-1 0,0 1 0,-1-1 0,1 1 0,0-1 0,0 1 0,0-1 0,0 1 0,2 31 0,-1-25 0,9-33 0,3-20 0,-7-5-2487,-3 30 637,-3 21 1812,0 0-1,0 0 1,0 0-1,0 0 1,0 0-1,0 0 1,0 0-1,0 0 1,0 0-1,0 0 1,1 0-1,-1 0 1,0 0-1,0 0 1,0 0-1,0 0 1,0 0-1,0 0 1,0 0-1,0 0 1,0 0-1,1 0 46,-1 1-1,0 0 1,0 0-1,0-1 1,0 1-1,1 0 1,-1-1-1,0 1 0,1 0 1,-1-1-1,1 1 1,-1 0-1,1-1 1,-1 1-1,1-1 1,-1 1-1,1-1 0,-1 1 1,1-1-1,-1 0 1,1 1-1,0-1 1,-1 1-1,1-1 1,0 0-1,0 0 0,-1 1 1,1-1-1,0 0 1,-1 0-1,1 0 1,0 0-1,0 0 1,-1 0-1,1 0 1,0 0-1,0 0 0,-1 0 1,1-1-1,0 1 1,0 0-1,-1 0 1,1-1-1,0 1 1,-1 0-1,1-1 0,-1 1 1,1-1-1,0 1 1,-1-1-1,1 0 1,33-24 426,-22 7-156,-3 3-160,-8 15-116,-1 1 0,1-1 0,-1 0 0,0 1 0,1-1 0,-1 0 0,0 1 0,1-1 0,-1 1 0,0-1 0,1 0 0,-1 1 0,0-1 0,0 1 0,0-1 0,1 1 0,-1-1 0,0 1 0,0-1 0,0 1 0,0-1 0,0 1 0,0-1 0,0 1 0,0-1-1,0 1 1,0-1 0,0 1 0,0-1 0,0 1 0,-1-1 0,1 1 0,0 0 0,1 114 2423,0-115-2337,0 0-1,0 0 1,0 0 0,0 0-1,0 0 1,0-1 0,0 1-1,0 0 1,0-1 0,0 1-1,0-1 1,0 1 0,0-1-1,0 1 1,0-1 0,1-1-1,11-9-73,0-1 0,-1-1 0,0 0 0,0-1 0,-2-1 0,11-17 0,-18 13-13,-3 18 0,0-1 0,0 1 0,0-1 0,1 1 0,-1-1 0,0 1 0,0-1 0,1 1 0,-1 0 0,1-1 0,0 1 0,-1-1 0,1 1 0,1-2 0,2-5 0,0 1 0,-1 0 0,0-1 0,0 1 0,-1-1 0,0 0 0,-1 0 0,1 0 0,-2 0 0,1 0 0,-1-14 0,-3 20 0,-4 11 0,-4 11 0,5-3 0,0 1 0,1 0 0,1 0 0,1 0 0,-2 33 0,5-49-55,0-1-1,0 1 1,0-1-1,0 1 1,1-1-1,-1 1 1,0-1-1,1 1 1,0-1 0,-1 0-1,1 1 1,0-1-1,-1 0 1,1 1-1,0-1 1,0 0-1,0 0 1,0 0 0,0 0-1,1 0 1,-1 0-1,0 0 1,0 0-1,1 0 1,-1-1-1,0 1 1,1 0 0,-1-1-1,1 1 1,-1-1-1,0 0 1,1 1-1,-1-1 1,3 0-1,0 0-459,1 1-1,0-1 1,-1-1-1,1 1 0,-1-1 1,1 1-1,0-1 0,-1-1 1,0 1-1,8-4 0,17-14-8911</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22.785"/>
    </inkml:context>
    <inkml:brush xml:id="br0">
      <inkml:brushProperty name="width" value="0.025" units="cm"/>
      <inkml:brushProperty name="height" value="0.025" units="cm"/>
    </inkml:brush>
  </inkml:definitions>
  <inkml:trace contextRef="#ctx0" brushRef="#br0">0 173 13773,'0'0'2979,"60"2"-2627,-23-13 33,12-6 95,8-2-288,8-6-160,4 0-256,-3-2-1954,-5 2-1794,-10 0-7847</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2:11.140"/>
    </inkml:context>
    <inkml:brush xml:id="br0">
      <inkml:brushProperty name="width" value="0.025" units="cm"/>
      <inkml:brushProperty name="height" value="0.025" units="cm"/>
    </inkml:brush>
  </inkml:definitions>
  <inkml:trace contextRef="#ctx0" brushRef="#br0">235 85 5349,'0'0'13250,"7"-8"-10469,21-27-234,-27 34-2307,0 0 0,0 0 0,0-1 0,0 1 0,0-1 0,0 1 0,-1-1 0,1 1 0,0-1 0,-1 0 0,1 1 0,-1-1 0,0 0 0,1 1 0,-1-5 0,0 6-156,-1-1 0,1 0 0,0 1 0,0-1 0,-1 0 0,1 1 1,0-1-1,-1 1 0,1-1 0,-1 0 0,1 1 0,-1-1 0,1 1 0,-1 0 0,0-1 0,1 1 0,-1-1 0,1 1 0,-1 0 0,0-1 0,1 1 0,-1 0 0,0 0 0,-1-1 0,-1 1-1,-1-1 0,0 1 0,0 0 0,0 0 0,0 0 0,1 0 0,-1 1 0,0-1 0,0 1 0,-3 1 0,-6 4 42,1 0 0,0 1 1,1 0-1,-1 1 0,1 0 0,1 1 0,0 0 0,-15 17 1,11-10 38,1 1 0,0 1 1,1 0-1,-16 34 1,24-44-164,0 0 0,1 0 0,0 0 0,0 1 0,1-1 0,0 1 1,0-1-1,1 1 0,0 0 0,1 0 0,0-1 0,0 1 0,1 0 0,0 0 1,0 0-1,1-1 0,0 1 0,1-1 0,0 0 0,0 1 0,1-1 1,0-1-1,0 1 0,1 0 0,0-1 0,1 0 0,-1 0 0,1-1 0,0 0 1,1 0-1,0 0 0,13 9 0,-18-14-99,-1 0 0,1 0 1,-1 0-1,0 0 0,1 0 0,-1 0 0,0 1 1,0-1-1,0 0 0,0 1 0,0-1 0,0 1 1,0-1-1,1 3 0,-2-3-13,0-1-1,0 1 1,-1-1 0,1 1-1,0-1 1,0 0 0,0 1-1,0-1 1,0 1 0,0-1-1,-1 1 1,1-1-1,0 1 1,0-1 0,-1 0-1,1 1 1,0-1 0,0 0-1,-1 1 1,1-1 0,-1 0-1,1 1 1,0-1 0,-1 0-1,1 0 1,-1 1 0,1-1-1,0 0 1,-1 0 0,1 0-1,-2 1 1,-1-1-488,0 1 0,0-1 0,-1 1 0,1-1 0,0 0 0,-1 0 0,1 0 0,0-1 0,0 1 0,-1-1 1,1 0-1,0 0 0,-6-2 0,-13-11-6870</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2:11.495"/>
    </inkml:context>
    <inkml:brush xml:id="br0">
      <inkml:brushProperty name="width" value="0.025" units="cm"/>
      <inkml:brushProperty name="height" value="0.025" units="cm"/>
    </inkml:brush>
  </inkml:definitions>
  <inkml:trace contextRef="#ctx0" brushRef="#br0">1 62 9129,'0'0'18481,"25"-54"-17136,16 50-384,6 1-416,4 3-321,2 0-224,-2 0-609,-4 0-1953,-11 0-3171,-5 0-7400</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23.889"/>
    </inkml:context>
    <inkml:brush xml:id="br0">
      <inkml:brushProperty name="width" value="0.025" units="cm"/>
      <inkml:brushProperty name="height" value="0.025" units="cm"/>
    </inkml:brush>
  </inkml:definitions>
  <inkml:trace contextRef="#ctx0" brushRef="#br0">0 248 12139,'0'0'9129,"83"-19"-8584,-35 1-129,8-5-128,3-3-96,7-4-95,-2 0-65,-1 1-417,-11 1-1601,-13 6-2242,-14-1-5861</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9:35.592"/>
    </inkml:context>
    <inkml:brush xml:id="br0">
      <inkml:brushProperty name="width" value="0.025" units="cm"/>
      <inkml:brushProperty name="height" value="0.025" units="cm"/>
    </inkml:brush>
  </inkml:definitions>
  <inkml:trace contextRef="#ctx0" brushRef="#br0">35 0 4965,'0'0'23723,"5"2"-22351,-4-2-1310,0 0 0,0 0 0,1 1 0,-1-1 0,0 1-1,0-1 1,0 1 0,0-1 0,0 1 0,0 0 0,0 0-1,0-1 1,-1 1 0,1 0 0,0 0 0,0 0-1,-1 0 1,1 0 0,0 0 0,-1 0 0,1 0 0,-1 0-1,1 2 1,2 33 1101,-3-26-1103,-2 21-60,-2-1 0,0 0 0,-2-1 0,-11 33 0,7-25 0,-10 68 0,20-104 0,0 0 0,0-1 0,0 1 0,0-1 0,0 1 0,0 0 0,0-1 0,0 1 0,0-1 0,0 1 0,0-1 0,0 1 0,0-1 0,1 1 0,-1 0 0,0-1 0,0 1 0,1-1 0,-1 1 0,1-1 0,-1 0 0,0 1 0,1-1 0,-1 1 0,1-1 0,-1 0 0,1 1 0,-1-1 0,0 0 0,1 1 0,0-1 0,-1 0 0,1 0 0,0 1 0,28-3 0,38-24 0,-54 21 0,17-7 0,-11 3 0,1 1 0,0 1 0,0 1 0,0 1 0,1 0 0,34-2 0,-55 7-29,-1 0 1,1 0-1,0 0 1,0 0-1,0 0 1,0 0-1,0 1 1,0-1-1,0 0 1,0 0-1,0 0 1,0 0-1,0 0 1,0 0-1,0 0 1,0 0-1,0 1 1,0-1-1,0 0 1,0 0-1,0 0 1,0 0-1,0 0 1,0 0-1,0 0 1,1 0-1,-1 0 1,0 1-1,0-1 1,0 0-1,0 0 1,0 0-1,0 0 1,0 0-1,0 0 1,-13 3-3073,-1-7-2157,0-9-2013</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9:36.003"/>
    </inkml:context>
    <inkml:brush xml:id="br0">
      <inkml:brushProperty name="width" value="0.025" units="cm"/>
      <inkml:brushProperty name="height" value="0.025" units="cm"/>
    </inkml:brush>
  </inkml:definitions>
  <inkml:trace contextRef="#ctx0" brushRef="#br0">1 30 7911,'0'0'23682,"15"-1"-22695,87-9-1303,129-8 1001,-76 21-8058,-145-3-618</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9:36.747"/>
    </inkml:context>
    <inkml:brush xml:id="br0">
      <inkml:brushProperty name="width" value="0.025" units="cm"/>
      <inkml:brushProperty name="height" value="0.025" units="cm"/>
    </inkml:brush>
  </inkml:definitions>
  <inkml:trace contextRef="#ctx0" brushRef="#br0">0 0 10442,'0'0'16821,"12"8"-14958,-5-4-1612,-1 1-94,1-1 0,0 0-1,0 0 1,0-1 0,0 1 0,1-2-1,-1 1 1,1-1 0,0 0 0,14 1-1,135-2 401,-87-1-4653,-65 0-1128,-10 2-1611,-10 1-372</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9:37.086"/>
    </inkml:context>
    <inkml:brush xml:id="br0">
      <inkml:brushProperty name="width" value="0.025" units="cm"/>
      <inkml:brushProperty name="height" value="0.025" units="cm"/>
    </inkml:brush>
  </inkml:definitions>
  <inkml:trace contextRef="#ctx0" brushRef="#br0">0 1 14638,'0'0'14734,"77"30"-13101,-38-30-704,1 0-544,-1 0-257,0-3-320,-6-1-1955,-5-1-3234,-5-4-5509</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4:35.014"/>
    </inkml:context>
    <inkml:brush xml:id="br0">
      <inkml:brushProperty name="width" value="0.025" units="cm"/>
      <inkml:brushProperty name="height" value="0.025" units="cm"/>
    </inkml:brush>
  </inkml:definitions>
  <inkml:trace contextRef="#ctx0" brushRef="#br0">218 185 9897,'0'0'6401,"-8"9"-6145,1 1-140,0-1 1,1 1-1,0 1 0,0-1 0,1 1 0,1 0 0,-7 21 0,-129 529 2388,139-556-2504,-2 5 5,1 0 0,0 0-1,0 0 1,1 0 0,0 0-1,1 0 1,0 0 0,2 11 0,-1-20-6,0 0 0,-1-1 1,1 1-1,0 0 0,0-1 1,-1 1-1,1-1 1,0 1-1,0-1 0,0 1 1,0-1-1,-1 0 0,1 0 1,0 1-1,0-1 0,0 0 1,0 0-1,0 0 1,0 0-1,0 0 0,0 0 1,0 0-1,0 0 0,0 0 1,0 0-1,0-1 0,0 1 1,-1 0-1,1-1 1,0 1-1,0-1 0,0 1 1,1-2-1,31-14 209,-30 14-193,0 0-1,0 1 0,0-1 0,0 0 0,0 1 0,0-1 1,0 1-1,1 0 0,-1 0 0,1 1 0,-1-1 1,0 1-1,1-1 0,-1 1 0,1 0 0,-1 0 0,1 1 1,4 0-1,-4 1-9,0 0-1,0 0 1,0 0 0,-1 1 0,1 0-1,0 0 1,-1-1 0,0 2 0,0-1 0,0 0-1,0 1 1,0-1 0,3 7 0,3 4 22,0-1 0,1 0 0,1-1-1,-1 0 1,21 16 0,-25-23-18,1-1 0,0 1-1,0-2 1,0 1 0,1-1-1,-1 0 1,1 0 0,0-1-1,-1 0 1,1 0 0,0-1-1,0 0 1,10 0 0,15-2 638,43-7 0,-55 4-462,0 1 0,0 2 0,0 0 0,0 1 0,0 1 0,27 5 0,-23 0-108,23 5-3,0-1 0,0-3 0,50 2 1,25-13 472,207-34 0,-115 8-237,-2 11-246,0 9 0,271 22 0,242-12 0,-635-2-60,1 4 0,0 4 0,99 19 0,248 27 39,-269-35-33,-33-2 11,163 13-4,-121-27-3,78 3-2,-205 3-16,0 1-1,63 19 1,-70-14-2,0-3 0,1-1 0,66 2 0,-10-11 29,0-5 0,109-19 0,-129 15 192,134 3 0,-205 6-202,-10-1 62,1 1 0,0-1-1,-1 0 1,1 0-1,0 1 1,-1-1 0,0 0-1,1-1 1,-1 1 0,1 0-1,-1 0 1,0 0-1,0-1 1,0 1 0,0-1-1,0 1 1,1-2-1,21-36 216,-16 26-316,273-512 31,-273 510-4,4-4-3,-2 0 0,0 0 0,-1-1 0,-1-1 1,-1 1-1,-1-1 0,0 0 0,2-40 1,-16 36 197,8 23-215,0-1 0,-1 1-1,1-1 1,0 1 0,1 0-1,-1-1 1,0 0 0,1 1-1,-1-1 1,1-2-1,0-13-59,-3-24 212,2 39-127,0 1 1,0 0 0,0 1 0,0-1-1,0 0 1,-1 0 0,1 0 0,-1 1-1,1-1 1,-1 1 0,0-1 0,1 1-1,-1 0 1,0 0 0,0-1 0,0 1-1,0 0 1,-3 0 0,-24-9-60,-1 1-1,-1 1 1,-36-3 0,-37-10 106,-30-16-104,44 10-58,-1 5-1,-143-18 1,-510 36 85,340 14 203,-240-20-294,-377 6-107,675 14 284,-438-42-1,162-16 124,434 44-133,-245 27-1,313-10-37,-267 20-620,367-33-412,1-1 1,0 0-1,-34-8 0,39 5-1056,0 0-1,0-1 0,-14-7 1,-21-15-10818</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9:44.917"/>
    </inkml:context>
    <inkml:brush xml:id="br0">
      <inkml:brushProperty name="width" value="0.025" units="cm"/>
      <inkml:brushProperty name="height" value="0.025" units="cm"/>
    </inkml:brush>
  </inkml:definitions>
  <inkml:trace contextRef="#ctx0" brushRef="#br0">282 107 5990,'4'-1'1395,"0"-1"0,0 0 1,-1-1-1,1 1 1,0-1-1,-1 0 0,0 1 1,0-1-1,3-4 0,-3 3-709,-1 1-1,1-1 0,-1 0 1,0 0-1,0 0 0,-1 0 0,1 0 1,-1-1-1,0 1 0,0 0 0,0-1 1,-1 1-1,0-8 0,0 11-648,-1 0-1,0 0 1,0 0-1,0 0 1,0 0-1,0 0 1,0 0-1,0 1 1,0-1-1,0 0 1,0 1-1,0-1 1,-1 1-1,1-1 1,0 1-1,0 0 1,-1-1-1,1 1 1,0 0-1,0 0 1,-1 0-1,1 0 1,0 0-1,-1 0 1,-1 1-1,-37 1-34,33-1 27,1 0 0,-1 0 1,1 1-1,0 0 1,0 1-1,0-1 1,0 1-1,0 1 1,1-1-1,-1 1 1,1 0-1,0 0 0,0 0 1,0 1-1,1-1 1,-1 1-1,1 0 1,0 1-1,1-1 1,-1 1-1,1 0 1,-3 8-1,2-6 48,2 0 0,-1 0 0,1 0 0,0 0 0,1 1 0,-1-1 0,2 1 0,-1-1 0,1 0 0,1 1 0,-1-1 0,2 1 0,-1-1-1,1 0 1,0 0 0,6 15 0,1-5-47,0 1-1,-2 0 0,0 0 1,-1 1-1,-1 0 1,-1 0-1,-1 0 0,0 0 1,-1 41-1,-2-61-28,0 1 0,0-1 0,0 1 1,0 0-1,-1-1 0,1 1 0,0-1 0,0 1 0,0-1 0,0 1 0,-1 0 1,1-1-1,0 1 0,0-1 0,-1 1 0,1-1 0,0 0 0,-1 1 0,1-1 1,-1 1-1,1-1 0,-1 0 0,1 1 0,0-1 0,-1 0 0,1 1 0,-1-1 1,0 0-1,1 0 0,-1 1 0,1-1 0,-1 0 0,1 0 0,-1 0 0,0 0 1,1 0-1,-1 0 0,1 0 0,-1 0 0,1 0 0,-1 0 0,0 0 0,1 0 1,-1 0-1,1-1 0,-1 1 0,1 0 0,-1 0 0,1-1 0,-1 1 0,-25-18-288,-1-18-3881,-43-45-11633,46 59 13894,-1 1 3391,25 21-1017,-1-1 0,0 1 0,1 0 0,-1-1 0,0 0 0,1 1 0,-1-1 1,0 1-1,1-1 0,-1 0 0,1 1 0,-1-1 0,1 0 0,0 1 0,-1-1 0,1 0 0,0 0 1,-1 0-1,1 1 0,0-1 0,0 0 0,0-1 0,11-10 4709,34 1-2567,-40 10-2127,38-6 671,44-1 0,-30 5-7834,-39 3 2328,-8-1-5870</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9:47.546"/>
    </inkml:context>
    <inkml:brush xml:id="br0">
      <inkml:brushProperty name="width" value="0.025" units="cm"/>
      <inkml:brushProperty name="height" value="0.025" units="cm"/>
    </inkml:brush>
  </inkml:definitions>
  <inkml:trace contextRef="#ctx0" brushRef="#br0">22 0 11755,'0'0'284,"0"0"1,1 1-1,-1-1 0,0 0 1,1 0-1,-1 0 0,0 0 1,0 0-1,1 0 0,-1 0 1,0 0-1,0 1 0,1-1 1,-1 0-1,0 0 0,0 0 1,1 0-1,-1 1 0,0-1 1,0 0-1,0 0 0,0 1 1,1-1-1,-1 0 0,0 0 1,0 1-1,0-1 1,0 0-1,0 0 0,0 1 1,0-1-1,0 0 0,0 1 1,0-1-1,0 0 0,0 0 1,0 1-1,0-1 0,0 0 1,0 1-1,0-1 0,0 0 1,0 0-1,0 1 0,2 32 2683,-2 37-2644,-1 12 1040,1-52-2957,-1-1-4224,-1-33 1014,-6-5 1941,2 3 414,-6-10-3461</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9:47.873"/>
    </inkml:context>
    <inkml:brush xml:id="br0">
      <inkml:brushProperty name="width" value="0.025" units="cm"/>
      <inkml:brushProperty name="height" value="0.025" units="cm"/>
    </inkml:brush>
  </inkml:definitions>
  <inkml:trace contextRef="#ctx0" brushRef="#br0">0 30 6822,'0'0'16528,"51"-15"-15759,-23 15-449,2 0-192,3 0-128,-2-3-1633,-2-1-1634,-2-3-2659</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9:51.002"/>
    </inkml:context>
    <inkml:brush xml:id="br0">
      <inkml:brushProperty name="width" value="0.025" units="cm"/>
      <inkml:brushProperty name="height" value="0.025" units="cm"/>
    </inkml:brush>
  </inkml:definitions>
  <inkml:trace contextRef="#ctx0" brushRef="#br0">12 9 2242,'0'0'21781,"0"10"-20954,2 51 57,1-17-175,-2 0 0,-2 0 1,-7 45-1,3-103 1817,1-16-2463,4 0 3,2 0 1,6-37-1,-7 58-66,1 0 0,0 1 1,1-1-1,0 0 0,0 1 1,1 0-1,0-1 0,0 2 1,1-1-1,0 0 0,0 1 1,7-7-1,-9 12-1,-1 0 0,0 0 1,0 1-1,1 0 0,-1-1 0,1 1 0,-1 0 0,1 0 1,0 0-1,-1 1 0,1-1 0,0 0 0,0 1 1,-1 0-1,1 0 0,0 0 0,0 0 0,0 0 0,-1 1 1,1-1-1,0 1 0,0-1 0,-1 1 0,1 0 0,-1 0 1,1 0-1,-1 1 0,1-1 0,-1 1 0,0-1 1,4 4-1,-2-2-5,0 0 0,-1 0 1,1 0-1,-1 1 0,0-1 1,1 1-1,-2 0 0,1-1 1,0 2-1,-1-1 0,0 0 1,0 0-1,0 1 1,0-1-1,-1 1 0,0-1 1,1 10-1,-2-12 33,-1 1 0,1-1 1,-1 1-1,0-1 0,0 0 0,0 1 0,-1-1 1,1 0-1,0 0 0,-1 0 0,0 0 0,1 0 1,-1 0-1,0 0 0,0 0 0,0-1 1,0 1-1,0-1 0,0 1 0,-1-1 0,1 0 1,0 0-1,-1 0 0,1 0 0,-1 0 0,1-1 1,-5 1-1,-5 2 127,0 0 0,-1-1 0,1 0 0,-16-1 0,-1-7-354,28 6 182,1 0 1,-1 0-1,1 0 0,-1 0 1,1 0-1,-1 0 1,1 0-1,-1 0 1,1 0-1,-1-1 0,1 1 1,-1 0-1,1 0 1,0 0-1,-1-1 0,1 1 1,-1 0-1,1-1 1,0 1-1,-1 0 0,1-1 1,0 1-1,-1-1 1,1 1-1,0 0 1,0-1-1,-1 1 0,1-1 1,0 1-1,0-1 1,0 1-1,-1-1 0,1 1 1,0-1-1,0 1 1,0-1-1,0 1 1,0-1-1,0 1 0,0-1 1,0 1-1,0-1 1,1 1-1,-1-1 0,0 1 1,0-1-1,0 1 1,0-1-1,1 1 0,-1 0 1,0-1-1,1 1 1,-1-1-1,0 1 1,1-1-1,1 0-805,1-1-1,-1 1 1,0 0 0,0 1-1,1-1 1,-1 0-1,1 1 1,-1-1 0,1 1-1,-1 0 1,1-1 0,3 2-1,9-2-6153</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9:51.481"/>
    </inkml:context>
    <inkml:brush xml:id="br0">
      <inkml:brushProperty name="width" value="0.025" units="cm"/>
      <inkml:brushProperty name="height" value="0.025" units="cm"/>
    </inkml:brush>
  </inkml:definitions>
  <inkml:trace contextRef="#ctx0" brushRef="#br0">0 63 5125,'0'0'20921,"13"-1"-19458,254-20 2328,-80 9-6376,-181 12 2279,50-7-3537,-21-7-5348,-25 7 2784</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9:52.255"/>
    </inkml:context>
    <inkml:brush xml:id="br0">
      <inkml:brushProperty name="width" value="0.025" units="cm"/>
      <inkml:brushProperty name="height" value="0.025" units="cm"/>
    </inkml:brush>
  </inkml:definitions>
  <inkml:trace contextRef="#ctx0" brushRef="#br0">1 10 12236,'0'0'13986,"2"10"-12859,9 84 538,-11-92-1622,0-1-1,0 1 1,1-1-1,-1 0 1,0 1-1,0-1 1,1 0-1,-1 0 1,1 1-1,-1-1 1,1 0-1,-1 0 1,1 0-1,0 1 1,0-1-1,0 0 1,-1 0-1,1 0 1,0 0-1,0-1 1,0 1-1,1 0 1,-1 0-1,0 0 1,0-1-1,0 1 1,0-1 0,1 1-1,-1-1 1,0 1-1,1-1 1,-1 0-1,0 0 1,1 0-1,-1 1 1,0-1-1,1 0 1,-1-1-1,0 1 1,1 0-1,-1 0 1,0 0-1,1-1 1,-1 1-1,0-1 1,0 1-1,1-1 1,-1 0-1,0 1 1,0-1-1,0 0 1,0 0-1,1-1 1,9-5 197,-1-1 1,0-1-1,0 0 1,9-10-1,-17 16-316,17-20 163,-14 17-63,-1-1 1,1 1-1,0 0 1,1 1-1,0-1 0,-1 1 1,2 0-1,-1 1 1,8-5-1,-13 10-24,-1-1 0,1 1 0,-1-1 0,1 1 0,-1-1 0,1 1 0,-1-1 0,0 1 0,1-1 0,-1 1 0,0 0 0,0-1 0,1 1 0,-1 0 0,0-1 0,0 1 0,0 0 0,0 0 0,0-1 0,0 1 0,0 0 0,0-1 0,0 1 0,0 0 0,0-1 0,0 2 0,-1 23 0,1-24 0,-9 51 0,-1 8 0,10-59 0,0-1 0,1 1 0,-1-1 0,0 1 0,1-1 0,-1 0 0,0 1 0,1-1 0,-1 0 0,0 1 0,1-1 0,-1 0 0,1 0 0,-1 1 0,1-1 0,-1 0 0,1 0 0,-1 0 0,1 0 0,-1 0 0,1 0 0,-1 0 0,1 1 0,-1-1 0,1 0 0,-1-1 0,1 1 0,-1 0 0,1 0 0,-1 0 0,0 0 0,1 0 0,-1 0 0,1-1 0,-1 1 0,1 0 0,-1 0 0,1-1 0,-1 1 0,0 0 0,1-1 0,-1 1 0,0 0 0,1-1 0,22-13 0,21-34 0,-35 38 0,0-1 0,0 1 0,1 1 0,15-12 0,-21 19-2727,4-1-7326</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9:52.907"/>
    </inkml:context>
    <inkml:brush xml:id="br0">
      <inkml:brushProperty name="width" value="0.025" units="cm"/>
      <inkml:brushProperty name="height" value="0.025" units="cm"/>
    </inkml:brush>
  </inkml:definitions>
  <inkml:trace contextRef="#ctx0" brushRef="#br0">12 27 17200,'0'0'14014,"-3"9"-13486,-5 28-192,8-36-327,0-1-1,0 1 1,0-1-1,0 1 0,0 0 1,0-1-1,0 1 1,0-1-1,0 1 1,0 0-1,1-1 0,-1 1 1,0-1-1,0 1 1,1-1-1,-1 1 0,0-1 1,1 1-1,-1-1 1,1 1-1,-1-1 0,0 1 1,1-1-1,-1 0 1,1 1-1,-1-1 1,1 0-1,0 1 0,-1-1 1,1 0-1,-1 0 1,1 1-1,-1-1 0,1 0 1,0 0-1,-1 0 1,1 0-1,-1 0 1,1 0-1,0 0 0,-1 0 1,1 0-1,-1 0 1,1 0-1,0 0 0,-1-1 1,1 1-1,0 0 1,27-9 267,-26 7-276,1-1 0,-1 1 0,0-1 0,0 0 0,0 0 0,0 0 0,0 0 0,-1 0 0,0-1 0,1 1 0,-1 0 0,0-1 0,0 1 0,-1-1 0,1 1 0,-1-1 0,0 1 0,0-1 0,0 1 0,-1-6 0,1 8 0,-1 0 0,0 1 0,1-1 0,-1 1 0,0 0 0,0-1 0,1 1 0,-1-1 0,0 1 0,0 0 0,0 0 0,1-1 0,-1 1 0,0 0 0,0 0 0,0 0 0,0 0 0,1 0 0,-1 0 0,0 0 0,0 0 0,0 0 0,0 1 0,1-1 0,-1 0 0,0 0 0,-1 1 0,-21 9 0,6 11-2629,14-11-111,12-9-464,-1-7-4623</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9:53.408"/>
    </inkml:context>
    <inkml:brush xml:id="br0">
      <inkml:brushProperty name="width" value="0.025" units="cm"/>
      <inkml:brushProperty name="height" value="0.025" units="cm"/>
    </inkml:brush>
  </inkml:definitions>
  <inkml:trace contextRef="#ctx0" brushRef="#br0">230 0 16207,'0'0'15188,"-11"1"-14729,0 0-376,1 0 0,-1 1 0,1 1 0,0-1 0,0 2 0,0-1 0,0 1 0,1 1 0,-1 0 0,-9 7 0,10-6-83,-5 3 0,1 1 0,-21 18 0,31-25 0,1-1 0,-1 1 0,1 0 0,0 0 0,0 0 0,0 0 0,0 0 0,0 0 0,1 0 0,-1 0 0,1 1 0,0-1 0,0 1 0,0-1 0,1 1 0,-1-1 0,1 1 0,0 5 0,0-7 0,1-1 0,-1 1 0,1 0 0,0-1 0,0 1 0,0-1 0,0 1 0,0-1 0,0 1 0,0-1 0,1 0 0,-1 1 0,0-1 0,1 0 0,-1 0 0,1 0 0,-1 0 0,1 0 0,0-1 0,-1 1 0,1 0 0,0-1 0,0 1 0,-1-1 0,3 1 0,51 6 0,-54-7 0,27 2-215,70 2-2921,-89-4 2429,-1-1-1,1 0 0,0 0 0,0-1 0,-1 0 0,1 0 0,-1-1 1,13-6-1,3-6-10359</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0:37.555"/>
    </inkml:context>
    <inkml:brush xml:id="br0">
      <inkml:brushProperty name="width" value="0.025" units="cm"/>
      <inkml:brushProperty name="height" value="0.025" units="cm"/>
    </inkml:brush>
  </inkml:definitions>
  <inkml:trace contextRef="#ctx0" brushRef="#br0">58 45 17713,'0'0'2829,"-3"9"-1937,-15 56-1093,-18 124 1,36-384-7160,0 109 11719,0 89-1837,-1 15-727,7 30-917,0-32-514,1-1-1,0 0 0,1-1 0,1 1 1,0-2-1,22 25 0,-26-32-199,0 0 0,1 0 0,0-1 1,0 1-1,0-2 0,1 1 0,0-1 0,0 0 0,0 0 0,0 0 1,0-1-1,1-1 0,-1 1 0,1-1 0,0 0 0,12 1 0,-17-4-78,1 0-1,0 0 1,-1 0-1,1 0 1,-1 0-1,0-1 1,1 0-1,-1 1 0,0-1 1,0-1-1,0 1 1,0 0-1,0-1 1,-1 1-1,1-1 1,-1 0-1,1 0 1,-1 0-1,0 0 1,0 0-1,-1 0 0,1-1 1,-1 1-1,1-1 1,0-4-1,3-7 135,0 0 0,-1 0-1,-1 0 1,3-29 0,-5 29-44,2-44 309,-3 56-469,0 0 0,0-1 0,0 1 0,-1 0 0,1 0 0,-1 0 0,0-1 0,0 1 1,0 0-1,0 0 0,0 0 0,-1 1 0,-2-6 0,4 8-49,0 1 1,0-1-1,0 0 1,0 1-1,0-1 1,0 0-1,1 0 0,-1 1 1,0-1-1,0 0 1,0 0-1,0 1 0,0-1 1,0 0-1,0 1 1,0-1-1,0 0 1,0 0-1,0 1 0,-1-1 1,1 0-1,0 1 1,0-1-1,0 0 0,0 0 1,0 1-1,0-1 1,-1 0-1,1 0 1,0 1-1,0-1 0,0 0 1,-1 0-1,1 0 1,0 0-1,0 1 0,-1-1 1,1 0-1,0 0 1,0 0-1,-1 0 1,1 0-1,0 0 0,0 0 1,-1 1-1,1-1 1,0 0-1,-1 0 0,1 0 1,0 0-1,0 0 1,-1 0-1,1 0 1,0-1-1,-1 1 0,1 0 1,0 0-1,0 0 1,-1 0-1,1 0 0,0 0 1,0 0-1,-1-1 1,1 1-1,0 0 1,0 0-1,-1 0 0,1-1 1,0 1-1,0 1-162,0 1 0,0-1 0,0 0 0,1 1-1,-1-1 1,0 0 0,1 0 0,-1 1 0,1-1 0,-1 0-1,1 0 1,0 0 0,-1 0 0,1 0 0,0 1 0,0-2-1,0 1 1,0 0 0,0 0 0,2 1 0,21 6-11192,-8-5-2205</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0:37.899"/>
    </inkml:context>
    <inkml:brush xml:id="br0">
      <inkml:brushProperty name="width" value="0.025" units="cm"/>
      <inkml:brushProperty name="height" value="0.025" units="cm"/>
    </inkml:brush>
  </inkml:definitions>
  <inkml:trace contextRef="#ctx0" brushRef="#br0">14 0 17040,'0'0'8360,"2"51"-7335,-6-19-352,-2 4-481,3 0-96,0-2-64,3-5-96,0-5-673,0-8-1057,0-4-704</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20.761"/>
    </inkml:context>
    <inkml:brush xml:id="br0">
      <inkml:brushProperty name="width" value="0.025" units="cm"/>
      <inkml:brushProperty name="height" value="0.025" units="cm"/>
    </inkml:brush>
  </inkml:definitions>
  <inkml:trace contextRef="#ctx0" brushRef="#br0">0 1 11307,'0'0'17686,"4"8"-16325,8 15-1059,1 0-1,1 0 1,1-1 0,1-1-1,1-1 1,0 0-1,31 25 1,-36-39-984,-8-10-968,-4 3 1439,0 0-1,0 0 0,-1 0 0,1 0 0,0-1 0,-1 1 1,1 0-1,-1 0 0,1 0 0,-1 0 0,0 0 1,1 0-1,-1 1 0,0-1 0,0 0 0,0 0 0,-1-1 1,-2-1-817,0 0 1,0 1 0,0-1 0,-1 1 0,1 0-1,-1 0 1,1 0 0,-1 1 0,0-1 0,0 1-1,-7-1 1,-14 2-4236</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0:38.288"/>
    </inkml:context>
    <inkml:brush xml:id="br0">
      <inkml:brushProperty name="width" value="0.025" units="cm"/>
      <inkml:brushProperty name="height" value="0.025" units="cm"/>
    </inkml:brush>
  </inkml:definitions>
  <inkml:trace contextRef="#ctx0" brushRef="#br0">1 36 14157,'0'0'4282,"10"-4"-844,12-4-1701,1 2 1,-1 1-1,44-5 1,-49 9-1287,1 0 0,0 1 0,28 3 1,-43-2-448,0-1 0,-1 1 0,1-1 0,0 1 0,0 0 0,0 0 1,0 0-1,0 0 0,-1 1 0,1-1 0,-1 1 0,1 0 0,-1-1 1,1 1-1,-1 0 0,3 4 0,-4-4-9,0-1 1,0 1-1,0 0 1,-1 0 0,1 0-1,0 0 1,-1 0-1,1 0 1,-1 1-1,0-1 1,0 0-1,0 0 1,0 0-1,0 0 1,0 0-1,0 0 1,-2 4-1,0 1 63,-1 0-1,0 0 0,0 0 1,-1-1-1,0 1 0,0-1 1,-1 0-1,1 0 1,-1-1-1,-1 0 0,-7 7 1,0-2 562,11-9-609,1 0 0,-1 0 0,1 0 0,-1 0 0,1 0 0,0 1 0,0-1 0,-1 0 0,1 0 0,0 1 0,0-1 0,-1 4 0,2-4-47,0 0 0,1 0 0,-1 0 1,1 0-1,0 0 0,-1 0 0,1 0 0,0 0 1,-1 0-1,1 0 0,0 0 0,0 0 0,0-1 1,0 1-1,0 0 0,0 0 0,0-1 0,0 1 1,0-1-1,0 1 0,0-1 0,1 0 0,1 1 1,5 3-187,0 0 0,0 0 0,-1 1 0,1 0 1,-1 1-1,0 0 0,10 10 0,-16-14 204,1 0-1,-1-1 1,0 1-1,1 0 1,-1 0-1,0 0 1,0 0-1,0 0 1,0 0-1,-1 0 1,1 0-1,-1 0 1,1 0 0,-1 1-1,0-1 1,1 0-1,-1 0 1,0 0-1,-1 1 1,1-1-1,0 0 1,-1 0-1,1 0 1,-1 0-1,1 1 1,-1-1-1,0 0 1,0 0-1,0 0 1,0-1-1,0 1 1,-1 0-1,1 0 1,-1 0-1,-2 2 1,-6 5 279,0 0 1,0-1 0,-1-1-1,0 0 1,-1 0-1,1-1 1,-23 8 0,26-10-116,-1-2 0,1 1 0,-1-1 0,1 0 0,-1-1 1,0 0-1,0 0 0,1-1 0,-1 0 0,0-1 1,0 0-1,-13-3 0,19 3-342,0-1 1,0 1-1,0-1 0,0 0 0,0 0 1,0 0-1,1 0 0,-1 0 1,1 0-1,-1-1 0,1 1 0,0-1 1,-2-4-1,3 7 58,0-1 0,1 0 1,-1 0-1,1 0 0,-1 0 0,1 0 1,0 0-1,-1 0 0,1 0 0,0 0 0,0 0 1,-1-1-1,1 1 0,0 0 0,0 0 0,0 0 1,1 0-1,-1 0 0,0 0 0,0 0 0,1 0 1,-1 0-1,0 0 0,1 0 0,-1 0 0,1 0 1,-1 0-1,1 0 0,0 0 0,-1 0 0,1 0 1,0 1-1,-1-1 0,1 0 0,0 1 0,0-1 1,0 0-1,0 1 0,0-1 0,0 1 0,0-1 1,0 1-1,1-1 0,18-6-7523</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0:39.365"/>
    </inkml:context>
    <inkml:brush xml:id="br0">
      <inkml:brushProperty name="width" value="0.025" units="cm"/>
      <inkml:brushProperty name="height" value="0.025" units="cm"/>
    </inkml:brush>
  </inkml:definitions>
  <inkml:trace contextRef="#ctx0" brushRef="#br0">9 0 9865,'-8'5'13703,"29"2"-10092,37 1-2497,172-4-337,-135-5-6742,-90 1 4548,3 0-628,-4-2-4391</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0:39.709"/>
    </inkml:context>
    <inkml:brush xml:id="br0">
      <inkml:brushProperty name="width" value="0.025" units="cm"/>
      <inkml:brushProperty name="height" value="0.025" units="cm"/>
    </inkml:brush>
  </inkml:definitions>
  <inkml:trace contextRef="#ctx0" brushRef="#br0">0 1 8200,'0'0'13260,"70"17"-11626,-31-17-321,7 3-288,5-2-320,-2 0-481,-6 3-128,-3-1-833,-8-1-1633,-9-2-2338,-9 0-4037</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0:41.431"/>
    </inkml:context>
    <inkml:brush xml:id="br0">
      <inkml:brushProperty name="width" value="0.025" units="cm"/>
      <inkml:brushProperty name="height" value="0.025" units="cm"/>
    </inkml:brush>
  </inkml:definitions>
  <inkml:trace contextRef="#ctx0" brushRef="#br0">1 0 4869,'0'0'1505</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0:42.116"/>
    </inkml:context>
    <inkml:brush xml:id="br0">
      <inkml:brushProperty name="width" value="0.025" units="cm"/>
      <inkml:brushProperty name="height" value="0.025" units="cm"/>
    </inkml:brush>
  </inkml:definitions>
  <inkml:trace contextRef="#ctx0" brushRef="#br0">5 1 16976,'0'0'12070,"-1"7"-11995,-1 22 16,1-28-84,1-1 1,0 1-1,0-1 1,0 1 0,0-1-1,0 1 1,0-1-1,0 1 1,-1-1-1,2 1 1,-1-1 0,0 1-1,0-1 1,0 0-1,0 1 1,0-1-1,0 1 1,0-1 0,1 1-1,-1-1 1,0 1-1,0-1 1,1 1-1,-1-1 1,0 0 0,0 1-1,1-1 1,-1 0-1,1 1 1,-1-1-1,0 0 1,1 1 0,-1-1-1,1 0 1,-1 0-1,0 1 1,1-1 0,-1 0-1,1 0 1,-1 0-1,1 0 1,-1 0-1,1 0 1,-1 0 0,1 0-1,-1 0 1,1 0-1,-1 0 1,1 0-1,-1 0 1,1 0 0,-1 0-1,1 0 1,-1 0-1,1-1 1,-1 1-1,0 0 1,1 0 0,-1-1-1,1 1 1,23-18 410,-15 1-306,-13 16-133,2 3-81,0-1 1,0 1-1,0 1 1,1-1 0,-1 0-1,0 0 1,1 1 0,0-1-1,-1 0 1,0 4-1,-3 23-3803,9-22-7612,2-7 2164</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0:42.457"/>
    </inkml:context>
    <inkml:brush xml:id="br0">
      <inkml:brushProperty name="width" value="0.025" units="cm"/>
      <inkml:brushProperty name="height" value="0.025" units="cm"/>
    </inkml:brush>
  </inkml:definitions>
  <inkml:trace contextRef="#ctx0" brushRef="#br0">13 1 13100,'0'0'14766,"-3"7"-14477,-2 3-295,1 3 226,26-15-611,-15 3-2620,-12 2-3907</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0:43.515"/>
    </inkml:context>
    <inkml:brush xml:id="br0">
      <inkml:brushProperty name="width" value="0.025" units="cm"/>
      <inkml:brushProperty name="height" value="0.025" units="cm"/>
    </inkml:brush>
  </inkml:definitions>
  <inkml:trace contextRef="#ctx0" brushRef="#br0">7 382 14606,'-7'12'4415,"15"-10"149,19-16-816,38-43-1610,108-126 1,-120 123-1788,-31 32-249,-17 21-45,1 0-1,-1 0 0,1 0 1,1 1-1,-1 0 0,11-8 0,-17 19-32,1 0 0,-1-1 0,0 1-1,-1-1 1,1 1 0,-1-1-1,0 1 1,-1 5 0,-9 28-10,1 1-1,3 0 1,1 0 0,2 1 0,1-1-1,4 50 1,2-83-2363,2-10-4164,-3-11-3651</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0:44.499"/>
    </inkml:context>
    <inkml:brush xml:id="br0">
      <inkml:brushProperty name="width" value="0.025" units="cm"/>
      <inkml:brushProperty name="height" value="0.025" units="cm"/>
    </inkml:brush>
  </inkml:definitions>
  <inkml:trace contextRef="#ctx0" brushRef="#br0">9 15 8040,'-8'0'17307,"99"2"-12257,47-1-3024,-70-6-4957,0-7-3526,-66 12 5273,-12 0-11666</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0:44.829"/>
    </inkml:context>
    <inkml:brush xml:id="br0">
      <inkml:brushProperty name="width" value="0.025" units="cm"/>
      <inkml:brushProperty name="height" value="0.025" units="cm"/>
    </inkml:brush>
  </inkml:definitions>
  <inkml:trace contextRef="#ctx0" brushRef="#br0">1 14 12716,'0'0'13357,"80"7"-11307,-38-7-1025,5 0-673,-4-3-256,-2-1-96,-8 1-673,-1 1-864,-13 1-1346,-2-3-2306,-7 1-4228</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0:52.085"/>
    </inkml:context>
    <inkml:brush xml:id="br0">
      <inkml:brushProperty name="width" value="0.025" units="cm"/>
      <inkml:brushProperty name="height" value="0.025" units="cm"/>
    </inkml:brush>
  </inkml:definitions>
  <inkml:trace contextRef="#ctx0" brushRef="#br0">142 106 10474,'21'-29'9927,"-11"-2"-4846,-10 29-5013,0 1-1,0-1 1,0 0 0,0 1 0,0-1-1,-1 0 1,1 1 0,0-1 0,-1 0-1,0 1 1,1-1 0,-1 1 0,0-1 0,0 1-1,0-1 1,0 1 0,0 0 0,0-1-1,0 1 1,0 0 0,0 0 0,-1 0-1,1 0 1,0 0 0,-1 0 0,1 0 0,-1 0-1,1 1 1,-1-1 0,0 1 0,1-1-1,-1 1 1,1-1 0,-1 1 0,0 0-1,-2 0 1,-1-1-22,1 0 0,-1 0-1,1 1 1,-1 0 0,1 0-1,-1 0 1,1 0 0,-1 1 0,1-1-1,-1 1 1,1 0 0,0 1 0,-8 2-1,9-1 38,0-1-1,1 1 1,-1-1-1,1 1 1,0 0-1,-1 0 1,1 0-1,1 0 1,-1 0-1,0 0 0,1 0 1,-1 1-1,1-1 1,0 1-1,0-1 1,1 1-1,-1 6 1,-7 57 308,3 1 0,7 102 0,0-54 1046,-7-145-5417,-6-14-8188,5 29 4432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21.089"/>
    </inkml:context>
    <inkml:brush xml:id="br0">
      <inkml:brushProperty name="width" value="0.025" units="cm"/>
      <inkml:brushProperty name="height" value="0.025" units="cm"/>
    </inkml:brush>
  </inkml:definitions>
  <inkml:trace contextRef="#ctx0" brushRef="#br0">0 206 5285,'0'0'25240,"5"-56"-23543,24 32-1152,1-4-545,-1 2 0,0 3 0,-2 4 0,-3 6-609,-7 2-2401,-8 5-3685</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0:52.427"/>
    </inkml:context>
    <inkml:brush xml:id="br0">
      <inkml:brushProperty name="width" value="0.025" units="cm"/>
      <inkml:brushProperty name="height" value="0.025" units="cm"/>
    </inkml:brush>
  </inkml:definitions>
  <inkml:trace contextRef="#ctx0" brushRef="#br0">1 34 609,'0'0'29115,"62"-9"-28282,-32 7-192,5-1-257,2-2-224,-2 3-128,-4-2-352,0 3-1090,-8-1-1825,-3 1-1922,-3-3-3587</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1:10.123"/>
    </inkml:context>
    <inkml:brush xml:id="br0">
      <inkml:brushProperty name="width" value="0.025" units="cm"/>
      <inkml:brushProperty name="height" value="0.025" units="cm"/>
    </inkml:brush>
  </inkml:definitions>
  <inkml:trace contextRef="#ctx0" brushRef="#br0">0 35 11979,'1'-2'1058,"0"0"-266,-1 0 1,1 0-1,0 0 1,-1 0-1,1 0 0,0 0 1,0 0-1,1 0 1,-1 1-1,0-1 1,0 0-1,1 1 0,-1-1 1,1 1-1,0-1 1,-1 1-1,3-2 0,-3 30 789,-6 52-140,2-57-1283,1 0 0,1 0 0,2 0 0,2 27 0,-2-49-158,-1 1-1,0-1 1,0 0-1,0 1 0,0-1 1,1 1-1,-1-1 1,0 0-1,0 1 1,1-1-1,-1 0 1,0 1-1,1-1 1,-1 0-1,0 0 1,1 1-1,-1-1 1,0 0-1,1 0 1,-1 0-1,1 1 1,-1-1-1,0 0 1,1 0-1,-1 0 0,1 0 1,-1 0-1,1 0 1,-1 0-1,0 0 1,1 0-1,-1 0 1,1 0-1,-1 0 1,1 0-1,-1 0 1,0 0-1,1 0 1,-1-1-1,1 1 1,-1 0-1,0 0 1,1 0-1,-1-1 1,0 1-1,1 0 0,-1-1 1,0 1-1,1 0 1,-1-1-1,0 1 1,0 0-1,1-1 1,-1 1-1,0-1 1,18-22-5176,-17 4-3782,-1 10 2291</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1:10.464"/>
    </inkml:context>
    <inkml:brush xml:id="br0">
      <inkml:brushProperty name="width" value="0.025" units="cm"/>
      <inkml:brushProperty name="height" value="0.025" units="cm"/>
    </inkml:brush>
  </inkml:definitions>
  <inkml:trace contextRef="#ctx0" brushRef="#br0">1 18 13837,'0'0'13512,"0"1"-13476,0-1 0,0 0 1,0 1-1,0-1 1,0 1-1,0-1 1,0 0-1,0 1 0,1-1 1,-1 0-1,0 1 1,0-1-1,0 0 1,1 1-1,-1-1 0,0 0 1,0 1-1,1-1 1,-1 0-1,0 1 1,1-1-1,-1 0 0,0 0 1,1 0-1,-1 1 1,0-1-1,1 0 0,-1 0 1,1 0-1,-1 0 1,0 0-1,1 0 1,0 0-1,8 2 152,1 0 1,-1-1-1,1-1 0,-1 0 1,1 0-1,-1-1 0,1 0 1,-1 0-1,1-1 0,-1-1 1,13-4-1,-7 2-772,0 2 1,-1 0-1,29-3 0,-32 6-2174,-4 0-1819</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1:11.916"/>
    </inkml:context>
    <inkml:brush xml:id="br0">
      <inkml:brushProperty name="width" value="0.025" units="cm"/>
      <inkml:brushProperty name="height" value="0.025" units="cm"/>
    </inkml:brush>
  </inkml:definitions>
  <inkml:trace contextRef="#ctx0" brushRef="#br0">1 235 5061,'2'1'12486,"4"-4"-5383,14-11-3238,10-11-6285,-21 17 4250,38-37-589,54-70-1,-79 89 5,-22 26-1232,0 0-1,0 0 0,0 1 0,0-1 0,1 0 1,-1 0-1,0 0 0,0 0 0,0 0 1,0 1-1,0-1 0,0 0 0,0 0 1,0 0-1,0 0 0,0 0 0,0 1 0,0-1 1,0 0-1,1 0 0,-1 0 0,0 0 1,0 0-1,0 0 0,0 0 0,0 0 1,0 0-1,1 1 0,-1-1 0,0 0 0,0 0 1,0 0-1,0 0 0,0 0 0,1 0 1,-1 0-1,0 0 0,0 0 0,0 0 1,0 0-1,1 0 0,-1 0 0,0 0 0,0 0 1,0 0-1,0 0 0,0-1 0,0 1 1,1 0-1,-1 0 0,0 0 0,0 0 1,0 0-1,0 0 0,0 0 0,0 0 1,1 0-1,-1-1 0,0 1 0,0 0 0,0 0 1,0 0-1,0 0 0,0 0 0,0-1 1,-1 24 179,-7 24-161,4-29-51,-1-3-78,2 1-1,0 0 0,1 1 1,0-1-1,1 0 0,3 25 1,-1-38-1925</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1:12.306"/>
    </inkml:context>
    <inkml:brush xml:id="br0">
      <inkml:brushProperty name="width" value="0.025" units="cm"/>
      <inkml:brushProperty name="height" value="0.025" units="cm"/>
    </inkml:brush>
  </inkml:definitions>
  <inkml:trace contextRef="#ctx0" brushRef="#br0">0 42 5573,'0'0'23559,"8"5"-22022,-1-1-1397,0 0 0,0-1 0,0 0-1,0 0 1,1-1 0,-1 0 0,1 0 0,0-1 0,-1 0 0,1 0 0,0-1-1,0 0 1,0 0 0,8-2 0,75-11-140,149-12 0,-233 25 0,47-5 0,-52 5 0,-1 0 0,0 0 0,1 0 0,-1-1 0,1 1 0,-1 0 0,0-1 0,1 1 0,-1-1 0,1 1 0,-1-1 0,0 0 0,0 0 0,0 0 0,1 1 0,-1-1 0,0 0 0,0 0 0,0 0 0,0-1 0,0 1 0,-1 0 0,1 0 0,0 0 0,0-1 0,-1 1 0,1 0 0,-1-1 0,1-1 0,-13 2-3149,-21 1-7907,29 0 8114,-8 0-9731</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1:13.222"/>
    </inkml:context>
    <inkml:brush xml:id="br0">
      <inkml:brushProperty name="width" value="0.025" units="cm"/>
      <inkml:brushProperty name="height" value="0.025" units="cm"/>
    </inkml:brush>
  </inkml:definitions>
  <inkml:trace contextRef="#ctx0" brushRef="#br0">60 23 14862,'0'0'13325,"-8"12"-13085,4-8-191,-1 2 117,0 1-1,0 0 1,0 0 0,1 1 0,0-1 0,1 1 0,-1 0-1,1 0 1,1 0 0,0 0 0,0 1 0,-1 13 0,3-21-127,1 0 0,-1 0 0,1-1 0,-1 1 0,1 0 0,0-1 0,-1 1 0,1 0-1,0-1 1,-1 1 0,1-1 0,0 1 0,0-1 0,-1 0 0,1 1 0,0-1 0,0 0 0,0 1 0,0-1 0,0 0 0,0 0 0,-1 0 0,1 0 0,0 0 0,0 0 0,0 0 0,0 0 0,0 0 0,1-1 0,31-2 601,-25 0-610,1 0-1,-1-1 0,0 0 0,0 0 0,-1-1 1,1 0-1,-1 0 0,11-11 0,-2 1-8,-1-1 0,17-25 0,-41 95-21,7-48 0,1 0 0,-1 1 0,1-1 0,0 1 0,0-1 0,1 1 0,0-1 0,1 12 0,0-16 0,-1-1 0,1 1 0,0 0 0,0 0 0,0-1 0,-1 1 0,2-1 0,-1 1 0,0 0 0,0-1 0,0 0 0,1 1 0,-1-1 0,1 0 0,-1 0 0,1 0 0,-1 0 0,1 0 0,0 0 0,-1 0 0,1 0 0,0-1 0,0 1 0,0-1 0,0 1 0,-1-1 0,1 0 0,0 0 0,0 0 0,0 0 0,0 0 0,2 0 0,3 0 0,-1 0 0,0 0 0,1 0 0,-1-1 0,0 0 0,0 0 0,0-1 0,0 1 0,0-1 0,0-1 0,0 1 0,0-1 0,-1 0 0,1 0 0,-1-1 0,0 1 0,0-1 0,0-1 0,-1 1 0,1 0 0,-1-1 0,5-8 0,-4 7 0,-1 2 0,0 0 0,0-1 0,0 1 0,-1-1 0,0 0 0,0 0 0,0 0 0,0 0 0,-1-1 0,0 1 0,0-1 0,-1 1 0,1-1 0,-1 0 0,0 1 0,-1-1 0,1-8 0,-1 13 0,-1 0 0,1 0 0,0 0 0,-1 0 0,1 1 0,0-1 0,-1 0 0,1 0 0,-1 1 0,1-1 0,-1 0 0,1 1 0,-1-1 0,0 0 0,1 1 0,-1-1 0,0 1 0,1-1 0,-1 1 0,0 0 0,0-1 0,1 1 0,-1 0 0,0-1 0,0 1 0,-1 0 0,-27-2 0,-2 0 0,31 1 0</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1:14.434"/>
    </inkml:context>
    <inkml:brush xml:id="br0">
      <inkml:brushProperty name="width" value="0.025" units="cm"/>
      <inkml:brushProperty name="height" value="0.025" units="cm"/>
    </inkml:brush>
  </inkml:definitions>
  <inkml:trace contextRef="#ctx0" brushRef="#br0">0 10 14670,'0'0'17488,"38"-1"-18000,-28 1-1058,-1 0-1569,-3-3-2146,0-3-3587</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1:14.812"/>
    </inkml:context>
    <inkml:brush xml:id="br0">
      <inkml:brushProperty name="width" value="0.025" units="cm"/>
      <inkml:brushProperty name="height" value="0.025" units="cm"/>
    </inkml:brush>
  </inkml:definitions>
  <inkml:trace contextRef="#ctx0" brushRef="#br0">158 1 13613,'0'0'16762,"-4"1"-16089,-8 5-545,0 0 1,0 1-1,1 0 1,0 0-1,0 1 1,1 1-1,-12 12 1,17-16-86,0 0 0,0 1 0,1-1 1,-1 1-1,1 0 0,1 1 0,-1-1 0,1 1 1,0-1-1,1 1 0,-1 0 0,1 0 0,1 0 1,-1 0-1,1 9 0,1-15-43,0 1 1,0-1-1,0 1 1,0-1-1,0 0 1,1 1-1,-1-1 1,1 1-1,-1-1 1,1 0-1,0 1 0,-1-1 1,1 0-1,0 0 1,0 0-1,0 0 1,0 1-1,0-1 1,0 0-1,0-1 1,0 1-1,0 0 0,0 0 1,3 1-1,0-1 2,0 1-1,0-1 0,0 1 0,0-1 1,1 0-1,-1-1 0,0 1 0,7-1 1,0 0-19,0-1 1,0 0 0,-1 0 0,1-1 0,0 0-1,12-5 1,27-21-4932,-23 9-2793</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30.024"/>
    </inkml:context>
    <inkml:brush xml:id="br0">
      <inkml:brushProperty name="width" value="0.025" units="cm"/>
      <inkml:brushProperty name="height" value="0.025" units="cm"/>
    </inkml:brush>
  </inkml:definitions>
  <inkml:trace contextRef="#ctx0" brushRef="#br0">0 320 11275,'0'0'8530,"9"3"-6848,-6-2-1551,0 0 0,0 0 0,0 0 0,-1-1 0,1 1 0,0-1 0,0 0 0,0 0 0,0 0 0,0 0 0,0 0-1,0-1 1,0 0 0,0 1 0,0-1 0,0 0 0,0 0 0,-1 0 0,1-1 0,0 1 0,-1-1 0,1 1 0,-1-1 0,0 0 0,1 0 0,-1 0 0,0 0 0,0-1 0,0 1 0,-1 0 0,4-6 0,14-19 689,0-2 0,-2 0 0,-1-1 0,-2-1 0,-1 0 0,-1-1 0,11-49 1,-27 144-820,3-15-83,0-44 79,-18 254-9870,19-237 2837</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31.045"/>
    </inkml:context>
    <inkml:brush xml:id="br0">
      <inkml:brushProperty name="width" value="0.025" units="cm"/>
      <inkml:brushProperty name="height" value="0.025" units="cm"/>
    </inkml:brush>
  </inkml:definitions>
  <inkml:trace contextRef="#ctx0" brushRef="#br0">836 79 8648,'0'0'2365,"-8"-10"-539,5 5-1666,-1 0-24,0 0 0,0 0 0,0 1 1,-1-1-1,1 1 0,-1 0 0,0 0 0,0 0 0,-1 1 0,1 0 0,-1 0 1,1 0-1,-1 0 0,0 1 0,0 0 0,0 1 0,-7-2 0,-3 3 33,1 1 1,0 0-1,-1 1 0,1 0 0,0 1 0,0 1 0,1 1 0,-1 0 0,1 1 0,-24 13 1,-2 4-56,2 2 1,-49 41 0,53-36 61,1 1 1,1 2-1,2 1 1,2 1-1,1 2 1,2 0-1,1 2 1,2 1-1,2 0 0,2 2 1,1 0-1,3 1 1,1 1-1,2 0 1,2 0-1,2 1 0,2 0 1,2 0-1,3 50 1,1-79-177,1-1 1,0-1 0,2 1 0,-1 0 0,2-1-1,0 1 1,0-1 0,2 0 0,0-1 0,0 0-1,1 0 1,1 0 0,0-1 0,0-1-1,2 1 1,12 10 0,-9-11 11,0 0-1,1-1 1,0-1 0,1 0-1,0-1 1,1-1-1,-1 0 1,1-1 0,1-1-1,-1-1 1,1 0 0,-1-2-1,23 2 1,-13-3-36,0-2 0,-1 0 0,1-2 1,-1-1-1,0-1 0,0-1 0,0-2 0,-1 0 0,29-14 1,-21 5 186,-1 0 0,-1-3 1,-1 0-1,0-2 1,-2-1-1,32-32 1,-25 17 415,-2-1 1,-1-2 0,-2-1 0,-2-1 0,-1-2 0,-3 0 0,-2-2 0,-2 0 0,24-86 0,-34 93-490,-1-1-1,-3 0 1,2-61 0,-7 89-195,-1 0 0,0 0 1,-1 1-1,-1-1 0,0 0 0,0 1 0,-1-1 0,-1 1 0,0 0 0,-1 0 1,0 0-1,-1 1 0,0 0 0,-1 0 0,-10-13 0,10 18-74,1 0 0,-1 1-1,0 0 1,-1 0-1,1 1 1,-1 0 0,1 0-1,-1 1 1,-1 0 0,1 0-1,0 1 1,0 0-1,-1 1 1,-12-2 0,-3 2-2438,-1 1-1,1 1 1,-45 7 0,17 3-9432</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01.460"/>
    </inkml:context>
    <inkml:brush xml:id="br0">
      <inkml:brushProperty name="width" value="0.025" units="cm"/>
      <inkml:brushProperty name="height" value="0.025" units="cm"/>
    </inkml:brush>
  </inkml:definitions>
  <inkml:trace contextRef="#ctx0" brushRef="#br0">1006 152 7815,'0'0'3289,"-11"-10"-2291,1 1-885,-1 0 0,0 1-1,0 0 1,-1 0 0,0 1-1,0 1 1,-1 0 0,-21-6-1,7 5 247,0 1 0,-1 1-1,0 2 1,0 1-1,0 1 1,-43 4 0,52-1-175,0 2-1,0 0 1,1 1 0,-1 1 0,1 1 0,1 0-1,-1 1 1,1 1 0,1 1 0,-24 17 0,3 4-239,1 2 1,1 2-1,2 0 1,2 3-1,1 0 1,2 2-1,1 1 0,3 2 1,1 0-1,2 1 1,3 1-1,1 1 1,-21 93-1,33-109 110,1 0 0,1 0-1,2 1 1,1-1 0,1 1-1,2-1 1,1 1 0,1-1-1,13 40 1,-13-54-38,1-1 1,1 1-1,0-2 0,1 1 0,0-1 1,1 0-1,1-1 0,0 0 0,1 0 0,0-2 1,1 1-1,1-1 0,-1-1 0,2 0 1,-1-1-1,1 0 0,1-1 0,0-1 1,15 6-1,-4-5 1,0-1 1,0-2-1,0 0 1,0-2-1,1-1 1,0-1-1,-1-1 1,1-1-1,-1-2 1,1 0-1,28-9 0,16-7 47,0-3 0,118-55 0,-123 48 2,-1-3-1,-2-3 1,61-45 0,-105 66-29,-1 0 1,-1-1-1,0-1 1,-1 0-1,-1-1 1,-1-1-1,0-1 1,-1 0 0,-1 0-1,-1-1 1,-1-1-1,0 1 1,11-42-1,-14 29 74,-1-1-1,-2 0 0,-1-1 1,-2 1-1,-1 0 0,-2-1 1,-1 1-1,-15-63 0,11 69-115,-1-1 0,-2 1 0,-1 0-1,-1 1 1,-1 1 0,-2 0 0,0 0 0,-2 2-1,-1 0 1,-30-32 0,36 44 0,1 2 1,-2 0 0,1 0-1,-1 1 1,-1 1-1,0 0 1,0 1-1,-1 0 1,1 1-1,-1 1 1,0 0 0,-1 1-1,1 1 1,-32-2-1,23 4-306,0 2 1,0 1-1,0 1 0,0 1 0,0 1 0,1 1 1,0 0-1,1 2 0,-28 14 0,-41 22-4035,1 0-3951</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07.650"/>
    </inkml:context>
    <inkml:brush xml:id="br0">
      <inkml:brushProperty name="width" value="0.025" units="cm"/>
      <inkml:brushProperty name="height" value="0.025" units="cm"/>
    </inkml:brush>
  </inkml:definitions>
  <inkml:trace contextRef="#ctx0" brushRef="#br0">185 134 6822,'0'0'5392,"8"-10"-2845,2-1-1884,27-31 2274,-31 35-1883,-1 0 0,-1 0 0,1-1 0,-1 0 0,4-9 0,-8 17-977,0 0 1,1-1-1,-1 1 0,0-1 1,0 1-1,0-1 1,0 1-1,1-1 0,-1 1 1,0-1-1,0 1 1,0-1-1,0 1 1,0-1-1,0 1 0,0-1 1,-1 1-1,1-1 1,0 1-1,0 0 0,0-1 1,0 1-1,-1-1 1,1 1-1,0-1 1,0 1-1,-1-1 0,1 1 1,0 0-1,-1-1 1,1 1-1,0 0 1,-1-1-1,1 1 0,-1 0 1,1 0-1,0-1 1,-1 1-1,1 0 0,-1 0 1,1 0-1,-1-1 1,1 1-1,-1 0 1,1 0-1,-1 0 0,1 0 1,-1 0-1,1 0 1,-1 0-1,1 0 0,-1 0 1,1 0-1,-1 0 1,1 1-1,-1-1 1,1 0-1,0 0 0,-1 0 1,1 1-1,-1-1 1,1 0-1,-1 1 1,-33 14-37,17-1 41,0 2-1,0-1 1,-19 27-1,30-36-66,1 1-1,1 0 0,-1 0 1,1 0-1,0 0 0,1 1 1,0 0-1,0-1 0,1 1 1,0 0-1,0 1 1,-1 14-1,3-21-14,0-1 0,1 1 0,-1 0 1,1 0-1,-1 0 0,1 0 0,0 0 0,-1-1 0,1 1 1,0 0-1,0-1 0,0 1 0,1 0 0,-1-1 0,0 0 1,0 1-1,1-1 0,-1 0 0,1 1 0,0-1 0,-1 0 0,4 1 1,49 20-17,-10-4 7,-41-17 21,-1 0 0,0 0 0,0 1 0,0-1 0,0 1 0,0-1 0,0 1 0,0-1 0,0 1 1,0 0-1,-1 0 0,1 0 0,-1 0 0,0 0 0,1 1 0,-1-1 0,0 0 0,0 0 1,0 1-1,-1-1 0,1 1 0,-1-1 0,1 1 0,-1-1 0,0 1 0,0-1 0,0 1 0,0-1 1,0 1-1,0-1 0,-1 1 0,1-1 0,-1 1 0,0-1 0,0 0 0,0 1 0,0-1 1,0 0-1,0 0 0,-1 0 0,1 0 0,-3 3 0,-2 1 51,0 1 1,0-2-1,-1 1 1,0-1-1,0 0 0,0 0 1,-1-1-1,1 0 1,-1 0-1,0-1 0,-11 4 1,9-4 67,1-1 0,-1 0 1,0 0-1,0-1 0,1 0 1,-1-1-1,0 0 0,0 0 1,-19-4-1,28 3-258,0 1 0,0-1 0,0 1-1,0-1 1,-1 0 0,1 1 0,1-1 0,-1 0 0,0 0-1,0 1 1,0-1 0,0 0 0,0 0 0,1 0 0,-1 0-1,0 0 1,1 0 0,-1-1 0,1 1 0,-1 0 0,1 0 0,0 0-1,-1 0 1,1-1 0,0 1 0,0 0 0,0 0 0,0-1-1,0 1 1,0 0 0,0 0 0,0 0 0,1-1 0,-1 1-1,0 0 1,1 0 0,-1 0 0,1 0 0,-1-1 0,1 1 0,-1 0-1,1 0 1,0 0 0,0 0 0,1-1 0,6-9-2595,0 1 0,0 0 1,14-13-1,-13 15 202,19-23-9101</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08.330"/>
    </inkml:context>
    <inkml:brush xml:id="br0">
      <inkml:brushProperty name="width" value="0.025" units="cm"/>
      <inkml:brushProperty name="height" value="0.025" units="cm"/>
    </inkml:brush>
  </inkml:definitions>
  <inkml:trace contextRef="#ctx0" brushRef="#br0">0 0 11147,'0'0'15753,"6"12"-14856,-1 0-666,0 0 1,-1 0-1,0 1 0,-1 0 1,-1 0-1,0 0 0,0 0 1,-2 22-1,-12 192 2657,15-223-2888,6-10 0,4-10 0,-8 1 0,-1 1 0,0-1 0,-1-1 0,-1 1 0,0 0 0,-1-1 0,-1-20 0,0 40 0,0 0 0,0 0 0,0 0 0,0-1 0,1 1 0,0 0 0,0 0 0,0 0 0,0-1 0,0 1 0,1 0 0,3 5 0,-4-8 0,1 1 0,0 0 0,1 0 0,-1-1 0,0 1 0,0-1 0,1 1 0,-1-1 0,1 0 0,-1 0 0,1 0 0,-1 0 0,1-1 0,0 1 0,-1-1 0,1 1 0,0-1 0,-1 0 0,6-1 0,-2 1 0,0-1 0,1 0 0,-1 0 0,0 0 0,0-1 0,-1 0 0,1 0 0,0 0 0,-1-1 0,1 0 0,-1 0 0,0-1 0,0 1 0,0-1 0,0 0 0,-1 0 0,1-1 0,-1 1 0,0-1 0,-1 0 0,1 0 0,-1 0 0,0-1 0,0 1 0,-1-1 0,3-7 0,-8 30 0,0 1 0,2 0 0,0 0 0,2 30 0,-1-47 0,0 1 0,0-1 0,0 1 0,1-1 0,-1 0 0,0 1 0,1-1 0,-1 1 0,1-1 0,0 0 0,-1 1 0,1-1 0,0 0 0,0 0 0,0 0 0,0 1 0,0-1 0,0 0 0,0 0 0,0 0 0,0-1 0,0 1 0,1 0 0,1 1 0,-1-1 0,1-1 0,0 1 0,0 0 0,0-1 0,0 1 0,0-1 0,1 0 0,-1 0 0,0 0 0,0-1 0,4 0 0,0-1 0,0 1 0,0-1 0,0-1 0,-1 1 0,1-1 0,0-1 0,-1 1 0,0-1 0,10-7 0,5-21 0,-8 13 0,-13 20 0,1 0 0,0-1 0,-1 1 0,1 0 0,-1 0 0,1-1 0,-1 1 0,1 0 0,-1 0 0,0 0 0,0 0 0,1-1 0,-1 1 0,0 0 0,0 0 0,0 0 0,0 0 0,0 0 0,0 0 0,0 0 0,0 0 0,0 0 0,0 0 0,0-1 0,-1 3 0,0 19-35,0-13-71,0 0 0,1 0 1,1 0-1,1 13 0,-2-21 58,1 1 1,-1-1-1,0 0 1,1 1-1,-1-1 0,1 0 1,0 1-1,-1-1 0,1 0 1,0 0-1,0 1 1,0-1-1,0 0 0,0 0 1,0 0-1,0 0 1,0 0-1,0 0 0,0-1 1,0 1-1,1 0 0,-1-1 1,0 1-1,1 0 1,-1-1-1,0 0 0,1 1 1,-1-1-1,1 0 1,-1 0-1,1 1 0,1-1 1,-2-1-212,-1 1 1,1 0 0,-1 0-1,1 0 1,-1 0 0,1 0-1,-1-1 1,1 1 0,-1 0-1,1 0 1,-1-1 0,1 1-1,-1 0 1,1-1 0,-1 1-1,1-1 1,-1 1-1,0 0 1,1-1 0,-1 1-1,0-1 1,1 1 0,-1-1-1,0 1 1,0-1 0,1 1-1,-1-1 1,0 0 0,0 1-1,0-1 1,0 1 0,0-1-1,0 1 1,0-2 0,0 2 91,4-20-7867</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08.687"/>
    </inkml:context>
    <inkml:brush xml:id="br0">
      <inkml:brushProperty name="width" value="0.025" units="cm"/>
      <inkml:brushProperty name="height" value="0.025" units="cm"/>
    </inkml:brush>
  </inkml:definitions>
  <inkml:trace contextRef="#ctx0" brushRef="#br0">1 0 17104,'0'0'11499,"65"13"-17200,-49-6-1762</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09.526"/>
    </inkml:context>
    <inkml:brush xml:id="br0">
      <inkml:brushProperty name="width" value="0.025" units="cm"/>
      <inkml:brushProperty name="height" value="0.025" units="cm"/>
    </inkml:brush>
  </inkml:definitions>
  <inkml:trace contextRef="#ctx0" brushRef="#br0">51 29 13325,'0'0'11290,"18"-13"-7846,-6 13-3068,-11 1-305,-1-1 0,1 0 0,0 0 0,0 1 0,-1-1 0,1 0 0,0 0 0,0 0 1,0 0-1,-1 0 0,1 0 0,0 0 0,0 0 0,0 0 0,-1-1 0,1 1 0,0 0 0,0 0 0,0-1 0,-1 1 0,1 0 1,0-1-1,-1 1 0,1-1 0,0 1 0,-1-1 0,1 1 0,-1-1 0,1 0 0,-1 1 0,1-1 0,-1 0 0,1 1 0,-1-1 1,0 0-1,1 1 0,-1-1 0,0 0 0,1 0 0,-1 1 0,0-1 0,0-2 0,-38 6 1205,-7 23-1276,43-25 0,0 1 0,1 0 0,-1-1 0,0 1 0,0 0 0,1 0 0,0 0 0,-1 0 0,1 0 0,0 0 0,0 0 0,0 1 0,0-1 0,0 0 0,0 1 0,1-1 0,-1 1 0,1 3 0,0-6 0,1 1 0,0 0 0,0-1 0,0 1 0,-1-1 0,1 1 0,0-1 0,0 1 0,0-1 0,0 1 0,0-1 0,0 0 0,0 0 0,0 1 0,0-1 0,0 0 0,0 0 0,0 0 0,0 0 0,0 0 0,0 0 0,0-1 0,0 1 0,0 0 0,0-1 0,30-5 0,-26 4 0,-1-1 0,1 1 0,-1-1 0,0 0 0,0-1 0,5-5 0,10-8 0,-15 74-512,-4 46 768,15 118 0,-14-212-256,1 3 0,0 0 0,-1 0 0,-1 23 0,0-33 0,0-1 0,0 1 0,0-1 0,-1 1 0,1-1 0,0 1 0,0-1 0,-1 0 0,1 1 0,-1-1 0,1 1 0,-1-1 0,0 0 0,1 1 0,-1-1 0,0 0 0,0 0 0,0 1 0,0-1 0,0 0 0,0 0 0,0 0 0,-1 0 0,1-1 0,0 1 0,0 0 0,-1 0 0,1-1 0,-1 1 0,1-1 0,0 1 0,-1-1 0,1 0 0,-1 1 0,1-1 0,-1 0 0,1 0 0,-1 0 0,1 0 0,-2 0 0,0-1 0,1 0 0,0 0 0,-1-1 0,1 1 0,0 0 0,0-1 0,0 1 0,0-1 0,0 0 0,0 0 0,0 1 0,1-1 0,-1 0 0,1-1 0,-1 1 0,1 0 0,0 0 0,0-1 0,0 1 0,0 0 0,0-1 0,1 1 0,-2-4 0,-8-61 0,10 52-9,0 1 0,2-1 0,0 1 0,0-1 0,1 1 0,1 0 0,0 0 0,1 0 0,1 1-1,0 0 1,1 0 0,0 0 0,1 1 0,1 0 0,-1 0 0,2 1 0,0 0 0,0 1 0,1 0 0,0 1 0,0 0 0,16-8 0,-23 14-29,0 1 1,0 1 0,1-1-1,-1 1 1,1-1-1,-1 1 1,1 1 0,0-1-1,-1 1 1,1-1-1,0 1 1,0 1 0,-1-1-1,1 1 1,5 1 0,-6-1 71,1-1 0,0 1 0,0-1 1,0 0-1,0 0 0,0 0 1,0 0-1,0-1 0,0 0 0,0 0 1,7-3-1,19-13-11,-25 12-2,1 1 0,-1 1 1,1-1-1,-1 1 0,1 1 0,0-1 0,0 1 0,0 0 1,14-2-1,15 18 139,-34-14-407,-1 0 0,0 0 1,0 0-1,0 0 0,0 0 0,0 0 1,1-1-1,-1 1 0,0 0 0,0 0 0,0-1 1,0 1-1,0-1 0,0 1 0,0-1 1,0 1-1,0-1 0,0 0 0,0 1 0,0-1 1,1-1-1,6-8-7296</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10.384"/>
    </inkml:context>
    <inkml:brush xml:id="br0">
      <inkml:brushProperty name="width" value="0.025" units="cm"/>
      <inkml:brushProperty name="height" value="0.025" units="cm"/>
    </inkml:brush>
  </inkml:definitions>
  <inkml:trace contextRef="#ctx0" brushRef="#br0">144 42 12524,'-2'-29'8119,"2"28"-7901,0 0 0,0 0-1,0 1 1,-1-1 0,1 0 0,0 1-1,0-1 1,-1 1 0,1-1 0,-1 0 0,1 1-1,-1-1 1,1 1 0,-1-1 0,1 1 0,-1-1-1,1 1 1,-1 0 0,1-1 0,-1 1-1,-1-1 1,0 1-140,0 1-1,0-1 0,0 1 0,0-1 1,0 1-1,0 0 0,0-1 1,0 1-1,0 0 0,1 0 1,-1 1-1,0-1 0,0 0 1,1 0-1,-1 1 0,1-1 0,-1 1 1,1 0-1,0-1 0,0 1 1,-2 2-1,-2 2 16,0 0 0,0 1-1,1 0 1,-1 0 0,1 0 0,1 0 0,0 1-1,0-1 1,0 1 0,1 0 0,0 0 0,-2 15-1,5-22-79,-1 0 0,1-1 0,-1 1-1,1-1 1,0 1 0,-1-1-1,1 1 1,0-1 0,-1 1-1,1-1 1,0 0 0,0 1-1,0-1 1,-1 0 0,1 0 0,0 1-1,0-1 1,0 0 0,-1 0-1,1 0 1,0 0 0,0 0-1,0 0 1,1 0 0,30-1 139,-25 1-152,-5 0-8,0 0 0,0 0 0,1 0-1,-1 1 1,0-1 0,-1 1 0,1-1-1,0 1 1,0 0 0,0 0 0,0-1 0,0 1-1,-1 1 1,1-1 0,0 0 0,-1 0-1,1 1 1,-1-1 0,1 0 0,0 3 0,1 0-2,-1 0 0,0 0 0,0 0 0,0 0 0,0 1 0,-1-1 1,0 1-1,2 7 0,-1 6 20,-1 0 1,-1 0 0,-3 30-1,1-39 254,1 1 0,-2-1 0,1 0 0,-2 1 0,1-1 0,-1 0 0,-8 12 0,11-18-205,0-1 0,0 0 0,0 0 0,0 0-1,-1 0 1,1 0 0,-1 0 0,0 0 0,1 0 0,-1-1 0,0 1 0,0 0 0,0-1 0,0 0 0,-1 1 0,1-1 0,0 0 0,0 0 0,-1-1 0,1 1 0,0 0 0,-1-1 0,1 1 0,-1-1 0,1 0-1,-1 0 1,1 0 0,-1 0 0,1 0 0,-1 0 0,1-1 0,0 1 0,-1-1 0,-2-1 0,1 0-59,0-1 0,1 0 0,0 0 0,-1-1 0,1 1 0,1-1 0,-1 1 0,0-1 0,1 0 0,0 0 0,0 0 0,0 0 0,0 0 0,0-1 0,1 1 0,-2-9 0,0-3 0,0 0 0,1 0 0,0-23 0,2 35 0,0 1 0,0-1 0,0 1 0,0-1 0,1 1 0,0-1 0,-1 1 0,1 0 0,1-1 0,-1 1 0,0 0 0,1 0 0,0 0 0,-1 0 0,1 0 0,0 0 0,1 0 0,-1 1 0,0-1 0,4-2 0,0 1 0,0 0 0,1 1 0,0 0 0,-1 0 0,1 1 0,0 0 0,0 0 0,14-2 0,46-9-2509,0-6-6983,-20 1-9256</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11.430"/>
    </inkml:context>
    <inkml:brush xml:id="br0">
      <inkml:brushProperty name="width" value="0.025" units="cm"/>
      <inkml:brushProperty name="height" value="0.025" units="cm"/>
    </inkml:brush>
  </inkml:definitions>
  <inkml:trace contextRef="#ctx0" brushRef="#br0">37 193 12011,'0'0'8013,"8"-7"-5739,24-23-58,-22 17 951,-14 10-1134,-12 8-1147,10 0-882,0 1 1,0-1-1,1 1 1,0 1-1,0-1 1,1 1-1,0-1 1,0 1-1,0 1 1,1-1 0,0 0-1,0 1 1,1-1-1,0 1 1,1 0-1,-1 0 1,1 0-1,1 0 1,0 15-1,0-23 0,0 1-1,0 0 0,1-1 0,-1 1 1,0-1-1,0 1 0,0 0 1,1-1-1,-1 1 0,0-1 0,1 1 1,-1 0-1,0-1 0,1 1 1,-1-1-1,1 1 0,-1-1 0,1 0 1,-1 1-1,1-1 0,-1 1 1,1-1-1,0 0 0,-1 0 0,1 1 1,-1-1-1,1 0 0,1 1 0,23-2 151,23-18 185,-28 6-296,-1-2 1,-1 0 0,0-2 0,-1 0 0,-1 0 0,-1-2 0,0 0-1,-1 0 1,-1-2 0,-1 1 0,-1-2 0,-1 1 0,12-37 0,-39 99-60,-19 53-15,32-85 36,2 0 0,0 1-1,0-1 1,0 1-1,1-1 1,0 1-1,1 0 1,1 11-1,0-19 6,-1-1 0,0 0 0,0 1 0,1-1 0,-1 0 0,1 1 0,0-1 0,-1 0 0,1 0 0,0 0 0,-1 1 0,1-1 0,0 0-1,0 0 1,0 0 0,0 0 0,0-1 0,0 1 0,0 0 0,1 0 0,-1 0 0,0-1 0,3 2 0,-1-1 11,0-1-1,1 1 1,-1-1-1,0 1 1,1-1-1,-1 0 1,1 0-1,-1-1 1,6 0-1,-1-1 12,0 0-1,0-1 0,0 0 0,0 0 0,-1 0 1,1-1-1,10-8 0,-13 9-42,-1-1 0,1 0-1,-1 0 1,0 0 0,-1 0 0,1-1-1,-1 0 1,0 1 0,0-1-1,0 0 1,0-1 0,-1 1 0,0 0-1,0-1 1,-1 1 0,1-1 0,0-6-1,-24 36-457,18-17 490,1-1 1,-1 1 0,1 0-1,0 0 1,0 0 0,1 1 0,0-1-1,0 1 1,1-1 0,0 1 0,1-1-1,-1 1 1,2 9 0,-1-16-13,1 0 0,-1 0-1,1 0 1,0 0 0,-1 0 0,1 0 0,0 0 0,0 0 0,0 0 0,0 0-1,0 0 1,0-1 0,0 1 0,0 0 0,0-1 0,0 1 0,0-1 0,0 1-1,0-1 1,1 0 0,-1 1 0,0-1 0,0 0 0,1 0 0,-1 0 0,1 0-1,40 0 216,-31 0-164,2-2-52,0 1 0,0-2 0,-1 0 0,16-5 0,38-8-16,-65 13 8,0 0 0,0 0 0,0 0 0,-1 0 0,1 0 0,-1 0 0,0 0 0,0 0 0,0 0 0,-1-5 0,1 3 0,-18-112 0,19 116 0,1 0 0,-1 0 0,1 0 0,-1 1 0,1-1 0,0 0 0,-1 1 0,1-1 0,0 1 0,-1 0 0,1 0 0,0 0 0,0 0 0,-1 0 0,1 0 0,0 0 0,0 0 0,2 1 0,3-1 0,64 3-2615,-6-1-4673,-10-2-5615</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15.426"/>
    </inkml:context>
    <inkml:brush xml:id="br0">
      <inkml:brushProperty name="width" value="0.025" units="cm"/>
      <inkml:brushProperty name="height" value="0.025" units="cm"/>
    </inkml:brush>
  </inkml:definitions>
  <inkml:trace contextRef="#ctx0" brushRef="#br0">58 1 14958,'0'6'2146,"0"12"-1025,0 7 481,-8 6-289,-3 6-352,0 3-160,0 0-449,2-1-224,4-6-32,2-5-64,3-11 32,0-6-32,2-8-128,6-3-961,-3-4-1601,-2-11-2115,-3-4-4932</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15.803"/>
    </inkml:context>
    <inkml:brush xml:id="br0">
      <inkml:brushProperty name="width" value="0.025" units="cm"/>
      <inkml:brushProperty name="height" value="0.025" units="cm"/>
    </inkml:brush>
  </inkml:definitions>
  <inkml:trace contextRef="#ctx0" brushRef="#br0">1 1 11499,'0'0'10025,"11"50"-8263,16-48-192,12-2-225,4 0-320,2-2-577,4-3-288,-9-3-128,-3 4-288,-12-1-1153,-8 1-321,-8-1-1153,-8-1-736,-1-3-2371</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16.129"/>
    </inkml:context>
    <inkml:brush xml:id="br0">
      <inkml:brushProperty name="width" value="0.025" units="cm"/>
      <inkml:brushProperty name="height" value="0.025" units="cm"/>
    </inkml:brush>
  </inkml:definitions>
  <inkml:trace contextRef="#ctx0" brushRef="#br0">0 41 14990,'0'0'9994,"64"-36"-8745,-29 32-480,4 3-609,-1 1-96,-2 0-385,-2 5-1152,-5 4-1185,-4 0-2147,-5 0-3010</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16.473"/>
    </inkml:context>
    <inkml:brush xml:id="br0">
      <inkml:brushProperty name="width" value="0.025" units="cm"/>
      <inkml:brushProperty name="height" value="0.025" units="cm"/>
    </inkml:brush>
  </inkml:definitions>
  <inkml:trace contextRef="#ctx0" brushRef="#br0">4 1 3972,'0'0'8557,"0"11"-3843,-1 11-2772,-1-3-354,2 0 1,0 0-1,1 1 0,7 35 1,-7-52-1541,-1 0 0,1 0-1,0-1 1,0 1 0,0-1 0,0 1 0,0 0 0,0-1 0,1 0 0,-1 1-1,1-1 1,-1 0 0,1 0 0,0 0 0,0 0 0,0 0 0,0 0-1,1 0 1,-1-1 0,0 1 0,1-1 0,-1 0 0,1 0 0,-1 1 0,1-2-1,0 1 1,-1 0 0,1 0 0,0-1 0,0 0 0,-1 1 0,1-1-1,0 0 1,0-1 0,0 1 0,-1 0 0,1-1 0,0 1 0,-1-1 0,1 0-1,0 0 1,-1 0 0,5-3 0,0 1-72,0-1-1,0 0 1,-1-1 0,0 1-1,0-1 1,0 0-1,0-1 1,-1 1 0,0-1-1,7-10 1,3-5-250,21-43-1,-64 148 1039,27-82-776,0 0 0,0-1 0,0 1 0,1 0 0,-1 0 0,1 0 0,0 0 0,-1-1 0,1 1 0,0 0 0,0 0 0,0 0 0,0 0 0,0 0 0,1 0 0,-1 0 0,0-1 0,1 1 0,0 0 0,-1 0 0,1 0 0,0-1 0,0 1 0,0 0 0,0-1 0,2 3 0,19 1-3301,10-13-4213,-10-6-3412</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9:30.446"/>
    </inkml:context>
    <inkml:brush xml:id="br0">
      <inkml:brushProperty name="width" value="0.025" units="cm"/>
      <inkml:brushProperty name="height" value="0.025" units="cm"/>
    </inkml:brush>
  </inkml:definitions>
  <inkml:trace contextRef="#ctx0" brushRef="#br0">1 91 7015,'0'0'14152,"10"-3"-13538,33-4 172,0 2 1,83 2-1,157 5 7,509-21 2621,-608-4-2814,117-9 786,107 46-132,-90 1-1131,259-13-1543,-574-2 1405,1 0 0,0 0 0,-1 0 1,1 0-1,-1 1 0,1 0 0,-1-1 0,1 1 0,-1 0 0,1 1 0,-1-1 1,0 1-1,5 2 0,-8-3-55,0-1 1,0 0-1,0 1 1,0-1-1,0 0 1,0 1-1,0-1 1,-1 0-1,1 1 1,0-1-1,0 0 1,0 0-1,-1 1 1,1-1-1,0 0 1,0 0-1,-1 1 1,1-1-1,0 0 1,0 0-1,-1 0 1,1 1-1,0-1 1,-1 0-1,1 0 1,0 0-1,-1 0 1,1 0-1,0 0 1,-1 0-1,1 0 1,0 0-1,-1 0 1,1 0-1,0 0 1,-1 0-1,1 0 1,0 0-1,-1 0 1,-16 0-4636,6-7-1140</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16.833"/>
    </inkml:context>
    <inkml:brush xml:id="br0">
      <inkml:brushProperty name="width" value="0.025" units="cm"/>
      <inkml:brushProperty name="height" value="0.025" units="cm"/>
    </inkml:brush>
  </inkml:definitions>
  <inkml:trace contextRef="#ctx0" brushRef="#br0">81 80 8392,'0'0'16720,"-10"3"-14948,7-2-1697,0-1 43,0 0 0,0 1 0,0 0 0,0-1 0,0 1 0,0 0 0,0 1 0,0-1 0,1 0 0,-1 1 0,0 0 0,1-1 0,-1 1 0,1 0 0,0 1 0,0-1 0,0 0 0,0 0 0,0 1 0,0-1 0,0 1 0,1 0 0,-1 0 0,1-1 0,0 1 0,0 0 0,0 0 0,-1 5 0,1-3-68,0 1-1,1-1 1,0 0 0,-1 0 0,1 0 0,1 0 0,-1 1 0,1-1 0,0 0-1,0 0 1,1 0 0,2 6 0,-3-9-58,1 0 0,-1 0-1,0-1 1,1 1 0,0 0 0,-1-1 0,1 1 0,0-1-1,0 0 1,0 1 0,0-1 0,0 0 0,0 0 0,0 0-1,0-1 1,0 1 0,0 0 0,0-1 0,1 1 0,-1-1-1,0 0 1,1 0 0,-1 0 0,0 0 0,0 0 0,1-1-1,-1 1 1,0 0 0,0-1 0,4-1 0,-2 1 4,-1-1 0,1 0 1,0 0-1,0 0 0,-1 0 0,1-1 1,-1 1-1,0-1 0,0 0 0,0 0 1,0 0-1,0-1 0,0 1 0,-1 0 1,0-1-1,3-5 0,27-65-23,-30 69 27,24-82 486,-22 68-71,-20 60-56,10-26-268,1 1 1,0-1-1,2 1 0,0 0 1,0 1-1,1-1 0,1 0 1,2 22-1,-1-36-91,1 0 0,-1-1 0,1 1 0,-1-1 0,1 1 0,-1 0 0,1-1 0,0 0 0,0 1 0,0-1 0,0 1 0,0-1 0,0 0 0,0 0 0,0 0 0,1 1 0,-1-1 0,0 0 0,1-1 0,-1 1 0,1 0 0,-1 0 0,1 0 0,-1-1 0,1 1 0,-1-1 0,1 0 0,0 1 0,-1-1 0,1 0 0,0 0 0,-1 0 0,1 0 0,0 0 0,-1 0 0,4-1 0,0 0 0,0 1 0,0-1 0,0-1 0,0 1 0,0-1 0,0 0 0,0 0 0,0 0 0,0-1 0,6-5 0,68-79 0,-75 113 0,-9 9-444,3-26 15,1-1 0,0 1 0,0 0 0,1-1 1,0 1-1,2 16 0,-1-23 317,-1-1 0,1 1 1,0 0-1,0 0 0,0-1 0,0 1 1,0 0-1,0-1 0,1 1 1,-1-1-1,0 1 0,1-1 0,-1 0 1,1 0-1,0 0 0,-1 0 0,1 0 1,0 0-1,0 0 0,-1 0 1,1 0-1,0-1 0,0 1 0,0-1 1,0 0-1,0 1 0,0-1 0,0 0 1,0 0-1,0 0 0,0-1 1,0 1-1,0 0 0,-1-1 0,5 0 1,18-7-8068,-1-12-8621</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17.862"/>
    </inkml:context>
    <inkml:brush xml:id="br0">
      <inkml:brushProperty name="width" value="0.025" units="cm"/>
      <inkml:brushProperty name="height" value="0.025" units="cm"/>
    </inkml:brush>
  </inkml:definitions>
  <inkml:trace contextRef="#ctx0" brushRef="#br0">56 15 14798,'0'0'5547,"-3"11"-3284,-5 26-588,2 1 0,1-1 1,1 44-1,7 130 14,0-69-1207,-5-164-547,0 0-1,-1 1 0,-8-27 0,6 30-235,1 0 0,0 0 0,2 0 0,0 0 0,1-1 0,2-18 0,-1 36 287,1-1 0,0 0 0,-1 0 0,1 1 0,0-1 0,0 1 0,0-1 0,0 1 0,1-1 0,-1 1 0,0 0 1,1 0-1,-1-1 0,0 1 0,1 0 0,0 0 0,-1 0 0,1 1 0,1-2 0,44-17-220,-17 7-342,-19 5 408,-1 0 0,-1 0 0,1-1 0,-1-1 0,0 1 0,-1-2 0,0 1 0,-1-1 0,0 0 0,0 0 0,-1-1 0,-1 0 0,1 0 0,-2-1 0,0 1-1,0-1 1,-1 0 0,0 0 0,-1 0 0,-1 0 0,0-1 0,-1-17 0,-8 35 670,1 6-34,0 1 0,1 1 0,1-1 0,0 1 0,0 0 0,-2 14 0,-14 85 2005,16-71-1763,-2 59-1,7-84-658,1 0 1,1 0-1,0 0 0,0 0 0,2-1 1,9 28-1,-13-42-47,0-1 0,0 1 1,1 0-1,-1-1 0,0 1 0,0-1 0,1 1 1,-1 0-1,0-1 0,1 1 0,-1-1 0,0 1 0,1-1 1,-1 1-1,1-1 0,-1 1 0,1-1 0,-1 1 0,1-1 1,-1 1-1,1-1 0,0 0 0,-1 1 0,2-1 1,5-11 193,-1-28 81,-4 9-408,-1 1 0,-1-1-1,-1 0 1,-7-34 0,8 63-31,9 18-438,-6-14 578,0 0 0,0 0 0,0-1-1,1 0 1,-1 1 0,1-1 0,0-1 0,-1 1-1,1 0 1,0-1 0,0 0 0,0 0 0,0 0 0,0 0-1,0-1 1,0 0 0,1 1 0,-1-1 0,0-1 0,0 1-1,0-1 1,0 0 0,0 1 0,0-2 0,0 1 0,0 0-1,-1-1 1,1 0 0,0 0 0,-1 0 0,1 0 0,-1-1-1,0 1 1,1-1 0,-1 0 0,-1 0 0,1 0 0,0 0-1,-1 0 1,0-1 0,1 1 0,-1-1 0,0 1 0,-1-1-1,1 0 1,-1 0 0,0 0 0,0 0 0,0 0 0,0 0-1,-1 0 1,1 0 0,-1-5 0,0 9 28,0-1-1,0 1 1,0-1 0,0 1 0,0-1-1,0 1 1,0-1 0,0 1 0,0-1-1,0 1 1,0-1 0,0 1-1,0-1 1,-1 1 0,1-1 0,0 1-1,0-1 1,0 1 0,-1-1 0,1 1-1,0 0 1,-1-1 0,1 1-1,0-1 1,-1 1 0,1 0 0,0-1-1,-1 1 1,1 0 0,-1 0-1,1-1 1,-1 1 0,0 0 0,-16 7 141,14-4-92,0 0 0,-1 0 0,2 0-1,-1 0 1,0 1 0,1-1 0,-1 1 0,-2 6 0,4-9-46,1 1 1,0-1 0,0 1 0,0-1 0,0 0 0,0 1 0,0-1 0,0 0 0,1 1 0,-1-1 0,0 0 0,1 1 0,-1-1 0,1 0-1,-1 0 1,1 1 0,0-1 0,0 0 0,-1 0 0,1 0 0,0 0 0,0 0 0,0 0 0,0 0 0,0 0 0,0 0 0,1 0 0,-1-1-1,0 1 1,0 0 0,0-1 0,1 1 0,-1-1 0,0 0 0,1 1 0,-1-1 0,0 0 0,1 0 0,1 0 0,12 3-292,1 0 0,28-1 1,-17-1 32,4 4 103,-24-3 211,1-1 0,0 0 0,0 0 0,0 0 0,0-1 0,1 0 0,-1 0 0,0-1 0,0 0 0,0-1 0,-1 0 0,1 0 0,0 0 0,-1-1 0,1 0 0,-1-1 0,8-4 0,-1-3-45,-12 9-72,0 0 0,0 0 0,0 0 0,0 0 0,1 0 0,-1 1 0,1-1 0,-1 1 0,1 0 0,4-2 0,3 37-831,-8-32 891,0 0-1,0 0 1,0 0 0,1 0-1,-1-1 1,0 1-1,1 0 1,0-1 0,-1 0-1,1 0 1,0 0 0,-1 0-1,1 0 1,0-1 0,0 1-1,0-1 1,0 1-1,0-1 1,0 0 0,-1 0-1,1-1 1,0 1 0,4-1-1,10-3-548,0 0 0,29-11-1,-22 6-1719,16 5-6415,-27 4 3559,0 0-197</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18.233"/>
    </inkml:context>
    <inkml:brush xml:id="br0">
      <inkml:brushProperty name="width" value="0.025" units="cm"/>
      <inkml:brushProperty name="height" value="0.025" units="cm"/>
    </inkml:brush>
  </inkml:definitions>
  <inkml:trace contextRef="#ctx0" brushRef="#br0">34 9 11563,'15'-9'8705,"-4"11"-3486,-10-1-5019,1 0-1,-1 0 1,0 0-1,0 0 1,0 1 0,0-1-1,0 0 1,0 1-1,0-1 1,-1 1 0,1-1-1,0 1 1,-1-1-1,1 1 1,-1 1-1,2 2-210,-1 1 0,0-1-1,-1 1 1,0-1-1,1 1 1,-2-1-1,1 1 1,-1-1-1,-1 7 1,-1-5 292,-1 0 1,0 0 0,0 0-1,0-1 1,-11 11 0,11-13-103,0 0 0,0 0 1,1 1-1,0-1 1,0 1-1,0-1 0,0 1 1,1 0-1,-1 0 0,1 1 1,1-1-1,-1 0 1,-1 10-1,3-14-179,0 0 0,1 0 0,-1 0 0,0-1 0,1 1 0,-1 0 0,1 0 0,-1 0 0,1 0 0,0-1 0,-1 1 0,1 0 0,0 0 0,-1-1 0,1 1 0,0-1 0,0 1 0,-1-1 0,1 1 0,0-1 0,0 1 0,0-1 0,0 0 0,0 1 0,0-1 0,0 0 0,0 0 0,0 0 0,0 0 0,0 1 0,1-2 0,40 2 0,-32-2 0,-2 1-848,-1-1 1,1 0-1,0 0 0,-1-1 1,15-5-1,-19 7 561,-1-1 0,0 1 0,0-1-1,0 0 1,0 0 0,-1 0 0,1 0 0,0 0 0,0-1 0,-1 1 0,1-1 0,0 1 0,-1-1 0,1 1-1,-1-1 1,0 0 0,0 0 0,0 1 0,0-1 0,0 0 0,0 0 0,0 0 0,0 0 0,-1 0 0,1-3-1,-3-4-5114,-11 1-1501</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18.558"/>
    </inkml:context>
    <inkml:brush xml:id="br0">
      <inkml:brushProperty name="width" value="0.025" units="cm"/>
      <inkml:brushProperty name="height" value="0.025" units="cm"/>
    </inkml:brush>
  </inkml:definitions>
  <inkml:trace contextRef="#ctx0" brushRef="#br0">0 54 11627,'0'0'17328,"68"-12"-16815,-34 12-257,1-4-160,-4-1-128,-3-1-2082,-4-6-4196,0-3-9897</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19.025"/>
    </inkml:context>
    <inkml:brush xml:id="br0">
      <inkml:brushProperty name="width" value="0.025" units="cm"/>
      <inkml:brushProperty name="height" value="0.025" units="cm"/>
    </inkml:brush>
  </inkml:definitions>
  <inkml:trace contextRef="#ctx0" brushRef="#br0">20 1 15407,'0'0'10441,"-20"68"-10409,33-53-2274,0-5-5061</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19.852"/>
    </inkml:context>
    <inkml:brush xml:id="br0">
      <inkml:brushProperty name="width" value="0.025" units="cm"/>
      <inkml:brushProperty name="height" value="0.025" units="cm"/>
    </inkml:brush>
  </inkml:definitions>
  <inkml:trace contextRef="#ctx0" brushRef="#br0">16 0 10346,'0'0'10452,"1"11"-8855,3 38-269,-2 1 0,-3-1 0,-1 0 0,-14 73 0,13-80-60,3-41-1234,0-1 0,0 0-1,0 1 1,0-1 0,0 0-1,0 1 1,0-1-1,1 0 1,-1 1 0,0-1-1,0 0 1,0 1 0,1-1-1,-1 0 1,0 1 0,0-1-1,1 0 1,-1 0-1,0 1 1,1-1 0,-1 0-1,0 0 1,1 0 0,-1 1-1,0-1 1,1 0 0,-1 0-1,0 0 1,1 0-1,-1 0 1,1 0 0,20-10 841,2-12-798,-1 0 0,-1-1 1,0 0-1,-2-2 1,17-29-1,-10 15-53,40-45 0,-62 80-387,-4 8-5728,-1 7 1164,-9 0-2430</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21.300"/>
    </inkml:context>
    <inkml:brush xml:id="br0">
      <inkml:brushProperty name="width" value="0.025" units="cm"/>
      <inkml:brushProperty name="height" value="0.025" units="cm"/>
    </inkml:brush>
  </inkml:definitions>
  <inkml:trace contextRef="#ctx0" brushRef="#br0">1 220 12300,'0'0'8792,"3"8"-6561,10 25-736,-12-32-1442,-1-1 0,1 1 1,-1 0-1,1-1 0,-1 1 0,1 0 0,-1-1 0,1 1 0,0-1 1,-1 1-1,1-1 0,0 0 0,0 1 0,-1-1 0,1 1 0,0-1 0,0 0 1,0 0-1,-1 0 0,1 1 0,0-1 0,0 0 0,0 0 0,0 0 1,-1 0-1,1 0 0,0-1 0,0 1 0,0 0 0,0 0 0,-1 0 0,1-1 1,0 1-1,0 0 0,-1-1 0,1 1 0,0-1 0,0 1 0,-1-1 1,1 1-1,0-2 0,26-22 526,-26 23-534,11-11 7,0-1 0,-1-1 0,-1 0 0,0 0 0,-1-1 0,0 0 1,12-32-1,-21 46-36,-14 35 80,8-22 132,1-1 1,0 1-1,1 0 1,0 0-1,1 0 1,0 0-1,1 1 1,0-1-1,1 19 1,1-31-214,0 1 0,0 0 0,1-1 1,-1 1-1,0-1 0,1 1 1,-1-1-1,0 1 0,1-1 1,-1 1-1,1-1 0,-1 1 1,1-1-1,-1 1 0,1-1 0,-1 0 1,1 1-1,-1-1 0,1 0 1,0 0-1,-1 1 0,1-1 1,-1 0-1,1 0 0,0 0 1,-1 0-1,1 0 0,0 0 0,-1 0 1,1 0-1,-1 0 0,1 0 1,0 0-1,-1 0 0,1 0 1,0 0-1,-1-1 0,1 1 1,-1 0-1,1 0 0,-1-1 0,1 1 1,0 0-1,-1-1 0,1 1 1,0-1-1,27-17 360,-16 7-363,-2 0 1,0 0 0,0-1-1,-1-1 1,0 0 0,-1 0-1,-1-1 1,0 0-1,-1 0 1,6-20 0,-44 114-655,22-59 993,1 1 0,0 1 1,-10 45-1,19-67-347,-1-1 0,1 0 0,0 1-1,0-1 1,0 1 0,0-1 0,-1 1 0,1-1-1,0 1 1,0-1 0,0 1 0,0-1 0,0 1 0,0-1-1,0 1 1,1-1 0,-1 0 0,0 1 0,0-1 0,0 1-1,0-1 1,0 1 0,1-1 0,-1 1 0,0-1-1,1 0 1,-1 1 0,0-1 0,0 0 0,1 1 0,-1-1-1,1 0 1,-1 1 0,0-1 0,1 0 0,-1 0 0,1 1-1,-1-1 1,0 0 0,2 0 0,20-9 81,20-26-44,39-74-41,-79 110 0,0 0 0,0-1 0,1 1 0,-1 0 0,0-1 0,0 1 0,1-1 0,-1 0 0,0 0 0,0 0 0,1 0 0,-1 0 0,0 0 0,1-1 0,-1 1 0,0-1 0,0 1 0,4-3 0,-5 2-6,0 0 1,0 0-1,0 0 1,0 0-1,0 0 1,0 0-1,0 0 1,0 0-1,0 1 0,0-1 1,1 0-1,-1 1 1,0-1-1,1 1 1,-1-1-1,0 1 1,1-1-1,-1 1 1,0 0-1,1 0 0,-1 0 1,1 0-1,-1 0 1,3 0-1,-2 2-4,-1-1 0,1 1 0,-1 0 0,0-1 0,1 1 0,-1 0 0,0 0 0,0 0 0,0 0 0,0 0 0,-1 0 0,1 0 0,-1 0 0,1 0-1,-1 1 1,1 2 0,1 10 45,0-1-1,0 1 1,-1 0-1,-1 0 0,-1 0 1,0 0-1,-1-1 1,-5 23-1,16-65-34,0 0 0,-3-1 0,0 0 0,-2 0 0,2-43 0,26 63 0,-30 9 0,1-2 0,-1 1 0,0 1 0,1-1 0,-1 0 0,1 0 0,-1 1 0,1 0 0,-1-1 0,1 1 0,-1 0 0,1 0 0,-1 0 0,5 1 0,1 33 0,-7-30-30,0-1 1,0 0-1,1 0 0,-1 1 0,1-1 1,-1 0-1,1 0 0,0-1 0,0 1 1,0 0-1,1-1 0,-1 1 0,6 3 1,-7-5 14,1 0 1,-1 0 0,1-1-1,0 1 1,-1-1-1,1 1 1,0-1 0,0 0-1,-1 1 1,1-1 0,0 0-1,0 0 1,0 0 0,-1-1-1,1 1 1,0 0 0,0-1-1,-1 1 1,1-1-1,0 1 1,-1-1 0,1 0-1,0 0 1,-1 0 0,1 0-1,-1 0 1,1 0 0,1-2-1,2-1-47,0 0-1,0 0 1,0 1-1,0 0 1,1 0-1,0 0 0,-1 1 1,1 0-1,0 0 1,0 0-1,0 1 1,0-1-1,8 1 1,-11 53-88,-2-50 158,0-1 0,-1 1-1,1-1 1,1 1-1,-1-1 1,0 0 0,0 0-1,0 1 1,1-1 0,-1 0-1,0 0 1,1 0-1,-1 0 1,1-1 0,-1 1-1,1 0 1,0-1 0,-1 1-1,1-1 1,0 1-1,-1-1 1,1 0 0,0 0-1,0 0 1,-1 0 0,1 0-1,0 0 1,-1 0-1,1 0 1,0-1 0,-1 1-1,4-2 1,1 1 32,-1 0 0,1-1 0,-1 1 0,0-1 0,1-1 0,-1 1 0,0-1 0,0 0 0,4-3 0,-1-3 19,0 1 0,-1-2 0,0 1 0,0-1 0,-1 0 0,0 0 0,-1-1 0,0 0 0,-1 0 0,0 0 0,-1 0 0,0 0 0,0-1 0,-2 0 0,2-20 0,-3 31-61,0 1 0,0-1 0,0 1 0,0-1 0,0 0 0,-1 1 0,1-1 0,0 1 0,0-1 0,0 1 0,-1-1 0,1 1 0,0-1 0,0 1 0,-1-1 0,1 1 0,0-1 0,-1 1 0,1 0 0,-1-1 0,1 1 0,0 0-1,-1-1 1,1 1 0,-1 0 0,1-1 0,-1 1 0,1 0 0,-1 0 0,1 0 0,-1-1 0,0 1 0,1 0 0,-1 0 0,1 0 0,-1 0 0,1 0 0,-1 0 0,1 0 0,-1 0 0,0 0 0,1 0 0,-1 1 0,0-1 0,-1 0-8,0 1 1,0-1-1,0 1 1,0 0 0,1 0-1,-1 0 1,0 0 0,0 0-1,1 0 1,-1 0 0,0 0-1,-2 3 1,-2 4 37,1 1 0,-1 0 0,1 0 0,1 0 0,0 1 0,0-1 0,1 1-1,0 0 1,1 0 0,0 0 0,0 0 0,1 1 0,0-1 0,1 0 0,1 0 0,1 13 0,-1-20-86,0-1 0,0 1 0,0-1-1,0 1 1,1-1 0,-1 1 0,1-1 0,0 0 0,0 1 0,0-1 0,0 0-1,0 0 1,0-1 0,0 1 0,1 0 0,-1-1 0,0 1 0,1-1 0,0 0-1,-1 0 1,1 0 0,0 0 0,-1 0 0,1-1 0,0 1 0,3-1 0,5 2-770,0-1 1,0 0-1,0-1 1,0-1-1,18-2 1,2-5-7693</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22.343"/>
    </inkml:context>
    <inkml:brush xml:id="br0">
      <inkml:brushProperty name="width" value="0.025" units="cm"/>
      <inkml:brushProperty name="height" value="0.025" units="cm"/>
    </inkml:brush>
  </inkml:definitions>
  <inkml:trace contextRef="#ctx0" brushRef="#br0">31 1 18097,'0'0'3812,"-28"47"-3652,26-27-96,2-2-352,2-5-2179,12-4-1344,2-6-2820</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22.703"/>
    </inkml:context>
    <inkml:brush xml:id="br0">
      <inkml:brushProperty name="width" value="0.025" units="cm"/>
      <inkml:brushProperty name="height" value="0.025" units="cm"/>
    </inkml:brush>
  </inkml:definitions>
  <inkml:trace contextRef="#ctx0" brushRef="#br0">0 2 14061,'0'0'7431,"21"19"-12011,-8-39-11916</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0:17.600"/>
    </inkml:context>
    <inkml:brush xml:id="br0">
      <inkml:brushProperty name="width" value="0.025" units="cm"/>
      <inkml:brushProperty name="height" value="0.025" units="cm"/>
    </inkml:brush>
  </inkml:definitions>
  <inkml:trace contextRef="#ctx0" brushRef="#br0">111 280 2530,'25'-15'2278,"-19"13"-1211,0-1 0,0 0 0,-1 0 0,1-1 0,-1 1-1,0-1 1,0-1 0,0 1 0,0-1 0,4-6 0,-8 10-775,0 0 0,-1-1 0,1 1 0,0 0 0,-1-1 0,0 1 0,1-1 1,-1 1-1,0-1 0,0 1 0,1 0 0,-1-1 0,0 1 0,-1-1 0,1 1 0,0-1 0,0 1 1,-1-1-1,1 1 0,0 0 0,-1-1 0,0-1 0,-1 2-151,1-1-1,0 1 1,-1 0 0,1-1 0,0 1-1,-1 0 1,0 0 0,1 0-1,-1 0 1,1 1 0,-1-1-1,0 0 1,0 1 0,0-1-1,-2 0 1,-1 0-69,-1 1 0,1-1 1,-1 1-1,1 0 0,-1 0 0,1 0 1,-1 1-1,1 0 0,-1 0 0,-9 4 1,8-1-30,-1 1 0,1 0 1,0 1-1,1-1 1,-1 1-1,1 1 1,0-1-1,1 1 0,-1 0 1,1 0-1,1 1 1,-1 0-1,2-1 1,-1 1-1,1 1 1,0-1-1,0 0 0,1 1 1,0-1-1,1 1 1,-1 16-1,2-24-20,1 0 1,-1 0-1,0 1 0,1-1 1,-1 0-1,1 0 0,0 0 1,-1 0-1,1-1 0,0 1 0,0 0 1,-1 0-1,1 0 0,0 0 1,0-1-1,0 1 0,0 0 1,0-1-1,0 1 0,0-1 1,0 1-1,0-1 0,0 0 0,0 1 1,1-1-1,-1 0 0,0 0 1,0 0-1,0 0 0,0 0 1,0 0-1,1 0 0,-1 0 0,1 0 1,4-1 68,0 1 1,-1-1-1,1 0 1,0 0-1,-1-1 0,6-1 1,1-3-46,-1-1 1,0 0-1,-1 0 1,0-1-1,0 0 1,0-1-1,-1 0 1,0 0-1,-1-1 1,0 0-1,-1-1 1,8-13-1,-9 13-54,0 1-1,-1-1 0,0-1 1,-1 1-1,0-1 0,0 0 1,-1 1-1,-1-1 0,0-1 1,-1 1-1,0 0 0,-2-24 1,0 33 0,1 0 1,-1 0-1,0 1 1,0-1-1,0 0 1,0 1-1,-1-1 1,1 0-1,-1 1 1,1 0 0,-1-1-1,0 1 1,0 0-1,0 0 1,0 0-1,0 0 1,0 0-1,-1 1 1,1-1-1,-1 1 1,1-1-1,-1 1 1,0 0 0,1 0-1,-1 0 1,0 0-1,0 1 1,1-1-1,-1 1 1,0-1-1,0 1 1,0 0-1,-3 1 1,-1-1-19,-1 0 1,1 1 0,-1 0-1,1 1 1,0-1 0,0 1-1,0 1 1,0-1-1,0 1 1,0 1 0,-11 6-1,-33 36 67,48-43-33,1 0-1,0 0 1,-1 0 0,1 0-1,0 0 1,1 0 0,-1 1 0,0-1-1,1 0 1,0 1 0,0 0 0,0-1-1,0 1 1,0 0 0,1 7 0,0-11-96,0 1 0,0 0 0,0 0 1,1 0-1,-1 0 0,0-1 0,1 1 1,-1 0-1,1 0 0,-1-1 1,1 1-1,-1 0 0,1-1 0,-1 1 1,1 0-1,0-1 0,-1 1 0,1-1 1,0 1-1,0-1 0,-1 0 0,1 1 1,0-1-1,0 0 0,0 1 0,-1-1 1,1 0-1,0 0 0,2 0 0,30 1-6239,-22-1 2747,15 0-8278</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0:37.853"/>
    </inkml:context>
    <inkml:brush xml:id="br0">
      <inkml:brushProperty name="width" value="0.025" units="cm"/>
      <inkml:brushProperty name="height" value="0.025" units="cm"/>
    </inkml:brush>
  </inkml:definitions>
  <inkml:trace contextRef="#ctx0" brushRef="#br0">685 35 5926,'-15'0'3235,"-15"1"-2800,0 1 1,0 1-1,0 2 1,1 0-1,-1 3 0,-41 15 1,46-11-226,1 0-1,0 2 1,0 1 0,2 1 0,0 1-1,0 1 1,2 1 0,0 0 0,2 2 0,0 0-1,1 1 1,1 1 0,1 0 0,1 2-1,-10 25 1,5-4-106,2 1 1,2 1-1,3 1 0,1 0 1,3 1-1,2-1 0,0 75 1,5-75-92,3 0 0,2-1 0,2 1 1,22 84-1,-23-112-13,2-1 0,1 1-1,0-1 1,2 0 0,0-1 0,1 0 0,1-1 0,0 0-1,2-1 1,0 0 0,1-1 0,0-1 0,20 15 0,-22-22 27,-1 0 1,1-2-1,0 1 1,1-1 0,-1-1-1,1-1 1,0 0-1,1 0 1,-1-2-1,1 0 1,-1 0 0,1-1-1,-1-1 1,1-1-1,0 0 1,-1-1 0,15-3-1,23-7 175,-1-3-1,-1-2 1,63-30-1,127-67-45,-186 84-126,-1-2-1,68-55 0,-95 66-22,-2-1 0,0-1 0,-2-1 0,-1-1 0,0-1 0,15-29-1,-23 34-2,-2-1 0,-1 0 0,-1-1 0,-1 0 0,-1 0 0,0 0 0,-2-1-1,-1 0 1,1-28 0,-4 15 99,-1-1-1,-3 0 0,0 1 1,-3-1-1,-1 1 1,-2 1-1,-1-1 1,-27-63-1,27 79 30,0 0 0,-1 1 1,-1 0-1,0 1 0,-2 0 0,0 1 1,-2 0-1,0 2 0,0 0 0,-2 0 1,0 2-1,0 0 0,-1 1 0,-1 1 0,-34-16 1,36 22-112,0 0 0,-1 1 1,0 1-1,1 0 1,-1 2-1,-1 0 1,1 1-1,0 1 0,0 1 1,0 1-1,0 0 1,0 1-1,-20 7 0,2 2-644,0 2-1,1 1 0,0 2 0,1 2 0,-42 29 0,16-7-3790,5-6-3802</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0:18.284"/>
    </inkml:context>
    <inkml:brush xml:id="br0">
      <inkml:brushProperty name="width" value="0.025" units="cm"/>
      <inkml:brushProperty name="height" value="0.025" units="cm"/>
    </inkml:brush>
  </inkml:definitions>
  <inkml:trace contextRef="#ctx0" brushRef="#br0">1 1 9705,'0'0'14051,"2"8"-13389,7 73 1030,-10-80-1665,1 1 0,0-1 1,0 0-1,1 1 0,-1-1 0,0 0 0,0 1 0,1-1 1,-1 1-1,0-1 0,1 0 0,-1 0 0,1 1 1,0-1-1,-1 0 0,1 0 0,0 0 0,0 0 0,0 0 1,0 0-1,0 0 0,0 0 0,0 0 0,0 0 1,0 0-1,0-1 0,1 1 0,-1 0 0,0-1 0,0 1 1,1-1-1,-1 0 0,0 1 0,1-1 0,-1 0 1,1 0-1,-1 0 0,0 0 0,1 0 0,-1 0 0,0 0 1,1 0-1,-1 0 0,1-1 0,-1 1 0,0 0 1,0-1-1,1 0 0,-1 1 0,0-1 0,2 0 0,4-2 80,0-1-1,0 0 0,0 0 0,-1 0 1,1-1-1,-1 0 0,10-9 1,24-39 122,-37 91-838,-5 2 624,1-23-12,1 0 0,0 0 0,4 24 0,-3-39-105,-1 0 0,1 0 0,0 0 0,0 0 0,0 0 0,0-1 0,1 1 0,-1 0 0,0-1 1,1 1-1,-1-1 0,1 1 0,-1-1 0,1 0 0,0 1 0,0-1 0,0 0 0,-1 0 0,1-1 0,3 2 0,-4-1-364,0-1 1,1 0-1,-1 1 1,1-1 0,-1 0-1,1 0 1,-1 0-1,1 0 1,-1 0-1,1 0 1,-1 0-1,1 0 1,-1-1-1,0 1 1,1-1-1,-1 1 1,1-1-1,-1 1 1,3-2-1,8-13-10755</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0:18.764"/>
    </inkml:context>
    <inkml:brush xml:id="br0">
      <inkml:brushProperty name="width" value="0.025" units="cm"/>
      <inkml:brushProperty name="height" value="0.025" units="cm"/>
    </inkml:brush>
  </inkml:definitions>
  <inkml:trace contextRef="#ctx0" brushRef="#br0">1 46 10378,'0'0'9193,"9"0"-7282,177-3 3417,105-11-4272,-208 9-1484,194-18-3238,-266 23 2110,-6-1-2867,-11 1-905,-10 0-2236</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0:19.511"/>
    </inkml:context>
    <inkml:brush xml:id="br0">
      <inkml:brushProperty name="width" value="0.025" units="cm"/>
      <inkml:brushProperty name="height" value="0.025" units="cm"/>
    </inkml:brush>
  </inkml:definitions>
  <inkml:trace contextRef="#ctx0" brushRef="#br0">215 171 9449,'0'0'15978,"-11"-6"-15199,-32-17-373,41 23-396,-1-1 0,1 1 0,0 0 1,0-1-1,-1 1 0,1 1 0,0-1 0,0 0 1,-1 0-1,1 1 0,0-1 0,0 1 0,0 0 0,0 0 1,0 0-1,0 0 0,0 0 0,0 0 0,0 0 1,0 0-1,0 1 0,1-1 0,-3 3 0,-31 38 26,33-39-23,-3 5 31,0-1-1,0 0 1,1 1-1,1 0 1,-1 0-1,1 0 1,0 1-1,1-1 1,0 1-1,1-1 1,-1 1-1,2 0 1,-1 12-1,2-19-23,-1 0 0,1 0-1,0-1 1,0 1 0,-1 0 0,1-1-1,0 1 1,0-1 0,1 1 0,-1-1 0,0 0-1,0 1 1,1-1 0,-1 0 0,1 0-1,-1 0 1,1 0 0,0 0 0,-1 0-1,1 0 1,0-1 0,-1 1 0,1-1 0,0 1-1,0-1 1,0 1 0,-1-1 0,1 0-1,0 0 1,3 0 0,5 0 125,-1 0 0,0 0 1,0-1-1,0 0 0,10-2 0,-10 0-83,0-1 0,0 0 0,-1 0 0,1-1 0,-1 0 0,0-1 0,0 1 0,-1-2 0,0 1 0,0-1-1,0 0 1,-1 0 0,0-1 0,0 0 0,-1 0 0,5-9 0,-4 6 20,-1 1 0,0-1 0,-1 0 0,0 0 0,0 0 0,-1-1 0,-1 1 0,0-1 0,0 0 0,-2 0 0,1 1 0,-3-24 0,1 31-76,0 0 0,-1 0 0,0 0 0,1 1 0,-1-1 0,-1 0 0,1 1 0,-1-1 0,1 1 0,-1 0-1,0-1 1,0 1 0,0 1 0,0-1 0,-1 0 0,1 1 0,-1 0 0,0 0 0,0 0 0,1 0 0,-1 0 0,0 1-1,-1 0 1,1 0 0,0 0 0,0 0 0,-7 0 0,3 0-36,-1 0 1,1 1-1,-1 0 1,1 0-1,-1 0 1,1 1-1,-1 1 0,1-1 1,0 1-1,0 1 1,-1 0-1,-13 7 1,11-3-37,1 0-1,0 1 1,0 0 0,-8 10 0,14-14-126,1-1 1,0 1-1,0 0 0,0 1 0,0-1 0,1 0 0,0 1 1,0-1-1,0 1 0,0 0 0,1-1 0,-2 11 1,3-14 43,0-1 0,0 1 0,0 0 0,0 0 0,0-1 1,0 1-1,1 0 0,-1-1 0,0 1 0,0 0 1,1-1-1,-1 1 0,0 0 0,1-1 0,-1 1 1,1-1-1,-1 1 0,1 0 0,-1-1 0,1 1 0,-1-1 1,1 0-1,-1 1 0,1-1 0,0 1 0,-1-1 1,1 0-1,0 1 0,-1-1 0,1 0 0,0 0 0,-1 0 1,1 0-1,1 1 0,29 0-6018,-23-1 3642,21 0-8676</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0:19.933"/>
    </inkml:context>
    <inkml:brush xml:id="br0">
      <inkml:brushProperty name="width" value="0.025" units="cm"/>
      <inkml:brushProperty name="height" value="0.025" units="cm"/>
    </inkml:brush>
  </inkml:definitions>
  <inkml:trace contextRef="#ctx0" brushRef="#br0">146 49 12204,'0'0'8685,"7"-8"-6624,19-24-198,-26 33-1796,0-1 1,0 0 0,-1 0-1,1 0 1,0 0 0,0 0-1,-1 0 1,1 0 0,0 0-1,0 0 1,-1 0 0,1 0-1,0 0 1,0 0 0,-1 0-1,1 0 1,0 0 0,0-1-1,-1 1 1,1 0-1,0 0 1,0 0 0,0 0-1,-1 0 1,1 0 0,0-1-1,0 1 1,0 0 0,-1 0-1,1 0 1,0-1 0,0 1-1,0 0 1,0 0 0,0-1-1,0 1 1,-1 0 0,1 0-1,0 0 1,0-1-1,0 1 1,0 0 0,0-1-1,0 1 1,0 0 0,0 0-1,0-1 1,0 1 0,0 0-1,0 0 1,0-1 0,0 1-1,1 0 1,-1 0 0,0-1-1,0 1 1,0 0 0,0 0-1,1-1 1,-23 8-49,5 3 113,1 0 1,1 1-1,0 1 0,-21 20 0,31-27-103,0 0-1,1 1 0,-1-1 1,1 1-1,0 0 1,0 0-1,1 0 1,0 1-1,0-1 0,1 1 1,-1 0-1,1 0 1,1 0-1,-1 0 1,0 9-1,3-15-26,-1 0 1,0 0-1,0 0 0,1 0 1,-1 0-1,0 0 0,1 0 1,-1 0-1,1 0 0,0 0 1,-1 0-1,1 0 0,0-1 1,-1 1-1,1 0 0,0 0 1,0-1-1,-1 1 0,1-1 1,0 1-1,0 0 0,0-1 1,0 0-1,0 1 0,0-1 1,0 0-1,0 1 0,0-1 1,0 0-1,0 0 0,0 0 1,2 0-1,42 1-41,-32-1-106,56-3-2310,-1-10-3722,-24-1-645</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0:20.417"/>
    </inkml:context>
    <inkml:brush xml:id="br0">
      <inkml:brushProperty name="width" value="0.025" units="cm"/>
      <inkml:brushProperty name="height" value="0.025" units="cm"/>
    </inkml:brush>
  </inkml:definitions>
  <inkml:trace contextRef="#ctx0" brushRef="#br0">61 1 2947,'0'0'3187,"-8"2"101,-4 0-2026,-8 1 132,-1 5 7903,48-5-5405,16-5-2500,-15 0-836,74-5 621,-65 4-1464,0 0-3417,13 2-9839</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0:20.758"/>
    </inkml:context>
    <inkml:brush xml:id="br0">
      <inkml:brushProperty name="width" value="0.025" units="cm"/>
      <inkml:brushProperty name="height" value="0.025" units="cm"/>
    </inkml:brush>
  </inkml:definitions>
  <inkml:trace contextRef="#ctx0" brushRef="#br0">1 11 10570,'0'0'9961,"59"5"-8231,-23-5-257,8 0-704,2-4-609,-2 3-64,-2 1-1153,0-4-3907,-4-3-6984</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0:29.606"/>
    </inkml:context>
    <inkml:brush xml:id="br0">
      <inkml:brushProperty name="width" value="0.025" units="cm"/>
      <inkml:brushProperty name="height" value="0.025" units="cm"/>
    </inkml:brush>
  </inkml:definitions>
  <inkml:trace contextRef="#ctx0" brushRef="#br0">2 235 8968,'0'0'19496,"0"5"-18177,0-4-1301,-1-1 1,1 1-1,0 0 0,0-1 1,0 1-1,0 0 0,0 0 1,0-1-1,0 1 0,0 0 1,0-1-1,0 1 0,1 0 1,-1-1-1,0 1 0,0 0 1,1-1-1,-1 1 0,0 0 1,1-1-1,-1 1 0,1-1 1,-1 1-1,1-1 0,-1 1 1,1-1-1,-1 1 0,1-1 1,-1 1-1,1-1 0,0 0 1,-1 1-1,1-1 1,0 0-1,-1 0 0,1 1 1,0-1-1,-1 0 0,1 0 1,0 0-1,-1 0 0,1 0 1,1 0-1,2-1 91,0 0 0,0 0 0,1 0 0,-1-1 0,0 0 0,0 1 0,-1-2 0,6-2 0,72-57 1087,-81 62-1196,30-28 0,36-44 0,6-6 0,-72 78 0,0 0 0,0-1 0,0 1 0,1 0 0,-1 0 0,0 0 0,0-1 0,0 1 0,0 0 0,0 0 0,0 0 0,1 0 0,-1-1 0,0 1 0,0 0 0,0 0 0,0 0 0,1 0 0,-1 0 0,0 0 0,0-1 0,0 1 0,1 0 0,-1 0 0,0 0 0,0 0 0,0 0 0,1 0 0,-1 0 0,0 0 0,0 0 0,1 0 0,-1 0 0,0 0 0,0 0 0,0 0 0,1 0 0,-1 0 0,0 0 0,0 1 0,0-1 0,1 0 0,-1 0 0,0 0 0,0 0 0,0 0 0,0 0 0,1 0 0,-1 1 0,0-1 0,0 0 0,0 0 0,0 0 0,0 1 0,1-1 0,-1 0 0,0 0 0,0 0 0,0 1 0,0-1 0,0 0 0,0 0 0,0 11 0,0-11 0,-1 39 0,-12 60 0,-1 28 0,12-101-76,1-17-290,0 0 1,0 0-1,1 0 1,0 0-1,1 0 1,0 0-1,3 11 1</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0:30.695"/>
    </inkml:context>
    <inkml:brush xml:id="br0">
      <inkml:brushProperty name="width" value="0.025" units="cm"/>
      <inkml:brushProperty name="height" value="0.025" units="cm"/>
    </inkml:brush>
  </inkml:definitions>
  <inkml:trace contextRef="#ctx0" brushRef="#br0">170 339 8040,'0'0'4692,"10"-7"-2402,-4 3-2033,37-27 2619,-41 29-2391,0 0 0,0 0 1,0-1-1,0 1 0,0 0 0,0-1 1,-1 0-1,1 1 0,-1-1 1,0 0-1,0 0 0,0 0 0,0 1 1,0-1-1,-1 0 0,1 0 1,-1 0-1,0-5 0,0 7-375,-1-1 0,1 1-1,-1 0 1,1-1 0,-1 1-1,0 0 1,0 0 0,0-1-1,0 1 1,0 0 0,0 0-1,0 0 1,0 0 0,0 0-1,0 1 1,0-1 0,-1 0-1,1 0 1,0 1 0,-1-1 0,1 1-1,0-1 1,-1 1 0,1-1-1,-1 1 1,1 0 0,-3 0-1,-44-4 87,45 5-132,-5-1-70,0 1 0,1 0 0,0 0 0,-1 1 0,1 0 0,0 0 0,0 1 0,0 0 0,0 0 0,0 1 0,-9 6 0,12-7 31,-1 0 0,1 1 0,0-1 0,1 1 0,-1-1 0,1 1 0,-1 0 1,1 0-1,0 1 0,1-1 0,-1 1 0,1-1 0,0 1 0,0 0 0,0 0 0,1 0 0,-2 8 0,3-12-12,-1 1-1,1-1 0,0 0 0,1 0 1,-1 1-1,0-1 0,0 0 1,0 0-1,1 0 0,-1 1 0,1-1 1,-1 0-1,1 0 0,-1 0 0,1 0 1,0 0-1,-1 0 0,1 0 0,0 0 1,0 0-1,0 0 0,0 0 0,0 0 1,1 0-1,1 1 11,0 0 1,0-1-1,1 0 1,-1 1-1,0-1 1,1-1-1,-1 1 1,7 0-1,2 0 28,1-1 1,-1 0-1,0-1 0,17-4 0,-15 1-31,1-1-1,-1 0 1,0-1-1,0-1 1,-1 0-1,0-1 0,-1 0 1,1-1-1,-1-1 1,-1 1-1,14-17 0,-19 21-14,-1-1 0,1 0 0,-2 0 0,1 0-1,-1-1 1,0 1 0,0-1 0,-1 0-1,0 0 1,0-1 0,0 1 0,-1-1 0,0 1-1,-1-1 1,0 1 0,0-1 0,0 0-1,-1 0 1,0 1 0,-1-1 0,0 0-1,0 0 1,-1 1 0,-2-9 0,1 11-14,0 0 0,0 0 0,0 0 0,-1 0 0,0 1 1,0 0-1,0 0 0,-1 0 0,1 0 0,-1 1 0,0-1 0,0 1 1,0 0-1,0 1 0,0-1 0,-1 1 0,1 0 0,-1 1 0,0-1 0,0 1 1,1 0-1,-1 1 0,-11-1 0,2 0 0,-1 1 0,0 1 1,0 0-1,1 1 0,-1 1 0,1 0 1,-27 10-1,38-12-12,-55 28 115,57-28-114,0 0 1,1 1 0,-1-1-1,0 0 1,1 0 0,-1 1-1,0-1 1,1 1-1,0 0 1,-1-1 0,1 1-1,0 0 1,0 0-1,0 0 1,0 0 0,0 0-1,0 0 1,1 0 0,-1 0-1,1 0 1,-1 0-1,1 0 1,0 0 0,0 0-1,0 0 1,0 0-1,1 3 1,-1-3-197,1 0 1,0-1-1,0 1 0,1 0 0,-1-1 1,0 1-1,0-1 0,1 1 0,-1-1 1,1 1-1,0-1 0,-1 0 0,1 0 0,0 0 1,-1 0-1,1 0 0,0 0 0,3 0 1,41 12-6960,-34-10 3464,21 6-10233</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0:31.332"/>
    </inkml:context>
    <inkml:brush xml:id="br0">
      <inkml:brushProperty name="width" value="0.025" units="cm"/>
      <inkml:brushProperty name="height" value="0.025" units="cm"/>
    </inkml:brush>
  </inkml:definitions>
  <inkml:trace contextRef="#ctx0" brushRef="#br0">41 1 12940,'0'0'12647,"-5"11"-11254,-1-1-1112,1 0-1,1 0 1,0 1-1,0-1 1,1 1-1,0 0 0,1 0 1,0 0-1,0 1 1,2-1-1,-1 0 1,2 15-1,0-24-262,0 0 0,0 0 0,-1-1-1,1 1 1,0 0 0,0-1 0,1 1 0,-1-1-1,0 1 1,0-1 0,1 0 0,-1 0 0,1 1-1,-1-1 1,1 0 0,-1 0 0,1-1 0,0 1-1,0 0 1,-1 0 0,1-1 0,0 1-1,0-1 1,0 1 0,-1-1 0,1 0 0,0 0-1,0 0 1,0 0 0,0 0 0,2-1 0,1 1 19,0 0 1,0-1-1,0 0 1,0 0-1,0 0 1,-1-1-1,1 1 1,0-1-1,0-1 1,5-3 0,-1 0-30,0-1 0,-1 0 0,0-1 0,0 0 0,-1-1 0,0 1 0,0-1 0,-1-1 0,0 1 0,-1-1 0,7-17 0,-11 26-163,-13 37-320,8-25 468,1 0 0,1 0 0,0 0 0,0 0 1,1 0-1,1 12 0,0-19-316,0-1 1,1 0-1,-1 1 0,1-1 1,0 0-1,0 0 1,0 0-1,0 1 1,0-1-1,4 5 0,-4-7-260,1 1 0,-1-1 0,1 1 0,-1-1 0,1 1 0,-1-1 0,1 0 0,0 0-1,0 0 1,0 0 0,0 0 0,-1 0 0,1-1 0,0 1 0,0 0 0,0-1 0,1 0 0,2 1 0,13-1-11941</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0:31.796"/>
    </inkml:context>
    <inkml:brush xml:id="br0">
      <inkml:brushProperty name="width" value="0.025" units="cm"/>
      <inkml:brushProperty name="height" value="0.025" units="cm"/>
    </inkml:brush>
  </inkml:definitions>
  <inkml:trace contextRef="#ctx0" brushRef="#br0">0 90 12396,'0'0'7303,"12"0"-5243,308-5 5970,176-26-7956,-302-1-871,-114 11-2394,-84 20-3492,1 1 5327,-13 0-4917</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7:46.170"/>
    </inkml:context>
    <inkml:brush xml:id="br0">
      <inkml:brushProperty name="width" value="0.025" units="cm"/>
      <inkml:brushProperty name="height" value="0.025" units="cm"/>
    </inkml:brush>
  </inkml:definitions>
  <inkml:trace contextRef="#ctx0" brushRef="#br0">245 85 7431,'0'0'10639,"-3"-10"-8546,1 4-1831,2 3-109,-1 0-1,0 0 1,1 0 0,-1 1 0,0-1-1,0 0 1,-1 0 0,1 0 0,-1 1-1,1-1 1,-1 1 0,0-1 0,0 1-1,0 0 1,0 0 0,0 0 0,-1 0-1,1 0 1,-1 0 0,1 0 0,-1 1-1,1 0 1,-1-1 0,0 1 0,-3-1-1,0 1 21,0 0 0,0 0 0,0 1-1,0 0 1,0 0 0,0 0 0,0 1-1,0 0 1,0 0 0,1 0-1,-1 1 1,0 0 0,1 0 0,-1 0-1,1 1 1,-1 0 0,1 0 0,0 0-1,0 1 1,-6 5 0,5-2-62,0-1 1,0 1-1,1 0 1,0 0-1,0 1 1,0-1 0,1 1-1,1 0 1,-1 1-1,1-1 1,0 1-1,1-1 1,-2 14-1,3-16-62,0 0 0,0 0 0,1 0 0,0 0 0,0 0 0,0 0 0,1 0 0,1 7 0,-1-12-27,-1 1-1,1 0 1,0-1-1,0 1 0,0-1 1,0 1-1,1-1 1,-1 1-1,0-1 0,1 0 1,-1 0-1,1 1 1,-1-1-1,1 0 1,-1 0-1,1-1 0,0 1 1,-1 0-1,1-1 1,0 1-1,0-1 1,0 1-1,-1-1 0,1 0 1,0 1-1,0-1 1,0 0-1,0 0 1,2-1-1,3 0 39,0 0 0,0-1 1,0 1-1,0-2 0,0 1 0,-1-1 1,1 0-1,-1 0 0,0 0 0,0-1 1,0 0-1,0-1 0,-1 1 0,1-1 1,-1 0-1,4-6 0,9-10 20,0 0 1,25-43-1,2-22 225,-55 157-188,5-49-35,1 1 0,2 0 1,0 0-1,3 35 0,-1-55-156,0-1 0,0 0 1,1 0-1,-1 1 0,1-1 0,0 0 1,-1 0-1,1 0 0,0 0 0,0 0 1,1 0-1,-1 0 0,0 0 0,1 0 1,-1-1-1,1 1 0,-1 0 0,1-1 1,0 0-1,0 1 0,-1-1 0,1 0 1,0 0-1,0 0 0,0 0 0,1 0 1,-1 0-1,0 0 0,0-1 0,0 1 1,1-1-1,-1 0 0,2 0 0,0 0-181,0 0-1,-1 0 1,1 0-1,0-1 1,-1 0-1,1 0 1,-1 0-1,1 0 1,-1 0-1,0-1 1,1 1-1,-1-1 1,0 0-1,0 0 1,0-1-1,0 1 1,0 0-1,-1-1 1,5-5-1,11-26-7474,-5-7-7447</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0:32.480"/>
    </inkml:context>
    <inkml:brush xml:id="br0">
      <inkml:brushProperty name="width" value="0.025" units="cm"/>
      <inkml:brushProperty name="height" value="0.025" units="cm"/>
    </inkml:brush>
  </inkml:definitions>
  <inkml:trace contextRef="#ctx0" brushRef="#br0">236 209 10730,'0'0'15839,"-3"-8"-14371,3 5-1396,-1 1 0,0-1 0,-1 1 0,1-1 0,0 1 0,-1-1-1,1 1 1,-1 0 0,0 0 0,0 0 0,0 0 0,0 0 0,0 0 0,0 1 0,-3-3 0,1 3-34,1 0 1,0 0-1,-1 0 1,1 0-1,-1 0 1,1 1-1,-1 0 1,1 0-1,-1 0 1,1 0 0,-1 0-1,1 1 1,-1-1-1,1 1 1,-6 2-1,3-1 3,0 0-1,-1 1 1,1 0-1,0 0 1,0 1-1,0 0 1,1 0-1,-1 0 1,1 0 0,0 1-1,0 0 1,1 0-1,0 1 1,-1-1-1,2 1 1,-1 0-1,1 0 1,0 0-1,0 0 1,0 0-1,1 1 1,0 0-1,0-1 1,1 1-1,0 0 1,-1 11 0,3-17-31,-1 0 1,0 0 0,0 0-1,0 0 1,1 0 0,-1 0-1,1 0 1,-1 0 0,1 0-1,-1 0 1,1-1 0,-1 1 0,1 0-1,0 0 1,-1 0 0,1-1-1,0 1 1,0 0 0,0-1-1,0 1 1,-1-1 0,1 1-1,0-1 1,0 1 0,2 0 0,32 1 288,-26-3-215,0-1 1,-1 0-1,1-1 1,-1 1-1,15-8 0,-10 2-34,0-1-1,-1 0 0,0-1 1,0-1-1,-1 0 1,0 0-1,-1-1 0,9-14 1,-13 19-29,-2-1 0,1 0 0,-1 1 1,0-1-1,0-1 0,-1 1 1,0-1-1,-1 1 0,0-1 0,0 0 1,-1 0-1,0 1 0,0-1 0,-1 0 1,-2-13-1,1 18-21,0 1 0,-1 0 0,1 0 0,-1 0 0,0 0 0,0 0 0,0 0 0,-1 0 0,1 1 0,0-1 0,-1 1 0,0-1 0,0 1 0,0 0 0,0 0 0,0 1 0,0-1 0,0 0 0,0 1 0,-1 0 0,1 0 0,-1 0 0,1 0 0,-1 1 0,1-1 0,-6 1 0,-7-2 0,1 1 0,0 0 0,-1 1 0,-27 4 0,32-1 4,1-1 0,-1 1 0,1 1 0,0 0 0,-10 5 0,16-7-21,1-1-1,-1 1 1,1 0 0,0 1-1,0-1 1,0 0 0,0 1-1,0 0 1,0 0 0,1 0-1,-1 0 1,1 0-1,0 0 1,0 1 0,0-1-1,0 1 1,-1 3 0,3-6-98,0 0 1,-1 0 0,1 0 0,0 0 0,0 1-1,0-1 1,1 0 0,-1 0 0,0 0-1,0 0 1,0 0 0,1 0 0,-1 0 0,1 0-1,-1 0 1,1 0 0,-1 0 0,1 0-1,-1-1 1,1 1 0,0 0 0,-1 0-1,1 0 1,0-1 0,0 1 0,0 0 0,0-1-1,0 1 1,0-1 0,-1 1 0,1-1-1,0 1 1,0-1 0,1 0 0,0 1-1,41 5-5114,-6-6-772</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0:32.868"/>
    </inkml:context>
    <inkml:brush xml:id="br0">
      <inkml:brushProperty name="width" value="0.025" units="cm"/>
      <inkml:brushProperty name="height" value="0.025" units="cm"/>
    </inkml:brush>
  </inkml:definitions>
  <inkml:trace contextRef="#ctx0" brushRef="#br0">99 67 10890,'0'0'11958,"3"-10"-8322,10-28-1133,-12 21 14,-12 16-1969,-11 13-757,13-1 208,1 0 0,0 1-1,0 0 1,2 0-1,-1 0 1,1 1-1,1 0 1,1 0 0,-5 19-1,5-13 3,1 0-1,0 1 1,2 0-1,0-1 1,1 1-1,3 20 1,6-11-1190,-3-12-1330,-3-1-4525,-16-21-11891</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0:33.196"/>
    </inkml:context>
    <inkml:brush xml:id="br0">
      <inkml:brushProperty name="width" value="0.025" units="cm"/>
      <inkml:brushProperty name="height" value="0.025" units="cm"/>
    </inkml:brush>
  </inkml:definitions>
  <inkml:trace contextRef="#ctx0" brushRef="#br0">0 30 1089,'0'0'21396,"73"-25"-19346,-38 23-576,2 0-65,0 2-768,-3 0-481,-5 0-320,-5 0-2627,-5 0-3523</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0:33.743"/>
    </inkml:context>
    <inkml:brush xml:id="br0">
      <inkml:brushProperty name="width" value="0.025" units="cm"/>
      <inkml:brushProperty name="height" value="0.025" units="cm"/>
    </inkml:brush>
  </inkml:definitions>
  <inkml:trace contextRef="#ctx0" brushRef="#br0">0 0 10410,'0'0'18289,"62"22"-17488,-26-18-449,5-4-288,-5 0-160,-1 0-1473,-7 0-1666,-9-3-1474,-9 0-2434</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0:34.118"/>
    </inkml:context>
    <inkml:brush xml:id="br0">
      <inkml:brushProperty name="width" value="0.025" units="cm"/>
      <inkml:brushProperty name="height" value="0.025" units="cm"/>
    </inkml:brush>
  </inkml:definitions>
  <inkml:trace contextRef="#ctx0" brushRef="#br0">1 20 12716,'0'0'10122,"74"16"-8745,-32-16-512,2-3-577,0-2-384,0-4-1858,-6 1-2915,-3-3-5957</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1:33.823"/>
    </inkml:context>
    <inkml:brush xml:id="br0">
      <inkml:brushProperty name="width" value="0.025" units="cm"/>
      <inkml:brushProperty name="height" value="0.025" units="cm"/>
    </inkml:brush>
  </inkml:definitions>
  <inkml:trace contextRef="#ctx0" brushRef="#br0">5 243 5157,'-5'8'12386,"11"-5"-5508,14-7-3587,2-11-3027,0 0 1,0-1 0,-2-2 0,0 0-1,-1-1 1,-1-1 0,30-41 0,5-5-61,-52 65-242,-2 13 106,0 0 0,-2 1 0,1-1 0,-2 0 0,-6 17 0,5-15 104,0 1-1,2-1 1,-4 20 0,6-29-705,1 49 2220,8-30-4546,12-6-10101</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1:34.182"/>
    </inkml:context>
    <inkml:brush xml:id="br0">
      <inkml:brushProperty name="width" value="0.025" units="cm"/>
      <inkml:brushProperty name="height" value="0.025" units="cm"/>
    </inkml:brush>
  </inkml:definitions>
  <inkml:trace contextRef="#ctx0" brushRef="#br0">0 183 15471,'0'0'7511,"11"0"-5584,19-1 73,46-9 0,95-28-118,-41 8-1524,193-20-1950,-186 31-1124,-124 18 2104,38-8-297,-49 9 586,0-1-1,-1 1 0,1-1 0,0 0 1,-1 1-1,1-1 0,0 0 0,-1 0 1,0 0-1,1 0 0,-1 0 0,1 0 0,0-2 1,-1-3-4124,-1 1-2797</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1:35.347"/>
    </inkml:context>
    <inkml:brush xml:id="br0">
      <inkml:brushProperty name="width" value="0.025" units="cm"/>
      <inkml:brushProperty name="height" value="0.025" units="cm"/>
    </inkml:brush>
  </inkml:definitions>
  <inkml:trace contextRef="#ctx0" brushRef="#br0">1 199 14638,'0'0'6262,"4"11"-4703,109 280 3960,-108-278-5300,11 30 595,-16-41-699,1 0 1,0-1 0,-1 1 0,1 0-1,0-1 1,0 1 0,0-1 0,0 0-1,1 1 1,-1-1 0,0 0 0,1 0-1,-1 0 1,0 1 0,1-2 0,-1 1-1,1 0 1,0 0 0,2 1 0,-3-3-89,0 1 1,0 0 0,0 0 0,0-1-1,0 1 1,0 0 0,0-1-1,-1 1 1,1-1 0,0 0 0,0 1-1,0-1 1,0 0 0,-1 1 0,1-1-1,0 0 1,-1 0 0,1 1 0,0-1-1,-1 0 1,1 0 0,-1 0-1,1 0 1,-1 0 0,0 0 0,1 0-1,-1 0 1,0-2 0,9-34 585,-8 32-589,4-37-24,-2 0 0,-2-1 0,-1 1 0,-2 0 0,-2 0 0,-16-67 0,26 107 0,-1 1 0,1 1 0,-1-1 0,1 1 0,0-1 0,5 2 0,-8-1 0,23-1 0,0-1 0,-1-2 0,1 0 0,-1-2 0,0-1 0,27-11 0,142-70 0,-160 71 0,-33 16 0,0 0 0,1 0 0,-1 1 0,0-1 0,0 1 0,0-1 0,1 1 0,-1-1 0,0 1 0,1 0 0,-1 0 0,0-1 0,1 1 0,-1 0 0,1 0 0,-1 1 0,0-1 0,1 0 0,-1 0 0,0 1 0,1-1 0,-1 0 0,0 1 0,0-1 0,1 1 0,-1 0 0,0-1 0,0 1 0,0 0 0,2 1 0,-1 1 0,-1 0 0,1 0 0,0 0 0,-1 0 0,0 1 0,1-1 0,-1 0 0,-1 0 0,1 1 0,0-1 0,-1 7 0,1 8 0,-1-1 0,-1 1 0,-5 30 0,5-37-3375,2-4-9617</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1:35.908"/>
    </inkml:context>
    <inkml:brush xml:id="br0">
      <inkml:brushProperty name="width" value="0.025" units="cm"/>
      <inkml:brushProperty name="height" value="0.025" units="cm"/>
    </inkml:brush>
  </inkml:definitions>
  <inkml:trace contextRef="#ctx0" brushRef="#br0">127 65 15919,'0'0'11093,"3"-9"-8883,6-28-784,-9 37-1400,0-1 0,0 0 0,0 1 0,0-1 1,0 0-1,0 1 0,0-1 0,0 0 1,0 1-1,0-1 0,-1 0 0,1 1 0,0-1 1,0 0-1,-1 1 0,1-1 0,0 1 0,-1-1 1,1 1-1,-1-1 0,1 1 0,-1-1 0,1 1 1,-1-1-1,1 1 0,-1 0 0,1-1 0,-1 1 1,1 0-1,-1-1 0,0 1 0,1 0 1,-1 0-1,0-1 0,1 1 0,-1 0 0,0 0 1,1 0-1,-1 0 0,0 0 0,1 0 0,-1 0 1,0 0-1,1 0 0,-1 0 0,0 1 0,-29 6 606,23-3-622,1 1 1,0 0 0,1 0-1,0 1 1,-1 0 0,2 0-1,-1 0 1,1 1 0,0-1 0,0 1-1,-4 12 1,3-8 7,1 0 0,0 1 1,1-1-1,0 1 0,1 0 1,-2 23-1,5-30-59,-1-1-1,1 1 1,0 0 0,0 0-1,0 0 1,0 0 0,1 0-1,0-1 1,0 1-1,1-1 1,-1 0 0,1 1-1,0-1 1,0 0 0,0-1-1,0 1 1,1 0 0,7 5-1,27 34-587,-35-34-1313</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1:36.263"/>
    </inkml:context>
    <inkml:brush xml:id="br0">
      <inkml:brushProperty name="width" value="0.025" units="cm"/>
      <inkml:brushProperty name="height" value="0.025" units="cm"/>
    </inkml:brush>
  </inkml:definitions>
  <inkml:trace contextRef="#ctx0" brushRef="#br0">1 33 14157,'0'0'14798,"67"0"-13388,-37 0-674,-1-1-607,-1-3-290,-2-3-1376,-2-1-2531,-2-5-3139</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7:46.511"/>
    </inkml:context>
    <inkml:brush xml:id="br0">
      <inkml:brushProperty name="width" value="0.025" units="cm"/>
      <inkml:brushProperty name="height" value="0.025" units="cm"/>
    </inkml:brush>
  </inkml:definitions>
  <inkml:trace contextRef="#ctx0" brushRef="#br0">59 0 15663,'0'0'10410,"48"68"-8232,-26-34-1089,-1 6-577,-4 11-223,-5 13-129,-6 11 0,-6 10-64,-6 7 0,-15 3-384,-9 4-1154,-9-14-1729,-5-17-1345,0-18-6727</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03.788"/>
    </inkml:context>
    <inkml:brush xml:id="br0">
      <inkml:brushProperty name="width" value="0.025" units="cm"/>
      <inkml:brushProperty name="height" value="0.025" units="cm"/>
    </inkml:brush>
  </inkml:definitions>
  <inkml:trace contextRef="#ctx0" brushRef="#br0">0 13 11627,'0'0'12940,"80"8"-10634,-29-8-576,9-4-801,8 0-577,1 1-320,0-1 0,-7 1-704,-10 3-994,-13-2-1185,-17 1-1505,-15 1-1826</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04.146"/>
    </inkml:context>
    <inkml:brush xml:id="br0">
      <inkml:brushProperty name="width" value="0.025" units="cm"/>
      <inkml:brushProperty name="height" value="0.025" units="cm"/>
    </inkml:brush>
  </inkml:definitions>
  <inkml:trace contextRef="#ctx0" brushRef="#br0">1 20 12844,'0'0'11243,"53"23"-9289,-2-23-161,14 0-1056,7 0-577,5-4-64,1-2-704,-8-2-2147,-4-3-2626,-11-2-3203</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04.492"/>
    </inkml:context>
    <inkml:brush xml:id="br0">
      <inkml:brushProperty name="width" value="0.025" units="cm"/>
      <inkml:brushProperty name="height" value="0.025" units="cm"/>
    </inkml:brush>
  </inkml:definitions>
  <inkml:trace contextRef="#ctx0" brushRef="#br0">0 21 17873,'0'0'5162,"12"-2"-3598,120-14-227,-110 14-1474,0 2 0,0 0 0,0 1 0,38 7 0,-57-7 114,-1-1 1,1 1 0,-1 0-1,0-1 1,1 1 0,-1 0-1,0 0 1,1 0 0,-1 1-1,0-1 1,0 1 0,0-1-1,0 1 1,0 0 0,-1-1-1,1 1 1,0 0 0,2 4-1,-4-4 24,1 0 1,-1 0-1,0 0 0,1-1 1,-1 1-1,0 0 0,0 0 0,-1 0 1,1 0-1,0 0 0,0 0 0,-1-1 1,1 1-1,-1 0 0,0 0 1,0 0-1,1-1 0,-1 1 0,-2 1 1,-5 9 193,-2 0 1,1-1 0,-1-1 0,-23 19 0,28-26-93,-138 132 1075,86-72-6435,45-49-4523</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05.025"/>
    </inkml:context>
    <inkml:brush xml:id="br0">
      <inkml:brushProperty name="width" value="0.025" units="cm"/>
      <inkml:brushProperty name="height" value="0.025" units="cm"/>
    </inkml:brush>
  </inkml:definitions>
  <inkml:trace contextRef="#ctx0" brushRef="#br0">272 90 9641,'6'-9'5242,"14"-30"-1547,-19 38-3571,-1 0 0,1 0 0,-1 0 0,1 0 0,-1 0 0,1 0 0,-1 0 0,0 0 0,0 0 0,0 0 0,1 0 0,-1-1 0,0 1 0,0 0 0,-1 0 0,1 0 0,0 0 0,0 0 0,0 0 0,-1 0 0,1 0 1,-1 0-1,1 0 0,-1 0 0,1 0 0,-1 0 0,1 0 0,-1 0 0,0 0 0,1 0 0,-1 1 0,0-1 0,0 0 0,0 0 0,0 1 0,0-1 0,0 1 0,0-1 0,0 1 0,0-1 0,0 1 0,0-1 0,0 1 0,0 0 1,0 0-1,0 0 0,0 0 0,-2-1 0,-5 1 196,-1-1 1,0 1 0,1 0 0,-13 2 0,10 1-288,-1 0 0,2 0 1,-1 1-1,0 1 1,1 0-1,0 0 1,0 1-1,0 0 1,1 1-1,0 0 1,0 0-1,1 1 1,0 0-1,0 1 1,-8 12-1,9-13 27,1 1 0,0 0 1,0 0-1,1 0 0,0 1 0,1-1 0,0 1 1,0 0-1,1 0 0,1 1 0,0-1 0,0 1 1,1-1-1,0 1 0,1 0 0,1 17 0,0-25-34,0 0-1,0-1 1,1 1-1,-1 0 1,1-1-1,-1 1 1,1-1-1,0 0 1,0 1-1,0-1 1,0 0-1,1 0 1,-1 0-1,0-1 1,1 1-1,-1 0 1,1-1-1,0 0 1,-1 1-1,1-1 1,0 0-1,0-1 1,0 1-1,0 0 1,0-1-1,0 0 1,0 1-1,0-1 1,0-1-1,5 1 0,3-1 201,1 1 0,-1-1 0,1-1-1,-1 0 1,0-1 0,20-7 0,-17 3-40,0 0 1,0-1 0,-1 0-1,0-1 1,0 0 0,-1-1-1,20-21 1,-26 25-119,-1-1 0,0 0-1,0 0 1,0 0 0,-1-1 0,0 1 0,0-1-1,-1 0 1,0 0 0,-1-1 0,0 1 0,0 0 0,0-1-1,-1 1 1,0-15 0,-1 21-127,0 1 1,0-1-1,0 1 0,0-1 0,-1 1 1,1-1-1,0 1 0,-1-1 0,1 1 1,-1-1-1,1 1 0,-1 0 1,0-1-1,0 1 0,1 0 0,-1 0 1,0-1-1,0 1 0,0 0 1,0 0-1,-1 0 0,1 0 0,0 0 1,0 0-1,-1 1 0,1-1 0,0 0 1,-1 1-1,1-1 0,0 1 1,-1-1-1,1 1 0,-1 0 0,1-1 1,-1 1-1,1 0 0,-1 0 1,1 0-1,-1 0 0,-2 1 0,0-1-159,1 1-1,-1 0 0,1 0 0,-1 0 0,1 0 0,0 1 0,-1-1 0,1 1 1,0 0-1,0 0 0,0 0 0,0 0 0,0 0 0,1 1 0,-1-1 0,-3 5 1,4-3-399,0 0 1,0 0 0,0 0 0,0 0 0,1 0 0,0 0-1,0 1 1,-1 5 0,0 21-6410,2-11-2204</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05.502"/>
    </inkml:context>
    <inkml:brush xml:id="br0">
      <inkml:brushProperty name="width" value="0.025" units="cm"/>
      <inkml:brushProperty name="height" value="0.025" units="cm"/>
    </inkml:brush>
  </inkml:definitions>
  <inkml:trace contextRef="#ctx0" brushRef="#br0">61 0 19731,'-4'10'2044,"-9"33"943,-15 80 0,21-75-2170,-2 85-1,12 35 1507,-4-248-1834,4-109-249,-1 163-331,1 1-1,1 0 1,1 0 0,2 1-1,11-32 1,-16 52 79,0 0 1,0-1-1,0 1 0,0 0 0,1 0 0,0 1 1,-1-1-1,1 0 0,1 1 0,-1 0 1,0 0-1,1 0 0,0 0 0,0 0 0,-1 1 1,1-1-1,1 1 0,-1 0 0,0 1 0,1-1 1,-1 1-1,0 0 0,1 0 0,0 0 0,-1 0 1,1 1-1,-1 0 0,1 0 0,0 0 1,-1 1-1,1-1 0,0 1 0,-1 0 0,1 0 1,-1 1-1,0-1 0,1 1 0,-1 0 0,0 0 1,0 1-1,0-1 0,0 1 0,-1 0 0,1 0 1,-1 0-1,0 0 0,5 6 0,-7-7 22,1-1 0,0 1-1,0 0 1,-1 0 0,1 0-1,-1 1 1,0-1 0,0 0-1,1 0 1,-1 1 0,-1-1-1,1 1 1,0-1 0,-1 1-1,1-1 1,-1 1 0,0-1-1,0 1 1,0-1 0,0 1-1,-1 4 1,0-3 25,0-1 1,-1 1 0,0-1-1,1 0 1,-1 0 0,-1 0-1,1 0 1,0 0-1,-1 0 1,1 0 0,-1-1-1,0 1 1,-5 2 0,-1 1 37,-1 0 1,0-1-1,0 0 1,0 0-1,-1-1 1,1-1-1,-1 1 1,0-2-1,-13 2 1,18-3-92,1-1-226,-1 1 0,0-1-1,0 0 1,1 0-1,-1-1 1,-6-1-1,11 2 108,0-1-1,-1 1 1,1-1-1,0 1 1,0-1-1,0 1 0,0-1 1,0 0-1,0 0 1,0 0-1,0 1 1,0-1-1,0 0 0,0 0 1,1 0-1,-1 0 1,0-1-1,1 1 1,-1 0-1,1 0 0,-1 0 1,1 0-1,-1-1 1,1 1-1,0 0 1,0 0-1,0-1 0,0 1 1,0 0-1,0 0 1,0-1-1,0 1 1,0-2-1,3-15-7934</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06.675"/>
    </inkml:context>
    <inkml:brush xml:id="br0">
      <inkml:brushProperty name="width" value="0.025" units="cm"/>
      <inkml:brushProperty name="height" value="0.025" units="cm"/>
    </inkml:brush>
  </inkml:definitions>
  <inkml:trace contextRef="#ctx0" brushRef="#br0">22 0 14478,'0'0'5461,"0"9"-3940,0 36 379,-2 19-226,3 1 0,3-1-1,24 122 1,-27-181-1558,-1-3-23,0 0-1,1 0 1,-1 1 0,0-1-1,1 0 1,-1 0 0,1 0-1,0-1 1,0 1 0,0 0-1,0 0 1,0 0 0,0-1-1,0 1 1,1 0 0,-1-1-1,1 1 1,-1-1 0,1 1 0,-1-1-1,1 0 1,3 2 0,-4-5-67,-1 1 1,1-1-1,0 0 1,-1 1 0,1-1-1,-1 0 1,1 1-1,-1-1 1,0 0 0,0 0-1,1 1 1,-1-1 0,-1 0-1,1 0 1,0 0-1,-1-1 1,1-3-15,-1-6-12,-1 0 0,-1 1 0,0-1 0,0 0 0,-1 1 0,-1-1 0,0 1 0,-1 1 0,0-1 0,0 1 0,-1 0 0,0 0 0,-13-12 0,15 22 0,4 11 0,1-9 0,1 0 0,-1 0 0,1 1 0,-1-1 0,1 0 0,0 0 0,-1-1 0,1 1 0,0 0 0,0 0 0,2 2 0,1-1 0,0 1 0,0-1 0,0 0 0,1-1 0,-1 1 0,1-1 0,-1 0 0,1 0 0,0 0 0,0-1 0,-1 1 0,1-1 0,0-1 0,0 1 0,1-1 0,-1 1 0,0-1 0,0-1 0,0 1 0,0-1 0,0 0 0,8-2 0,-5 0 0,0 0 0,0-1 0,-1 1 0,1-2 0,-1 1 0,0-1 0,0 0 0,-1 0 0,1-1 0,-1 1 0,-1-2 0,10-11 0,11-23 0,-22 87 0,-6-9 0,1-25 0,0-1 0,1 1 0,0-1 0,1 1 0,0 0 0,4 15 0,-4-26 0,-1 1 0,1-1 0,0 1 0,0-1 0,0 0 0,0 1 0,0-1 0,0 0 0,0 0 0,0 0 0,0 0 0,1 0 0,-1 0 0,0 0 0,1 0 0,-1 0 0,1-1 0,-1 1 0,1 0 0,-1-1 0,1 1 0,-1-1 0,1 0 0,0 0 0,-1 1 0,1-1 0,0 0 0,-1 0 0,1 0 0,-1-1 0,1 1 0,0 0 0,-1-1 0,1 1 0,-1-1 0,1 1 0,-1-1 0,1 0 0,-1 0 0,2 0 0,6-4 0,0 1 0,0-2 0,-1 1 0,16-13 0,10-23 0,-29 34 0,0 0 0,0 1 0,1 0 0,0 0 0,0 0 0,7-5 0,-13 11 0,1 1 0,-1-1 0,1 0 0,-1 1 0,1-1 0,-1 1 0,1-1 0,-1 1 0,1-1 0,-1 1 0,0-1 0,1 1 0,-1 0 0,0-1 0,1 1 0,-1-1 0,0 1 0,0 0 0,0-1 0,0 1 0,0 0 0,0-1 0,0 1 0,0 0 0,0-1 0,0 1 0,0 0 0,0-1 0,0 1 0,-1 1 0,2 32 0,-1-30 0,0 0 0,0 0 0,0 0 0,0 0 0,1 0 0,-1 0 0,1 0 0,0 0 0,0 0 0,0 0 0,1-1 0,0 1 0,-1 0 0,4 3 0,-4-5 0,1-1 0,-1 0 0,1 0 0,-1 0 0,1 0 0,0 0 0,0 0 0,-1-1 0,1 1 0,0 0 0,0-1 0,0 1 0,0-1 0,0 0 0,0 0 0,0 0 0,-1 0 0,1 0 0,0 0 0,0 0 0,0 0 0,0-1 0,0 1 0,0-1 0,0 0 0,-1 1 0,1-1 0,0 0 0,0 0 0,1-2 0,45-28 0,-43 26 0,1 0 0,0 1 0,0-1 0,1 1 0,-1 1 0,1-1 0,0 1 0,0 0 0,0 1 0,0-1 0,0 1 0,13-1 0,-19 3 0,0 1 0,0-1 0,0 0 0,-1 1 0,1 0 0,0-1 0,0 1 0,-1-1 0,1 1 0,0 0 0,-1-1 0,1 1 0,0 0 0,-1 0 0,1 0 0,-1 0 0,0-1 0,1 1 0,-1 0 0,0 0 0,1 0 0,-1 0 0,0 1 0,7 32 0,-4-18 0,-2-15-1,-1 1 0,0-1 0,1 1 1,-1-1-1,1 0 0,-1 1 0,1-1 0,0 0 0,-1 1 0,1-1 1,0 0-1,0 0 0,0 1 0,0-1 0,0 0 0,0 0 1,0 0-1,1 0 0,-1-1 0,0 1 0,0 0 0,1 0 0,-1-1 1,0 1-1,1-1 0,-1 1 0,1-1 0,1 1 0,1-1-12,-1-1 0,1 1 0,-1-1 0,1 0 0,-1 0 0,0 0 0,1 0 0,-1 0 0,0-1 0,0 1 0,5-5 0,9-5-289,-2-2 0,0 0 1,16-17-1,-28 27-577,4-6-3090,-6 2-3894,-1 2 342</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07.160"/>
    </inkml:context>
    <inkml:brush xml:id="br0">
      <inkml:brushProperty name="width" value="0.025" units="cm"/>
      <inkml:brushProperty name="height" value="0.025" units="cm"/>
    </inkml:brush>
  </inkml:definitions>
  <inkml:trace contextRef="#ctx0" brushRef="#br0">173 90 12139,'0'0'13261,"-3"-9"-9791,3 6-3370,-1 0 0,0 0 0,0 0 0,0 0 0,0 0 0,0 0-1,-1 0 1,1 0 0,-1 0 0,0 0 0,0 1 0,0-1 0,0 1 0,-1 0 0,1-1 0,-1 1 0,1 0 0,-1 1 0,0-1-1,1 0 1,-1 1 0,0-1 0,0 1 0,0 0 0,0 0 0,-1 0 0,1 0 0,0 1 0,0-1 0,0 1 0,-1 0 0,1 0-1,0 0 1,0 0 0,-1 1 0,1-1 0,0 1 0,-6 2 0,5-1-100,-1 0 0,1 1 0,-1-1 0,1 1 0,0 0 0,0 1 0,0-1 0,0 1 0,1-1 0,-1 1 0,-4 7 0,6-8 0,0-1 0,1 0 0,-1 1 0,1 0 0,-1-1 0,1 1 0,0 0 0,0-1 0,0 1 0,1 0 0,-1 0 0,0 0 0,1 0 0,0 0 0,0 0 0,0 0 0,0 0 0,0 0 0,1 0 0,-1 0 0,1 0 0,1 2 0,-1-3 0,1-1 0,-1 1 0,1-1 0,0 0 0,0 1 0,-1-1 0,1 0 0,0 0 0,0 0 0,0-1 0,0 1 0,0 0 0,0-1 0,1 1 0,-1-1 0,0 0 0,0 0 0,0 0 0,3 0 0,44-4 0,-42 1 0,1 0 0,-1 0 0,0-1 0,0 0 0,-1 0 0,1-1 0,-1 1 0,0-2 0,0 1 0,-1 0 0,6-8 0,-1 1 0,-1 0 0,0 0 0,-1-1 0,11-25 0,-25 55 0,1 1 0,0 0 0,2 0 0,0 0 0,-2 36 0,5-51-97,1-1 0,-1 0 0,0 0 1,1 1-1,-1-1 0,1 0 0,-1 0 0,1 0 0,0 0 0,0 0 0,0 0 1,0 0-1,1 0 0,-1 0 0,0 0 0,1-1 0,-1 1 0,1 0 0,0-1 1,-1 0-1,1 1 0,0-1 0,3 2 0,-1-2-411,-1 1 0,1-1 0,0 0 0,-1 0 0,1 0 0,0-1-1,0 1 1,-1-1 0,1 0 0,0 0 0,0 0 0,0-1 0,6-1 0,17-8-11674</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07.703"/>
    </inkml:context>
    <inkml:brush xml:id="br0">
      <inkml:brushProperty name="width" value="0.025" units="cm"/>
      <inkml:brushProperty name="height" value="0.025" units="cm"/>
    </inkml:brush>
  </inkml:definitions>
  <inkml:trace contextRef="#ctx0" brushRef="#br0">0 0 15022,'0'0'15247,"47"65"-14415,-40-20-223,-2 4-385,-2 2-64,0 3-96,-1-6-64,3-6-160,3-3-1473,0-13-1795,2-10-1889,6-12-6213</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09.678"/>
    </inkml:context>
    <inkml:brush xml:id="br0">
      <inkml:brushProperty name="width" value="0.025" units="cm"/>
      <inkml:brushProperty name="height" value="0.025" units="cm"/>
    </inkml:brush>
  </inkml:definitions>
  <inkml:trace contextRef="#ctx0" brushRef="#br0">14 0 9289,'-1'12'9856,"2"16"-4762,2 163-2972,-3-180-1980,1 0 0,0 0 0,1 0 0,0 0 0,0 0 0,9 20 0,-11-29-121,1 0 0,0 0 0,0 0 0,0-1 0,1 1 0,-1 0 1,0 0-1,1-1 0,-1 1 0,1-1 0,-1 1 0,1-1 0,-1 0 0,1 0 0,0 0 0,0 0 0,0 0 0,0 0 1,0 0-1,0 0 0,0-1 0,0 1 0,0-1 0,0 0 0,0 1 0,0-1 0,0 0 0,0 0 0,1 0 1,-1-1-1,0 1 0,0 0 0,0-1 0,0 1 0,0-1 0,0 0 0,0 0 0,0 0 0,0 0 0,-1 0 0,1 0 1,0 0-1,2-3 0,21-13 125,26-17-55,-49 32-88,1 1 1,-1 0-1,0 0 0,1 0 1,-1 0-1,1 0 1,0 0-1,-1 1 1,1-1-1,0 1 1,-1 0-1,1 0 0,0 0 1,-1 0-1,1 0 1,0 1-1,3 0 1,-5 0 19,0 0 0,0 0 0,0 1 0,0-1 0,0 0 0,-1 0 0,1 0 0,0 1 0,-1-1 0,0 0 0,1 1 0,-1-1 0,1 1 0,-1-1 1,0 0-1,0 1 0,0-1 0,0 1 0,0-1 0,-1 3 0,-3 30 827,2-29-771,0 0-1,-1-1 1,0 0-1,0 0 1,0 1-1,0-2 1,0 1-1,-1 0 1,0-1-1,1 1 1,-1-1-1,-1 0 0,1-1 1,0 1-1,-1-1 1,1 0-1,-1 0 1,0 0-1,-8 2 1,4-1 49,0-1 0,0 0 0,-1 0 0,1-1 0,0 0 1,-1-1-1,1 0 0,-1 0 0,-17-4 0,24 3-318,0 0 1,0-1-1,0 1 1,0-1-1,0 0 1,0 0-1,1 0 0,-1 0 1,1 0-1,0 0 1,-1-1-1,1 1 1,0-1-1,0 0 0,0 1 1,1-1-1,-1 0 1,1 0-1,0 0 1,-1 0-1,1 0 0,-1-6 1,2 7 16,0 0 1,-1 0-1,1 0 0,0 0 1,0 0-1,0 0 1,0 0-1,0 0 1,0 0-1,1 0 0,-1 0 1,1 0-1,-1 0 1,1 0-1,0 0 0,0 0 1,0 0-1,0 1 1,0-1-1,0 0 0,0 1 1,1-1-1,-1 1 1,1-1-1,-1 1 0,1-1 1,-1 1-1,1 0 1,0 0-1,-1 0 0,1 0 1,0 0-1,0 0 1,0 1-1,0-1 0,4 0 1,19-1-4553,3 2-1456</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10.050"/>
    </inkml:context>
    <inkml:brush xml:id="br0">
      <inkml:brushProperty name="width" value="0.025" units="cm"/>
      <inkml:brushProperty name="height" value="0.025" units="cm"/>
    </inkml:brush>
  </inkml:definitions>
  <inkml:trace contextRef="#ctx0" brushRef="#br0">89 145 19699,'0'0'6528,"10"-7"-4531,4-3-1561,50-37 459,-60 43-873,1 1 0,-1-1 0,0 0 0,0-1 1,0 1-1,-1-1 0,0 0 0,0 1 0,0-1 0,0-1 0,2-7 0,-4 12-10,-1 1-1,0-1 0,0 1 1,0-1-1,0 1 0,0-1 1,0 0-1,0 1 0,0-1 1,0 1-1,0-1 1,0 1-1,0-1 0,-1 1 1,1-1-1,0 1 0,0-1 1,-1 1-1,1-1 1,0 1-1,0-1 0,-1 1 1,1-1-1,-1 1 0,1-1 1,0 1-1,-1 0 0,1-1 1,-1 1-1,1 0 1,-1 0-1,1-1 0,-1 1 1,0 0-1,-26-2 538,19 3-349,0 0 0,0 1 1,0 0-1,-13 6 1,11-2-151,1-1 0,-1 1-1,2 1 1,-1-1 0,1 2 0,0-1 0,0 1 0,1 0 0,0 1 0,0 0 0,1 0 0,1 0 0,-1 1 0,1-1-1,1 1 1,0 1 0,0-1 0,1 0 0,-2 15 0,5-23-49,-1-1 0,1 1 1,0 0-1,0-1 0,0 1 0,1 0 0,-1-1 0,0 1 1,1 0-1,-1-1 0,1 1 0,-1 0 0,1-1 0,0 1 1,0-1-1,-1 1 0,1-1 0,0 0 0,0 1 0,1-1 1,-1 0-1,0 0 0,2 2 0,0-1 2,0-1-1,1 1 1,-1-1-1,0 0 1,1 1-1,-1-2 1,0 1-1,1 0 1,-1-1 0,8 1-1,0-1-42,1-1 0,-1 0 0,1-1 0,-1 0 0,1-1 0,12-4 0,-7 0-1206,-1-1 0,0 0 0,20-15 1,15-17-8341,-24 16 1862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12.577"/>
    </inkml:context>
    <inkml:brush xml:id="br0">
      <inkml:brushProperty name="width" value="0.025" units="cm"/>
      <inkml:brushProperty name="height" value="0.025" units="cm"/>
    </inkml:brush>
  </inkml:definitions>
  <inkml:trace contextRef="#ctx0" brushRef="#br0">0 272 18065,'0'0'8040,"60"-53"-5670,-24 16-833,5-7-704,-3 3-609,-4 4-160,-4 9-384,-6 9-673,-11 9-961,-6 7-992,-13 3-4453,-14 3 256</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39.069"/>
    </inkml:context>
    <inkml:brush xml:id="br0">
      <inkml:brushProperty name="width" value="0.025" units="cm"/>
      <inkml:brushProperty name="height" value="0.025" units="cm"/>
    </inkml:brush>
  </inkml:definitions>
  <inkml:trace contextRef="#ctx0" brushRef="#br0">579 60 7527,'-136'62'6829,"50"-14"-6720,-123 91 0,195-129-80,1 0 0,1 1 0,0 0 0,0 1 0,1 0 0,1 1 0,0 0 0,-15 26 0,20-27-3,0-1 0,1 1 1,0 0-1,1-1 0,1 2 1,-1-1-1,2 0 0,0 0 1,0 1-1,2-1 0,-1 0 1,4 18-1,-2-18-17,0-1 1,1 1-1,0-1 0,1 0 0,1 0 1,-1-1-1,2 1 0,-1-1 1,2 0-1,-1-1 0,9 11 1,-3-8 33,0 0 0,0-1 1,1-1-1,0 0 0,1 0 1,0-1-1,16 7 0,11 1 34,0-1 0,1-2-1,0-2 1,2-2 0,43 4-1,127 12 58,309-4-1,-477-23-91,0-1 0,-1-3 0,0-2-1,0-1 1,-1-3 0,0-1 0,71-31 0,-86 30 129,-1-2 0,0 0 1,-1-2-1,-1-2 1,-1 0-1,0-1 1,-1-2-1,-2 0 0,0-2 1,-2 0-1,32-49 1,-43 58-57,0-1-1,-1 0 1,-1 0 0,-1 0 0,0-1-1,-1 0 1,-1 0 0,-1-1 0,0 1 0,0-19-1,-3 26 34,0 0-1,-1 0 1,0 0-1,-1 1 1,0-1-1,0 0 1,-1 1-1,0 0 1,-1-1-1,0 1 0,0 0 1,-1 1-1,0-1 1,-1 1-1,1 0 1,-2 1-1,1-1 1,-1 1-1,-10-8 1,-1 1-1,-2 1 1,1 1 0,-2 0-1,1 2 1,-2 0 0,1 2-1,-1 0 1,-28-6 0,-23 0-200,-92-8 1,-29-4-2974,122 4-2511,16-8-6636</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10.407"/>
    </inkml:context>
    <inkml:brush xml:id="br0">
      <inkml:brushProperty name="width" value="0.025" units="cm"/>
      <inkml:brushProperty name="height" value="0.025" units="cm"/>
    </inkml:brush>
  </inkml:definitions>
  <inkml:trace contextRef="#ctx0" brushRef="#br0">124 268 5349,'0'0'15556,"-8"-1"-12844,0 1-2346,5-1-258,-1 0-1,1 1 0,0-1 1,0 1-1,-1 0 1,1 0-1,0 0 1,0 1-1,-1-1 1,1 1-1,0-1 0,0 1 1,0 0-1,0 0 1,0 1-1,0-1 1,0 1-1,0-1 1,0 1-1,1 0 0,-1 0 1,1 0-1,-1 0 1,1 1-1,0-1 1,-2 4-1,0 0 27,0 1 0,1-1 0,0 1 0,0-1 0,1 1 0,0 0-1,0 0 1,1 0 0,0 0 0,0 1 0,0 8 0,1-15-116,1 1 1,-1-1-1,0 0 0,1 0 0,-1-1 1,1 1-1,-1 0 0,1 0 1,0 0-1,-1 0 0,1 0 1,0-1-1,0 1 0,-1 0 1,1 0-1,0-1 0,0 1 1,0-1-1,0 1 0,0-1 0,0 1 1,0-1-1,0 0 0,0 1 1,0-1-1,0 0 0,0 0 1,0 1-1,0-1 0,0 0 1,0 0-1,0 0 0,0-1 0,0 1 1,0 0-1,0 0 0,1-1 1,4 0 23,0 1 1,0-2-1,0 1 1,-1-1-1,1 0 0,5-3 1,5-4 27,-1-1 1,0-1-1,-1-1 1,-1 0-1,1 0 0,-2-2 1,0 0-1,-1 0 1,0-1-1,12-22 0,-9 13 257,-1-1-1,-2-1 0,0 1 1,-2-2-1,0 1 0,4-33 1,-12 59-323,-1-1 1,0 0 0,1 1-1,-1-1 1,0 0 0,0 0-1,0 0 1,0 1 0,1-1-1,-1 0 1,0 0 0,0 0-1,0 1 1,-1-1-1,1 0 1,0 0 0,0 0-1,0 1 1,-1-1 0,1 0-1,0 0 1,0 1 0,-1-1-1,0-1 1,-11 16 63,-12 31-28,15-21-40,0 0 0,2 1 0,0 0 0,2 0 0,1 0 0,1 0 0,1 1 0,3 42 0,-1-64-178,0 1 0,1-1 0,0 0 0,0 0 0,0 0 1,1 0-1,-1 0 0,1 0 0,2 4 0,-2-6-92,-1-1 0,0 1-1,1 0 1,-1 0 0,1-1 0,-1 1-1,1-1 1,0 1 0,0-1 0,0 0 0,0 0-1,0 0 1,0 0 0,0 0 0,0 0-1,0 0 1,0-1 0,3 1 0,13 0-7903</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6:12.544"/>
    </inkml:context>
    <inkml:brush xml:id="br0">
      <inkml:brushProperty name="width" value="0.025" units="cm"/>
      <inkml:brushProperty name="height" value="0.025" units="cm"/>
    </inkml:brush>
  </inkml:definitions>
  <inkml:trace contextRef="#ctx0" brushRef="#br0">18 0 5830,'0'0'13933,"-5"58"-12524,-1-30-832,2 6-481,2 0-64,1 4-32,1-4-577,0-2-1056,0-4-706,0-6-1024,0-6-769</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6:13.045"/>
    </inkml:context>
    <inkml:brush xml:id="br0">
      <inkml:brushProperty name="width" value="0.025" units="cm"/>
      <inkml:brushProperty name="height" value="0.025" units="cm"/>
    </inkml:brush>
  </inkml:definitions>
  <inkml:trace contextRef="#ctx0" brushRef="#br0">1 73 16816,'0'0'5984,"9"-8"-3891,-1 1-1825,0 1 0,1 0 1,0 1-1,0 0 0,1 0 0,-1 1 1,1 0-1,0 1 0,0 0 0,0 0 1,16-1-1,-2 0-201,-1 1-1,1 2 1,0 0 0,0 1 0,38 6-1,-60-5-82,1-1 0,-1 1 0,0-1 0,0 1 0,0 0 0,0 0 0,0 0 0,0 0-1,0 0 1,0 0 0,0 1 0,-1-1 0,1 0 0,0 1 0,-1 0 0,1-1 0,-1 1 0,0 0-1,1 0 1,-1 0 0,0-1 0,0 1 0,0 0 0,0 1 0,-1-1 0,1 0 0,-1 0 0,1 0-1,-1 0 1,0 1 0,1-1 0,-1 0 0,0 0 0,-1 0 0,1 1 0,0-1 0,-1 3 0,-1 3 27,-1-1 1,1 0-1,-1 0 1,0 0-1,-1 0 1,1 0-1,-1-1 1,-1 0-1,-7 9 1,-17 14 305,21-23-93,1 0 0,0 1 0,0 0 0,1 1 0,0 0-1,-8 12 1,16-20-212,-1 1-1,1 0 1,0-1 0,0 1-1,-1-1 1,1 0-1,0 1 1,-1-1 0,1 0-1,0 0 1,0 0-1,0 0 1,1-1 0,-1 1 1,16 0-93,-4-1-186,-1 1-1,0 1 1,0 0 0,0 0-1,0 2 1,15 3-1,-25-5 204,0 1 1,1 0-1,-1-1 0,0 1 0,0 0 0,0 0 0,0 1 1,-1-1-1,1 1 0,-1-1 0,1 1 0,-1 0 0,0 0 0,0 0 1,0 0-1,0 0 0,-1 0 0,1 1 0,-1-1 0,0 1 1,0-1-1,0 1 0,0-1 0,-1 1 0,0-1 0,1 1 0,-2 5 1,1-1 220,-1 0 1,0-1 0,0 1-1,-1 0 1,0-1 0,-1 1-1,0-1 1,0 0 0,0 0-1,-1 0 1,0 0 0,0-1 0,-1 1-1,1-1 1,-2 0 0,1-1-1,-1 1 1,1-1 0,-8 5-1,7-5-4,0-1-1,0 0 1,0 0-1,-1 0 0,1-1 1,-1 0-1,0 0 1,0 0-1,0-1 0,0 0 1,-1-1-1,1 0 1,0 0-1,-1 0 1,1-1-1,-1 0 0,1 0 1,-1-1-1,1 0 1,-10-3-1,14 3-414,-1-1 0,1 0 0,0 0 0,0 0 0,0 0 0,0 0 0,1 0 0,-1-1 0,1 0 0,-1 1 0,1-1 0,0 0 0,0 0 0,0 0-1,0-1 1,1 1 0,-1 0 0,1-1 0,0 1 0,0 0 0,-1-7 0,1 7-27,1 1 1,-1 0-1,1 0 0,0-1 0,0 1 0,0 0 0,0-1 1,0 1-1,1 0 0,-1-1 0,1 1 0,-1 0 0,1-1 0,0 1 1,0 0-1,0 0 0,0 0 0,0 0 0,1 0 0,-1 0 1,0 0-1,1 1 0,0-1 0,-1 0 0,1 1 0,0-1 1,0 1-1,0-1 0,0 1 0,0 0 0,0 0 0,0 0 0,3-1 1,17-3-8815</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6:13.372"/>
    </inkml:context>
    <inkml:brush xml:id="br0">
      <inkml:brushProperty name="width" value="0.025" units="cm"/>
      <inkml:brushProperty name="height" value="0.025" units="cm"/>
    </inkml:brush>
  </inkml:definitions>
  <inkml:trace contextRef="#ctx0" brushRef="#br0">4 1 14061,'0'0'13250,"0"12"-11744,-1 10-988,0-5-128,0 0-1,1 0 1,0 0-1,6 32 1,-5-47-382,0 0 0,0 0 0,1 0 0,-1 0-1,1-1 1,-1 1 0,1 0 0,-1 0 0,1-1 0,0 1 0,0-1 0,0 0 0,0 1 0,0-1-1,0 0 1,0 0 0,0 0 0,0 0 0,0-1 0,1 1 0,-1-1 0,0 1 0,0-1 0,1 0-1,-1 0 1,0 0 0,1 0 0,-1 0 0,3-1 0,1 1 8,0-1 0,-1 0-1,1 0 1,-1 0 0,1-1 0,-1 0 0,1 0 0,-1 0-1,0 0 1,0-1 0,5-4 0,0-4 88,0 0-1,-1-1 1,-1 0-1,0 0 1,0-1-1,-1 0 1,-1 0 0,0-1-1,7-27 1,-25 78-83,7-26-21,1 0 0,1 0 0,0 1 0,1-1 0,0 1 0,0-1 0,1 1 0,1 16 0,1-25-109,0 0 0,0-1 0,0 1 1,0 0-1,1-1 0,-1 1 0,1-1 0,-1 0 0,1 1 1,0-1-1,0 0 0,0 0 0,0 0 0,1-1 0,-1 1 1,0 0-1,1-1 0,-1 1 0,1-1 0,0 0 0,-1 0 1,1 0-1,0 0 0,0 0 0,-1-1 0,1 1 0,0-1 1,0 0-1,0 0 0,4 0 0,21 1-6767</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6:14.227"/>
    </inkml:context>
    <inkml:brush xml:id="br0">
      <inkml:brushProperty name="width" value="0.025" units="cm"/>
      <inkml:brushProperty name="height" value="0.025" units="cm"/>
    </inkml:brush>
  </inkml:definitions>
  <inkml:trace contextRef="#ctx0" brushRef="#br0">144 209 10826,'0'0'9316,"-8"-3"-6813,2 1-2225,0 0-1,-1 1 1,1-1-1,0 1 1,-1 0-1,1 1 1,-9-1-1,12 2-197,0-1 1,0 1-1,0 0 0,0-1 0,0 1 0,0 0 0,0 1 0,0-1 0,0 1 0,0-1 1,1 1-1,-1 0 0,1 0 0,-1 0 0,1 0 0,0 0 0,0 1 0,0-1 1,0 1-1,-2 3 0,1-1 53,0 0 1,1 1-1,0-1 1,0 1-1,0-1 1,0 1-1,0 11 1,1-16-117,1 0 0,0 1 0,-1-1 1,1 0-1,0 1 0,0-1 1,0 0-1,0 1 0,1-1 0,-1 1 1,0-1-1,1 0 0,-1 0 0,0 1 1,1-1-1,0 0 0,-1 0 1,1 1-1,0-1 0,-1 0 0,1 0 1,0 0-1,0 0 0,0 0 1,0 0-1,0 0 0,0 0 0,0-1 1,0 1-1,1 0 0,-1-1 0,0 1 1,0-1-1,1 1 0,-1-1 1,0 1-1,3-1 0,6 0 63,0 0-1,0-1 1,0-1 0,0 1-1,0-2 1,0 1 0,0-1 0,-1-1-1,0 0 1,0 0 0,0-1-1,0 0 1,0-1 0,-1 1-1,0-2 1,-1 1 0,1-1-1,-1 0 1,11-15 0,-6 8 118,-1-1 1,0 0 0,-1-1 0,-1 0-1,-1 0 1,0-1 0,-1 0-1,-1-1 1,0 1 0,3-20 0,-8 11 48,-7 18-17,5 9-216,-1 0-1,0 0 0,1 1 0,-1-1 0,1 1 1,-1-1-1,1 1 0,0-1 0,0 1 0,-1 0 1,1 0-1,0 0 0,1 0 0,-1 0 0,0 0 1,1 0-1,-1 2 0,-11 27-13,2 0 0,2 0 0,1 1 0,1 0 0,2 1 0,1 0 0,1 33 0,2-63-102,0-1-1,0 1 1,1 0-1,-1 0 1,1 0 0,-1-1-1,1 1 1,0 0-1,0-1 1,1 1-1,-1-1 1,0 1 0,1-1-1,-1 0 1,1 1-1,0-1 1,0 0 0,0 0-1,0 0 1,0 0-1,0-1 1,0 1 0,1 0-1,-1-1 1,1 0-1,-1 1 1,1-1-1,-1 0 1,1 0 0,0-1-1,0 1 1,-1-1-1,1 1 1,0-1 0,0 0-1,0 0 1,5 0-1,-2-1-295,0 1-1,0-1 1,1 0-1,-1-1 1,0 1-1,-1-1 1,1 0-1,0-1 1,0 0-1,-1 1 1,0-2-1,1 1 1,-1-1-1,-1 1 1,1-1-1,7-9 1,6-14-6334,-3-2-2519</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6:15.097"/>
    </inkml:context>
    <inkml:brush xml:id="br0">
      <inkml:brushProperty name="width" value="0.025" units="cm"/>
      <inkml:brushProperty name="height" value="0.025" units="cm"/>
    </inkml:brush>
  </inkml:definitions>
  <inkml:trace contextRef="#ctx0" brushRef="#br0">94 249 4933,'0'0'12465,"-6"10"-9246,0 1-2319,-19 36 1599,12-26 2825,15-24-5312,1 0 0,-1-1 0,1 1 1,0 0-1,0 0 0,1 1 0,-1-1 0,6-3 0,-8 6-19,-1 0 0,0 0 0,1 0-1,-1 0 1,1 0 0,-1 0-1,1 0 1,-1 0 0,1 0-1,-1 0 1,1 0 0,-1 0 0,1 0-1,-1 0 1,1 0 0,-1 0-1,0 0 1,1 1 0,-1-1-1,1 0 1,-1 0 0,1 1 0,-1-1-1,0 0 1,1 1 0,-1-1-1,0 0 1,1 1 0,8 25-164,13 65 148,3 20 214,-23-99-131,-1-1 0,0 0-1,-1 0 1,0 1 0,-1-1 0,0 0 0,-4 17-1,4-25-28,1-1-1,-1 1 1,1-1-1,-1 0 0,0 0 1,0 1-1,0-1 1,0 0-1,-1 0 0,1 0 1,0 0-1,-1 0 1,1 0-1,-1-1 0,0 1 1,0 0-1,0-1 1,0 1-1,0-1 0,0 0 1,0 0-1,0 0 1,0 0-1,0 0 0,-1 0 1,1 0-1,0-1 0,-1 1 1,1-1-1,-1 0 1,1 0-1,0 0 0,-1 0 1,1 0-1,-4-1 1,2 0-7,1 0 1,-1 0 0,0-1 0,1 1-1,-1-1 1,1 0 0,-1 0 0,1 0-1,0-1 1,0 1 0,0-1 0,0 1 0,0-1-1,1 0 1,-1 0 0,1-1 0,0 1-1,0 0 1,0-1 0,0 1 0,-1-5-1,1 2-38,0 0 0,0 0 0,1 0 0,-1 0 0,2 0 0,-1-1 0,0 1 0,1 0 0,1 0 0,-1 0 0,1-1 0,0 1 0,0 0 0,0 0 0,1 0 0,0 0 0,0 1 0,1-1 0,0 0 0,0 1 0,0-1 0,0 1 0,1 0 0,0 0 0,7-6 0,7-5-152,0 2 1,1 0 0,1 2 0,0 0 0,34-15-1,-35 19 11,-2-2 0,1 0 0,-1-1 1,16-14-1,-29 22 194,0 0 1,0 0-1,-1-1 1,1 0-1,-1 0 1,0 0 0,0 0-1,0 0 1,-1 0-1,1-1 1,-1 1 0,0-1-1,-1 0 1,1 0-1,-1 0 1,0 1 0,0-1-1,0 0 1,-1 0-1,1-1 1,-2-8-1,1 13-7,0 1-1,-1-1 0,1 0 1,0 1-1,-1-1 0,1 0 0,-1 1 1,1-1-1,0 0 0,-1 1 1,0-1-1,1 1 0,-1-1 0,1 1 1,-1-1-1,0 1 0,1 0 0,-1-1 1,0 1-1,1 0 0,-1-1 1,0 1-1,1 0 0,-1 0 0,0 0 1,0 0-1,1-1 0,-1 1 1,0 0-1,0 0 0,0 1 0,1-1 1,-1 0-1,0 0 0,1 0 0,-1 0 1,0 1-1,0-1 0,1 0 1,-1 1-1,0-1 0,0 1 0,-30 18 237,26-13-243,0 0 0,0 0 1,1 1-1,0 0 0,1-1 0,0 2 1,0-1-1,0 0 0,1 0 1,0 1-1,0-1 0,1 1 0,0 0 1,0-1-1,1 1 0,0 0 1,0 0-1,3 11 0,-2-16-17,0-1 0,1 0 1,-1 0-1,1 0 0,-1 0 0,1 0 0,0 0 1,0 0-1,0-1 0,0 1 0,0-1 0,1 1 1,-1-1-1,0 0 0,1 0 0,-1 0 0,1 0 0,-1 0 1,1-1-1,-1 1 0,1-1 0,-1 0 0,1 1 1,-1-1-1,1 0 0,5-1 0,0 0 13,0 1-1,0-1 0,1 0 1,-1-1-1,0 0 1,0-1-1,10-4 0,-6 1-56,-1-2 0,0 0 0,0 0 0,-1-1 0,0 0 0,-1-1 0,0 0 0,0 0 0,-1-1 0,-1 0 0,0 0 0,0-1 0,8-22 0,-1 0-562,-2 0-1,-2-1 0,11-66 1,-19 76 220,-9 33 75,-12 40 279,12-22 185,0 0 1,2 1-1,1 0 0,1 0 1,1 0-1,1 0 0,2 0 1,5 43-1,6-28-196,-12-40-120,1 1 0,0-1-1,-1 0 1,1 0 0,0 0 0,0 0-1,0 0 1,1 0 0,-1-1 0,0 1-1,1 0 1,-1-1 0,1 1-1,0-1 1,-1 1 0,4 1 0,-6-21-2483,-8-5 2452,-1 0 0,-1 1 0,-25-38 0,6 9 765,18 32-35,9 15-143,0 0-1,0 0 1,0-1-1,1 1 0,0-1 1,0 1-1,0-1 0,0 0 1,-1-5-1,40 9 492,44 7-2197,-41-2-3636,-7-2-3403</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6:16.375"/>
    </inkml:context>
    <inkml:brush xml:id="br0">
      <inkml:brushProperty name="width" value="0.025" units="cm"/>
      <inkml:brushProperty name="height" value="0.025" units="cm"/>
    </inkml:brush>
  </inkml:definitions>
  <inkml:trace contextRef="#ctx0" brushRef="#br0">162 78 14189,'0'-1'316,"0"0"0,0-1 0,0 1 0,0-1 0,0 1 0,0 0-1,-1-1 1,1 1 0,0 0 0,-1-1 0,1 1 0,-1 0 0,1 0-1,-1 0 1,0-1 0,0 1 0,1 0 0,-1 0 0,0 0 0,0 0-1,0 0 1,0 0 0,0 0 0,0 1 0,-2-2 0,0 1-163,1 0 0,0 1-1,-1-1 1,1 1 0,-1 0 0,1 0 0,-1 0 0,1 0 0,-1 0 0,1 0 0,-1 1 0,1-1 0,-1 1-1,-3 1 1,1 0-86,-1 1 0,0 0-1,1 1 1,0-1 0,0 1-1,0 0 1,0 0 0,0 1-1,1-1 1,0 1 0,0 0-1,0 0 1,1 0 0,-6 10-1,5-7 1,0 1 0,0 0 0,0 0 0,1 0-1,0 0 1,1 1 0,0-1 0,-1 19 0,3-27-61,0 0 0,1-1 0,-1 1 0,0 0 0,0-1 0,1 1 0,-1 0 0,1-1 0,-1 1 0,0-1 0,1 1 0,-1-1 0,1 1 0,-1-1 0,1 1 0,0-1 0,-1 1 0,1-1 0,-1 0 0,1 1 0,0-1 0,-1 0 0,1 0 0,0 1 0,-1-1 0,1 0 0,0 0 0,0 0 0,-1 0 0,1 0 0,1 0 0,30 0 195,-22 0-130,3-1-63,1 2-1,0 0 0,-1 0 1,1 1-1,23 7 0,-33-8-8,-1 1 0,1-1 0,0 1 0,-1 0 0,1 0 0,-1 0 0,0 1-1,0-1 1,0 1 0,0-1 0,0 1 0,0 0 0,-1 1 0,1-1 0,-1 0-1,0 1 1,0-1 0,0 1 0,-1-1 0,1 1 0,-1 0 0,0 0 0,0 0-1,1 5 1,-1 0 126,0 0-1,-1-1 1,0 1-1,-1 0 1,0-1-1,0 1 1,0 0 0,-1-1-1,-1 1 1,1-1-1,-2 0 1,-3 9-1,5-13-56,0-1 0,0 1 0,-1-1 0,1 1 0,-1-1 0,0 0 0,0 0 0,0 0 0,0 0 0,0 0 0,0-1 0,-1 1 0,0-1 0,1 0 0,-1 0 0,0-1 0,0 1 0,0-1 0,0 0 0,0 0-1,0 0 1,0 0 0,-1-1 0,1 1 0,0-1 0,-8-1 0,10 1-40,0-1-1,1 1 0,-1 0 0,0-1 1,1 1-1,-1-1 0,0 0 1,1 0-1,-1 1 0,1-1 0,-1 0 1,1 0-1,-1 0 0,1-1 1,0 1-1,0 0 0,-1 0 0,1-1 1,0 1-1,0-1 0,-1-2 1,0 0-13,1 0 1,-1 0 0,1 0 0,0 0 0,1 0 0,-1 0-1,1 0 1,-1-1 0,1-4 0,1 1-21,0-1 0,0 0 1,0 0-1,1 1 0,1-1 0,-1 1 0,1-1 0,7-10 1,7-6 2,2 1 0,1 2 0,1 0 1,36-30-1,-25 24-31,36-41 0,-67 67 28,1 0 1,-1 0-1,1 0 1,-1 0-1,0-1 0,1 1 1,-1 0-1,0-1 1,-1 1-1,1-1 1,0 1-1,-1 0 0,1-1 1,-1-5-1,0 8 5,0 0 0,0-1 0,0 1 0,0-1 0,0 1 0,0 0 0,-1-1 0,1 1 0,0-1 0,0 1-1,0 0 1,-1-1 0,1 1 0,0 0 0,0-1 0,-1 1 0,1 0 0,0-1 0,-1 1 0,1 0 0,0 0 0,-1-1 0,1 1 0,0 0-1,-1 0 1,1 0 0,-1 0 0,1-1 0,0 1 0,-2 0 0,-21 8 34,20-5 1,-1 0 0,1 0 1,-1 0-1,1 0 1,0 0-1,0 1 1,0-1-1,1 1 0,-1 0 1,1 0-1,0 0 1,0 0-1,0 0 1,1 1-1,-1-1 0,1 0 1,0 1-1,1-1 1,-1 1-1,1-1 1,0 9-1,1-12-20,1 0-1,0 0 1,-1 0 0,1 0-1,0 0 1,0 0 0,0 0 0,-1-1-1,1 1 1,0-1 0,0 1 0,0-1-1,0 0 1,0 0 0,0 1-1,0-2 1,0 1 0,0 0 0,0 0-1,2-1 1,3 1 23,231 0 207,-239-38 316,-3 12-561,-2 1 0,-15-44 0,29 76-448,1-1-1,-1 0 1,1 0-1,1 0 1,-1-1-1,19 6 1,41 9-11782,-33-15 854</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6:16.748"/>
    </inkml:context>
    <inkml:brush xml:id="br0">
      <inkml:brushProperty name="width" value="0.025" units="cm"/>
      <inkml:brushProperty name="height" value="0.025" units="cm"/>
    </inkml:brush>
  </inkml:definitions>
  <inkml:trace contextRef="#ctx0" brushRef="#br0">98 20 10346,'0'0'16212,"-9"4"-15448,3-1-647,0 0 0,0 0 1,1 1-1,0 0 0,0-1 0,0 2 0,0-1 1,1 1-1,-1 0 0,1-1 0,0 2 1,1-1-1,-1 0 0,1 1 0,0 0 0,0 0 1,1 0-1,0 0 0,0 0 0,0 0 1,1 1-1,0-1 0,-1 8 0,2-13-110,0 0 0,0 0 0,-1 0 1,1 0-1,0 0 0,0 0 0,0 0 0,0 0 0,0 0 0,0 0 0,0 0 0,1 0 0,-1 0 1,0 0-1,0 0 0,1-1 0,-1 1 0,0 0 0,1 0 0,-1 0 0,1 0 0,0 0 0,-1-1 1,1 1-1,-1 0 0,1-1 0,0 1 0,0 0 0,-1-1 0,1 1 0,0-1 0,0 1 0,0-1 1,0 1-1,0-1 0,-1 0 0,1 1 0,0-1 0,0 0 0,0 0 0,0 0 0,0 0 0,0 0 1,0 0-1,0 0 0,0 0 0,0 0 0,0 0 0,0 0 0,0-1 0,0 1 0,1-1 0,3 0 13,-1-1-1,1 0 1,0 0-1,-1 0 1,1-1-1,-1 0 1,0 0-1,0 0 1,4-4-1,12-16-81,-2-1-1,0 0 0,19-36 1,-25 39 61,-28 79-479,9-43 118,-19 47-137,19-30-2143,11-5-3646,4-18-2269</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6:17.092"/>
    </inkml:context>
    <inkml:brush xml:id="br0">
      <inkml:brushProperty name="width" value="0.025" units="cm"/>
      <inkml:brushProperty name="height" value="0.025" units="cm"/>
    </inkml:brush>
  </inkml:definitions>
  <inkml:trace contextRef="#ctx0" brushRef="#br0">127 217 18514,'-8'6'2503,"-4"4"-1597,-55 45 3467,63-52-4217,1 1 0,-1 0 0,1 0 1,0 0-1,0 0 0,0 1 0,1-1 0,-1 1 1,1 0-1,0 0 0,0-1 0,1 1 1,0 0-1,-1 1 0,1 4 0,1-9-151,0 0-1,0 0 1,0 0 0,0 0-1,0 0 1,1 0-1,-1 0 1,0 0 0,1 0-1,-1 0 1,0 0-1,1-1 1,-1 1 0,1 0-1,-1 0 1,1-1-1,0 1 1,-1 0 0,1 0-1,0-1 1,-1 1 0,1-1-1,0 1 1,0-1-1,0 1 1,0 0 0,31 3 242,-25-5-189,1 0-1,0-1 1,-1 1-1,0-1 0,1-1 1,8-4-1,4-5-37,0-1-1,-1-1 1,-1-1-1,0-1 1,-1-1-1,-1 0 1,14-20-1,-10 11 215,-2 0-1,-1-2 1,-1 0 0,20-48-1,-28 42 683,-8 34-903,0 0 1,0-1-1,0 1 1,0-1-1,1 1 1,-1-1 0,0 1-1,0 0 1,0-1-1,0 1 1,0-1-1,0 1 1,0-1 0,0 1-1,-1 0 1,1-1-1,0 1 1,0-1 0,0 1-1,0-1 1,0 1-1,-1 0 1,1-1-1,0 1 1,0 0 0,-1-1-1,1 1 1,0 0-1,-1-1 1,1 1 0,0 0-1,-1 0 1,1-1-1,0 1 1,-1 0-1,1 0 1,-1 0 0,1-1-1,0 1 1,-1 0-1,1 0 1,-1 0 0,1 0-1,-1 0 1,1 0-1,0 0 1,-1 0-1,1 0 1,-1 0 0,1 0-1,-1 0 1,1 0-1,0 0 1,-1 1 0,1-1-1,-1 0 1,1 0-1,0 0 1,-1 1-1,1-1 1,-1 0 0,1 0-1,0 1 1,0-1-1,-1 0 1,1 1-1,0-1 1,-1 1 0,-6 4-11,1 1 0,0 0 0,0 1 0,1-1-1,0 1 1,0 0 0,0 0 0,-7 16 0,-25 67-8,28-64 5,1 0 0,-5 38 0,11-55 0,1 0 0,0 1 0,0-1 0,1 1 0,1-1 0,0 1 0,0-1 0,0 0 0,1 0 0,6 16 0,-7-23-215,0 0-1,1 1 1,-1-1-1,1 0 1,0 0-1,0 0 1,0 0-1,0 0 1,0 0-1,0 0 1,0-1-1,1 1 1,-1-1-1,1 0 1,4 3-1,-4-3-370,1 0-1,-1 0 0,0-1 0,1 1 1,-1-1-1,1 1 0,-1-1 0,0 0 1,1 0-1,-1-1 0,1 1 0,-1-1 0,1 1 1,-1-1-1,0 0 0,0 0 0,1-1 1,-1 1-1,0-1 0,4-2 0,16-20-12951</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6:17.448"/>
    </inkml:context>
    <inkml:brush xml:id="br0">
      <inkml:brushProperty name="width" value="0.025" units="cm"/>
      <inkml:brushProperty name="height" value="0.025" units="cm"/>
    </inkml:brush>
  </inkml:definitions>
  <inkml:trace contextRef="#ctx0" brushRef="#br0">60 131 6598,'0'0'4447,"11"6"-4602,35 18 0,-44-23 223,0 0-1,1-1 1,-1 1-1,1 0 0,-1-1 1,0 1-1,1-1 1,-1 0-1,1 0 0,-1 0 1,4-1-1,-3 1 435,0-1 0,0 0 0,-1 0 0,1 0 0,0-1 0,-1 1 0,1-1 0,-1 1 0,1-1 0,-1 0 0,0 0 0,0 0 0,3-3 0,2-4 1915,0 0 0,-1-1 0,0 0 1,7-18-1,-7 17-2000,-5 8-345,0 1 1,1-1 0,-1 1-1,0-1 1,0 0 0,0 0-1,-1 1 1,1-1 0,-1 0-1,1 0 1,-1 0 0,0 0-1,0 1 1,0-1 0,-1-3-1,0 5-54,0-1-1,0 1 1,0 0 0,0 0-1,0 0 1,0 0 0,0 0-1,0 0 1,0 0 0,0 0-1,-1 0 1,1 0 0,0 1-1,-1-1 1,1 0 0,-1 1-1,1-1 1,0 1 0,-1 0-1,1-1 1,-1 1 0,1 0-1,-1 0 1,1 0 0,-1 0-1,1 0 1,-1 1 0,1-1-1,-3 1 1,-4 0-18,-1 1 0,1 0 0,-1 1 0,1 0 0,0 0 0,0 1 0,0 0 0,1 0 0,-1 1 0,1 0 0,0 0 0,0 1 0,1 0 0,0 0 0,0 0 0,0 1 0,-6 10 0,4-7 0,1 1 0,0 0 0,1 1 0,0 0 0,0 0 0,2 0 0,-1 1 0,2-1 0,0 1 0,0 0 0,0 13 0,2-22 0,1-1 0,0 0 0,0 0 0,1 0 0,-1 0 0,1 0 0,-1 0 0,1 0 0,0-1 0,0 1 0,0 0 0,1 0 0,-1-1 0,1 1 0,-1 0 0,1-1 0,0 1 0,0-1 0,0 0 0,0 0 0,0 0 0,1 0 0,-1 0 0,1 0 0,-1-1 0,1 1 0,0-1 0,-1 0 0,1 1 0,0-1 0,0-1 0,4 2 0,9 1 0,1 0 0,-1-2 0,1 0 0,30-2 0,-23 0 0,43-6-643,-22-5-2568,11-11-5811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07.923"/>
    </inkml:context>
    <inkml:brush xml:id="br0">
      <inkml:brushProperty name="width" value="0.025" units="cm"/>
      <inkml:brushProperty name="height" value="0.025" units="cm"/>
    </inkml:brush>
  </inkml:definitions>
  <inkml:trace contextRef="#ctx0" brushRef="#br0">2816 233 10025,'-534'-125'5745,"412"96"-4955,8 3-390,0 5 0,-194-9 1,217 29-202,1 3-1,-1 4 1,-175 36 0,140-13-156,1 6 0,1 6-1,2 5 1,-158 84 0,256-117-43,2 1 1,-1 1-1,2 1 1,0 1-1,1 1 1,1 1-1,1 0 1,0 2-1,-22 34 1,28-35-5,0 1 1,2 0-1,1 1 1,1 0-1,0 1 1,2-1-1,0 1 1,2 1-1,1-1 0,0 1 1,2 24-1,2-34 2,1 0 0,0 0 0,1 0 0,1-1 0,0 1-1,1-1 1,0 0 0,1 0 0,1-1 0,0 0 0,0 0 0,1 0-1,1-1 1,0 0 0,0-1 0,17 14 0,4 3 5,2-1 0,1-2 0,1-1 0,56 27 0,-42-27 2,1-3-1,1-2 1,0-2 0,1-2-1,1-3 1,65 6 0,321 0 13,-416-17-10,174-6-30,0-9 1,208-43 0,380-116 47,-724 159-8,0-3-1,-1-2 0,111-56 1,-135 56 242,0-2 0,-2-1 1,0-2-1,-2-1 0,-1-1 0,-1-2 1,28-35-1,-14 12 462,-3-2 0,-3-2 0,53-103 0,-87 153-602,0 0 1,-1-1-1,0 1 1,0-1-1,-1 1 1,0-1-1,1-7 1,-2 12-96,0 1 1,0-1 0,0 0-1,-1 1 1,1-1 0,0 1-1,-1-1 1,1 0-1,-1 1 1,1-1 0,-1 1-1,0-1 1,1 1 0,-1 0-1,0-1 1,0 1 0,0 0-1,0-1 1,-1 1-1,1 0 1,0 0 0,0 0-1,-1 0 1,1 0 0,-1 0-1,1 1 1,0-1-1,-1 0 1,0 1 0,1-1-1,-1 1 1,-1-1 0,-33-5-426,0 2 1,1 2 0,-66 3 0,56 1-2019,-77-8 0,22-14-2574</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6:28.340"/>
    </inkml:context>
    <inkml:brush xml:id="br0">
      <inkml:brushProperty name="width" value="0.025" units="cm"/>
      <inkml:brushProperty name="height" value="0.025" units="cm"/>
    </inkml:brush>
  </inkml:definitions>
  <inkml:trace contextRef="#ctx0" brushRef="#br0">0 0 6342,'1'0'10986,"-1"2"-8743,0 1-514,0-1-480,0 1-448,1 1-288,2 0-321,0 1-128,2 1-352,2-2-1442,1 0-2050,0-2-4900</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6:28.700"/>
    </inkml:context>
    <inkml:brush xml:id="br0">
      <inkml:brushProperty name="width" value="0.025" units="cm"/>
      <inkml:brushProperty name="height" value="0.025" units="cm"/>
    </inkml:brush>
  </inkml:definitions>
  <inkml:trace contextRef="#ctx0" brushRef="#br0">0 1 15759,'0'0'11723,"30"24"-15599,-21-24-1537</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6:32.561"/>
    </inkml:context>
    <inkml:brush xml:id="br0">
      <inkml:brushProperty name="width" value="0.025" units="cm"/>
      <inkml:brushProperty name="height" value="0.025" units="cm"/>
    </inkml:brush>
  </inkml:definitions>
  <inkml:trace contextRef="#ctx0" brushRef="#br0">224 6 9673,'0'0'15156,"-10"-2"-13832,2 1-1028,0 0 1,1 0 0,-1 0 0,0 1-1,0 0 1,0 1 0,1 0 0,-1 0 0,0 0-1,1 1 1,-1 0 0,1 1 0,-1 0-1,1 0 1,0 1 0,-13 8 0,14-7-227,-1 1 0,1 1 1,0-1-1,1 1 0,0 0 1,0 0-1,0 1 0,1-1 1,0 1-1,0 0 0,1 0 1,0 0-1,-3 15 0,5-19-49,1 0-1,-1 1 0,0-1 0,1 0 0,0 1 0,0-1 1,0 0-1,1 1 0,0-1 0,0 0 0,0 1 0,0-1 0,0 0 1,1 0-1,0 0 0,0 0 0,0 0 0,0-1 0,0 1 1,1-1-1,0 1 0,0-1 0,0 0 0,0 0 0,0 0 1,0 0-1,1-1 0,7 5 0,0-2-11,1 0 0,0-1 0,0 0 1,1-1-1,-1 0 0,26 2 0,-3-3-169,46-3 0,-77 1-345,0-1 0,0 1 1,-1-1-1,1 0 0,-1 0 1,1 0-1,-1 0 0,1-1 1,-1 1-1,1-1 0,-1 0 1,5-4-1,16-14-6931</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6:35.238"/>
    </inkml:context>
    <inkml:brush xml:id="br0">
      <inkml:brushProperty name="width" value="0.025" units="cm"/>
      <inkml:brushProperty name="height" value="0.025" units="cm"/>
    </inkml:brush>
  </inkml:definitions>
  <inkml:trace contextRef="#ctx0" brushRef="#br0">1 24 12139,'8'2'7796,"14"-2"-6202,-18 0-499,232-9 5960,-157 2-8834,-1-2-3897,-75 9 2264,-8 0-4211,-7 0 2071</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6:35.580"/>
    </inkml:context>
    <inkml:brush xml:id="br0">
      <inkml:brushProperty name="width" value="0.025" units="cm"/>
      <inkml:brushProperty name="height" value="0.025" units="cm"/>
    </inkml:brush>
  </inkml:definitions>
  <inkml:trace contextRef="#ctx0" brushRef="#br0">1 0 9929,'0'0'16656,"50"38"-15567,-12-38-448,2 0-289,1 0-256,3 0-96,-6 0-576,-5 0-1763,-2-3-2753,-2-8-4838</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6:51.738"/>
    </inkml:context>
    <inkml:brush xml:id="br0">
      <inkml:brushProperty name="width" value="0.025" units="cm"/>
      <inkml:brushProperty name="height" value="0.025" units="cm"/>
    </inkml:brush>
  </inkml:definitions>
  <inkml:trace contextRef="#ctx0" brushRef="#br0">92 1 8936,'0'0'15797,"-10"7"-15130,4-2-488,0 0 0,-1 0 0,1 0 0,1 1 0,-1 0 0,1 0 0,0 0 0,1 1 0,-1 0 0,1 0 0,1 0 0,-1 0 0,1 0 0,0 1 0,1 0 0,0-1 0,0 1 0,-1 10 0,3-16-111,0 1 0,-1-1 0,1 0 0,0 0 0,0 1 0,0-1 1,1 0-1,-1 0 0,0 0 0,1 1 0,0-1 0,-1 0 0,1 0 1,0 0-1,0 0 0,0 0 0,0 0 0,2 2 0,0-2 5,-1-1-1,0 0 1,0 0 0,1 0-1,-1 0 1,1-1-1,-1 1 1,1-1-1,-1 1 1,1-1-1,-1 0 1,1 0 0,-1 0-1,1 0 1,4-1-1,1-1 4,0 1-1,0-1 1,0-1 0,0 1-1,0-1 1,-1-1 0,1 1-1,-1-1 1,0-1-1,7-5 1,64-58 579,-65 56-631,-12 12-24,-1 0 0,0 0 0,0 0 0,1 0 0,-1 0 0,0 0 0,0 0 0,1 0 0,-1 0 0,0 0 0,0 0 0,1 0 0,-1 0 0,0 0 0,0 1 0,1-1 0,-1 0 0,0 0 0,0 0 0,0 0 0,1 0 0,-1 1 0,0-1 0,0 0 0,0 0 0,1 0 0,-1 1 0,0-1 0,0 0 0,0 0 0,0 0 0,0 1 0,0-1 0,0 0 0,1 0 0,-1 1 0,0-1 0,0 0 0,0 0 0,0 1 0,0-1 0,0 0 0,0 0 0,0 1 0,0-1 0,-1 0 0,1 0 0,0 1 0,0-1 0,0 0 0,0 0 0,0 1 0,0-1 0,-1 0 0,1 18 0,-3 7 0,1-16 0,0 0 0,1 0 0,1 0 0,-1 1 0,2 8 0,-1-16 0,0 0 0,1 0 0,-1-1 0,1 1 0,-1 0 0,1 0 0,0-1 0,-1 1 0,1-1 0,0 1 0,0 0 0,0-1 0,0 1 0,1-1 0,-1 0 0,0 1 0,1-1 0,-1 0 0,0 0 0,1 0 0,0 0 0,-1 0 0,1 0 0,-1-1 0,1 1 0,0 0 0,0-1 0,-1 1 0,1-1 0,3 1 0,3-1 0,1 0 0,-1 0 0,1 0 0,-1-1 0,0-1 0,1 1 0,-1-2 0,0 1 0,0-1 0,0 0 0,0 0 0,-1-1 0,1 0 0,-1-1 0,0 1 0,0-1 0,0-1 0,-1 1 0,0-1 0,0 0 0,-1-1 0,1 0 0,-1 1 0,-1-1 0,1-1 0,-1 1 0,0-1 0,-1 0 0,0 0 0,0 0 0,-1 0 0,0 0 0,0 0 0,-1-1 0,0-14 0,-1 23-100,0-1 0,0 0 0,0 0 0,0 0 0,0 1 0,0-1 0,0 0-1,0 0 1,-1 0 0,1 1 0,0-1 0,-1 0 0,1 0 0,0 1 0,-1-1 0,1 0 0,-1 1 0,1-1 0,-1 0 0,0 1 0,1-1-1,-1 1 1,1-1 0,-1 1 0,0-1 0,0 1 0,1 0 0,-1-1 0,0 1 0,0 0 0,1-1 0,-2 1 0,-29 0-7343,18 1 3470</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6:52.548"/>
    </inkml:context>
    <inkml:brush xml:id="br0">
      <inkml:brushProperty name="width" value="0.025" units="cm"/>
      <inkml:brushProperty name="height" value="0.025" units="cm"/>
    </inkml:brush>
  </inkml:definitions>
  <inkml:trace contextRef="#ctx0" brushRef="#br0">310 141 5573,'7'-9'7426,"1"-1"-5792,31-41 4081,-36 46-5045,0 1 0,0-1-1,-1 0 1,1 0 0,-1 0 0,0 0 0,-1-1 0,1 1 0,-1-1 0,1-5 0,-3 10-607,1 1 1,0-1-1,0 1 1,-1-1-1,1 1 0,0-1 1,-1 1-1,1-1 1,0 1-1,-1-1 1,1 1-1,-1 0 0,1-1 1,-1 1-1,1 0 1,-1 0-1,1-1 1,-1 1-1,1 0 0,-1 0 1,1 0-1,-1-1 1,1 1-1,-1 0 0,0 0 1,1 0-1,-1 0 1,1 0-1,-1 0 1,1 0-1,-1 0 0,0 0 1,1 1-1,-1-1 1,1 0-1,-1 0 1,1 0-1,-1 1 0,1-1 1,-1 0-1,1 1 1,-1-1-1,1 0 1,-1 1-1,0 0 0,-26 14 191,12 0-139,1 0 0,0 1 0,1 0 0,0 1 0,2 0 0,0 1 0,1 1 0,-12 28 1,16-32-46,1 0 0,0 0 0,1 1 1,0 0-1,2-1 0,0 1 1,0 0-1,2 0 0,0 0 0,0 0 1,6 29-1,18 16-70,-20-53 0,0 0 0,0 0 0,-1 1 0,0-1 0,-1 1 0,0 0 0,0 0 0,1 13 0,-4-21-33,1 0 0,0 0 0,0 0 0,-1 0 0,1 0 0,-1-1 0,1 1 0,0 0-1,-1 0 1,0 0 0,1-1 0,-1 1 0,1 0 0,-1 0 0,0-1 0,0 1 0,1-1 0,-1 1 0,0-1 0,0 1 0,0-1 0,0 1 0,1-1 0,-1 0 0,0 1 0,0-1-1,0 0 1,0 0 0,0 0 0,0 0 0,0 0 0,0 0 0,0 0 0,0 0 0,0 0 0,0 0 0,0 0 0,-1-1 0,-38-11-2746,18-3-1542,1-1 0,1-1-1,-33-35 1,11 3 3301,40 48 1504,1 0 1,0-1-1,0 0 1,-1 1-1,1-1 1,1 0 0,-1 1-1,0-1 1,0 0-1,1 0 1,-1 0-1,1 0 1,-1-3-1,1 4-223,0 1-1,0-1 0,0 0 1,0 0-1,1 0 1,-1 1-1,0-1 1,1 0-1,-1 0 0,0 1 1,1-1-1,-1 0 1,1 1-1,-1-1 1,1 0-1,-1 1 0,1-1 1,0 1-1,-1-1 1,1 1-1,0-1 0,0 0 1,6-1 700,-1-1 0,0 1 0,1 1 0,-1-1 0,1 1 1,9 0-1,-1-1-950,64-8 2120,36-5-1891,-42-4-8484,-47 10-1439</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6:56.734"/>
    </inkml:context>
    <inkml:brush xml:id="br0">
      <inkml:brushProperty name="width" value="0.025" units="cm"/>
      <inkml:brushProperty name="height" value="0.025" units="cm"/>
    </inkml:brush>
  </inkml:definitions>
  <inkml:trace contextRef="#ctx0" brushRef="#br0">781 187 6566,'0'0'625,"-3"-10"2124,1 6-2627,-3-14 643,-2 0 1,0 0-1,-1 1 0,-10-17 1,15 29-603,-1 0 0,1 0 1,-1 0-1,1 1 0,-2 0 0,1 0 1,0 0-1,-1 0 0,1 1 1,-1-1-1,0 1 0,0 1 0,0-1 1,-1 1-1,1-1 0,-1 2 1,1-1-1,-1 0 0,1 1 0,-8 0 1,3 1-78,0 0 0,0 2 0,0-1 1,0 1-1,0 0 0,1 1 0,-1 0 1,1 1-1,-1 0 0,1 0 0,0 1 0,1 0 1,-12 10-1,-13 11-62,-57 57 0,66-58 39,-18 17 356,2 2 0,2 1 1,2 2-1,-35 60 0,55-79-233,1 2 1,1-1-1,2 2 1,0 0 0,3 0-1,0 1 1,3 0-1,0 0 1,-1 37-1,6-48-176,1 0 0,1 0 0,0 0 0,2 0 0,0 0 0,2 0 0,0 0 0,13 31 0,-13-42-10,0 0 0,0-1 0,1 0-1,0 0 1,1 0 0,0-1 0,0 0-1,1 0 1,0 0 0,1-1 0,-1-1-1,1 1 1,0-2 0,1 1 0,-1-1 0,1 0-1,0-1 1,16 5 0,-10-5 27,0-1 0,0 0 1,0-1-1,0-1 0,0 0 1,0-1-1,0-1 0,0 0 1,28-7-1,-21 2 153,-1-1 0,1-1 0,-2-1 0,1-1 0,-1-1 0,22-15 0,-9 1 207,-1-1 0,0-2 0,-3-1 0,0-1 0,-2-2-1,-1-1 1,25-40 0,-16 13-88,-2-2 0,-3-1 0,-3-1 0,-3-2 0,-2 0 0,15-82 0,-35 137-285,-1-1 0,0 0 1,0 0-1,-2-1 0,0-16 1,0 26-23,-1 0 0,1 0 0,-1 0-1,0 0 1,0 1 0,0-1 0,0 0 0,0 1 0,-1-1 0,1 0 0,-1 1 0,0 0 0,1-1 0,-1 1 0,0 0 0,-1 0 0,1 0 0,0 0 0,0 0 0,-1 1 0,1-1 0,-1 1 0,0 0 0,1-1 0,-1 1 0,0 0 0,-3 0 0,-19-4-659,-1 1 0,1 1 0,-1 1 0,-40 2 0,-22-1-4758,31-4-2332</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6:59.448"/>
    </inkml:context>
    <inkml:brush xml:id="br0">
      <inkml:brushProperty name="width" value="0.025" units="cm"/>
      <inkml:brushProperty name="height" value="0.025" units="cm"/>
    </inkml:brush>
  </inkml:definitions>
  <inkml:trace contextRef="#ctx0" brushRef="#br0">1 0 10890,'0'0'6727,"51"8"-4773,-21-4 576,10-1-800,4 0-673,3 0-481,5 1-352,3 0-160,3-4-64,-2 3-64,-3-2-416,-8 0-385,-9 2-736,-14-1-674,-9-2-415</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6:59.805"/>
    </inkml:context>
    <inkml:brush xml:id="br0">
      <inkml:brushProperty name="width" value="0.025" units="cm"/>
      <inkml:brushProperty name="height" value="0.025" units="cm"/>
    </inkml:brush>
  </inkml:definitions>
  <inkml:trace contextRef="#ctx0" brushRef="#br0">391 1 13196,'0'0'8120,"-10"2"-7234,-24 10-343,1 2-1,1 1 1,0 1-1,-41 30 0,-18 8 1044,74-46-1280,-26 15 123,41-22-416,0 0 0,0 0 0,1 0 1,-1 0-1,0 1 0,1-1 1,-1 1-1,1-1 0,-1 1 1,1 0-1,0-1 0,0 1 0,0 0 1,0 0-1,0 0 0,-1 3 1,2-4-19,0 0 0,0 0 0,0 0 0,0 0 0,1 0 0,-1 0 1,0 0-1,1 0 0,-1 0 0,1 0 0,-1 0 0,1 0 0,-1 0 1,1-1-1,0 1 0,-1 0 0,1 0 0,0-1 0,0 1 0,0 0 1,-1-1-1,1 1 0,0 0 0,0-1 0,2 1 0,30 12 119,-25-11-85,185 51 367,11 4-1935,-99-22-5721,-58-23 1030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08.857"/>
    </inkml:context>
    <inkml:brush xml:id="br0">
      <inkml:brushProperty name="width" value="0.025" units="cm"/>
      <inkml:brushProperty name="height" value="0.025" units="cm"/>
    </inkml:brush>
  </inkml:definitions>
  <inkml:trace contextRef="#ctx0" brushRef="#br0">810 82 9673,'-72'0'654,"1"3"0,-87 14 0,130-12-256,1 2 1,0 0-1,0 2 0,1 1 1,0 1-1,1 2 0,0 0 0,-39 29 1,44-26-226,1 0 1,1 1-1,1 2 1,1-1-1,0 2 1,1 0-1,2 1 1,0 0-1,1 1 1,1 1-1,-11 32 0,12-25-70,1 0-1,2 0 0,1 0 0,2 1 0,1 0 0,1 0 0,2 0 0,6 58 0,-4-75-91,0 0 0,2 0 1,0-1-1,0 1 0,1-1 0,1 0 1,0 0-1,1-1 0,0 0 0,1 0 1,9 11-1,-10-15-7,1 0 0,0 0-1,0-1 1,1 0 0,0 0 0,0-1 0,1 0-1,0-1 1,0 0 0,0-1 0,0 0 0,1 0-1,-1-1 1,20 3 0,-5-4-10,1-1-1,0-1 1,-1-2-1,1 0 0,-1-1 1,0-2-1,0-1 1,0-1-1,-1-1 1,1 0-1,-2-2 1,24-14-1,13-9-142,-2-3-1,-1-3 0,68-60 1,-70 52 97,-2-3 1,-2-2 0,57-76 0,-89 102 64,-1 0 1,-2 0 0,0-2 0,-2 0 0,-1 0-1,-1-1 1,-2-1 0,-1 0 0,-1-1 0,4-36-1,-11 59-62,0 1 0,-1-1 0,0 0 0,0 1 0,-1-1 0,0 1 0,-1-1 0,1 1 0,-1-1-1,-1 1 1,1 0 0,-1 0 0,-4-6 0,4 8-267,-1 1 0,1-1 0,-1 1-1,0 0 1,0 1 0,0-1 0,0 1 0,0 0 0,-1 0-1,0 0 1,0 0 0,1 1 0,-2 0 0,1 0 0,0 0 0,0 0-1,0 1 1,-9-1 0,-40 0-4835</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7:00.798"/>
    </inkml:context>
    <inkml:brush xml:id="br0">
      <inkml:brushProperty name="width" value="0.025" units="cm"/>
      <inkml:brushProperty name="height" value="0.025" units="cm"/>
    </inkml:brush>
  </inkml:definitions>
  <inkml:trace contextRef="#ctx0" brushRef="#br0">180 86 13997,'0'0'4517,"6"-10"-2847,19-30-613,-25 39-1001,1 1-1,0-1 0,-1 0 1,1 1-1,-1-1 0,1 0 1,-1 0-1,1 1 0,-1-1 1,0 0-1,1 0 0,-1 0 1,0 0-1,0 1 0,0-1 1,0 0-1,1 0 0,-1 0 1,0 0-1,0 0 0,-1 0 0,1 1 1,0-1-1,0 0 0,0 0 1,-1 0-1,1 0 0,0 0 1,-1 1-1,1-1 0,-1 0 1,1 0-1,-1 1 0,1-1 1,-1 0-1,1 1 0,-1-1 1,0 0-1,1 1 0,-1-1 1,0 1-1,1-1 0,-1 1 1,0-1-1,0 1 0,0 0 0,1-1 1,-1 1-1,0 0 0,-1 0 1,-46 0 683,41 1-499,0 0-163,0 0 1,0 1-1,0-1 0,0 2 0,0-1 0,1 1 0,-1 0 0,1 1 0,-1-1 0,1 1 1,1 0-1,-1 1 0,0 0 0,-7 8 0,11-11-65,0 0 0,1 0 0,-1 0 0,1 0 0,-1 0 1,1 1-1,0-1 0,-1 0 0,1 1 0,1-1 0,-1 1 0,0-1 0,1 1 0,-1-1 0,1 1 0,-1-1 0,1 1 1,0 0-1,0-1 0,1 1 0,-1-1 0,0 1 0,1-1 0,0 1 0,-1-1 0,1 1 0,0-1 0,0 1 0,1-1 1,-1 0-1,0 0 0,1 0 0,-1 1 0,1-1 0,0-1 0,0 1 0,-1 0 0,1 0 0,0-1 0,1 1 0,-1-1 1,4 3-1,48 26 119,-39-23-122,0 1-1,0 1 0,0 0 0,22 20 0,-34-27 0,-1 1-1,1 0 1,0 1 0,-1-1-1,1 0 1,-1 1 0,0 0-1,0-1 1,0 1-1,-1 0 1,1 0 0,-1 0-1,0 0 1,0 0-1,0 0 1,-1 0 0,0 0-1,1 0 1,-1 1 0,-1-1-1,1 0 1,-1 0-1,1 0 1,-3 6 0,2-8 51,0 0 1,0 1 0,-1-1 0,1 0-1,-1 0 1,0 0 0,1 0 0,-1 0-1,0 0 1,0-1 0,0 1 0,0 0-1,-1-1 1,1 0 0,0 0 0,0 1-1,-1-1 1,1-1 0,-1 1 0,1 0-1,-1 0 1,1-1 0,-1 0 0,-3 1-1,-69 1 1503,64-2-1350,4-1-128,-1 0 1,1 0 0,0-1 0,-1 0-1,1 0 1,0-1 0,0 0 0,-6-3-1,11 5-135,1 1-1,0-1 0,0 0 0,-1 1 1,1-1-1,0 0 0,0 0 0,0 1 1,0-1-1,0 0 0,0 0 0,0 0 1,0 0-1,0-1 0,0 1 1,0 0-1,1 0 0,-1 0 0,1-1 1,-1 1-1,1 0 0,-1-1 0,1 1 1,-1 0-1,1-1 0,0 1 0,0-1 1,0 1-1,0 0 0,0-1 1,0 1-1,0-1 0,1 1 0,-1 0 1,0-1-1,1 1 0,-1 0 0,1-1 1,-1 1-1,1 0 0,0 0 0,0-1 1,-1 1-1,1 0 0,0 0 1,0 0-1,0 0 0,2-1 0,60-49-11527,-37 30 4031</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7:01.471"/>
    </inkml:context>
    <inkml:brush xml:id="br0">
      <inkml:brushProperty name="width" value="0.025" units="cm"/>
      <inkml:brushProperty name="height" value="0.025" units="cm"/>
    </inkml:brush>
  </inkml:definitions>
  <inkml:trace contextRef="#ctx0" brushRef="#br0">0 0 7591,'0'0'18183,"3"11"-16987,2 16-857,-2-1 0,-1 1 0,-1 0 0,-3 27 0,1 1-300,0-22 19,0-23 94,0 0 0,1-1 1,0 1-1,0 0 0,1 0 1,1 0-1,3 13 0,-5-22-123,0-1 0,0 1 0,0-1-1,1 1 1,-1-1 0,0 1 0,0-1-1,0 1 1,1-1 0,-1 0 0,0 1-1,1-1 1,-1 1 0,0-1 0,1 0-1,-1 1 1,1-1 0,-1 0 0,0 1-1,1-1 1,-1 0 0,1 0 0,-1 0-1,1 1 1,-1-1 0,1 0 0,-1 0-1,1 0 1,-1 0 0,1 0 0,-1 0-1,1 0 1,-1 0 0,1 0 0,-1 0-1,1 0 1,-1 0 0,1 0 0,-1 0-1,1-1 1,-1 1 0,1 0 0,-1 0 0,1 0-1,-1-1 1,1 1 0,-1 0 0,0-1-1,1 1 1,-1 0 0,0-1 0,1 1-1,-1-1 1,0 1 0,1 0 0,-1-1-1,0 1 1,1-1 0,16-28 618,-8 8-613,-2 0 0,0-1 0,-1 0 1,4-41-1,-10 70-50,0 0 0,0 0 0,1 0 1,0 0-1,0 0 0,1 0 0,0-1 0,5 13 0,-5-16 18,-1 0-1,1-1 0,0 1 1,0-1-1,0 1 0,1-1 1,-1 0-1,0 0 0,1 0 1,-1 0-1,1 0 0,0-1 1,0 1-1,0-1 0,0 1 0,0-1 1,0 0-1,0-1 0,0 1 1,0 0-1,0-1 0,5 1 1,2-1 9,-1-1 1,1 1 0,0-2 0,-1 1-1,1-1 1,-1-1 0,0 0 0,0 0-1,0 0 1,0-1 0,0-1 0,-1 0-1,0 0 1,0 0 0,0-1 0,-1 0-1,1-1 1,-2 0 0,1 0 0,-1 0-1,0-1 1,0 0 0,-1 0-1,0 0 1,-1-1 0,1 1 0,-2-1-1,1 0 1,2-14 0,-36 79-396,27-49 421,0 0 1,0 0 0,1 0 0,0 1 0,0-1 0,1 1 0,0-1-1,1 0 1,-1 1 0,2 12 0,0-19-38,0 1 0,0-1 0,0 0 0,0 1 0,1-1 0,-1 0 0,0 0 0,1 0 0,-1 0 0,0 0 0,1-1 0,-1 1 0,1 0 0,-1-1 0,1 1 0,0-1 0,-1 1 0,1-1 0,0 0 0,-1 0 0,1 0 0,0 0 0,-1 0 0,4 0 0,44-6 0,-40 3 0,-1 0 0,0-1 0,0 0 0,-1-1 0,1 1 0,-1-1 0,0-1 0,0 0 0,12-12 0,-7 3 0,0 0 0,0-1 0,13-24 0,-38 104 0,9-52 0,0 0 0,1 0 0,1 1 0,0-1 0,1 1 0,0 0 0,1-1 0,2 22 0,-1-33-112,-1 1-1,1-1 1,-1 0 0,1 0 0,-1 0-1,1 0 1,0 0 0,0-1-1,-1 1 1,1 0 0,0 0-1,0 0 1,0-1 0,0 1 0,0 0-1,0-1 1,0 1 0,0-1-1,1 1 1,1 0 0,-3-1-6,1 0-1,0 0 1,-1 0 0,1 1 0,0-1 0,-1 0 0,1 0-1,0 0 1,-1 0 0,1 0 0,0 0 0,-1 0 0,1-1-1,0 1 1,-1 0 0,1 0 0,0 0 0,-1-1 0,1 1-1,-1 0 1,1-1 0,0 1 0,-1 0 0,1-1 0,-1 1 0,1-1-1,-1 1 1,0-1 0,1 1 0,-1-1 0,1 1 0,-1-1-1,0 1 1,1-1 0,-1 0 0,0 1 0,0-1 0,1 0-1,1-21-5587,-2-6-2473</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7:01.810"/>
    </inkml:context>
    <inkml:brush xml:id="br0">
      <inkml:brushProperty name="width" value="0.025" units="cm"/>
      <inkml:brushProperty name="height" value="0.025" units="cm"/>
    </inkml:brush>
  </inkml:definitions>
  <inkml:trace contextRef="#ctx0" brushRef="#br0">1 0 17777,'0'0'7591</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7:02.657"/>
    </inkml:context>
    <inkml:brush xml:id="br0">
      <inkml:brushProperty name="width" value="0.025" units="cm"/>
      <inkml:brushProperty name="height" value="0.025" units="cm"/>
    </inkml:brush>
  </inkml:definitions>
  <inkml:trace contextRef="#ctx0" brushRef="#br0">63 68 15375,'0'0'5914,"0"-9"-3351,1 0-1813,0 6-494,-1 0-1,1 0 1,-1 0-1,0-1 1,0 1-1,0 0 1,0 0 0,0 0-1,-1-1 1,1 1-1,-2-3 1,1 5-208,1 1-1,0-1 1,-1 1 0,1-1 0,0 1-1,-1-1 1,1 1 0,-1-1-1,1 1 1,-1 0 0,1-1 0,-1 1-1,1 0 1,-1-1 0,0 1 0,1 0-1,-1 0 1,1-1 0,-1 1 0,0 0-1,1 0 1,-1 0 0,0 0-1,1 0 1,-1 0 0,0 0 0,1 0-1,-1 0 1,0 0 0,1 0 0,-1 1-1,1-1 1,-1 0 0,0 0 0,1 1-1,-1-1 1,1 0 0,-1 1-1,1-1 1,-1 0 0,1 1 0,-1-1-1,0 1 1,-21 19 121,20-16-145,0 0 1,0 0-1,0 0 0,0 1 1,1-1-1,0 0 1,0 1-1,0-1 1,0 0-1,1 1 1,0-1-1,-1 1 0,2-1 1,-1 1-1,1-1 1,-1 1-1,1-1 1,0 1-1,1-1 1,-1 0-1,1 0 0,0 1 1,2 3-1,6 6-19,-1-1-1,2 0 0,0 0 1,23 20-1,-32-31-4,4 5-71,1 1 0,-1 1 0,-1-1 0,1 1 0,-2 0 0,1 0 0,-1 0 1,-1 0-1,1 1 0,-2 0 0,1 0 0,-1 0 0,1 15 0,-3-19 77,0-1 0,0 1 0,0-1-1,-1 1 1,0-1 0,0 0 0,0 1 0,0-1 0,-1 0 0,0 0 0,-5 10 0,5-12 64,0-1 1,0 1-1,-1 0 1,1 0-1,-1-1 0,1 0 1,-1 1-1,0-1 1,0 0-1,0 0 0,-1-1 1,1 1-1,0-1 1,-1 1-1,1-1 0,0 0 1,-1 0-1,0-1 1,-4 1-1,6 0-20,0-1 0,1 0 0,-1 0 0,0 0 0,1 0 0,-1-1 0,0 1 0,1 0 0,-1-1 0,0 1 0,1-1 0,-1 0 0,1 1 0,-1-1 0,1 0 0,-1 0 0,1 0 0,-1 0 0,1 0 0,0 0 0,0-1 0,-1 1 0,0-2 0,-1-1-16,1 0-1,0 0 1,0-1 0,0 1-1,0 0 1,1-1-1,0 1 1,-2-9-1,2 3-44,0 1 0,1 0 1,-1 0-1,2-1 0,-1 1 0,1 0 0,1 0 0,0 0 0,3-9 0,-1 10-62,0 0-1,1 1 0,0 0 0,0 0 0,1 0 1,0 1-1,0-1 0,12-8 0,64-42-734,-38 28 593,-22 14 183,-1-1 0,-1-1 0,31-33 0,-51 50 39,0-1-1,0 1 1,1 0 0,-1 0-1,0 0 1,0 0-1,1 0 1,-1 0 0,0 0-1,0 0 1,1 0-1,-1 0 1,0 0-1,1 0 1,-1 0 0,0 1-1,0-1 1,1 0-1,-1 0 1,0 0-1,0 0 1,0 0 0,1 0-1,-1 1 1,0-1-1,0 0 1,1 0 0,-1 0-1,0 1 1,0-1-1,0 0 1,0 0-1,0 0 1,1 1 0,-1-1-1,0 0 1,0 0-1,0 1 1,0-1-1,0 1 1,1 0 12,0 0 1,-1 0-1,1 0 1,0 0-1,0 0 1,0 0-1,0 0 0,0 0 1,0-1-1,1 1 1,-1 0-1,0-1 0,0 1 1,0-1-1,1 1 1,-1-1-1,2 1 1,22-1-46,0-1 0,-1-1 0,1-1 0,0-2 1,-1 0-1,0-2 0,0 0 0,34-16 0,-2 2-190,-63 41 167,6-18 80,-1 1 0,0 0 1,1 0-1,-1 0 0,1 0 1,0 0-1,0 0 0,0 0 1,1 1-1,-1-1 0,1 0 0,-1 6 1,7-8-6,0 0 1,0 0 0,0 0 0,0-1-1,0 0 1,-1-1 0,1 1-1,6-2 1,19-6-349,20-2-803,-49 39 1008,-5-1 496,-13 47 0,-3 22 662,18-92-1014,0 15 4,-2-1 0,0 1 0,-1-1 0,-9 26 0,12-41 2,0 0 0,-1 0-1,0 0 1,0-1-1,0 1 1,0-1-1,0 1 1,-1-1 0,0 0-1,0 0 1,1 0-1,-2 0 1,1 0-1,0-1 1,0 0-1,-1 1 1,1-1 0,-1 0-1,0-1 1,0 1-1,0-1 1,0 1-1,0-1 1,0 0 0,0-1-1,0 1 1,-6-1-1,9 0-30,0 0 1,0 0-1,0 0 0,-1 0 0,1 0 0,0-1 1,0 1-1,0-1 0,0 1 0,0 0 0,0-1 0,0 0 1,0 1-1,0-1 0,0 0 0,0 1 0,0-1 0,0 0 1,0 0-1,1 0 0,-1 0 0,0 0 0,1 0 0,-1 0 1,0 0-1,0-1 0,0-2 0,0 0-1,0 0 1,0 0 0,0 0-1,1 1 1,-1-2-1,1 1 1,0-4 0,1-1-4,0 0 0,0 1 0,0-1 0,1 1 1,1-1-1,-1 1 0,6-10 0,0 5-351,1 2 1,1-1-1,0 1 0,0 1 1,1 0-1,1 0 1,-1 1-1,1 1 0,1 0 1,0 1-1,14-7 0,39-25-2883,-40 21-4446</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49.990"/>
    </inkml:context>
    <inkml:brush xml:id="br0">
      <inkml:brushProperty name="width" value="0.025" units="cm"/>
      <inkml:brushProperty name="height" value="0.025" units="cm"/>
    </inkml:brush>
  </inkml:definitions>
  <inkml:trace contextRef="#ctx0" brushRef="#br0">1 0 11979,'0'0'20788,"13"29"-20788,-13-22-3171</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50.578"/>
    </inkml:context>
    <inkml:brush xml:id="br0">
      <inkml:brushProperty name="width" value="0.025" units="cm"/>
      <inkml:brushProperty name="height" value="0.025" units="cm"/>
    </inkml:brush>
  </inkml:definitions>
  <inkml:trace contextRef="#ctx0" brushRef="#br0">131 223 3587,'0'0'20633,"6"-10"-18193,14-29-694,-20 38-1702,0 1 1,0-1 0,1 1-1,-1-1 1,0 1 0,0-1-1,1 1 1,-1-1 0,0 1-1,0-1 1,0 1 0,0-1-1,0 1 1,0-1 0,0 1-1,0-1 1,0 0 0,0 1-1,0-1 1,0 1 0,-1-1-1,1 1 1,0-1 0,0 1-1,0-1 1,-1 1 0,1 0-1,0-1 1,-1 1 0,1-1-1,0 1 1,-1-1 0,1 1-1,0 0 1,-1-1 0,1 1-1,-1 0 1,1 0 0,-1-1-1,1 1 1,-1 0 0,1 0-1,-1-1 1,1 1 0,-1 0-1,1 0 1,-1 0 0,1 0-1,-1 0 1,1 0 0,-1 0 0,1 0-1,-1 0 1,0 0 0,0 0-1,-27 4 140,20 0-129,1 0 0,-1 0 1,1 1-1,0 0 0,0 0 1,1 1-1,0-1 0,0 1 1,0 1-1,0-1 0,1 1 1,0 0-1,1 1 0,0-1 1,0 1-1,0-1 0,1 1 1,0 0-1,1 1 0,0-1 1,-2 16-1,3-24-52,1 1 1,0 0-1,0-1 0,0 1 1,1 0-1,-1 0 0,0-1 1,0 1-1,0 0 1,0-1-1,1 1 0,-1 0 1,0-1-1,1 1 0,-1-1 1,0 1-1,1 0 1,-1-1-1,1 1 0,-1-1 1,1 1-1,-1-1 0,1 0 1,0 1-1,-1-1 0,1 1 1,-1-1-1,1 0 1,0 0-1,-1 1 0,2-1 1,26-2 149,-21 0-120,0 0 0,-1-1 0,1 0 0,0 0 0,10-8 0,-3-1-33,-1-1 0,0-1 0,-1 0 0,0-1 0,-1 0 0,-1-1 0,10-21 0,-5 6 0,-2-1 0,0-1 0,8-41 0,-21 77 0,-29 129 0,26-113 0,1-1 0,0 1 0,2-1 0,0 1 0,4 24 0,-3-39-211,1 0 1,-1-1-1,1 1 1,0 0-1,0-1 1,0 1-1,0-1 1,0 0-1,1 0 1,3 4-1,-4-5-349,0 0-1,1 1 1,-1-1-1,1 0 0,-1 0 1,1 0-1,0 0 0,0-1 1,0 1-1,0-1 1,0 0-1,6 2 0,1-3-11744</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51.813"/>
    </inkml:context>
    <inkml:brush xml:id="br0">
      <inkml:brushProperty name="width" value="0.025" units="cm"/>
      <inkml:brushProperty name="height" value="0.025" units="cm"/>
    </inkml:brush>
  </inkml:definitions>
  <inkml:trace contextRef="#ctx0" brushRef="#br0">74 135 5029,'11'-7'2302,"63"-41"8862,-70 45-10395,1-1 1,-1 1 0,0-1 0,0 0-1,-1 1 1,1-2 0,-1 1-1,0 0 1,0-1 0,0 1-1,-1-1 1,1 0 0,1-7-1,-4 12-743,0-1-1,0 1 0,0 0 0,0-1 0,0 1 0,0-1 1,0 1-1,0-1 0,0 1 0,0-1 0,0 1 0,0-1 1,0 1-1,0-1 0,0 1 0,-1-1 0,1 1 0,0 0 1,0-1-1,-1 1 0,1-1 0,0 1 0,-1 0 0,1-1 1,0 1-1,-1 0 0,1-1 0,0 1 0,-1 0 0,1 0 1,-1-1-1,1 1 0,-1 0 0,0 0 0,-22-2 924,-24 16 120,37-8-1070,0 1-1,1 0 1,0 0-1,0 1 0,1 0 1,0 1-1,0 0 1,1 0-1,0 1 1,0 0-1,1 0 1,1 0-1,-8 20 1,10-22 1,0-1 1,1 1-1,0 0 1,1 0-1,0 0 1,0 0-1,1 1 1,0-1-1,0 0 1,1 0-1,0 0 1,0 0-1,1 0 1,0 0-1,1 0 1,-1-1-1,2 1 1,-1-1-1,1 0 1,6 10-1,-1-6 32,0-1 0,0 0-1,16 12 1,-15-14-175,0 1 1,-1 0 0,11 15-1,-20-24 55,0 0-1,1 0 1,-1 0-1,0 0 0,0 0 1,0 1-1,0-1 1,0 0-1,0 0 0,0 0 1,0 0-1,1 0 1,-1 1-1,0-1 0,0 0 1,0 0-1,0 0 0,0 0 1,0 1-1,0-1 1,0 0-1,0 0 0,0 0 1,0 0-1,0 1 1,0-1-1,0 0 0,0 0 1,0 0-1,0 0 1,0 1-1,0-1 0,0 0 1,-1 0-1,1 0 1,0 0-1,0 0 0,0 1 1,0-1-1,0 0 1,0 0-1,0 0 0,-1 0 1,1 0-1,0 0 1,0 0-1,0 0 0,0 1 1,-13-1-2954,-14-7-2333,2-8-599,-3-5-3197</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52.184"/>
    </inkml:context>
    <inkml:brush xml:id="br0">
      <inkml:brushProperty name="width" value="0.025" units="cm"/>
      <inkml:brushProperty name="height" value="0.025" units="cm"/>
    </inkml:brush>
  </inkml:definitions>
  <inkml:trace contextRef="#ctx0" brushRef="#br0">0 32 14286,'0'0'12203,"67"-1"-9576,-34 1-834,3 0-480,2-3-768,1 1-545,0-2 0,-1 2-993,1-2-1569,-4-3-3172,-2-2-6533</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24.868"/>
    </inkml:context>
    <inkml:brush xml:id="br0">
      <inkml:brushProperty name="width" value="0.025" units="cm"/>
      <inkml:brushProperty name="height" value="0.025" units="cm"/>
    </inkml:brush>
  </inkml:definitions>
  <inkml:trace contextRef="#ctx0" brushRef="#br0">160 293 8872,'0'0'10864,"3"-9"-9300,2-1-1041,-3 7-294,-1-1 0,1 1 1,-1-1-1,0 1 0,0-1 0,0 0 0,0 1 0,0-1 0,-1 0 0,0-4 0,0 7-71,-1-1 0,1 1 0,-1 0 0,1 0 0,-1-1 1,0 1-1,0 0 0,1 0 0,-1 0 0,0 0 0,0 0 0,0 0 0,0 0 0,0 0 0,0 1 0,-1-1 1,1 0-1,0 0 0,0 1 0,-1-1 0,1 1 0,0 0 0,0-1 0,-1 1 0,1 0 0,-1-1 0,1 1 0,0 0 1,-1 0-1,1 0 0,-3 1 0,-45 3 244,43-2-385,0 0-1,1 1 1,0 0 0,0 0-1,0 0 1,0 1 0,0-1-1,1 1 1,-1 0 0,1 1-1,0-1 1,-6 10 0,7-10 1,0 0 1,0 1 0,1-1-1,-1 0 1,1 1 0,1 0-1,-1-1 1,1 1 0,-1 0-1,1 0 1,0 0 0,1 0-1,0 0 1,-1 0 0,1 0-1,1 5 1,0-9-4,0 0 0,-1 1 0,1-1 0,0 0 0,0 0-1,0 1 1,0-1 0,0 0 0,0 0 0,1 0 0,-1 0 0,0 0 0,0-1 0,1 1-1,-1 0 1,0-1 0,1 1 0,-1 0 0,1-1 0,-1 0 0,1 1 0,-1-1 0,1 0-1,-1 0 1,1 0 0,-1 0 0,1 0 0,-1 0 0,4-1 0,2 1 51,1-1 0,-1 0 0,1-1 0,-1 1 0,9-4 0,0-3-27,0 0-1,0-2 0,-1 1 0,0-2 0,-1 0 0,0-1 0,0 0 0,-2-1 0,0-1 0,18-24 1,-17 20 7,-2 1 1,0-2-1,-1 1 1,-1-2-1,-1 1 1,0-1-1,-2 0 1,9-41 0,-15 61-44,0 0 1,-1 0-1,1 0 1,0 0-1,0 0 1,0 0-1,0 0 1,0 0-1,0 0 1,0 0-1,0 0 1,0 0-1,0 0 1,0 0-1,0 0 1,0 1-1,-1-1 1,1 0-1,0 0 1,0 0-1,0 0 1,0 0-1,0 0 1,0-1-1,0 1 1,0 0-1,0 0 1,0 0-1,-1 0 1,1 0-1,0 0 1,0 0-1,0 0 1,0 0-1,0 0 1,0 0-1,0 0 1,0 0-1,0 0 1,0 0-1,0 0 1,0 0-1,0 0 1,0 0-1,0-1 1,0 1-1,0 0 1,0 0-1,-1 0 1,1 0-1,0 0 1,0 0-1,0 0 1,0 0-1,0 0 1,0 0-1,0 0 1,0-1-1,-9 12 244,-8 17 47,8-5-294,1 0 0,0 1 0,2 0 0,1 0 0,1 0 0,1 0 0,1 1 0,2-1 0,1 27 0,0-48-219,-1 1 0,1-1 0,0 0 1,0 0-1,0 0 0,0 0 0,1 0 0,-1 0 0,1 0 0,0-1 0,-1 1 1,1 0-1,1-1 0,-1 1 0,0-1 0,1 0 0,-1 0 0,1 0 0,-1 0 1,1 0-1,0-1 0,0 1 0,0-1 0,0 0 0,0 1 0,0-2 0,6 3 1,2-3-6915</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25.367"/>
    </inkml:context>
    <inkml:brush xml:id="br0">
      <inkml:brushProperty name="width" value="0.025" units="cm"/>
      <inkml:brushProperty name="height" value="0.025" units="cm"/>
    </inkml:brush>
  </inkml:definitions>
  <inkml:trace contextRef="#ctx0" brushRef="#br0">34 1 3587,'0'0'26874,"-4"8"-26388,-19 53 336,22-57-762,-1 0 1,1 0-1,0 0 0,1 1 1,-1-1-1,1 0 0,0 1 1,0-1-1,0 0 1,1 1-1,-1-1 0,1 0 1,0 0-1,0 1 1,4 6-1,-4-9-59,1-1 1,-1 1-1,1-1 0,-1 1 0,1-1 1,0 0-1,0 0 0,0 0 1,-1 0-1,1 0 0,0 0 0,0 0 1,0-1-1,1 1 0,-1-1 1,0 1-1,0-1 0,0 0 1,0 0-1,0 0 0,0 0 0,1 0 1,-1 0-1,0 0 0,0-1 1,0 0-1,0 1 0,0-1 0,0 0 1,4-2-1,2 0-2,-1-1 0,1 0 0,0 0-1,-1-1 1,0 0 0,10-9 0,-6 0 1,-1 1 0,0-2 0,-1 0 0,8-17 0,-15 29 0,-4 10-30,0 4-386,-1-1 1,2 1 0,-1 0-1,1 14 1,1-24 267,0 1-1,0 0 1,0 0 0,0-1-1,0 1 1,1 0 0,-1-1 0,1 1-1,-1 0 1,1-1 0,-1 1-1,1 0 1,0-1 0,0 1-1,0-1 1,0 0 0,0 1 0,0-1-1,0 0 1,1 1 0,-1-1-1,0 0 1,1 0 0,-1 0-1,0 0 1,1 0 0,0-1 0,-1 1-1,1 0 1,-1-1 0,1 1-1,0-1 1,-1 1 0,4-1-1,17 1-8632</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09.850"/>
    </inkml:context>
    <inkml:brush xml:id="br0">
      <inkml:brushProperty name="width" value="0.025" units="cm"/>
      <inkml:brushProperty name="height" value="0.025" units="cm"/>
    </inkml:brush>
  </inkml:definitions>
  <inkml:trace contextRef="#ctx0" brushRef="#br0">1878 136 6854,'-205'-59'5378,"-1"11"-3678,142 37-1688,0 2 0,0 3 0,-1 3 0,-99 8 0,128 0 7,1 2 1,0 2-1,0 1 1,1 2-1,1 1 1,0 2-1,0 1 1,2 1 0,0 2-1,-43 35 1,-13 17 79,4 4 0,-76 89 0,137-141-142,-31 34 512,-83 112 0,124-151-302,0 1 0,1 0 0,1 1 0,1 0 0,0 1 0,2-1 0,0 2 0,2-1 0,0 1 0,2 0 0,-2 24 0,5-36-126,0 0 0,1 0-1,0 0 1,1 0 0,0 0-1,1 0 1,0-1 0,0 1-1,1-1 1,0 0 0,11 17 0,-6-14-12,0 0 1,0-1-1,1-1 0,1 1 1,-1-2-1,2 1 1,19 12-1,-3-7-2,0 0-1,0-2 0,2-1 0,0-1 1,0-2-1,0-1 0,38 5 0,-4-6-23,1-2 0,0-3 0,-1-3 0,1-3-1,0-3 1,-1-2 0,106-30 0,-81 11-25,-1-3 1,-2-4-1,-2-4 1,142-88-1,-190 104 160,-2-1 1,-1-2-1,0-2 0,-2 0 1,-2-2-1,0-2 1,-2 0-1,25-41 0,-42 57 64,0-1-1,-1-1 1,-1 1-1,0-1 1,-1-1-1,-2 1 0,0-1 1,0 0-1,-2 0 1,0-1-1,-1 1 1,-2 0-1,0-1 1,0 1-1,-2-1 1,-1 1-1,0 0 0,-1 0 1,-11-31-1,7 31-236,-1 0 0,0 0-1,-1 1 1,-1 1 0,-1-1 0,-1 2-1,0 0 1,-1 0 0,0 2 0,-2-1-1,1 2 1,-2 0 0,0 1 0,0 1-1,-38-18 1,38 21-290,-1 1 0,-1 1 0,1 1-1,-1 1 1,0 0 0,1 1 0,-2 2 0,1-1 0,0 2 0,0 1 0,0 0-1,0 1 1,0 1 0,0 1 0,1 1 0,-1 1 0,-23 10 0,-41 22-2975,4-4-1702</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26.083"/>
    </inkml:context>
    <inkml:brush xml:id="br0">
      <inkml:brushProperty name="width" value="0.025" units="cm"/>
      <inkml:brushProperty name="height" value="0.025" units="cm"/>
    </inkml:brush>
  </inkml:definitions>
  <inkml:trace contextRef="#ctx0" brushRef="#br0">0 0 14798,'0'0'15086,"80"17"-13965,-37-17-480,-1 0-353,2 0-224,-9-4-32,-4 3-704,-8-2-834,-7 2-1184,-3 1-1058</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26.425"/>
    </inkml:context>
    <inkml:brush xml:id="br0">
      <inkml:brushProperty name="width" value="0.025" units="cm"/>
      <inkml:brushProperty name="height" value="0.025" units="cm"/>
    </inkml:brush>
  </inkml:definitions>
  <inkml:trace contextRef="#ctx0" brushRef="#br0">0 30 11115,'0'0'17104,"89"28"-16336,-41-33-639,2-5-97,-3-3-929,-8 4-2306,-6-1-2755,-8 0-5637</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26.797"/>
    </inkml:context>
    <inkml:brush xml:id="br0">
      <inkml:brushProperty name="width" value="0.025" units="cm"/>
      <inkml:brushProperty name="height" value="0.025" units="cm"/>
    </inkml:brush>
  </inkml:definitions>
  <inkml:trace contextRef="#ctx0" brushRef="#br0">187 16 15086,'0'0'15492,"-10"-5"-15011,7 4-476,0-1 1,0 1-1,0 0 1,0 0 0,-1 0-1,1 0 1,-1 0-1,1 1 1,0-1-1,-1 1 1,1 0-1,-1 0 1,-3 1 0,2 0-3,0 1 0,0 0 0,1 0 1,0 0-1,-1 0 0,1 1 1,0 0-1,0 0 0,0 0 1,0 0-1,-5 7 0,2-3 62,1-1 0,0 1 0,0 0 0,1 0 0,0 0 0,0 1 0,0 0 0,1 0 0,0 0 0,1 0 0,0 1 0,0 0 0,1-1-1,0 1 1,1 0 0,0 0 0,0 13 0,1-20-59,0-1 0,1 1 0,-1 0 0,1 0 0,-1-1 0,1 1 0,0 0 0,0-1 0,0 1 0,0-1-1,0 1 1,0-1 0,0 1 0,0-1 0,1 0 0,-1 1 0,0-1 0,1 0 0,-1 0 0,4 1 0,-1 0 9,1 0 0,-1 0 1,1-1-1,0 0 1,-1 0-1,1 0 0,0 0 1,5-1-1,-1 1 5,1-2 0,0 1 0,0-1 0,-1-1-1,1 0 1,-1 0 0,16-6 0,-17 4-20,0-1 1,0 0-1,-1-1 0,1 0 1,-1 0-1,-1 0 1,1-1-1,-1 0 0,0 0 1,8-14-1,-11 17-1,-1 0 0,1 0 0,-1 0 1,0-1-1,-1 1 0,1-1 0,-1 1 0,1-1 0,-1 0 0,-1 1 0,1-1 1,-1 0-1,0 0 0,0 1 0,0-1 0,0 0 0,-1 0 0,0 1 0,0-1 1,0 0-1,-1 1 0,-3-8 0,4 10-94,-1 0 0,1 0 0,-1 0 0,1 1 0,-1-1-1,0 0 1,0 1 0,0-1 0,0 1 0,0 0 0,0-1 0,0 1 0,0 0 0,-1 0 0,1 0 0,0 1 0,-1-1-1,-1 0 1,-30-2-5823,15 3-338</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29.167"/>
    </inkml:context>
    <inkml:brush xml:id="br0">
      <inkml:brushProperty name="width" value="0.025" units="cm"/>
      <inkml:brushProperty name="height" value="0.025" units="cm"/>
    </inkml:brush>
  </inkml:definitions>
  <inkml:trace contextRef="#ctx0" brushRef="#br0">0 16 8904,'0'0'19859,"71"0"-19122,-34-1-385,4-4-224,1 0-96,-4 3 0,-7 0-576,-3 2-1346,-10 0-1249,-10 0-961</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29.507"/>
    </inkml:context>
    <inkml:brush xml:id="br0">
      <inkml:brushProperty name="width" value="0.025" units="cm"/>
      <inkml:brushProperty name="height" value="0.025" units="cm"/>
    </inkml:brush>
  </inkml:definitions>
  <inkml:trace contextRef="#ctx0" brushRef="#br0">1 0 12844,'0'0'12556,"83"28"-10922,-40-28-898,6-1-608,-3-2-96,0-2-960,-6 3-1891,-8-2-1922,-8-3-3779</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31.965"/>
    </inkml:context>
    <inkml:brush xml:id="br0">
      <inkml:brushProperty name="width" value="0.025" units="cm"/>
      <inkml:brushProperty name="height" value="0.025" units="cm"/>
    </inkml:brush>
  </inkml:definitions>
  <inkml:trace contextRef="#ctx0" brushRef="#br0">214 269 7399,'10'-36'10748,"-14"10"-4694,2 24-5894,1 0 0,-1 0 0,0 0 0,0 0 0,0 1 0,0-1 0,0 1 0,0-1 1,0 1-1,0 0 0,0 0 0,-1 0 0,1 0 0,-1 0 0,1 1 0,0-1 0,-1 1 0,1-1 0,-1 1 0,1 0 0,-1 0 0,-4 1 0,1-2-85,0 1-1,0 1 0,1-1 1,-1 1-1,0 0 0,1 0 1,-1 1-1,1 0 0,-1-1 1,1 2-1,0-1 0,0 1 1,-8 5-1,9-5-56,1 0 0,0 0 1,1 0-1,-1 0 0,0 1 0,1-1 0,0 1 0,0-1 1,0 1-1,0 0 0,0 0 0,1 0 0,0 0 0,0 0 1,0 0-1,0 0 0,1 1 0,-1-1 0,1 6 0,1-8-4,-1 0 0,0 0 0,1 0 0,-1 0 0,1 0-1,0 0 1,-1 0 0,1 0 0,0-1 0,0 1-1,0 0 1,0-1 0,1 1 0,-1 0 0,0-1 0,1 0-1,-1 1 1,1-1 0,0 0 0,-1 0 0,1 1 0,0-1-1,0-1 1,-1 1 0,1 0 0,0 0 0,0-1 0,0 1-1,0-1 1,0 1 0,0-1 0,0 0 0,0 0 0,0 0-1,0 0 1,4-1 0,3 1 29,-1 0 0,1-1-1,0-1 1,-1 1 0,0-1 0,1 0 0,13-7 0,-11 4 12,0-2 1,-1 1 0,1-2-1,-1 1 1,-1-1 0,0-1 0,0 0-1,0 0 1,13-20 0,-17 21 78,0 0 1,-1 0-1,0 0 0,0 0 1,-1-1-1,0 1 1,0-1-1,-1 0 0,0 0 1,-1 0-1,0 0 0,0-1 1,-1 1-1,-1-11 1,0 16-133,0 0 0,0 1 1,-1-1-1,1 1 0,-1-1 0,0 1 1,0-1-1,0 1 0,0 0 1,-1 0-1,1 0 0,-1 1 1,1-1-1,-1 0 0,0 1 0,0 0 1,-1 0-1,1 0 0,0 0 1,-1 0-1,1 0 0,-1 1 1,1 0-1,-1 0 0,0 0 0,1 0 1,-1 0-1,-5 1 0,-6-2-4,0 0 0,0 1 0,0 1-1,-1 0 1,-27 5 0,30-2 9,0 1 0,1 0 0,-18 7 0,25-9-19,0 0 1,0 1-1,1-1 0,-1 1 1,1 0-1,-1 1 0,1-1 1,0 1-1,0-1 0,1 1 1,-5 6-1,8-10-88,-1 1 0,1-1-1,0 1 1,-1 0 0,1-1 0,0 1 0,-1 0 0,1-1-1,0 1 1,0 0 0,-1 0 0,1-1 0,0 1 0,0 0-1,0 0 1,0 0 0,0-1 0,0 1 0,0 0 0,0 0-1,1-1 1,-1 1 0,0 0 0,0-1 0,1 1-1,-1 0 1,0 0 0,1-1 0,-1 1 0,0 0 0,1-1-1,-1 1 1,1-1 0,-1 1 0,1-1 0,0 1 0,-1-1-1,1 1 1,-1-1 0,2 1 0,30 8-6633,-31-9 6437,22 4-6393</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32.479"/>
    </inkml:context>
    <inkml:brush xml:id="br0">
      <inkml:brushProperty name="width" value="0.025" units="cm"/>
      <inkml:brushProperty name="height" value="0.025" units="cm"/>
    </inkml:brush>
  </inkml:definitions>
  <inkml:trace contextRef="#ctx0" brushRef="#br0">6 0 11307,'0'0'14787,"-1"9"-13671,0 6-789,-1 0 160,1 0-1,0 1 1,1-1-1,3 24 1,-3-39-469,1 1-1,-1 0 1,1 0 0,-1 0 0,1-1 0,-1 1 0,1 0 0,-1-1-1,1 1 1,-1 0 0,1-1 0,0 1 0,0-1 0,-1 1 0,1-1-1,0 1 1,0-1 0,-1 0 0,1 1 0,0-1 0,0 0 0,0 0 0,0 1-1,0-1 1,-1 0 0,1 0 0,0 0 0,0 0 0,0 0 0,0 0-1,0-1 1,0 1 0,0 0 0,-1 0 0,1-1 0,0 1 0,0 0-1,0-1 1,1 0 0,31-19 506,-24 10-475,0 0 0,-1-1-1,0-1 1,-1 1 0,0-2-1,-1 1 1,7-18 0,-13 29-81,-14 34-208,10-22-157,1 1 1,-1-1 0,2 1 0,-1-1 0,2 1 0,-1 14-1,1-24 271,1 0 0,0 0 0,0 0 0,1 0 0,-1 0 0,0 0 0,1 0 0,-1 0 0,1 0 0,0 0 0,-1 0 0,1-1 0,0 1 0,0 0 0,0 0 0,0-1 0,1 1 0,-1-1 0,0 1 0,1-1 0,-1 0 0,1 1 0,-1-1 0,1 0 0,0 0 0,-1 0 0,1 0 0,0 0 0,0-1 0,0 1 0,0 0 0,-1-1 0,1 1 0,0-1 0,0 0 0,0 0 0,0 0 0,0 0 0,0 0 0,0 0 0,0 0 0,0-1 0,3 0 0,12-3-6547</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32.885"/>
    </inkml:context>
    <inkml:brush xml:id="br0">
      <inkml:brushProperty name="width" value="0.025" units="cm"/>
      <inkml:brushProperty name="height" value="0.025" units="cm"/>
    </inkml:brush>
  </inkml:definitions>
  <inkml:trace contextRef="#ctx0" brushRef="#br0">0 63 11915,'0'0'8264,"12"0"-5701,308-30 6199,-30 1-11337,-264 27 1318,23 1-1455,-16 0-4071</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34.023"/>
    </inkml:context>
    <inkml:brush xml:id="br0">
      <inkml:brushProperty name="width" value="0.025" units="cm"/>
      <inkml:brushProperty name="height" value="0.025" units="cm"/>
    </inkml:brush>
  </inkml:definitions>
  <inkml:trace contextRef="#ctx0" brushRef="#br0">150 238 12075,'0'0'15476,"-10"-3"-15294,7 2-153,0 0 1,-1 0 0,1 0-1,0 1 1,-1-1-1,1 1 1,0 0-1,-1 0 1,1 0 0,0 1-1,-1-1 1,1 1-1,0 0 1,0 0 0,-7 2-1,6 0 22,-1 0 0,0 1 0,1-1 0,0 1-1,-1 0 1,1 0 0,1 0 0,-1 1 0,1 0 0,0-1 0,-4 8 0,4-8 22,1 0 0,0 0 0,0 0 1,0 1-1,1-1 0,-1 0 0,1 1 1,0-1-1,0 1 0,1-1 0,-1 1 1,1 0-1,1 6 0,-1-10-46,0 0 0,0 0 0,1 0 0,-1 0-1,0 0 1,1 0 0,-1 0 0,1-1 0,-1 1-1,1 0 1,0 0 0,-1 0 0,1-1 0,0 1 0,0 0-1,-1-1 1,1 1 0,0-1 0,0 1 0,0-1 0,0 1-1,-1-1 1,3 1 0,0 0 17,0-1 0,0 0 0,0 0 0,0 0 0,0 0 0,0 0 0,0-1 0,-1 0 1,1 1-1,0-1 0,0 0 0,3-2 0,6-2 45,-1-1 0,0-1 0,0 0 0,-1-1 0,0 0 0,0 0 0,-1-1 0,0 0 0,0-1 0,12-17 0,-10 10 12,0 0 0,-1 0 0,-1-1 0,0 0 1,-2-1-1,7-22 0,-12 34-99,0 0 1,-1 0 0,1 0-1,-1-1 1,-1 1 0,0 0-1,0-1 1,0 1 0,-2-9-1,1 13-2,1 1 0,-1 0 0,0 0 0,0 0-1,-1 0 1,1 0 0,0 0 0,-1 0 0,1 0 0,-1 0-1,1 1 1,-1-1 0,0 1 0,0-1 0,0 1 0,0 0-1,0-1 1,0 1 0,0 0 0,0 1 0,-1-1 0,1 0-1,0 0 1,0 1 0,-1 0 0,1-1 0,0 1 0,-1 0-1,1 0 1,0 0 0,-4 1 0,-7 0 0,-1 1 0,0 1 0,1 0 0,0 1 0,0 0 0,0 1 0,0 1 0,1 0 0,0 0 0,0 1 0,0 1 0,1 0 0,0 1 0,-16 16 0,27-25-17,0 0 1,-1 0-1,1 1 0,-1-1 1,1 0-1,0 1 0,-1-1 1,1 1-1,0-1 0,-1 0 1,1 1-1,0-1 0,0 1 1,-1-1-1,1 1 0,0-1 1,0 1-1,0-1 0,0 1 1,-1-1-1,1 1 0,0-1 1,0 1-1,0-1 0,0 1 1,0-1-1,1 1 0,-1-1 1,0 1-1,0-1 0,0 1 1,0-1-1,0 1 0,1-1 1,-1 1-1,0-1 0,0 1 1,1-1-1,-1 0 0,0 1 1,1-1-1,-1 0 0,0 1 1,1-1-1,-1 0 0,1 1 1,-1-1-1,1 0 0,-1 0 1,1 1-1,-1-1 0,1 0 1,-1 0-1,1 0 0,-1 0 1,1 1-1,-1-1 0,1 0 1,-1 0-1,1 0 0,-1 0 1,1 0-1,-1-1 0,1 1 1,-1 0-1,1 0 0,49 0-2965,-38 0 1540,23 0-5327,4 0-4431</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34.552"/>
    </inkml:context>
    <inkml:brush xml:id="br0">
      <inkml:brushProperty name="width" value="0.025" units="cm"/>
      <inkml:brushProperty name="height" value="0.025" units="cm"/>
    </inkml:brush>
  </inkml:definitions>
  <inkml:trace contextRef="#ctx0" brushRef="#br0">84 0 9641,'0'0'22672,"-6"1"-22634,1 0-29,1 1 1,0-1-1,0 1 1,0 0 0,0 0-1,0 1 1,0-1-1,0 1 1,1 0 0,-1 0-1,1 0 1,0 0 0,0 0-1,0 1 1,1 0-1,-1-1 1,1 1 0,0 0-1,0 0 1,0 0-1,0 1 1,1-1 0,-1 0-1,1 1 1,0-1-1,1 0 1,-1 1 0,1 0-1,0 4 1,0-8-8,0 0 0,0 0 0,0 0 0,1 0 1,-1 0-1,0 0 0,0 0 0,1 0 0,-1 0 0,1-1 0,-1 1 1,1 0-1,-1 0 0,1 0 0,-1 0 0,1-1 0,0 1 0,-1 0 0,1-1 1,0 1-1,0-1 0,0 1 0,-1 0 0,1-1 0,0 0 0,1 1 1,35 5 171,-25-6-593,0-1 0,0 0 0,-1-1 0,13-4 0,9-7-3740,-2-6-2823</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10.425"/>
    </inkml:context>
    <inkml:brush xml:id="br0">
      <inkml:brushProperty name="width" value="0.025" units="cm"/>
      <inkml:brushProperty name="height" value="0.025" units="cm"/>
    </inkml:brush>
  </inkml:definitions>
  <inkml:trace contextRef="#ctx0" brushRef="#br0">810 505 15471,'-10'0'747,"-16"-2"112,-1 0 1,1-1-1,0-2 1,1-1-1,-1-1 1,1 0-1,0-2 1,-43-23-1,17 2-437,1-1-1,-66-56 0,-82-88-655,101 85-203,91 85 1455,-2-3-5816,18 4-4779,10 3-139</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35.206"/>
    </inkml:context>
    <inkml:brush xml:id="br0">
      <inkml:brushProperty name="width" value="0.025" units="cm"/>
      <inkml:brushProperty name="height" value="0.025" units="cm"/>
    </inkml:brush>
  </inkml:definitions>
  <inkml:trace contextRef="#ctx0" brushRef="#br0">0 21 21588,'0'0'11179,"59"-9"-12108,-49 5-2850,0-4-4037</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36"/>
    </inkml:context>
    <inkml:brush xml:id="br0">
      <inkml:brushProperty name="width" value="0.025" units="cm"/>
      <inkml:brushProperty name="height" value="0.025" units="cm"/>
    </inkml:brush>
  </inkml:definitions>
  <inkml:trace contextRef="#ctx0" brushRef="#br0">147 277 9929,'0'0'15263,"-9"-1"-14366,3 1-853,0 1 1,1-1-1,-1 1 1,0 0-1,1 0 1,-1 1-1,0 0 1,1 0-1,0 0 1,0 0-1,0 1 1,0 0-1,0 0 1,0 0-1,0 1 0,1 0 1,0 0-1,0 0 1,0 0-1,-6 8 1,7-7 125,-1 0 0,1-1 0,0 1 0,0 0 0,1 1 0,-1-1 0,-1 6 0,4-10-133,0-1 0,0 1 0,-1 0 0,1-1 0,0 1 0,0 0 0,0 0 0,0-1 0,0 1 0,0 0 0,1-1 0,-1 1 0,0 0 0,0 0 0,0-1 0,1 1 0,-1 0 0,0-1 0,1 1 0,-1 0 0,0-1 0,1 1 0,0 0 0,1 0-4,-1 0-1,0-1 1,1 1 0,-1-1-1,1 1 1,-1-1 0,1 1-1,-1-1 1,1 0-1,0 0 1,-1 0 0,1 0-1,-1 0 1,1 0-1,-1 0 1,3-1 0,3-1 38,1 0 1,0-1 0,-1 0-1,0 0 1,1 0 0,-1-1-1,-1 0 1,1-1 0,0 1 0,-1-1-1,11-12 1,3-4 37,34-45 0,-38 42 19,0 0 0,23-50-1,-33 60 16,-1-1 0,0 1 0,0-1 0,-2 0 0,0 0 0,0 0 0,0-19 0,-14 46-325,4 5 205,0 0-1,2 0 0,0 1 1,0 0-1,-2 31 0,0 95 143,7-142-268,-1 3 174,1 1-1,1-1 0,-1 1 0,1-1 0,0 0 0,0 1 0,2 5 0,-3-10-144,1 0-1,0 1 0,-1-1 0,1 0 0,0 0 0,-1-1 0,1 1 1,0 0-1,0 0 0,0 0 0,0 0 0,0-1 0,0 1 1,0 0-1,2 0 0,-1 0-384,0-1 1,0 1-1,0-1 1,0 0 0,0 1-1,0-1 1,0 0-1,1 0 1,-1-1-1,0 1 1,3-1 0,10-6-7374,-2-8-7729</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37.450"/>
    </inkml:context>
    <inkml:brush xml:id="br0">
      <inkml:brushProperty name="width" value="0.025" units="cm"/>
      <inkml:brushProperty name="height" value="0.025" units="cm"/>
    </inkml:brush>
  </inkml:definitions>
  <inkml:trace contextRef="#ctx0" brushRef="#br0">173 49 9001,'22'-15'11266,"-20"13"-10604,0 1 1,0 0-1,0-1 1,-1 1-1,1-1 1,-1 0-1,1 0 1,-1 0-1,0 1 1,0-1-1,0 0 1,0 0-1,0-1 1,0 1-1,1-4 1,-37 8 410,19 4-991,0 2 1,0 0 0,0 1 0,2 0-1,-1 1 1,1 1 0,0 0 0,1 1-1,-18 22 1,29-32-83,0 0 0,1 0 0,-1 0 0,1 0 0,-1 0 0,1 0 0,0 0 0,0 0 0,0 1 0,0-1 0,0 1 0,1-1 0,-1 0 0,1 1 0,0-1 0,0 1 0,0 2 0,0-3 0,0-1 0,1 0 0,0 1 0,-1-1 0,1 0 0,0 1 0,0-1 0,0 0 0,0 0 0,0 0 0,0 1 0,0-1 0,0 0 0,0-1 0,0 1 0,1 0 0,-1 0 0,0 0 0,1-1 0,-1 1 0,0-1 0,1 1 0,-1-1 0,1 1 0,-1-1 0,1 0 0,2 0 0,25 4-1107,-1-1 0,55-3 1,-60-2-731,0 0 1,0-2-1,0-1 1,23-7 0,-15 1-13048</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40.132"/>
    </inkml:context>
    <inkml:brush xml:id="br0">
      <inkml:brushProperty name="width" value="0.025" units="cm"/>
      <inkml:brushProperty name="height" value="0.025" units="cm"/>
    </inkml:brush>
  </inkml:definitions>
  <inkml:trace contextRef="#ctx0" brushRef="#br0">0 4 11627,'6'-3'8904,"-1"3"-6181,-3 0-1602,0 4-544,0 13 95,-1 3-351,-1 2-225,2 1-32,-2-1-32,0-1 32,0-3-32,0-3-545,0-1-480,0-5-640,0-1-898,0-4-832</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40.474"/>
    </inkml:context>
    <inkml:brush xml:id="br0">
      <inkml:brushProperty name="width" value="0.025" units="cm"/>
      <inkml:brushProperty name="height" value="0.025" units="cm"/>
    </inkml:brush>
  </inkml:definitions>
  <inkml:trace contextRef="#ctx0" brushRef="#br0">1 0 11915,'0'0'12076,"54"10"-10411,-21-9-768,4-1-737,3 0-640,-2 0-2499,-5-2-3683</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42.058"/>
    </inkml:context>
    <inkml:brush xml:id="br0">
      <inkml:brushProperty name="width" value="0.025" units="cm"/>
      <inkml:brushProperty name="height" value="0.025" units="cm"/>
    </inkml:brush>
  </inkml:definitions>
  <inkml:trace contextRef="#ctx0" brushRef="#br0">231 206 5830,'4'-14'10472,"-10"5"-4421,4 8-5693,-1 0 0,1 0 0,-1 0 0,1 0 0,-1 0 0,1 1 0,-1-1-1,0 1 1,-4-1 0,-46 5-1638,40 0 3213,9-2-1841,1-1-1,0 1 1,0 0-1,-1 0 1,1 0-1,1 1 1,-1-1-1,0 1 1,0-1-1,1 1 1,0 0-1,-1 0 0,1 0 1,0 0-1,1 0 1,-1 1-1,0-1 1,1 0-1,0 1 1,0-1-1,0 1 1,0 0-1,0-1 1,1 1-1,0 0 1,0 0-1,0-1 1,0 5-1,1-7-81,-1 0-1,0 0 1,1 0-1,-1 0 1,0 0-1,1 0 1,-1-1-1,1 1 1,0 0-1,-1 0 1,1 0-1,0 0 0,-1-1 1,1 1-1,0 0 1,0-1-1,0 1 1,-1-1-1,1 1 1,0-1-1,0 1 1,0-1-1,2 1 1,31 2 196,-23-3-113,-1-2-1,0 1 1,0-1 0,15-6-1,-14 3-30,0-1 0,0 0 0,-1-1 0,0 0 0,0-1 0,0 0 0,-1 0 0,0-1 0,13-18 0,-18 23-7,-1 0 0,0-1 0,0 1 0,0-1 0,-1 0 0,0 0 0,1 1 0,-2-1 0,1-1 0,0 1 0,-1 0 0,0 0 0,0-1 0,-1 1 0,0 0 0,0-1 0,0 1 0,0 0 0,-1-1 0,0 1 0,0 0 0,0 0 0,-1-1 0,0 1 0,-3-6 0,2 6-49,0 1 0,-1 0-1,0 0 1,0 1 0,0-1-1,0 1 1,0 0 0,-1 0 0,1 0-1,-1 0 1,0 1 0,0 0-1,0 0 1,0 0 0,-1 1 0,1-1-1,0 1 1,0 1 0,-1-1-1,1 1 1,-1 0 0,1 0 0,0 0-1,-9 2 1,-8 1 5,1 1 0,-1 0 0,1 2 0,-33 13 0,47-16-452,0 0 1,1 0-1,-1 0 1,1 1 0,0 0-1,-8 7 1,13-10 339,1 0 0,-1-1 0,0 1 0,0 0 0,1 0 1,-1 0-1,0 0 0,1-1 0,-1 1 0,1 0 0,-1 0 0,1 0 0,0 0 1,-1 0-1,1 0 0,0 0 0,0 0 0,0 1 0,0-1 0,0 0 1,0 0-1,0 0 0,0 0 0,0 0 0,0 0 0,0 0 0,1 0 1,-1 0-1,1 0 0,-1 0 0,0 0 0,1 0 0,-1 0 0,1 0 0,0 0 1,-1-1-1,1 1 0,0 0 0,0 0 0,-1-1 0,1 1 0,0 0 1,0-1-1,0 1 0,0-1 0,0 1 0,0-1 0,0 1 0,0-1 1,0 0-1,2 1 0,18 9-5222,3-1-2647</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42.801"/>
    </inkml:context>
    <inkml:brush xml:id="br0">
      <inkml:brushProperty name="width" value="0.025" units="cm"/>
      <inkml:brushProperty name="height" value="0.025" units="cm"/>
    </inkml:brush>
  </inkml:definitions>
  <inkml:trace contextRef="#ctx0" brushRef="#br0">29 11 10570,'0'0'14996,"-4"10"-14441,2-6-499,-1 3 100,-1 1-1,1-1 1,0 1-1,1-1 0,0 1 1,0 0-1,1 0 1,0 0-1,0 0 1,1 0-1,0 12 1,1-19-135,-1 1 1,1-1 0,0 0-1,-1 0 1,1 0 0,0 0 0,0 0-1,0 0 1,0 0 0,0 0-1,0 0 1,0 0 0,0-1 0,0 1-1,0 0 1,0-1 0,1 1-1,-1-1 1,0 1 0,0-1 0,1 1-1,-1-1 1,0 0 0,1 0-1,-1 0 1,0 0 0,1 0 0,-1 0-1,0 0 1,1 0 0,-1 0-1,0-1 1,1 1 0,-1 0 0,1-1-1,4-1 52,0 1 1,-1-1-1,0 1 0,1-2 0,-1 1 0,0 0 0,5-4 0,4-6 31,0 1 1,18-22-1,-28 30-29,-1-1-1,1 0 1,-1-1-1,0 1 1,-1 0-1,1-1 1,-1 1-1,0-1 1,0 0-1,0 0 1,-1 0-1,1 0 1,0-7-1,-2 10 60,-7 10-54,4-5-90,1 0 0,0 0 0,0 0 0,0 0 0,1 0 0,-1 1 0,1-1 0,-1 0-1,1 1 1,0-1 0,0 1 0,1 0 0,-1-1 0,1 1 0,0-1 0,0 1 0,0 0 0,0-1 0,1 1 0,-1 0 0,1-1 0,0 1 0,0-1 0,0 1 0,1-1 0,-1 0 0,1 1 0,0-1 0,2 3 0,-2-3-612,1-1 0,-1 0 1,1 0-1,-1 0 0,1 0 0,0 0 0,-1 0 1,1-1-1,0 1 0,0-1 0,1 0 0,-1 0 1,4 1-1,7 1-6777</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43.236"/>
    </inkml:context>
    <inkml:brush xml:id="br0">
      <inkml:brushProperty name="width" value="0.025" units="cm"/>
      <inkml:brushProperty name="height" value="0.025" units="cm"/>
    </inkml:brush>
  </inkml:definitions>
  <inkml:trace contextRef="#ctx0" brushRef="#br0">0 90 7687,'0'0'15914,"13"3"-14067,18 0-750,0 0 0,1-2 0,57-5 0,180-42 1190,18-2-7371,-263 46 2645,-18 2-7747</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44.892"/>
    </inkml:context>
    <inkml:brush xml:id="br0">
      <inkml:brushProperty name="width" value="0.025" units="cm"/>
      <inkml:brushProperty name="height" value="0.025" units="cm"/>
    </inkml:brush>
  </inkml:definitions>
  <inkml:trace contextRef="#ctx0" brushRef="#br0">158 211 4708,'0'0'24498,"-5"-8"-24007,3 4-460,1 2-13,0 0 0,1 1 0,-1-1 1,0 0-1,0 1 0,0-1 0,0 1 1,-1-1-1,1 1 0,0 0 0,-1 0 1,1-1-1,0 1 0,-1 0 0,1 0 1,-1 0-1,0 0 0,1 1 0,-1-1 1,0 0-1,0 1 0,1-1 0,-1 1 1,0-1-1,0 1 0,0 0 0,0 0 1,1 0-1,-1 0 0,0 0 0,0 0 1,0 1-1,0-1 0,1 1 0,-1-1 1,0 1-1,0-1 0,-2 3 0,-3 1-11,-1 0-1,2 1 0,-1 0 0,0 0 0,1 0 0,0 1 0,-9 11 1,12-14-5,0 1 0,0 0 0,1 0 0,0 1 0,-1-1 0,1 0 0,1 1 0,-1-1 0,0 1 0,1 0 0,0-1 0,0 1 0,1 0 0,-1 8 1,2-12-1,-1 0 1,1 0 0,-1 0 0,1 0-1,-1 1 1,1-1 0,0 0 0,-1 0 0,1-1-1,0 1 1,0 0 0,0 0 0,0 0-1,0 0 1,0-1 0,0 1 0,0-1 0,0 1-1,0 0 1,0-1 0,0 0 0,0 1-1,1-1 1,-1 0 0,0 0 0,0 1 0,0-1-1,1 0 1,-1 0 0,0 0 0,2-1-1,42-2 160,-35 0-93,-1 0-1,1-1 0,-1 0 0,0-1 0,0 0 0,0 0 1,-1-1-1,0 0 0,0-1 0,0 1 0,-1-2 0,0 1 0,0-1 1,7-10-1,-7 8 13,0 0 0,-1 0 0,-1-1 0,0 1 1,0-1-1,-1 0 0,0-1 0,-1 1 0,0-1 1,-1 1-1,2-24 0,-4 33-81,0-1 0,0 0 0,0 1 0,0-1 0,-1 1 0,1-1 0,-1 0 0,0 1 0,0-1 0,0 1 0,0 0 0,0-1 0,0 1 0,-1 0 0,1-1 0,-1 1 0,1 0 0,-1 0 0,0 0 0,0 0 0,-3-2 0,1 2 0,0 0 0,0 0 0,0 1 0,0-1 0,0 1 0,0 0 0,-1 0 0,1 1 0,0-1 0,0 1 0,-1 0 0,-4 0 0,-4 2 0,0 0 0,0 0 0,1 1 0,-1 0 0,1 1 0,0 1 0,0 0 0,-12 7 0,21-10-1,-37 27-184,28-11-123,12-18 291,0 1-1,0 0 0,1-1 0,-1 1 1,0-1-1,0 1 0,0 0 1,0-1-1,1 1 0,-1-1 0,0 1 1,1-1-1,-1 1 0,0 0 1,1-1-1,-1 0 0,1 1 1,-1-1-1,1 1 0,-1-1 0,1 1 1,-1-1-1,1 0 0,-1 1 1,1-1-1,-1 0 0,1 0 0,0 1 1,0-1-1,38 11-5266,-12-5-1022,-1-1-2796</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45.421"/>
    </inkml:context>
    <inkml:brush xml:id="br0">
      <inkml:brushProperty name="width" value="0.025" units="cm"/>
      <inkml:brushProperty name="height" value="0.025" units="cm"/>
    </inkml:brush>
  </inkml:definitions>
  <inkml:trace contextRef="#ctx0" brushRef="#br0">149 1 14414,'0'0'14509,"-8"6"-14242,-2 3-141,1 1 0,0-1-1,1 1 1,0 0 0,1 1-1,0 0 1,0 0 0,1 1-1,1 0 1,0 0 0,1 0-1,-5 22 1,5-19-110,1 0 1,0 1-1,2-1 1,0 0-1,0 1 1,2-1-1,0 1 1,0-1-1,2 0 0,0 0 1,5 16-1,-8-31-117,0 0-1,0 0 1,0 0-1,1 0 0,-1 1 1,0-1-1,0 0 1,0 0-1,0 0 0,0 0 1,0 0-1,0 0 1,0 0-1,0 0 0,0 1 1,0-1-1,0 0 1,1 0-1,-1 0 0,0 0 1,0 0-1,0 0 0,0 1 1,0-1-1,0 0 1,0 0-1,0 0 0,0 0 1,0 0-1,0 0 1,0 0-1,-1 1 0,1-1 1,0 0-1,0 0 1,0 0-1,0 0 0,0 0 1,0 0-1,0 0 1,0 1-1,0-1 0,0 0 1,0 0-1,0 0 1,-1 0-1,1 0 0,0 0 1,0 0-1,0 0 1,0 0-1,0 0 0,0 0 1,0 0-1,-1 0 1,1 0-1,0 0 0,0 1 1,0-1-1,0 0 1,0 0-1,0 0 0,-1-1 1,-9-5-3866,-12-14-3565,5 2-2797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11.022"/>
    </inkml:context>
    <inkml:brush xml:id="br0">
      <inkml:brushProperty name="width" value="0.025" units="cm"/>
      <inkml:brushProperty name="height" value="0.025" units="cm"/>
    </inkml:brush>
  </inkml:definitions>
  <inkml:trace contextRef="#ctx0" brushRef="#br0">1 219 14382,'0'0'864,"63"8"450,-15-10-193,14-19-705,9-13-256,6-2-96,5-5-32,0 1 0,-1 12-32,-7 10 0,-13 12-2402,-12 6-2370</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8:45.764"/>
    </inkml:context>
    <inkml:brush xml:id="br0">
      <inkml:brushProperty name="width" value="0.025" units="cm"/>
      <inkml:brushProperty name="height" value="0.025" units="cm"/>
    </inkml:brush>
  </inkml:definitions>
  <inkml:trace contextRef="#ctx0" brushRef="#br0">1 57 8232,'0'0'18129,"74"-31"-16175,-44 26-641,-1 0-576,-1 2-513,-3 1-160,-1-1-512,-3 3-1698,-5-3-2371,1-2-4291</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00.283"/>
    </inkml:context>
    <inkml:brush xml:id="br0">
      <inkml:brushProperty name="width" value="0.025" units="cm"/>
      <inkml:brushProperty name="height" value="0.025" units="cm"/>
    </inkml:brush>
  </inkml:definitions>
  <inkml:trace contextRef="#ctx0" brushRef="#br0">1 0 9929,'0'0'13421,"64"27"-12044,-29-24-416,3-1-480,2-2-289,-2 3-128,-2-1-64,-5 1-705,-6 2-672,-9 0-1346,-10 0-1825,-6-1-3171</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00.627"/>
    </inkml:context>
    <inkml:brush xml:id="br0">
      <inkml:brushProperty name="width" value="0.025" units="cm"/>
      <inkml:brushProperty name="height" value="0.025" units="cm"/>
    </inkml:brush>
  </inkml:definitions>
  <inkml:trace contextRef="#ctx0" brushRef="#br0">1 38 14350,'0'0'11242,"80"8"-9800,-37-9-1058,4-6-288,3 0-608,-2 0-1250,-5 1-1761,-5-3-1923,-8 0-5252</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01.001"/>
    </inkml:context>
    <inkml:brush xml:id="br0">
      <inkml:brushProperty name="width" value="0.025" units="cm"/>
      <inkml:brushProperty name="height" value="0.025" units="cm"/>
    </inkml:brush>
  </inkml:definitions>
  <inkml:trace contextRef="#ctx0" brushRef="#br0">1 1 11787,'0'0'11729,"11"2"-10955,39 4-283,89 26 0,-138-32-494,1 1 0,-1-1 0,0 0 1,0 1-1,1 0 0,-1-1 0,0 1 0,0 0 0,0 0 1,0 0-1,0 0 0,0 0 0,0 0 0,0 0 0,0 0 1,0 0-1,0 0 0,-1 0 0,1 0 0,0 1 0,-1-1 1,1 0-1,-1 0 0,0 1 0,1 1 0,-1 0 12,0 0-1,0 0 0,-1 0 1,1 0-1,-1 0 0,0 0 1,0 0-1,0 0 0,0 0 1,0-1-1,-2 4 0,-7 9 135,1-1 0,-2 0-1,-15 15 1,21-23-41,-36 43 258,26-30-1265,-1 1 1,-28 24-1,37-40-3974</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04.459"/>
    </inkml:context>
    <inkml:brush xml:id="br0">
      <inkml:brushProperty name="width" value="0.025" units="cm"/>
      <inkml:brushProperty name="height" value="0.025" units="cm"/>
    </inkml:brush>
  </inkml:definitions>
  <inkml:trace contextRef="#ctx0" brushRef="#br0">112 297 3812,'24'-14'6626,"-20"13"-5874,-1 0 0,0 0-1,0-1 1,-1 1 0,1-1 0,0 1-1,0-1 1,-1 0 0,1 0 0,-1 0-1,0-1 1,1 1 0,-1 0 0,0-1-1,0 0 1,-1 1 0,1-1 0,0 0-1,-1 0 1,0 0 0,0 0 0,0 0 0,2-5-1,-4 7-704,1 0-1,-1 0 1,1 1-1,0-1 1,-1 0 0,0 0-1,1 1 1,-1-1-1,1 1 1,-1-1-1,0 0 1,1 1-1,-1-1 1,0 1 0,0 0-1,1-1 1,-1 1-1,0 0 1,0-1-1,0 1 1,1 0-1,-1 0 1,0 0 0,0-1-1,0 1 1,0 0-1,1 0 1,-1 0-1,-1 1 1,-34-1 10,28 0 16,2 1-69,-1 1 1,0-1-1,0 1 1,1 0-1,-1 0 0,1 1 1,0 0-1,0 0 0,0 1 1,0 0-1,0 0 1,-5 5-1,8-7 19,0 0-1,1 0 1,-1 0 0,0 1-1,1-1 1,0 1 0,0 0-1,0 0 1,0 0 0,0 0-1,0 0 1,1 0 0,-1 0-1,1 0 1,0 1-1,0-1 1,0 0 0,1 1-1,-1-1 1,1 1 0,0-1-1,0 1 1,0-1 0,0 1-1,1 5 1,1-8-3,-1 1 0,0-1 0,1 0-1,-1 0 1,1 0 0,-1 0 0,1 0 0,0 0 0,-1 0 0,1-1-1,0 1 1,0 0 0,-1-1 0,1 0 0,0 1 0,0-1 0,0 0-1,0 0 1,-1 0 0,1 0 0,3 0 0,43-4 221,-37 0-217,1 0 0,0-1 0,-1 0 0,0 0 0,0-1 0,-1-1 0,1 0 0,-1 0 0,-1-1 0,1 0 0,-1-1 0,-1 0 0,0 0 0,0-1 0,-1 0 0,0 0 0,-1-1 0,0 0 0,0 0 0,-1 0 0,-1-1 0,0 0 0,-1 0 1,0 0-1,-1 0 0,0 0 0,0-17 0,-2 26-15,0 0 1,0 0 0,-1 0 0,1-1-1,-1 1 1,0 0 0,0 0 0,0 0-1,0 0 1,0 0 0,-1 0 0,0 1-1,1-1 1,-1 0 0,0 1 0,0-1-1,0 1 1,-1 0 0,1 0 0,-3-3-1,0 3-10,0-1 0,0 1 0,0 0 0,0 0-1,0 0 1,0 1 0,0 0 0,0 0-1,-1 0 1,1 1 0,-7-1 0,-2 2 3,1 0 1,-1 0 0,0 1-1,1 1 1,0 0-1,-1 1 1,1 1 0,-21 10-1,27-11 46,1 0 0,-1 1 0,1-1 0,0 1-1,-7 8 1,12-12-123,0 0 0,0 0-1,0 0 1,0 1-1,0-1 1,1 0-1,-1 0 1,1 1 0,-1-1-1,1 0 1,-1 1-1,1-1 1,-1 0-1,1 1 1,0 2 0,0-3-139,1 0 1,-1 0-1,0 0 1,1 0-1,-1 0 1,1 0-1,0 0 1,-1 0-1,1 0 1,0 0-1,-1 0 1,1 0-1,0 0 1,0-1-1,0 1 1,0 0-1,0-1 1,0 1-1,0 0 1,0-1 0,0 1-1,0-1 1,1 1-1,14 4-5872,4 0-4201</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06.250"/>
    </inkml:context>
    <inkml:brush xml:id="br0">
      <inkml:brushProperty name="width" value="0.025" units="cm"/>
      <inkml:brushProperty name="height" value="0.025" units="cm"/>
    </inkml:brush>
  </inkml:definitions>
  <inkml:trace contextRef="#ctx0" brushRef="#br0">0 44 4356,'2'-8'1955,"4"-15"2960,2 10 3718,-7 35-4357,0-9-3689,-2 22 1072,-1-24-1111,2 0 0,0-1 1,0 1-1,0 0 0,4 16 1,-3-26-511,-1-1 1,1 1 0,0 0-1,-1 0 1,1-1 0,0 1-1,-1 0 1,1-1 0,0 1-1,0-1 1,0 1 0,-1-1-1,1 1 1,0-1 0,0 0-1,0 1 1,0-1 0,0 0-1,0 0 1,0 0 0,0 0-1,0 0 1,0 0 0,0 0-1,0 0 1,0 0 0,0 0-1,0 0 1,0 0 0,-1-1-1,1 1 1,0 0 0,0-1-1,0 1 1,0-1 0,0 1-1,-1-1 1,1 1 0,1-2-1,34-21 861,-25 12-798,-1 0-1,0-1 1,-1 0 0,0 0 0,14-27 0,-5 9-55,-21 72-174,1-25 150,-1-3-4,2-1-1,-1 1 1,2 0 0,-1-1-1,4 25 1,-2-36-155,0 0 1,0-1-1,0 1 0,0 0 0,0-1 1,0 1-1,1-1 0,-1 0 1,0 1-1,1-1 0,-1 0 1,1 0-1,-1 0 0,1 0 0,0 0 1,-1 0-1,1 0 0,0-1 1,0 1-1,0-1 0,-1 1 1,1-1-1,0 0 0,0 0 0,0 1 1,0-1-1,2-1 0,1 2-928,0-1 0,0-1 0,0 1 0,0-1 0,-1 1 0,1-1 0,0-1 0,0 1 0,7-4 0,6-9-16936</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06.862"/>
    </inkml:context>
    <inkml:brush xml:id="br0">
      <inkml:brushProperty name="width" value="0.025" units="cm"/>
      <inkml:brushProperty name="height" value="0.025" units="cm"/>
    </inkml:brush>
  </inkml:definitions>
  <inkml:trace contextRef="#ctx0" brushRef="#br0">0 0 4164,'0'0'1666</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07.219"/>
    </inkml:context>
    <inkml:brush xml:id="br0">
      <inkml:brushProperty name="width" value="0.025" units="cm"/>
      <inkml:brushProperty name="height" value="0.025" units="cm"/>
    </inkml:brush>
  </inkml:definitions>
  <inkml:trace contextRef="#ctx0" brushRef="#br0">54 6 993,'0'0'3630,"-8"9"-662,-11 10-2016,8-9 1145,-4 6 4559,25-18-1151,19 4-3838,-15-1-505,181-2 3968,0-1-3779,196 0-5179,-331-1 3621,-1-3 0,80-17 1,-100 15-178,-65 0-11894,5 1 2722</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07.841"/>
    </inkml:context>
    <inkml:brush xml:id="br0">
      <inkml:brushProperty name="width" value="0.025" units="cm"/>
      <inkml:brushProperty name="height" value="0.025" units="cm"/>
    </inkml:brush>
  </inkml:definitions>
  <inkml:trace contextRef="#ctx0" brushRef="#br0">222 219 0,'0'0'16020,"-5"-9"-12859,4 6-2967,0 0 1,0 1-1,-1-1 0,1 0 1,-1 1-1,1-1 0,-1 1 1,0-1-1,0 1 0,-1 0 1,1 0-1,0 0 1,-1 0-1,1 0 0,-1 1 1,1-1-1,-1 1 0,0-1 1,0 1-1,0 0 0,0 0 1,0 0-1,0 1 1,0-1-1,0 1 0,0 0 1,0-1-1,0 2 0,0-1 1,0 0-1,0 0 1,0 1-1,0 0 0,0-1 1,0 1-1,0 0 0,0 1 1,0-1-1,1 0 0,-1 1 1,0-1-1,1 1 1,-4 3-1,1-1-98,0-1 0,0 1 0,0 0 0,1 1 0,0-1 0,0 1 1,0 0-1,0 0 0,1 0 0,-1 0 0,1 1 0,1 0 0,-1-1 0,1 1 0,0 0 0,0 0 0,1 0 1,0 0-1,0 0 0,-1 10 0,3-15-82,0 1 1,0-1 0,-1 0-1,1 0 1,0 1-1,0-1 1,0 0 0,0 0-1,0 0 1,0 0-1,0 0 1,1 0 0,-1 0-1,0-1 1,0 1-1,1 0 1,-1-1 0,1 1-1,-1-1 1,0 1-1,1-1 1,-1 0 0,1 0-1,-1 0 1,1 1-1,-1-1 1,1 0 0,-1-1-1,1 1 1,1 0-1,4-1 92,0 1 1,0-1-1,0 0 0,0 0 0,10-4 0,-7 0-30,-1 0 1,0-1-1,0 0 1,0 0-1,-1-1 1,0 0-1,0 0 0,-1-1 1,0 0-1,0 0 1,-1-1-1,0 0 1,0 0-1,-1-1 1,-1 1-1,1-1 0,-2 0 1,1 0-1,-1-1 1,-1 1-1,0-1 1,0 1-1,-1-1 1,0-13-1,-2 20-75,-1 0 0,1 0 0,0 0 0,-1 0 0,0 0 0,0 0 0,0 1 0,-1-1-1,1 1 1,-1-1 0,0 1 0,0 0 0,0 0 0,0 0 0,-1 1 0,1-1 0,-1 1 0,1 0 0,-1 0 0,0 0 0,0 0 0,0 1 0,0-1 0,0 1-1,0 0 1,-5 0 0,-2-2-11,0 1 0,0 0 0,0 1 0,0 0 0,0 1 0,0 1 0,0-1 0,-1 2 0,-10 2 0,18-3-54,0 0-1,0 1 0,1-1 1,-1 1-1,1 0 0,-1 0 1,1 1-1,0-1 0,-1 1 1,1-1-1,1 1 0,-1 0 1,0 0-1,1 0 1,-1 1-1,1-1 0,-3 7 1,4-8-180,0 0 0,1 0 1,-1 0-1,1 0 0,-1 0 0,1 0 1,0 1-1,0-1 0,0 0 1,0 0-1,0 1 0,0-1 1,1 0-1,-1 0 0,1 0 1,-1 0-1,1 1 0,0-1 1,0 0-1,0 0 0,0-1 1,0 1-1,1 0 0,-1 0 0,0 0 1,1-1-1,-1 1 0,1-1 1,0 1-1,0-1 0,-1 0 1,1 1-1,3 0 0,20 12-5398,3-3-4640</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08.492"/>
    </inkml:context>
    <inkml:brush xml:id="br0">
      <inkml:brushProperty name="width" value="0.025" units="cm"/>
      <inkml:brushProperty name="height" value="0.025" units="cm"/>
    </inkml:brush>
  </inkml:definitions>
  <inkml:trace contextRef="#ctx0" brushRef="#br0">141 0 2915,'0'0'26569,"-11"2"-26158,0 0-208,0 0 0,0 1 0,0 1 0,-20 8 0,28-10-124,0-1 1,-1 1-1,1 0 0,0 0 1,0 0-1,0 1 0,0-1 1,0 1-1,0-1 1,1 1-1,-1 0 0,1 0 1,0 0-1,0 0 0,0 1 1,0-1-1,0 1 0,1-1 1,0 1-1,-1-1 0,1 1 1,0 4-1,1-7-78,0 1 0,1-1 1,-1 1-1,1-1 0,-1 1 0,1-1 0,-1 1 1,1-1-1,0 0 0,-1 1 0,1-1 1,0 0-1,0 0 0,0 0 0,0 1 0,0-1 1,0 0-1,1 0 0,-1-1 0,0 1 1,0 0-1,1 0 0,-1-1 0,1 1 0,-1 0 1,0-1-1,1 1 0,-1-1 0,1 0 0,-1 0 1,1 1-1,-1-1 0,4 0 0,63 1-51,-52-2-26,-11 1 10,54-1-2506,-20-6-2990,-10-1-1816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11.610"/>
    </inkml:context>
    <inkml:brush xml:id="br0">
      <inkml:brushProperty name="width" value="0.025" units="cm"/>
      <inkml:brushProperty name="height" value="0.025" units="cm"/>
    </inkml:brush>
  </inkml:definitions>
  <inkml:trace contextRef="#ctx0" brushRef="#br0">0 86 11563,'0'0'2114,"91"-4"-416,-22-4-513,19-2-545,16 0-287,13 1-193,11 1-64,4 1-96,-7 0-192,-9 0-1730,-16 0-1537,-21-1-2435</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12.523"/>
    </inkml:context>
    <inkml:brush xml:id="br0">
      <inkml:brushProperty name="width" value="0.025" units="cm"/>
      <inkml:brushProperty name="height" value="0.025" units="cm"/>
    </inkml:brush>
  </inkml:definitions>
  <inkml:trace contextRef="#ctx0" brushRef="#br0">118 205 11627,'1'-1'465,"0"1"0,0-1 0,-1 0 0,1 0 0,0 0 0,0 0 0,-1 0 0,1 0 0,0 0 0,-1 0 0,1 0 0,-1 0 0,1 0 0,-1 0 0,0 0 0,1 0 0,-1-1 0,0 1 0,0 0 0,0 0 0,0-2 0,0 2-237,-1 0-1,1 0 1,-1 0-1,1 0 1,-1 0-1,0 0 1,1 0-1,-1 1 1,0-1 0,1 0-1,-1 0 1,0 1-1,0-1 1,0 1-1,0-1 1,0 1-1,0-1 1,1 1-1,-3-1 1,0 0-93,0 0 0,-1 0-1,1 0 1,0 1 0,0-1 0,-1 1 0,1 0 0,0 0 0,-1 0 0,1 0-1,0 1 1,-1 0 0,1-1 0,0 1 0,-4 1 0,3 2-86,-1-1 0,1 0 0,0 1 1,0 0-1,0 0 0,1 0 1,-1 0-1,1 1 0,0-1 0,0 1 1,1 0-1,-1 0 0,1 0 0,0 0 1,1 0-1,-1 0 0,1 1 0,0-1 1,0 1-1,0-1 0,1 10 0,0-15-45,0 1-1,0 0 1,1 0-1,-1-1 1,0 1-1,0 0 1,1-1-1,-1 1 1,0 0-1,1-1 1,-1 1-1,1 0 1,-1-1-1,1 1 1,-1-1-1,1 1 1,-1-1-1,1 1 1,-1-1-1,1 0 1,0 1-1,-1-1 1,1 0-1,0 1 1,-1-1-1,1 0 1,0 0-1,-1 1 1,1-1-1,0 0 1,0 0-1,-1 0 1,1 0-1,0 0 1,0 0-1,-1 0 1,1 0-1,0-1 1,-1 1-1,1 0 1,1 0-1,32-12 203,-21 2-165,-1 1 1,0-2 0,-1 0 0,0 0-1,-1-1 1,0 0 0,-1-1 0,12-22-1,-8 13 317,-2-1-1,-1 0 0,-1 0 1,11-40-1,-25 82-301,-1 0 13,2 0-1,0 0 0,1 1 1,1-1-1,1 1 0,0-1 1,4 28-1,-1-42-672,0-1 0,0 1 0,0-1 0,1 0 0,0 0 0,0 0 0,0 0 0,0 0 0,1 0 0,0-1 0,-1 0 0,1 0 0,7 4 0,-3 0-6411</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12.863"/>
    </inkml:context>
    <inkml:brush xml:id="br0">
      <inkml:brushProperty name="width" value="0.025" units="cm"/>
      <inkml:brushProperty name="height" value="0.025" units="cm"/>
    </inkml:brush>
  </inkml:definitions>
  <inkml:trace contextRef="#ctx0" brushRef="#br0">135 0 19154,'0'0'11691,"-10"6"-11141,6-3-482,-14 8 209,1 1-1,-22 18 1,35-27-252,0 0 0,0 0 0,1 1 0,0-1 0,-1 1 0,1 0 0,1 0 0,-1 0 0,1 0 0,-1 0-1,1 1 1,0-1 0,1 1 0,-1 0 0,1-1 0,0 1 0,0 0 0,0 6 0,1-10-25,0 0 0,1 0 0,-1-1 0,1 1 0,-1 0 0,1 0 0,0 0 0,-1 0 0,1-1 0,0 1 0,0 0 0,-1 0 0,1-1 0,0 1 0,0-1 0,0 1 0,0-1 0,0 1 0,0-1 0,0 0 0,0 1 0,0-1 0,0 0 0,0 0 0,0 1 0,0-1 0,0 0 0,0 0 0,0 0 0,1-1 0,39 0 0,-34 1 0,1-1-357,1 0-1,-1-1 1,1 0-1,-1 0 1,12-6-1,38-25-5958,-33 15-3769</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13.519"/>
    </inkml:context>
    <inkml:brush xml:id="br0">
      <inkml:brushProperty name="width" value="0.025" units="cm"/>
      <inkml:brushProperty name="height" value="0.025" units="cm"/>
    </inkml:brush>
  </inkml:definitions>
  <inkml:trace contextRef="#ctx0" brushRef="#br0">1 1 6118,'0'0'20819,"71"16"-18801,-32-16-800,4 0-386,4 0-351,-1 0-257,-3 0-224,-5-2-352,-8 0-833,-9 0-801,-10-1-1602</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13.860"/>
    </inkml:context>
    <inkml:brush xml:id="br0">
      <inkml:brushProperty name="width" value="0.025" units="cm"/>
      <inkml:brushProperty name="height" value="0.025" units="cm"/>
    </inkml:brush>
  </inkml:definitions>
  <inkml:trace contextRef="#ctx0" brushRef="#br0">0 16 16111,'0'0'12300,"70"9"-10058,-29-9-929,8-9-704,0 4-513,-4 0-128,-6 1-1025,-6 4-1506,-7 0-2305,-8-1-2115</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14.636"/>
    </inkml:context>
    <inkml:brush xml:id="br0">
      <inkml:brushProperty name="width" value="0.025" units="cm"/>
      <inkml:brushProperty name="height" value="0.025" units="cm"/>
    </inkml:brush>
  </inkml:definitions>
  <inkml:trace contextRef="#ctx0" brushRef="#br0">1 13 15855,'0'0'11659,"72"0"-9705,-45 0-769,5 0-673,-2 0-479,-2 0-33,2 0-865,-4-2-1217,-2-1-2178,-8-4-3492</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15.601"/>
    </inkml:context>
    <inkml:brush xml:id="br0">
      <inkml:brushProperty name="width" value="0.025" units="cm"/>
      <inkml:brushProperty name="height" value="0.025" units="cm"/>
    </inkml:brush>
  </inkml:definitions>
  <inkml:trace contextRef="#ctx0" brushRef="#br0">195 333 6726,'0'0'6748,"6"-10"-5034,-5 9-1546,24-38 1717,-24 37-1579,0 0 1,1 0-1,-1 0 1,-1 0-1,1 0 1,0 0-1,0 0 1,-1 0-1,1 0 1,-1-1-1,0 1 1,1 0-1,-1 0 0,0 0 1,-1-1-1,1 1 1,0 0-1,0 0 1,-1-1-1,0 1 1,1 0-1,-2-2 1,0 3-226,0-1 0,0 1 0,0 0 0,0 0 0,0 0 0,-1 0 0,1 0 0,0 0 0,0 0 1,-1 1-1,1 0 0,-1-1 0,1 1 0,0 0 0,-1 0 0,1 0 0,-1 0 0,1 1 0,-1-1 1,-2 2-1,0-2 15,0 1 1,1 0-1,-1 1 1,1-1 0,-1 1-1,1 0 1,0 0 0,0 0-1,-7 5 1,8-4-88,0-1 0,1 1 1,-1-1-1,1 1 0,0 0 1,-1 0-1,1 0 0,1 0 0,-1 0 1,0 0-1,1 1 0,0-1 1,-1 1-1,2-1 0,-1 1 0,0-1 1,1 1-1,-1-1 0,1 1 1,0 0-1,0-1 0,1 6 0,0-8 22,0 0 0,0 0 0,0 0 0,0 0-1,0 0 1,0 0 0,0 0 0,0-1 0,1 1-1,-1 0 1,0-1 0,0 1 0,1-1 0,-1 0-1,0 1 1,1-1 0,-1 0 0,0 0 0,1 0-1,-1 0 1,1 0 0,-1 0 0,2 0 0,33-6 681,-28 2-646,-1 0-1,1 0 0,-1-1 0,-1 0 0,1 0 0,-1-1 0,0 0 0,0 0 0,0-1 1,-1 1-1,6-10 0,-3 4 27,-1 0 0,0-1 0,-1 0 1,0 0-1,7-27 0,-11 35-36,-1-1-1,0 0 1,0 0 0,0 0 0,-1 0-1,0 0 1,0 1 0,-1-1 0,1 0-1,-1 0 1,0 0 0,-1 1 0,0-1-1,0 0 1,0 1 0,-5-10-1,4 11-50,-1 0 0,1 1 0,0 0 0,-1-1 0,0 1 0,0 1 0,1-1 0,-2 0 0,1 1 0,0 0 0,0 0 0,-1 0 0,1 1 0,-1 0 0,0-1 0,1 1 0,-1 1 0,0-1 0,0 1 0,-9 0 0,4 1-6,0-1 1,1 1-1,-1 1 1,0 0-1,1 0 0,0 1 1,-1 0-1,1 1 1,0 0-1,0 0 1,1 1-1,-1 0 1,1 1-1,0-1 1,1 2-1,0-1 1,-1 1-1,2 0 1,-10 12-1,16-18-73,-1 0 0,0 0 0,1 0 0,-1 0 1,1 1-1,-1-1 0,1 0 0,-1 0 0,1 1 0,0-1 0,0 0 0,0 0 1,0 1-1,0-1 0,0 0 0,0 1 0,0-1 0,0 0 0,0 0 0,1 1 0,-1-1 1,1 0-1,-1 0 0,1 0 0,-1 1 0,2 0 0,0 1-546,0-1-1,0 0 1,1 0 0,-1-1-1,1 1 1,-1 0 0,1-1-1,0 1 1,-1-1-1,4 1 1,17 6-5674</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16.161"/>
    </inkml:context>
    <inkml:brush xml:id="br0">
      <inkml:brushProperty name="width" value="0.025" units="cm"/>
      <inkml:brushProperty name="height" value="0.025" units="cm"/>
    </inkml:brush>
  </inkml:definitions>
  <inkml:trace contextRef="#ctx0" brushRef="#br0">2 0 11339,'0'0'11739,"0"10"-9983,0 3-1315,-1-6-8,1 1-1,0-1 1,0 0 0,0 0 0,1 0-1,3 13 1,-3-18-352,0 0 0,0 0 0,0 0 0,0 0 0,0 0 0,1-1 0,-1 1-1,0 0 1,1-1 0,-1 1 0,1-1 0,0 0 0,-1 1 0,1-1 0,0 0 0,0 0 0,0 0 0,0 0 0,0 0 0,0 0 0,0-1 0,0 1 0,0-1 0,0 0-1,0 1 1,0-1 0,1 0 0,-1 0 0,0 0 0,3-1 0,-1 0-18,1 0 0,-1 0 1,1 0-1,-1-1 0,0 0 0,0 0 0,0 0 0,0 0 0,0-1 0,0 1 1,-1-1-1,1 0 0,-1 0 0,0-1 0,1 1 0,2-6 0,1 0 39,0 0-1,-1-1 1,0 1-1,-1-1 0,7-17 1,-17 43-121,1-1 0,1 1 1,0-1-1,1 1 0,1 0 1,0 0-1,2 19 0,-1-34-105,0 0 0,1-1-1,-1 1 1,1 0 0,-1 0 0,1 0-1,-1 0 1,1-1 0,0 1-1,-1 0 1,1 0 0,0-1 0,0 1-1,-1 0 1,1-1 0,0 1-1,0-1 1,0 1 0,0-1 0,0 0-1,-1 1 1,1-1 0,0 0-1,0 0 1,0 0 0,0 1 0,0-1-1,0 0 1,2 0 0,18-2-8447,-11-1 793</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16.517"/>
    </inkml:context>
    <inkml:brush xml:id="br0">
      <inkml:brushProperty name="width" value="0.025" units="cm"/>
      <inkml:brushProperty name="height" value="0.025" units="cm"/>
    </inkml:brush>
  </inkml:definitions>
  <inkml:trace contextRef="#ctx0" brushRef="#br0">0 95 13421,'0'0'10618,"13"1"-8141,41-2-954,-1-3 1,1-3-1,81-19 0,5-1-1648,-76 16-1036,23-4-2575,-30 11-5215</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17.109"/>
    </inkml:context>
    <inkml:brush xml:id="br0">
      <inkml:brushProperty name="width" value="0.025" units="cm"/>
      <inkml:brushProperty name="height" value="0.025" units="cm"/>
    </inkml:brush>
  </inkml:definitions>
  <inkml:trace contextRef="#ctx0" brushRef="#br0">192 234 14574,'0'0'11013,"-10"-5"-10602,-32-16-256,39 20-155,0 0 0,0 1 1,0-1-1,0 1 0,0 0 0,0 0 1,0 0-1,1 0 0,-1 0 1,0 1-1,0-1 0,0 1 0,0 0 1,0 0-1,1 0 0,-1 0 1,0 0-1,1 1 0,-1-1 1,1 1-1,-1 0 0,1-1 0,-3 4 1,-2 1-10,1 1 1,0-1 0,0 1 0,1 0-1,-8 14 1,10-16 21,1-1 0,0 0-1,0 1 1,0-1 0,0 1 0,1-1 0,0 1 0,0 0-1,0 0 1,1-1 0,-1 1 0,1 0 0,0 0-1,2 9 1,-1-13 33,0 0 0,0-1 0,0 1 0,0 0 0,0 0 0,0 0 0,0-1 0,0 1 0,0 0 0,1-1 0,-1 1 0,0-1 0,0 0 0,1 1 0,-1-1 0,0 0 0,1 0 0,-1 0 0,0 0 0,1 0 0,-1 0 0,0 0 0,1 0 0,-1 0 0,0-1 0,0 1 0,1-1 0,1 0 0,37-15 1316,-26 5-1102,0 0-1,0 0 1,-1-1-1,-1-1 1,0 0 0,0-1-1,18-30 1,-24 35-147,-1 0-1,0 0 1,0-1 0,-1 0 0,0 0 0,-1 0-1,0 0 1,-1-1 0,0 1 0,0-1 0,-1 1 0,-1-1-1,1 0 1,-3-16 0,1 24-113,0 0 0,0 1 0,0-1 0,-1 0 0,1 0 0,-1 1 0,0-1 0,1 1 0,-1 0 0,0-1 0,0 1 0,-1 0 0,1 0 0,0 0 0,-1 0 0,1 1 0,-1-1 0,1 1 0,-1-1 0,0 1 0,0 0 0,0 0 0,0 0 0,0 1 0,0-1 0,0 1 0,0-1 0,0 1 0,0 0 0,0 0 0,-3 1 0,-3-1 0,1 0 0,-1 1 0,1 0 0,0 1 0,-1 0 0,1 0 0,0 1 0,0 0 0,0 0 0,-8 5 0,9-2-219,-1-1 0,1 1-1,0 1 1,0-1 0,0 1 0,1 1 0,-9 13-1,14-20 142,0 1 0,0-1-1,0 1 1,0 0-1,0 0 1,0-1 0,0 1-1,0 0 1,1 0-1,-1 0 1,1 0 0,0 0-1,-1 0 1,1 0-1,0 0 1,0 0 0,0 0-1,1 0 1,-1 0-1,0 0 1,1 0 0,-1 0-1,1 0 1,0 0-1,-1-1 1,1 1 0,0 0-1,0 0 1,0-1-1,0 1 1,1 0 0,-1-1-1,0 1 1,1-1-1,-1 0 1,1 1 0,-1-1-1,1 0 1,0 0-1,-1 0 1,1 0 0,2 0-1,53 18-10534,-25-14 54</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17.463"/>
    </inkml:context>
    <inkml:brush xml:id="br0">
      <inkml:brushProperty name="width" value="0.025" units="cm"/>
      <inkml:brushProperty name="height" value="0.025" units="cm"/>
    </inkml:brush>
  </inkml:definitions>
  <inkml:trace contextRef="#ctx0" brushRef="#br0">107 0 13261,'0'0'11498,"-8"5"-9832,2 0-1414,-1 1-1,0 0 1,1 0 0,0 0-1,0 0 1,1 1 0,0 0-1,0 0 1,1 1 0,-1-1-1,2 1 1,-1 0 0,-4 16-1,3-7 57,0 0-1,1 0 1,1 1-1,-2 31 1,11 10-900,-4-52-259,1 0 0,-1 1 1,1-1-1,0-1 0,8 13 1,-4-3-9384</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12.141"/>
    </inkml:context>
    <inkml:brush xml:id="br0">
      <inkml:brushProperty name="width" value="0.025" units="cm"/>
      <inkml:brushProperty name="height" value="0.025" units="cm"/>
    </inkml:brush>
  </inkml:definitions>
  <inkml:trace contextRef="#ctx0" brushRef="#br0">0 1494 12011,'0'0'2782,"12"-4"-2302,17-7-150,0-2-1,0 0 1,49-34-1,86-70 435,-73 50-529,20-13-109,387-264 1,-372 266 218,3 6-1,151-60 1,455-114 533,-537 187-368,-97 27-95,196-53 383,-244 74 341,-1 2 1,1 2-1,95 0 0,-134 8-882,-1 1-1,0 0 1,0 1-1,0 1 0,21 8 1,-21-7-241,0 0-1,1-1 1,-1-1 0,22 3 0,-31-5-278,-1-1 0,1 0 0,-1 0 0,0-1 0,1 1 0,-1-1 0,1 0 0,-1 0 0,0 0 0,1 0 0,-1 0 0,0-1 0,0 1 0,0-1 0,0 0 0,0 0 0,3-3 0,24-32-7188,-1-13-7749</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17.821"/>
    </inkml:context>
    <inkml:brush xml:id="br0">
      <inkml:brushProperty name="width" value="0.025" units="cm"/>
      <inkml:brushProperty name="height" value="0.025" units="cm"/>
    </inkml:brush>
  </inkml:definitions>
  <inkml:trace contextRef="#ctx0" brushRef="#br0">1 81 10186,'0'0'14125,"69"-34"-11883,-32 23-416,3 2-865,1 0-705,1 4-192,-6 1-1569,-8 2-3076,-2-5-4483</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18.852"/>
    </inkml:context>
    <inkml:brush xml:id="br0">
      <inkml:brushProperty name="width" value="0.025" units="cm"/>
      <inkml:brushProperty name="height" value="0.025" units="cm"/>
    </inkml:brush>
  </inkml:definitions>
  <inkml:trace contextRef="#ctx0" brushRef="#br0">101 310 3203,'0'0'8531,"9"-9"-4960,-3 3-3133,27-31 3485,-31 35-3428,0-1-1,0 0 0,0 0 0,-1 0 0,0-1 0,1 1 0,-1 0 1,0 0-1,-1-1 0,1 1 0,0-1 0,-1 1 0,0-1 0,0 1 1,0-4-1,-1 6-450,0 0 0,1 0 0,-1 0 0,0 0 0,0 1-1,1-1 1,-1 0 0,0 1 0,0-1 0,0 0 0,0 1 0,0-1 0,0 1 0,0 0 0,0-1 0,0 1 0,0 0 0,0 0 0,0-1 0,0 1 0,0 0 0,0 0 0,-1 0 0,1 0 0,0 1-1,0-1 1,0 0 0,-1 1 0,-36 6 630,30-3-681,0 1-1,1 0 1,-1 0-1,1 0 0,1 1 1,-1 0-1,1 0 1,-6 8-1,9-12 5,0 1-1,1 0 0,-1 0 1,1 1-1,0-1 0,0 0 1,0 1-1,0-1 1,1 1-1,0 0 0,-1-1 1,1 1-1,1 0 1,-1 0-1,0 0 0,1 0 1,0 0-1,0 0 0,0-1 1,1 8-1,0-11 5,-1 1-1,1 0 1,0-1 0,-1 1-1,1-1 1,0 1 0,0-1-1,0 1 1,-1-1 0,1 1-1,0-1 1,0 0 0,0 0-1,0 1 1,-1-1 0,1 0-1,0 0 1,0 0-1,0 0 1,0 0 0,0 0-1,0 0 1,0 0 0,0 0-1,-1-1 1,1 1 0,0 0-1,1-1 1,27-9 98,-16 2-80,0-1 1,0 0-1,-1 0 1,-1-2-1,1 1 1,-2-2-1,20-24 1,-14 14 191,-1-2 1,-2 1 0,19-43 0,-8-11 1111,-22 61-661,-16 52-378,5-7-284,0 0 0,2 1 0,2 1 0,1-1 0,-1 54 0,5-83-138,0 1 0,0-1 1,0 0-1,0 0 0,1 0 0,-1 0 1,0 0-1,0-1 0,1 1 0,-1 0 0,1 0 1,-1 0-1,1 0 0,-1 0 0,1 0 1,0-1-1,-1 1 0,2 1 0,-1-1-219,0-1 0,0 1 1,0-1-1,0 1 0,0-1 0,0 1 0,0-1 0,0 0 0,0 0 0,0 1 0,0-1 1,0 0-1,0 0 0,0 0 0,0 0 0,0 0 0,0 0 0,0 0 0,0-1 0,0 1 0,0 0 1,0-1-1,0 1 0,0 0 0,0-1 0,0 1 0,0-1 0,0 0 0,1 0 0,8-9-13320</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19.534"/>
    </inkml:context>
    <inkml:brush xml:id="br0">
      <inkml:brushProperty name="width" value="0.025" units="cm"/>
      <inkml:brushProperty name="height" value="0.025" units="cm"/>
    </inkml:brush>
  </inkml:definitions>
  <inkml:trace contextRef="#ctx0" brushRef="#br0">174 59 13357,'0'0'4665,"2"-8"-960,6-27-1004,-8 35-2667,0-1-1,1 1 0,-1-1 0,0 1 1,0-1-1,0 1 0,0-1 1,0 1-1,0-1 0,0 1 0,0-1 1,0 1-1,0-1 0,0 1 0,0-1 1,0 1-1,0-1 0,-1 1 0,1-1 1,0 1-1,0-1 0,-1 1 0,1-1 1,0 1-1,0 0 0,-1-1 0,1 1 1,-1-1-1,1 1 0,0 0 0,-1-1 1,1 1-1,-1 0 0,-19 1 1060,-16 16 57,25-7-953,0 0-1,1 0 0,0 1 0,1 1 1,0 0-1,1 0 0,0 1 0,1-1 1,0 2-1,1-1 0,1 1 0,0 0 1,1 0-1,0 0 0,1 1 0,1-1 1,0 1-1,1 0 0,1 0 0,1 17 1,0-28-128,1 0 1,-1 0-1,1 0 1,0-1-1,0 1 1,0-1-1,0 1 1,1-1-1,-1 0 1,1 0-1,0 0 1,0 0-1,0 0 1,0-1-1,0 0 1,4 3-1,22 20-1072,-28-24 623,0 1-1,0 0 1,1-1 0,-1 1 0,0 0 0,0-1-1,-1 1 1,1 0 0,0 0 0,-1 0-1,1 0 1,-1 0 0,1 0 0,-1 3-1,0-4 115,0-1-1,0 1 0,-1-1 0,1 0 0,0 1 1,0-1-1,-1 0 0,1 1 0,0-1 0,0 0 1,-1 1-1,1-1 0,0 0 0,-1 0 0,1 1 1,-1-1-1,1 0 0,0 0 0,-1 0 0,1 0 1,-1 1-1,1-1 0,0 0 0,-1 0 0,1 0 1,-1 0-1,1 0 0,-1 0 0,1 0 0,0 0 1,-1 0-1,1 0 0,-1 0 0,0-1 0,-17-3-4920,2-9-985</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19.876"/>
    </inkml:context>
    <inkml:brush xml:id="br0">
      <inkml:brushProperty name="width" value="0.025" units="cm"/>
      <inkml:brushProperty name="height" value="0.025" units="cm"/>
    </inkml:brush>
  </inkml:definitions>
  <inkml:trace contextRef="#ctx0" brushRef="#br0">1 39 12300,'0'0'15438,"60"-16"-13708,-25 14-609,3-2-448,-1 1-481,-2 1-224,-4-1-1474,-5 1-2786,-6-4-4164</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32.097"/>
    </inkml:context>
    <inkml:brush xml:id="br0">
      <inkml:brushProperty name="width" value="0.025" units="cm"/>
      <inkml:brushProperty name="height" value="0.025" units="cm"/>
    </inkml:brush>
  </inkml:definitions>
  <inkml:trace contextRef="#ctx0" brushRef="#br0">1 0 12812,'0'0'14158,"61"16"-13262,-27-16-479,2 0-321,0 0-32,-6 0-32,-3 0-288,-5 0-865,-8 0-705,-10 0-1121</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32.440"/>
    </inkml:context>
    <inkml:brush xml:id="br0">
      <inkml:brushProperty name="width" value="0.025" units="cm"/>
      <inkml:brushProperty name="height" value="0.025" units="cm"/>
    </inkml:brush>
  </inkml:definitions>
  <inkml:trace contextRef="#ctx0" brushRef="#br0">0 1 6566,'0'0'18994,"57"17"-17072,-24-17-1281,5-1-513,-4-2-96,-1 1-1057,-2 2-1474,-11 0-928,-4 0-1089,-6 0-4677</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34.678"/>
    </inkml:context>
    <inkml:brush xml:id="br0">
      <inkml:brushProperty name="width" value="0.025" units="cm"/>
      <inkml:brushProperty name="height" value="0.025" units="cm"/>
    </inkml:brush>
  </inkml:definitions>
  <inkml:trace contextRef="#ctx0" brushRef="#br0">147 300 4708,'39'-27'10296,"-38"27"-9841,0-2 0,1 1 0,-1 0 0,1 0 0,-1 0 0,0-1 0,0 1 0,0 0 0,0-1 0,0 1 0,0-1 0,0 0 0,0 1 0,-1-1 0,1 0 0,-1 1-1,1-1 1,-1 0 0,0 0 0,1 1 0,-1-1 0,0 0 0,0-2 0,-2 3-354,1 0 0,0 0 0,-1 0 0,1 1 0,-1-1 0,1 0-1,-1 1 1,1-1 0,-1 1 0,0-1 0,1 1 0,-1 0 0,0-1 0,1 1 0,-1 0-1,0 0 1,1 0 0,-3 1 0,-33 0 449,30 1-461,0 0 0,-1 1 0,1 0 1,0 0-1,0 0 0,0 1 1,1 0-1,-1 0 0,1 1 1,0 0-1,0 0 0,1 0 1,0 1-1,0 0 0,0 0 1,0 0-1,1 1 0,0-1 1,0 1-1,1 0 0,0 0 0,0 0 1,1 1-1,0-1 0,-2 10 1,4-16-86,0 0 1,0-1-1,0 1 0,0 0 1,0 0-1,0 0 1,0 0-1,1 0 1,-1 0-1,0 0 1,0 0-1,1-1 0,-1 1 1,1 0-1,-1 0 1,1 0-1,-1-1 1,1 1-1,-1 0 1,1 0-1,0-1 0,-1 1 1,1-1-1,0 1 1,0-1-1,1 2 1,28 2 117,-23-5-94,0-1 0,1 1 0,-1-1 0,0 0 0,0-1 0,10-4-1,-1-3 16,0-1 0,-1 0 0,0-1-1,-1-1 1,-1 0 0,0-1-1,-1 0 1,0-1 0,-1-1 0,-1 1-1,0-2 1,-1 0 0,-1 0-1,0 0 1,-2-1 0,0 0-1,-1 0 1,-1-1 0,0 1 0,-2-1-1,1-28 1,-2 47-34,-1 0 0,0-1 0,0 1 0,0 0 0,0-1-1,0 1 1,0 0 0,0-1 0,0 1 0,0 0 0,0-1 0,0 1 0,0 0 0,0-1 0,0 1 0,0 0 0,0-1-1,0 1 1,0 0 0,0 0 0,0-1 0,0 1 0,-1 0 0,1-1 0,0 1 0,0 0 0,0 0 0,-1-1-1,1 1 1,0 0 0,0 0 0,-1-1 0,1 1 0,0 0 0,0 0 0,-1 0 0,1 0 0,0-1 0,-1 1 0,1 0-1,0 0 1,-1 0 0,1 0 0,0 0 0,-1 0 0,-14 13 36,-10 24 45,20-26-83,1-1 0,0 1 1,1-1-1,0 1 0,0 0 1,2 1-1,-1-1 0,1 0 1,1 0-1,0 1 0,1-1 1,0 0-1,3 15 0,4 3 1,1 1 0,1-1-1,23 44 1,-33-73-73,0 0-1,0 0 1,1 0 0,-1-1-1,0 1 1,0 0 0,0 0-1,0 0 1,0 0 0,0 0-1,0 0 1,0-1 0,0 1-1,0 0 1,1 0 0,-1 0-1,0 0 1,0 0 0,0 0-1,0 0 1,0-1 0,0 1-1,1 0 1,-1 0 0,0 0-1,0 0 1,0 0 0,0 0-1,0 0 1,1 0 0,-1 0-1,0 0 1,0 0 0,0 0 0,0 0-1,1 0 1,-1 0 0,0 0-1,0 0 1,0 0 0,0 0-1,0 0 1,1 0 0,-1 1-1,0-1 1,0 0 0,1-22-7877,-2 18 5112,1-14-12027</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35.270"/>
    </inkml:context>
    <inkml:brush xml:id="br0">
      <inkml:brushProperty name="width" value="0.025" units="cm"/>
      <inkml:brushProperty name="height" value="0.025" units="cm"/>
    </inkml:brush>
  </inkml:definitions>
  <inkml:trace contextRef="#ctx0" brushRef="#br0">0 13 16303,'0'0'6620,"12"-3"-3417,10-1-1926,0 1-1,0 1 0,42 1 1,-48 2-1150,0 1-1,1 0 1,-1 1-1,15 6 1,-23-7-98,3 1-34,0 1-1,0 0 1,-1 0 0,1 1 0,-1 0-1,13 10 1,-22-14 1,1 0-1,0 1 1,-1 0-1,1-1 1,-1 1-1,0 0 1,0 0-1,1-1 1,-1 1 0,0 0-1,-1 0 1,1 0-1,0 1 1,-1-1-1,1 0 1,0 2-1,-1 0 9,-1-1-1,1 0 0,0 0 1,-1 0-1,0 1 0,1-1 0,-1 0 1,-1 0-1,1 0 0,0 0 1,-1 0-1,1 0 0,-5 4 0,-19 25 185,-1-1 0,-2-1 0,-1-1 0,-46 34 0,64-49-3059,11-14 2707,0 0-1,0 1 0,0-1 1,1 0-1,-1 1 1,0-1-1,0 0 0,1 1 1,-1-1-1,0 0 1,1 0-1,-1 1 0,0-1 1,1 0-1,-1 0 0,1 0 1,-1 1-1,0-1 1,1 0-1,-1 0 0,0 0 1,1 0-1,-1 0 1,1 0-1,-1 0 0,1 0 1,-1 0-1,0 0 1,1 0-1,-1 0 0,1 0 1,-1 0-1,0 0 0,1-1 1,14 1-6482</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36.250"/>
    </inkml:context>
    <inkml:brush xml:id="br0">
      <inkml:brushProperty name="width" value="0.025" units="cm"/>
      <inkml:brushProperty name="height" value="0.025" units="cm"/>
    </inkml:brush>
  </inkml:definitions>
  <inkml:trace contextRef="#ctx0" brushRef="#br0">191 1 3491,'0'0'27141,"-12"3"-26928,-6 3-85,0 0 0,1 2 0,-29 15-1,40-20-68,0 1 0,0-1 0,1 1 0,-1 0-1,1 1 1,0-1 0,0 1 0,1 0 0,0 0-1,-1 0 1,2 1 0,-1 0 0,0 0 0,1 0-1,0 0 1,-2 9 0,5-14-54,-1 0 1,1 0-1,0 0 0,0 0 1,0 0-1,0 0 0,0 1 0,1-1 1,-1 0-1,0 0 0,0 0 1,1 0-1,-1 0 0,1 0 1,-1 0-1,1 0 0,-1 0 1,1 0-1,-1 0 0,1 0 1,0-1-1,0 1 0,-1 0 1,1 0-1,0-1 0,0 1 1,0 0-1,0-1 0,0 1 0,0-1 1,0 1-1,0-1 0,0 0 1,0 1-1,0-1 0,0 0 1,0 0-1,3 0 0,51 2 179,-40-3-164,-12 1-23,79-1-2124,-59 0 146,-1-1 1,0-1-1,35-9 1,-36 4-7186</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37.145"/>
    </inkml:context>
    <inkml:brush xml:id="br0">
      <inkml:brushProperty name="width" value="0.025" units="cm"/>
      <inkml:brushProperty name="height" value="0.025" units="cm"/>
    </inkml:brush>
  </inkml:definitions>
  <inkml:trace contextRef="#ctx0" brushRef="#br0">1 16 6470,'0'0'19117,"8"4"-17409,4 0-1309,-1 0 0,1-1 0,0 0 0,0-1 0,0-1 0,15 1 0,88-2 1357,-56-1-1313,457-25-1185,-395 17-689,-83 7-2407,-36 2 2978</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12.814"/>
    </inkml:context>
    <inkml:brush xml:id="br0">
      <inkml:brushProperty name="width" value="0.025" units="cm"/>
      <inkml:brushProperty name="height" value="0.025" units="cm"/>
    </inkml:brush>
  </inkml:definitions>
  <inkml:trace contextRef="#ctx0" brushRef="#br0">6 0 1121,'0'0'12268,"-5"66"-11756,5-31 321,0 1-641,5-1-160,7-6 32,4-7 0,0-8-1729,-3-8-5222</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38.151"/>
    </inkml:context>
    <inkml:brush xml:id="br0">
      <inkml:brushProperty name="width" value="0.025" units="cm"/>
      <inkml:brushProperty name="height" value="0.025" units="cm"/>
    </inkml:brush>
  </inkml:definitions>
  <inkml:trace contextRef="#ctx0" brushRef="#br0">155 251 2883,'0'0'23083,"0"-6"-21439,0 5-1563,0-1 0,0 1 0,0 0-1,0-1 1,0 1 0,-1 0 0,1 0-1,0-1 1,-1 1 0,1 0 0,-1 0 0,1 0-1,-1 0 1,0-1 0,1 1 0,-1 0 0,0 0-1,0 0 1,0 0 0,0 1 0,0-1 0,0 0-1,0 0 1,0 0 0,0 1 0,0-1 0,-2 0-1,0 0-24,0 1 1,0-1-1,0 1 0,0 0 0,0 0 0,1 0 0,-1 0 0,0 0 1,0 1-1,0-1 0,0 1 0,1 0 0,-1 0 0,0 0 0,-4 3 0,-1 0-40,-1 1 0,1 1 0,0-1 0,1 1 0,0 1 0,-8 8 0,13-14 15,0 1 0,0 0 1,0 0-1,0 0 0,0 0 0,1 0 1,-1 1-1,1-1 0,0 0 1,0 1-1,0-1 0,0 1 0,0 0 1,0-1-1,1 1 0,-1 0 0,1-1 1,0 1-1,-1 0 0,1-1 0,1 1 1,-1 0-1,0-1 0,1 1 0,-1 0 1,2 4-1,0-5 1,0-1 0,0 1 1,0-1-1,0 0 0,0 1 0,0-1 0,1 0 1,-1-1-1,0 1 0,0 0 0,1 0 1,-1-1-1,0 0 0,1 1 0,-1-1 0,1 0 1,-1 0-1,3 0 0,48-4 354,-41 1-382,0 0 1,-1-1-1,1 0 0,-1-1 0,0-1 0,0 0 0,-1 0 0,1-1 0,-1 0 0,-1-1 0,0 0 1,15-15-1,-16 14-5,0 0 0,0-1 0,-1 0 0,0 0 1,-1 0-1,0-1 0,0 0 0,-1 0 0,-1 0 0,0-1 1,-1 1-1,4-22 0,-6 30 1,-1-1 0,0 0 0,0 1 0,0-1 0,-1 0 0,1 1 0,-1-1 0,0 1 0,0-1 0,0 0 0,0 1 0,-1 0 0,1-1 0,-1 1 0,0 0 0,0 0 0,0 0 0,0 0 0,-5-4 0,3 3 0,-1 1 0,1 0 0,-1 0 0,0 1 0,0-1 0,0 1 0,0 0 0,0 0 0,0 1 0,0 0 0,-1 0 0,-6-1 0,1 1 0,0 1 0,-1 0 0,1 1 0,0 0 0,0 0 0,0 1 0,0 1 0,0 0 0,1 0 0,-1 1 0,1 0 0,-16 10 0,19-10-310,1 1 0,0 0 0,1 1-1,-1-1 1,1 1 0,0 0 0,-7 12 0,11-17 177,0 1 1,0-1-1,0 1 1,0-1-1,1 1 1,-1 0-1,0-1 0,1 1 1,0 0-1,-1-1 1,1 1-1,0 0 0,0 0 1,0-1-1,0 1 1,0 0-1,0 0 1,0-1-1,0 1 0,1 0 1,-1-1-1,1 1 1,0 0-1,-1-1 0,1 1 1,0-1-1,0 1 1,0-1-1,0 1 1,0-1-1,0 0 0,0 1 1,0-1-1,1 0 1,-1 0-1,0 0 1,1 0-1,-1 0 0,1 0 1,2 1-1,17 7-6620</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41.599"/>
    </inkml:context>
    <inkml:brush xml:id="br0">
      <inkml:brushProperty name="width" value="0.025" units="cm"/>
      <inkml:brushProperty name="height" value="0.025" units="cm"/>
    </inkml:brush>
  </inkml:definitions>
  <inkml:trace contextRef="#ctx0" brushRef="#br0">224 310 11883,'4'-4'1632,"-1"2"-630,0 0 1,0 0-1,0-1 0,0 1 0,0-1 0,0 0 0,-1 0 0,0 0 0,1 0 0,-1 0 0,0 0 0,-1-1 0,1 1 0,0-1 0,1-6 0,-5 9-855,-1-1 1,1 1-1,0 0 1,-1 0-1,1 1 1,-1-1-1,0 0 1,1 1-1,-1 0 1,1 0-1,-1-1 0,0 2 1,1-1-1,-1 0 1,-3 1-1,1-1 94,-8 1-205,1 0 0,0 0 0,0 1 0,0 1 1,0 0-1,1 1 0,-1 0 0,1 0 0,0 2 0,-14 7 0,20-10-25,-1 1-1,1-1 0,0 1 0,0 0 0,1 0 0,-1 1 0,1-1 0,0 1 0,0 0 0,0 0 0,1 0 0,0 1 0,0-1 0,0 1 1,0 0-1,1 0 0,0 0 0,1 0 0,-1 0 0,1 0 0,-1 11 0,3-15-10,-1 0 0,0 0 0,1 0 0,0 0 0,-1 0 0,1 0 0,0 0 0,0 0 0,0 0 0,0 0 0,0-1 0,1 1 0,-1 0 0,0-1 0,1 1 0,-1-1 0,1 1 0,0-1 0,-1 0 0,1 0 0,0 0 0,0 0 0,0 0 0,0 0 0,0 0 0,0-1 0,0 1 0,0 0 0,0-1 0,0 0 0,0 0 0,0 1 0,0-1 0,1-1 0,3 1 0,0 0 0,1 0 0,0-1 0,-1 1 0,1-1 0,-1-1 0,1 1 0,-1-1 0,0 0 0,0-1 0,11-5 0,0-6 0,0 0 0,-1-1 0,-1-1 0,-1 0 0,0-1 0,-1-1 0,-1 0 0,18-35 0,-19 29 0,0 0 0,-2 0 0,-1-1 0,-1 0 0,0 0 0,-2-1 0,1-27 0,-3 28 0,-3 25 0,0 0 0,0 0 0,0 0 0,0 1 0,0-1 0,0 0 0,0 0 0,0 0 0,0 0 0,0 0 0,0 0 0,0 0 0,1 0 0,-1 0 0,0 0 0,0 0 0,0 0 0,0 0 0,0 0 0,0 0 0,0 0 0,0 0 0,0 0 0,0 0 0,0 0 0,0 0 0,0 0 0,1 0 0,-1 0 0,0 0 0,0 0 0,0 0 0,0 0 0,0 0 0,0 0 0,0 0 0,0 0 0,0 0 0,5 40 0,-3-15 0,7 105 0,-9-93 0,2 0 0,2 0 0,1 0 0,15 54 0,-3-150-411,-8 42-8643,-1 8 70</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42.020"/>
    </inkml:context>
    <inkml:brush xml:id="br0">
      <inkml:brushProperty name="width" value="0.025" units="cm"/>
      <inkml:brushProperty name="height" value="0.025" units="cm"/>
    </inkml:brush>
  </inkml:definitions>
  <inkml:trace contextRef="#ctx0" brushRef="#br0">189 65 12876,'0'0'7228,"5"-9"-4137,0 3-2257,-3 4-546,0-1-1,0 1 1,-1-1-1,1 1 0,-1-1 1,1 1-1,-1-1 1,0 0-1,0 0 0,0 0 1,0 0-1,0 0 1,0-5-1,-1 8-215,0 0-1,0-1 1,-1 1-1,1 0 1,0-1-1,0 1 1,0 0-1,0 0 1,0-1-1,0 1 1,0 0-1,-1 0 1,1-1-1,0 1 1,0 0 0,0 0-1,-1-1 1,1 1-1,0 0 1,0 0-1,-1 0 1,1 0-1,0-1 1,0 1-1,-1 0 1,1 0-1,0 0 1,-1 0-1,1 0 1,0 0-1,0 0 1,-1 0-1,1 0 1,0 0-1,-1 0 1,1 0-1,0 0 1,-1 0-1,-18 4 758,-15 11-438,20-5-342,0 1 0,1 0 0,1 1 0,0 0 0,0 1 0,1 1 0,1-1 0,-14 27 0,18-31-33,2 0 1,-1 1-1,2 0 1,-1-1-1,1 2 1,1-1-1,-1 0 1,2 0-1,0 1 1,0-1-1,0 1 1,2-1-1,-1 0 1,1 1-1,5 17 1,-4-22-17,1 0 0,0 0 0,0 0 0,0-1 0,1 1 0,0-1 0,0 0 0,9 8 0,18 26 0,-30-37-101,-21-9-7843,4-6 1778,-2-5-1820</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42.347"/>
    </inkml:context>
    <inkml:brush xml:id="br0">
      <inkml:brushProperty name="width" value="0.025" units="cm"/>
      <inkml:brushProperty name="height" value="0.025" units="cm"/>
    </inkml:brush>
  </inkml:definitions>
  <inkml:trace contextRef="#ctx0" brushRef="#br0">1 76 13421,'0'0'16784,"79"-14"-15023,-42 7-960,4 1-801,-1-3 0,-2 3 0,0-2 0,-6 4-1890,-7-2-2338,-4-1-2210,-3-2-3171</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42.705"/>
    </inkml:context>
    <inkml:brush xml:id="br0">
      <inkml:brushProperty name="width" value="0.025" units="cm"/>
      <inkml:brushProperty name="height" value="0.025" units="cm"/>
    </inkml:brush>
  </inkml:definitions>
  <inkml:trace contextRef="#ctx0" brushRef="#br0">0 1 15118,'0'0'13421,"64"9"-12844,-23-9-417,1 0-96,0 0 0,-4 0-481,-7 0-1568,-7-1-1090,-7-1-1121,-9 0-1378</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43.081"/>
    </inkml:context>
    <inkml:brush xml:id="br0">
      <inkml:brushProperty name="width" value="0.025" units="cm"/>
      <inkml:brushProperty name="height" value="0.025" units="cm"/>
    </inkml:brush>
  </inkml:definitions>
  <inkml:trace contextRef="#ctx0" brushRef="#br0">1 26 17328,'0'0'7656,"54"4"-6471,-16-8-160,3-2-737,3-1-256,-3 2-673,-6 1-1537,-3 3-2338,-7-2-3652</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48.384"/>
    </inkml:context>
    <inkml:brush xml:id="br0">
      <inkml:brushProperty name="width" value="0.025" units="cm"/>
      <inkml:brushProperty name="height" value="0.025" units="cm"/>
    </inkml:brush>
  </inkml:definitions>
  <inkml:trace contextRef="#ctx0" brushRef="#br0">61 1 4965,'0'0'4142,"-8"1"-1830,0 0-1487,-16 2 407,6 7 2418,18-10-3473,0 0 0,0 1 1,-1-1-1,1 0 1,0 0-1,0 0 0,0 0 1,0 0-1,0 0 1,0 0-1,-1 0 0,1 1 1,0-1-1,0 0 1,0 0-1,0 0 0,0 0 1,0 1-1,0-1 1,0 0-1,0 0 0,0 0 1,0 0-1,0 1 1,0-1-1,-1 0 0,1 0 1,1 0-1,-1 0 1,0 1-1,0-1 0,0 0 1,0 0-1,0 0 1,0 0-1,0 1 0,0-1 1,0 0-1,0 0 1,0 0-1,0 0 0,0 0 1,0 1-1,1-1 1,-1 0-1,0 0 0,0 0 1,0 0-1,0 0 1,1 0-1,12 4 3512,23-3-2090,-32-1-784,192 13-2123,-194-13 252,4 0-1053</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50.390"/>
    </inkml:context>
    <inkml:brush xml:id="br0">
      <inkml:brushProperty name="width" value="0.025" units="cm"/>
      <inkml:brushProperty name="height" value="0.025" units="cm"/>
    </inkml:brush>
  </inkml:definitions>
  <inkml:trace contextRef="#ctx0" brushRef="#br0">176 316 4933,'6'-4'1198,"0"0"-1,0 0 1,0-1 0,-1 0 0,0 0 0,0 0 0,0 0 0,0-1 0,4-8 0,-7 11-300,-1 0 0,0 0 0,0 0 0,0 0 0,0 0 0,-1-1 0,1 1 0,-1-6 0,-8 7-431,-1 1 1,1 0-1,-1 0 0,1 1 0,-17 2 0,16 0-355,-1 0-1,2 0 1,-1 1 0,0 0-1,1 1 1,-1 0 0,1 1-1,0-1 1,-10 9 0,15-11-30,-1 0 1,1 1 0,-1 0-1,1 0 1,0 0 0,0 0-1,0 0 1,0 1 0,0 0 0,1-1-1,0 1 1,0 0 0,0 0-1,0 0 1,0 0 0,1 0 0,0 0-1,0 1 1,0-1 0,0 0-1,1 8 1,0-11-68,1 0-1,0 0 1,0 0 0,0 0 0,0 0-1,0 0 1,0-1 0,0 1-1,0 0 1,0-1 0,0 1-1,1 0 1,-1-1 0,0 1 0,0-1-1,1 0 1,-1 1 0,0-1-1,1 0 1,-1 0 0,0 0-1,0 0 1,1 0 0,-1 0-1,0 0 1,1 0 0,-1-1 0,2 1-1,42-8 201,-30 2-154,-2 0 0,1-1 0,-1-1 0,0 0 0,0 0 0,-1-1 0,0-1 0,-1 0 0,0-1 0,-1 0 0,11-15 0,-13 17-17,-1-1 0,-1 1 0,0-2 1,0 1-1,-1-1 0,0 0 0,-1 0 0,0 0 0,-1 0 0,0-1 0,-1 1 0,0-1 0,-1 0 0,0-23 0,-1 33-44,-1 1 0,1-1 0,0 0 0,-1 0 0,0 0 0,1 0 0,-1 0 0,0 1 0,0-1 0,0 0 0,0 1 0,0-1 0,0 1 0,-1-1 0,1 1 0,0-1 0,-1 1 0,1 0 0,-1 0 0,0 0 0,1 0 0,-3-1 0,-1 0 0,0 0 0,0 0 0,0 1 0,-1-1 0,1 1 0,0 1 0,-1-1 0,-5 1 0,-5 0 0,0 2 0,-1-1 0,1 2 0,-26 7 0,23-4 0,-1 0 0,0 0 0,1 2 0,-1 0 0,-19 13 0,38-21-54,1 0 0,0 0 1,-1 1-1,1-1 0,-1 0 0,1 1 0,-1-1 0,1 0 1,0 1-1,-1-1 0,1 1 0,-1-1 0,1 1 0,0-1 1,0 1-1,-1-1 0,1 1 0,0-1 0,0 1 0,0-1 1,0 1-1,-1-1 0,1 1 0,0-1 0,0 1 0,0-1 1,0 1-1,0 0 0,0-1 0,0 1 0,1-1 0,-1 1 1,0-1-1,0 1 0,0-1 0,0 1 0,1-1 1,-1 1-1,0-1 0,1 1 0,-1-1 0,0 1 0,1-1 1,-1 0-1,0 1 0,1-1 0,-1 1 0,1-1 0,-1 0 1,1 0-1,-1 1 0,1-1 0,-1 0 0,1 0 0,-1 1 1,2-1-1,30 13-6386,-10-10-1509</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54.589"/>
    </inkml:context>
    <inkml:brush xml:id="br0">
      <inkml:brushProperty name="width" value="0.025" units="cm"/>
      <inkml:brushProperty name="height" value="0.025" units="cm"/>
    </inkml:brush>
  </inkml:definitions>
  <inkml:trace contextRef="#ctx0" brushRef="#br0">1 20 4516,'16'-18'13725,"-16"18"-13572,0 0 0,0 0 0,0 0-1,0 0 1,1 0 0,-1 0-1,0-1 1,0 1 0,0 0-1,0 0 1,1 0 0,-1 0 0,0 0-1,0 0 1,0 0 0,1 0-1,-1 0 1,0 0 0,0 0-1,0 0 1,1 0 0,-1 0 0,0 0-1,0 0 1,0 0 0,0 0-1,1 0 1,-1 0 0,0 0-1,0 0 1,0 0 0,0 1 0,1-1-1,-1 0 1,0 0 0,0 0-1,0 0 1,0 0 0,0 0-1,1 1 1,-1-1 0,0 0 0,0 0-1,0 0 1,0 0 0,0 1-1,-1 40 1768,-7 6-1743,5-35-163,1 0 1,0-1-1,0 1 0,2 0 1,-1 0-1,3 19 0,-2-30-9,1 0 0,-1 0-1,1 0 1,-1 0-1,1-1 1,0 1-1,-1 0 1,1-1-1,0 1 1,0 0 0,-1-1-1,1 1 1,0-1-1,0 1 1,0-1-1,0 1 1,-1-1 0,1 0-1,0 1 1,0-1-1,0 0 1,0 0-1,0 0 1,0 0-1,0 0 1,0 0 0,0 0-1,0 0 1,0 0-1,0 0 1,0 0-1,0-1 1,0 1 0,0 0-1,-1-1 1,1 1-1,1-1 1,37-16 275,-26 7-65,0-1-1,0 0 0,-1-1 1,-1 0-1,0-1 1,0 0-1,-1-1 1,-1 0-1,-1-1 0,0 0 1,12-31-1,-27 69-315,0 1-1,2-1 1,1 1 0,-3 48-1,7-71-54,0 0-1,0 0 1,1 0-1,-1 0 0,0-1 1,0 1-1,1 0 1,-1 0-1,0 0 1,1 0-1,-1 0 1,1 0-1,-1-1 0,1 1 1,-1 0-1,1 0 1,0-1-1,-1 1 1,1-1-1,0 1 1,-1 0-1,1-1 0,0 1 1,0-1-1,0 1 1,0-1-1,-1 0 1,1 1-1,0-1 1,0 0-1,0 0 1,0 0-1,0 1 0,0-1 1,0 0-1,0 0 1,0 0-1,0-1 1,0 1-1,-1 0 1,1 0-1,1-1 0,17 1-5469</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55.510"/>
    </inkml:context>
    <inkml:brush xml:id="br0">
      <inkml:brushProperty name="width" value="0.025" units="cm"/>
      <inkml:brushProperty name="height" value="0.025" units="cm"/>
    </inkml:brush>
  </inkml:definitions>
  <inkml:trace contextRef="#ctx0" brushRef="#br0">1 101 7303,'0'0'18220,"10"1"-17136,105 3 615,129-11 1,124-28-2292,-313 29-502,92-23-1,-68 0-7745</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13.182"/>
    </inkml:context>
    <inkml:brush xml:id="br0">
      <inkml:brushProperty name="width" value="0.025" units="cm"/>
      <inkml:brushProperty name="height" value="0.025" units="cm"/>
    </inkml:brush>
  </inkml:definitions>
  <inkml:trace contextRef="#ctx0" brushRef="#br0">1 87 13677,'0'0'9065,"59"-3"-7560,-21-1-384,1-6-288,7 0-577,4-7-192,-2 2-128,-1 1-1089,-8 5-897,-6 4-1569,-12 5-2211</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56.242"/>
    </inkml:context>
    <inkml:brush xml:id="br0">
      <inkml:brushProperty name="width" value="0.025" units="cm"/>
      <inkml:brushProperty name="height" value="0.025" units="cm"/>
    </inkml:brush>
  </inkml:definitions>
  <inkml:trace contextRef="#ctx0" brushRef="#br0">0 1 2787,'0'0'1281</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09:58.459"/>
    </inkml:context>
    <inkml:brush xml:id="br0">
      <inkml:brushProperty name="width" value="0.025" units="cm"/>
      <inkml:brushProperty name="height" value="0.025" units="cm"/>
    </inkml:brush>
  </inkml:definitions>
  <inkml:trace contextRef="#ctx0" brushRef="#br0">103 167 5189,'0'-1'264,"40"-28"11290,-38 27-10853,0 1 0,0-1 0,0 0 0,0 0 0,0 0 0,0 0 0,-1 0 0,1 0 0,-1 0 1,0-1-1,0 1 0,1 0 0,-1-1 0,-1 1 0,2-5 0,-36 8 196,27 0-812,1 1 0,-1 0 1,1 0-1,0 0 0,0 1 0,0 0 0,0 0 1,1 1-1,-1-1 0,1 1 0,0 0 1,0 1-1,0-1 0,1 1 0,0 0 0,-1 0 1,2 1-1,-1-1 0,1 1 0,-1 0 1,2 0-1,-1 0 0,1 0 0,0 0 0,0 1 1,0-1-1,0 11 0,2-16-77,0 0 1,0 0-1,0 0 0,0 0 0,0 0 1,1-1-1,-1 1 0,0 0 0,1 0 1,-1 0-1,1 0 0,-1-1 0,1 1 1,-1 0-1,1-1 0,-1 1 0,1 0 1,0-1-1,-1 1 0,1 0 0,0-1 1,0 1-1,0-1 0,-1 0 0,1 1 0,1 0 1,32 4 160,-23-5-93,-1 0 1,0-2-1,1 1 1,14-5-1,-16 3-51,1-1-1,-1-1 1,0 1 0,-1-1-1,1-1 1,-1 0-1,0 0 1,0 0-1,-1-1 1,0 0 0,7-9-1,-10 10-13,0 0 1,0 0-1,0 0 0,0 0 0,-1-1 1,0 0-1,-1 1 0,1-1 0,-1 0 0,-1 0 1,1 0-1,-1 0 0,-1-1 0,1 1 1,-1 0-1,-1-9 0,1 14-11,-1 0 0,1 0 0,-1 0 0,1 0 0,-1 0 0,0 0 0,0 1 0,0-1 0,0 0 0,0 1 0,0-1 0,0 0 0,-1 1 0,1 0 0,-1-1 0,1 1 0,-1 0 0,1-1 0,-4 0 0,0-1 0,0 1 0,0 0 0,-1 0 0,1 0 0,-1 1 0,-10-2 0,-2 1 0,-1 2 0,1 0 0,-25 3 0,30-1 0,1 1 0,0 0 0,0 0 0,0 1 0,-18 10 0,30-14-62,0 0 0,-1 0-1,1 0 1,0 0 0,-1 0 0,1 0 0,0 0-1,-1 0 1,1 0 0,0 0 0,0 0 0,-1 0-1,1 1 1,0-1 0,-1 0 0,1 0 0,0 0 0,0 1-1,-1-1 1,1 0 0,0 0 0,0 1 0,0-1-1,-1 0 1,1 0 0,0 1 0,0-1 0,0 0-1,0 1 1,0-1 0,0 0 0,0 1 0,-1-1-1,1 0 1,0 0 0,0 1 0,0-1 0,0 0-1,0 1 1,0-1 0,1 0 0,-1 1 0,0-1-1,0 0 1,0 1 0,0-1 0,0 0 0,0 1 0,0-1-1,1 0 1,-1 0 0,0 1 0,0-1 0,0 0-1,1 0 1,-1 1 0,0-1 0,0 0 0,1 0-1,-1 0 1,0 0 0,1 1 0,-1-1 0,0 0-1,0 0 1,1 0 0,-1 0 0,0 0 0,1 0-1,23 7-8145,-23-7 7926,19 4-8975</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0:02.311"/>
    </inkml:context>
    <inkml:brush xml:id="br0">
      <inkml:brushProperty name="width" value="0.025" units="cm"/>
      <inkml:brushProperty name="height" value="0.025" units="cm"/>
    </inkml:brush>
  </inkml:definitions>
  <inkml:trace contextRef="#ctx0" brushRef="#br0">21 117 4965,'0'0'5093,"10"-5"-3551,19-7-667,-12 7 905,0-1 1,-1-1-1,0-1 1,0 0-1,26-20 1,-41 27-1607,0 1 1,0-1 0,0 1-1,0-1 1,-1 0-1,1 0 1,0 1 0,-1-1-1,1 0 1,-1 0-1,1 0 1,-1 0-1,1 0 1,-1 0 0,1 0-1,-1 0 1,0 0-1,0 0 1,1 0 0,-1 0-1,0 0 1,0 0-1,0 0 1,0 0-1,-1-2 1,1 2-77,-1 0 1,0 0-1,0 1 1,0-1-1,0 0 1,0 0-1,0 1 0,0-1 1,0 0-1,0 1 1,0-1-1,0 1 1,0 0-1,0-1 0,0 1 1,-1 0-1,1-1 1,-2 1-1,-3-1-38,-1 1-1,1 0 1,-1 0 0,1 0-1,-1 1 1,1 0 0,-10 2-1,9 0-16,0 1 0,0 0-1,1 0 1,-1 0 0,1 1-1,0 0 1,0 0-1,1 0 1,-1 1 0,1 0-1,0 0 1,1 0-1,-1 1 1,1 0 0,1 0-1,-1 0 1,-4 14 0,6-14-14,-1-1-1,2 1 1,-1 0 0,1 0 0,0 0 0,0 0 0,1 0 0,-1 0 0,2 0 0,-1 0 0,1 0-1,0 0 1,1 0 0,-1-1 0,1 1 0,1 0 0,-1-1 0,1 1 0,7 10 0,7 2-110,11 16-464,-19-12-4435,-13-21-545,-11-3 203,-2-4-166</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0:02.652"/>
    </inkml:context>
    <inkml:brush xml:id="br0">
      <inkml:brushProperty name="width" value="0.025" units="cm"/>
      <inkml:brushProperty name="height" value="0.025" units="cm"/>
    </inkml:brush>
  </inkml:definitions>
  <inkml:trace contextRef="#ctx0" brushRef="#br0">0 26 14510,'0'0'14509,"54"-3"-13548,-27 3-544,2-1-225,3-3-128,0 1 0,0 0-256,-7 1-1089,1 0-1858,-6-1-2627,-2-2-5060</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0:04.710"/>
    </inkml:context>
    <inkml:brush xml:id="br0">
      <inkml:brushProperty name="width" value="0.025" units="cm"/>
      <inkml:brushProperty name="height" value="0.025" units="cm"/>
    </inkml:brush>
  </inkml:definitions>
  <inkml:trace contextRef="#ctx0" brushRef="#br0">134 161 9865,'-20'3'1555,"0"0"-170,0 0 0,1 2 0,-35 12 0,111-12 3131,3-8-3314,-1-4 0,89-20 0,-43 7-473,291-39-422,770-15 0,-1125 74-819,-49-2-6476,-1-2 1708</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0:05.955"/>
    </inkml:context>
    <inkml:brush xml:id="br0">
      <inkml:brushProperty name="width" value="0.025" units="cm"/>
      <inkml:brushProperty name="height" value="0.025" units="cm"/>
    </inkml:brush>
  </inkml:definitions>
  <inkml:trace contextRef="#ctx0" brushRef="#br0">181 267 9833,'0'0'13693,"-2"-8"-12534,-7-27-209,9 34-873,-1 0 0,0-1 0,0 1 0,0 0 1,0 0-1,0 0 0,0 0 0,0 1 0,0-1 0,0 0 0,-1 0 1,1 1-1,0-1 0,0 0 0,-1 1 0,1 0 0,0-1 0,-1 1 1,1 0-1,0-1 0,-1 1 0,1 0 0,-1 0 0,1 0 0,-2 1 1,-32 4 574,28-2-620,0 1 0,0 0 0,1 0 0,-1 1 0,1 0 0,0 0 0,0 0-1,-9 11 1,12-13 13,1 0 0,-1 1 0,0-1 0,1 1 0,-1 0-1,1 0 1,0-1 0,1 2 0,-1-1 0,1 0 0,-1 0 0,1 0-1,1 1 1,-1-1 0,0 0 0,1 1 0,0 4 0,1-7-25,0-1-1,0 1 1,0-1 0,0 0 0,0 0 0,0 0 0,1 0-1,-1 0 1,0 0 0,0 0 0,1 0 0,-1 0-1,1 0 1,-1-1 0,1 1 0,-1-1 0,1 1-1,-1-1 1,1 1 0,0-1 0,-1 0 0,1 0 0,0 0-1,-1 0 1,1 0 0,1 0 0,48-4 256,-41 1-231,-1 0 0,0-1 0,0 0 0,0-1-1,0 0 1,-1 0 0,0-1 0,0 0 0,0 0 0,-1-1 0,0 0-1,0 0 1,0 0 0,-1-1 0,-1 0 0,8-14 0,-7 13 66,-1 0 1,-1 0-1,1 0 1,-1-1-1,-1 0 1,0 0-1,-1 0 1,0 0-1,0 0 1,-1-1-1,0 1 1,-1 0-1,0-1 1,0 1-1,-5-19 1,4 25-112,0 1 1,0-1 0,-1 1 0,1-1-1,-1 1 1,0-1 0,0 1 0,0 0-1,0 0 1,-1 0 0,1 1 0,-1-1-1,0 0 1,0 1 0,0 0 0,0-1-1,0 1 1,0 1 0,-1-1-1,1 0 1,-1 1 0,1 0 0,-1-1-1,1 1 1,-1 1 0,0-1 0,0 1-1,1-1 1,-1 1 0,0 0 0,0 0-1,1 1 1,-1-1 0,0 1 0,-4 1-1,-4 1 0,0 0-1,0 0 1,0 1-1,1 1 1,0 0-1,0 1 1,0 0-1,1 1 1,-16 12-1,23-17-175,0 0 1,0 1-1,1-1 1,-1 1-1,1 0 1,0-1-1,-1 1 1,1 0-1,1 0 1,-1 0-1,0 1 0,-2 5 1,5-7 37,-1 0 0,0-1 0,0 1 1,1-1-1,-1 1 0,1 0 0,0-1 1,-1 1-1,1-1 0,0 0 0,0 1 0,0-1 1,0 1-1,0-1 0,0 0 0,0 0 1,0 0-1,1 0 0,-1 0 0,0 0 0,1 0 1,-1 0-1,1 0 0,-1-1 0,1 1 0,-1 0 1,1-1-1,3 1 0,41 17-9749,-23-10 588</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0:06.436"/>
    </inkml:context>
    <inkml:brush xml:id="br0">
      <inkml:brushProperty name="width" value="0.025" units="cm"/>
      <inkml:brushProperty name="height" value="0.025" units="cm"/>
    </inkml:brush>
  </inkml:definitions>
  <inkml:trace contextRef="#ctx0" brushRef="#br0">20 67 8648,'0'0'19443,"-4"10"-18803,4-9-634,-4 9 230,1 1 0,0 0 0,1 0 0,-2 20 0,4-30-191,0 1 0,0 0 0,0 0 0,0 0 0,1 0 0,-1-1 0,0 1 0,1 0 0,-1 0 0,1 0 0,0-1 0,-1 1 0,1 0 0,0-1 0,0 1 0,0-1 0,0 1 0,2 1 0,-1-3-14,-1 1 0,1 0 0,0 0 1,0-1-1,0 1 0,0 0 0,0-1 1,0 0-1,0 0 0,-1 1 0,1-1 1,0 0-1,0-1 0,0 1 0,0 0 1,0 0-1,0-1 0,0 1 0,0-1 1,0 0-1,3-1 0,3-2 57,0-1 0,0 0 0,-1 0 0,1 0 0,-1-1 0,0 0 0,-1 0-1,0-1 1,7-9 0,0 0-52,-1-1 1,20-36-1,-19 21-36,-12 29-66,-9 19 41,2-4 37,0 1 0,2 0 1,-1 0-1,2 0 0,0 0 1,0 1-1,1-1 0,1 1 0,1 24 1,0-37-145,0 1 0,0-1 1,0 0-1,1 0 0,-1 0 0,0 1 1,1-1-1,-1 0 0,1 0 0,0 0 1,-1 0-1,1 0 0,0 0 1,0 0-1,-1 0 0,1 0 0,0 0 1,0 0-1,0 0 0,0-1 0,0 1 1,0 0-1,0-1 0,1 1 1,-1-1-1,0 1 0,2 0 0,36 2-6693,-37-3 6416,12 0-6861</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0:06.907"/>
    </inkml:context>
    <inkml:brush xml:id="br0">
      <inkml:brushProperty name="width" value="0.025" units="cm"/>
      <inkml:brushProperty name="height" value="0.025" units="cm"/>
    </inkml:brush>
  </inkml:definitions>
  <inkml:trace contextRef="#ctx0" brushRef="#br0">0 96 11371,'0'0'13490,"13"5"-12471,3 1-759,1-1-1,0 0 0,0-2 0,0 0 1,1 0-1,-1-2 0,1 0 0,20-2 0,189-27-1316,264-66 0,-459 90-171,-26 3-8023,-21 1 4906</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0:07.685"/>
    </inkml:context>
    <inkml:brush xml:id="br0">
      <inkml:brushProperty name="width" value="0.025" units="cm"/>
      <inkml:brushProperty name="height" value="0.025" units="cm"/>
    </inkml:brush>
  </inkml:definitions>
  <inkml:trace contextRef="#ctx0" brushRef="#br0">144 218 7335,'0'0'13271,"3"-9"-10874,9-28-240,-11 36-2088,-1 1-1,0-1 1,0 1 0,0 0-1,1-1 1,-1 1 0,0-1 0,0 1-1,0-1 1,0 1 0,0-1-1,0 1 1,0-1 0,0 1 0,0-1-1,0 1 1,0-1 0,0 1 0,0-1-1,0 1 1,0-1 0,-1 1-1,1-1 1,0 1 0,0 0 0,0-1-1,-1 1 1,1-1 0,0 1-1,-1 0 1,1-1 0,0 1 0,-1 0-1,1-1 1,-1 1 0,1 0 0,0 0-1,-1-1 1,1 1 0,-1 0-1,1 0 1,-1 0 0,1-1 0,-1 1-1,1 0 1,-1 0 0,1 0-1,-1 0 1,1 0 0,-1 0 0,1 0-1,-1 0 1,0 0 0,-22 7 640,15-3-633,0 1 1,1 0-1,-1 1 1,1 0-1,0 0 1,1 0-1,0 1 0,0 0 1,0 0-1,1 1 1,0 0-1,0 0 0,1 0 1,0 0-1,0 1 1,1-1-1,1 1 1,-3 12-1,5-20-54,0 1 1,0-1-1,0 1 0,0-1 1,1 1-1,-1 0 0,1-1 1,-1 0-1,1 1 0,0-1 0,-1 1 1,1-1-1,0 0 0,0 1 1,0-1-1,0 0 0,0 0 1,0 0-1,1 0 0,-1 0 1,0 0-1,0 0 0,1 0 1,-1 0-1,0-1 0,1 1 0,-1-1 1,1 1-1,-1-1 0,1 1 1,-1-1-1,1 0 0,0 0 1,-1 1-1,1-1 0,-1 0 1,1-1-1,-1 1 0,1 0 1,2-1-1,3 1 51,1-1 0,-1 0 0,1-1 0,-1 0 1,0 0-1,1 0 0,8-5 0,-3 0-55,-1-1 0,-1-1 1,0 0-1,0 0 0,0-1 0,-1 0 0,-1-1 0,0 0 0,11-17 1,-15 20-16,0 0 1,-1 0-1,0-1 1,0 0-1,-1 0 1,0 0 0,0 0-1,-1-1 1,-1 1-1,1 0 1,-1-1-1,-1 1 1,0-1-1,-2-17 1,2 24-4,-1 0 0,0 1 0,0-1 0,1 0 0,-2 1 0,1-1 0,0 1 0,0-1 0,-1 1 0,1 0 0,-1 0 0,0-1 0,0 1 0,0 0 0,0 1 0,0-1 0,0 0 0,0 1 0,-3-2 0,0 0 0,1 1 0,-1 1 0,0-1 0,0 1 0,0 0 0,0 0 0,0 0 0,0 0 0,-9 1 0,3 1 0,1 0 0,0 0 0,0 1 0,0 0 0,0 1 0,0 0 0,1 0 0,-1 1 0,-15 9 0,18-8 3,-42 31 40,47-34-54,1-1 1,-1 1-1,0-1 0,0 1 1,1 0-1,-1 0 1,1 0-1,0 0 1,-1 0-1,1 0 0,0 0 1,0 0-1,0 0 1,1 0-1,-1 0 1,0 1-1,1-1 0,0 0 1,-1 1-1,1-1 1,0 3-1,1-4-151,0 0 1,-1 0-1,1 0 0,0-1 1,0 1-1,0 0 0,0 0 0,0-1 1,0 1-1,0-1 0,0 1 1,0-1-1,0 1 0,0-1 0,0 1 1,0-1-1,0 0 0,1 0 1,-1 0-1,0 0 0,0 0 0,2 0 1,35 0-5513,-28 0 2506,17 0-6185</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0:09.914"/>
    </inkml:context>
    <inkml:brush xml:id="br0">
      <inkml:brushProperty name="width" value="0.025" units="cm"/>
      <inkml:brushProperty name="height" value="0.025" units="cm"/>
    </inkml:brush>
  </inkml:definitions>
  <inkml:trace contextRef="#ctx0" brushRef="#br0">187 57 8168,'15'-10'3044,"-8"5"-1277,-1 1 1,1-2 0,-1 1-1,0-1 1,0 0-1,6-7 1,-18 12 2444,-24 6-3753,3 8-95,2 0 0,-1 2-1,2 0 1,0 2 0,1 1 0,-21 21-1,42-37-295,0-1-1,0 1 1,0 0-1,1 0 1,-1 0-1,0 0 0,1 0 1,0 0-1,-1 1 1,1-1-1,0 0 1,0 1-1,1-1 1,-1 1-1,0-1 0,1 1 1,-1-1-1,1 5 1,1-6-50,-1 0-1,1 1 1,0-1 0,0 0 0,-1 1 0,1-1 0,0 0 0,0 0 0,0 0 0,1 0 0,-1 0 0,0 0-1,0 0 1,0 0 0,1 0 0,-1-1 0,1 1 0,-1 0 0,0-1 0,1 1 0,-1-1 0,1 0 0,-1 1 0,1-1-1,-1 0 1,1 0 0,-1 0 0,1 0 0,0 0 0,2-1 0,123-2 402,-64-9-2082,-3-11-4890,-41 11-68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12.920"/>
    </inkml:context>
    <inkml:brush xml:id="br0">
      <inkml:brushProperty name="width" value="0.025" units="cm"/>
      <inkml:brushProperty name="height" value="0.025" units="cm"/>
    </inkml:brush>
  </inkml:definitions>
  <inkml:trace contextRef="#ctx0" brushRef="#br0">0 306 18834,'0'0'10858,"34"-61"-9769,10 32-128,9-6-609,7-1-288,2 1-32,-4 6-32,-5 2-736,-8 6-674,-9 7-1825,-11 5-1601,-13-1-2595</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13.513"/>
    </inkml:context>
    <inkml:brush xml:id="br0">
      <inkml:brushProperty name="width" value="0.025" units="cm"/>
      <inkml:brushProperty name="height" value="0.025" units="cm"/>
    </inkml:brush>
  </inkml:definitions>
  <inkml:trace contextRef="#ctx0" brushRef="#br0">1 96 10186,'0'0'13613,"86"22"-12973,-26-42-416,6-4-160,3 2-128,-3 0-1825,-4 5-2500,-7 4-5540</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1:39.430"/>
    </inkml:context>
    <inkml:brush xml:id="br0">
      <inkml:brushProperty name="width" value="0.025" units="cm"/>
      <inkml:brushProperty name="height" value="0.025" units="cm"/>
    </inkml:brush>
  </inkml:definitions>
  <inkml:trace contextRef="#ctx0" brushRef="#br0">0 3 5605,'0'0'25763,"14"0"-25277,151 4-1185,-91-4-9508,-61-1 4105,-7-4-2722</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1:39.771"/>
    </inkml:context>
    <inkml:brush xml:id="br0">
      <inkml:brushProperty name="width" value="0.025" units="cm"/>
      <inkml:brushProperty name="height" value="0.025" units="cm"/>
    </inkml:brush>
  </inkml:definitions>
  <inkml:trace contextRef="#ctx0" brushRef="#br0">1 1 16015,'0'0'10826,"52"24"-9416,-20-24-706,4 0-511,3 0-161,-3 0-673,-3-2-1377,-6-3-1153,-3 1-2787,-6-1-11434</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1:41.609"/>
    </inkml:context>
    <inkml:brush xml:id="br0">
      <inkml:brushProperty name="width" value="0.025" units="cm"/>
      <inkml:brushProperty name="height" value="0.025" units="cm"/>
    </inkml:brush>
  </inkml:definitions>
  <inkml:trace contextRef="#ctx0" brushRef="#br0">0 36 11435,'0'0'17424,"48"5"-15694,-13-5-577,5-3-737,1-3-352,1-2 1,-6-1-354,-5 4-832,-8 0-608,-5 2-1667,-8 1-1953</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1:51.462"/>
    </inkml:context>
    <inkml:brush xml:id="br0">
      <inkml:brushProperty name="width" value="0.025" units="cm"/>
      <inkml:brushProperty name="height" value="0.025" units="cm"/>
    </inkml:brush>
  </inkml:definitions>
  <inkml:trace contextRef="#ctx0" brushRef="#br0">1 283 10378,'0'0'11990,"10"-4"-10543,6-3-1177,0-1 0,0-1 1,0 0-1,-1-2 1,0 0-1,21-21 0,81-92-350,-66 68 237,-51 55-139,0 0-1,1 1 1,-1-1-1,1 0 0,-1 1 1,1-1-1,-1 0 0,1 1 1,-1-1-1,1 1 1,0-1-1,-1 1 0,1-1 1,0 1-1,-1 0 1,1-1-1,0 1 0,0 0 1,-1 0-1,1-1 0,0 1 1,0 0-1,0 0 1,-1 0-1,1 0 0,1 0 1,2 20 564,-19 47 334,12-55-844,-2 8-26,0 1 1,1 0-1,1 1 1,1-1-1,1 1 1,3 42-1,-1-62-193,-1 0 0,0-1-1,1 1 1,0 0-1,-1 0 1,1 0 0,0-1-1,0 1 1,0-1 0,0 1-1,0 0 1,0-1 0,0 1-1,1-1 1,1 2 0,19 4-8503,-6-7-5417</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1:46.656"/>
    </inkml:context>
    <inkml:brush xml:id="br0">
      <inkml:brushProperty name="width" value="0.025" units="cm"/>
      <inkml:brushProperty name="height" value="0.025" units="cm"/>
    </inkml:brush>
  </inkml:definitions>
  <inkml:trace contextRef="#ctx0" brushRef="#br0">1 206 2723,'0'0'23446,"9"-2"-22144,4-3-1091,-1-1 0,1 0 0,-1 0 0,0-1 0,-1-1 0,0 0-1,19-18 1,73-81 813,-87 90-628,-16 16-390,0 1 0,0 0 1,0-1-1,0 1 0,0 0 0,1-1 0,-1 1 0,0 0 0,0-1 0,0 1 0,0 0 1,1 0-1,-1-1 0,0 1 0,0 0 0,1 0 0,-1 0 0,0-1 0,0 1 0,1 0 1,-1 0-1,0 0 0,1 0 0,-1-1 0,0 1 0,1 0 0,-1 0 0,0 0 0,1 0 1,-1 0-1,0 0 0,1 0 0,-1 0 0,0 0 0,1 0 0,-1 0 0,0 0 0,1 0 1,-1 0-1,0 0 0,1 1 0,-1-1 0,0 0 0,0 0 0,1 0 0,-1 0 0,0 1 1,1-1-1,-1 0 0,0 0 0,0 1 0,1-1 0,-1 0 0,0 0 0,0 1 0,2 27 91,-11 34-226,4-33-651,-7 19-1828,-3-20-6800,7-20 220</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1:47.088"/>
    </inkml:context>
    <inkml:brush xml:id="br0">
      <inkml:brushProperty name="width" value="0.025" units="cm"/>
      <inkml:brushProperty name="height" value="0.025" units="cm"/>
    </inkml:brush>
  </inkml:definitions>
  <inkml:trace contextRef="#ctx0" brushRef="#br0">1 142 14253,'0'0'9999,"10"-2"-8290,210-33 2743,63-9-3860,-144 27-514,180-27-1047,-343 48-1841,-7 1-3066,19-3-145</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1:47.994"/>
    </inkml:context>
    <inkml:brush xml:id="br0">
      <inkml:brushProperty name="width" value="0.025" units="cm"/>
      <inkml:brushProperty name="height" value="0.025" units="cm"/>
    </inkml:brush>
  </inkml:definitions>
  <inkml:trace contextRef="#ctx0" brushRef="#br0">1 164 13132,'0'0'15103,"8"9"-14174,0-1-777,-1 2 1,0-1 0,0 1 0,-1 0 0,0 0-1,-1 1 1,8 20 0,-10-22 5,21 56-132,-23-62 31,0-1 1,0 0-1,0 1 0,1-1 0,-1 0 1,1 0-1,-1 0 0,1 0 0,0 0 0,0 0 1,-1-1-1,1 1 0,0-1 0,1 1 0,-1-1 1,0 0-1,0 1 0,1-1 0,-1 0 1,1-1-1,-1 1 0,5 1 0,-5-3-31,0 0 0,0 0 0,0 1 0,0-1 0,0-1 0,0 1 0,0 0 0,0 0 0,0-1 0,0 1-1,-1-1 1,1 1 0,0-1 0,-1 0 0,0 0 0,1 0 0,-1 0 0,0 0 0,0 0 0,0 0 0,0 0 0,0 0 0,-1 0 0,1-3 0,16-58 206,-17 63-232,4-30 0,-1 1 0,-2 0 0,-2-31 0,0 9 0,4 50 0,0 0 0,-1 0 0,1 1 0,0-1 0,0 1 0,0-1 0,0 1 0,-1 0 0,1 0 0,5 1 0,-3-1 0,44-2 0,-12 2 0,-1-2 0,0-1 0,70-17 0,-56-5 0,-1 0 0,-48 26 0,-1-1 0,1 0 0,-1 1 0,1-1 0,-1 1 0,1-1 0,-1 1 0,1-1 0,-1 1 0,0-1 0,1 1 0,-1-1 0,0 1 0,0-1 0,1 1 0,-1 0 0,0-1 0,0 1 0,0-1 0,0 1 0,0 0 0,0-1 0,0 1 0,0-1 0,0 1 0,0 0 0,0-1 0,0 1 0,0 0 0,0-1 0,0 1 0,-1 0 0,-2 25 0,-5 11-1284,4-16-1367,0 0 0,1 0 0,0 22-1</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1:48.566"/>
    </inkml:context>
    <inkml:brush xml:id="br0">
      <inkml:brushProperty name="width" value="0.025" units="cm"/>
      <inkml:brushProperty name="height" value="0.025" units="cm"/>
    </inkml:brush>
  </inkml:definitions>
  <inkml:trace contextRef="#ctx0" brushRef="#br0">118 55 9577,'0'0'11734,"7"-8"-9156,20-25-314,-27 33-2194,0 0 0,-1 0 0,1 1 0,0-1 0,-1 0-1,1 0 1,0 0 0,-1 0 0,1 0 0,0 0 0,-1 0 0,1 0 0,0 0 0,-1 0 0,1-1 0,0 1 0,-1 0 0,1 0 0,0 0 0,-1 0 0,1 0 0,0-1 0,-1 1 0,1 0 0,0 0 0,0-1-1,-1 1 1,1 0 0,0 0 0,0-1 0,0 1 0,-1 0 0,1 0 0,0-1 0,0 1 0,0 0 0,0-1 0,0 1 0,-1 0 0,1-1 0,0 1 0,0 0 0,0-1 0,0 1 0,0 0 0,0-1 0,0 1-1,0 0 1,0-1 0,1 1 0,-1 0 0,0-1 0,0 1 0,0 0 0,0-1 0,0 1 0,0 0 0,1-1 0,-1 1 0,0 0 0,0 0 0,1-1 0,-1 1 0,0 0 0,1-1 0,-25 7-155,14-1 204,0 1 0,0 0 1,1 1-1,0 0 0,1 1 0,-1 0 1,1 0-1,-10 15 0,14-20-75,1 1 0,1 0 0,-1 0 0,0 0-1,1 0 1,0 1 0,0-1 0,0 1 0,1-1 0,-1 1 0,1 0-1,0-1 1,1 1 0,-1 0 0,1 0 0,0 0 0,0-1 0,0 1 0,0 0-1,1 0 1,0-1 0,3 10 0,-2-12-346,0 1 0,1-1 0,-1 1 0,0-1-1,1 0 1,0 0 0,-1 0 0,1 0 0,0-1 0,0 1 0,0-1 0,0 0 0,0 1 0,1-1-1,-1-1 1,0 1 0,0 0 0,1-1 0,-1 0 0,0 0 0,7 0 0,-11-5-7311,-5-2 1437</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1:48.894"/>
    </inkml:context>
    <inkml:brush xml:id="br0">
      <inkml:brushProperty name="width" value="0.025" units="cm"/>
      <inkml:brushProperty name="height" value="0.025" units="cm"/>
    </inkml:brush>
  </inkml:definitions>
  <inkml:trace contextRef="#ctx0" brushRef="#br0">0 31 13869,'0'0'13197,"65"-10"-11115,-33 4-577,4 1-512,-2 0-705,0 4-256,-10 1-800,-3 0-1859,-8-1-3299,0-1-6341</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1:49.924"/>
    </inkml:context>
    <inkml:brush xml:id="br0">
      <inkml:brushProperty name="width" value="0.025" units="cm"/>
      <inkml:brushProperty name="height" value="0.025" units="cm"/>
    </inkml:brush>
  </inkml:definitions>
  <inkml:trace contextRef="#ctx0" brushRef="#br0">121 14 6822,'0'0'1693,"-9"3"170,2-1-1574,-56 20 3737,61-21-3565,-1 0 0,1 0 1,-1 0-1,1 0 0,0 1 0,0-1 0,-1 1 0,1 0 0,0-1 0,0 1 0,1 0 0,-1 0 1,0 0-1,1 0 0,-1 0 0,1 1 0,-1-1 0,1 0 0,0 1 0,0-1 0,0 1 1,0 4-1,1-6-395,0 0 0,1-1 0,-1 1 0,1-1 0,-1 1 0,1-1 0,-1 1 0,1-1 0,0 1 0,-1-1 0,1 1 0,-1-1 0,1 0 0,0 1 0,-1-1 0,1 0 0,0 1 0,0-1 0,-1 0 0,1 0 0,0 0 0,0 0 0,-1 0 0,1 0 0,0 0-1,1 0 1,27 1 393,-25-1-276,321-28 2301,-113 5-2165,445-18-246,-376 35-4390,-341 11-2340,35-5 422</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14.060"/>
    </inkml:context>
    <inkml:brush xml:id="br0">
      <inkml:brushProperty name="width" value="0.025" units="cm"/>
      <inkml:brushProperty name="height" value="0.025" units="cm"/>
    </inkml:brush>
  </inkml:definitions>
  <inkml:trace contextRef="#ctx0" brushRef="#br0">135 11 12684,'0'0'10260,"-10"-3"-8274,8 2-1905,0 0 0,-1 0-1,1 0 1,0 0-1,-1 0 1,1 1 0,0-1-1,-1 1 1,1 0 0,-1 0-1,1 0 1,-1 0 0,1 0-1,-1 0 1,1 0-1,-1 1 1,1 0 0,-1-1-1,1 1 1,0 0 0,-1 0-1,1 0 1,0 0 0,0 1-1,0-1 1,0 0-1,0 1 1,0 0 0,0-1-1,0 1 1,1 0 0,-1 0-1,1 0 1,-1 0 0,1 0-1,0 0 1,-2 5-1,-4 5 24,1 1-1,1-1 0,0 1 0,0 0 1,1 0-1,1 0 0,1 1 0,-3 22 0,5-36-92,0 1 0,0-1 0,0 1-1,0-1 1,0 1 0,0-1-1,0 1 1,0-1 0,0 1 0,0-1-1,0 0 1,0 1 0,1-1 0,-1 1-1,0-1 1,0 1 0,0-1-1,1 0 1,-1 1 0,0-1 0,1 1-1,-1-1 1,0 0 0,1 1 0,-1-1-1,0 0 1,1 0 0,-1 1-1,0-1 1,1 0 0,-1 0 0,1 1-1,-1-1 1,1 0 0,-1 0 0,1 0-1,-1 0 1,1 0 0,-1 0-1,1 0 1,24-9 261,19-24-33,-11 3-169,35-30-31,-61 55-44,-1 1 1,1 0-1,-1 0 1,1 0 0,0 1-1,1 0 1,-1 0-1,15-2 1,-21 4 2,0 1 0,0 0 0,0 0 1,1 0-1,-1 0 0,0 0 0,0 0 0,0 0 1,0 0-1,0 0 0,0 0 0,0 1 0,0-1 0,0 0 1,0 1-1,0-1 0,0 1 0,0-1 0,0 1 0,0 0 1,0-1-1,0 1 0,-1 0 0,1 0 0,0-1 0,0 1 1,-1 0-1,1 0 0,0 0 0,-1 0 0,1 0 0,-1 0 1,0 0-1,1 0 0,-1 0 0,0 0 0,1 2 0,0 50 247,-1-10 98,1-42-334,-1-1 0,1 1 0,-1-1 0,1 1 0,-1-1 0,1 1 0,-1-1 0,1 0 0,0 1 0,-1-1 0,1 0 1,0 1-1,-1-1 0,1 0 0,0 0 0,-1 0 0,1 0 0,0 1 0,-1-1 0,1 0 0,0 0 0,0 0 0,-1-1 0,1 1 0,0 0 0,-1 0 0,1 0 1,0 0-1,-1-1 0,1 1 0,0 0 0,-1-1 0,1 1 0,0 0 0,-1-1 0,1 1 0,-1-1 0,1 0 0,25-15 198,-9 2-124,-12 10-117,-1 0-1,1 0 0,0 0 1,0 0-1,0 1 0,0 0 0,1 0 1,-1 1-1,1-1 0,0 1 0,0 0 1,11-2-1,-16 5 32,0-1 0,-1 0 0,1 0 0,0 1 0,0-1 1,0 0-1,-1 1 0,1-1 0,0 1 0,-1-1 0,1 1 0,0-1 0,-1 1 0,1 0 0,-1-1 1,1 1-1,-1 0 0,1-1 0,-1 1 0,1 0 0,-1 0 0,0-1 0,1 1 0,-1 0 0,0 0 1,0 0-1,1 0 0,-1-1 0,0 1 0,0 0 0,0 0 0,0 1 0,0 43 189,1-9 103,-1-35-283,1 0 1,-1-1-1,1 1 1,-1 0-1,1 0 1,0-1-1,-1 1 1,1-1-1,0 1 1,0 0-1,-1-1 1,1 1-1,0-1 1,0 0-1,0 1 1,0-1-1,-1 0 0,1 1 1,0-1-1,0 0 1,0 0-1,0 0 1,0 0-1,0 0 1,0 0-1,0 0 1,0 0-1,0 0 1,-1-1-1,1 1 1,0 0-1,0 0 1,1-1-1,30-14 153,18-28-93,-40 34-191,-1 0 0,1 0-1,1 1 1,0 0-1,0 1 1,19-9 0,-29 15 123,0 1 1,0 0 0,0-1 0,-1 1 0,1 0-1,0 0 1,0 0 0,0 0 0,0 0 0,0 0-1,0 0 1,0 0 0,-1 0 0,1 1 0,0-1-1,0 0 1,0 1 0,0-1 0,-1 0 0,1 1-1,0-1 1,0 1 0,-1-1 0,1 1 0,0-1-1,0 1 1,-1 0 0,1-1 0,-1 1 0,1 0 0,-1 0-1,1-1 1,-1 1 0,1 0 0,-1 0 0,0 0-1,1-1 1,-1 1 0,0 0 0,0 0 0,0 0-1,0 0 1,0 0 0,0 0 0,0-1 0,0 3-1,0 54 455,-1-40-348,1-17-133,0 0-1,0 1 0,0-1 0,1 0 1,-1 0-1,0 1 0,0-1 0,0 0 1,0 1-1,0-1 0,0 0 1,0 0-1,1 0 0,-1 1 0,0-1 1,0 0-1,0 0 0,1 1 0,-1-1 1,0 0-1,0 0 0,0 0 0,1 0 1,-1 0-1,0 1 0,0-1 0,1 0 1,-1 0-1,0 0 0,1 0 0,-1 0 1,0 0-1,0 0 0,1 0 0,-1 0 1,0 0-1,0 0 0,1 0 0,-1 0 1,0 0-1,1 0 0,-1 0 0,0 0 1,0 0-1,1-1 0,-1 1 0,0 0 1,0 0-1,1 0 0,-1 0 1,0 0-1,0-1 0,0 1 0,1 0 1,-1 0-1,0-1 0,0 1 0,0 0 1,0 0-1,1 0 0,-1-1 0,13-11-4557,0-5-2947</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1:52.409"/>
    </inkml:context>
    <inkml:brush xml:id="br0">
      <inkml:brushProperty name="width" value="0.025" units="cm"/>
      <inkml:brushProperty name="height" value="0.025" units="cm"/>
    </inkml:brush>
  </inkml:definitions>
  <inkml:trace contextRef="#ctx0" brushRef="#br0">1 8 14990,'0'0'9545,"52"0"-7751,-24 0-257,5 0-640,7 0-641,3 0-191,-1-5-610,-3 2-1217,-7 3-832,-11 0-1666,-9 0-1345</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1:52.764"/>
    </inkml:context>
    <inkml:brush xml:id="br0">
      <inkml:brushProperty name="width" value="0.025" units="cm"/>
      <inkml:brushProperty name="height" value="0.025" units="cm"/>
    </inkml:brush>
  </inkml:definitions>
  <inkml:trace contextRef="#ctx0" brushRef="#br0">0 0 16656,'0'0'7399,"80"1"-5926,-38-1-512,1 0-673,1 0-928,-8 0-3012,-3 0-4419</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1:53.341"/>
    </inkml:context>
    <inkml:brush xml:id="br0">
      <inkml:brushProperty name="width" value="0.025" units="cm"/>
      <inkml:brushProperty name="height" value="0.025" units="cm"/>
    </inkml:brush>
  </inkml:definitions>
  <inkml:trace contextRef="#ctx0" brushRef="#br0">0 12 15118,'0'0'10795,"59"1"-9226,-26-1-768,8 0-673,-2 0-480,-3-3-2083,-1 0-2145,-6-3-4549</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1:56.269"/>
    </inkml:context>
    <inkml:brush xml:id="br0">
      <inkml:brushProperty name="width" value="0.025" units="cm"/>
      <inkml:brushProperty name="height" value="0.025" units="cm"/>
    </inkml:brush>
  </inkml:definitions>
  <inkml:trace contextRef="#ctx0" brushRef="#br0">1 289 7687,'0'0'12860,"-1"12"-12064,2 11-533,0 1 0,2-1 0,1 0 0,0 1 0,2-2 0,12 34 1,81 189 1556,-99-244-1764,0-1-1,0 1 1,0-1 0,0 0 0,0 1-1,0-1 1,0 0 0,0 1-1,1-1 1,-1 0 0,0 0 0,0 1-1,0-1 1,1 0 0,-1 1-1,0-1 1,0 0 0,1 0 0,-1 0-1,0 1 1,0-1 0,1 0-1,-1 0 1,0 0 0,1 1-1,-1-1 1,0 0 0,1 0 0,-1 0-1,0 0 1,1 0 0,-1 0-1,0 0 1,1 0 0,0 0 0,5-12 1556,0-19-356,3-73-894,-6 1-1,-4-1 1,-16-118 0,6 138-368,11 84 8,0-1 0,1 0 0,-1 0 0,1 1 0,-1-1 0,1 0 0,0 1 0,-1-1 0,1 1 0,-1-1-1,1 1 1,0-1 0,0 1 0,-1-1 0,1 1 0,0 0 0,0-1 0,-1 1 0,1 0 0,0 0 0,0 0 0,0 0 0,0-1 0,-1 1-1,1 0 1,2 1 0,27-3 90,-27 2-65,57 1 140,112-6-25,-152 3-218,1-1 1,-1-1 0,1-1-1,-1-1 1,0-1 0,22-11-1,-27 10 62,-12 5 18,0 1 0,0 0 0,0 0 0,0 1-1,0-1 1,0 0 0,1 1 0,-1 0 0,0 0 0,1 0 0,-1 0 0,1 1 0,-1-1-1,1 1 1,3 0 0,-5 5-3,0-1 0,-1 1-1,0 0 1,0-1 0,0 1-1,-1 0 1,0 0-1,1-1 1,-2 1 0,0 5-1,1-4 4,0 186-1904</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1:57.050"/>
    </inkml:context>
    <inkml:brush xml:id="br0">
      <inkml:brushProperty name="width" value="0.025" units="cm"/>
      <inkml:brushProperty name="height" value="0.025" units="cm"/>
    </inkml:brush>
  </inkml:definitions>
  <inkml:trace contextRef="#ctx0" brushRef="#br0">71 159 5605,'0'0'5643,"6"-10"-2985,-1 2-2391,28-51 4105,-32 55-3796,1 1-1,-1-1 1,1 1 0,-1-1-1,0 1 1,0-1 0,-1 0-1,1 0 1,-1 1-1,0-1 1,0 0 0,0 0-1,0 0 1,-1 1 0,1-1-1,-3-7 1,2 11-533,1-1 0,-1 0 0,1 0 0,-1 0 0,1 1 0,-1-1 0,0 0 0,0 1 0,1-1 0,-1 0 0,0 1 0,0-1 0,0 1 0,0-1 0,1 1 0,-1 0 0,0-1 0,0 1 0,0 0 0,0 0 0,0-1 0,0 1 0,0 0 0,0 0 0,0 0 0,0 0 0,0 0 0,0 1 0,0-1 0,0 0 0,0 0 0,0 1 0,0-1 0,1 0 0,-1 1 0,0-1 0,0 1 0,0-1 0,0 1 0,1 0 0,-1-1 0,0 1 0,-1 1 0,-29 30-131,26-23 123,1 0 0,0 0-1,0 0 1,1 0 0,0 1-1,1-1 1,0 1 0,0 0-1,1-1 1,0 1 0,1 11 0,1 4 63,0 0 1,2 0 0,6 27 0,0-17-117,-5-23-136,-1 1 0,0 0 0,0-1 0,-2 1 0,1 0 0,-2 0 0,0 0 0,-2 18 0,2-30 15,0-1 1,0 1 0,0-1-1,-1 0 1,1 1 0,0-1-1,0 0 1,-1 1 0,1-1-1,0 0 1,-1 0 0,1 1-1,0-1 1,-1 0 0,1 0-1,0 1 1,-1-1-1,1 0 1,0 0 0,-1 0-1,1 0 1,-1 0 0,1 1-1,0-1 1,-1 0 0,1 0-1,-1 0 1,1 0 0,-1 0-1,1 0 1,0-1 0,-1 1-1,1 0 1,-1 0 0,1 0-1,0 0 1,-1 0 0,1 0-1,-1-1 1,1 1 0,0 0-1,-1 0 1,1-1 0,0 1-1,-1 0 1,1-1 0,0 1-1,0 0 1,-1-1 0,1 1-1,0 0 1,0-1 0,-1 1-1,-16-19-4775,6 4 979,-1-2-1473</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1:57.393"/>
    </inkml:context>
    <inkml:brush xml:id="br0">
      <inkml:brushProperty name="width" value="0.025" units="cm"/>
      <inkml:brushProperty name="height" value="0.025" units="cm"/>
    </inkml:brush>
  </inkml:definitions>
  <inkml:trace contextRef="#ctx0" brushRef="#br0">1 53 10250,'0'0'19058,"71"-12"-17777,-39 8-480,0 1-449,0-1-224,-2 0-192,-4 0-1249,0 1-1858,-4-6-3299,2 0-9577</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13.820"/>
    </inkml:context>
    <inkml:brush xml:id="br0">
      <inkml:brushProperty name="width" value="0.025" units="cm"/>
      <inkml:brushProperty name="height" value="0.025" units="cm"/>
    </inkml:brush>
  </inkml:definitions>
  <inkml:trace contextRef="#ctx0" brushRef="#br0">10 59 12364,'-1'9'1767,"-1"-1"-1505,0-1 150,1 1 0,0-1-1,0 1 1,0-1 0,1 1-1,1 8 1,-1-14-357,0 0 1,1 1-1,0-1 0,-1 0 1,1 1-1,0-1 1,0 0-1,0 0 0,0 0 1,1 0-1,-1 0 0,1 0 1,-1 0-1,1 0 0,0-1 1,-1 1-1,1-1 1,0 1-1,0-1 0,0 1 1,0-1-1,0 0 0,0 0 1,1 0-1,-1 0 0,4 0 1,6 2 43,0-1 1,0-1-1,0 0 0,-1 0 1,1-2-1,0 1 1,0-1-1,0-1 1,0 0-1,19-7 0,12-6 21,63-31-1,-6 3-58,-61 29 113,65-15-1,-94 27-175,1 0 0,-1 0 0,0 1 0,0 1 0,1-1 0,-1 2 0,1 0 0,-1 0 0,0 0 0,0 2-1,0-1 1,14 6 0,-16-3 1,0 1 0,0-1-1,0 1 1,-1 1 0,0 0 0,0 0-1,-1 0 1,0 1 0,7 10-1,-10-12 7,1 0 0,0 0-1,0 0 1,1 0-1,-1-1 1,1 0 0,0 0-1,1 0 1,-1-1 0,1 0-1,0 0 1,0 0-1,1-1 1,-1 1 0,0-2-1,1 1 1,0-1-1,14 3 1,-5-4 89,0 0 0,0-2 1,0 0-1,0 0 0,0-2 0,21-6 0,93-36 1465,-18 6-670,-63 26-842,1 2-1,0 2 1,58-2 0,-86 9-209,0-1 0,-1 0 0,39-13-1,-10-3-3534,-22 3-2132</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14.524"/>
    </inkml:context>
    <inkml:brush xml:id="br0">
      <inkml:brushProperty name="width" value="0.025" units="cm"/>
      <inkml:brushProperty name="height" value="0.025" units="cm"/>
    </inkml:brush>
  </inkml:definitions>
  <inkml:trace contextRef="#ctx0" brushRef="#br0">318 52 6502,'0'0'11552,"2"-8"-9694,-2 5-1769,0-26 1652,0 28-1682,-1 0-1,1 0 0,-1 0 0,0 1 0,1-1 0,-1 0 1,0 1-1,0-1 0,0 0 0,1 1 0,-1-1 0,0 1 1,0-1-1,0 1 0,0 0 0,0-1 0,0 1 0,0 0 1,0 0-1,0 0 0,0-1 0,0 1 0,0 0 0,0 0 1,0 1-1,0-1 0,0 0 0,0 0 0,0 0 0,0 1 1,0-1-1,0 0 0,0 1 0,0-1 0,0 1 0,-1 0 1,-9 4 63,1 0 1,-1 1-1,1 0 1,0 0-1,0 1 0,1 1 1,0-1-1,-8 11 1,-63 73 723,60-65-84,-32 52 0,46-67-610,1-1 0,0 1 0,1 0 1,0 1-1,0-1 0,1 1 0,1-1 0,-2 19 1,4-28-149,0 0 0,0 0 0,0 0 1,0 0-1,0 1 0,1-1 1,-1 0-1,1 0 0,-1 0 1,1 0-1,0 0 0,0 0 1,0 0-1,0 0 0,0 0 1,0-1-1,0 1 0,1 0 1,-1-1-1,1 1 0,-1-1 1,1 1-1,1 1 0,1-1 24,0-1 0,0 1 0,-1-1 0,1 1 0,0-1-1,0 0 1,0-1 0,0 1 0,0-1 0,0 1 0,7-2 0,0 1 95,0-2 0,0 1 1,0-2-1,0 1 0,0-1 1,-1-1-1,1 0 0,14-8 1,-13 4-54,0 0 0,-1-1 0,0 0 0,15-15 0,-22 19-55,0 1 0,-1-1 0,1 0 0,-1 0 0,0 0 0,0 0 0,-1 0 0,1-1 0,-1 1 0,-1-1 0,1 0 0,-1 1 0,1-11 0,-1 15-14,-1 0 0,0 0 1,0 1-1,0-1 0,0 0 0,0 0 0,0 0 0,0 0 1,-1 0-1,1 0 0,0 0 0,0 0 0,-1 0 0,1 0 1,0 1-1,-1-1 0,1 0 0,-1 0 0,1 0 0,-1 1 1,0-1-1,1 0 0,-1 1 0,0-1 0,1 0 0,-1 1 1,0-1-1,0 1 0,0-1 0,1 1 0,-1 0 0,0-1 0,0 1 1,0 0-1,0-1 0,0 1 0,0 0 0,0 0 0,0 0 1,0 0-1,0 0 0,0 0 0,1 0 0,-1 0 0,0 0 1,0 1-1,0-1 0,0 0 0,0 0 0,0 1 0,0-1 1,1 1-1,-1-1 0,0 1 0,-1 0 0,-2 1-6,-1 0-1,1 0 1,-1 1-1,1-1 1,0 1 0,0 0-1,0 0 1,0 1-1,-4 5 1,7-8 11,0 0 0,0 0 0,1-1 0,-1 2 0,0-1 0,1 0 0,-1 0 0,0 0 0,1 0 0,0 0 0,-1 0 0,1 0 0,0 1 0,-1-1 0,1 0 0,0 0 0,0 1 0,0-1 0,0 0 0,0 0 0,0 1 0,1-1 0,-1 0 0,0 0 0,1 2 0,0-2 0,1 0-1,-1 0 1,0 0-1,0 0 1,1 0-1,-1-1 1,0 1-1,1-1 0,-1 1 1,1-1-1,-1 1 1,1-1-1,-1 0 1,0 0-1,1 0 1,-1 0-1,3 0 1,7-1 13,0 0 1,-1 0-1,0-1 1,19-6-1,-9-1 17,0-1 0,26-16 1,-30 15-36,0 2-1,1 0 1,28-10 0,-45 19-2,0 0-1,1-1 0,-1 1 1,1 0-1,-1 0 0,1 0 0,-1 0 1,1 0-1,-1 0 0,1 0 1,-1 0-1,1 0 0,-1 0 1,1 0-1,-1 0 0,1 0 1,-1 0-1,1 0 0,-1 0 0,1 0 1,-1 1-1,1-1 0,-1 0 1,1 0-1,-1 1 0,1-1 1,-1 0-1,0 1 0,1-1 1,-1 0-1,0 1 0,1-1 0,-1 1 1,2 20-20,-16 28 100,12-46-58,1 2-34,-5 9-92,1 1 1,1-1-1,0 1 0,1 0 1,-2 23-1,5-37 4,0-1-1,0 1 1,0 0 0,0-1-1,1 1 1,-1 0-1,0 0 1,0-1 0,1 1-1,-1-1 1,0 1 0,1 0-1,-1-1 1,1 1-1,-1-1 1,1 1 0,-1-1-1,1 1 1,-1-1 0,1 1-1,0-1 1,-1 1-1,1-1 1,0 0 0,-1 1-1,1-1 1,0 0 0,-1 0-1,1 0 1,0 1 0,0-1-1,-1 0 1,1 0-1,0 0 1,-1 0 0,1 0-1,0 0 1,0 0 0,-1-1-1,1 1 1,0 0-1,-1 0 1,1-1 0,1 1-1,2-1-461,0-1-1,0 1 1,0 0-1,0-1 1,0 0-1,0 0 1,4-4-1,4-4-2295,0-1-1,18-22 0,-4-3-3722</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14.864"/>
    </inkml:context>
    <inkml:brush xml:id="br0">
      <inkml:brushProperty name="width" value="0.025" units="cm"/>
      <inkml:brushProperty name="height" value="0.025" units="cm"/>
    </inkml:brush>
  </inkml:definitions>
  <inkml:trace contextRef="#ctx0" brushRef="#br0">117 1 15407,'0'0'2722,"-38"54"-896,17-22 224,3 2-1153,1-1 512,4-2-32,7-3-864,2-1-449,4-7-1089,0-5-1794,0-5-992</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15.238"/>
    </inkml:context>
    <inkml:brush xml:id="br0">
      <inkml:brushProperty name="width" value="0.025" units="cm"/>
      <inkml:brushProperty name="height" value="0.025" units="cm"/>
    </inkml:brush>
  </inkml:definitions>
  <inkml:trace contextRef="#ctx0" brushRef="#br0">1 298 5317,'0'-15'2568,"0"5"-2274,2-83 2326,-1 83-2028,0 0 0,1 0 0,0 0 0,1 0 0,0 1 0,1-1 0,0 1 0,9-15 0,-9 18 79,0 1 1,1-1-1,0 1 0,0 0 0,0 0 0,1 0 0,-1 1 0,1 0 1,0 0-1,10-4 0,-8 4-263,0 1 1,1 0 0,-1 0-1,1 1 1,0 0 0,0 1-1,0 0 1,9 0 0,-10 1-381,-1 0 0,1 0 1,0 1-1,0 0 0,-1 1 0,1 0 1,0 0-1,-1 0 0,0 1 0,0 0 1,0 1-1,0 0 0,0 0 0,0 0 0,-1 1 1,0-1-1,0 2 0,-1-1 0,1 1 1,8 12-1,-12-16-37,0 1 0,0 1 0,-1-1 0,0 0 1,0 0-1,1 0 0,-2 1 0,1-1 0,0 1 0,-1-1 0,1 0 1,-1 1-1,0-1 0,-1 1 0,1-1 0,0 1 0,-1-1 0,0 1 1,0-1-1,0 0 0,0 0 0,0 1 0,-1-1 0,1 0 0,-1 0 0,0 0 1,0 0-1,0-1 0,0 1 0,-4 3 0,-8 8 360,-1 0 0,0-2 0,-1 0 0,-22 13 0,13-9 283,8-5-215,-40 31 838,55-41-1219,0 1 0,0 0 0,0 0 0,0 0 0,0 0 0,1 0-1,-1 0 1,1 0 0,-1 1 0,1-1 0,0 0 0,0 1-1,0-1 1,0 1 0,0 0 0,1-1 0,-1 1 0,1 0-1,0-1 1,0 1 0,0 2 0,0-4-47,1 0 0,-1 1 0,1-1 0,0 0 1,0-1-1,0 1 0,-1 0 0,1 0 0,0 0 0,0 0 0,0-1 0,0 1 1,0 0-1,0-1 0,0 1 0,1-1 0,-1 1 0,0-1 0,0 1 0,0-1 1,0 0-1,1 0 0,-1 0 0,0 0 0,0 0 0,2 0 0,42 0-1104,-32 0 315,42-6-4156,-18-5-1447,-9 1-422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15.008"/>
    </inkml:context>
    <inkml:brush xml:id="br0">
      <inkml:brushProperty name="width" value="0.025" units="cm"/>
      <inkml:brushProperty name="height" value="0.025" units="cm"/>
    </inkml:brush>
  </inkml:definitions>
  <inkml:trace contextRef="#ctx0" brushRef="#br0">1 453 7591,'0'0'15092,"10"-2"-13907,-5 2-1122,-1-1-1,1 0 1,0 0 0,-1-1 0,1 1 0,-1-1-1,0 0 1,1 0 0,-1-1 0,0 1-1,0-1 1,-1 0 0,1 0 0,-1 0-1,1-1 1,-1 1 0,0-1 0,0 1 0,0-1-1,-1 0 1,1 0 0,-1-1 0,0 1-1,0 0 1,-1-1 0,1 1 0,-1-1 0,1-7-1,-2-23 76,0 34-137,-1 1-1,1-1 1,0 0 0,-1 1 0,1-1 0,-1 0 0,1 1 0,0-1-1,-1 1 1,0-1 0,1 1 0,-1-1 0,1 1 0,-1-1-1,1 1 1,-1 0 0,0-1 0,1 1 0,-1 0 0,0 0-1,1-1 1,-1 1 0,0 0 0,0 0 0,1 0 0,-1 0-1,0 0 1,0 0 0,1 0 0,-1 0 0,0 0 0,1 0 0,-1 0-1,0 1 1,0-1 0,1 0 0,-1 0 0,0 1 0,1-1-1,-1 0 1,1 1 0,-1-1 0,0 1 0,1-1 0,-2 2-1,-2 1 13,0 0 0,0 1-1,1-1 1,-1 1-1,1 0 1,0 0 0,0 0-1,0 1 1,0-1-1,1 1 1,-1 0-1,1-1 1,1 1 0,-1 0-1,1 0 1,-2 9-1,0 1 120,1 0-1,0-1 0,1 1 0,2 25 1,-1-38-120,0-1 0,0 1 0,1 0 1,-1 0-1,1-1 0,-1 1 0,1 0 1,-1-1-1,1 1 0,0 0 1,0-1-1,0 1 0,0-1 0,0 1 1,0-1-1,0 0 0,0 1 0,0-1 1,1 0-1,-1 0 0,1 0 0,-1 0 1,1 0-1,-1 0 0,1 0 0,-1-1 1,1 1-1,0 0 0,-1-1 0,1 0 1,0 1-1,0-1 0,-1 0 1,1 0-1,0 0 0,0 0 0,-1 0 1,1 0-1,0 0 0,0-1 0,2 0 1,4-1 48,-1 0 0,1 0 1,-1 0-1,1-1 1,-1-1-1,0 1 0,0-1 1,8-6-1,3-6-127,0 0 0,-1-1 0,-1-1 0,0-1 0,-2 0 0,0-1 0,-1-1 0,-1 0-1,-1 0 1,-1-1 0,-1-1 0,-1 0 0,0 0 0,-2 0 0,-1-1 0,-1 0 0,-1 0 0,-1 0 0,-1 0-1,-3-35 1,2 58 67,0 0 0,0 0-1,0 0 1,0 0 0,-1 0-1,1 0 1,0 0 0,0 0-1,-1 1 1,1-1 0,0 0 0,-1 0-1,1 0 1,-1 0 0,1 0-1,-1 0 1,1 1 0,-1-1-1,0 0 1,1 1 0,-1-1-1,0 0 1,0 1 0,-1-2-1,1 2 10,0 0-1,0 0 1,0 0-1,0 1 1,0-1-1,0 0 1,0 0-1,0 1 0,0-1 1,0 0-1,0 1 1,0-1-1,0 1 1,0-1-1,0 1 1,0 0-1,0-1 1,0 2-1,-5 4 36,1-1 0,0 1 0,0 0 0,-7 13 0,-5 11 241,2 1 0,1 0 0,1 1 0,2 0 0,1 1-1,1 1 1,3-1 0,-5 52 0,10-82-273,1 0-1,0-1 1,0 1 0,0 0-1,1 0 1,-1 0 0,1 0-1,0-1 1,-1 1 0,1 0-1,0 0 1,0-1-1,1 1 1,-1-1 0,1 1-1,-1-1 1,3 3 0,-2-4-13,0 1 0,0-1 1,0 0-1,1 0 0,-1 0 1,0 0-1,1 0 1,-1 0-1,1-1 0,-1 1 1,0-1-1,1 1 0,-1-1 1,1 0-1,0 0 1,-1 0-1,1-1 0,-1 1 1,5-2-1,1 0-134,1-1-1,-1 0 1,0-1 0,0 0 0,0 0-1,-1-1 1,1 0 0,-1 0-1,0-1 1,-1 0 0,10-11-1,-9 10 27,1 0-1,-1 0 0,1 1 0,1-1 0,-1 2 0,1-1 1,15-6-1,-23 12 150,-1 0 0,1 0 0,-1 0 0,1 0 0,-1 0 1,1 0-1,0 0 0,-1 0 0,1 0 0,-1 0 0,1 0 0,-1 0 1,1 0-1,-1 1 0,1-1 0,-1 0 0,1 0 0,-1 1 0,1-1 1,-1 0-1,1 1 0,-1-1 0,0 0 0,1 1 0,-1-1 0,0 1 1,1-1-1,-1 0 0,0 1 0,1-1 0,-1 1 0,0-1 0,0 1 1,0 0-1,1-1 0,-1 1 0,0-1 0,0 1 0,0-1 1,0 1-1,0-1 0,0 1 0,0 0 0,1 36 1149,-1-20-694,0-15-484,1 0 0,-1-1-1,1 1 1,-1 0 0,1-1-1,0 1 1,-1-1 0,1 1 0,0-1-1,0 1 1,0-1 0,0 0-1,0 1 1,1-1 0,-1 0-1,0 0 1,0 0 0,1 0 0,-1 0-1,1 0 1,-1 0 0,1-1-1,-1 1 1,1 0 0,0-1-1,-1 1 1,1-1 0,0 0-1,-1 1 1,1-1 0,0 0 0,-1 0-1,1 0 1,0 0 0,-1 0-1,1-1 1,0 1 0,0 0-1,-1-1 1,1 1 0,2-2-1,9-2-208,0-1-1,0 0 0,22-13 1,-31 16 53,4-2-71,-2 0-53,0 0 0,1 1 0,0 0 0,-1 0 0,1 0-1,0 1 1,0 0 0,1 0 0,-1 1 0,0-1 0,12 1 0,-18 2 277,1 0 0,-1 0 1,0 0-1,0 0 1,-1 0-1,1 0 0,0 1 1,0-1-1,0 0 1,-1 0-1,1 1 0,-1-1 1,1 0-1,-1 1 1,1-1-1,-1 1 0,0-1 1,0 0-1,0 1 1,0-1-1,0 1 0,0-1 1,0 1-1,-1 1 1,-1 39 1420,-7-6-363,0 12-570,9-47-514,0-1-54,0-1 1,0 1-1,1 0 1,-1 0-1,0 0 0,0 0 1,0 0-1,0 0 1,0 0-1,0 0 0,0 0 1,1-1-1,-1 1 1,0 0-1,0 0 0,0 0 1,0 0-1,0 0 0,0 0 1,1 0-1,-1 0 1,0 0-1,0 0 0,0 0 1,0 0-1,0 0 1,1 0-1,-1 0 0,0 0 1,0 0-1,0 0 1,0 1-1,0-1 0,0 0 1,1 0-1,-1 0 0,0 0 1,0 0-1,0 0 1,0 0-1,0 0 0,0 0 1,0 0-1,0 1 1,1-1-1,-1 0 0,0 0 1,0 0-1,0 0 1,0 0-1,0 0 0,0 1 1,0-1-1,0 0 0,0 0 1,0 0-1,0 0 1,0 0-1,0 1 0,0-1 1,0 0-1,0 0 1,0 0-1,0 0 0,13-9-8582</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15.580"/>
    </inkml:context>
    <inkml:brush xml:id="br0">
      <inkml:brushProperty name="width" value="0.025" units="cm"/>
      <inkml:brushProperty name="height" value="0.025" units="cm"/>
    </inkml:brush>
  </inkml:definitions>
  <inkml:trace contextRef="#ctx0" brushRef="#br0">190 0 13485,'0'0'9128,"-11"2"-8556,-1 1-289,1 1 0,-1 0 0,1 1 0,0 0 0,-16 10 0,23-13-88,0 1 1,0-1-1,0 1 1,1 0-1,-1 0 1,1 0-1,0 1 0,0-1 1,0 1-1,0-1 1,0 1-1,1 0 1,0 0-1,0 0 1,0 1-1,0-1 1,0 0-1,1 1 1,0-1-1,-1 9 0,2-12-186,0 0-1,1 0 1,-1 0-1,0 0 0,1 0 1,-1 0-1,1 0 1,-1 0-1,1-1 0,-1 1 1,1 0-1,0 0 1,0 0-1,-1-1 0,1 1 1,0 0-1,0-1 1,0 1-1,-1 0 0,1-1 1,0 1-1,0-1 1,0 0-1,0 1 0,0-1 1,0 0-1,0 0 1,0 1-1,0-1 0,0 0 1,2 0-1,42 1 121,-34-1-121,28-1-197,51 3-588,-89-2 764,-1 0 0,1 0 0,0 0 0,0 0 0,0 0 0,0 0 0,0 1 0,0-1 0,0 0 0,0 0 0,-1 1 0,1-1 0,0 1 0,0-1 0,0 1 0,-1-1 0,1 1 0,0-1 0,0 1 0,-1 0 0,1-1 0,-1 1 0,1 0 0,0-1 0,-1 1 0,0 0 0,1 0 0,-1 0 0,1 1 0,-1 0 19,0-1 0,0 1 0,0 0-1,-1 0 1,1-1 0,-1 1 0,1 0 0,-1 0 0,0-1 0,1 1 0,-1-1 0,0 1 0,-2 2 0,-3 4 181,-1 0-1,1 0 0,-2-1 0,-8 7 0,-80 52 2057,85-59-2113,0-1 0,-1-1 0,1 0 0,-1 0 0,0-1 0,-1-1 1,-14 3-1,27-6-273,0 0 0,-1 0 0,1 0 0,-1 0 0,1 0 0,0 0 0,-1 0 1,1 0-1,-1 0 0,1 0 0,-1 0 0,1 0 0,0 0 0,-1 0 0,1 0 0,-1-1 1,1 1-1,0 0 0,-1 0 0,1 0 0,-1-1 0,1 1 0,0 0 0,-1 0 0,1-1 1,0 1-1,-1 0 0,1-1 0,0 1 0,0 0 0,0-1 0,-1 1 0,1-1 0,0 1 1,0 0-1,0-1 0,0 1 0,-1-1 0,1 1 0,0-1 0,0 1 0,0 0 0,0-1 1,0 1-1,0-1 0,0 1 0,0-1 0,0 1 0,1 0 0,-1-1 0,0 1 1,0-1-1,0-2-607,1-15-7471</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57.208"/>
    </inkml:context>
    <inkml:brush xml:id="br0">
      <inkml:brushProperty name="width" value="0.025" units="cm"/>
      <inkml:brushProperty name="height" value="0.025" units="cm"/>
    </inkml:brush>
  </inkml:definitions>
  <inkml:trace contextRef="#ctx0" brushRef="#br0">99 0 13965,'-3'0'351,"1"1"1,0-1-1,0 0 0,-1 1 0,1-1 0,0 1 1,0 0-1,0 0 0,0 0 0,0 0 0,0 0 0,-3 2 1,0 1-79,1 0 0,0 1 0,0-1 0,0 1 0,0 0 0,1 0 0,-6 9 0,4-4-88,0 0 0,1 1 0,0-1 0,1 1 0,0 0 0,-2 18 0,5-28-89,-1 0-1,1 1 1,0-1-1,0 0 1,0 1-1,0-1 1,0 1-1,0-1 1,0 0 0,0 1-1,0-1 1,1 0-1,-1 1 1,1-1-1,-1 0 1,1 1-1,-1-1 1,1 0-1,0 0 1,0 0-1,-1 0 1,1 0 0,0 0-1,0 0 1,2 2-1,0-2 85,0 0-1,1-1 0,-1 1 1,0-1-1,0 0 1,0 0-1,0 0 0,1 0 1,-1 0-1,5-2 1,4 0-18,-1-1 1,0 0-1,0-1 1,0-1 0,-1 1-1,1-2 1,-1 1-1,0-2 1,12-9 0,-3 1 51,-1-1 0,-1 0 0,24-31 0,-48 88 587,-16 39-350,21-73-422,1 0-1,0 1 1,1-1-1,-1 1 1,1-1-1,1 0 1,-1 1-1,2-1 1,1 9 0,-2-14-11,0 0 0,1 1 0,-1-1 0,1 0 0,-1 1 0,1-1 1,0 0-1,0 0 0,0 0 0,0-1 0,1 1 0,-1 0 0,0-1 1,1 0-1,-1 1 0,1-1 0,-1 0 0,1 0 0,-1 0 0,1-1 1,0 1-1,0-1 0,-1 1 0,1-1 0,0 0 0,0 0 1,-1 0-1,1-1 0,0 1 0,5-2 0,0 1 129,1 0 0,0-1 0,-1-1 0,1 0-1,-1 0 1,0 0 0,0-1 0,12-7 0,-13 5-127,0 1-1,0-2 1,0 1 0,-1-1 0,0 0-1,0 0 1,-1-1 0,0 0 0,0 0-1,-1 0 1,0-1 0,0 1 0,-1-1-1,0 0 1,-1 0 0,0 0 0,0 0-1,-1 0 1,1-12 0,-2 21-19,0-1 1,0 1-1,0-1 0,0 0 1,0 1-1,-1-1 0,1 1 1,0-1-1,0 1 1,0-1-1,-1 1 0,1-1 1,0 1-1,0-1 0,-1 1 1,1-1-1,0 1 0,-1 0 1,1-1-1,-1 1 0,1-1 1,0 1-1,-1 0 1,1-1-1,-1 1 0,1 0 1,-1 0-1,1-1 0,-1 1 1,0 0-1,-22 0 41,-20 17-462,42-16-614</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57.847"/>
    </inkml:context>
    <inkml:brush xml:id="br0">
      <inkml:brushProperty name="width" value="0.025" units="cm"/>
      <inkml:brushProperty name="height" value="0.025" units="cm"/>
    </inkml:brush>
  </inkml:definitions>
  <inkml:trace contextRef="#ctx0" brushRef="#br0">1 20 14798,'0'0'2354,"10"-2"-304,9-3-871,0 1 1,1 0-1,0 2 0,34 0 1,-49 2-966,0 0 0,0 1 0,0 0 0,-1 0 0,1 0 0,0 0 0,0 1 0,-1 0 0,1 0 0,-1 0 0,8 5 0,-10-5-190,0 0 0,0 0 0,0 0 0,0 1 0,-1-1 0,1 0 0,-1 1 0,0-1 0,1 1 0,-1-1 0,0 1 0,0 0 0,-1-1 0,1 1 0,-1 0 0,1 0 0,-1-1 0,0 1 0,0 0 0,0 0 0,0 0 0,-2 4 0,0 1 96,0 0 0,-1-1 0,0 1 0,-1-1 0,0 0 0,0 0 0,0 0 0,-1 0 0,0-1 0,0 0 0,-1 0 0,1 0 0,-2-1 0,-9 8 0,7-6 152,1 0 0,0 1 0,1-1 0,0 2 0,0-1 0,-10 18 1,17-26-269,-1 1 0,1-1 0,0 1 1,0-1-1,0 1 0,0-1 0,0 1 0,0 0 1,0-1-1,0 1 0,0-1 0,0 1 1,0-1-1,0 1 0,1-1 0,-1 1 1,0-1-1,0 1 0,0-1 0,1 1 1,-1-1-1,0 1 0,1-1 0,-1 1 1,0-1-1,1 0 0,-1 1 0,1-1 1,-1 0-1,1 1 0,-1-1 0,0 0 1,1 0-1,-1 1 0,1-1 0,-1 0 0,1 0 1,0 0-1,-1 1 0,1-1 0,-1 0 1,1 0-1,-1 0 0,1 0 0,-1 0 1,1 0-1,-1 0 0,1 0 0,0-1 1,41 1 61,-30 0-67,77-4-2646,-31-11-7150,-24 1-5348</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3:04.241"/>
    </inkml:context>
    <inkml:brush xml:id="br0">
      <inkml:brushProperty name="width" value="0.025" units="cm"/>
      <inkml:brushProperty name="height" value="0.025" units="cm"/>
    </inkml:brush>
  </inkml:definitions>
  <inkml:trace contextRef="#ctx0" brushRef="#br0">0 0 14830,'5'4'1922,"11"0"0,7-1 704,8 1-672,7-2-192,9-1-609,-1-1-641,4 0-416,-8 0-64,-1 0-544,-13 0-769,-8-1-1154,-12 0-1088,-18 1-9673</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3:04.595"/>
    </inkml:context>
    <inkml:brush xml:id="br0">
      <inkml:brushProperty name="width" value="0.025" units="cm"/>
      <inkml:brushProperty name="height" value="0.025" units="cm"/>
    </inkml:brush>
  </inkml:definitions>
  <inkml:trace contextRef="#ctx0" brushRef="#br0">1 14 12075,'0'0'10891,"84"13"-9546,-39-21-800,1 1-385,2 1-160,-2 3-769,-7 1-1954,-8 1-1857,-6 1-2563</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3:04.953"/>
    </inkml:context>
    <inkml:brush xml:id="br0">
      <inkml:brushProperty name="width" value="0.025" units="cm"/>
      <inkml:brushProperty name="height" value="0.025" units="cm"/>
    </inkml:brush>
  </inkml:definitions>
  <inkml:trace contextRef="#ctx0" brushRef="#br0">24 4 15855,'0'0'5830,"10"-1"-5227,2 0-465,0 0 0,1 1 1,-1 0-1,0 1 1,0 1-1,20 5 0,-28-7-126,0 1-1,0 0 0,0 0 1,0 1-1,0-1 0,-1 1 1,1 0-1,0 0 0,-1 0 1,0 1-1,1-1 1,-1 1-1,0-1 0,0 1 1,0 0-1,-1 0 0,1 1 1,-1-1-1,0 0 0,0 1 1,0 0-1,0-1 1,0 1-1,-1 0 0,0 0 1,1 0-1,-1 6 0,-1-4 152,0 0-1,-1 1 1,0-1-1,0 0 1,-1 1-1,0-1 1,0 0-1,0 0 1,-1-1-1,0 1 1,0 0-1,0-1 1,-1 0-1,0 1 1,0-2-1,-8 8 1,-9 10-15,-2-2 0,-30 21 0,29-23-226,-14 7-4321,26-23-2883</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3:06.324"/>
    </inkml:context>
    <inkml:brush xml:id="br0">
      <inkml:brushProperty name="width" value="0.025" units="cm"/>
      <inkml:brushProperty name="height" value="0.025" units="cm"/>
    </inkml:brush>
  </inkml:definitions>
  <inkml:trace contextRef="#ctx0" brushRef="#br0">43 0 10186,'0'0'13217,"7"9"-11786,-3-3-1224,0-1-1,0 1 1,0-1-1,-1 1 1,0 0-1,0 0 1,-1 0-1,1 1 1,-2-1-1,1 1 1,0-1 0,-1 1-1,-1 0 1,1-1-1,-1 12 1,-3 4 107,0 0 0,-1-1 0,-1 1 0,-1-1 0,-16 37 0,13-39-4,2 1 1,0 0-1,1 0 0,1 0 1,1 1-1,-2 29 1,6-48-305,0-1 1,0 0-1,1 0 1,-1 0-1,0 1 1,0-1-1,1 0 1,-1 0-1,0 0 1,1 1-1,-1-1 0,1 0 1,0 0-1,-1 0 1,1 0-1,0 0 1,0 0-1,-1 0 1,1-1-1,0 1 1,0 0-1,0 0 1,0 0-1,0-1 1,0 1-1,2 0 1,1 0 13,-1 0 1,1 0 0,0 0 0,0 0-1,-1-1 1,1 1 0,0-1 0,7-1-1,3 0 33,0-1-1,-1-1 1,27-8-1,31-18-52,-43 16 0,0 2 0,1 1 0,39-8 0,-51 18-4239,-17 0 4116,0 0 0,-1 0-1,1 0 1,0 1 0,0-1 0,0 0-1,-1 0 1,1 0 0,0 0-1,0 0 1,0 0 0,0 0 0,0 0-1,-1 1 1,1-1 0,0 0 0,0 0-1,0 0 1,0 0 0,0 0-1,0 1 1,0-1 0,-1 0 0,1 0-1,0 0 1,0 0 0,0 1-1,0-1 1,0 0 0,0 0 0,0 0-1,0 1 1,0-1 0,0 0-1,0 0 1,0 0 0,0 1 0,0-1-1,0 0 1,0 0 0,1 0-1,-1 0 1,0 1 0,0-1 0,0 0-1,0 0 1,0 0 0,0 0-1,0 1 1,0-1 0,1 0 0,-1 0-1,0 0 1,0 0 0,0 0-1,0 0 1,1 0 0,-1 0 0,0 1-1,0-1 1,0 0 0,0 0-1,1 0 1,-10 3-8504</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3:07.174"/>
    </inkml:context>
    <inkml:brush xml:id="br0">
      <inkml:brushProperty name="width" value="0.025" units="cm"/>
      <inkml:brushProperty name="height" value="0.025" units="cm"/>
    </inkml:brush>
  </inkml:definitions>
  <inkml:trace contextRef="#ctx0" brushRef="#br0">150 1 9929,'0'0'13667,"-10"12"-12952,-9 16-228,1-1 0,1 2 0,1 0 1,2 1-1,1 1 0,1 0 0,-13 59 0,23-77-294,0 1 0,1-1 0,0 0-1,2 0 1,-1 1 0,2-1 0,4 21 0,-5-29-245,0-1 0,1 1 0,0-1 1,0 0-1,1 1 0,-1-1 0,1 0 0,0 0 0,0 0 1,0-1-1,1 1 0,-1-1 0,1 0 0,0 0 0,-1 0 1,1 0-1,1-1 0,-1 1 0,0-1 0,1 0 0,-1-1 1,1 1-1,9 1 0,44 3-4552,-18-8-2803,-10-2-3420</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3:08.015"/>
    </inkml:context>
    <inkml:brush xml:id="br0">
      <inkml:brushProperty name="width" value="0.025" units="cm"/>
      <inkml:brushProperty name="height" value="0.025" units="cm"/>
    </inkml:brush>
  </inkml:definitions>
  <inkml:trace contextRef="#ctx0" brushRef="#br0">45 0 2947,'0'0'22181,"-5"10"-21306,5-8-867,-30 74 1803,28-69-1608,0 1 1,1-1-1,-1 0 1,1 0-1,0 1 1,1-1-1,0 1 1,0-1-1,1 0 1,2 14-1,-1-19-167,-1 1-1,0-1 0,1 0 1,0 0-1,0 0 0,-1 0 1,1-1-1,0 1 0,0 0 1,1-1-1,-1 0 0,0 1 1,0-1-1,1 0 0,-1 0 1,1 0-1,-1 0 0,1-1 1,-1 1-1,1-1 0,-1 1 1,1-1-1,0 0 0,-1 0 1,1 0-1,2-1 0,4 1 33,0 0-1,-1-1 0,1 0 1,-1-1-1,1 0 0,14-6 1,-12 3-45,-1 0-1,1-1 1,-2 0 0,1 0 0,-1-1 0,0-1-1,0 1 1,-1-2 0,0 1 0,13-18 0,-25 35-70,0 0 0,1 0 1,0 1-1,1-1 0,-2 13 1,4-21 56,-1 1 0,1 0 0,-1 0 0,1 0 1,0 0-1,0 0 0,0 0 0,0-1 0,0 1 0,0 0 1,0 0-1,1 0 0,-1 0 0,1 0 0,0-1 0,-1 1 1,1 0-1,0 0 0,0-1 0,0 1 0,0 0 0,0-1 1,0 1-1,1-1 0,-1 0 0,0 1 0,1-1 0,-1 0 1,1 0-1,-1 0 0,1 0 0,0 0 0,-1 0 0,1 0 0,0-1 1,2 1-1,2 0 14,-1 0 0,1 0 0,0-1 0,0 0 0,0 0 0,-1-1 0,1 0-1,0 0 1,0 0 0,-1 0 0,1-1 0,-1 0 0,1-1 0,-1 1 0,0-1 0,0 0 0,0 0 0,0 0 0,-1-1 0,1 1 0,6-8 0,-6 5 1,-1-1 1,1 0-1,-1 0 1,0 0-1,-1 0 1,0 0-1,0-1 0,0 1 1,-1-1-1,0 0 1,-1 0-1,1 0 1,-2 0-1,1 0 1,-1-8-1,0 14-116,-1-1-1,1 1 1,-1 0 0,1 0-1,-1 0 1,0 0-1,0 0 1,0 0 0,0 0-1,0 0 1,0 0 0,0 1-1,-1-1 1,1 0-1,-1 1 1,1-1 0,-1 1-1,1-1 1,-1 1 0,0 0-1,0 0 1,0 0 0,0 0-1,0 0 1,-4-1-1,4 1-168,-1 0-1,1 0 0,-1 0 0,1 1 0,-1 0 0,1-1 0,-1 1 1,0 0-1,1 0 0,-1 0 0,1 1 0,-1-1 0,1 1 0,-1-1 1,1 1-1,-1 0 0,1 0 0,-1 0 0,1 0 0,0 0 0,-4 3 1,-4 5-7641</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3:09.025"/>
    </inkml:context>
    <inkml:brush xml:id="br0">
      <inkml:brushProperty name="width" value="0.025" units="cm"/>
      <inkml:brushProperty name="height" value="0.025" units="cm"/>
    </inkml:brush>
  </inkml:definitions>
  <inkml:trace contextRef="#ctx0" brushRef="#br0">175 2 13196,'1'0'425,"0"0"-1,0-1 1,0 1-1,0 0 1,1 0-1,-1-1 1,0 1-1,0 0 1,1 0-1,-1 0 0,0 1 1,0-1-1,0 0 1,1 0-1,-1 1 1,1 0-1,18 13 2206,9 31-1992,-23-35 303,5 10-594,0 0 0,-2 1 1,0 0-1,-1 0 0,9 45 1,-15-56-321,0 1 0,-1-1-1,-1 1 1,0-1 0,0 1 0,-1-1 0,0 1 0,-1-1 0,0 0 0,0 0 0,-1 1-1,-1-2 1,0 1 0,0 0 0,-7 11 0,-3-2-15,0 0 0,-1-1 0,-1-1 0,-1-1 0,-24 20 0,-29 16-1798,-1-5-4325,66-44 5464,-19 14-6901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15.846"/>
    </inkml:context>
    <inkml:brush xml:id="br0">
      <inkml:brushProperty name="width" value="0.025" units="cm"/>
      <inkml:brushProperty name="height" value="0.025" units="cm"/>
    </inkml:brush>
  </inkml:definitions>
  <inkml:trace contextRef="#ctx0" brushRef="#br0">140 33 9161,'0'0'8125,"-11"2"-4383,1 1-3204,1-1 0,-1 1 0,1 1 0,0-1 0,0 2 0,-13 7 0,18-10-416,1 0 0,-1 1 0,1-1-1,-1 1 1,1 0 0,0 0 0,1 0 0,-1 0 0,0 1 0,1-1 0,0 1 0,-1 0 0,1-1 0,1 1 0,-1 0 0,1 0 0,-1 0 0,1 0 0,0 0 0,1 1 0,-1 4 0,1-8-117,0 0 0,1-1 0,-1 1 0,1-1 0,-1 1 0,1 0 0,0-1 1,-1 1-1,1-1 0,-1 0 0,1 1 0,0-1 0,-1 0 0,1 1 0,0-1 0,-1 0 1,1 0-1,0 1 0,0-1 0,-1 0 0,1 0 0,0 0 0,0 0 0,-1 0 0,1 0 0,0 0 1,0 0-1,-1 0 0,1-1 0,0 1 0,-1 0 0,1 0 0,0-1 0,-1 1 0,1 0 1,0-1-1,-1 1 0,1 0 0,0-2 0,31-12 164,8-20-175,13-13-856,-50 45 809,1 0 0,-1-1 0,1 1 0,-1 0 0,1 1-1,0-1 1,0 1 0,0-1 0,0 1 0,0 0 0,0 1 0,7-2 0,-10 3 59,0-1 0,0 1 0,0-1 0,0 1 0,0 0 0,0-1 0,-1 1 0,1 0 0,0-1 0,-1 1 0,1 0 1,0 0-1,-1 0 0,1 0 0,-1 0 0,1-1 0,-1 1 0,0 0 0,1 0 0,-1 0 0,0 0 0,0 0 0,1 0 1,-1 2-1,5 37 702,-3-24-261,-2-15-416,0 0 0,0 1 0,0-1 0,0 0 0,1 1 0,-1-1 0,1 0 0,-1 1 0,1-1 0,-1 0 0,1 0 0,-1 0 0,1 0 0,0 0 0,0 1 0,0-1 0,0-1 0,0 1 0,0 0 0,0 0 0,0 0 0,0 0 0,0-1 0,0 1 0,0 0 0,0-1 0,1 1 0,1 0 0,-1-1 6,1 0 1,0-1-1,-1 1 0,1 0 0,-1-1 1,1 0-1,0 1 0,-1-1 0,1 0 1,-1 0-1,0-1 0,1 1 1,2-2-1,9-7-24,-1-1 0,1 0 1,13-15-1,-26 25-29,5-6-46,-4 4 60,0 1 0,0 0-1,0-1 1,0 1 0,1 0 0,-1 0-1,1 0 1,-1 1 0,1-1 0,0 0 0,0 1-1,3-2 1,-5 31 1070,-1-26-1042,-1 0 0,1-1 0,0 1 0,0-1 0,0 1 0,0 0 1,0-1-1,0 1 0,0 0 0,1-1 0,-1 1 0,0-1 0,1 1 0,-1-1 0,1 1 1,0-1-1,0 1 0,-1-1 0,1 1 0,0-1 0,0 0 0,0 0 0,0 1 1,1-1-1,-1 0 0,0 0 0,0 0 0,1 0 0,-1 0 0,1-1 0,-1 1 0,1 0 1,-1-1-1,1 1 0,-1-1 0,1 1 0,-1-1 0,1 0 0,0 1 0,-1-1 1,1 0-1,0 0 0,-1 0 0,1-1 0,-1 1 0,1 0 0,0 0 0,-1-1 0,1 1 1,1-2-1,5-1-3,1 0 0,-1-1 0,0 0 0,0 0 0,0-1 0,0 0 0,12-12 0,42-48-722,-67 104 309,0-7-606,4-21-2465,1-1-4606</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3:10.224"/>
    </inkml:context>
    <inkml:brush xml:id="br0">
      <inkml:brushProperty name="width" value="0.025" units="cm"/>
      <inkml:brushProperty name="height" value="0.025" units="cm"/>
    </inkml:brush>
  </inkml:definitions>
  <inkml:trace contextRef="#ctx0" brushRef="#br0">1 14 11915,'0'5'2210,"2"-1"1057,16 0-704,8 1-225,12-1-256,9-1-705,6-3-384,8 0-320,-2 0-449,-4 0-160,-9-7-128,-8 1-1153,-12 1-449,-8-2-480,-11 2-896,-7 1-1251,0-1-2337</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3:10.582"/>
    </inkml:context>
    <inkml:brush xml:id="br0">
      <inkml:brushProperty name="width" value="0.025" units="cm"/>
      <inkml:brushProperty name="height" value="0.025" units="cm"/>
    </inkml:brush>
  </inkml:definitions>
  <inkml:trace contextRef="#ctx0" brushRef="#br0">0 10 15727,'0'0'7847,"75"2"-6021,-36-2 96,6 0-961,3-1-641,-3-1-256,-5 0-256,-3 2-1121,-5 0-1154,-5-2-2465,-5-2-4934</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3:11.657"/>
    </inkml:context>
    <inkml:brush xml:id="br0">
      <inkml:brushProperty name="width" value="0.025" units="cm"/>
      <inkml:brushProperty name="height" value="0.025" units="cm"/>
    </inkml:brush>
  </inkml:definitions>
  <inkml:trace contextRef="#ctx0" brushRef="#br0">1 358 15022,'2'2'6617,"6"-3"-4664,9-6-892,27-16 1088,52-35 0,-63 37-1972,-2-3 1,0 0-1,-2-2 0,-1-1 1,-1-2-1,-1 0 1,38-59-1,-63 86-38,-2 38-134,-18 290 230,19-294-620,0-18-5833</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3:12.355"/>
    </inkml:context>
    <inkml:brush xml:id="br0">
      <inkml:brushProperty name="width" value="0.025" units="cm"/>
      <inkml:brushProperty name="height" value="0.025" units="cm"/>
    </inkml:brush>
  </inkml:definitions>
  <inkml:trace contextRef="#ctx0" brushRef="#br0">1 19 17040,'0'0'7367,"63"6"-5829,-26-5-1,5-1-992,0 0-481,1 0-961,-2-3-1954,-8-6-2882,-5-4-6535</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3:20.801"/>
    </inkml:context>
    <inkml:brush xml:id="br0">
      <inkml:brushProperty name="width" value="0.025" units="cm"/>
      <inkml:brushProperty name="height" value="0.025" units="cm"/>
    </inkml:brush>
  </inkml:definitions>
  <inkml:trace contextRef="#ctx0" brushRef="#br0">27 77 1057,'11'-32'10313,"-9"28"-9077,0-1-1,0 0 0,-1 0 0,1 0 0,-1 0 1,0 0-1,0-6 902,-2 19-1245,-9 21-584,2-8 48,0 1 0,2 0 0,1 1 0,0-1 1,-2 42-1,7-63-329,0-1 0,0 1 1,0 0-1,0-1 0,0 1 1,1 0-1,-1 0 0,0-1 1,0 1-1,0 0 0,1-1 1,-1 1-1,0-1 1,1 1-1,-1 0 0,1-1 1,-1 1-1,1-1 0,-1 1 1,1-1-1,-1 1 0,1-1 1,-1 1-1,1-1 0,0 0 1,-1 1-1,1-1 0,0 0 1,-1 1-1,2-1 0,27 0 633,-22-2-546,0 0 1,0 0-1,0 0 0,-1-1 0,1 0 0,6-5 0,-1-2-34,0 0 0,-1-1 0,0 0 0,-1-1 0,0 0 0,-1-1 1,-1 0-1,9-16 0,-17 29-73,-1 0 0,1 0 1,0 0-1,0 1 1,0-1-1,0 0 1,0 0-1,0 0 0,0 0 1,0 0-1,0 0 1,0 0-1,1 0 1,-1 1-1,0-1 0,0 0 1,0 0-1,0 0 1,0 0-1,0 0 1,0 0-1,0 0 0,0 0 1,0 0-1,0 0 1,0 0-1,0 1 1,0-1-1,0 0 0,1 0 1,-1 0-1,0 0 1,0 0-1,0 0 0,0 0 1,0 0-1,0 0 1,0 0-1,0 0 1,0 0-1,1 0 0,-1 0 1,0 0-1,0 0 1,0 0-1,0 0 1,0 0-1,0 0 0,0 0 1,0 0-1,1 0 1,-1 0-1,0 0 1,0 0-1,0 0 0,1 19 176,-2 24-61,0-34-85,0-1-33,1 1 0,-1 0 1,1 0-1,1 0 0,-1-1 1,4 14-1,-4-20 18,1-1 1,0 1-1,0 0 0,0 0 0,0-1 0,0 1 1,0 0-1,0-1 0,1 1 0,-1-1 0,1 1 1,-1-1-1,1 0 0,-1 0 0,1 0 1,0 0-1,-1 0 0,1 0 0,0 0 0,0 0 1,0-1-1,0 1 0,0-1 0,0 1 1,0-1-1,0 0 0,0 0 0,0 0 0,0 0 1,0 0-1,0 0 0,0 0 0,3-2 0,1 1 57,0 0 0,0-1-1,0 0 1,-1-1-1,1 1 1,-1-1 0,1 0-1,-1 0 1,0 0-1,0-1 1,0 0 0,-1 0-1,0 0 1,1-1-1,-1 1 1,-1-1 0,1 0-1,2-6 1,0 3 31,-2 0 0,1-1 1,-1 0-1,-1 0 0,0 0 1,0 0-1,0-1 0,-1 1 0,-1-1 1,1-13-1,-2 22-110,0 1 1,0-1-1,0 1 0,0 0 0,-1-1 1,1 1-1,0 0 0,0-1 1,-1 1-1,1 0 0,0-1 1,0 1-1,-1 0 0,1 0 1,0-1-1,-1 1 0,1 0 0,0 0 1,-1 0-1,1-1 0,0 1 1,-1 0-1,1 0 0,0 0 1,-1 0-1,1 0 0,-1 0 0,1 0 1,0 0-1,-1 0 0,1 0 1,-1 0-1,1 0 0,0 0 1,-1 0-1,1 0 0,-1 0 0,1 0 1,0 1-1,-1-1 0,0 0 1,-25 9-8,11-5-63,14-5-549,1-1-1,0 0 1,-1 0 0,1 1 0,0-1-1,0 0 1,0 0 0,0 1 0,0-1-1,1 0 1,-1 0 0,1 1 0,-1-1-1,1 0 1,-1 1 0,2-3 0,8-9-6471</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3:22.232"/>
    </inkml:context>
    <inkml:brush xml:id="br0">
      <inkml:brushProperty name="width" value="0.025" units="cm"/>
      <inkml:brushProperty name="height" value="0.025" units="cm"/>
    </inkml:brush>
  </inkml:definitions>
  <inkml:trace contextRef="#ctx0" brushRef="#br0">4 95 8808,'0'-3'706,"0"0"0,0 0 0,1 0 0,-1 0 0,1 0 0,0 0 0,0 0 0,0 0 0,0 1 0,0-1 0,1 0 0,-1 1 0,1-1 0,0 1 0,3-4 0,-1 2-139,0 0 0,0 1-1,0 0 1,1 0 0,-1 0 0,1 0-1,0 1 1,7-3 0,-1 1-78,1 1 1,1 0-1,-1 0 1,0 1-1,1 1 1,-1 0-1,15 2 1,-26-1-483,0 0-1,1 1 1,-1-1 0,0 0-1,0 1 1,0-1-1,0 1 1,0 0 0,0-1-1,0 1 1,0 0 0,0-1-1,-1 1 1,1 0 0,0 0-1,0 0 1,-1 0 0,1 0-1,0 0 1,-1 0 0,1 0-1,-1 0 1,1 0 0,-1 0-1,0 0 1,1 0 0,-1 0-1,0 1 1,0-1 0,0 0-1,0 0 1,0 0 0,0 0-1,0 1 1,0-1 0,-1 0-1,1 0 1,0 0 0,-1 2-1,0 3 23,-1 1 0,1-1 0,-1 0 0,-1-1 1,1 1-1,-5 8 0,-8 6 1,-1-1 0,0-1 1,-1-1-1,-25 21 1,-31 31 1418,72-69-1425,1 0-1,0 1 1,0-1-1,-1 0 1,1 0-1,0 0 0,0 0 1,0 0-1,0 0 1,-1 1-1,1-1 1,0 0-1,0 0 1,0 0-1,0 0 1,0 1-1,-1-1 1,1 0-1,0 0 1,0 1-1,0-1 0,0 0 1,0 0-1,0 0 1,0 1-1,0-1 1,0 0-1,0 0 1,0 1-1,0-1 1,0 0-1,0 0 1,0 0-1,0 1 1,0-1-1,0 0 0,0 0 1,0 1-1,0-1 1,1 0-1,-1 0 1,0 0-1,0 1 1,0-1-1,0 0 1,0 0-1,1 0 1,-1 0-1,0 1 1,0-1-1,1 0 1,16 0 266,23-9-247,-32 6-188,23-8 144,0 2 0,46-9 1,-16 16-3809,-47 6-1364,-7 3-3198</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4:58.347"/>
    </inkml:context>
    <inkml:brush xml:id="br0">
      <inkml:brushProperty name="width" value="0.025" units="cm"/>
      <inkml:brushProperty name="height" value="0.025" units="cm"/>
    </inkml:brush>
  </inkml:definitions>
  <inkml:trace contextRef="#ctx0" brushRef="#br0">92 189 7143,'0'0'507,"-9"1"5269,-13 1-3467,-23 2 1942,30-2 7462,164-10-11206,230-40 0,-215 23-453,365-58-54,-503 82 0,-45 3 0,12-18-5461,5 9 576,-2-5-4788</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4:58.968"/>
    </inkml:context>
    <inkml:brush xml:id="br0">
      <inkml:brushProperty name="width" value="0.025" units="cm"/>
      <inkml:brushProperty name="height" value="0.025" units="cm"/>
    </inkml:brush>
  </inkml:definitions>
  <inkml:trace contextRef="#ctx0" brushRef="#br0">51 330 5317,'0'0'11504,"-8"9"-7943,-26 32-177,33-41-3155,1 1-1,-1 0 1,0-1-1,1 1 1,-1 0-1,1-1 1,-1 1-1,1 0 1,-1 0-1,1 0 1,-1-1-1,1 1 1,0 0-1,-1 0 1,1 0-1,0 0 1,0 0-1,0 0 0,0 0 1,0-1-1,0 1 1,0 0-1,0 0 1,0 0-1,0 1 1,1-1-119,0-1 1,0 1-1,0-1 1,-1 1 0,1-1-1,0 0 1,0 0-1,0 1 1,0-1-1,0 0 1,0 0-1,0 0 1,0 0-1,0 0 1,0 0 0,0 0-1,-1 0 1,1 0-1,1-1 1,44-13 647,11-15-745,-1-2 0,-2-3 0,-2-2 0,-1-3 0,-1-1 0,73-80 0,-103 96-13,15-13 0,-35 38 0,1-1 0,-1 1 0,1 0 0,-1 0 0,0 0 0,1 0 0,-1 0 0,0 0 0,1 0 0,-1 0 0,0 0 0,0 0 0,0 0 0,0 0 0,0 0 0,0 0 0,0 0 0,-1 2 0,-5 28 0,-2 1 0,-13 32 0,12-39 0,1 0 0,1 1 0,1 0 0,-3 35 0,9-48 22,-1 47-281,1-58 148,0 0 0,0 0 0,1 0 0,-1 0 0,0 0 0,1 0 0,-1 0 0,1 0 0,0 0 0,0-1 0,-1 1 0,1 0 0,0 0 1,1-1-1,-1 1 0,0-1 0,0 1 0,1-1 0,-1 1 0,1-1 0,-1 0 0,1 0 0,0 0 0,2 2 0,10-2-8025</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17.108"/>
    </inkml:context>
    <inkml:brush xml:id="br0">
      <inkml:brushProperty name="width" value="0.025" units="cm"/>
      <inkml:brushProperty name="height" value="0.025" units="cm"/>
    </inkml:brush>
  </inkml:definitions>
  <inkml:trace contextRef="#ctx0" brushRef="#br0">210 2 15054,'0'0'1639,"-9"-1"-69,4 1-1461,0-1 0,1 1 1,-1 0-1,0 0 1,0 1-1,1-1 1,-1 1-1,0 0 1,1 0-1,-1 1 0,1-1 1,0 1-1,-1 0 1,1 0-1,0 1 1,0-1-1,0 1 0,0 0 1,1 0-1,-1 0 1,-5 7-1,-2 2 176,1 2-1,0-1 0,1 1 1,0 1-1,1 0 0,1 0 1,0 0-1,1 1 0,1 0 1,0 0-1,1 0 1,1 1-1,1 0 0,-1 33 1,3-47-240,0 0 0,0 0 0,0 0 0,0 0 1,1 0-1,-1 0 0,1 0 0,0 0 0,0 0 1,0 0-1,1 0 0,-1-1 0,1 1 0,-1 0 1,1-1-1,0 1 0,0-1 0,0 0 1,0 1-1,1-1 0,-1 0 0,0 0 0,6 2 1,-3-1 9,0-1 0,-1-1 1,1 1-1,0-1 1,1 0-1,-1 0 1,0 0-1,0-1 1,0 0-1,0 0 1,1 0-1,-1-1 1,8-1-1,-6 1 33,-1-1 0,1 0 0,0 0 0,-1-1-1,0 0 1,0 0 0,0 0 0,0-1 0,0 0 0,8-7 0,-11 8-5,0 1-1,-1-1 1,1 0 0,-1 0 0,0-1 0,1 1-1,-1 0 1,-1-1 0,1 1 0,0-1 0,-1 1-1,0-1 1,0 0 0,0 0 0,0 1 0,-1-1-1,1 0 1,-1 0 0,0-5 0,-1 8-51,1 0 1,-1 0-1,1 0 0,-1-1 1,1 1-1,-1 0 1,1 0-1,-1 0 0,0 0 1,0 0-1,0 0 0,0 0 1,1 0-1,-1 1 1,0-1-1,0 0 0,0 0 1,-1 1-1,1-1 1,0 1-1,0-1 0,0 1 1,0-1-1,-1 1 0,1 0 1,0-1-1,0 1 1,-1 0-1,1 0 0,0 0 1,0 0-1,-1 0 1,1 0-1,0 1 0,0-1 1,-3 1-1,0-1-3,-1 1-1,1 0 1,-1 0-1,1 0 1,0 1 0,-1-1-1,1 1 1,0 0-1,-5 3 1,6-3-22,1 1 1,-1-1-1,1 0 0,-1 1 1,1-1-1,0 1 1,0 0-1,0 0 0,0 0 1,0 0-1,1 0 0,-1 0 1,1 0-1,0 1 0,0-1 1,0 0-1,1 1 1,-1-1-1,1 1 0,-1 4 1,2-8-10,0 1 0,-1 0 0,1 0 0,0-1 0,0 1 1,0 0-1,-1-1 0,1 1 0,0 0 0,0-1 0,0 0 0,0 1 0,0-1 1,0 1-1,0-1 0,0 0 0,0 0 0,0 0 0,0 1 0,0-1 1,0 0-1,0 0 0,1-1 0,-1 1 0,1 0 0,30-5 83,-19 0-75,0-1 0,-1-1 0,1 1 0,-2-2 0,1 0-1,20-18 1,38-25-368,-69 51 351,-1 0 0,1-1 0,-1 1 0,1-1 0,-1 1 0,1 0 0,0 0 0,-1-1 0,1 1 0,0 0 0,-1 0 0,1 0 0,-1 0 0,1 0 0,0-1 0,0 1 0,-1 1 0,1-1 0,0 0-1,-1 0 1,1 0 0,-1 0 0,1 0 0,0 0 0,-1 1 0,1-1 0,0 0 0,-1 1 0,1-1 0,-1 0 0,2 2 0,5 22-168,-13 37 14,6-56 142,-10 46-928,-2 11-3114,9-20-4041,3-35 2805</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17.481"/>
    </inkml:context>
    <inkml:brush xml:id="br0">
      <inkml:brushProperty name="width" value="0.025" units="cm"/>
      <inkml:brushProperty name="height" value="0.025" units="cm"/>
    </inkml:brush>
  </inkml:definitions>
  <inkml:trace contextRef="#ctx0" brushRef="#br0">47 1 12780,'0'0'9929,"-42"68"-7718,38-36-1315,4 4-703,0 3-97,0-2 0,1-1-352,7-3-1154,-1-2-512,-3-5 929,-4-7 513,0-5-1858,0-9-1346,-12-5-2722</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16.749"/>
    </inkml:context>
    <inkml:brush xml:id="br0">
      <inkml:brushProperty name="width" value="0.025" units="cm"/>
      <inkml:brushProperty name="height" value="0.025" units="cm"/>
    </inkml:brush>
  </inkml:definitions>
  <inkml:trace contextRef="#ctx0" brushRef="#br0">135 3 14542,'-2'-3'5862,"-3"7"-3617,-4 8-1304,4 2-595,2 0 0,-1 0 0,2 0 0,0 0 0,1 0 0,0 0 0,2 26 0,4 3-234,13 52-1,0-5-69,-16-80 174,-1 0 1,0 0 0,0 0 0,-1 0 0,0 0 0,-3 20 0,2-28-137,0 0-1,0 1 1,0-1 0,0 1-1,0-1 1,-1 0 0,1 0-1,-1 0 1,1 0 0,-1 0-1,0 0 1,0 0 0,0 0-1,0-1 1,0 1 0,0-1-1,0 1 1,0-1 0,-1 0-1,1 0 1,-1 0 0,1 0-1,0 0 1,-1-1 0,0 1-1,1-1 1,-1 1 0,1-1-1,-1 0 1,0 0 0,-3-1-1,3 1-38,0 0-1,1 0 0,-1-1 0,0 1 1,0-1-1,0 1 0,1-1 0,-1 0 1,0 0-1,1 0 0,-1-1 0,1 1 1,-1-1-1,1 1 0,0-1 0,-1 0 1,1 0-1,0 0 0,0 0 0,-1-2 1,0-1-18,0 1 0,0-1 1,1 0-1,0 0 0,0 0 0,0 0 1,1 0-1,-1 0 0,1-1 1,0-6-1,0 4-88,1 1-1,-1-1 1,2 0-1,-1 1 0,1-1 1,0 1-1,0 0 1,1-1-1,0 1 1,1 0-1,0 0 1,0 0-1,0 0 1,0 1-1,9-12 1,29-12-3638,-17 16-1531,-4-5-3323,-11 8 944</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17.823"/>
    </inkml:context>
    <inkml:brush xml:id="br0">
      <inkml:brushProperty name="width" value="0.025" units="cm"/>
      <inkml:brushProperty name="height" value="0.025" units="cm"/>
    </inkml:brush>
  </inkml:definitions>
  <inkml:trace contextRef="#ctx0" brushRef="#br0">1 76 13389,'4'-8'3149,"-2"4"-2748,1-1 0,0 1 0,0-1 1,0 1-1,1 0 0,-1 0 0,1 1 0,0-1 0,0 1 0,0 0 0,1 0 0,-1 0 0,1 0 0,-1 1 0,1 0 0,0 0 0,0 0 0,0 0 0,0 1 0,1 0 0,-1 0 0,0 0 0,11 1 0,11-1 681,1 0 1,44 7-1,-59-5-964,-1 2 1,0-1-1,0 2 1,-1 0-1,1 0 1,-1 1 0,0 0-1,14 9 1,-23-13-113,0 1 0,0-1-1,0 0 1,0 1 0,0-1 0,0 1 0,0 0 0,-1 0-1,1-1 1,0 1 0,-1 0 0,0 1 0,1-1 0,-1 0 0,0 0-1,0 0 1,0 1 0,-1-1 0,1 0 0,0 1 0,-1-1-1,0 1 1,1-1 0,-1 1 0,0-1 0,0 1 0,-1-1 0,1 0-1,0 1 1,-1-1 0,1 1 0,-1-1 0,0 0 0,0 1-1,0-1 1,0 0 0,0 0 0,-1 0 0,1 0 0,0 0-1,-4 4 1,-6 6 183,-1 0 0,0 0 0,0-2 0,-27 19 0,33-25-71,-15 10 101,-42 32 304,59-43-505,1 1 1,-1-1-1,1 1 1,0-1-1,-1 1 1,2 0-1,-1 0 1,0 0-1,1 1 1,0-1-1,0 1 0,-2 5 1,4-9-19,0 0 0,0 0 0,0 0 0,0 0 0,1 0 0,-1 1 0,0-1 0,1 0 0,-1 0 0,0 0 0,1 0 0,-1 0 0,1 0 0,0 0 0,-1 0 0,1 0 0,0 0 0,-1-1 0,1 1 0,0 0 0,0 0 0,0-1 0,0 1 0,0 0 0,0-1 0,0 1 0,0-1 0,0 1 0,0-1 0,0 0 0,0 1 0,0-1 0,0 0 0,2 0 0,51 8 0,-36-6 0,39 12-3313,-37-6-316,-1 0 0,23 14 0,-22-11-6898</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18.181"/>
    </inkml:context>
    <inkml:brush xml:id="br0">
      <inkml:brushProperty name="width" value="0.025" units="cm"/>
      <inkml:brushProperty name="height" value="0.025" units="cm"/>
    </inkml:brush>
  </inkml:definitions>
  <inkml:trace contextRef="#ctx0" brushRef="#br0">132 20 7815,'0'0'20628,"-10"-4"-19790,-32-11-411,40 15-410,0 0-1,0 0 1,0 0-1,0 1 1,0-1-1,0 0 1,0 1-1,0 0 1,0 0-1,0-1 1,1 1 0,-1 0-1,0 1 1,0-1-1,1 0 1,-1 0-1,1 1 1,-1-1-1,1 1 1,0-1-1,-3 4 1,-20 34 78,21-36-46,1 1 0,1 0 0,-1 0 0,0 0 0,1 0 0,0 0 0,0 0 1,0 0-1,1 1 0,-1 6 0,1-10-43,1 1 0,-1-1 1,0 1-1,1 0 1,0-1-1,-1 0 0,1 1 1,0-1-1,-1 1 1,1-1-1,0 0 0,0 1 1,0-1-1,0 0 1,0 0-1,1 0 0,-1 0 1,0 0-1,0 0 1,1 0-1,-1 0 0,1-1 1,-1 1-1,1 0 1,-1-1-1,1 1 0,-1-1 1,1 0-1,1 1 1,76 8-1164,-63-8 341,0 0 0,0 1 0,0 1 0,24 7 0,-39-10 808,0 0 0,1 1-1,-1-1 1,0 1 0,0-1 0,1 1 0,-1 0 0,0-1 0,0 1 0,0 0 0,0 0 0,0 0 0,0 0 0,0 0 0,0 0 0,0 0 0,0 0 0,0 0 0,-1 0 0,1 0 0,0 1 0,-1-1 0,1 0 0,-1 0 0,1 1 0,-1-1-1,1 3 1,-2-2 143,1 1-1,-1 0 0,0-1 0,1 1 0,-1-1 0,0 1 0,0-1 0,-1 0 1,1 1-1,0-1 0,-1 0 0,0 0 0,-2 3 0,-6 6 857,-1-1 0,0 0 0,-24 16 0,26-20-856,0 1 0,0-2 1,0 1-1,-1-1 1,0-1-1,0 0 0,0 0 1,-1-1-1,1 0 1,-21 2-1,31-5-241,-1 0 0,0-1-1,0 1 1,1 0 0,-1-1 0,0 1-1,1-1 1,-1 1 0,1-1 0,-1 0-1,1 1 1,-1-1 0,1 0 0,-1 1-1,1-1 1,-1 0 0,1 1 0,0-1-1,-1 0 1,1 0 0,0 1 0,0-1-1,0 0 1,0 0 0,0 0 0,-1 1-1,1-1 1,1 0 0,-1 0 0,0 0-1,0 1 1,0-1 0,0 0 0,0 0-1,1 1 1,-1-1 0,0 0 0,1 0-1,-1 1 1,1-2 0,8-11-7069</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18.696"/>
    </inkml:context>
    <inkml:brush xml:id="br0">
      <inkml:brushProperty name="width" value="0.025" units="cm"/>
      <inkml:brushProperty name="height" value="0.025" units="cm"/>
    </inkml:brush>
  </inkml:definitions>
  <inkml:trace contextRef="#ctx0" brushRef="#br0">1 28 13068,'0'0'12845,"78"-15"-11052,-30 10-383,10 2-706,3-1-351,4 4-225,-9 0-192,-10 0-1250,-11 0-1472,-18 2-1314</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19.040"/>
    </inkml:context>
    <inkml:brush xml:id="br0">
      <inkml:brushProperty name="width" value="0.025" units="cm"/>
      <inkml:brushProperty name="height" value="0.025" units="cm"/>
    </inkml:brush>
  </inkml:definitions>
  <inkml:trace contextRef="#ctx0" brushRef="#br0">0 1 16464,'0'0'6694,"55"20"-4740,-5-20-64,6 0-641,4 0-865,-1 0-288,-4 0-704,-13 0-2948,-7 0-3458</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20.283"/>
    </inkml:context>
    <inkml:brush xml:id="br0">
      <inkml:brushProperty name="width" value="0.025" units="cm"/>
      <inkml:brushProperty name="height" value="0.025" units="cm"/>
    </inkml:brush>
  </inkml:definitions>
  <inkml:trace contextRef="#ctx0" brushRef="#br0">182 65 9417,'0'0'1863,"6"-8"374,1 0-1494,-5 5-466,1 1 1,-1-1-1,0 0 1,1 0-1,-1 0 1,0 0-1,-1 0 1,1 0-1,-1 0 1,1-1-1,1-5 1,-3 8-172,-1 1 0,1-1 1,0 1-1,0 0 0,-1-1 0,1 1 0,0 0 1,0-1-1,-1 1 0,1 0 0,0-1 1,-1 1-1,1 0 0,-1 0 0,1-1 0,0 1 1,-1 0-1,1 0 0,-1 0 0,1 0 0,-1-1 1,1 1-1,0 0 0,-1 0 0,1 0 1,-1 0-1,1 0 0,-1 0 0,1 0 0,-1 0 1,1 0-1,0 1 0,-1-1 0,1 0 0,-1 0 1,1 0-1,-1 0 0,1 1 0,0-1 1,-1 0-1,1 0 0,0 1 0,-1-1 0,1 0 1,-1 1-1,-23 9-113,3 3 163,1 2-1,0 0 1,1 1-1,1 1 1,1 0-1,0 2 1,-18 25-1,34-43-139,0 0 0,0 0 0,0 0 1,0 0-1,1 0 0,-1 1 0,0-1 0,0 0 0,1 0 0,-1 1 0,1-1 1,0 0-1,-1 1 0,1-1 0,0 0 0,0 1 0,-1-1 0,1 1 0,0-1 0,1 0 1,-1 1-1,0-1 0,0 1 0,0-1 0,1 0 0,-1 1 0,1-1 0,-1 0 1,1 0-1,0 1 0,-1-1 0,1 0 0,0 0 0,0 0 0,0 0 0,0 0 0,0 0 1,0 0-1,0 0 0,0 0 0,0 0 0,0-1 0,0 1 0,1 0 0,-1-1 1,0 1-1,1-1 0,1 1 0,10 2 2,0 0 0,0-1 0,0 0 0,20-1 0,-3 1 52,-20-1-74,1 1-1,-1 0 0,1 0 1,-1 1-1,0 1 0,0 0 1,17 9-1,-24-12 28,-1 1 0,0-1-1,0 1 1,0 0 0,0 0 0,-1 0 0,1 0-1,-1 0 1,1 0 0,-1 1 0,1-1 0,-1 0-1,0 1 1,0-1 0,0 1 0,-1-1-1,1 1 1,-1-1 0,1 1 0,-1 0 0,0-1-1,0 1 1,0 0 0,0-1 0,0 1 0,-1 0-1,1-1 1,-1 1 0,1-1 0,-1 1 0,0-1-1,0 1 1,-1-1 0,1 0 0,0 1 0,-4 3-1,0 3 214,-1 0-1,-1 0 1,0-1-1,0 0 0,-1 0 1,0 0-1,0-1 1,0-1-1,-1 1 0,0-1 1,-1-1-1,1 1 1,-1-2-1,0 1 0,0-1 1,0-1-1,-1 0 1,1-1-1,-1 0 0,-16 2 1,26-4-324,0 0 0,0-1 0,-1 1 0,1 0 0,0 0-1,0 0 1,0-1 0,0 1 0,-1 0 0,1-1 0,0 0 0,0 1 0,0-1 0,0 1 0,0-1 0,0 0 0,0 0 0,0 1 0,1-1 0,-1 0 0,0 0 0,0 0 0,1 0-1,-1 0 1,1 0 0,-1 0 0,1 0 0,-1 0 0,1-1 0,-1 1 0,1 0 0,0 0 0,0 0 0,0 0 0,-1-1 0,1 1 0,0 0 0,1-2 0,-1-2-859,0 0 0,1 1 0,0-1 0,0 1 0,0-1 0,0 1 1,1 0-1,0-1 0,2-4 0,13-15-7018</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21.984"/>
    </inkml:context>
    <inkml:brush xml:id="br0">
      <inkml:brushProperty name="width" value="0.025" units="cm"/>
      <inkml:brushProperty name="height" value="0.025" units="cm"/>
    </inkml:brush>
  </inkml:definitions>
  <inkml:trace contextRef="#ctx0" brushRef="#br0">91 264 96,'-6'-3'604,"-1"-1"-1,1 0 0,0-1 1,0 1-1,0-1 1,0 0-1,1-1 1,0 1-1,0-1 0,1 0 1,0 0-1,0-1 1,0 1-1,-3-9 0,5 10-380,0-1 0,0 0 0,1 0 0,0 0 0,0 0 0,1-1 0,0 1-1,0 0 1,0 0 0,1 0 0,0 0 0,0 0 0,0 0 0,1 0 0,0 0-1,0 0 1,4-6 0,0-1 690,21-36 7394,-27 55-2915,1 10-3718,1 19-914,-16 184 1824,6-145-2624,3 141-1,5-214-68,0 1-1,-1 0 1,2-1 0,-1 1-1,0 0 1,0-1-1,0 1 1,1-1-1,-1 1 1,1 0-1,-1-1 1,1 1 0,0-1-1,0 1 1,-1-1-1,1 0 1,0 1-1,0-1 1,0 0 0,1 0-1,-1 1 1,0-1-1,2 1 1,-1-4-508,-1 0 1,-1 0 0,1 0-1,0 0 1,-1 0-1,1-1 1,-1 1-1,1 0 1,-1 0 0,0-1-1,0 1 1,0 0-1,0-1 1,-1-2 0,1 2-575,0-30-5962</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22.329"/>
    </inkml:context>
    <inkml:brush xml:id="br0">
      <inkml:brushProperty name="width" value="0.025" units="cm"/>
      <inkml:brushProperty name="height" value="0.025" units="cm"/>
    </inkml:brush>
  </inkml:definitions>
  <inkml:trace contextRef="#ctx0" brushRef="#br0">1 107 16239,'0'0'6486,"3"-10"-3758,-1 4-2388,-2 3-239,1 0 1,-1 0-1,1 0 1,0 0-1,0 0 1,1 0-1,-1 0 1,1 0-1,-1 1 1,1-1 0,0 1-1,0-1 1,0 1-1,0 0 1,0-1-1,1 1 1,-1 0-1,1 1 1,-1-1-1,1 0 1,0 1-1,-1-1 1,4 0-1,19-6 183,0 1 0,0 2 0,0 0 0,1 1 0,0 2 0,-1 1 0,1 0 0,0 2 0,0 1-1,40 9 1,-61-9-287,0-1 0,0 1 0,-1 0-1,1 0 1,-1 0 0,1 1-1,-1 0 1,0 0 0,0 0 0,0 0-1,0 1 1,-1-1 0,1 1 0,-1 0-1,0 0 1,0 0 0,0 0-1,-1 1 1,0-1 0,1 1 0,-2 0-1,1-1 1,2 10 0,-3-7 66,-1-1 1,1 1 0,-1-1-1,-1 1 1,1 0 0,-1-1 0,0 1-1,-1-1 1,1 1 0,-1-1-1,-1 0 1,1 0 0,-1 0-1,0 0 1,0 0 0,-1 0-1,-7 9 1,-2-2 27,0 0 0,0 0-1,-1-2 1,-1 1 0,0-2 0,-31 17 0,34-20-496,0-1 1,0-1-1,-1 0 1,0-1-1,0 0 1,-1-1 0,-26 3-1,116-6-13485,-43-1 5231</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22.981"/>
    </inkml:context>
    <inkml:brush xml:id="br0">
      <inkml:brushProperty name="width" value="0.025" units="cm"/>
      <inkml:brushProperty name="height" value="0.025" units="cm"/>
    </inkml:brush>
  </inkml:definitions>
  <inkml:trace contextRef="#ctx0" brushRef="#br0">4 64 7335,'0'0'20099,"3"13"-18503,1 14-1095,-1 0 0,-2 1-1,0-1 1,-6 46 0,-6 16 545,11-89-1043,0 0 1,0-1-1,0 1 0,1 0 0,-1 0 0,0 0 1,0 0-1,0 0 0,0 0 0,0 0 0,1 0 1,-1 0-1,0 0 0,0 0 0,0 0 0,0 0 1,0 0-1,1 0 0,-1 0 0,0 0 0,0 0 0,0 0 1,0 0-1,0 0 0,1 0 0,-1 0 0,0 0 1,0 0-1,0 0 0,0 0 0,0 0 0,1 0 1,-1 0-1,0 1 0,0-1 0,0 0 0,0 0 1,0 0-1,0 0 0,0 0 0,0 0 0,1 1 1,-1-1-1,0 0 0,0 0 0,0 0 0,0 0 1,8-13 29,4-22-33,-2 0 0,0-1 0,-3 0 0,-1-1 0,-1 1 0,-1-60 0,-9 134 0,3-30 0,1 0 0,0 0 0,0 0 0,1 0 0,0 0 0,2 15 0,-2-21 0,1 0 0,0 0 0,0 0 0,0 0 0,0 0 0,0-1 0,0 1 0,0 0 0,0 0 0,1-1 0,-1 1 0,1-1 0,-1 1 0,1-1 0,0 0 0,0 0 0,-1 0 0,1 0 0,0 0 0,0 0 0,0 0 0,0 0 0,0-1 0,0 1 0,0-1 0,0 0 0,1 1 0,-1-1 0,0 0 0,0 0 0,0 0 0,2-1 0,3 0 0,0 0 0,-1 0 0,1 0 0,-1-1 0,1 0 0,-1-1 0,0 0 0,0 0 0,0 0 0,0 0 0,0-1 0,-1 0 0,1 0 0,-1-1 0,0 1 0,6-8 0,-6 6 0,0 0 0,0 0 0,-1 0 0,1-1 0,-2 1 0,1-1 0,-1 0 0,1 0 0,-2-1 0,1 1 0,-1 0 0,0-1 0,-1 0 0,1-8 0,-29 63 0,27-46 0,-8 15 0,0 2 0,2-1 0,-1 1 0,2 0 0,1 0 0,0 1 0,-1 23 0,4-41 0,1 0 0,0 0 0,0 1 0,0-1 0,1 0 0,-1 0 0,0 0 0,0 0 0,1 0 0,-1 1 0,0-1 0,1 0 0,-1 0 0,1 0 0,0 0 0,-1 0 0,1 0 0,0 0 0,0-1 0,-1 1 0,1 0 0,0 0 0,0-1 0,0 1 0,0 0 0,0-1 0,0 1 0,2 0 0,0 0 0,1 0 0,-1-1 0,0 0 0,0 1 0,1-1 0,-1 0 0,0-1 0,1 1 0,-1-1 0,5-1 0,3-1 0,1-1 0,-1 0 0,0 0 0,0-2 0,11-7 0,-4 0 0,0-2 0,-2 0 0,1 0 0,-2-2 0,0 0 0,-2-1 0,1 0 0,14-30 0,-37 66 0,1 0 0,1 1 0,-6 24 0,1-7 0,8-25 0,0 1 0,1 0 0,1 0 0,0 0 0,0 0 0,1 0 0,1 0 0,1 17 0,-1-28 0,0 0 0,0 0 0,0 0 0,1 0 0,-1 0 0,0 0 0,1 0 0,-1-1 0,1 1 0,-1 0 0,1 0 0,-1 0 0,1-1 0,-1 1 0,1 0 0,0-1 0,0 1 0,-1-1 0,1 1 0,0-1 0,0 1 0,0-1 0,-1 1 0,1-1 0,0 0 0,1 1 0,31-1 0,-25-1 0,-1-1 0,0 0 0,0-1 0,1 0 0,-2 0 0,10-5 0,-3-5-1824,-7-12-5780,-6 9-1482</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23.340"/>
    </inkml:context>
    <inkml:brush xml:id="br0">
      <inkml:brushProperty name="width" value="0.025" units="cm"/>
      <inkml:brushProperty name="height" value="0.025" units="cm"/>
    </inkml:brush>
  </inkml:definitions>
  <inkml:trace contextRef="#ctx0" brushRef="#br0">1 1 22549,'0'0'6919,"49"49"-8969,-28-39-1890,1-2-1473,-2-1-4004</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23.700"/>
    </inkml:context>
    <inkml:brush xml:id="br0">
      <inkml:brushProperty name="width" value="0.025" units="cm"/>
      <inkml:brushProperty name="height" value="0.025" units="cm"/>
    </inkml:brush>
  </inkml:definitions>
  <inkml:trace contextRef="#ctx0" brushRef="#br0">92 1 11050,'0'0'8238,"-1"8"-5505,-4 4-1902,0-1 0,-1 1-1,0-1 1,-1 0 0,0 0 0,0-1 0,-1 0 0,-1 0-1,0-1 1,-12 10 0,64-21-1888,-36 1 758,71-8-1083,-73 9 1364,0-1 1,0 1-1,0 1 0,-1-1 1,1 1-1,0-1 0,0 1 1,0 1-1,0-1 0,-1 1 0,1 0 1,6 3-1,-10-4 59,0 0 1,0 0-1,0 0 0,-1 0 0,1 0 1,0 0-1,0 0 0,-1 0 0,1 0 1,-1 0-1,1 0 0,-1 1 0,1-1 1,-1 0-1,0 0 0,0 1 0,1-1 1,-1 0-1,0 0 0,0 1 1,0-1-1,-1 0 0,1 1 0,0-1 1,0 0-1,-1 0 0,1 0 0,0 1 1,-1-1-1,0 0 0,1 0 0,-1 0 1,1 0-1,-1 0 0,0 0 0,0 0 1,0 0-1,0 0 0,0 0 1,0 0-1,0 0 0,-1 0 0,-46 35 1554,36-29-1698,-50 26 1717,30-23-2800,2-10-3795,25-3-2770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17.374"/>
    </inkml:context>
    <inkml:brush xml:id="br0">
      <inkml:brushProperty name="width" value="0.025" units="cm"/>
      <inkml:brushProperty name="height" value="0.025" units="cm"/>
    </inkml:brush>
  </inkml:definitions>
  <inkml:trace contextRef="#ctx0" brushRef="#br0">31 97 14606,'0'0'12753,"7"-5"-12545,-4 3-183,1 0 0,-1 0-1,0 0 1,0-1-1,0 1 1,0-1-1,-1 0 1,1 0-1,-1 0 1,1 0 0,-1-1-1,0 1 1,-1-1-1,1 1 1,0-1-1,-1 1 1,0-1-1,0 0 1,0 0 0,0 0-1,-1 0 1,1 1-1,-1-1 1,0-5-1,0 9-4,0-1 0,0 1-1,0 0 1,0 0 0,0-1 0,0 1-1,0 0 1,-1 0 0,1-1-1,0 1 1,0 0 0,0 0-1,0-1 1,0 1 0,0 0-1,0 0 1,-1-1 0,1 1 0,0 0-1,0 0 1,0 0 0,-1-1-1,1 1 1,0 0 0,0 0-1,0 0 1,-1 0 0,1 0 0,0-1-1,0 1 1,-1 0 0,1 0-1,0 0 1,0 0 0,-1 0-1,1 0 1,0 0 0,0 0 0,-1 0-1,1 0 1,-13 7 287,-7 15-108,12-9-150,2 1 1,0 0 0,1 0-1,0 0 1,1 0-1,1 1 1,0 0 0,1 0-1,-1 23 1,3-37-46,0 0 0,0 0 0,1 0 0,-1 0 0,0 0 0,0 0 0,1 0 0,-1 0 0,1 0 1,-1 0-1,1 0 0,-1 0 0,1 0 0,-1 0 0,1 0 0,0 0 0,0-1 0,-1 1 0,1 0 0,0-1 0,0 1 0,0 0 0,0-1 0,0 1 0,0-1 0,0 1 0,0-1 0,0 0 0,0 1 0,0-1 0,0 0 1,0 0-1,0 0 0,0 0 0,0 0 0,0 0 0,0 0 0,0 0 0,0 0 0,0 0 0,0-1 0,0 1 0,0 0 0,0-1 0,1 0 0,4 0-40,0-1 1,0 0-1,0 0 0,0 0 0,-1-1 1,10-6-1,26-26-3076,-5-7-4346,-17 10 369</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24.495"/>
    </inkml:context>
    <inkml:brush xml:id="br0">
      <inkml:brushProperty name="width" value="0.025" units="cm"/>
      <inkml:brushProperty name="height" value="0.025" units="cm"/>
    </inkml:brush>
  </inkml:definitions>
  <inkml:trace contextRef="#ctx0" brushRef="#br0">0 0 14029,'0'0'12364,"2"12"-11040,4 122 684,-3-42-1107,-4-89-854,1 0-1,1 1 1,-1-1-1,0 0 1,1 1-1,0-1 1,-1 0-1,1 0 1,1 0-1,-1 0 1,0 0-1,1 0 1,-1 0-1,1 0 1,0 0-1,0-1 1,0 1-1,1-1 1,-1 1-1,0-1 1,1 0-1,0 0 1,-1 0-1,7 3 1,-6-4-11,0-1 0,0 1 0,0-1 1,1 0-1,-1 0 0,0 0 0,0 0 1,0-1-1,0 1 0,1-1 0,-1 0 1,0 1-1,0-2 0,0 1 0,0 0 0,-1 0 1,1-1-1,0 0 0,0 0 0,-1 1 1,1-1-1,-1-1 0,0 1 0,0 0 1,0-1-1,2-2 0,4-5-36,-1 0 0,0 0 0,0-1 0,-2 0 0,1-1 0,-1 1 0,-1-1 0,0 0 0,0 0 0,-2 0 0,1-1 0,-2 1 0,1-1 0,-2 1 0,-1-22 0,1 34 0,0 1 0,0-1 0,0 0 0,-1 0 0,1 0 0,0 1 0,0-1 0,0 0 0,-1 0 0,1 0 0,0 0 0,0 0 0,-1 0 0,1 1 0,0-1 0,-1 0 0,1 0 0,0 0 0,0 0 0,-1 0 0,1 0 0,0 0 0,-1 0 0,1 0 0,0 0 0,0 0 0,-1 0 0,1 0 0,0 0 0,0-1 0,-1 1 0,1 0 0,0 0 0,0 0 0,-1 0 0,1 0 0,0-1 0,0 1 0,-1 0 0,1 0 0,0 0 0,0-1 0,0 1 0,0 0 0,-1 0 0,1-1 0,0 1 0,0 0 0,0 0 0,0-1 0,0 1 0,0 0 0,0 0 0,0-1 0,0 1 0,0 0 0,0-1 0,0 1 0,0 0 0,0 0 0,0-1 0,0 1 0,0 0 0,0-1 0,0 1 0,0 0 0,0 0 0,0-1 0,1 1 0,-14 17 0,10-8 0,1 0 0,-1 1 0,1-1 0,-1 16 0,3-23 0,0-1 0,0 1 0,0-1 0,0 1 0,0 0 0,0-1 0,0 1 0,0-1 0,1 1 0,-1-1 0,1 1 0,-1-1 0,1 1 0,-1-1 0,1 0 0,0 1 0,0-1 0,0 0 0,0 1 0,0-1 0,0 0 0,0 0 0,0 0 0,0 0 0,0 0 0,1 0 0,-1 0 0,0 0 0,1-1 0,-1 1 0,1 0 0,-1-1 0,1 1 0,-1-1 0,4 1 0,6-1 0,-1 0 0,1 0 0,0-2 0,0 1 0,0-1 0,-1 0 0,1-1 0,-1-1 0,0 0 0,0 0 0,12-7 0,-16 8 0,-1 1 0,0-1 0,0 0 0,0-1 0,-1 1 0,1-1 0,-1 0 0,0 0 0,0-1 0,0 1 0,-1-1 0,1 0 0,-1 0 0,0 0 0,-1 0 0,1-1 0,-1 1 0,0 0 0,0-1 0,-1 0 0,1 0 0,-1-7 0,-1 12 0,0 1 0,0-1 0,0 0 0,0 1 0,0-1 0,-1 1 0,1-1 0,0 1 0,0 0 0,-1-1 0,1 1 0,0-1 0,-1 1 0,1-1 0,0 1 0,-1 0 0,1-1 0,-1 1 0,1 0 0,0-1 0,-1 1 0,1 0 0,-1 0 0,1-1 0,-1 1 0,1 0 0,-1 0 0,1 0 0,-1 0 0,0 0 0,1 0 0,-1 0 0,1 0 0,-1 0 0,1 0 0,-1 0 0,1 0 0,-1 0 0,1 0 0,-1 0 0,1 0 0,-2 1 0,-24 10 0,18-6 0,0 1 0,1 1 0,-1-1 0,2 1 0,-1 1 0,1-1 0,0 1 0,1 0 0,-1 0 0,2 1 0,-1-1 0,1 1 0,0 0 0,-4 18 0,8-26 0,0-1 0,0 1 0,0 0 0,1 0 0,-1-1 0,0 1 0,0 0 0,0-1 0,1 1 0,-1 0 0,0-1 0,1 1 0,-1-1 0,0 1 0,1 0 0,-1-1 0,1 1 0,-1-1 0,1 1 0,-1-1 0,1 1 0,-1-1 0,1 0 0,0 1 0,-1-1 0,1 0 0,-1 1 0,1-1 0,0 0 0,-1 0 0,1 1 0,0-1 0,0 0 0,-1 0 0,1 0 0,1 0 0,32 0 0,-23-1 0,69-8 0,-67 6 0,1 1 0,0 0 0,0 1 0,-1 0 0,1 1 0,25 4 0,-37-4 0,0 1 0,-1 0 0,1-1 0,0 1 0,-1 0 0,1 0 0,-1 0 0,1 0 0,-1 0 0,0 0 0,1 0 0,-1 1 0,0-1 0,0 0 0,0 1 0,0-1 0,0 1 0,0-1 0,0 1 0,-1 0 0,1-1 0,0 1 0,-1 0 0,1-1 0,-1 1 0,0 0 0,0 0 0,1-1 0,-1 1 0,0 0 0,-1 0 0,1-1 0,0 1 0,0 0 0,-1 0 0,0 1 0,1 0 0,-1 0 0,1 1 0,0-1 0,0 0 0,1 0 0,-1 0 0,1 0 0,-1 0 0,2 4 0,-1-7 0,-1 0 0,0 1 0,1-1 0,-1 0 0,0 0 0,1 0 0,-1 1 0,0-1 0,1 0 0,-1 0 0,1 0 0,-1 0 0,0 0 0,1 0 0,-1 0 0,1 0 0,-1 0 0,0 0 0,1 0 0,-1 0 0,1 0 0,-1 0 0,0 0 0,1-1 0,-1 1 0,0 0 0,1 0 0,-1 0 0,0 0 0,1-1 0,-1 1 0,0 0 0,1 0 0,-1-1 0,0 1 0,0 0 0,1-1 0,-1 1 0,0 0 0,0-1 0,0 1 0,1 0 0,-1-1 0,0 0 0,12-15 0,-7 2 0,0-1 0,-1 1 0,-1-1 0,0 0 0,-1 0 0,-1-1 0,0 1 0,-3-26 0,2 15 0,0 25-35,0 1-1,0 0 1,0-1 0,0 1-1,1 0 1,-1-1 0,0 1 0,0 0-1,1-1 1,-1 1 0,0 0-1,0-1 1,1 1 0,-1 0-1,0 0 1,1-1 0,-1 1 0,0 0-1,1 0 1,-1 0 0,1-1-1,-1 1 1,0 0 0,1 0-1,-1 0 1,1 0 0,-1 0-1,0 0 1,1 0 0,-1 0 0,1 0-1,-1 0 1,0 0 0,1 0-1,-1 0 1,1 0 0,-1 0-1,0 0 1,1 1 0,-1-1-1,1 0 1,-1 1 0,26 7-3725,-19-5 1650,15 3-4884</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25.192"/>
    </inkml:context>
    <inkml:brush xml:id="br0">
      <inkml:brushProperty name="width" value="0.025" units="cm"/>
      <inkml:brushProperty name="height" value="0.025" units="cm"/>
    </inkml:brush>
  </inkml:definitions>
  <inkml:trace contextRef="#ctx0" brushRef="#br0">6 24 12716,'9'-24'6762,"-7"40"-1797,-6 47-1393,4-58-3774,-8 75 1853,3 1 1,9 115-1,-4-194-1651,0-1 0,0 1 0,0 0 0,0-1 0,0 1 0,0-1 0,0 1 0,1-1 0,-1 1 0,1-1 0,-1 1 0,1-1 0,0 1 0,-1-1 0,1 0 0,0 1 0,0-1 0,0 0 0,0 0 0,0 0 0,0 1 0,0-1 0,1 0 0,-1 0 0,0-1 0,0 1 0,1 0 0,-1 0 0,1-1 0,-1 1 0,1-1 0,-1 1 0,1-1 0,-1 1 0,1-1 0,-1 0 0,1 0 0,-1 0 0,1 0 0,0 0 0,-1 0 0,1 0 0,-1-1 0,1 1 0,1-1 0,4-2 0,-1 1 0,0-1 0,0 0 0,0 0 0,-1-1 0,1 1 0,-1-1 0,0-1 0,7-6 0,74-96 0,-86 106 0,1 0 0,-1 0 0,0 1 0,1-1 0,0 0 0,-1 0 0,1 1 0,-1-1 0,1 1 0,0-1 0,0 0 0,-1 1 0,1-1 0,0 1 0,0-1 0,0 1 0,-1 0 0,1-1 0,0 1 0,0 0 0,0 0 0,0-1 0,0 1 0,1 0 0,-1 1 0,0-1 0,-1 1 0,1-1 0,0 1 0,-1 0 0,1 0 0,-1-1 0,1 1 0,-1 0 0,1 0 0,-1-1 0,1 1 0,-1 0 0,0 0 0,1 0 0,-1 0 0,0 0 0,0 0 0,1 1 0,2 55 0,-3-51 0,0 104 0,0-109-9,0-1-1,0 0 1,0 0 0,0 1-1,0-1 1,0 0 0,1 1-1,-1-1 1,0 0 0,0 1 0,0-1-1,1 0 1,-1 0 0,0 1-1,0-1 1,1 0 0,-1 0-1,0 0 1,1 0 0,-1 1-1,0-1 1,0 0 0,1 0-1,-1 0 1,0 0 0,1 0-1,-1 0 1,0 0 0,1 0-1,-1 0 1,1 0 0,-1 0 0,0 0-1,1 0 1,-1 0 0,0 0-1,1 0 1,-1 0 0,0 0-1,0 0 1,1 0 0,-1-1-1,0 1 1,1 0 0,-1 0-1,0 0 1,0-1 0,1 1-1,-1 0 1,0 0 0,0-1-1,1 1 1,-1 0 0,0-1 0,18-12-1689,38-53-10079,-37 42 5809</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26.101"/>
    </inkml:context>
    <inkml:brush xml:id="br0">
      <inkml:brushProperty name="width" value="0.025" units="cm"/>
      <inkml:brushProperty name="height" value="0.025" units="cm"/>
    </inkml:brush>
  </inkml:definitions>
  <inkml:trace contextRef="#ctx0" brushRef="#br0">57 383 11211,'0'0'12438,"-5"8"-10965,-4 4-1038,4-5-71,0-1 1,0 1-1,1 1 1,-1-1-1,2 1 0,-1-1 1,1 1-1,0 0 1,-3 15-1,6-23-355,1 1 1,-1 0-1,0-1 0,1 1 1,-1 0-1,1-1 0,-1 1 1,1-1-1,-1 1 0,1-1 1,-1 1-1,1-1 1,0 1-1,-1-1 0,1 1 1,0-1-1,-1 0 0,1 1 1,0-1-1,-1 0 0,1 0 1,0 0-1,0 0 0,-1 1 1,1-1-1,0 0 0,0 0 1,-1 0-1,1 0 1,0-1-1,0 1 0,-1 0 1,1 0-1,0 0 0,-1-1 1,2 1-1,32-9 136,-25 4-117,0 0-1,-1 0 0,0 0 1,0-1-1,0-1 1,0 1-1,-1-1 0,0 0 1,-1-1-1,0 0 1,0 0-1,0 0 1,-1 0-1,-1-1 0,1 0 1,-1 0-1,-1 0 1,1-1-1,-2 1 1,1-1-1,1-16 0,-4 26-28,0-1 0,-1 1 0,1 0-1,0 0 1,0 0 0,0 0 0,0-1 0,0 1-1,0 0 1,-1 0 0,1 0 0,0 0-1,0 0 1,0-1 0,0 1 0,0 0 0,-1 0-1,1 0 1,0 0 0,0 0 0,0 0-1,-1 0 1,1 0 0,0 0 0,0 0 0,0 0-1,-1 0 1,1 0 0,0 0 0,0 0-1,0 0 1,-1 0 0,1 0 0,0 0 0,0 0-1,0 0 1,-1 0 0,1 0 0,0 0-1,0 0 1,0 1 0,0-1 0,-1 0 0,1 0-1,0 0 1,0 0 0,0 0 0,0 0-1,0 1 1,-1-1 0,1 0 0,0 0 0,0 0-1,0 0 1,0 1 0,0-1 0,0 0-1,0 0 1,0 0 0,0 1 0,0-1 0,0 0-1,0 0 1,0 0 0,0 1 0,-11 13-84,0 5 79,1 1 0,-13 34 0,20-46 71,1 0 1,-1 0 0,2-1 0,-1 1-1,1 1 1,0-1 0,1 0-1,-1 0 1,2 0 0,1 14 0,-1-21-40,0 1 1,-1-1 0,1 1 0,0-1 0,0 1 0,0-1 0,1 0 0,-1 0 0,0 1 0,0-1-1,1 0 1,-1 0 0,1 0 0,-1-1 0,1 1 0,-1 0 0,1 0 0,-1-1 0,1 1 0,0-1 0,-1 1-1,1-1 1,0 0 0,-1 0 0,1 0 0,0 0 0,-1 0 0,4 0 0,3-1 73,-1 1 1,0-1-1,0-1 0,1 1 1,11-5-1,-4-1-68,-1-1 0,0 0 0,0-1 0,0-1 0,-1 0-1,-1-1 1,0 0 0,0-1 0,-1 0 0,12-18 0,2-6-39,-2 0 1,32-68-1,-47 88 12,0-1 1,-2 0-1,0-1 0,-1 0 1,4-26-1,-9 44-7,0-1 0,0 1 1,0 0-1,0 0 0,0-1 0,0 1 0,0 0 0,0 0 0,0-1 1,0 1-1,-1 0 0,1 0 0,0 0 0,0-1 0,0 1 0,0 0 0,-1 0 1,1 0-1,0 0 0,0 0 0,0-1 0,-1 1 0,1 0 0,0 0 1,0 0-1,-1 0 0,1 0 0,0 0 0,0 0 0,-1 0 0,1 0 1,0 0-1,0 0 0,-1 0 0,1 0 0,0 0 0,0 0 0,-1 0 0,1 0 1,0 0-1,0 0 0,0 0 0,-1 0 0,1 0 0,0 0 0,0 1 1,-1-1-1,1 0 0,0 0 0,0 0 0,0 0 0,-1 1 0,1-1 1,0 0-1,0 0 0,0 0 0,0 1 0,0-1 0,0 0 0,-1 1 1,-14 10-41,0 4 69,2 1-1,0 0 0,1 1 0,0 0 1,1 0-1,1 1 0,1 1 1,1 0-1,0 0 0,1 1 0,2-1 1,-6 32-1,10-48-33,1-1 0,-1 1 0,1-1 0,0 1 0,0-1-1,0 1 1,0 0 0,1-1 0,-1 1 0,1-1 0,-1 0 0,1 1 0,0-1 0,0 1 0,0-1-1,0 0 1,1 0 0,-1 0 0,0 0 0,1 0 0,0 0 0,-1 0 0,1 0 0,3 2-1,0-2-7,0 1 0,0-2-1,1 1 1,-1-1-1,0 1 1,1-1 0,-1-1-1,1 1 1,-1-1-1,8-1 1,-3 1 4,-1-2-1,0 1 1,0-1 0,-1-1 0,1 1-1,0-2 1,-1 1 0,0-1 0,0 0-1,0-1 1,0 0 0,-1 0 0,1-1-1,-1 0 1,-1 0 0,1 0 0,6-9-1,13-18-71,0-1 0,29-53 0,-30 47-63,-17 27 153,35-60 83,-39 66-1,-1 0-1,0-1 0,0 1 0,-1-1 1,0 0-1,0 0 0,-1 0 0,1-9 1,-7 13-36,-4 10-40,-7 12-26,2 7 13,0 0 0,2 1 0,1 1 0,1 0 0,1 0 0,-9 51 0,11-37 0,2 1 0,2-1 0,2 1 0,4 45 0,-3-86 0,0-1 0,0 0 0,-1 0 0,1 1 0,0-1 0,0 0 0,0 0 0,0 1 0,0-1 0,0 0 0,0 0 0,0 1 0,0-1 0,0 0 0,0 0 0,0 1 0,0-1 0,0 0 0,0 0 0,1 1 0,-1-1 0,0 0 0,0 0 0,0 1 0,0-1 0,0 0 0,1 0 0,-1 0 0,0 1 0,0-1 0,0 0 0,0 0 0,1 0 0,-1 0 0,0 1 0,0-1 0,1 0 0,-1 0 0,0 0 0,0 0 0,1 0 0,-1 0 0,0 0 0,0 0 0,1 0 0,-1 0 0,0 0 0,0 0 0,1 0 0,-1 0 0,0 0 0,0 0 0,1 0 0,-1 0 0,0 0 0,0 0 0,1 0 0,-1 0 0,0-1 0,10-14 0,-8 3-3,0-1-1,-1 1 1,0-1 0,-1 1-1,0-1 1,-1 0 0,-1 1-1,0-1 1,-5-16 0,5 22 3,0-1 0,-1 1 1,0 0-1,0 0 1,-1 0-1,0 1 0,0-1 1,-1 1-1,1 0 1,-1 0-1,-1 1 0,1-1 1,-1 1-1,0 0 1,0 1-1,-13-8 0,64 12 32,-21-1-37,8 2 29,-23 0-76,1 0 0,-1-1 0,0 0-1,1 0 1,-1-1 0,1 0 0,-1-1 0,0 0-1,0-1 1,10-3 0,-6-9-3686,-12-5-3783,-9 6-1105</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26.447"/>
    </inkml:context>
    <inkml:brush xml:id="br0">
      <inkml:brushProperty name="width" value="0.025" units="cm"/>
      <inkml:brushProperty name="height" value="0.025" units="cm"/>
    </inkml:brush>
  </inkml:definitions>
  <inkml:trace contextRef="#ctx0" brushRef="#br0">1 17 17553,'0'0'4996,"58"-11"-2914,-14 6-1313,8 4-353,3 1-448,0 0-2754,-7 0-4902</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27.241"/>
    </inkml:context>
    <inkml:brush xml:id="br0">
      <inkml:brushProperty name="width" value="0.025" units="cm"/>
      <inkml:brushProperty name="height" value="0.025" units="cm"/>
    </inkml:brush>
  </inkml:definitions>
  <inkml:trace contextRef="#ctx0" brushRef="#br0">17 1 12172,'0'0'16223,"0"8"-15839,-8 64 523,4-49-381,2 0 0,0 0 0,1 29 0,2-51-510,-1 0-1,1 0 1,-1 0-1,0 0 1,1 0-1,0-1 1,-1 1-1,1 0 1,-1-1-1,1 1 1,0 0-1,0-1 1,-1 1-1,1-1 1,0 1-1,0-1 1,0 1-1,0-1 1,-1 1-1,1-1 1,0 0-1,0 0 1,0 1-1,0-1 1,0 0-1,0 0 1,0 0-1,0 0 1,0 0-1,0 0 1,0 0-1,0-1 1,0 1-1,0 0 1,-1 0-1,1-1 1,0 1-1,1-1 1,39-15 356,-15-3-372,-2-1 0,0-1 0,-1-1 0,39-49 0,-62 70 0,0 1 0,0 0 0,1-1 0,-1 1 0,0 0 0,0-1 0,0 1 0,1 0 0,-1-1 0,0 1 0,1 0 0,-1-1 0,0 1 0,1 0 0,-1 0 0,0-1 0,1 1 0,-1 0 0,0 0 0,1 0 0,-1 0 0,1 0 0,-1-1 0,0 1 0,1 0 0,-1 0 0,1 0 0,-1 0 0,0 0 0,1 0 0,-1 0 0,1 0 0,-1 0 0,0 1 0,1-1 0,-1 0 0,1 0 0,5 19 0,-6 40 0,0-45 0,0-7 0,-1 1 0,1-1 0,0 0 0,1 1 0,0-1 0,0 1 0,3 7 0,-4-14 0,1 0 0,-1 0 0,0 0 0,1-1 0,-1 1 0,1 0 0,-1-1 0,1 1 0,-1 0 0,1-1 0,-1 1 0,1 0 0,0-1 0,-1 1 0,1-1 0,0 0 0,0 1 0,-1-1 0,1 1 0,0-1 0,0 0 0,0 0 0,-1 1 0,2-1 0,0 0 0,1-1 0,-1 1 0,0 0 0,0-1 0,0 0 0,0 1 0,0-1 0,0 0 0,0 0 0,0 0 0,0 0 0,0-1 0,0 1 0,1-2 0,12-10 0,0-1 0,-1-1 0,-1 0 0,-1-1 0,14-21 0,16-20 0,-46 90 0,-26 43 0,21-56 0,1 1 0,-12 41 0,20-61-70,0 0 0,0-1 0,0 1 1,1 0-1,-1-1 0,0 1 0,0 0 0,1-1 0,-1 1 0,0-1 1,1 1-1,-1 0 0,0-1 0,1 1 0,-1-1 0,1 1 0,-1-1 1,1 1-1,-1-1 0,1 0 0,0 1 0,-1-1 0,1 1 1,-1-1-1,1 0 0,0 0 0,-1 1 0,1-1 0,0 0 0,-1 0 1,1 0-1,0 0 0,-1 0 0,1 0 0,0 0 0,0 0 0,-1 0 1,1 0-1,0 0 0,-1 0 0,1 0 0,0-1 0,-1 1 0,1 0 1,0-1-1,0 1 0,2-1-686,1 0-1,0 1 1,-1-1 0,1-1 0,-1 1-1,0 0 1,1-1 0,4-3-1,2-4-7250</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27.832"/>
    </inkml:context>
    <inkml:brush xml:id="br0">
      <inkml:brushProperty name="width" value="0.025" units="cm"/>
      <inkml:brushProperty name="height" value="0.025" units="cm"/>
    </inkml:brush>
  </inkml:definitions>
  <inkml:trace contextRef="#ctx0" brushRef="#br0">331 76 18802,'0'0'3470,"1"-9"475,5-48 1206,-6 56-5124,0 1 0,0-1 0,-1 1 0,1-1 0,0 1 0,0-1 0,-1 1 0,1-1 0,-1 1 1,1-1-1,0 1 0,-1 0 0,1-1 0,-1 1 0,1 0 0,-1-1 0,1 1 0,-1 0 0,1 0 0,-1 0 0,0-1 0,1 1 0,-1 0 0,1 0 0,-1 0 0,1 0 0,-1 0 0,0 0 0,1 0 0,-1 0 0,1 0 0,-1 0 0,1 0 0,-1 0 0,0 1 0,1-1 0,-1 0 0,1 0 0,-1 1 0,0 0 0,-26 10 264,18-6-291,1 1 0,1 0 0,-1 1 0,1 0 0,0 0 0,1 1 0,-1 0 0,2 0 0,-1 0 0,1 1 0,0 0 0,-5 15 0,10-24 0,0 1 0,0 0 0,1-1 0,-1 1 0,0 0 0,1-1 0,-1 1 0,1 0 0,-1-1 0,1 1 0,-1-1 0,1 1 0,-1-1 0,1 1 0,0-1 0,-1 0 0,1 1 0,0-1 0,-1 1 0,1-1 0,0 0 0,-1 0 0,1 0 0,0 1 0,0-1 0,-1 0 0,1 0 0,0 0 0,0 0 0,-1 0 0,1 0 0,0 0 0,0 0 0,0-1 0,40 1 0,-32 0 0,32-2-96,-25 1 24,0 0 0,0 2 0,22 2 0,-38-3 73,1 0 1,-1 0-1,1 0 1,-1 0 0,1 0-1,-1 0 1,1 0-1,-1 0 1,1 0-1,-1 1 1,1-1 0,-1 0-1,1 0 1,-1 0-1,0 1 1,1-1 0,-1 0-1,1 1 1,-1-1-1,0 0 1,1 1-1,-1-1 1,0 1 0,1-1-1,-1 0 1,0 1-1,0-1 1,0 1-1,1-1 1,-1 1 0,0-1-1,0 1 1,0-1-1,0 1 1,0-1 0,0 1-1,0 0 1,-11 18 130,-26 13 60,20-21-229,-1-1-1,-1-1 1,1-1 0,-1-1-1,-1 0 1,1-1-1,-1-2 1,0 0 0,0-1-1,0 0 1,0-2 0,-25-1-1,41 0-560,-1-1-1,1 1 0,0-1 1,-1 0-1,1 0 0,0 0 1,0-1-1,0 1 0,0-1 1,0 0-1,0 0 0,1-1 1,-6-3-1,-17-18-7254</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28.171"/>
    </inkml:context>
    <inkml:brush xml:id="br0">
      <inkml:brushProperty name="width" value="0.025" units="cm"/>
      <inkml:brushProperty name="height" value="0.025" units="cm"/>
    </inkml:brush>
  </inkml:definitions>
  <inkml:trace contextRef="#ctx0" brushRef="#br0">1 1 20692,'0'0'11370</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37.202"/>
    </inkml:context>
    <inkml:brush xml:id="br0">
      <inkml:brushProperty name="width" value="0.025" units="cm"/>
      <inkml:brushProperty name="height" value="0.025" units="cm"/>
    </inkml:brush>
  </inkml:definitions>
  <inkml:trace contextRef="#ctx0" brushRef="#br0">1 178 11339,'0'0'15385,"5"10"-13986,13 34-550,-2 1 0,-1 0-1,-3 1 1,9 63 0,-3-20-476,-12-49-345,-5-29-28,0 0 0,1 0 0,1-1 0,-1 1 0,1-1-1,1 1 1,0-1 0,8 14 0,-12-24 0,1 0 0,-1 1 0,0-1 0,1 0 0,-1 0 0,1 1 0,-1-1 0,1 0 0,-1 0 0,0 0 0,1 0 0,-1 0 0,1 1 0,-1-1 0,1 0 0,-1 0 0,1 0 0,-1 0 0,0 0 0,1-1 0,-1 1 0,1 0 0,-1 0 0,1 0 0,-1 0 0,0 0 0,1-1 0,-1 1 0,1 0 0,-1 0 0,0 0 0,1-1 0,-1 1 0,0 0 0,1-1 0,-1 1 0,0 0 0,1-1 0,-1 1 0,0-1 0,0 1 0,1 0 0,-1-1 0,0 1 0,0-1 0,0 1 0,0 0 0,0-1 0,0 1 0,0-1 0,0 1 0,1-1 0,-2 0 0,12-29 0,-11 28 0,9-37 0,-2 0 0,-1-1 0,0-47 0,-8-121 0,-1 173 0,0 0 0,-3 1 0,0 0 0,-13-35 0,63 78 0,20 0 0,0-2 0,1-3 0,109-8 0,-158 2 0,-1-1 0,0-1 0,1 0 0,-1-2 0,-1 1 0,1-2 0,16-9 0,36-15 0,-66 34 0,0 0 0,-1 0 0,1 0 0,-1 0 0,0 0 0,0 0 0,0 0 0,0 0 0,0 0 0,-1 0 0,-1 5 0,-8 37 34,0-8-219,2 0 1,2 1-1,-2 50 0</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37.963"/>
    </inkml:context>
    <inkml:brush xml:id="br0">
      <inkml:brushProperty name="width" value="0.025" units="cm"/>
      <inkml:brushProperty name="height" value="0.025" units="cm"/>
    </inkml:brush>
  </inkml:definitions>
  <inkml:trace contextRef="#ctx0" brushRef="#br0">72 141 3107,'0'0'13127,"7"-10"-9572,1-2-2881,2 1 1040,-1-1-1,-1 0 0,0-1 1,0 0-1,-2 0 1,9-24-1,-15 37-1708,1 0-1,-1-1 0,-1 1 0,1 0 1,0-1-1,0 1 0,0 0 0,0-1 1,0 1-1,0 0 0,0 0 0,0-1 1,0 1-1,-1 0 0,1 0 0,0-1 1,0 1-1,0 0 0,0 0 0,-1-1 0,1 1 1,0 0-1,0 0 0,-1 0 0,1-1 1,0 1-1,0 0 0,-1 0 0,1 0 1,0 0-1,-1 0 0,1 0 0,0 0 1,0-1-1,-1 1 0,1 0 0,0 0 1,-1 0-1,-19 1 89,-17 9-42,30-5-51,0 1 0,1 0 0,-1 0 0,1 0 0,0 1 0,1 0 0,0 0 0,0 0 0,0 1 0,1-1 0,0 1 0,0 1 0,1-1 0,0 0 0,1 1 0,0-1 0,0 1 0,1 0 0,-1 11 0,1-6 0,1 1 0,1 0 0,0-1 0,1 1 0,0-1 0,1 0 0,1 0 0,0 0 0,1 0 0,13 24 0,-8-21 7,-7-12-14,1 0 0,-1 0 0,0 1 0,0-1 1,0 1-1,-1-1 0,0 1 0,0 0 0,-1 0 0,0 0 0,0 0 0,0 0 1,0 0-1,-1 8 0,-2-13-371,1-1 0,-1 1 0,1-1 0,-1 1 0,1-1 0,-1 0 0,1 0 0,-1 0 0,1 0 0,-1 0 0,1 0 0,-1 0 0,1-1 0,-1 1 0,1 0 0,-1-1 0,1 1 0,-1-1 0,1 0 0,-2 0 0,-24-27-9904,13 9 2910</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38.305"/>
    </inkml:context>
    <inkml:brush xml:id="br0">
      <inkml:brushProperty name="width" value="0.025" units="cm"/>
      <inkml:brushProperty name="height" value="0.025" units="cm"/>
    </inkml:brush>
  </inkml:definitions>
  <inkml:trace contextRef="#ctx0" brushRef="#br0">0 10 15182,'0'0'14574,"66"-3"-13837,-44 3-577,1 0-160,-1 0-801,4 0-1569,-2 0-3107,1-6-5926</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17.715"/>
    </inkml:context>
    <inkml:brush xml:id="br0">
      <inkml:brushProperty name="width" value="0.025" units="cm"/>
      <inkml:brushProperty name="height" value="0.025" units="cm"/>
    </inkml:brush>
  </inkml:definitions>
  <inkml:trace contextRef="#ctx0" brushRef="#br0">64 0 16528,'0'0'3993,"-5"9"-748,2-3-2835,-6 10 596,1 0 0,0 0 0,1 0-1,1 1 1,1 0 0,0 0 0,-3 25-1,9-41-1008,-1-1-1,0 1 0,0 0 1,0 0-1,1 0 0,-1-1 1,0 1-1,1 0 0,-1 0 0,0-1 1,1 1-1,-1 0 0,1-1 1,0 1-1,-1 0 0,1-1 1,-1 1-1,1-1 0,0 1 1,-1-1-1,1 1 0,0-1 0,0 0 1,-1 1-1,1-1 0,0 0 1,0 0-1,-1 1 0,1-1 1,0 0-1,0 0 0,0 0 0,0 0 1,-1 0-1,1 0 0,0 0 1,0 0-1,0-1 0,-1 1 1,1 0-1,0 0 0,0-1 0,0 1 1,-1 0-1,2-1 0,46-18-1007,-39 15 532,-1 1 116,-1 0 0,1 0 0,0 1-1,-1 0 1,14-1 0,-20 3 358,0 0-1,1 0 1,-1 0 0,0 0 0,0 0 0,1 0 0,-1 1-1,0-1 1,1 0 0,-1 1 0,0-1 0,0 1 0,0-1-1,1 1 1,-1 0 0,0 0 0,0-1 0,0 1-1,0 0 1,0 0 0,0 0 0,-1 0 0,1 0 0,0 0-1,0 0 1,-1 0 0,1 1 0,0-1 0,-1 0-1,1 0 1,-1 0 0,0 1 0,1-1 0,-1 0 0,0 1-1,0-1 1,0 0 0,0 1 0,0-1 0,0 0-1,0 2 1,-1 3 149,1-1-1,-1 0 0,0 1 1,0-1-1,-1 0 0,0 1 1,0-1-1,0 0 0,0 0 1,-1-1-1,0 1 1,0 0-1,0-1 0,0 0 1,-1 0-1,-7 7 0,8-8-53,0-1 1,0 1-1,0-1 0,-1 1 0,1-1 0,-1 0 1,0-1-1,0 1 0,1-1 0,-1 1 0,0-1 1,0 0-1,0-1 0,0 1 0,-1-1 0,1 0 1,0 0-1,0 0 0,0 0 0,0-1 0,0 1 1,0-1-1,-5-2 0,8 3-214,0 0 0,0 0 0,0-1 0,0 1 0,1-1 0,-1 1 0,0 0 0,0-1 1,0 1-1,0-1 0,1 0 0,-1 1 0,0-1 0,1 0 0,-1 1 0,1-1 0,-1 0 0,0 0 0,1 0 0,0 1 0,-1-1 0,1 0 0,-1 0 0,1 0 0,0 0 0,0 0 1,-1 0-1,1 0 0,0 0 0,0 0 0,0 0 0,0 0 0,0 0 0,0 0 0,1 1 0,-1-1 0,0 0 0,0 0 0,1 0 0,-1 0 0,0 0 0,1 0 0,-1 0 0,1 1 1,1-3-1,0 0-994,1-1 1,0 0-1,-1 1 1,2 0-1,-1 0 1,0 0-1,1 0 1,4-3-1,13-6-9324</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38.648"/>
    </inkml:context>
    <inkml:brush xml:id="br0">
      <inkml:brushProperty name="width" value="0.025" units="cm"/>
      <inkml:brushProperty name="height" value="0.025" units="cm"/>
    </inkml:brush>
  </inkml:definitions>
  <inkml:trace contextRef="#ctx0" brushRef="#br0">1 0 5990,'0'0'20787,"63"30"-19730,-20-30-736,5 0-225,1 0-32,-2-5-32,-5 0-352,-7-1-1346,-11 1-1089,-9 1-1441,-9 1-2530</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38.992"/>
    </inkml:context>
    <inkml:brush xml:id="br0">
      <inkml:brushProperty name="width" value="0.025" units="cm"/>
      <inkml:brushProperty name="height" value="0.025" units="cm"/>
    </inkml:brush>
  </inkml:definitions>
  <inkml:trace contextRef="#ctx0" brushRef="#br0">1 25 13421,'0'0'10474,"54"13"-8841,-11-13-320,6-5-480,1-4-545,1 4-288,-6-2-1953,-7 3-2564,-5-3-5828</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39.910"/>
    </inkml:context>
    <inkml:brush xml:id="br0">
      <inkml:brushProperty name="width" value="0.025" units="cm"/>
      <inkml:brushProperty name="height" value="0.025" units="cm"/>
    </inkml:brush>
  </inkml:definitions>
  <inkml:trace contextRef="#ctx0" brushRef="#br0">58 53 16656,'0'0'6352,"-7"11"-5850,0-3-441,2 1 0,-1 0-1,1 0 1,0 1 0,1 0-1,0-1 1,1 1 0,0 0-1,0 1 1,-2 19 0,5-24-14,0 1 0,0-1 0,0 0 1,0 0-1,1 0 0,0 0 1,0 0-1,1 0 0,-1-1 1,1 1-1,1 0 0,4 9 1,-5-13 61,1 1 0,0 0 0,-1-1 1,1 0-1,0 1 0,0-1 0,1 0 1,-1-1-1,0 1 0,0 0 1,1-1-1,-1 0 0,1 0 0,0 0 1,-1 0-1,1 0 0,0-1 0,-1 0 1,1 0-1,0 0 0,-1 0 1,5-1-1,2-1 44,0 0 0,0 0 0,0-1 0,0-1 0,-1 0 1,1 0-1,-1-1 0,0 0 0,-1 0 0,1-1 0,-1 0 0,0 0 0,-1-1 0,11-11 1,-4 2 34,-1 1 0,0-2 0,-1 0 0,0 0 1,-2-1-1,11-22 0,-44 115-49,21-68-106,1 0 0,0 0 0,0 0 0,1 0 0,0 0 0,0 0 0,1 0 1,0 0-1,2 9 0,-2-14-5,1 0 0,-1 0 0,1 0 0,0 0 0,-1 0 0,1 0 0,0 0 0,0-1 0,0 1 0,0-1 0,1 0 0,-1 1 0,0-1 0,0 0 0,1 0 0,-1-1 0,1 1 0,-1 0 0,1-1 0,-1 0 0,1 1 0,-1-1 0,1 0 0,-1 0 0,3-1 0,5 1 80,0 0 1,-1-1-1,1 0 0,-1-1 0,15-4 0,-12 1-108,0 0 0,-1-1 0,0-1 0,0 0 0,0 0 0,-1-1 0,10-9 0,-15 12 0,0 1 0,-1-1 0,1 1 0,-1-1 0,0 0 0,-1-1 0,1 1 0,-1-1 0,0 0 0,-1 1 0,1-1 0,-1 0 0,0-1 0,-1 1 0,1 0 0,-1-7 0,-1 11 0,0 1 0,-1 0 0,1-1 0,-1 1 0,1-1 0,-1 1 0,0 0 0,0 0 0,1-1 0,-1 1 0,0 0 0,0 0 0,0 0 0,0 0 0,0 0 0,-1 0 0,1 0 0,0 0 0,0 1 0,-1-1 0,-1-1 0,-39-14 0,25 9 0,-54-27-5360,57 21-2124</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45.888"/>
    </inkml:context>
    <inkml:brush xml:id="br0">
      <inkml:brushProperty name="width" value="0.025" units="cm"/>
      <inkml:brushProperty name="height" value="0.025" units="cm"/>
    </inkml:brush>
  </inkml:definitions>
  <inkml:trace contextRef="#ctx0" brushRef="#br0">0 24 7527,'0'0'18994,"79"2"-17649,-38-7-576,7-2-481,2 1-192,0 2-96,-7 0-480,-7 4-993,-8 0-545,-12 0-1089,-8 4-801,-8 1-2370</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46.247"/>
    </inkml:context>
    <inkml:brush xml:id="br0">
      <inkml:brushProperty name="width" value="0.025" units="cm"/>
      <inkml:brushProperty name="height" value="0.025" units="cm"/>
    </inkml:brush>
  </inkml:definitions>
  <inkml:trace contextRef="#ctx0" brushRef="#br0">0 1 12268,'0'0'11787,"65"26"-10250,-17-26-832,8-3-513,1 0-32,-6 2-672,-2 1-1314,-10 0-2146,-9 0-3523</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46.947"/>
    </inkml:context>
    <inkml:brush xml:id="br0">
      <inkml:brushProperty name="width" value="0.025" units="cm"/>
      <inkml:brushProperty name="height" value="0.025" units="cm"/>
    </inkml:brush>
  </inkml:definitions>
  <inkml:trace contextRef="#ctx0" brushRef="#br0">0 1 12043,'0'0'12204,"11"0"-11190,8 2-533,0 1 0,-1 1-1,1 0 1,32 13 0,-9 0-196,47 26 0,-86-42-309,-1 0 0,0 0 0,0 0 0,0 1-1,0-1 1,0 0 0,0 1 0,0-1 0,-1 1 0,1 0 0,-1 0 0,1-1 0,-1 1 0,1 0 0,-1 0 0,0 1 0,0-1 0,0 0 0,0 0 0,0 0 0,-1 1 0,1-1 0,0 3 0,-2-2 15,1 0 1,-1 0 0,0 0 0,0 0-1,0 0 1,0 0 0,-1 0-1,1-1 1,-1 1 0,0 0 0,1-1-1,-1 1 1,0-1 0,0 0 0,-1 0-1,1 0 1,-5 3 0,-77 57 622,61-47-500,0 1 1,1 1-1,1 1 0,0 1 1,2 1-1,-21 26 0,34-36 62,5-5-1736,17-7-14864</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47.821"/>
    </inkml:context>
    <inkml:brush xml:id="br0">
      <inkml:brushProperty name="width" value="0.025" units="cm"/>
      <inkml:brushProperty name="height" value="0.025" units="cm"/>
    </inkml:brush>
  </inkml:definitions>
  <inkml:trace contextRef="#ctx0" brushRef="#br0">170 84 11307,'0'0'3763,"2"-9"-202,2-3-2460,-2 7-584,0 1-1,-1-1 0,0 0 0,0 0 1,0 0-1,0 0 0,-1-8 1,0 12-414,0 0 1,0 1 0,0-1 0,0 1 0,0-1 0,0 1-1,0-1 1,0 1 0,0-1 0,0 1 0,-1-1-1,1 1 1,0-1 0,0 1 0,-1-1 0,1 1 0,0-1-1,0 1 1,-1-1 0,1 1 0,-1-1 0,1 1 0,0 0-1,-1-1 1,1 1 0,-1 0 0,1-1 0,-1 1 0,1 0-1,-1 0 1,1 0 0,-1-1 0,1 1 0,-1 0-1,-22 5 709,-18 20-960,31-13 251,1-1 0,0 1 0,0 1 0,2-1 0,-1 1 0,2 1 0,0-1-1,0 1 1,1 0 0,-4 23 0,3-6 134,2 0 0,1-1 0,2 1 0,2 32 0,0-54-226,0 0 1,1 0-1,0 0 1,1-1-1,0 1 1,0-1-1,1 1 1,0-1-1,8 12 1,5 10-773,-17-30 645,0 0 1,0 0-1,0 1 1,1-1 0,-1 0-1,0 0 1,0 0-1,0 0 1,0 0-1,0 0 1,0 0-1,0 1 1,0-1-1,0 0 1,0 0-1,0 0 1,0 0-1,0 0 1,0 1-1,0-1 1,0 0-1,0 0 1,0 0-1,0 0 1,0 0 0,0 1-1,0-1 1,0 0-1,0 0 1,0 0-1,0 0 1,0 0-1,0 0 1,0 1-1,0-1 1,0 0-1,0 0 1,-1 0-1,1 0 1,0 0-1,0 0 1,0 0-1,0 0 1,0 1 0,0-1-1,0 0 1,-1 0-1,1 0 1,0 0-1,0 0 1,0 0-1,0 0 1,0 0-1,-1 0 1,1 0-1,0 0 1,-13-3-3348,-12-9-1178,-1-9-1471</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48.163"/>
    </inkml:context>
    <inkml:brush xml:id="br0">
      <inkml:brushProperty name="width" value="0.025" units="cm"/>
      <inkml:brushProperty name="height" value="0.025" units="cm"/>
    </inkml:brush>
  </inkml:definitions>
  <inkml:trace contextRef="#ctx0" brushRef="#br0">0 6 12460,'0'0'11531,"84"0"-9321,-39 4-288,9-1-961,6-2-705,-5-1-224,-4 0-1794,-7-3-3651,-8-7-9257</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51.841"/>
    </inkml:context>
    <inkml:brush xml:id="br0">
      <inkml:brushProperty name="width" value="0.025" units="cm"/>
      <inkml:brushProperty name="height" value="0.025" units="cm"/>
    </inkml:brush>
  </inkml:definitions>
  <inkml:trace contextRef="#ctx0" brushRef="#br0">1 3 12620,'-1'0'2498,"1"1"-31,0 0-1314,11 0 320,10 0 289,13-1-545,3 0-512,9 0-513,0 0-96,1 0-32,-8-4-64,-4 3-320,-9 0-545,-6 1-288,-4 0-641,-11 0-640</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2:52.197"/>
    </inkml:context>
    <inkml:brush xml:id="br0">
      <inkml:brushProperty name="width" value="0.025" units="cm"/>
      <inkml:brushProperty name="height" value="0.025" units="cm"/>
    </inkml:brush>
  </inkml:definitions>
  <inkml:trace contextRef="#ctx0" brushRef="#br0">0 0 11819,'0'0'9962,"70"10"-8105,-26-10-543,4-2-770,3-1-448,-1 1-64,-7 2-576,-6 0-2019,-6 0-1793,-9 0-3523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18.290"/>
    </inkml:context>
    <inkml:brush xml:id="br0">
      <inkml:brushProperty name="width" value="0.025" units="cm"/>
      <inkml:brushProperty name="height" value="0.025" units="cm"/>
    </inkml:brush>
  </inkml:definitions>
  <inkml:trace contextRef="#ctx0" brushRef="#br0">5 106 5445,'0'0'25005,"12"0"-24823,-8 0-179,-1 1 0,1-1 0,0 0 1,0-1-1,0 1 0,0 0 0,0-1 0,-1 0 1,1 0-1,0 0 0,0-1 0,-1 1 1,1-1-1,-1 0 0,0 0 0,1 0 1,-1 0-1,0 0 0,0-1 0,0 0 0,-1 1 1,1-1-1,-1 0 0,1 0 0,-1-1 1,0 1-1,0 0 0,0-1 0,-1 1 1,1-1-1,-1 0 0,0 1 0,0-1 0,0 0 1,0 0-1,-1 0 0,0-7 0,1 10-1,-1 1-1,0-1 0,0 1 1,0-1-1,0 1 1,0 0-1,0-1 0,0 1 1,0-1-1,0 1 0,0-1 1,0 1-1,0-1 0,-1 1 1,1-1-1,0 1 0,0-1 1,0 1-1,-1 0 0,1-1 1,0 1-1,-1-1 0,1 1 1,0 0-1,-1-1 0,1 1 1,0 0-1,-1-1 0,1 1 1,0 0-1,-1 0 0,1-1 1,-1 1-1,1 0 1,-1 0-1,1 0 0,-1-1 1,-18 10-1,-14 25 75,23-18 91,0 1 1,1 1 0,-7 18 0,14-30-76,0 0 0,0 0 0,0 1 0,0-1 0,1 0 0,0 1 0,1-1 0,-1 1 1,1 0-1,1-1 0,-1 1 0,3 11 0,-2-17-91,0 0-1,0 0 1,0 0 0,0 0-1,0 0 1,0 0 0,0 0-1,1 0 1,-1 0-1,0 0 1,0-1 0,1 1-1,-1-1 1,0 1 0,1-1-1,-1 1 1,1-1 0,-1 0-1,1 1 1,-1-1 0,1 0-1,-1 0 1,1 0-1,-1 0 1,1-1 0,-1 1-1,0 0 1,1-1 0,-1 1-1,3-2 1,45-15-5,7-23-531,-45 31 359,-1 0 0,2 1 0,-1 1 0,1 0 0,0 0 0,26-9 0,-38 16 179,1 0 0,-1 0 0,1 0 1,0 0-1,-1 1 0,1-1 0,-1 0 0,1 0 0,-1 1 0,1-1 0,-1 0 1,1 0-1,-1 1 0,1-1 0,-1 0 0,1 1 0,-1-1 0,0 1 0,1-1 1,-1 1-1,1-1 0,-1 1 0,0-1 0,0 1 0,1-1 0,-1 1 0,0-1 1,0 1-1,0-1 0,1 1 0,-1 0 0,0-1 0,0 1 0,0-1 1,0 1-1,0-1 0,0 1 0,-1 1 0,1 31 288,0-26-138,-1 26 264,-1-23-287,2-1 1,0 1 0,0 0 0,1 0-1,1 10 1,-1-19-131,-1 0 0,1 0 0,0 0 0,-1 0 0,1 0 0,0-1 0,-1 1 0,1 0 0,0-1 0,0 1 0,0 0 0,-1-1 0,1 1 0,0-1 0,0 1 0,0-1 0,0 0 0,0 1 0,0-1 0,0 0 0,0 0 0,0 0 0,0 0 0,0 0 0,0 0 0,0 0 0,0 0 0,0 0 0,0 0 0,0 0 0,0-1 0,0 1 0,0 0 0,2-1 0,33-14 0,1-15-531,-31 24 369,1 0-1,-1 0 1,1 0 0,0 1-1,1 0 1,-1 1 0,1 0-1,0 0 1,0 0-1,12-2 1,-19 6 176,0 1 0,-1-1 0,1 1-1,0-1 1,0 1 0,0-1 0,-1 1 0,1 0-1,0-1 1,-1 1 0,1 0 0,-1 0 0,1-1-1,-1 1 1,1 0 0,-1 0 0,0 0 0,1 0-1,-1 0 1,0 0 0,0-1 0,1 1 0,-1 0-1,0 0 1,0 0 0,0 0 0,0 0 0,0 0-1,0 0 1,-1 1 0,1 42 537,-1-35-532,1-1-20,0 2-203,-1-4-4336,2-11-4706</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5:02.069"/>
    </inkml:context>
    <inkml:brush xml:id="br0">
      <inkml:brushProperty name="width" value="0.025" units="cm"/>
      <inkml:brushProperty name="height" value="0.025" units="cm"/>
    </inkml:brush>
  </inkml:definitions>
  <inkml:trace contextRef="#ctx0" brushRef="#br0">280 58 3587,'0'0'1143,"-10"0"-401,-33 3-389,-83 15 1,88-10 3260,4 3 3670,32-11-6740,0 1 0,0 0 0,0 0 0,0 0-1,0 0 1,0 0 0,0 1 0,0-1-1,1 0 1,-1 1 0,1-1 0,-1 1-1,1 0 1,-2 3 0,4 5 3672,19-5-2848,191-14-393,381-65-1,-320 23-974,-350 54-9721,72-5 3267</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5:02.660"/>
    </inkml:context>
    <inkml:brush xml:id="br0">
      <inkml:brushProperty name="width" value="0.025" units="cm"/>
      <inkml:brushProperty name="height" value="0.025" units="cm"/>
    </inkml:brush>
  </inkml:definitions>
  <inkml:trace contextRef="#ctx0" brushRef="#br0">0 226 12588,'0'0'16378,"11"1"-14734,1-1-1448,-1-1 0,0 0 0,0-1 1,1 0-1,-1-1 0,0 0 0,-1 0 0,1-1 0,0-1 0,16-9 0,33-23-196,-2-2 0,82-72 0,-140 111 0,0 0 0,1 0 0,-1 0 0,0 0 0,0 0 0,0-1 0,0 1 0,1 0 0,-1 0 0,0 0 0,0 0 0,0 0 0,0 0 0,1 0 0,-1 0 0,0 0 0,0 0 0,0-1 0,1 1 0,-1 0 0,0 0 0,0 0 0,0 0 0,1 0 0,-1 1 0,0-1 0,0 0 0,0 0 0,1 0 0,-1 0 0,0 0 0,0 0 0,0 0 0,0 0 0,1 0 0,-1 0 0,0 0 0,0 1 0,0-1 0,0 0 0,1 0 0,-1 0 0,0 0 0,0 1 0,0-1 0,0 0 0,4 15 0,-4 24 0,0-33 0,-1 10 0,0 0 0,-2 0 0,0 0 0,0 0 0,-9 21 0,-3 12 0,14-42-1565</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5:07.106"/>
    </inkml:context>
    <inkml:brush xml:id="br0">
      <inkml:brushProperty name="width" value="0.025" units="cm"/>
      <inkml:brushProperty name="height" value="0.025" units="cm"/>
    </inkml:brush>
  </inkml:definitions>
  <inkml:trace contextRef="#ctx0" brushRef="#br0">0 72 12043,'0'0'14750,"12"0"-13698,212-12 2202,-32 1-2050,-131 10-1137,149-8 194,-169 5-216,1-2 1,79-22-1,-176 37-4855,52-8 3411,0 0-1686</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5:07.884"/>
    </inkml:context>
    <inkml:brush xml:id="br0">
      <inkml:brushProperty name="width" value="0.025" units="cm"/>
      <inkml:brushProperty name="height" value="0.025" units="cm"/>
    </inkml:brush>
  </inkml:definitions>
  <inkml:trace contextRef="#ctx0" brushRef="#br0">0 265 12364,'0'0'17680,"14"3"-16462,-13-3-1195,5 2 64,1 0 1,-1-1 0,1 0-1,0 0 1,-1-1-1,1 0 1,0 0 0,-1-1-1,1 1 1,0-1 0,-1-1-1,1 0 1,-1 1 0,1-2-1,7-3 1,47-27-72,-1-2 0,-1-3 0,-3-3 0,73-66 0,-129 107-16,0-1 0,0 1 0,0 0 0,0 0 0,0 0 0,1-1 0,-1 1 0,0 0 0,0 0 0,0 0 0,0 0 0,0-1 0,0 1 0,0 0 0,1 0 0,-1 0 0,0 0 0,0 0 0,0 0 0,0-1 0,1 1 0,-1 0 0,0 0 0,0 0 0,0 0 0,1 0 0,-1 0 0,0 0 0,0 0 0,0 0 0,1 0 0,-1 0 0,0 0 0,0 0 0,1 0 0,-1 0 0,0 0 0,0 0 0,0 0 0,1 0 0,-1 0 0,0 0 0,0 0 0,0 0 0,0 1 0,1-1 0,-1 0 0,0 0 0,0 0 0,0 0 0,0 0 0,1 1 0,-1-1 0,0 0 0,0 0 0,0 0 0,0 0 0,0 1 0,0-1 0,0 0 0,0 0 0,0 0 0,0 1 0,1-1 0,-1 0 0,-2 24 0,-11 27 0,8-36 0,-1 0 0,1 0 0,0 1 0,1-1 0,1 1 0,1 0 0,0 0 0,1 0 0,0 0 0,3 18 0,5-22-1102,3-8-3455,5-3-7593</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5:12.011"/>
    </inkml:context>
    <inkml:brush xml:id="br0">
      <inkml:brushProperty name="width" value="0.025" units="cm"/>
      <inkml:brushProperty name="height" value="0.025" units="cm"/>
    </inkml:brush>
  </inkml:definitions>
  <inkml:trace contextRef="#ctx0" brushRef="#br0">170 255 2723,'-31'13'2050,"-57"24"12641,51-21-10912,36-16-3653,0 1-1,0-1 1,1 0-1,-1 1 1,0-1 0,0 1-1,1-1 1,-1 1-1,1-1 1,-1 1-1,0 0 1,1-1-1,-1 1 1,1 0-1,-1-1 1,1 1-1,0 0 1,-1 0-1,1-1 1,0 1-1,-1 0 1,1 1 0,0-2-58,0 1 1,0-1-1,0 1 1,0-1-1,0 1 1,1-1 0,-1 1-1,0-1 1,0 1-1,0-1 1,1 0-1,-1 1 1,0-1 0,1 1-1,-1-1 1,0 0-1,1 1 1,-1-1 0,0 0-1,1 0 1,-1 1-1,1-1 1,-1 0-1,1 0 1,-1 1 0,0-1-1,1 0 1,-1 0-1,1 0 1,-1 0 0,1 0-1,-1 0 1,1 0-1,-1 0 1,1 0-1,-1 0 1,1 0 0,33-2 551,-1-2 0,0-1 0,0-1 0,-1-2 0,60-22 1,-11 3-344,148-42-245,442-116-32,-640 177 0,-54 11 0,20-2-440,-20 0-7693,23-7 1171</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5:13.071"/>
    </inkml:context>
    <inkml:brush xml:id="br0">
      <inkml:brushProperty name="width" value="0.025" units="cm"/>
      <inkml:brushProperty name="height" value="0.025" units="cm"/>
    </inkml:brush>
  </inkml:definitions>
  <inkml:trace contextRef="#ctx0" brushRef="#br0">21 342 13293,'-1'1'123,"-15"19"7087,12-3 1274,44-20-4827,-21-6-3657,-1 0 0,0-2 0,-1 0 0,0-1 0,-1-1 0,0 0 0,14-17 0,7-3 0,3-3 0,205-163 0,-245 199 0,0 0 0,0 0 0,0 0 0,0 0 0,0 0 0,0 0 0,0 1 0,0-1 0,0 0 0,0 0 0,0 0 0,0 0 0,0 0 0,0 0 0,0 0 0,0 0 0,0 1 0,0-1 0,0 0 0,0 0 0,0 0 0,0 0 0,1 0 0,-1 0 0,0 0 0,0 0 0,0 0 0,0 0 0,0 0 0,0 1 0,0-1 0,0 0 0,0 0 0,0 0 0,1 0 0,-1 0 0,0 0 0,0 0 0,0 0 0,0 0 0,0 0 0,0 0 0,0 0 0,0 0 0,1 0 0,-1 0 0,0 0 0,0 0 0,0 0 0,0 0 0,0 0 0,0 0 0,0 0 0,0 0 0,1 0 0,-1 0 0,0-1 0,0 1 0,-7 17 0,-11 18 0,8-20 0,1 1 0,1-1 0,1 1 0,0 1 0,1-1 0,1 1 0,1 0 0,0 1 0,1-1 0,-1 25 0,4-41 4,0 0-1,0-1 1,0 1-1,0 0 1,0 0-1,0 0 1,0-1 0,1 1-1,-1 0 1,0 0-1,1 0 1,-1-1-1,0 1 1,1 0-1,-1-1 1,1 1 0,-1 0-1,1-1 1,-1 1-1,1 0 1,-1-1-1,1 1 1,0-1 0,-1 1-1,1-1 1,0 1-1,0-1 1,-1 0-1,1 1 1,0-1 0,0 0-1,-1 0 1,1 0-1,0 1 1,0-1-1,0 0 1,-1 0 0,1 0-1,0 0 1,0 0-1,0 0 1,0-1-1,-1 1 1,1 0-1,0 0 1,0 0 0,0-1-1,-1 1 1,1 0-1,0-1 1,0 0 0,3-1-97,0 1 0,0-1 0,0 0 0,-1 0 1,1 0-1,-1-1 0,0 1 0,0-1 1,5-4-1,10-23-5817,2-5-9539</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5:21.621"/>
    </inkml:context>
    <inkml:brush xml:id="br0">
      <inkml:brushProperty name="width" value="0.025" units="cm"/>
      <inkml:brushProperty name="height" value="0.025" units="cm"/>
    </inkml:brush>
  </inkml:definitions>
  <inkml:trace contextRef="#ctx0" brushRef="#br0">1 0 10090,'0'0'5845,"3"12"-4206,6 42-235,-3 0-1,0 103 1,-4-63-848,8 827 1727,-10-694-578,-1-211-1545,1-9-121,-1-1 0,1 0 0,0 1 1,0-1-1,0 0 0,1 0 1,0 1-1,1-1 0,-1 0 1,1 0-1,0 0 0,1 0 1,4 8-1,-7-14-100,0 1 0,1-1 0,-1 1 1,1-1-1,-1 1 0,1-1 0,-1 1 0,0-1 0,1 0 1,0 1-1,-1-1 0,1 0 0,-1 1 0,1-1 1,-1 0-1,1 0 0,0 0 0,-1 1 0,1-1 0,-1 0 1,1 0-1,0 0 0,-1 0 0,1 0 0,0 0 0,-1 0 1,1-1-1,-1 1 0,1 0 0,0 0 0,-1 0 0,1-1 1,-1 1-1,1 0 0,-1 0 0,1-1 0,-1 1 0,1 0 1,-1-1-1,2 0 0,10-23-8448,-7 0-5093</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5:23.512"/>
    </inkml:context>
    <inkml:brush xml:id="br0">
      <inkml:brushProperty name="width" value="0.025" units="cm"/>
      <inkml:brushProperty name="height" value="0.025" units="cm"/>
    </inkml:brush>
  </inkml:definitions>
  <inkml:trace contextRef="#ctx0" brushRef="#br0">223 2280 12844,'9'-3'870,"35"-11"234,0 2 1,69-9-1,107-3 474,-126 15-1483,562-54 1844,577-64 169,1320-129-320,-1778 186 1175,-775 70-2880,1 0-1,0-1 1,-1 1-1,1 0 1,0-1-1,-1 1 1,1-1-1,-1 1 1,1-1-1,-1 1 1,1-1-1,-1 1 1,1-1 0,-1 0-1,1 1 1,-1-1-1,0 0 1,1 1-1,-1-1 1,0 0-1,0 1 1,0-1-1,1 0 1,-1 0-1,0 0 1,3-31-51,1 3 16,9-6-29,34-62 0,-33 70-65,0 0 0,-2 0 0,-1-1 0,10-42 0,-10-4-149,-3-1 0,-5-135 1,-2 58-567,2 88 613,0-11 32,-9-110 1,-4 123 160,-29-91 0,27 111-39,11 36-16,0 1 0,0 0-1,-1 0 1,0 0 0,0 0 0,0 1 0,-1-1 0,0 1 0,0-1 0,0 1 0,-7-8 0,7 10-7,-1 0 0,0-1 0,0 2 0,-1-1 0,1 0 0,0 1 0,-1 0 1,1 0-1,0 0 0,-1 0 0,1 1 0,-1 0 0,-8 0 0,-20 1 29,0-1-1,0-2 1,1-2-1,-1 0 1,-37-12-1,28 3-109,-175-48-357,182 54 435,-1 1 1,0 1-1,0 3 1,-43 1-1,72 2 19,0-1 0,0 2 1,0-1-1,0 1 0,0 0 0,1 0 0,-1 1 0,1 0 0,-1 0 0,1 0 0,-8 7 1,-1 2-4,0 1 1,-22 25 0,27-26 2,0 0 0,-1-1 0,-1-1 0,0 0 0,-24 16-1,-149 60 27,111-53-7,7-6 101,-95 24 1,-20 8 357,116-34-375,-1-2 1,-1-4 0,-134 20 0,-45-11-19,-185 26-83,-744 49 63,631-127-91,168 12 21,215 12 1,-199-28 0,210-4 26,96 18-27,-2 2 0,-73-5 0,115 16 14,-1 0 1,1 1-1,0 1 1,-1 1 0,1 0-1,0 1 1,0 1 0,0 0-1,1 1 1,-1 0-1,1 1 1,1 1 0,-18 11-1,29-17-1,0 0-1,0 1 1,0-1 0,0 1-1,0 0 1,1-1 0,-1 1-1,0 0 1,1 0 0,-1 0-1,-1 3 1,3-5-22,0 1 0,0-1 0,0 1 1,0-1-1,0 0 0,0 1 0,0-1 0,0 1 0,0-1 1,0 1-1,0-1 0,0 0 0,0 1 0,0-1 0,0 1 0,1-1 1,-1 0-1,0 1 0,0-1 0,0 0 0,1 1 0,-1-1 0,0 1 1,0-1-1,1 0 0,-1 0 0,0 1 0,1-1 0,-1 0 0,0 0 1,1 1-1,-1-1 0,1 0 0,-1 0 0,0 0 0,1 0 0,0 1 1,3 0-384,0-1 1,1 1 0,-1-1-1,0 1 1,1-1-1,-1-1 1,0 1 0,1-1-1,-1 1 1,0-1 0,7-2-1,43-21-8015</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5:24.552"/>
    </inkml:context>
    <inkml:brush xml:id="br0">
      <inkml:brushProperty name="width" value="0.025" units="cm"/>
      <inkml:brushProperty name="height" value="0.025" units="cm"/>
    </inkml:brush>
  </inkml:definitions>
  <inkml:trace contextRef="#ctx0" brushRef="#br0">295 1 6566,'0'0'17798,"-4"15"-17146,-5 10-448,-2 0 1,0-1 0,-2 0-1,0-1 1,-31 39-1,-33 26 979,42-50-597,-42 59 0,86-109-1645,1 1 0,0-1 0,19-15 0,10-10-1272,53-75-5772,-44 52 2343</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5:25.782"/>
    </inkml:context>
    <inkml:brush xml:id="br0">
      <inkml:brushProperty name="width" value="0.025" units="cm"/>
      <inkml:brushProperty name="height" value="0.025" units="cm"/>
    </inkml:brush>
  </inkml:definitions>
  <inkml:trace contextRef="#ctx0" brushRef="#br0">99 58 2338,'2'0'225,"0"1"0,-1 0 0,1-1 0,0 0 0,-1 1 0,1-1 0,0 0 0,0 0 0,0 0-1,-1 0 1,1 0 0,0 0 0,0-1 0,-1 1 0,1-1 0,0 1 0,-1-1 0,1 1 0,2-3 0,14-17 6181,-15 18-1699,-4 14-3642,-48 132 1742,30-96-2099,-17 73 0,28-72-976,2 1-1,3 0 1,2 54-1,1-67-1668,0-37 1505,0-2 304,-1-13 310,-1 0 1,0 1 0,-8-23 0,-5-29 1531,14 57-1398,0 1 1,0-1 0,1 0 0,0 0 0,1 1 0,-1-1 0,2 0 0,-1 1 0,4-11-1,-3 16-204,0-1-1,0 0 0,0 0 0,1 1 0,0-1 1,-1 1-1,1 0 0,0 0 0,1 0 0,-1 0 1,0 1-1,1-1 0,0 1 0,-1 0 0,1 0 1,0 0-1,0 1 0,0-1 0,0 1 0,6-1 0,-3 0-87,0 0 0,-1 0-1,1 1 1,0 1 0,-1-1-1,1 1 1,0 0 0,0 0-1,-1 1 1,1 0-1,0 0 1,-1 0 0,1 1-1,9 4 1,-12-4-52,-1 1 0,1-1 0,-1 1 0,1-1 1,-1 1-1,0 1 0,0-1 0,0 0 0,0 1 0,-1-1 0,0 1 0,1 0 0,-1-1 0,-1 1 1,1 0-1,0 1 0,-1-1 0,0 0 0,0 0 0,0 1 0,-1-1 0,1 0 0,-1 7 0,0 7 208,-1-1 0,0 1 0,-2 0-1,0-1 1,-6 20 0,10-33 1006,6-12-669,7-14-53,-3-2-238,0-1 0,-2-1 0,-1 0 0,-1 0 0,-1 0 0,-2-1 0,0 0 0,-1-41 0,-3 66-167,0 44-187,0-38 120,0-1 0,0 1 0,0 0-1,0-1 1,1 1 0,0 0 0,-1-1 0,1 1 0,1-1 0,-1 1 0,0-1 0,1 1 0,0-1 0,0 0 0,0 0-1,0 0 1,5 5 0,-4-6 1,0 0 1,0-1-1,0 1 0,0-1 0,0 1 0,1-1 0,-1 0 0,0 0 0,1-1 1,-1 1-1,1-1 0,-1 0 0,1 0 0,-1 0 0,1 0 0,-1 0 0,1-1 1,-1 1-1,7-3 0,-1 0 15,1-1 0,-1 0 0,0 0-1,-1-1 1,1 0 0,-1-1 0,0 0 0,0 0 0,-1 0 0,1-1 0,-2 0 0,1-1 0,7-10 0,1-3 26,-1 0 0,-1-1 1,-1-1-1,9-24 1,-11 23 16,-1 0 0,-2-1 1,0 0-1,4-36 0,-11 61-52,0 1 1,0-1-1,0 0 1,0 0-1,0 0 1,0 0-1,0 0 0,0 0 1,-1 0-1,1 0 1,0 0-1,0 0 1,0 0-1,0 0 1,0 0-1,0 0 0,0 0 1,0 1-1,0-1 1,-1 0-1,1 0 1,0 0-1,0 0 0,0 0 1,0 0-1,0 0 1,0 0-1,0 0 1,0 0-1,0 0 1,-1 0-1,1-1 0,0 1 1,0 0-1,0 0 1,0 0-1,0 0 1,0 0-1,0 0 0,0 0 1,0 0-1,0 0 1,-1 0-1,1 0 1,0 0-1,0 0 0,0 0 1,0 0-1,0-1 1,0 1-1,0 0 1,0 0-1,0 0 1,0 0-1,-11 15-68,-10 23-39,-18 31 130,-28 59 91,59-109-98,0 0-1,2 1 1,0-1-1,-6 39 1,12-56-15,-1 0 0,1 1 0,0-1 0,0 0 0,0 0 0,0 1 0,0-1 0,1 0 0,-1 0 0,1 1 0,-1-1 0,1 0 0,0 0 0,0 0 0,0 0 0,0 0 0,0 0 0,1 0 0,-1 0 0,0 0 0,1-1 0,-1 1 0,1 0 0,0-1 0,0 0 0,0 1 0,-1-1 0,1 0 0,0 0 0,0 0 0,1 0 0,-1 0 0,0 0 0,0-1 0,0 1 0,5 0 0,-3-1 0,1 1 0,0-1 0,-1 0 0,1 0 0,0-1 0,-1 1 0,1-1 0,-1 0 0,1 0 0,-1-1 0,1 1 0,-1-1 0,0 0 0,0 0 0,0 0 0,0-1 0,5-3 0,-2-1 0,1 0 0,-2-1 0,1 1 0,-1-1 0,0 0 0,-1-1 0,0 0 0,0 1 0,-1-2 0,0 1 0,-1 0 0,0-1 0,0 0 0,-1 1 0,0-1 0,-1 0 0,1-14 0,-2 23 0,0 0 0,-1 1 0,1-1 0,0 1 0,0-1 0,0 0 0,-1 1 0,1-1 0,0 1 0,0-1 0,-1 1 0,1-1 0,-1 1 0,1-1 0,0 1 0,-1-1 0,1 1 0,-1-1 0,1 1 0,-1 0 0,1-1 0,-1 1 0,1 0 0,-1-1 0,0 1 0,1 0 0,-1 0 0,1 0 0,-1-1 0,0 1 0,1 0 0,-1 0 0,1 0 0,-1 0 0,0 0 0,1 0 0,-1 0 0,0 1 0,1-1 0,-1 0 0,1 0 0,-1 0 0,0 0 0,1 1 0,-1-1 0,1 0 0,-1 1 0,1-1 0,-1 0 0,0 2 0,-2-1 0,0 0 0,0 1 0,1-1 0,-1 1 0,1 0 0,-1 0 0,1 0 0,0 0 0,-1 0 0,-1 3 0,3-2 0,-1 0 0,0-1 0,1 1 0,0 0 0,0 0 0,0 0 0,0 0 0,0 0 0,0 0 0,1 0 0,-1 0 0,1 1 0,0-1 0,0 0 0,0 0 0,1 0 0,-1 0 0,2 5 0,-1-6 0,1 0 0,-1 0 0,1 0 0,-1-1 0,1 1 0,0 0 0,0-1 0,0 0 0,0 1 0,0-1 0,0 0 0,0 0 0,0 0 0,0 0 0,0 0 0,1-1 0,-1 1 0,0-1 0,0 1 0,1-1 0,-1 0 0,1 0 0,-1 0 0,4 0 0,13-1 0,0 0 0,0 0 0,29-8 0,-40 7 0,0 0 0,0-1 0,-1 1 0,1-2 0,-1 1 0,0-1 0,0 0 0,-1-1 0,1 1 0,-1-1 0,7-7 0,-3-7 0,-10 19 0,0-1 0,0 1 0,0-1 0,0 1 0,0-1 0,-1 1 0,1 0 0,0-1 0,0 1 0,0 0 0,-1-1 0,1 1 0,0 0 0,-1-1 0,1 1 0,0 0 0,-1-1 0,1 1 0,0 0 0,-1 0 0,1-1 0,0 1 0,-1 0 0,1 0 0,-1 0 0,1 0 0,-1 0 0,0-1 0,-1 1 0,0 0 0,0 0 0,-1 0 0,1 0 0,0 0 0,0 1 0,-1-1 0,1 1 0,0-1 0,0 1 0,0 0 0,0 0 0,0 0 0,0 0 0,-4 2 0,0 2 0,0 0 0,1 0 0,-1 1 0,1-1 0,0 1 0,0 0 0,1 1 0,0-1 0,0 1 0,0 0 0,1 0 0,0 0 0,1 0 0,-1 1 0,1-1 0,1 1 0,-2 12 0,3-18 0,0-1 0,1 1 0,-1-1 0,0 0 0,1 1 0,-1-1 0,1 0 0,0 0 0,-1 1 0,1-1 0,0 0 0,-1 0 0,1 0 0,0 0 0,0 0 0,0 0 0,0 0 0,0 0 0,1 0 0,-1 0 0,0-1 0,0 1 0,0 0 0,1-1 0,-1 1 0,0-1 0,1 1 0,-1-1 0,0 0 0,1 0 0,-1 1 0,0-1 0,1 0 0,-1 0 0,1 0 0,-1-1 0,0 1 0,1 0 0,-1 0 0,2-1 0,3 0 0,-1 0 0,1 0 0,-1 0 0,1-1 0,-1 0 0,0 0 0,1 0 0,-1-1 0,5-3 0,2-5 0,-1-1 0,0 0 0,-1 0 0,0-1 0,-1 0 0,-1-1 0,0 0 0,0 0 0,7-23 0,-41 90 0,18-40 0,1 1 0,1 0 0,0 1 0,-5 19 0,10-30 0,-1 1 0,1-1 0,1 1 0,-1 0 0,1-1 0,-1 1 0,1 0 0,1 0 0,-1-1 0,1 1 0,1 7 0,-1-11 0,1 1 0,-1-1 0,0 1 0,1-1 0,-1 1 0,1-1 0,-1 0 0,1 0 0,0 0 0,-1 0 0,1 0 0,0 0 0,0 0 0,0-1 0,0 1 0,0-1 0,0 1 0,0-1 0,0 0 0,0 0 0,-1 0 0,1 0 0,0 0 0,0 0 0,0 0 0,0-1 0,0 1 0,0-1 0,2 0 0,3-1-444,0 0 0,0 0 0,0-1 0,-1 0 0,1 0 0,-1-1 0,0 1 0,0-1 0,0-1 0,0 1 0,-1-1 0,0 0-1,6-6 1,3-6-1874,-1 0-1,0-1 0,11-21 0,-6 6-4546</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40.080"/>
    </inkml:context>
    <inkml:brush xml:id="br0">
      <inkml:brushProperty name="width" value="0.025" units="cm"/>
      <inkml:brushProperty name="height" value="0.025" units="cm"/>
    </inkml:brush>
  </inkml:definitions>
  <inkml:trace contextRef="#ctx0" brushRef="#br0">0 1024 9065,'278'-170'2209,"145"-81"-1185,-329 202-34,2 4 0,162-53 0,-180 78 37,1 3 0,0 3 0,107-4 0,245 13-141,-248 7-750,496-34 1514,-484 3-1129,152-15 692,-292 41-613,0 2 0,0 2 0,-1 3 1,75 15-1,-72-7-356,0-2 1,105 5 0,-139-15-222,-1-1-1,0-1 1,1-1-1,-1-1 1,0 0-1,-1-2 1,1-1-1,-1 0 1,0-2-1,27-15 1,-23 9-313,-1-2 0,0 0 0,29-30 1,-33 27-3258,30-39 0,-16 11-6068</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5:26.159"/>
    </inkml:context>
    <inkml:brush xml:id="br0">
      <inkml:brushProperty name="width" value="0.025" units="cm"/>
      <inkml:brushProperty name="height" value="0.025" units="cm"/>
    </inkml:brush>
  </inkml:definitions>
  <inkml:trace contextRef="#ctx0" brushRef="#br0">159 52 10698,'8'-16'990,"4"-9"5744,-7 15 933,-16 34-5516,-3 10-1834,-75 190 1309,79-193-1484,1 2 1,2-1-1,1 1 1,1 0-1,0 38 0,8-68-64,4-12-33,5-15-13,-7 6-60,-1-1 0,-1-1 0,-1 1 0,0 0 0,-2-22 0,1 35 16,-2-1 1,1 1-1,-1-1 1,0 1-1,0 0 0,0 0 1,-1 0-1,0 0 1,0 0-1,-1 0 0,0 0 1,0 0-1,0 1 1,-1 0-1,1-1 0,-1 1 1,0 1-1,-1-1 0,-6-5 1,-1 6 236,12 12 220,16 14-64,-9-19-368,0 0 0,-1 0-1,1-1 1,0 0 0,15 3-1,15-6-5490,-35-12-3992,-2 0 1179</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5:26.532"/>
    </inkml:context>
    <inkml:brush xml:id="br0">
      <inkml:brushProperty name="width" value="0.025" units="cm"/>
      <inkml:brushProperty name="height" value="0.025" units="cm"/>
    </inkml:brush>
  </inkml:definitions>
  <inkml:trace contextRef="#ctx0" brushRef="#br0">0 0 14734,'0'0'13933,"63"16"-13869,-39-5-1089,1 2-3203,0-3-4420</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5:26.874"/>
    </inkml:context>
    <inkml:brush xml:id="br0">
      <inkml:brushProperty name="width" value="0.025" units="cm"/>
      <inkml:brushProperty name="height" value="0.025" units="cm"/>
    </inkml:brush>
  </inkml:definitions>
  <inkml:trace contextRef="#ctx0" brushRef="#br0">143 0 15919,'-11'3'7783,"-3"-1"-6118,2 0-808,-1 0 1,1 1-1,0 0 0,0 1 1,0 0-1,-21 12 0,32-16-877,0 0-1,1 1 1,-1-1-1,0 1 1,1-1-1,-1 0 1,1 1-1,-1-1 1,0 1-1,1-1 1,-1 1-1,1 0 1,-1-1-1,1 1 1,0 0-1,-1-1 1,1 1-1,0 0 1,-1-1-1,1 1 1,0 0-1,0-1 1,0 1-1,-1 0 1,1 0-1,0-1 1,0 3-1,17 6-993,33-5 401,-49-4 679,41-2-44,-29 0-178,1 1 0,-1 1 0,1 0 1,-1 1-1,26 5 0,-38-5 165,0-1 0,0 0 0,-1 0 0,1 1 0,0-1 0,0 0 0,-1 1 0,1-1 0,-1 1 0,1-1 0,0 1 0,-1-1 0,1 1 0,-1-1 0,1 1 0,-1 0 0,1-1 0,-1 1 0,1 0 0,-1-1 0,0 1 0,0 0 0,1 0 0,-1-1 0,0 1 0,0 0 0,0 0 0,0-1 0,1 1 0,-1 0 0,0 0 0,0-1 0,-1 1 0,1 0 0,0 0 0,0 0 0,0-1 0,0 1 0,-1 0 0,1 0 1,0-1-1,-1 1 0,1 0 0,-1-1 0,1 1 0,-1-1 0,1 1 0,-1 0 0,1-1 0,-1 1 0,-1 0 0,-31 29 1492,13-17-859,0-1 1,-32 14-1,44-24-957,1 1 0,-1-1 0,0 0 0,0 0 0,0-1 0,-13 1 0,9-5-4393,5-8-4164</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5:27.565"/>
    </inkml:context>
    <inkml:brush xml:id="br0">
      <inkml:brushProperty name="width" value="0.025" units="cm"/>
      <inkml:brushProperty name="height" value="0.025" units="cm"/>
    </inkml:brush>
  </inkml:definitions>
  <inkml:trace contextRef="#ctx0" brushRef="#br0">159 29 8968,'0'0'15498,"-11"-5"-14345,-38-15-299,47 19-767,-1 1 1,0-1-1,0 0 0,0 1 1,0 0-1,0 0 0,0 0 0,0 0 1,0 0-1,0 1 0,0-1 1,0 1-1,0 0 0,0 0 0,1 0 1,-1 0-1,0 0 0,1 0 1,-1 1-1,1 0 0,-1-1 0,1 1 1,0 0-1,-1 0 0,1 0 1,0 0-1,-3 5 0,2-3-17,1 0 0,0-1 0,0 1 0,0 0 1,0 0-1,0 1 0,1-1 0,0 0 0,0 0 0,0 1 0,0-1 0,1 0 0,0 1 0,-1-1 0,2 1 0,0 6 0,0-9-66,0 0 0,0-1 0,1 1 0,-1 0 0,0-1 0,1 1 0,-1-1 0,1 1 0,0-1 0,0 0 0,-1 1-1,1-1 1,0 0 0,0 0 0,0-1 0,0 1 0,0 0 0,0-1 0,0 1 0,0-1 0,1 1 0,-1-1-1,0 0 1,0 0 0,0 0 0,0 0 0,4-1 0,3 0-6,0 1 0,1-1-1,-1-1 1,-1 0 0,14-4 0,-6-2-51,-13 6 42,-1 0 1,1 0-1,0 0 0,0 1 0,0-1 1,1 1-1,-1 0 0,0 0 1,0 0-1,1 0 0,-1 1 0,0-1 1,1 1-1,-1 0 0,4 0 0,-6 3 1,0 0 0,-1-1-1,1 1 1,-1 0 0,0 0-1,0 0 1,0 0-1,0 0 1,-1 4 0,1 0 28,-1 12 12,1-13 66,-1-1 0,1 1 0,0-1 0,1 1 0,-1-1 0,1 1 0,0-1 0,2 6 0,-2-9-55,0-1 0,0 0-1,0 1 1,1-1-1,-1 0 1,0 0 0,0 0-1,1 0 1,-1 0-1,0 0 1,1 0-1,-1-1 1,1 1 0,-1 0-1,1-1 1,-1 0-1,1 1 1,-1-1-1,1 0 1,0 1 0,-1-1-1,1 0 1,0 0-1,-1 0 1,1-1-1,-1 1 1,1 0 0,0 0-1,-1-1 1,1 1-1,-1-1 1,1 0 0,1 0-1,14-6 32,-1 0 0,0-1 0,-1 0-1,0-1 1,0-1 0,18-16 0,46-27 23,-55 46-95,-23 7 0,0 0 0,-1 0 0,1 0 0,-1 0 0,1 1 0,0-1 0,-1 0 0,1 1 0,-1-1 0,1 0 0,-1 1 0,1-1 0,-1 1 0,1-1 0,-1 1 0,0-1 0,1 1 0,-1-1 0,0 1 0,1-1 0,-1 1 0,0-1 0,1 2 0,0 4 0,0 0 0,-1 0 0,1 0 0,-1 0 0,0 0 0,-2 8 0,1-9 0,1 0 0,-1-1 0,1 1 0,0 0 0,0-1 0,1 1 0,-1 0 0,1-1 0,2 8 0,-2-11 2,0 0 0,0-1 0,0 1 1,0 0-1,1-1 0,-1 1 0,0 0 0,0-1 0,1 0 0,-1 1 0,0-1 1,0 0-1,1 1 0,-1-1 0,0 0 0,1 0 0,-1 0 0,0 0 0,1-1 1,-1 1-1,3-1 0,28-7-236,52-32-6301,-45 21 2,-10 5-1352</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5:28.060"/>
    </inkml:context>
    <inkml:brush xml:id="br0">
      <inkml:brushProperty name="width" value="0.025" units="cm"/>
      <inkml:brushProperty name="height" value="0.025" units="cm"/>
    </inkml:brush>
  </inkml:definitions>
  <inkml:trace contextRef="#ctx0" brushRef="#br0">89 46 5958,'0'0'16928,"-9"7"-16859,-28 22-53,36-27-14,-1 0-1,1 0 1,-1 0 0,1 0 0,0 0-1,0 1 1,0-1 0,0 0-1,0 1 1,1-1 0,-1 0 0,1 1-1,-1-1 1,1 1 0,0-1-1,0 1 1,0-1 0,0 1-1,1-1 1,-1 1 0,1-1 0,1 5-1,-1-2-7,1 1 0,1-1 0,-1 1-1,1-1 1,0 0 0,0 0 0,5 6-1,-5-8 12,11 12-674,-1 1-1,0 0 0,-1 1 1,-1 0-1,11 24 1,-20-36 661,-1 0 0,1 0 0,-1 0 0,0 0 0,0 0 0,0 0 0,-1 1 0,1-1 0,-1 0 0,-2 11 0,1-12 403,0 1 0,-1 0-1,0 0 1,0-1 0,0 1-1,0-1 1,-1 0 0,0 0-1,0 0 1,0 0 0,0 0-1,0 0 1,-6 4 0,2-3 142,1 0 0,-1 0 0,1-1 0,-1 0 0,0 0 1,-1-1-1,-8 3 0,15-5-492,0-1 1,-1 1 0,1-1-1,0 1 1,-1-1-1,1 1 1,-1-1 0,1 0-1,-1 0 1,1 0 0,-1 0-1,1 0 1,-1 0-1,1 0 1,-1-1 0,1 1-1,0 0 1,-1-1-1,1 1 1,-1-1 0,1 0-1,0 1 1,0-1 0,-1 0-1,1 0 1,0 0-1,0 0 1,0 0 0,0 0-1,0 0 1,0 0-1,0 0 1,0 0 0,0-1-1,1 1 1,-1 0 0,0-1-1,1 1 1,-1 0-1,1-1 1,0 1 0,-1-1-1,1 1 1,0-1-1,0-1 1,-1-5-51,1-1 1,0 1-1,0-1 0,1 1 0,0-1 0,1 1 0,-1-1 1,2 1-1,-1 0 0,1 0 0,1 0 0,-1 0 1,1 1-1,0-1 0,1 1 0,0 0 0,6-6 1,12-13-227,2 1 0,1 2 1,28-22-1,-24 22 114,39-41-1,-64 60 118,0-1-1,-1 1 0,0-1 0,0 0 0,0-1 1,-1 1-1,0-1 0,0 1 0,0-1 1,-1 0-1,0 0 0,0 0 0,2-8 1,-4 13-4,0 1 0,-1-1 1,1 1-1,0-1 0,0 1 1,0-1-1,0 1 0,-1-1 1,1 1-1,0-1 1,-1 1-1,1 0 0,0-1 1,-1 1-1,1-1 0,0 1 1,-1 0-1,1-1 0,-1 1 1,1 0-1,0 0 0,-1-1 1,1 1-1,-1 0 1,1 0-1,-1 0 0,1-1 1,-1 1-1,1 0 0,-1 0 1,1 0-1,-1 0 0,1 0 1,-1 0-1,1 0 0,-1 0 1,1 0-1,-1 0 1,1 1-1,-1-1 0,1 0 1,-1 0-1,1 0 0,-1 1 1,1-1-1,-1 0 0,1 0 1,-1 1-1,-26 13 151,20-8-67,0 0 1,0 0 0,1 0-1,0 1 1,0-1 0,1 2-1,-1-1 1,1 0 0,1 1 0,0 0-1,0 0 1,0 1 0,1-1-1,1 1 1,-1-1 0,-1 16 0,4-23-107,0 0 1,0 0 0,0 0 0,0 0-1,0 0 1,0 0 0,1 0 0,-1-1-1,0 1 1,1 0 0,-1 0 0,0 0-1,1-1 1,-1 1 0,1 0 0,-1 0-1,1-1 1,0 1 0,-1 0 0,1-1-1,0 1 1,-1-1 0,1 1 0,0-1-1,0 1 1,0-1 0,1 1 0,31 2-2042,-24-4 862,-1-1 0,0 0 0,0 0 0,0 0 0,14-7-1,9-11-5178,1-5-3866</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5:28.433"/>
    </inkml:context>
    <inkml:brush xml:id="br0">
      <inkml:brushProperty name="width" value="0.025" units="cm"/>
      <inkml:brushProperty name="height" value="0.025" units="cm"/>
    </inkml:brush>
  </inkml:definitions>
  <inkml:trace contextRef="#ctx0" brushRef="#br0">136 0 8488,'0'0'12999,"-10"6"-10549,0 2-2081,1 0 0,-1 0 0,2 0-1,-1 1 1,1 1 0,0 0-1,1 0 1,0 0 0,1 1 0,0-1-1,1 2 1,0-1 0,-6 21 0,7-20-262,1-1 0,0 1 0,1 0 1,0 0-1,0 1 0,2-1 1,-1 0-1,1 1 0,3 13 1,-3-24-110,1-1-1,-1 0 1,0 0 0,1 0 0,-1 0 0,1 0 0,-1 1 0,1-1 0,0 0 0,-1 0 0,1 0 0,0-1 0,0 1 0,0 0 0,0 0 0,0 0 0,0-1 0,0 1 0,0 0 0,0-1 0,0 1 0,0-1 0,0 1 0,2 0 0,0-1 0,0 0 1,0 1-1,0-1 0,-1 0 1,1 0-1,0-1 0,0 1 1,0-1-1,5-1 0,4-2-148,-1-1 0,0 0 0,18-10 0,-15 5-389,-11 7 419,0 1 0,1-1 0,-1 1 0,0 0 0,1 0 0,0 0-1,-1 0 1,1 1 0,0-1 0,0 1 0,0 0 0,0 0 0,0 0 0,0 1-1,0 0 1,0-1 0,6 2 0,-9 0 116,0 0-1,0 1 1,-1-1 0,1 1-1,0-1 1,-1 1-1,1-1 1,-1 1 0,1-1-1,-1 1 1,0 0 0,0-1-1,0 1 1,0-1 0,0 1-1,0 0 1,-1 1-1,-1 30 468,-1-26-170,0 1 0,0-1 0,0 0 0,-1-1 0,0 1 0,0-1 0,-1 1 0,0-1 0,-10 10 0,11-12-128,1 0 1,-1-1 0,0 1-1,0-1 1,-1 0-1,1-1 1,-1 1-1,1-1 1,-1 0 0,0 0-1,1 0 1,-1-1-1,0 1 1,0-1-1,-10 1 1,14-3-213,0 1-1,0-1 1,0 1-1,0-1 1,0 1-1,1-1 1,-1 0-1,0 1 1,0-1-1,0 0 1,1 0-1,-1 1 1,0-1 0,1 0-1,-1 0 1,1 0-1,-1 0 1,1 0-1,-1 0 1,1 0-1,0 0 1,-1 0-1,1 0 1,0 0-1,0 0 1,0 0 0,0 0-1,0 0 1,0-1-1,-1-40-3100,1 32 2024,2-19-7514,4 22 2569</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5:29.193"/>
    </inkml:context>
    <inkml:brush xml:id="br0">
      <inkml:brushProperty name="width" value="0.025" units="cm"/>
      <inkml:brushProperty name="height" value="0.025" units="cm"/>
    </inkml:brush>
  </inkml:definitions>
  <inkml:trace contextRef="#ctx0" brushRef="#br0">77 361 9897,'0'0'13090,"-9"-2"-11894,-27-4-310,35 5-768,0 1 0,0 0 0,0 0 0,0 0 0,0 0 0,0 0 1,0 0-1,0 0 0,-1 0 0,1 0 0,0 1 0,0-1 0,0 0 0,0 1 0,0-1 0,0 1 0,0-1 0,0 1 0,1-1 0,-1 1 0,0 0 1,0-1-1,0 1 0,1 0 0,-1 0 0,0-1 0,1 1 0,-1 0 0,0 0 0,1 0 0,-1 0 0,1 0 0,0 0 0,-1 0 0,1 0 0,0 0 1,-1 0-1,1 0 0,0 0 0,0 1 0,0 0-71,0 0 1,-1 0-1,1 0 1,0-1 0,1 1-1,-1 0 1,0 0-1,0-1 1,1 1-1,-1 0 1,1-1 0,0 1-1,-1 0 1,1-1-1,0 1 1,0-1-1,0 1 1,0-1 0,2 3-1,0-2-288,1-1 0,-1 1 1,1-1-1,-1 0 0,1 1 0,-1-2 0,1 1 0,0 0 0,-1-1 0,1 1 0,0-1 0,-1 0 1,1-1-1,0 1 0,-1-1 0,1 1 0,0-1 0,-1 0 0,1 0 0,4-3 0,-6 3 258,0 0 1,0 0-1,0-1 0,0 1 0,0-1 0,0 0 0,0 1 0,-1-1 0,1 0 0,-1 0 0,1 0 1,0-3-1,-1 5 404,0 39 1576,3-39-1979,0 0 1,0 0-1,0-1 1,-1 1 0,1-1-1,0 0 1,-1 0-1,1 0 1,-1-1-1,1 1 1,-1-1-1,0 0 1,1 0-1,-1 0 1,0 0-1,0-1 1,-1 1-1,1-1 1,0 0-1,3-4 1,8-9 61,-1-1 1,15-22-1,-6 0 768,-2-2-1,-2 0 1,22-70 0,-9 22-897,-57 181-907,14-58 1139,2 0-1,1 1 1,-5 48-1,12-65-260,1 0 0,1 1 0,0-1 0,2 0-1,0 0 1,1 1 0,1-2 0,8 25 0,2-9-1242,-11-31 963,-6-21 432,-1 8-68,0 1 0,0 1 0,-1-1 0,0 1-1,-1 0 1,0 0 0,-10-11 0,-55-57 74,55 61-14,0 2 152,11 10 28,1 0 0,0 0-1,0 0 1,0 0 0,0-1 0,1 1 0,-5-8 0,9 11-222,0 0 1,0 1-1,0-1 0,1 0 1,-1 1-1,0-1 0,0 1 0,0-1 1,1 1-1,-1 0 0,0-1 1,0 1-1,1 0 0,-1 0 0,0 0 1,1 0-1,-1 0 0,3 1 0,-2-1-19,382-35-497,-321 26-3411,6-7-6279</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6:54.481"/>
    </inkml:context>
    <inkml:brush xml:id="br0">
      <inkml:brushProperty name="width" value="0.025" units="cm"/>
      <inkml:brushProperty name="height" value="0.025" units="cm"/>
    </inkml:brush>
  </inkml:definitions>
  <inkml:trace contextRef="#ctx0" brushRef="#br0">70 313 9801,'1'-13'11717,"1"27"-8011,2 27-3066,-4 52 462,-3 260 519,-28 142-3,26-4-745,6-346-786,-4-104 318,-13 80 0,8-80-9,-3 81 0,11-121-396,0 1 0,1-1 0,-1 1 0,1-1 0,-1 0 0,1 1 0,0-1 0,-1 0 0,1 1 0,0-1 0,0 0 0,0 0 0,0 0 0,0 1 0,0-1 0,0 0 0,0 0 0,1-1 0,-1 1 0,0 0 0,0 0 0,1-1 0,-1 1 0,1 0 0,-1-1 0,0 0 0,1 1 0,1-1 0,54 9 0,-37-7 0,-3 2 0,0 1 0,29 11 0,-34-10 0,2-1 0,-1-1 0,0 0 0,1-1 0,20 3 0,43-5 0,105-12 0,21-1 0,63 7 0,125 1 0,-315 11 0,119 25 0,-129-19 0,1-2 0,98 3 0,-142-15 0,-17 0 0,1 1 0,-1-1 0,1 1 0,-1 1 0,13 1 0,-24 5 0,5-7 0,0 0 0,-1 0 0,1 0 0,0 0 0,-1 0 0,1 0 0,0 0 0,-1 0 0,1 0 0,0 0 0,0 0 0,-1 0 0,1-1 0,0 1 0,-1 0 0,1 0 0,0 0 0,0-1 0,-1 1 0,1 0 0,0 0 0,0-1 0,-1 1 0,1 0 0,0 0 0,0-1 0,0 1 0,-1 0 0,1-1 0,0 1 0,0 0 0,0 0 0,0-1 0,0 1 0,0 0 0,0-1 0,0 1 0,0 0 0,0-1 0,0 1 0,0 0 0,0-1 0,0 1 0,0 0 0,0-1 0,0 1 0,0 0 0,1-1 0,-1 1 0,0-1 0,4-73 0,25-140 0,2-20 0,-16-52 0,64-653 0,-66 820 0,-6-217 0,-8 213 0,9 98 0,-3 5 0,-5 20 0,0 0 0,0-1 0,0 1 0,-1 0 0,1-1 0,0 1 0,0 0 0,-1-1 0,1 1 0,0 0 0,-1 0 0,1-1 0,0 1 0,-1 0 0,1 0 0,0 0 0,-1-1 0,1 1 0,0 0 0,-1 0 0,1 0 0,-1 0 0,1 0 0,0 0 0,-1 0 0,1 0 0,-1 0 0,1 0 0,0 0 0,-1 0 0,1 0 0,-1 0 0,1 0 0,0 0 0,-1 1 0,1-1 0,0 0 0,-1 0 0,1 0 0,0 1 0,-1-1 0,1 0 0,-1 1 0,-2-1 0,0 1 0,0-1 0,-1 0 0,1 0 0,0-1 0,0 1 0,0-1 0,0 1 0,0-1 0,0 0 0,-6-3 0,-8-1 0,-30 1 0,0 2 0,0 2 0,0 2 0,0 2 0,-51 11 0,-8 0 0,-127 24 0,-35 4 0,230-40 0,0-1 0,0-2 0,0-2 0,0-1 0,-38-9 0,-6-5 0,0 3 0,-1 4 0,-86 1 0,-113 14-117,258 3-958,23-8 988,0 0 1,1 0 0,-1 1-1,1-1 1,-1 0 0,1 1-1,-1-1 1,1 0 0,-1 1-1,1-1 1,-1 1 0,1-1-1,0 1 1,-1-1 0,1 1-1,0-1 1,-1 1 0,1-1-1,0 1 1,0-1 0,0 1 0,-1-1-1,1 1 1,0 0 0,0-1-1,0 1 1,0 0 0,0-1-1,0 1 1,0-1 0,0 1-1,0 0 1,0-1 0,0 1-1,1-1 1,-1 1 0,0-1-1,1 2 1,0-2-258,0 0 0,0 1 0,0-1 1,0 0-1,1 1 0,-1-1 0,0 0 0,0 0 0,0 0 1,1 0-1,-1 0 0,0-1 0,0 1 0,0 0 0,1 0 1,-1-1-1,0 1 0,0-1 0,0 1 0,0-1 0,1 0 1,24-22-6496</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27.617"/>
    </inkml:context>
    <inkml:brush xml:id="br0">
      <inkml:brushProperty name="width" value="0.025" units="cm"/>
      <inkml:brushProperty name="height" value="0.025" units="cm"/>
    </inkml:brush>
  </inkml:definitions>
  <inkml:trace contextRef="#ctx0" brushRef="#br0">1 2 17681,'0'0'8424,"49"9"-6374,-13-9-737,6 0-737,5 0-383,1 0-129,-1 0 32,-3 0-128,-9 0-929,-4 0-1313,-5 0-833,-6-4-1666,-7-2-2113</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27.943"/>
    </inkml:context>
    <inkml:brush xml:id="br0">
      <inkml:brushProperty name="width" value="0.025" units="cm"/>
      <inkml:brushProperty name="height" value="0.025" units="cm"/>
    </inkml:brush>
  </inkml:definitions>
  <inkml:trace contextRef="#ctx0" brushRef="#br0">0 8 19122,'0'0'3817,"10"-1"-2109,9-2-1125,-1 1-1,1 1 1,0 1-1,-1 0 1,28 5-1,-42-4-575,-1-1-1,1 1 0,-1 0 0,1 0 0,-1 0 1,0 0-1,0 0 0,1 1 0,-1 0 0,0-1 0,0 1 1,0 0-1,-1 1 0,1-1 0,0 0 0,-1 1 0,0 0 1,0-1-1,1 1 0,-1 0 0,-1 0 0,1 0 1,0 0-1,-1 0 0,0 1 0,1-1 0,-1 0 0,-1 1 1,1-1-1,0 1 0,-1-1 0,0 1 0,0-1 0,0 1 1,0-1-1,0 1 0,-1-1 0,1 1 0,-3 5 1,1-2 12,-1 0 0,0 0 0,0 0 0,0 0 1,-1-1-1,0 1 0,0-1 0,-1 0 0,-10 10 1,-58 50 146,39-36-156,1 2-4366,26-27-1725</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42.988"/>
    </inkml:context>
    <inkml:brush xml:id="br0">
      <inkml:brushProperty name="width" value="0.025" units="cm"/>
      <inkml:brushProperty name="height" value="0.025" units="cm"/>
    </inkml:brush>
  </inkml:definitions>
  <inkml:trace contextRef="#ctx0" brushRef="#br0">781 163 8680,'14'-9'1522,"26"-13"-317,1-1 1321,-1-1-1,45-36 0,-85 60-2426,1 0-1,-1 0 1,1-1-1,-1 1 0,1 0 1,-1-1-1,1 1 1,-1-1-1,0 1 0,1 0 1,-1-1-1,1 1 1,-1-1-1,0 1 1,1-1-1,-1 1 0,0-1 1,0 1-1,1-1 1,-1 0-1,0 1 1,0-1-1,0 1 0,0-1 1,0 0-1,0 1 1,0-1-1,0 1 0,0-1 1,0 1-1,0-1 1,0 0-1,-1 0 1,-20-6 1028,-42 9-1166,57-2 190,-74 12-79,-1 4 0,2 3 0,-133 51 0,-15 24 574,202-82-416,0 2-1,1 0 1,1 2 0,1 0-1,0 2 1,-33 35-1,50-48-127,1 1-1,-1 0 0,1 0 1,0 0-1,1 0 1,0 1-1,0-1 1,0 1-1,1 0 1,0 0-1,-2 13 1,4-16-62,-1 0 0,1 0 1,0 0-1,1 0 0,-1 1 0,1-1 1,0 0-1,0 0 0,0 0 0,1 0 1,-1-1-1,1 1 0,0 0 0,0-1 1,0 1-1,0-1 0,1 1 0,-1-1 1,1 0-1,0 0 0,5 4 0,9 5 18,1-1 0,0-1 0,1 0 0,0-1 0,0-1 0,0-1 0,1-1 0,35 7 0,5-3 31,106 5 0,-122-13-61,1-3 1,0-1-1,-1-1 0,1-3 1,-1-2-1,53-17 1,-79 19 23,-1-1 0,0 0 1,-1-2-1,0 0 0,0 0 1,0-2-1,22-20 0,-28 21 22,0 0-1,-1 0 0,-1-1 0,0-1 0,0 1 0,-1-1 0,-1-1 0,0 1 0,0-1 0,-2 0 0,6-19 0,-7 19-59,-1 0 0,0 0-1,0 0 1,-1 0-1,-1 0 1,0 0-1,-2-13 1,1 21-81,1 1 0,-1 0 0,0 0 0,0 0 0,-1 0 0,1 0 0,-1 1 0,0-1 0,0 0 0,0 1 0,0-1 0,-1 1 0,0 0 0,1 0 0,-1 0 0,0 0 0,0 0 0,-1 0 0,1 1 0,-1 0 0,1 0 0,-1 0 0,1 0 0,-1 0 0,-6-1 0,-2 0-915,1 1-1,-1 1 1,0 0 0,-13 1-1,15 0-298,-29-1-5573</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28.688"/>
    </inkml:context>
    <inkml:brush xml:id="br0">
      <inkml:brushProperty name="width" value="0.025" units="cm"/>
      <inkml:brushProperty name="height" value="0.025" units="cm"/>
    </inkml:brush>
  </inkml:definitions>
  <inkml:trace contextRef="#ctx0" brushRef="#br0">0 65 8840,'0'0'5536,"3"-10"-2205,8-30-176,-3 25 1149,-3 24-2667,-1 18-638,-5 83 1212,5 84-1550,-4-192-608,0 1 1,0 0-1,1 0 0,-1-1 0,1 1 0,-1 0 0,1-1 0,0 1 0,0 0 1,1-1-1,-1 1 0,0-1 0,1 0 0,-1 1 0,1-1 0,0 0 0,0 0 0,0 0 1,3 3-1,-3-5-14,1 1 1,-1 0 0,0-1-1,0 1 1,0-1-1,0 0 1,1 1 0,-1-1-1,0 0 1,0 0 0,1-1-1,-1 1 1,0 0-1,0-1 1,0 0 0,0 1-1,1-1 1,-1 0 0,0 0-1,0 0 1,-1 0-1,1 0 1,0-1 0,0 1-1,2-3 1,11-8-105,0-1 1,0-1-1,-2-1 1,24-31-1,39-74-1262,-53 81 580,-22 37-619,1-1-850</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29.046"/>
    </inkml:context>
    <inkml:brush xml:id="br0">
      <inkml:brushProperty name="width" value="0.025" units="cm"/>
      <inkml:brushProperty name="height" value="0.025" units="cm"/>
    </inkml:brush>
  </inkml:definitions>
  <inkml:trace contextRef="#ctx0" brushRef="#br0">0 0 18546,'0'0'7783,"0"56"-5989,10-42-577,5-1-801,3 1-288,6-2-512,4-2-2275,-2-1-2049,0-8-2371,0-1-5220</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29.376"/>
    </inkml:context>
    <inkml:brush xml:id="br0">
      <inkml:brushProperty name="width" value="0.025" units="cm"/>
      <inkml:brushProperty name="height" value="0.025" units="cm"/>
    </inkml:brush>
  </inkml:definitions>
  <inkml:trace contextRef="#ctx0" brushRef="#br0">105 0 17873,'0'0'2498,"-10"6"-256,4-2-1940,-48 32 2760,51-34-2874,0 0 0,1 0 0,-1 1 0,1-1 0,-1 1 0,1 0 0,0 0 0,0 0 0,0 0 0,0 0 0,0 0 0,1 0 0,0 1 0,-1-1 0,1 0 0,1 1 0,-2 4 0,2-8-173,1 1 0,-1-1 0,0 1 0,1-1 0,-1 1 0,0-1 0,1 1 1,-1-1-1,1 1 0,-1-1 0,1 0 0,-1 1 0,1-1 0,-1 0 0,1 1 0,-1-1 0,1 0 0,-1 0 0,1 1 0,0-1 0,-1 0 0,1 0 0,-1 0 0,1 0 0,0 0 0,-1 0 1,1 0-1,-1 0 0,1 0 0,0 0 0,-1 0 0,1 0 0,-1 0 0,2-1 0,23-4 547,37-25 217,-54 24-776,1 1 0,-1 0 0,1 1 0,0 0 0,1 0 0,-1 1 0,1 0 0,-1 1 0,1 0 0,10-1 0,-18 3 6,-1 0 1,0 0-1,1 0 1,-1 0-1,0 1 1,1-1-1,-1 0 1,0 1-1,0-1 1,1 0-1,-1 1 1,0 0-1,0-1 1,0 1 0,0 0-1,0-1 1,0 1-1,0 0 1,0 0-1,0 0 1,0 0-1,0 0 1,1 2-1,8 31 531,-10-32-515,0 1 0,0-1 1,0 0-1,0 0 1,1 0-1,-1 0 1,1 0-1,-1 0 0,1 0 1,0 0-1,0 0 1,0 0-1,0 0 1,0 0-1,0-1 0,0 1 1,1 0-1,-1-1 1,0 1-1,1-1 1,0 1-1,-1-1 0,1 0 1,0 0-1,0 0 1,0 0-1,-1 0 1,5 2-1,3-3-84,-1-1 1,0 1-1,1-1 0,-1-1 1,0 1-1,0-1 1,0-1-1,0 0 0,0 0 1,-1 0-1,1-1 0,9-6 1,-9 5-124,0 0 1,1 1-1,0 0 0,-1 1 1,1-1-1,1 2 0,-1-1 1,0 2-1,13-2 1,-21 3-167,0 0-1,-1 0 1,1 0 0,0 0 0,0 1 0,0-1 0,0 0 0,0 1 0,0-1 0,-1 1 0,1-1 0,0 1 0,0-1 0,-1 1 0,1-1 0,0 1 0,-1 0 0,1-1-1,-1 1 1,1 0 0,0 1 0,5 5-3653,4 1-2614</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29.750"/>
    </inkml:context>
    <inkml:brush xml:id="br0">
      <inkml:brushProperty name="width" value="0.025" units="cm"/>
      <inkml:brushProperty name="height" value="0.025" units="cm"/>
    </inkml:brush>
  </inkml:definitions>
  <inkml:trace contextRef="#ctx0" brushRef="#br0">146 0 15951,'0'0'7682,"-12"3"-6486,-55 20 720,61-21-1828,1 0-1,0 1 1,0 0-1,0 0 0,0 0 1,0 1-1,1-1 1,-1 1-1,1 0 1,0 0-1,0 1 1,-6 8-1,11-12-110,-1 0 0,1-1 0,0 1-1,-1 0 1,1-1 0,0 1-1,0-1 1,-1 1 0,1-1 0,0 1-1,0-1 1,0 1 0,0-1 0,-1 0-1,1 0 1,0 1 0,0-1-1,0 0 1,0 0 0,0 0 0,0 0-1,0 0 1,0 0 0,0 0 0,0 0-1,-1 0 1,3-1 0,41 2-943,-37-2 646,2 1 205,1 0-67,1 0-1,-1 0 0,1 1 0,13 3 0,-23-4 274,0 1 1,0-1 0,0 0-1,0 0 1,0 1-1,0-1 1,0 0 0,0 1-1,0-1 1,0 1-1,0 0 1,0-1 0,0 1-1,0 0 1,0-1-1,-1 1 1,1 0 0,0 0-1,-1 0 1,1-1-1,-1 1 1,1 0 0,-1 0-1,1 0 1,-1 0-1,1 0 1,-1 0 0,0 0-1,0 0 1,1 1-1,-1-1 1,0 0 0,0 0-1,0 0 1,0 0-1,0 0 1,-1 0 0,1 0-1,0 0 1,0 0-1,-1 0 1,1 0 0,0 0-1,-1 0 1,1 0-1,-1 0 1,0 0 0,1 0-1,-1 0 1,0-1-1,1 1 1,-1 0 0,0 0-1,-1 0 1,-2 4 254,0 0 0,-1 0 1,0-1-1,0 0 0,0 0 1,0 0-1,-8 4 0,6-4-346,-1 0-1,1-1 1,-1 0-1,0 0 1,0 0-1,0-1 1,0 0-1,0-1 0,-11 1 1,9-5-1534,5-4-3744,4-9-6824</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30.607"/>
    </inkml:context>
    <inkml:brush xml:id="br0">
      <inkml:brushProperty name="width" value="0.025" units="cm"/>
      <inkml:brushProperty name="height" value="0.025" units="cm"/>
    </inkml:brush>
  </inkml:definitions>
  <inkml:trace contextRef="#ctx0" brushRef="#br0">32 1 7399,'0'0'20120,"-5"11"-19570,2-4-446,-1 1 33,1-1-1,0 1 0,0-1 1,0 1-1,1 0 0,1 0 1,-1 0-1,1 1 0,0-1 1,1 0-1,1 15 1,0-22-100,0 0 0,0 1 1,0-1-1,0 0 0,0 0 1,0 0-1,0 0 0,0 0 1,0 0-1,1 0 0,-1-1 1,0 1-1,1 0 0,-1-1 1,1 1-1,-1-1 0,1 1 0,-1-1 1,1 0-1,-1 0 0,1 1 1,-1-1-1,1 0 0,2-1 1,40-2 758,-27-2-691,0-1 0,0-1 1,-1 0-1,0-1 0,29-19 0,8-5-15,-53 32-88,1-1 0,-1 1 0,1 0 0,-1-1 0,1 1 0,-1-1 0,1 1 0,-1 0 0,1 0 0,-1-1 0,1 1 0,0 0 0,-1 0 0,1-1 0,0 1 0,-1 0 0,1 0 1,0 0-1,-1 0 0,1 0 0,-1 0 0,1 0 0,0 0 0,-1 0 0,1 1 0,0-1 0,-1 0 0,1 0 0,-1 1 0,1-1 0,0 0 0,-1 0 0,1 1 0,-1-1 0,1 1 0,-1-1 0,1 0 0,-1 1 0,1 0 0,2 29 168,-1 7 6,-2-36-173,1 0-1,-1 0 1,1-1-1,-1 1 1,0 0-1,1 0 1,0 0 0,-1 0-1,1 0 1,-1 0-1,1-1 1,0 1 0,0 0-1,-1-1 1,1 1-1,0 0 1,0-1-1,0 1 1,0-1 0,0 1-1,0-1 1,0 0-1,0 1 1,0-1 0,0 0-1,0 0 1,0 0-1,0 1 1,0-1-1,1-1 1,6 0-3,0 0 0,0-1 0,0 0 0,-1 0 0,1-1 0,-1 0 0,1 0 0,8-6 0,-11 5 0,0 1 0,0 0 0,1 1 0,-1-1 0,1 1 0,0 0 0,-1 0 0,1 1 0,0 0 0,0 0 0,0 0 0,0 1 0,0-1 0,0 2 0,10 0 0,-15 0 0,1 0 0,-1 0 0,1 0 0,-1 0 0,1 0 0,-1 1 0,1-1 0,-1 0 0,0 1 0,0-1 0,0 1 0,0 0 0,0-1 0,0 1 0,0 0 0,0-1 0,-1 1 0,1 0 0,0 2 0,-1-2 0,0-1 0,1 1 0,-1 0 0,1 0 0,0-1 0,-1 1 0,1 0 0,0-1 0,0 1 0,0-1 0,0 1 0,0-1 0,1 1 0,-1-1 0,0 0 0,1 0 0,-1 0 0,1 0 0,-1 0 0,1 0 0,-1 0 0,1 0 0,0 0 0,-1-1 0,1 1 0,2 0 0,8-1 0,-1 0 0,1-1 0,0 0 0,0-1 0,-1-1 0,1 0 0,20-8 0,-19 6 0,0 1 0,0 0 0,1 1 0,-1 1 0,22-2 0,-35 4 2,1 1 0,0-1-1,0 0 1,-1 0 0,1 1 0,0-1-1,-1 1 1,1-1 0,-1 0 0,1 1 0,0-1-1,-1 1 1,1-1 0,-1 1 0,1-1 0,-1 1-1,0 0 1,1-1 0,-1 1 0,0 0-1,1-1 1,-1 1 0,0 0 0,1-1 0,-1 1-1,0 0 1,0 0 0,0-1 0,0 1 0,0 1-1,0-1-32,0 0-1,0 0 1,0-1-1,0 1 1,0 0-1,0 0 0,0 0 1,1-1-1,-1 1 1,0 0-1,0 0 1,1-1-1,-1 1 1,1 0-1,-1-1 0,0 1 1,1 0-1,-1-1 1,1 1-1,-1-1 1,1 1-1,0 0 1,-1-1-1,1 1 0,0-1 1,-1 0-1,1 1 1,0-1-1,-1 0 1,1 1-1,0-1 1,0 0-1,-1 0 0,1 0 1,0 1-1,0-1 1,0 0-1,-1 0 1,1 0-1,0 0 1,0 0-1,0-1 0,-1 1 1,1 0-1,0 0 1,0 0-1,-1-1 1,1 1-1,0 0 1,0-1-1,0 0 0,12-8-6342,2-8-6902</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31.359"/>
    </inkml:context>
    <inkml:brush xml:id="br0">
      <inkml:brushProperty name="width" value="0.025" units="cm"/>
      <inkml:brushProperty name="height" value="0.025" units="cm"/>
    </inkml:brush>
  </inkml:definitions>
  <inkml:trace contextRef="#ctx0" brushRef="#br0">1 14 13805,'0'0'11819,"6"0"-10570,12 0-224,4 0 193,6 0-898,5 0-256,6 0-224,0 0-1089,4 0-1890,-2-7-1730,0 0-4067</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31.731"/>
    </inkml:context>
    <inkml:brush xml:id="br0">
      <inkml:brushProperty name="width" value="0.025" units="cm"/>
      <inkml:brushProperty name="height" value="0.025" units="cm"/>
    </inkml:brush>
  </inkml:definitions>
  <inkml:trace contextRef="#ctx0" brushRef="#br0">42 0 16912,'0'0'5157,"-19"74"-4164,11-39-417,1 4-319,2-3-1,2 0-96,3-6-128,0-6 32,0-7-96,8-6-128,-1-3-417,1-7-832,-3-1-993,-2 0-1090,-3-14-3907</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32.077"/>
    </inkml:context>
    <inkml:brush xml:id="br0">
      <inkml:brushProperty name="width" value="0.025" units="cm"/>
      <inkml:brushProperty name="height" value="0.025" units="cm"/>
    </inkml:brush>
  </inkml:definitions>
  <inkml:trace contextRef="#ctx0" brushRef="#br0">38 46 12844,'0'0'16053,"10"-5"-15060,12-3-525,0 1 1,1 1-1,-1 1 1,1 1-1,29-1 1,40 1-4162,-47 3-3267,0 1-4870,-37 0 4238</inkml:trace>
  <inkml:trace contextRef="#ctx0" brushRef="#br0" timeOffset="1">0 188 16912,'0'0'6438,"59"5"-4292,-21-5 0,5-2-865,1-3-608,1 0-449,-3 1-160,-3 4-320,-6 0-1025,-3 0-1538,-6 0-2690,-1-4-4420</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32.795"/>
    </inkml:context>
    <inkml:brush xml:id="br0">
      <inkml:brushProperty name="width" value="0.025" units="cm"/>
      <inkml:brushProperty name="height" value="0.025" units="cm"/>
    </inkml:brush>
  </inkml:definitions>
  <inkml:trace contextRef="#ctx0" brushRef="#br0">2 0 21140,'0'0'6956,"0"12"-5974,-2 142 620,2-153-1586,0-1 1,0 0-1,0 1 1,0-1-1,0 0 1,0 1-1,0-1 1,0 0-1,0 1 0,0-1 1,0 0-1,1 0 1,-1 1-1,0-1 1,0 0-1,0 1 1,0-1-1,1 0 1,-1 0-1,0 1 1,0-1-1,1 0 1,-1 0-1,0 1 1,0-1-1,1 0 1,-1 0-1,0 0 1,0 1-1,1-1 1,-1 0-1,0 0 1,1 0-1,-1 0 0,0 0 1,1 0-1,-1 0 1,0 0-1,1 0 1,-1 0-1,0 0 1,1 0-1,-1 0 1,0 0-1,1 0 1,-1 0-1,0 0 1,1 0-1,-1 0 1,0-1-1,1 1 1,-1 0-1,0 0 1,0 0-1,1-1 1,-1 1-1,0 0 1,0 0-1,1 0 0,-1-1 1,0 1-1,0 0 1,0-1-1,1 1 1,-1-1-1,19-19 984,-13 7-1031,1 0 0,-2 0 0,0-1 1,0 0-1,-2 0 0,1 0 0,-2 0 0,2-16 0,-5 44-1,1-7 25,0-1 1,0 1 0,0 0 0,1 0 0,0 0-1,0 0 1,4 8 0,-4-13 11,0 1 1,0-1-1,1 0 1,-1-1-1,1 1 0,0 0 1,-1 0-1,1-1 1,0 1-1,0-1 1,0 1-1,0-1 1,0 0-1,0 0 0,1 0 1,-1 0-1,0 0 1,0-1-1,1 1 1,-1 0-1,0-1 0,1 0 1,-1 0-1,1 0 1,3 0-1,1 0 5,0 0 0,0 0 0,0-1 0,0 0 0,0-1 0,0 1 0,0-1 0,0 0 0,-1-1 0,1 0 0,-1 0 0,12-7 0,-8 2 2,-1 0 1,1-1 0,-1 1 0,-1-2-1,1 1 1,9-16 0,-14 20-77,-10 11 69,1 1 0,0 0 0,0 0 0,0 1 0,1-1 0,0 1-1,0 0 1,1 0 0,0 0 0,0 1 0,1-1 0,-2 16 0,5-23-5,-1 0 0,0 0 0,1 0 0,-1 0 0,1 0 0,0 0 0,-1 0 0,1 0 0,0 0 0,0 0 0,0 0 0,-1-1 0,1 1 0,0 0 0,0 0 0,0-1 0,0 1 0,0-1 0,0 1 0,0-1 0,1 1 0,-1-1 0,0 0 0,0 1 0,0-1 0,0 0 0,1 0 0,-1 0 0,0 0 0,0 0 0,0 0 0,0 0 0,1-1 0,1 1 0,44-8 0,-36 3 0,0-1 0,0 0 0,-1 0 0,0-1 0,0 0 0,-1-1 0,0 0 0,0-1 0,7-9 0,31-28 0,-47 46-1,1 0 0,-1 0 0,0 0 1,0 1-1,1-1 0,-1 0 0,0 0 0,0 0 0,1 0 1,-1 0-1,0 0 0,0 0 0,1 1 0,-1-1 0,0 0 1,0 0-1,0 0 0,1 0 0,-1 1 0,0-1 0,0 0 1,0 0-1,0 1 0,0-1 0,1 0 0,-1 0 0,0 1 1,0-1-1,0 0 0,0 0 0,0 1 0,0-1 0,0 0 1,0 0-1,0 1 0,0-1 0,0 0 0,0 1 0,0-1 0,0 0 1,0 0-1,0 1 0,0-1 0,0 0 0,0 0 0,-1 1 1,1-1-1,0 0 0,0 0 0,-1 1 0,0 16-41,-10 19 60,8-29-12,1 0 0,0 0 0,0 0 1,0 1-1,1-1 0,0 0 0,0 1 0,1-1 0,0 1 0,1 7 0,-1-14-133,1 0 1,-1-1-1,0 1 0,1 0 0,-1 0 1,1-1-1,-1 1 0,1 0 1,-1-1-1,1 1 0,-1 0 0,1-1 1,0 1-1,-1-1 0,1 1 1,0-1-1,0 1 0,-1-1 1,1 0-1,0 1 0,0-1 0,0 0 1,0 0-1,-1 1 0,2-1 1,0 0-445,0 0 1,0 1 0,-1-1 0,1 0 0,0 0 0,0 0 0,0-1 0,-1 1 0,1 0 0,0-1-1,0 1 1,-1-1 0,1 0 0,0 1 0,-1-1 0,1 0 0,-1 0 0,1 0 0,1-1-1,7-13-11637</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33.153"/>
    </inkml:context>
    <inkml:brush xml:id="br0">
      <inkml:brushProperty name="width" value="0.025" units="cm"/>
      <inkml:brushProperty name="height" value="0.025" units="cm"/>
    </inkml:brush>
  </inkml:definitions>
  <inkml:trace contextRef="#ctx0" brushRef="#br0">0 6 22517,'0'0'8488,"60"-5"-20563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13.295"/>
    </inkml:context>
    <inkml:brush xml:id="br0">
      <inkml:brushProperty name="width" value="0.025" units="cm"/>
      <inkml:brushProperty name="height" value="0.025" units="cm"/>
    </inkml:brush>
  </inkml:definitions>
  <inkml:trace contextRef="#ctx0" brushRef="#br0">0 130 17168,'0'0'2675,"5"9"229,1 4-1914,1 0 0,1-1 0,0 0 0,19 21-1,-25-31-937,-1 0 0,1 0 0,0 0 0,0 0-1,0 0 1,0-1 0,0 1 0,1-1-1,-1 1 1,0-1 0,1 0 0,-1 0-1,1 0 1,-1 0 0,1 0 0,0-1-1,-1 1 1,1-1 0,0 0 0,-1 1-1,1-1 1,0 0 0,0-1 0,-1 1-1,1 0 1,0-1 0,-1 0 0,1 1 0,-1-1-1,1 0 1,-1 0 0,1-1 0,-1 1-1,0 0 1,1-1 0,-1 0 0,0 1-1,0-1 1,3-4 0,4-5 187,0-1 1,-1-1 0,0 1-1,-1-2 1,-1 1 0,0-1-1,-1 1 1,0-2 0,3-16-1,13-34 344,-21 64-586,1 1 1,-1-1 0,0 1 0,0-1-1,0 1 1,0-1 0,1 1 0,-1-1-1,0 1 1,0-1 0,1 1 0,-1-1-1,0 1 1,1-1 0,-1 1 0,1 0-1,-1-1 1,0 1 0,1-1 0,-1 1-1,1 0 1,-1 0 0,1-1 0,-1 1 0,1 0-1,0-1 1,7 12-47,3 28 60,-10-34 24,0 1-77,1 0 0,0 1 1,0-1-1,1 0 0,0 0 0,0-1 1,6 10-1,-8-14-71,-1 0 0,1 0 0,0-1 1,-1 1-1,1 0 0,0-1 0,0 1 0,0 0 0,0-1 0,0 1 0,-1-1 0,1 1 1,0-1-1,0 0 0,0 1 0,0-1 0,0 0 0,0 0 0,0 0 0,0 0 1,2 0-1,-1 0-188,0-1-1,-1 0 1,1 1 0,-1-1 0,1 0 0,0 0 0,-1 0 0,0 0 0,1-1-1,-1 1 1,0 0 0,0-1 0,1 1 0,-1 0 0,0-1 0,0 1 0,1-3-1,10-19-5191,0-3-2151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8:43.784"/>
    </inkml:context>
    <inkml:brush xml:id="br0">
      <inkml:brushProperty name="width" value="0.025" units="cm"/>
      <inkml:brushProperty name="height" value="0.025" units="cm"/>
    </inkml:brush>
  </inkml:definitions>
  <inkml:trace contextRef="#ctx0" brushRef="#br0">1649 1966 14125,'0'0'2728,"5"-9"-955,19-35 145,87-172 742,-98 187-2646,-3 0-1,0-1 1,-2 0 0,-1-1-1,6-59 1,-11 64 50,-1 0 0,-2 0 0,0 0 0,-1 1 0,-2-1 0,-1 1 0,-1 0 1,-1 0-1,-1 0 0,-1 1 0,-15-29 0,0 10-21,-1 2 0,-2 1 0,-1 1 0,-2 1 0,-47-45 0,30 41-38,-1 2 0,-1 1 0,-91-51-1,43 37 28,-143-55-1,-111-19 71,80 31 160,244 87-275,1-2 0,0-1 0,0-1 0,2-1 0,-1-1 0,2-1-1,0-1 1,1-1 0,1-1 0,0-1 0,2-1 0,-30-41 0,53 68-6870,18 18 1893,11-3-4459</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33.495"/>
    </inkml:context>
    <inkml:brush xml:id="br0">
      <inkml:brushProperty name="width" value="0.025" units="cm"/>
      <inkml:brushProperty name="height" value="0.025" units="cm"/>
    </inkml:brush>
  </inkml:definitions>
  <inkml:trace contextRef="#ctx0" brushRef="#br0">1 14 17969,'0'0'5995,"10"-3"-4025,4 0-1208,0 0 1,0 1-1,-1 0 0,26 1 1,-36 1-685,-1 0 1,0 1 0,1-1-1,-1 0 1,0 1 0,0-1 0,1 1-1,-1 0 1,0 0 0,0 0-1,0 0 1,0 0 0,0 0 0,0 0-1,0 1 1,0-1 0,0 1-1,1 1 1,-2-1-89,-1 0 0,1 1 0,0-1 0,-1 0 0,0 0 0,1 1 0,-1-1 0,0 0 0,0 1 0,0-1 0,-1 0 0,1 1 0,0-1 0,-1 0-1,0 0 1,1 1 0,-1-1 0,0 0 0,0 0 0,0 0 0,0 0 0,-1 0 0,-1 2 0,-3 5 158,0-1 0,-1 0 1,0 0-1,-1 0 0,-15 11 0,15-13-22,1 1-1,-1 0 0,1 0 1,0 0-1,1 1 1,-8 11-1,14-18-125,0-1 0,-1 0 0,1 1 0,0-1 0,0 1 0,0-1 0,0 1 0,-1 0 0,1-1 0,0 1 0,0-1 0,0 1 0,0-1 0,0 1 0,0-1 0,1 1 0,-1-1 0,0 1 0,0-1 0,0 1 0,0-1 0,1 1 0,-1-1 0,0 1 0,0-1 0,1 1 0,-1-1 0,0 0 0,1 1 0,-1-1 0,0 1 0,1-1 0,-1 0 0,1 1 0,-1-1 0,0 0 0,1 0 0,-1 1 0,1-1 0,-1 0 0,1 0 0,-1 0 0,1 0 0,-1 0 0,1 1 0,0-1 0,-1 0 0,1 0 0,-1 0 0,1 0 0,0-1 0,37 2 0,-29-2 0,27 1-954,-1-2 0,0-2 1,0-1-1,0-1 0,33-12 0,-51 11-4683,-7 0-2029</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33.853"/>
    </inkml:context>
    <inkml:brush xml:id="br0">
      <inkml:brushProperty name="width" value="0.025" units="cm"/>
      <inkml:brushProperty name="height" value="0.025" units="cm"/>
    </inkml:brush>
  </inkml:definitions>
  <inkml:trace contextRef="#ctx0" brushRef="#br0">0 42 16464,'0'0'8904,"74"-7"-8327,-41 1-97,6 0-352,-3 2-384,-3 0-2114,-2-3-3588,-4 0-10057</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34.397"/>
    </inkml:context>
    <inkml:brush xml:id="br0">
      <inkml:brushProperty name="width" value="0.025" units="cm"/>
      <inkml:brushProperty name="height" value="0.025" units="cm"/>
    </inkml:brush>
  </inkml:definitions>
  <inkml:trace contextRef="#ctx0" brushRef="#br0">0 278 19987,'0'0'4281,"10"-1"-2615,2 0-1294,-1 0 0,1-1 0,-1-1 1,1 0-1,-1 0 0,19-9 0,-26 10-373,0 0-1,0 0 1,0 0-1,0 0 1,-1-1-1,1 1 1,-1-1-1,1 0 1,-1 0-1,0 0 1,0-1-1,0 1 1,-1-1-1,1 1 1,-1-1-1,0 0 1,0 0-1,0 0 1,0 0-1,-1 0 1,0-1-1,0 1 1,0 0-1,0-7 1,-1 11-16,0 0 1,0-1 0,0 1 0,0-1-1,-1 1 1,1 0 0,0-1 0,-1 1-1,1 0 1,0-1 0,0 1-1,-1 0 1,1-1 0,-1 1 0,1 0-1,0 0 1,-1-1 0,1 1 0,-1 0-1,1 0 1,0 0 0,-1-1 0,1 1-1,-1 0 1,1 0 0,-1 0 0,1 0-1,-1 0 1,1 0 0,-1 0-1,1 0 1,0 0 0,-1 0 0,1 0-1,-1 1 1,1-1 0,-1 0 0,1 0-1,0 0 1,-1 1 0,1-1 0,-1 0-1,1 1 1,-22 9-123,16-5 325,0 0-1,0 0 0,1 1 0,0 0 0,0 0 1,0 1-1,1-1 0,0 1 0,0 0 0,1 0 0,0 0 1,0 1-1,0-1 0,1 1 0,-2 14 0,4-21-165,1 0 0,-1 0 0,1 0 0,0 0 0,-1 0 0,1 1 0,0-1 0,-1 0 0,1-1 0,0 1 0,0 0 0,0 0 0,0 0 0,0 0 0,0-1 0,0 1 0,0 0 0,0-1 0,0 1 0,1-1 0,-1 0 0,0 1 0,0-1 0,0 0 0,1 1 0,-1-1 0,0 0 0,1 0 0,-1 0 0,0 0 0,0-1 0,1 1 0,-1 0 0,1-1 0,48-7 284,-37 3-473,-1-2 0,0 0 0,0 0 1,21-18-1,-23 17-122,0 0 1,0 1-1,1 0 1,-1 1-1,1 0 1,14-5 0,-25 11 276,0 0 0,1 0 0,-1 0 0,0 0 1,0 0-1,1 0 0,-1 0 0,0 0 0,0 0 1,0 0-1,1 0 0,-1 1 0,0-1 1,0 0-1,0 0 0,1 0 0,-1 0 0,0 0 1,0 0-1,0 0 0,0 1 0,1-1 0,-1 0 1,0 0-1,0 0 0,0 0 0,0 1 0,0-1 1,0 0-1,1 0 0,-1 0 0,0 0 1,0 1-1,0-1 0,0 0 0,0 0 0,0 0 1,0 1-1,0-1 0,0 0 0,0 0 0,0 1 1,0-1-1,0 0 0,-1 18 87,-7 14 571,6-28-484,1 0 0,0-1 0,0 1 0,0 0 0,1 0 1,-1-1-1,1 1 0,0 0 0,0 0 0,0 0 0,0 0 1,2 6-1,-1-8-112,0-1 0,0 0 0,0 1 0,1-1 0,-1 0 0,0 0 0,1 0 0,-1 0 0,1 0 0,-1 0 0,1 0 0,-1 0 0,1 0 0,0-1 0,-1 1 0,1-1 0,0 1 0,-1-1 1,1 0-1,0 0 0,0 0 0,-1 0 0,1 0 0,0 0 0,0 0 0,-1 0 0,1-1 0,0 1 0,1-1 0,5-1-22,-1 0 0,0 0 0,0-1 0,0 0 1,-1 0-1,1-1 0,-1 0 0,1 0 0,-1 0 0,0-1 0,-1 1 0,1-2 1,4-5-1,11-12-132,29-44 0,-50 67 107,11-15 10,7-9-208,-1-1-1,-2-1 0,0 0 1,12-31-1,-27 56 198,-20 33 37,12-18 49,1 0-1,0 0 0,1 1 1,1 0-1,1 0 1,0 0-1,1 1 1,0-1-1,1 1 0,1 0 1,0-1-1,2 1 1,1 19-1,-1-31-115,0-1 1,0 1-1,0 0 1,1 0-1,-1 0 1,1-1-1,0 1 1,0-1-1,0 0 0,0 1 1,1-1-1,-1 0 1,1 0-1,0 0 1,0-1-1,0 1 1,0-1-1,1 0 1,-1 1-1,0-1 0,1-1 1,0 1-1,-1-1 1,1 1-1,0-1 1,0 0-1,4 0 1,-7-3-140,0 0 1,-1-1 0,1 1 0,-1-1 0,1 0 0,-1 1-1,0-1 1,0 1 0,0-1 0,0 0 0,0 1 0,-1-1-1,0-4 1,-4-4-491,0 0 0,0 1 0,-1-1 0,0 1 0,-1 0 0,0 0 0,-14-14 1,2 4 908,0 2 0,-30-23 0,87 57 5636,119 23-5671,-101-34-4298,-56-5 3967,0 0 1,1 0 0,-1 0-1,0 0 1,0 0 0,0 0-1,0 0 1,1-1 0,-1 1-1,0 0 1,0 0 0,0 0-1,0 0 1,1 0 0,-1-1-1,0 1 1,0 0 0,0 0-1,0 0 1,0 0 0,0-1-1,0 1 1,0 0 0,0 0-1,0 0 1,1-1 0,-1 1-1,0 0 1,0 0 0,0 0-1,0-1 1,0 1 0,0 0-1,0 0 1,-1 0 0,1-1-1,0 1 1,0 0 0,0 0-1,0 0 1,0-1 0,0 1-1,0 0 1,0 0 0,0 0 0,-1 0-1,1-1 1,0 1 0,0 0-1,0 0 1,0 0 0,-1 0-1,-8-13-5927</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34.724"/>
    </inkml:context>
    <inkml:brush xml:id="br0">
      <inkml:brushProperty name="width" value="0.025" units="cm"/>
      <inkml:brushProperty name="height" value="0.025" units="cm"/>
    </inkml:brush>
  </inkml:definitions>
  <inkml:trace contextRef="#ctx0" brushRef="#br0">0 0 21332,'0'0'11435</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35.661"/>
    </inkml:context>
    <inkml:brush xml:id="br0">
      <inkml:brushProperty name="width" value="0.025" units="cm"/>
      <inkml:brushProperty name="height" value="0.025" units="cm"/>
    </inkml:brush>
  </inkml:definitions>
  <inkml:trace contextRef="#ctx0" brushRef="#br0">0 25 11691,'0'0'12268,"59"0"-10603,-25 0-255,9 0-898,2 0-448,3 0-64,0 0-1121,-3 0-1057,-5-4-1666,-11-5-1889,-1-3-6342</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35.989"/>
    </inkml:context>
    <inkml:brush xml:id="br0">
      <inkml:brushProperty name="width" value="0.025" units="cm"/>
      <inkml:brushProperty name="height" value="0.025" units="cm"/>
    </inkml:brush>
  </inkml:definitions>
  <inkml:trace contextRef="#ctx0" brushRef="#br0">79 1 20147,'0'0'5894,"10"5"-4554,-7-4-1280,9 3 83,0 2 0,0 0 0,0 0-1,0 2 1,15 11 0,-24-16-148,1 0 1,-1 0-1,0 1 1,-1-1 0,1 0-1,-1 1 1,1 0-1,-1 0 1,0 0-1,0 0 1,-1 0-1,1 0 1,-1 0 0,0 0-1,0 0 1,0 1-1,-1-1 1,0 0-1,1 1 1,-2-1-1,1 0 1,0 1 0,-1-1-1,-1 6 1,0-3 18,-1-1 0,1 0 1,-1 0-1,0 0 1,-1-1-1,0 1 0,0-1 1,0 0-1,0 0 0,-10 9 1,-59 43 353,47-38-291,10-6-275,-13 9-269,9-11-5066</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38.647"/>
    </inkml:context>
    <inkml:brush xml:id="br0">
      <inkml:brushProperty name="width" value="0.025" units="cm"/>
      <inkml:brushProperty name="height" value="0.025" units="cm"/>
    </inkml:brush>
  </inkml:definitions>
  <inkml:trace contextRef="#ctx0" brushRef="#br0">0 368 8840,'0'0'17275,"10"2"-16244,-7-1-956,1-1 0,0 1 1,0-1-1,-1 0 0,1 0 0,0-1 1,0 1-1,-1-1 0,1 1 1,0-1-1,-1 0 0,8-4 1,-2 0 35,0 0 1,-1-1 0,0 0-1,14-13 1,13-17 36,56-72 0,-59 67-64,50-51 1,-82 92-86,0 0 0,1-1 1,-1 1-1,0 0 0,0 0 1,0-1-1,1 1 1,-1 0-1,0 0 0,0-1 1,0 1-1,1 0 0,-1 0 1,0-1-1,1 1 0,-1 0 1,0 0-1,1 0 1,-1 0-1,0 0 0,0 0 1,1-1-1,-1 1 0,0 0 1,1 0-1,-1 0 0,1 0 1,-1 0-1,0 0 1,1 0-1,-1 0 0,0 0 1,1 1-1,-1-1 0,0 0 1,1 0-1,-1 0 0,0 0 1,0 0-1,1 0 1,-1 1-1,0-1 0,1 0 1,-1 0-1,0 1 0,0-1 1,1 0-1,-1 0 0,0 1 1,3 24-66,-10 30 9,-4-23 112,-1-1-1,-18 31 1,20-44 93,0 1 0,1 0 0,1 1-1,1 0 1,1 0 0,1 0 0,1 1 0,-3 26 0,7-47-140,0 0 0,0 0 0,0 0 0,0 1 0,0-1 0,0 0 0,0 0 0,0 0 0,0 1 0,0-1 0,0 0 0,0 0 0,0 0 0,0 1 0,0-1 0,0 0 0,0 0 0,0 0 0,0 1 0,0-1 1,0 0-1,0 0 0,0 0 0,1 0 0,-1 1 0,0-1 0,0 0 0,0 0 0,0 0 0,0 0 0,1 0 0,-1 0 0,0 1 0,0-1 0,0 0 0,0 0 0,1 0 0,-1 0 0,0 0 0,0 0 0,0 0 1,1 0-1,-1 0 0,0 0 0,0 0 0,1 0 0,9-7 210,8-14-275,-5-13-1066,-10-2-5175,-3 34 5777,0 0 1,-1 0 0,1 0 0,0 0 0,-1 0 0,0 0 0,1 1-1,-1-1 1,0 0 0,0 0 0,0 0 0,0 1 0,0-1 0,0 0 0,0 1-1,-1-1 1,1 1 0,-1-1 0,1 1 0,-1 0 0,1 0 0,-1 0-1,0 0 1,0 0 0,0 0 0,1 0 0,-1 0 0,0 1 0,0-1 0,0 1-1,-4-1 1,-8 0 17,-3-4 18989,27 0-17288,66-21 2578,-62 23-3602,0 0 1,0 1-1,1 0 0,-1 1 1,1 1-1,19 1 1,-32 0-180,0 0 0,0-1-1,1 1 1,-1 0 0,0 1 0,0-1 0,0 0 0,0 1 0,-1-1-1,1 1 1,0-1 0,0 1 0,-1 0 0,1-1 0,-1 1 0,0 0 0,1 0-1,-1 0 1,0 1 0,0-1 0,0 0 0,-1 0 0,1 0 0,0 1-1,-1-1 1,0 0 0,1 1 0,-1-1 0,0 0 0,0 1 0,-1 3 0,1 4 42,0 0 0,-1 0 0,0 0 0,-1-1 1,0 1-1,-5 12 0,3-78 1495,10 15-1532,-5 39 0,-1-1 0,1 1 0,-1-1 0,1 1 0,0 0 0,0-1 0,0 1 0,0 0 0,0 0 0,0 0 0,1 0 0,-1 0 0,4-4 0,31 40 0,-31-33 0,0-1 0,1 1 0,-1-1 0,0 0 0,1 0 0,-1 0 0,1-1 0,-1 0 0,0 0 0,0 0 0,1-1 0,-1 0 0,0 0 0,0 0 0,-1-1 0,1 1 0,0-1 0,-1 0 0,0 0 0,1-1 0,-1 1 0,5-7 0,6-6 0,0 0 0,-1-1 0,-1-1 0,13-22 0,-15 23 0,-1 1 0,-1-2 0,-1 1 0,0-1 0,9-33 0,-17 37 6,-3 12 0,-3 7-66,-17 23 26,2 2 0,0 0 1,2 1-1,1 1 0,-21 54 0,38-83 38,-17 50 135,17-50-132,0-1-1,0 1 1,0 0 0,1 0 0,0 0-1,-1 0 1,1 0 0,0 0 0,0 0-1,1 0 1,-1 0 0,0 0 0,1 0-1,0 0 1,1 3 0,-1-4-7,1-2 0,-1 1 0,0 0 0,1 0 0,-1 0 0,1-1 0,-1 1 0,1 0 0,-1-1 0,1 1 0,-1-1 0,1 0 0,0 0 0,-1 0 0,1 1 0,-1-1 0,1-1 0,0 1 0,-1 0 0,1 0 0,-1-1 0,1 1 0,-1 0 0,1-1 0,-1 0 0,2 0 0,40-20 0,-31 12 0,-1-1 0,0 0 0,0 0 0,-1-1 0,0 0 0,-1-1 0,0 0 0,-1-1 0,-1 0 0,10-22 0,-65 97 0,46-58 0,-2 2 0,0 0 0,0 1 0,0-1 0,1 1 0,0 0 0,1 0 0,-1 0 0,1 0 0,-1 11 0,3-17 0,0-1 0,1 1 0,-1-1 0,1 1 0,-1-1 0,1 1 0,-1-1 0,1 1 0,-1-1 0,1 1 0,-1-1 0,1 0 0,-1 1 0,1-1 0,0 0 0,-1 1 0,1-1 0,-1 0 0,1 0 0,0 0 0,-1 1 0,1-1 0,0 0 0,-1 0 0,1 0 0,0 0 0,0 0 0,-1 0 0,1 0 0,0-1 0,-1 1 0,1 0 0,0 0 0,-1 0 0,1-1 0,1 0 0,27-8 0,-15 2 0,-1-1 0,0 0 0,-1-1 0,0 0 0,0-1 0,-1 0 0,0-1 0,17-22 0,-50 64 0,15-23 0,0 0 0,1 0 0,0 1 0,1 0 0,0 0 0,0 1 0,1-1 0,0 1 0,1 0 0,-3 11 0,6-21 0,0 1 0,1 0 0,-1 0 0,0-1 0,1 1 0,-1-1 0,1 1 0,-1 0 0,0-1 0,1 1 0,-1-1 0,1 1 0,0-1 0,-1 1 0,1-1 0,-1 1 0,1-1 0,0 0 0,-1 1 0,1-1 0,0 0 0,-1 0 0,1 1 0,0-1 0,0 0 0,-1 0 0,1 0 0,0 0 0,0 0 0,-1 0 0,1 0 0,0 0 0,-1 0 0,1 0 0,0-1 0,0 1 0,-1 0 0,1 0 0,0-1 0,-1 1 0,1 0 0,0-1 0,34-12 0,-8-6 0,-1-1 0,-2-1 0,27-29 0,-39 38 0,-9 13 0,-3 9 0,-5 10 0,2-14 0,1 0 0,-1 0 0,1 0 0,0 0 0,0 1 0,1-1 0,0 0 0,0 9 0,1-15 0,0 1 0,1-1 0,-1 1 0,1-1 0,-1 1 0,0-1 0,1 0 0,-1 1 0,1-1 0,-1 0 0,1 1 0,0-1 0,-1 0 0,1 0 0,-1 0 0,1 1 0,-1-1 0,1 0 0,-1 0 0,1 0 0,0 0 0,-1 0 0,1 0 0,-1 0 0,1 0 0,0 0 0,-1 0 0,2-1 0,19-2 0,-11-2 0,-1-1 0,0 1 0,0-1 0,0-1 0,0 0 0,-1 0 0,10-12 0,50-63 0,-62 74 0,121-180 0,-123 182 0,-13 20 0,-27 42 0,-29 63 0,56-101 0,1 1 0,1-1 0,1 2 0,1-1 0,0 1 0,1 0 0,2 0 0,-1 21 0,4-39 0,3-7 0,1-6 0,-3-4 0,0 0 0,0 0 0,-2 0 0,0-18 0,-1 26 0,1-1 0,-1 1 0,-1-1 0,1 1 0,-1 0 0,-1 0 0,1-1 0,-1 1 0,0 1 0,-6-10 0,19 17-1740,32 15-7949,-45-27 3405</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38.992"/>
    </inkml:context>
    <inkml:brush xml:id="br0">
      <inkml:brushProperty name="width" value="0.025" units="cm"/>
      <inkml:brushProperty name="height" value="0.025" units="cm"/>
    </inkml:brush>
  </inkml:definitions>
  <inkml:trace contextRef="#ctx0" brushRef="#br0">11 4 15631,'-7'-4'3683,"4"4"930,5 0-4357,12 0-192,6 1 64,5 7-704,3-1-2980,1 3-3234</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39.365"/>
    </inkml:context>
    <inkml:brush xml:id="br0">
      <inkml:brushProperty name="width" value="0.025" units="cm"/>
      <inkml:brushProperty name="height" value="0.025" units="cm"/>
    </inkml:brush>
  </inkml:definitions>
  <inkml:trace contextRef="#ctx0" brushRef="#br0">97 0 20211,'0'0'9326,"-5"6"-9342,-4 2 100,-20 22-1725,28-29 1582,1-1 1,0 1-1,-1 0 1,1-1-1,0 1 1,-1 0-1,1-1 1,0 1-1,0 0 1,-1 0-1,1-1 1,0 1-1,0 0 1,0 0-1,0-1 0,0 1 1,0 0-1,0 0 1,0-1-1,1 1 1,-1 0-1,0 0 1,0-1-1,1 1 1,-1 0-1,0 0 1,1-1-1,-1 1 1,1-1-1,-1 1 1,1 0-1,-1-1 0,1 1 1,-1-1-1,1 1 1,-1-1-1,1 1 1,0-1-1,-1 0 1,1 1-1,0-1 1,-1 0-1,1 1 1,0-1-1,0 0 1,-1 0-1,2 1 0,19 5-1158,-13-4 1075,1 0-1,-1 1 1,0 0-1,0 1 0,12 7 1,-19-11 194,0 1-1,-1-1 1,1 1 0,0-1 0,-1 1-1,1 0 1,-1-1 0,1 1-1,-1 0 1,1-1 0,-1 1 0,0 0-1,1-1 1,-1 1 0,0 0 0,1 0-1,-1-1 1,0 1 0,0 0-1,0 0 1,0 0 0,0-1 0,0 1-1,0 0 1,0 0 0,0 1 0,-1 0 148,0 0 1,0 0-1,-1 0 1,1-1-1,0 1 1,-1 0 0,0 0-1,1-1 1,-1 1-1,0-1 1,0 1 0,0-1-1,0 0 1,-2 1-1,-5 4 501,-1 0-1,0-1 0,-1 0 1,-16 4-1,23-8-923,-1 0-1,0 0 0,1 0 1,-1-1-1,0 1 1,1-1-1,-1-1 0,-6 0 1,0-5-5927,6-9-6043</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40.093"/>
    </inkml:context>
    <inkml:brush xml:id="br0">
      <inkml:brushProperty name="width" value="0.025" units="cm"/>
      <inkml:brushProperty name="height" value="0.025" units="cm"/>
    </inkml:brush>
  </inkml:definitions>
  <inkml:trace contextRef="#ctx0" brushRef="#br0">133 7 5990,'0'0'20328,"-10"-2"-20221,7 1-103,0 0 1,0 0-1,0 1 0,0-1 1,-1 1-1,1 0 0,0 0 1,0 0-1,0 0 0,0 0 1,0 1-1,0-1 0,0 1 1,0 0-1,0 0 0,0 0 1,0 1-1,0-1 0,1 1 1,-1-1-1,0 1 0,1 0 1,0 0-1,-1 0 0,1 0 1,0 0-1,0 1 0,0-1 1,0 1-1,0-1 0,-2 5 1,0-1 87,0-1 0,1 1 0,-1 0 1,1 0-1,0 0 0,1 1 0,-1-1 0,1 1 1,0-1-1,-1 14 0,3-19-76,0-1-1,0 1 1,0-1-1,0 1 1,0-1 0,0 1-1,1-1 1,-1 1-1,0-1 1,0 1-1,0-1 1,1 1 0,-1-1-1,0 1 1,1-1-1,-1 0 1,0 1 0,1-1-1,-1 0 1,0 1-1,1-1 1,-1 0-1,1 1 1,-1-1 0,1 0-1,-1 0 1,0 1-1,1-1 1,-1 0 0,1 0-1,-1 0 1,1 0-1,1 0 1,24-2 424,23-16 53,-3-11-279,-31 18-126,1 1 0,0 1 0,25-11 0,-41 20-89,1 0 1,0-1-1,-1 1 0,1 0 1,0 0-1,0 0 1,-1 0-1,1 0 1,0-1-1,0 1 1,-1 0-1,1 1 1,0-1-1,-1 0 0,1 0 1,0 0-1,0 0 1,-1 1-1,1-1 1,0 0-1,-1 0 1,1 1-1,0-1 1,-1 1-1,1-1 0,0 1 1,-1-1-1,1 1 1,-1-1-1,1 1 1,-1-1-1,1 1 1,-1 0-1,0-1 0,1 1 1,-1 0-1,0-1 1,1 1-1,-1 0 1,0-1-1,0 1 1,0 0-1,0 0 1,1-1-1,-1 3 0,0 46 100,-1-21 201,3-27-209,0-1-1,-1 1 1,1 0-1,0-1 1,0 1-1,0-1 1,0 1-1,0-1 0,-1 0 1,1 0-1,0 0 1,0 0-1,0 0 1,0 0-1,0 0 1,0-1-1,3 0 1,8-3 157,1-1 0,-1 0 1,0-1-1,20-12 1,-23 13-284,-1-1 1,1 1-1,0 0 1,0 1-1,0 0 0,1 1 1,-1 0-1,1 1 1,18-2-1,-27 4-207,-1 0-1,1 0 1,-1 1-1,1-1 1,-1 0 0,1 1-1,-1-1 1,0 1-1,1 0 1,-1-1-1,0 1 1,1 0-1,-1 0 1,0 0-1,0 0 1,0 0-1,0 0 1,0 0-1,0 0 1,0 1-1,1 1 1,10 10-5794,7-8-3862,-7-5 3081</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0:58.676"/>
    </inkml:context>
    <inkml:brush xml:id="br0">
      <inkml:brushProperty name="width" value="0.025" units="cm"/>
      <inkml:brushProperty name="height" value="0.025" units="cm"/>
    </inkml:brush>
  </inkml:definitions>
  <inkml:trace contextRef="#ctx0" brushRef="#br0">150 0 7944,'0'0'19517,"-8"9"-19165,-8 9-226,1 1 0,1 1-1,1 0 1,1 1 0,0 0 0,2 1 0,0 1 0,2-1-1,0 1 1,2 1 0,0-1 0,2 1 0,-3 33 0,7-54-123,0-1 0,0 1 1,0 0-1,0 0 0,1-1 1,-1 1-1,1 0 0,-1-1 1,1 1-1,0 0 1,0-1-1,0 1 0,0-1 1,1 0-1,-1 1 0,1-1 1,-1 0-1,1 0 0,0 0 1,3 3-1,0-2-80,-1-1 1,0 0-1,1-1 1,-1 1-1,1-1 0,-1 1 1,1-1-1,0-1 1,0 1-1,-1-1 0,7 0 1,40-1-3661,-16-4-2749,11-8-9358</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40.577"/>
    </inkml:context>
    <inkml:brush xml:id="br0">
      <inkml:brushProperty name="width" value="0.025" units="cm"/>
      <inkml:brushProperty name="height" value="0.025" units="cm"/>
    </inkml:brush>
  </inkml:definitions>
  <inkml:trace contextRef="#ctx0" brushRef="#br0">84 22 4901,'0'0'13266,"0"8"-12503,-11 72 1108,7-58-1336,0 0 0,2 0 1,0 0-1,1 1 0,4 32 0,-2-49-443,0 1 0,-1-1 0,0 1 0,0-1 0,0 1 0,-1-1 0,-2 9 0,3-14-38,0 0 1,-1 1-1,1-1 0,-1 1 0,1-1 0,-1 0 1,1 1-1,-1-1 0,0 0 0,1 0 0,-1 0 1,0 1-1,0-1 0,0 0 0,0 0 0,0 0 1,0 0-1,-1-1 0,1 1 0,0 0 0,0 0 1,0-1-1,-1 1 0,1-1 0,0 1 0,-1-1 1,1 1-1,-1-1 0,1 0 0,0 0 0,-1 0 1,1 0-1,-1 0 0,1 0 0,-1 0 0,1 0 1,0 0-1,-1-1 0,-1 1 0,2-1-2,0 0 0,-1 0 0,1-1 0,0 1 0,0 0 0,0 0-1,0 0 1,0-1 0,0 1 0,0-1 0,0 1 0,1-1 0,-1 1 0,1-1 0,-1 1 0,1-1-1,-1 1 1,1-1 0,0 0 0,0 1 0,0-1 0,0 1 0,0-1 0,0-2 0,2-44 50,-1 47-98,0-7-33,0 0 0,1 0 0,0 1 0,1-1 0,0 0 0,0 1 0,0 0 0,1 0 0,0 0 0,1 0 1,-1 1-1,1 0 0,1-1 0,-1 2 0,8-7 0,10-6-73,0 0 1,51-26-1,-50 31 134,0-2 0,33-25 0,-51 30 447,-21 14-433,-22 15-70,-30 36 814,63-52-682,1 1 0,-1 0 1,1 0-1,-1 0 0,1 0 0,1 1 1,-1-1-1,0 1 0,1-1 0,0 1 0,0 0 1,1 0-1,-1 0 0,0 6 0,3-10-109,-1 0 1,1 1-1,0-1 0,0 0 0,-1 0 1,1 0-1,0 0 0,0 0 0,0 0 1,0 0-1,1-1 0,-1 1 0,0 0 1,0-1-1,0 1 0,1 0 0,-1-1 1,0 0-1,1 1 0,-1-1 0,0 0 1,1 1-1,-1-1 0,0 0 0,1 0 1,-1 0-1,0 0 0,1 0 0,-1-1 1,2 1-1,48-4-1481,-5-11-3380,-3-13-4663,-15 2-3415</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40.934"/>
    </inkml:context>
    <inkml:brush xml:id="br0">
      <inkml:brushProperty name="width" value="0.025" units="cm"/>
      <inkml:brushProperty name="height" value="0.025" units="cm"/>
    </inkml:brush>
  </inkml:definitions>
  <inkml:trace contextRef="#ctx0" brushRef="#br0">127 0 13229,'0'0'10335,"-10"12"-8184,-10 12-382,-32 50-1,46-64-1557,0 0 1,0 1-1,1-1 0,1 1 0,0 1 0,0-1 0,1 0 0,1 1 0,-3 22 0,6-33-208,-1 0-1,1 0 0,0 0 1,-1-1-1,1 1 1,0 0-1,0 0 1,0 0-1,0-1 1,0 1-1,0 0 1,-1-1-1,2 1 1,-1-1-1,0 1 1,0-1-1,0 1 1,0-1-1,0 0 1,0 0-1,0 1 1,0-1-1,1 0 1,-1 0-1,0 0 1,0 0-1,0 0 1,0-1-1,0 1 1,1 0-1,0-1 1,43-5-382,-30 3 9,-3 0-162,0 1-1,0 0 0,1 1 0,-1 0 0,0 1 0,16 1 0,-27-1 533,0 0-1,0 1 0,0-1 1,-1 0-1,1 0 1,0 1-1,0-1 1,-1 1-1,1-1 0,0 0 1,-1 1-1,1-1 1,0 1-1,-1 0 1,1-1-1,-1 1 0,1 0 1,-1-1-1,1 1 1,-1 0-1,1-1 1,-1 1-1,0 0 0,1 0 1,-1-1-1,0 1 1,0 0-1,0 0 1,1 0-1,-1 0 1,0-1-1,0 1 0,0 0 1,0 0-1,-1 0 1,1 0-1,0-1 1,0 1-1,0 0 0,-1 0 1,1 0-1,0-1 1,-1 1-1,1 0 1,-1 1-1,-21 32 1218,9-21-377,0-1 1,-25 17 0,33-25-651,-1-1 0,1 0 0,-1 0 0,0 0 0,0-1 0,0 1 0,0-1 0,0-1 0,0 1 0,-13 0 0,18-2-252,0-1-1,1 1 1,-1-1-1,0 1 1,0-1-1,1 0 1,-1 1 0,1-1-1,-1 0 1,0 0-1,1 1 1,-1-1-1,1 0 1,0 0-1,-1 0 1,1 0 0,0 1-1,-1-1 1,1 0-1,0 0 1,0 0-1,0 0 1,0 0 0,0 0-1,0 0 1,0 0-1,0 0 1,0 0-1,0 0 1,0 1 0,1-3-1,7-33-4297,5 18-1336,6 0-1981</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41.615"/>
    </inkml:context>
    <inkml:brush xml:id="br0">
      <inkml:brushProperty name="width" value="0.025" units="cm"/>
      <inkml:brushProperty name="height" value="0.025" units="cm"/>
    </inkml:brush>
  </inkml:definitions>
  <inkml:trace contextRef="#ctx0" brushRef="#br0">162 262 16528,'-8'4'4623,"-2"0"-3720,-67 31 2988,71-32-3744,0 1 0,0-1 0,0 1 0,0 1 0,0-1 0,1 1 0,0 0 0,0 0 0,0 0 0,-4 7 0,9-12-150,0 0 0,0 1 1,0-1-1,0 0 0,-1 0 0,1 0 0,0 0 1,0 0-1,0 1 0,0-1 0,0 0 1,0 0-1,-1 0 0,1 1 0,0-1 0,0 0 1,0 0-1,0 0 0,0 1 0,0-1 0,0 0 1,0 0-1,0 0 0,0 1 0,0-1 0,0 0 1,0 0-1,0 0 0,0 1 0,0-1 0,0 0 1,0 0-1,1 0 0,-1 1 0,0-1 0,0 0 1,0 0-1,0 0 0,0 1 0,0-1 0,1 0 1,-1 0-1,0 0 0,0 0 0,0 0 0,0 1 1,1-1-1,-1 0 0,14-3 140,13-12 45,-9 4-402,-12 6-257,1 0 0,0 0 0,1 0 0,-1 1 0,1 1 0,0-1 0,0 1 0,0 0 0,0 1 0,11-2 0,-19 5 595,0 1-1,0-1 0,0 0 1,0 0-1,0 1 1,0-1-1,1 0 1,-1 1-1,0-1 1,1 0-1,-1 0 0,1 0 1,0 0-1,-1 1 1,1-1-1,0 0 1,0 0-1,-1 0 1,1 0-1,0 0 0,2 0 1,2 0 27,0-1 1,-1 0-1,1 0 1,0-1-1,0 0 1,0 0-1,0 0 1,0 0-1,-1-1 1,1 0-1,-1 0 1,1 0-1,-1 0 1,0-1-1,1 1 1,-1-1-1,-1 0 1,7-6-1,7-7 1,0-2 0,20-27 1,-32 38 34,22-30 1029,31-58-1,-16 24-318,-59 97-841,1 0-1,2 1 1,1 0-1,1 1 1,1 1-1,2 0 1,0 0-1,2 1 1,2 0-1,-4 55 1,11-77-332,2-11-53,3-19-111,-8 7 445,-1 0 0,0 0-1,-1 0 1,-1 0 0,0 0 0,-1 1-1,-10-20 1,-11-35 1437,26 68-1431,0 0 0,0 0 0,0 1 0,0-1 0,0 0 0,0 0 0,0 1 0,0-1 0,0 0 0,1 0 0,-1 1 1,0-1-1,0 0 0,0 1 0,1-1 0,-1 0 0,1 1 0,-1-1 0,0 0 0,1 1 0,-1-1 0,1 1 0,-1-1 0,1 1 0,-1-1 0,1 1 1,0-1-1,-1 1 0,1-1 0,0 1 0,-1 0 0,1 0 0,0-1 0,-1 1 0,1 0 0,0 0 0,0 0 0,-1-1 0,1 1 0,0 0 1,0 0-1,-1 0 0,1 0 0,0 1 0,0-1 0,0 0 0,46 4 60,-41-3-64,83 8-5329,-61-9-2861</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44.776"/>
    </inkml:context>
    <inkml:brush xml:id="br0">
      <inkml:brushProperty name="width" value="0.025" units="cm"/>
      <inkml:brushProperty name="height" value="0.025" units="cm"/>
    </inkml:brush>
  </inkml:definitions>
  <inkml:trace contextRef="#ctx0" brushRef="#br0">0 0 10826,'0'0'17329,"88"14"-16625,-39-14-447,3-5-161,-1-1-64,-1 3-257,-6 3-1504,-9 0-1250,-3 0-865,-11 0-2305,-6 0-6055</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45.149"/>
    </inkml:context>
    <inkml:brush xml:id="br0">
      <inkml:brushProperty name="width" value="0.025" units="cm"/>
      <inkml:brushProperty name="height" value="0.025" units="cm"/>
    </inkml:brush>
  </inkml:definitions>
  <inkml:trace contextRef="#ctx0" brushRef="#br0">0 13 11243,'0'0'12684,"11"-2"-12135,-1-1-397,1 0 0,0 2-1,-1-1 1,1 1 0,0 1-1,0 0 1,0 1-1,0 0 1,16 3 0,-11 0-138,0 0 0,0 1 0,0 1 0,0 1 0,-1 0 0,16 10 0,-27-14 14,-1-1 0,0 1 0,1 0 0,-1 0 0,-1 0 0,1 0 0,0 0 0,-1 1 0,0-1 0,1 1 0,-2 0 0,1 0 0,0-1 0,-1 1 0,1 0 1,-1 1-1,0-1 0,-1 0 0,1 0 0,-1 0 0,1 0 0,-1 1 0,-1-1 0,1 0 0,0 0 0,-1 0 0,0 0 0,0 0 0,-3 8 0,-5 9 248,-2-1-1,0 0 0,0 0 1,-2-1-1,-23 27 0,0 1-293,30-38-587,-9 12-265,4-8-7606</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46.376"/>
    </inkml:context>
    <inkml:brush xml:id="br0">
      <inkml:brushProperty name="width" value="0.025" units="cm"/>
      <inkml:brushProperty name="height" value="0.025" units="cm"/>
    </inkml:brush>
  </inkml:definitions>
  <inkml:trace contextRef="#ctx0" brushRef="#br0">224 54 13004,'0'0'6145,"0"-8"-3706,0 5-2258,0 0-1,0 1 0,0-1 0,0 1 1,-1-1-1,1 0 0,-1 1 0,0-1 1,0 1-1,0-1 0,-2-2 0,2 4-123,0 0-1,0 0 1,0 0-1,-1 0 1,1 0-1,0 0 1,-1 1-1,1-1 1,-1 0-1,1 1 1,-1-1-1,1 1 1,-1 0-1,1-1 1,-1 1-1,1 0 1,-1 0-1,1 0 1,-1 0-1,0 0 1,1 0-1,-1 1 0,1-1 1,-1 0-1,1 1 1,-1-1-1,1 1 1,-3 1-1,-5 2 12,-1 1 0,1-1 0,1 2 0,-1-1 0,1 1-1,0 0 1,1 1 0,-1 0 0,1 0 0,0 1 0,1 0-1,0 0 1,0 0 0,1 1 0,0 0 0,1 0 0,-6 15-1,2-3 236,0 1-1,2 0 0,1 1 0,1-1 0,0 1 1,0 39-1,4-58-292,0-1-1,0 0 1,0 0 0,0 1 0,1-1 0,-1 0-1,1 0 1,0 0 0,0 1 0,0-1 0,0 0-1,1 0 1,-1-1 0,1 1 0,-1 0 0,1 0-1,0-1 1,0 1 0,1-1 0,-1 0 0,4 3-1,-2-2 15,1-1 0,0 0-1,0 0 1,0 0 0,0-1-1,0 0 1,0 0 0,0 0-1,0-1 1,0 1 0,1-1-1,8-1 1,-11 0-8,1 1-1,0-1 1,-1 0-1,1 0 1,-1 0-1,1 0 1,-1-1 0,1 0-1,-1 1 1,0-1-1,0 0 1,0 0 0,0-1-1,0 1 1,-1-1-1,1 1 1,-1-1-1,1 0 1,-1 0 0,0 0-1,3-7 1,-2 5 45,-1 0 0,0 0 0,0 0 0,-1 0 0,1 0 1,-1 0-1,0-1 0,-1 1 0,1-1 0,-1 1 0,0 0 0,0-1 1,-1 1-1,-1-10 0,1 15-53,1-1 1,0 0-1,0 0 0,0 0 1,-1 0-1,1 0 1,0 0-1,-1 0 0,1 0 1,-1 1-1,1-1 1,-1 0-1,1 0 0,-1 1 1,0-1-1,1 0 1,-1 1-1,0-1 0,0 0 1,1 1-1,-1-1 0,0 1 1,0 0-1,0-1 1,0 1-1,0 0 0,0-1 1,1 1-1,-1 0 1,0 0-1,0 0 0,0 0 1,0 0-1,0 0 1,0 0-1,0 0 0,0 0 1,0 0-1,0 0 0,0 1 1,0-1-1,0 0 1,1 1-1,-1-1 0,0 0 1,0 1-1,-1 0 1,0 1-16,-1-1 0,1 1 1,-1 0-1,1 0 0,0 0 1,0 0-1,-1 0 0,1 0 1,1 1-1,-1-1 0,0 1 1,1-1-1,-3 6 0,3-7 6,1 1-1,-1-1 0,1 0 0,-1 0 0,1 0 0,0 1 0,0-1 0,0 0 0,-1 1 0,1-1 0,0 0 0,1 0 0,-1 1 0,0-1 0,0 0 0,0 0 0,1 1 0,-1-1 0,1 0 1,-1 0-1,1 0 0,-1 1 0,1-1 0,0 0 0,-1 0 0,1 0 0,0 0 0,0 0 0,0-1 0,1 2 0,1 0 6,0-1 1,0 0-1,0 0 0,0-1 1,0 1-1,0 0 0,0-1 1,0 0-1,0 0 0,0 0 0,0 0 1,4-1-1,8-1-2,0-1 0,0-1 0,0 0 0,17-8 0,13-14-201,-37 20 174,1 0 1,0 1-1,0 1 0,1-1 1,10-3-1,-19 10 28,0 0-1,0 0 1,-1 0 0,1 1-1,-1-1 1,0 0 0,1 0-1,-1 0 1,0 0 0,0 0-1,0 0 1,-1 0 0,0 3-1,-1 9 125,-1-1-1,-1 0 1,0 0-1,-1 0 1,-11 21-1,10-21-4,0 1-1,0-1 1,1 1-1,-5 27 1,10-41-168,0 0-1,0 0 1,0 1 0,0-1 0,0 0 0,0 0 0,0 0 0,0 1-1,0-1 1,0 0 0,0 0 0,1 1 0,-1-1 0,0 0-1,0 0 1,0 0 0,0 0 0,1 1 0,-1-1 0,0 0-1,0 0 1,0 0 0,1 0 0,-1 0 0,0 1 0,0-1-1,0 0 1,1 0 0,-1 0 0,0 0 0,0 0 0,1 0-1,-1 0 1,0 0 0,0 0 0,1 0 0,-1 0 0,0 0-1,0 0 1,1 0 0,-1 0 0,0 0 0,0 0 0,0 0-1,1 0 1,-1-1 0,0 1 0,0 0 0,1 0 0,-1 0 0,0 0-1,0 0 1,0-1 0,0 1 0,1 0 0,-1 0 0,0 0-1,0-1 1,0 1 0,0 0 0,16-11-6630,3-9-2965</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47.730"/>
    </inkml:context>
    <inkml:brush xml:id="br0">
      <inkml:brushProperty name="width" value="0.025" units="cm"/>
      <inkml:brushProperty name="height" value="0.025" units="cm"/>
    </inkml:brush>
  </inkml:definitions>
  <inkml:trace contextRef="#ctx0" brushRef="#br0">8 126 6246,'0'0'18610,"11"5"-17052,-9-4-1505,1 2 48,1-1 0,-1-1 0,1 1-1,-1 0 1,1-1 0,-1 0 0,1 0 0,0 0 0,-1 0 0,1 0-1,0-1 1,0 0 0,0 1 0,0-2 0,0 1 0,-1 0 0,1-1 0,0 1-1,0-1 1,-1 0 0,1-1 0,0 1 0,-1-1 0,1 1 0,-1-1-1,4-2 1,-1 0-54,-1 0 0,1 0 0,-1 0 0,1 0 0,-1-1 0,-1 0 0,1 0 0,-1 0 0,0-1 0,0 1 0,0-1 0,-1 0 0,0 0 0,0 0 0,-1 0 0,1-1 0,-1 1 0,-1-1 0,2-10 0,-3 16-49,0 0 1,0 1-1,0-1 0,0 0 1,-1 1-1,1-1 1,0 0-1,0 1 0,-1-1 1,1 0-1,-1 1 1,1-1-1,0 1 0,-1-1 1,1 1-1,-1-1 1,1 1-1,-1-1 0,0 1 1,1 0-1,-1-1 1,1 1-1,-1 0 0,0-1 1,1 1-1,-1 0 1,0 0-1,1 0 0,-1-1 1,0 1-1,0 0 1,1 0-1,-1 0 0,0 0 1,1 0-1,-1 0 1,0 0-1,1 1 0,-1-1 1,0 0-1,1 0 1,-1 1-1,0-1 0,-34 14-231,23-5 222,0 0 1,1 1-1,0 1 1,0-1 0,1 2-1,1 0 1,-14 21-1,17-23 53,1 0-1,-1 0 1,1 1-1,1-1 1,0 1 0,1 0-1,0 1 1,1-1-1,0 0 1,-1 20-1,3-30-34,1 0 0,-1 0-1,1 1 1,-1-1-1,1 0 1,-1 0 0,1 0-1,0 0 1,-1 0 0,1 0-1,0-1 1,0 1-1,0 0 1,0 0 0,0 0-1,0-1 1,0 1 0,0-1-1,0 1 1,0-1-1,0 1 1,0-1 0,0 1-1,1-1 1,-1 0 0,0 0-1,0 1 1,0-1 0,1 0-1,-1 0 1,0 0-1,0-1 1,0 1 0,1 0-1,1-1 1,48-9 256,-36 3-250,0 0 1,0-1-1,-1-1 0,0 0 1,0-1-1,-1-1 0,-1 0 0,22-24 1,-20 18-25,-1 0 0,0 0 0,-2-1 0,0-1 0,-1 0 0,12-30 0,-90 187-390,61-123 529,1 0 1,1 1-1,0 0 0,1 0 0,1 0 0,-2 29 0,5-44-116,0 0-1,0 0 1,0 0-1,0 0 0,0 0 1,0 0-1,0 0 1,0 0-1,1 0 1,-1 0-1,0-1 1,1 1-1,-1 0 0,1 0 1,-1 0-1,1 0 1,-1 0-1,1 0 1,-1-1-1,1 1 1,0 0-1,0-1 0,-1 1 1,1 0-1,0-1 1,0 1-1,0-1 1,0 1-1,1 0 1,1-1 31,-1 1 1,1-1-1,-1 0 1,1 0 0,0 0-1,-1 0 1,1-1-1,0 1 1,-1 0 0,1-1-1,3-1 1,2-1 36,1-1 1,-1 1 0,0-1-1,0-1 1,0 0-1,7-6 1,-2-3-69,0 0 0,-1-1 0,-1 0 0,0-1 0,-2-1 0,1 1 0,7-23 0,-24 85-391,4-38 392,-1 1 27,1 1 1,0-1 0,1 0 0,0 1-1,0 0 1,1 0 0,0-1-1,1 20 1,1-28-41,0 0 0,-1 0 0,1 0 0,0 0 0,0-1 0,-1 1 0,1 0 0,0 0 0,0 0 0,0-1 0,0 1 0,0-1 0,0 1 0,0-1 0,0 1 0,0-1 0,1 1 0,-1-1 0,0 0 0,0 0 0,0 1 0,0-1 0,1 0 0,-1 0 0,0 0 0,0 0 0,0-1 0,0 1 0,1 0 0,-1 0 0,0-1 0,0 1 0,2-1 0,38-15 0,-32 10 0,-1-2 0,0 1 0,-1-1 0,0 0 0,0-1 0,-1 1 0,0-2 0,0 1 0,-1 0 0,0-1 0,-1 0 0,0 0 0,0-1 0,-1 1 0,-1-1 0,0 1 0,0-1 0,-1 0 0,0-11 0,-1 22 0,0 1 0,0-1 0,0 0 0,0 0 0,0 0 0,-1 0 0,1 1 0,0-1 0,0 0 0,0 0 0,0 0 0,0 0 0,-1 0 0,1 0 0,0 1 0,0-1 0,0 0 0,0 0 0,-1 0 0,1 0 0,0 0 0,0 0 0,0 0 0,0 0 0,-1 0 0,1 0 0,0 0 0,0 0 0,0 0 0,-1 0 0,1 0 0,0 0 0,0 0 0,0 0 0,0 0 0,-1 0 0,1 0 0,0 0 0,0 0 0,0-1 0,0 1 0,-1 0 0,1 0 0,0 0 0,0 0 0,0 0 0,0 0 0,0-1 0,-1 1 0,1 0 0,0 0 0,0 0 0,0 0 0,0-1 0,0 1 0,0 0 0,0 0 0,0 0 0,0-1 0,0 1 0,0 0 0,0 0 0,0 0 0,-9 11 0,9-11 0,-3 4 0,1 0 0,1-1 0,-1 1 0,1 0 0,-1 0 0,1 0 0,0 0 0,0 0 0,1 1 0,-1-1 0,1 0 0,1 7 0,-1-9 0,1 0 0,-1-1 0,1 1 0,0 0 0,0-1 0,0 1 0,0-1 0,0 1 0,0-1 0,0 0 0,1 1 0,-1-1 0,0 0 0,1 0 0,-1 0 0,1 0 0,-1 0 0,1 0 0,-1 0 0,1 0 0,0-1 0,0 1 0,-1-1 0,1 1 0,0-1 0,0 0 0,-1 0 0,1 1 0,0-1 0,2-1 0,7 2 0,0-2 0,0 0 0,0 0 0,0-1 0,0 0 0,0-1 0,0 0 0,-1-1 0,0 0 0,1 0 0,9-8 0,-6 6 0,-14 6 0,0 0 0,0 0 0,1-1 0,-1 1 0,0 0 0,0 0 0,1 0 0,-1 0 0,0 0 0,0 0 0,0 0 0,1 0 0,-1 0 0,0 0 0,0 0 0,1 0 0,-1 0 0,0 0 0,0 0 0,1 0 0,-1 0 0,0 0 0,0 0 0,1 0 0,-1 0 0,0 1 0,0-1 0,0 0 0,1 0 0,-1 0 0,0 0 0,0 0 0,0 1 0,1-1 0,-1 0 0,0 0 0,0 0 0,0 1 0,0-1 0,2 14 0,-7 22 0,4-31 0,0-4 0,1 1 0,-1-1 0,1 1 0,0-1 0,0 1 0,-1-1 0,1 1 0,0-1 0,0 1 0,0-1 0,1 1 0,-1-1 0,0 1 0,1-1 0,-1 1 0,1-1 0,-1 1 0,1-1 0,-1 0 0,1 1 0,0-1 0,0 0 0,0 0 0,0 1 0,0-1 0,0 0 0,0 0 0,0 0 0,0 0 0,3 1 0,0-1 0,0 0 0,-1-1 0,1 1 0,0-1 0,0 0 0,-1 0 0,1-1 0,0 1 0,0-1 0,-1 0 0,1 0 0,6-2 0,1-2 0,1 0 0,-1-1 0,17-10 0,-22 11 0,1 0 0,-1 1 0,1 0 0,0 0 0,1 1 0,-1 0 0,1 0 0,-1 1 0,1 0 0,0 0 0,0 0 0,11 1 0,-18 1 0,0 0 0,-1 1 0,1 0 0,0-1 0,0 1 0,0-1 0,-1 1 0,1 0 0,0 0 0,-1-1 0,1 1 0,0 0 0,-1 0 0,1 0 0,-1 0 0,0 0 0,1 0 0,-1 0 0,0 0 0,1 1 0,-1 0 0,1-1 0,-1 1 0,1-1 0,-1 1 0,1-1 0,-1 0 0,1 1 0,0-1 0,0 0 0,0 0 0,0 0 0,0 1 0,0-1 0,0 0 0,0 0 0,0 0 0,0-1 0,0 1 0,1 0 0,-1 0 0,0-1 0,3 2 0,-1-2-316,0 1-1,0-1 1,0 0 0,0 0-1,0-1 1,0 1 0,0-1-1,0 1 1,4-2 0,-3 0-686,0 0 0,-1 0 0,1 0 0,-1 0 0,0 0 0,0-1 0,0 0 1,0 0-1,0 1 0,4-7 0,4-7-10438</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48.085"/>
    </inkml:context>
    <inkml:brush xml:id="br0">
      <inkml:brushProperty name="width" value="0.025" units="cm"/>
      <inkml:brushProperty name="height" value="0.025" units="cm"/>
    </inkml:brush>
  </inkml:definitions>
  <inkml:trace contextRef="#ctx0" brushRef="#br0">4 1 19731,'-4'-1'7623,"10"1"-7623,5 5-481,1 3-2145,2 0-1890,0 0-1762,0 1-4741</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48.424"/>
    </inkml:context>
    <inkml:brush xml:id="br0">
      <inkml:brushProperty name="width" value="0.025" units="cm"/>
      <inkml:brushProperty name="height" value="0.025" units="cm"/>
    </inkml:brush>
  </inkml:definitions>
  <inkml:trace contextRef="#ctx0" brushRef="#br0">6 0 12876,'0'0'10138,"0"11"-7933,-5 107 2861,5-118-5062,0 1 1,0-1 0,0 1 0,0-1 0,0 1 0,0-1-1,1 0 1,-1 1 0,0-1 0,0 1 0,0-1-1,1 0 1,-1 1 0,0-1 0,0 0 0,1 1 0,-1-1-1,0 0 1,1 1 0,-1-1 0,0 0 0,1 0-1,-1 1 1,0-1 0,1 0 0,-1 0 0,0 0 0,1 0-1,-1 1 1,1-1 0,-1 0 0,1 0 0,0 0-1,22-2 189,18-12-144,-25 4-221,-6 4 56,-1 0-1,1 0 1,1 1 0,-1 0 0,1 1 0,0 0-1,0 1 1,0 0 0,18-2 0,-28 5 136,0 1 0,0 0 1,0-1-1,-1 1 0,1 0 1,0-1-1,0 1 1,-1 0-1,1 0 0,0 0 1,-1-1-1,1 1 0,-1 0 1,1 0-1,-1 0 0,1 0 1,-1 0-1,0 0 0,1 0 1,-1 0-1,0 0 0,0 0 1,0 0-1,0 0 0,0 1 1,0-1-1,0 0 0,0 0 1,0 0-1,-1 0 0,1 0 1,-1 2-1,-7 39 526,1-26-513,4-11-168,1-1 0,1 1 0,-1 0 0,1 0 0,-1 0 0,1 0 0,0 5 1</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48.907"/>
    </inkml:context>
    <inkml:brush xml:id="br0">
      <inkml:brushProperty name="width" value="0.025" units="cm"/>
      <inkml:brushProperty name="height" value="0.025" units="cm"/>
    </inkml:brush>
  </inkml:definitions>
  <inkml:trace contextRef="#ctx0" brushRef="#br0">0 0 12620,'0'0'16303,"52"12"-16014,-19-12-225,5 0-801,-4 0-1954,-2 0-960,-5 0-1186,-4-4-4483</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0:59.515"/>
    </inkml:context>
    <inkml:brush xml:id="br0">
      <inkml:brushProperty name="width" value="0.025" units="cm"/>
      <inkml:brushProperty name="height" value="0.025" units="cm"/>
    </inkml:brush>
  </inkml:definitions>
  <inkml:trace contextRef="#ctx0" brushRef="#br0">1 242 6983,'0'0'15262,"11"-2"-13111,5-3-1780,0 0 0,-1-1 0,0-1 0,0 0 1,-1-1-1,1 0 0,24-21 0,14-16-185,69-75 1,-133 152 331,2-15-274,0-1-60,1-1 0,0 1 1,1 1-1,0 0 1,2 0-1,0 0 1,-4 27-1,9-44-226,0 1 0,0 0 0,0-1 0,0 1 0,0 0 0,0-1 0,0 1 0,0 0 0,1-1 0,-1 1 0,0 0 0,0-1 1,0 1-1,1-1 0,-1 1 0,0 0 0,1-1 0,-1 1 0,1-1 0,-1 1 0,0-1 0,1 1 0,-1-1 0,1 0 0,-1 1 0,1-1 0,-1 1 0,1-1 0,0 0 0,-1 0 0,1 1 0,-1-1 0,1 0 0,0 0 0,-1 0 0,1 1 0,0-1 0,-1 0 0,1 0 0,0 0 1,-1 0-1,1 0 0,0-1 0,-1 1 0,1 0 0,0 0 0,-1 0 0,1 0 0,-1-1 0,1 1 0,0 0 0,-1-1 0,1 1 0,34-19-8048,-14-2-1632</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50.266"/>
    </inkml:context>
    <inkml:brush xml:id="br0">
      <inkml:brushProperty name="width" value="0.025" units="cm"/>
      <inkml:brushProperty name="height" value="0.025" units="cm"/>
    </inkml:brush>
  </inkml:definitions>
  <inkml:trace contextRef="#ctx0" brushRef="#br0">0 144 6406,'0'0'8878,"0"-9"-7351,0 5-1403,4-36 2470,10 9 4617,-2-14-1184,-12 44-6028,0 0 0,0 0-1,1 0 1,-1 0 0,1 0 0,-1 1 0,1-1 0,-1 0-1,1 0 1,-1 0 0,1 1 0,0-1 0,0 0-1,-1 1 1,1-1 0,0 1 0,1-1 0,-2 1-90,-2 21-5428,1-9-8517</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51.091"/>
    </inkml:context>
    <inkml:brush xml:id="br0">
      <inkml:brushProperty name="width" value="0.025" units="cm"/>
      <inkml:brushProperty name="height" value="0.025" units="cm"/>
    </inkml:brush>
  </inkml:definitions>
  <inkml:trace contextRef="#ctx0" brushRef="#br0">56 96 2050,'0'0'779,"0"-9"935,0 4-1126,0-42 2127,0 45-2046,0 0 0,0 0-1,1 0 1,-1 0-1,1 0 1,0 0 0,-1 0-1,1 0 1,0 0-1,0 0 1,0 0 0,2-2-1,-3 11 6112,1 18-5227,1-7-549,-4 10-119,-1-1 0,-1 1 0,-2-1-1,-14 43 1,10-36-416,1 1-1,-4 36 1,13-71-466,0 0 1,0 0-1,0 0 1,0 0 0,0 0-1,-1 0 1,1 1-1,0-1 1,0 0 0,0 0-1,0 0 1,0 0-1,0 1 1,0-1 0,0 0-1,0 0 1,0 0-1,0 0 1,0 1-1,0-1 1,0 0 0,0 0-1,0 0 1,0 0-1,0 0 1,0 1 0,0-1-1,0 0 1,0 0-1,1 0 1,-1 0 0,0 0-1,0 1 1,0-1-1,0 0 1,0 0 0,0 0-1,0 0 1,1 0-1,-1 0 1,0 0 0,0 1-1,0-1 1,0 0-1,0 0 1,1 0-1,-1 0 1,0 0 0,0 0-1,0 0 1,0 0-1,0 0 1,1 0 0,-1 0-1,10-9 359,8-18 141,-7-2-503,-1-1 0,-1 0 0,-1 0 0,-2-1 0,-1 0 0,-1 0 0,-2 0 0,-2-37 0,-5 107-86,2-27 70,1-1 0,0 1 0,1-1 0,1 1 0,0 13 1,0-23 17,1-1 1,-1 1 0,0-1 0,1 1 0,-1-1 0,1 0 0,0 1 0,-1-1 0,1 0 0,0 1 0,0-1 0,0 0 0,0 0 0,0 0 0,0 0 0,0 0 0,0 0 0,0 0 0,0 0 0,1 0 0,-1 0 0,0-1 0,1 1 0,-1 0 0,0-1 0,1 1 0,-1-1 0,1 0 0,-1 1 0,1-1 0,-1 0 0,1 0 0,-1 0 0,1 0 0,-1 0 0,1 0-1,-1-1 1,1 1 0,-1 0 0,1-1 0,-1 1 0,1-1 0,0 0 0,5-1 4,0-1-1,-1 0 0,0 0 1,1 0-1,-1 0 0,0-1 1,10-9-1,-1-3-6,0-1 0,-2-1 0,0 0 0,-1 0 0,-1-1 0,11-26 0,-23 97 0,-24 46 0,18-81 0,2 1 0,0 1 0,1-1 0,1 0 0,0 1 0,2 0 0,0 0 0,2 20 0,0-38-111,-1 0-1,0 0 1,1 0-1,-1-1 1,1 1-1,-1 0 1,1 0-1,-1 0 1,1 0 0,0-1-1,-1 1 1,1 0-1,0 0 1,0-1-1,-1 1 1,1-1 0,0 1-1,0-1 1,0 1-1,0-1 1,0 1-1,0-1 1,0 0-1,0 0 1,0 1 0,0-1-1,0 0 1,0 0-1,0 0 1,0 0-1,0 0 1,0 0 0,1-1-1,2 1-740,0 0-1,0-1 1,0 0-1,-1 0 1,1 0-1,0 0 1,-1 0-1,6-3 0,15-15-8248</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51.429"/>
    </inkml:context>
    <inkml:brush xml:id="br0">
      <inkml:brushProperty name="width" value="0.025" units="cm"/>
      <inkml:brushProperty name="height" value="0.025" units="cm"/>
    </inkml:brush>
  </inkml:definitions>
  <inkml:trace contextRef="#ctx0" brushRef="#br0">114 1 8488,'0'0'13949,"-10"6"-11183,-3 3-1866,1 1 0,-1 1 0,-12 13 0,21-20-698,0 0 0,0 1 0,1 0 0,-1-1 0,1 1 0,0 0 0,1 1 0,-1-1 0,1 0 0,0 1 0,0-1 0,1 1 0,0 0 0,-2 8 0,4-13-209,-1 0 0,0 0 0,1 0 0,-1 0 0,0 0 0,1 0 0,-1 0 0,1-1 0,-1 1 0,1 0 0,0 0 0,-1 0 0,1-1 0,0 1 0,0 0 0,-1-1 0,1 1 0,0-1 0,0 1 0,0-1 0,0 1 0,0-1 0,0 0 0,0 1 0,0-1 0,0 0 0,0 0 0,0 0 0,0 1 0,0-1 0,0 0 0,0 0 0,0-1 0,0 1 0,0 0 0,-1 0 0,1 0 0,2-1 0,2 0-44,0 1 0,0-1-1,-1 0 1,1-1 0,0 1-1,0-1 1,4-3-1,1-2 10,0 0 0,-1-1 0,0 0-1,-1-1 1,0 1 0,0-2 0,-1 1-1,0-1 1,0-1 0,-1 1 0,9-23-1,-38 84-247,18-43 275,0 1 0,1 0 0,0 0 0,0 0 0,1 0 1,0 1-1,0-1 0,1 1 0,1 0 0,0 0 0,0 19 0,1-28-165,1 0 0,-1-1 1,1 1-1,-1 0 0,1 0 1,0-1-1,-1 1 0,1 0 1,0-1-1,0 1 1,-1-1-1,1 1 0,0-1 1,0 1-1,0-1 0,0 1 1,0-1-1,0 0 0,0 0 1,-1 1-1,1-1 0,0 0 1,0 0-1,0 0 1,0 0-1,0 0 0,0 0 1,0 0-1,0-1 0,0 1 1,0 0-1,1-1 0,35-10-9362,-7-8-3815</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51.773"/>
    </inkml:context>
    <inkml:brush xml:id="br0">
      <inkml:brushProperty name="width" value="0.025" units="cm"/>
      <inkml:brushProperty name="height" value="0.025" units="cm"/>
    </inkml:brush>
  </inkml:definitions>
  <inkml:trace contextRef="#ctx0" brushRef="#br0">239 0 12876,'0'0'11211,"-9"11"-9247,-37 43 133,-137 174-83,184-235-7964,-1-12 1668,1-8-92,6-5-1893</inkml:trace>
  <inkml:trace contextRef="#ctx0" brushRef="#br0" timeOffset="1">62 45 11211,'0'0'12844,"28"56"-10922,-13-34-385,4-3-640,4-1-577,2 3-224,4-6-1185,-7-2-3107,2-3-3907</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52.378"/>
    </inkml:context>
    <inkml:brush xml:id="br0">
      <inkml:brushProperty name="width" value="0.025" units="cm"/>
      <inkml:brushProperty name="height" value="0.025" units="cm"/>
    </inkml:brush>
  </inkml:definitions>
  <inkml:trace contextRef="#ctx0" brushRef="#br0">0 2 19827,'0'0'8392,"73"42"-7303,-18-36-545,15-5-352,5-1-95,4 0-898,-2-1-1986,-5-8-384,-10-3-1153,-12-1-2178,-8-2-4485</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52.723"/>
    </inkml:context>
    <inkml:brush xml:id="br0">
      <inkml:brushProperty name="width" value="0.025" units="cm"/>
      <inkml:brushProperty name="height" value="0.025" units="cm"/>
    </inkml:brush>
  </inkml:definitions>
  <inkml:trace contextRef="#ctx0" brushRef="#br0">24 0 3331,'0'0'23612,"0"10"-22085,0-6-1432,0 0-1,1 1 1,0-1 0,0 0 0,0 1 0,0-1 0,0 0 0,1 0 0,0 0 0,0 0 0,0 0 0,0-1 0,1 1 0,-1-1 0,1 1-1,0-1 1,0 0 0,0 0 0,1 0 0,-1 0 0,1-1 0,6 4 0,1 2-76,-1-1 0,-1 1 1,0 1-1,0 0 0,0 0 0,-1 1 0,8 11 0,-15-18-16,1 0-1,0 0 0,-1 0 0,0 0 0,1 0 1,-1 1-1,-1-1 0,1 0 0,0 1 1,-1-1-1,0 0 0,1 1 0,-1-1 0,-1 0 1,1 1-1,0-1 0,-1 0 0,0 1 0,0-1 1,0 0-1,0 0 0,0 1 0,-1-1 0,1 0 1,-1 0-1,0-1 0,0 1 0,0 0 1,0-1-1,0 1 0,-4 2 0,-10 10-148,0-1 0,-21 14 0,-14 1-4599,27-21-1475</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54.902"/>
    </inkml:context>
    <inkml:brush xml:id="br0">
      <inkml:brushProperty name="width" value="0.025" units="cm"/>
      <inkml:brushProperty name="height" value="0.025" units="cm"/>
    </inkml:brush>
  </inkml:definitions>
  <inkml:trace contextRef="#ctx0" brushRef="#br0">163 165 10794,'0'0'7581,"9"-6"-4629,27-20-657,-36 25-2248,1 1-1,-1 0 1,0 0-1,0 0 1,0-1-1,1 1 0,-1 0 1,0 0-1,0 0 1,1 0-1,-1-1 1,0 1-1,0 0 1,1 0-1,-1 0 1,0 0-1,1 0 0,-1 0 1,0 0-1,1 0 1,-1 0-1,0 0 1,0 0-1,1 0 1,-1 0-1,0 0 0,1 0 1,-1 0-1,0 0 1,0 0-1,1 1 1,-1-1-1,0 0 1,1 0-1,-1 0 0,0 0 1,0 1-1,0-1 1,1 0-1,-1 0 1,0 0-1,0 1 1,0-1-1,1 0 1,-1 0-1,0 1 0,0-1 1,0 0-1,0 1 1,0-1-1,0 0 1,0 0-1,0 1 1,1-1-1,-1 0 0,0 1 1,0-1-1,0 0 1,-1 1-1,1-1 1,0 0-1,0 0 1,0 1-1,0-1 0,0 1 1,-3 18 411,-2-2-225,-2 0 0,0 0 1,0-1-1,-2 0 0,-15 21 1,-59 71-172,10-25-563,72-81-439,3-6-234,95-131-6926,6-1 9245,-85 113 370,-18 22-1454,0 1 1,0-1-1,0 1 1,1 0-1,-1-1 0,0 1 1,0-1-1,0 1 1,0 0-1,0-1 1,1 1-1,-1 0 1,0-1-1,0 1 0,0 0 1,1 0-1,-1-1 1,0 1-1,1 0 1,-1 0-1,0-1 1,1 1-1,-1 0 1,0 0-1,1 0 0,-1-1 1,0 1-1,1 0 1,-1 0-1,0 0 1,1 0-1,-1 0 1,0 0-1,1 0 0,-1 0 1,1 0-1,-1 0 1,0 0-1,1 0 1,-1 0-1,1 0 1,-1 0-1,1 1 0,-3 19 645,-12 33-352,-20 43 442,11-33 330,-22 93 1,47-192 1346,-2 29-2435,0 0 0,0 0 0,1 0 0,0 0 0,3-10 0,0 6-34,0 0-1,1 0 1,1 0 0,0 0 0,0 1 0,1 0-1,11-13 1,-16 20-10,0 1-1,1-1 0,-1 1 0,0 0 1,1-1-1,0 1 0,-1 1 0,1-1 1,0 0-1,0 1 0,0-1 0,0 1 1,0 0-1,0 0 0,0 0 0,1 0 1,-1 1-1,0-1 0,0 1 0,1 0 1,-1 0-1,0 0 0,1 0 0,-1 0 1,0 1-1,0 0 0,1 0 0,-1 0 1,0 0-1,0 0 0,0 0 0,4 3 1,-3-1-33,0 1 1,-1 0-1,1-1 1,-1 1-1,0 1 1,0-1-1,0 0 1,0 1 0,-1-1-1,0 1 1,0 0-1,0 0 1,-1 0-1,1 0 1,0 5-1,-1-6 14,0 1 0,0 0 0,-1-1 0,1 1 0,-1 0 0,0-1 0,0 1 0,-1 0 0,0 0 0,1-1 0,-1 1 0,-1-1 0,1 1 0,-1-1 0,0 1 0,-3 6 0,5-11 49,-1 0-1,1 0 1,0 1 0,0-1 0,0 0 0,0 0 0,0 0 0,0 0 0,0 0 0,0 1-1,0-1 1,0 0 0,0 0 0,0 0 0,-1 0 0,1 0 0,0 0 0,0 0 0,0 1-1,0-1 1,0 0 0,0 0 0,-1 0 0,1 0 0,0 0 0,0 0 0,0 0 0,0 0 0,0 0-1,-1 0 1,1 0 0,0 0 0,0 0 0,0 0 0,0 0 0,0 0 0,-1 0 0,1 0-1,0 0 1,0 0 0,0 0 0,0 0 0,0 0 0,-1 0 0,1 0 0,0 0 0,0-1 0,0 1-1,0 0 1,0 0 0,0 0 0,-1 0 0,1 0 0,0 0 0,0 0 0,0-1 0,0 1-1,0 0 1,0 0 0,0 0 0,0 0 0,0 0 0,0-1 0,0 1 0,-2-18 508,6-21-172,38-105 254,-42 143-617,0 0 0,0 1 1,1-1-1,-1 0 1,0 1-1,0-1 1,0 0-1,1 1 1,-1-1-1,0 0 1,1 1-1,-1-1 1,1 1-1,-1-1 1,0 1-1,1-1 0,-1 1 1,1-1-1,0 1 1,-1 0-1,1-1 1,-1 1-1,1 0 1,-1-1-1,1 1 1,0 0-1,-1 0 1,1-1-1,0 1 1,-1 0-1,1 0 1,0 0-1,-1 0 0,1 0 1,0 0-1,-1 0 1,1 0-1,0 0 1,-1 0-1,1 0 1,0 1-1,1-1 1,26 23-255,-7-6 153,-15-14 129,1 0 1,0-1-1,0 0 1,0 0-1,0-1 1,1 0-1,-1 0 1,0 0-1,0-1 0,1-1 1,-1 1-1,0-1 1,0 0-1,0 0 1,0-1-1,0 0 1,0-1-1,0 1 1,0-1-1,-1 0 1,1-1-1,10-8 1,-5 4 31,-1 0 1,0-1-1,-1 0 1,0-1-1,0-1 1,-1 1-1,0-1 1,-1-1-1,-1 1 1,0-1-1,7-15 1,-13 23-51,1-1 1,-1 1-1,1-1 1,-1 0 0,-1 0-1,1 1 1,-1-1 0,0 0-1,0 0 1,0 0 0,-2-6-1,2 10-9,0-1 0,0 1-1,-1 0 1,1 0 0,-1 0 0,1 0-1,-1 0 1,1 1 0,-1-1 0,0 0-1,1 0 1,-1 0 0,0 0 0,1 1-1,-1-1 1,0 0 0,0 0 0,0 1-1,0-1 1,-2 0 0,1 1-10,0-1 0,1 1 1,-1 0-1,0 0 0,0 0 1,0 0-1,0 0 0,0 1 0,0-1 1,1 1-1,-1-1 0,0 1 1,0 0-1,1-1 0,-1 1 1,-2 2-1,-4 2-15,1 0-1,1 0 1,-1 0 0,1 1-1,0 1 1,0-1 0,-9 14 0,-33 57-129,37-57 145,0-4 11,2 0 0,0 1 0,1 0 0,0 0 0,1 1 0,1 0 0,-6 33 0,12-49 4,0-1-1,0 1 0,0-1 0,0 0 1,0 1-1,0-1 0,0 1 0,1-1 1,-1 1-1,0-1 0,1 1 0,0-1 1,-1 0-1,1 1 0,0-1 0,-1 0 1,1 1-1,0-1 0,0 0 0,0 0 1,0 0-1,0 0 0,0 0 0,2 2 1,0-2 12,0 0 1,1 1-1,-1-1 1,0 0 0,0 0-1,0-1 1,1 1 0,-1-1-1,0 1 1,7-1 0,-1-1 22,1 0 0,-1 0 0,1-1 0,-1 0 0,0 0 0,0-1 0,12-6 0,-8 3-37,-1-1 1,-1 0-1,1-1 0,-1 0 0,0-1 1,-1 0-1,0 0 0,-1-1 1,0-1-1,0 0 0,-1 0 0,0 0 1,10-23-1,-34 63-2,-9 17 0,23-43 0,1-1 0,0 1 0,0 0 0,1 0 0,-1-1 0,0 1 0,1 0 0,0 0 0,0 0 0,0 0 0,0 0 0,0 0 0,0-1 0,2 6 0,-1-7 0,0 0 0,0 0 0,0 0 0,0 0 0,0 0 0,0 0 0,1-1 0,-1 1 0,0 0 0,1 0 0,-1-1 0,1 1 0,-1-1 0,1 0 0,-1 1 0,0-1 0,1 0 0,0 0 0,-1 0 0,1 0 0,-1 0 0,1 0 0,-1 0 0,3-1 0,38-6 0,-31 2 0,0-1 0,0 1 0,-1-2 0,1 1 0,-1-2 0,-1 1 0,0-1 0,0-1 0,0 1 0,-1-2 0,0 1 0,-1-1 0,0 0 0,-1 0 0,0-1 0,9-23 0,-42 67 0,13-14 0,-35 56 0,46-70 0,1-1 0,-1 1 0,1 0 0,0 0 0,0 1 0,1-1 0,0 0 0,0 0 0,0 1 0,0-1 0,1 1 0,0-1 0,1 6 0,-1-9 0,1-1 0,0 0 0,0 0 0,0 1 0,0-1 0,1 0 0,-1 0 0,0 0 0,0 0 0,1-1 0,-1 1 0,0 0 0,1-1 0,-1 1 0,1 0 0,-1-1 0,1 0 0,-1 1 0,1-1 0,-1 0 0,1 0 0,-1 0 0,1 0 0,-1 0 0,1 0 0,-1 0 0,3-1 0,47-7 0,-40 4 0,1-1 0,-1 0 0,0-1 0,0 0 0,-1-1 0,0 0 0,0 0 0,0-1 0,-1-1 0,0 0 0,-1 0 0,0 0 0,0-1 0,-1 0 0,0-1 0,-1 1 0,0-1 0,-1-1 0,0 1 0,4-17 0,-9 28 0,0 0 0,0 0 0,1-1 0,-1 1 0,0 0 0,0 0 0,0 0 0,0-1 0,0 1 0,0 0 0,1 0 0,-1-1 0,0 1 0,0 0 0,0 0 0,0-1 0,0 1 0,0 0 0,0-1 0,0 1 0,0 0 0,0 0 0,0-1 0,0 1 0,0 0 0,-1 0 0,1-1 0,0 1 0,0 0 0,0 0 0,0-1 0,0 1 0,0 0 0,-1 0 0,1 0 0,0-1 0,0 1 0,0 0 0,-1 0 0,1 0 0,0 0 0,0-1 0,0 1 0,-1 0 0,1 0 0,0 0 0,0 0 0,-1 0 0,-12 11 0,-12 22 0,17-20 0,1-3 0,0 0 0,1 0 0,0 1 0,1 0 0,0 1 0,0-1 0,1 1 0,1 0 0,-4 19 0,8-30 0,-1 0 0,0 0 0,1 0 0,-1 0 0,0-1 0,1 1 0,-1 0 0,1 0 0,-1 0 0,1 0 0,0-1 0,-1 1 0,1 0 0,0 0 0,-1-1 0,1 1 0,0 0 0,0-1 0,0 1 0,0-1 0,-1 0 0,1 1 0,0-1 0,0 1 0,0-1 0,0 0 0,0 0 0,0 0 0,0 0 0,0 1 0,0-1 0,0 0 0,0-1 0,0 1 0,2 0 0,40-5 0,-32 1-142,0 1 1,0-2-1,0 1 1,-1-2-1,1 1 1,-1-1-1,-1-1 1,1 0-1,-1 0 1,0-1-1,-1 0 1,0-1-1,0 1 0,-1-1 1,0-1-1,6-11 1,4-12-828,-1-1 1,-2 0 0,16-61-1,11-26 32,-28 96 2373,-12 24-363,-2 4-411,-3 14-285,0 0 0,-1 0 0,-1 0 0,-11 20 0,-13 40 780,20-35-971,3 0 0,2 0 0,1 0 0,3 66 0,1-103-192,-3-18-69,-1 0 0,0 0 0,-1 0 1,0 1-1,-9-14 0,5 7-69,-1-2 250,-1 1 0,-1 0-1,0 1 1,-24-27 0,73 44 38,99 7-1399,-136-6 1031,1 1-1,-1 0 1,0 0-1,0 0 1,1-1-1,-1 1 1,0 0-1,0 0 1,1-1-1,-1 1 1,0 0-1,0-1 1,1 1-1,-1 0 1,0-1-1,0 1 1,0 0-1,0-1 1,0 1-1,0 0 1,0-1-1,0 1 1,0-1-1,0 1 1,0 0-1,0-1 1,0 1-1,0 0 1,0-1-1,0 1 1,0-1-1,0 1 1,0 0-1,0-1 1,-1 1-1,1 0 1,0-1-1,-7-16-5679,-5 1-1180</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55.242"/>
    </inkml:context>
    <inkml:brush xml:id="br0">
      <inkml:brushProperty name="width" value="0.025" units="cm"/>
      <inkml:brushProperty name="height" value="0.025" units="cm"/>
    </inkml:brush>
  </inkml:definitions>
  <inkml:trace contextRef="#ctx0" brushRef="#br0">57 29 7399,'-21'-11'5926,"5"5"-2275,5 2 257,4 1-961,6 1-1026,1 0-31,1 2-865,13 0-865,4 0-128,5 8-352,5 6-2339,1 3-1440,0 6-2500,4-3-6917</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55.570"/>
    </inkml:context>
    <inkml:brush xml:id="br0">
      <inkml:brushProperty name="width" value="0.025" units="cm"/>
      <inkml:brushProperty name="height" value="0.025" units="cm"/>
    </inkml:brush>
  </inkml:definitions>
  <inkml:trace contextRef="#ctx0" brushRef="#br0">149 0 18385,'0'0'10421,"-8"0"-9359,7 0-1051,-61 6 896,60-7-935,0 2 1,0-1 0,-1 0 0,1 0 0,0 1-1,0-1 1,0 1 0,0 0 0,0 0-1,0 0 1,0 0 0,0 0 0,0 0 0,1 0-1,-1 0 1,0 1 0,1-1 0,-1 1 0,1-1-1,-1 1 1,1 0 0,0-1 0,-1 1-1,1 0 1,0 0 0,0 0 0,1 0 0,-2 4-1,5-4-231,1-1 0,0 1-1,0-1 1,0 1 0,0-1-1,0-1 1,0 1-1,0 0 1,1-1 0,5 0-1,-1 1 17,-3 0 203,54 13-275,-58-14 333,0 1 0,0 0 1,0-1-1,-1 1 0,1 0 0,0 0 1,0 0-1,-1 1 0,1-1 1,-1 0-1,1 1 0,-1-1 1,0 1-1,1-1 0,-1 1 1,0-1-1,0 1 0,0 0 0,0 0 1,0 0-1,-1-1 0,1 1 1,0 0-1,-1 0 0,0 0 1,1 4-1,-2-4 69,0 0-1,0 1 1,0-1 0,0 0-1,0 0 1,-1 0-1,1 1 1,-1-1 0,1-1-1,-1 1 1,0 0 0,0 0-1,0-1 1,0 1 0,0-1-1,0 1 1,0-1 0,-1 0-1,1 0 1,-5 2 0,-51 17 1018,0-8-978,34-15-4455,16-2-2377</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56.149"/>
    </inkml:context>
    <inkml:brush xml:id="br0">
      <inkml:brushProperty name="width" value="0.025" units="cm"/>
      <inkml:brushProperty name="height" value="0.025" units="cm"/>
    </inkml:brush>
  </inkml:definitions>
  <inkml:trace contextRef="#ctx0" brushRef="#br0">39 0 13196,'0'0'14815,"-4"10"-14111,-3 10-456,0 0-1,1 0 0,1 1 1,1 0-1,-2 28 0,7-48-214,-1-1 0,0 1-1,1-1 1,-1 1 0,0-1-1,1 1 1,-1-1 0,1 0-1,-1 1 1,1-1 0,-1 1-1,1-1 1,-1 0 0,1 0-1,-1 1 1,1-1 0,0 0-1,-1 0 1,1 0 0,-1 1-1,1-1 1,0 0 0,-1 0-1,1 0 1,0 0 0,-1 0 0,1 0-1,-1 0 1,1 0 0,0-1-1,-1 1 1,1 0 0,-1 0-1,1 0 1,-1-1 0,1 1-1,0 0 1,-1-1 0,1 1-1,-1 0 1,1-1 0,-1 0-1,29-13 976,38-45-814,-52 44-207,2 0 0,20-15 0,-36 29 13,-1 1 0,0-1 0,1 1 0,-1 0 0,1-1 0,-1 1 0,1 0 0,-1-1 0,1 1 0,-1 0 0,1 0 0,-1-1 0,1 1 0,-1 0 0,1 0 0,0 0 0,-1 0 0,1 0 0,-1 0 0,1 0 0,-1 0 0,1 0 0,0 0 0,-1 0 0,1 0 0,-1 0 0,1 0 0,-1 1 0,1-1 0,0 0 0,-1 0 0,1 1 0,-1-1 0,1 0 0,-1 1 0,0-1 0,1 0 0,-1 1 0,1-1 0,-1 1 0,0-1 0,1 1 0,-1-1 0,0 1 0,1-1 0,-1 1 0,0-1 0,0 1 0,0-1 0,1 1 0,-1-1 0,0 1 0,0 0 0,0-1 0,0 1 0,0-1 0,0 1 0,0 44 0,-1-32 0,-8 83 0,9-96-42,1 1 0,-1-1 0,0 1 0,0-1-1,1 0 1,-1 1 0,0-1 0,1 0 0,-1 1 0,1-1 0,-1 0 0,1 1-1,-1-1 1,0 0 0,1 0 0,-1 0 0,1 0 0,-1 1 0,1-1 0,-1 0 0,1 0-1,-1 0 1,1 0 0,-1 0 0,1 0 0,-1 0 0,1 0 0,-1 0 0,1 0-1,-1 0 1,1-1 0,-1 1 0,1 0 0,-1 0 0,1 0 0,-1-1 0,0 1 0,1 0-1,-1 0 1,1-1 0,-1 1 0,1-1 0,22-11-2882,62-61-13113,-65 54 8398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0:59.842"/>
    </inkml:context>
    <inkml:brush xml:id="br0">
      <inkml:brushProperty name="width" value="0.025" units="cm"/>
      <inkml:brushProperty name="height" value="0.025" units="cm"/>
    </inkml:brush>
  </inkml:definitions>
  <inkml:trace contextRef="#ctx0" brushRef="#br0">28 1 18065,'0'0'9705,"-20"67"-8424,15-41-384,2-1-544,3 1-289,0-4-321,0-5-1056,2-5-705,4-4-192,-4-6-224,0-2 96,-2-11-5125,-7-2 32</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56.491"/>
    </inkml:context>
    <inkml:brush xml:id="br0">
      <inkml:brushProperty name="width" value="0.025" units="cm"/>
      <inkml:brushProperty name="height" value="0.025" units="cm"/>
    </inkml:brush>
  </inkml:definitions>
  <inkml:trace contextRef="#ctx0" brushRef="#br0">104 41 8040,'0'0'20093,"-10"4"-19287,0 0-599,-1 1-1,1 1 0,1-1 1,-11 9-1,17-13-182,1 1-1,0 0 1,-1 0-1,1 0 1,0 0-1,0 0 1,0 0 0,0 1-1,0-1 1,1 1-1,-1-1 1,1 1-1,-1 0 1,1 0-1,0-1 1,0 1 0,0 0-1,1 0 1,-1 0-1,1 0 1,0 0-1,-1 0 1,1 0-1,1 0 1,-1 3 0,1-4-18,0-1 1,0 0 0,0 0 0,0 0 0,0 0 0,1-1-1,-1 1 1,0 0 0,0 0 0,1-1 0,-1 1-1,1-1 1,-1 1 0,0-1 0,1 1 0,-1-1 0,1 0-1,-1 0 1,1 0 0,-1 0 0,1 0 0,-1 0 0,2 0-1,37-3 204,-32 1-192,0 0 0,0-1 0,-1 0-1,1 0 1,-1-1 0,0 0 0,0 0 0,0-1-1,0 0 1,-1 0 0,11-11 0,-13 11 4,1 0 1,-1 0-1,0 0 1,0-1-1,0 1 0,-1-1 1,0 0-1,0 0 1,0 0-1,-1 0 0,0 0 1,0-1-1,-1 1 1,2-13-1,-3 19-30,-1-1 0,1 1 0,0 0 0,-1 0-1,1 0 1,0-1 0,-1 1 0,1 0 0,0 0 0,-1 0 0,1 0-1,-1 0 1,1 0 0,0 0 0,-1 0 0,1 0 0,-1 0 0,1 0-1,0 0 1,-1 0 0,1 0 0,-1 0 0,1 0 0,0 0 0,-1 1-1,1-1 1,0 0 0,-1 0 0,1 0 0,0 1 0,-1-1 0,1 0 0,0 0-1,-1 1 1,1-1 0,-1 1 0,-14 9-139,6 0 136,0 0 0,0 1 0,-11 19 0,17-25-150,0 0-1,0 0 1,1 1-1,0-1 1,-1 1-1,2 0 0,-1 0 1,1 0-1,0 0 1,-1 9-1,3-14 31,-1-1-1,0 1 1,1 0-1,-1-1 0,0 1 1,1-1-1,-1 1 1,1-1-1,-1 1 1,1-1-1,0 1 0,-1-1 1,1 0-1,-1 1 1,1-1-1,0 0 0,-1 1 1,1-1-1,0 0 1,-1 0-1,1 1 1,0-1-1,-1 0 0,1 0 1,0 0-1,0 0 1,-1 0-1,1 0 0,1-1 1,26 0-1950,-24 1 1511,8-2-631,0 0 0,-1-2 0,1 1 0,-1-1-1,0-1 1,0 0 0,21-13 0,8-6-2765</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56.879"/>
    </inkml:context>
    <inkml:brush xml:id="br0">
      <inkml:brushProperty name="width" value="0.025" units="cm"/>
      <inkml:brushProperty name="height" value="0.025" units="cm"/>
    </inkml:brush>
  </inkml:definitions>
  <inkml:trace contextRef="#ctx0" brushRef="#br0">101 270 4068,'0'0'18300,"-10"13"-17361,0 0-778,-42 57 1376,48-65-1265,1 0 1,0 1 0,0-1 0,0 1-1,0 0 1,1 0 0,0 0-1,0 0 1,1 0 0,0 0 0,-1 10-1,2-15-256,1 0 0,0-1 0,-1 1 0,1 0 0,-1-1 0,1 1 0,0-1 1,-1 1-1,1-1 0,0 1 0,-1-1 0,1 1 0,0-1 0,0 0 0,0 1 0,-1-1 0,1 0 0,0 0 0,0 0 0,0 0 0,0 1 0,-1-1 0,1 0 0,0 0 0,0-1 0,0 1 0,0 0 0,0 0 0,1-1 0,29-5 240,-18 1-210,-1-1-1,0-1 1,0 0 0,0-1-1,-1 0 1,0-1-1,-1 0 1,0 0 0,0-1-1,13-19 1,-10 12-16,-2 0 1,0-1-1,0 0 1,-2-1-1,0 0 1,8-28-1,-12 28-9,0 1 0,-1-1-1,-1 0 1,-1 0-1,-1 0 1,-1-30 0,0 48-31,0 0-1,0 0 1,-1 0 0,1 0 0,0 0 0,-1 0 0,1 0 0,0 0 0,-1 0 0,1 0 0,-1 1-1,0-1 1,1 0 0,-1 0 0,0 0 0,1 0 0,-1 1 0,0-1 0,0 0 0,0 1 0,1-1 0,-1 1-1,0-1 1,0 1 0,0-1 0,0 1 0,0 0 0,0-1 0,0 1 0,0 0 0,0 0 0,0 0 0,0 0-1,0 0 1,-1 0 0,1 0 0,0 0 0,0 0 0,0 0 0,0 1 0,0-1 0,0 0 0,0 1-1,0-1 1,0 1 0,1-1 0,-1 1 0,-1 0 0,-6 3-22,0-1-1,1 1 1,0 1-1,-11 8 1,3-2 17,-30 28 288,42-37-196,1 1 0,-1 0 0,1 0-1,-1 0 1,1 0 0,0 1 0,0-1 0,0 1-1,1-1 1,-1 1 0,-1 6 0,3-9-69,0 0 0,1 0 0,-1 0 0,0 0 0,0 0 0,1 0 0,-1 0 0,0 0 0,1 0 0,-1 0 0,1 0 0,0 0-1,-1 0 1,1-1 0,-1 1 0,1 0 0,0 0 0,0-1 0,0 1 0,-1 0 0,1-1 0,0 1 0,0-1 0,0 1 0,0-1 0,1 1 0,33 12 94,-21-8-78,-5-2 24,9 3-483,-1 1 0,0 1 1,0 1-1,0 0 0,22 17 0,-36-23 326,0 0-1,1 0 1,-1 0 0,0 0-1,-1 1 1,1-1 0,-1 1 0,1 0-1,-1-1 1,0 1 0,-1 0-1,1 0 1,-1 1 0,1-1 0,-1 0-1,-1 0 1,1 1 0,0-1-1,-1 0 1,0 1 0,0-1 0,0 1-1,-1-1 1,0 0 0,1 1-1,-2-1 1,1 0 0,0 0 0,-4 8-1,-12 15-2244,4-11-2296,2-4-5397</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57.782"/>
    </inkml:context>
    <inkml:brush xml:id="br0">
      <inkml:brushProperty name="width" value="0.025" units="cm"/>
      <inkml:brushProperty name="height" value="0.025" units="cm"/>
    </inkml:brush>
  </inkml:definitions>
  <inkml:trace contextRef="#ctx0" brushRef="#br0">149 118 5157,'4'-10'5402,"1"-6"-3812,15-39 2067,-1 19 4223,-25 57-5175,2-5-2634,-94 275 3485,51-141-2270,45-145-1253,-7 20 82,1-1 1,2 2 0,0-1-1,2 1 1,-2 26-1,24-67 579,31-63-646,-32 49-46,26-36-1,-38 58-2,0 1 1,0 0-1,1 0 0,0 1 0,0-1 1,1 1-1,-1 1 0,1-1 1,0 1-1,13-5 0,-18 8 1,0 0 0,0 0 0,0 0 0,0 0 0,1 1 0,-1-1 0,0 1 0,0 0 0,1-1 0,-1 1 0,0 0 0,1 1 0,-1-1 0,0 0 0,1 1 0,-1-1 0,0 1 0,0-1 0,0 1 0,1 0 0,-1 0 0,0 0 0,0 1 0,0-1 0,0 0 0,-1 1 0,1-1 0,0 1 0,2 3 0,-1-1 0,-1 0 0,0 0 0,0 0 0,0 1 0,-1-1 0,1 1 0,-1-1 0,0 1 0,-1 0 0,1-1 0,-1 1 0,0 0 0,0 7 0,0-12 0,0 0 0,0 1 0,0-1 0,0 0 0,0 1 0,0-1 0,0 0 0,0 1 0,0-1 0,0 0 0,0 1 0,0-1 0,0 0 0,-1 1 0,1-1 0,0 0 0,0 1 0,0-1 0,0 0 0,-1 0 0,1 1 0,0-1 0,0 0 0,-1 0 0,1 1 0,0-1 0,0 0 0,-1 0 0,1 0 0,0 1 0,-1-1 0,1 0 0,0 0 0,-1 0 0,1 0 0,0 0 0,-1 0 0,1 0 0,0 0 0,-1 0 0,1 0 0,0 0 0,-1 0 0,0 0 0,1 0 0,-1 0 0,1-1 0,-1 1 0,1 0 0,-1-1 0,0 1 0,1-1 0,-1 1 0,1-1 0,0 1 0,-1-1 0,1 1 0,-1-1 0,1 0 0,0 1 0,0-1 0,-1 1 0,1-1 0,0 0 0,0 1 0,0-1 0,-1 0 0,1 1 0,0-1 0,0-1 0,0-19 0,-2 0 0,2 0 0,0 1 0,1-1 0,2 0 0,7-35 0,-9 55-16,0 1 0,0 0 0,0 0 0,0 0 0,0 0 0,0 0 0,0 0 0,-1 0 0,1 0 0,0 0 0,0 0 0,0 0 0,0 1 0,0-1 0,0 0 0,0 1 0,-1-1 0,1 0 0,0 1 0,0-1 0,-1 1 0,1-1 0,1 2 0,0-1-251,9 4-1498,1 0 0,1 0 0,-1-1 0,1-1 0,-1 0 0,1-1 0,17 1 0,10-1-5052</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58.140"/>
    </inkml:context>
    <inkml:brush xml:id="br0">
      <inkml:brushProperty name="width" value="0.025" units="cm"/>
      <inkml:brushProperty name="height" value="0.025" units="cm"/>
    </inkml:brush>
  </inkml:definitions>
  <inkml:trace contextRef="#ctx0" brushRef="#br0">177 58 15631,'0'0'7137,"-8"-3"-4847,4 1-2191,0 0-1,0 1 1,-1-1-1,1 1 1,0 0-1,0 0 1,-1 1-1,1-1 1,0 1-1,-1 0 0,1 0 1,0 0-1,-1 1 1,1 0-1,0-1 1,-1 2-1,1-1 1,0 0-1,0 1 1,0 0-1,0 0 1,0 0-1,1 0 1,-1 0-1,1 1 0,-6 5 1,4-4-4,0 0 1,1 0-1,0 1 1,0 0-1,0 0 0,0 0 1,1 0-1,0 0 1,0 1-1,0 0 1,1-1-1,0 1 0,0 0 1,0 0-1,0 6 1,3-11-74,-1-1 1,1 1 0,-1-1-1,1 1 1,0-1 0,-1 0 0,1 1-1,0-1 1,-1 0 0,1 0-1,0 1 1,0-1 0,-1 0-1,1 0 1,0 0 0,0 0 0,-1 0-1,1 0 1,0 0 0,0 0-1,-1-1 1,1 1 0,0 0-1,-1 0 1,2-1 0,21-4 444,-9-2-425,-1 0 0,0-1 1,0 0-1,0-1 0,-1 0 1,-1-1-1,0-1 0,0 0 1,-1 0-1,0-1 0,-1 0 1,0-1-1,9-19 0,-37 66-1796,12-25 1600,1 1-1,0 0 1,1 0-1,0 1 1,1-1 0,0 1-1,-3 18 1,7-29 26,-1 1-1,1-1 1,0 1 0,0 0 0,1-1 0,-1 1-1,0-1 1,0 1 0,0 0 0,0-1 0,0 1 0,1-1-1,-1 1 1,0-1 0,1 1 0,-1-1 0,0 1-1,1-1 1,-1 1 0,0-1 0,1 1 0,-1-1 0,1 0-1,-1 1 1,1-1 0,-1 1 0,1-1 0,-1 0 0,1 0-1,-1 1 1,1-1 0,0 0 0,-1 0 0,1 0-1,-1 0 1,1 0 0,0 0 0,-1 0 0,1 0 0,-1 0-1,1 0 1,0 0 0,-1 0 0,1 0 0,0 0-1,30-9-4160,0-6-1770</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7:57:58.620"/>
    </inkml:context>
    <inkml:brush xml:id="br0">
      <inkml:brushProperty name="width" value="0.025" units="cm"/>
      <inkml:brushProperty name="height" value="0.025" units="cm"/>
    </inkml:brush>
  </inkml:definitions>
  <inkml:trace contextRef="#ctx0" brushRef="#br0">219 171 11147,'0'0'3453,"-8"11"-2347,6-10-1145,-17 25 2012,-27 44 0,40-60-1591,1 1-1,0-1 1,0 1 0,2 0 0,-1 0-1,1 1 1,1-1 0,0 1-1,-1 16 1,10 63-137,-4-67-190,-1 0 0,-1 1 0,-2 28 0,0-48 117,0 0 0,-1 0-1,0 0 1,0 0 0,0 0 0,0 0 0,-1 0 0,0-1 0,0 0 0,0 1 0,0-1 0,-6 5 0,7-6 5,-1-1-1,1 1 1,-1-1-1,0 0 1,0 0-1,1 0 1,-1 0-1,-1 0 1,1-1-1,0 0 1,0 1-1,-1-1 1,1 0-1,0 0 1,-1-1-1,1 1 1,-1-1-1,1 0 1,-6 0-1,8-1-151,0 0-1,0 0 1,0 0 0,0 0-1,0 0 1,0 0-1,0 0 1,0 0 0,0-1-1,1 1 1,-1 0-1,0 0 1,1-1 0,-1 1-1,1-1 1,0 1 0,-1 0-1,1-1 1,0 1-1,0-1 1,0 1 0,0-1-1,0 1 1,0-1-1,0 1 1,1-3 0,7-43 335,-3 35-407,0 1 0,1-1-1,1 1 1,0 1 0,0-1 0,1 1-1,0 0 1,11-10 0,85-68-676,-66 57 542,9-6 158,-2-1 0,-1-3-1,-3-2 1,-1-1 0,46-68 0,-83 108 99,0-1 0,0 1 0,0-1-1,-1 0 1,0 0 0,0 0 0,0 0 0,0 0 0,-1 0 0,0 0 0,0-1 0,-1 1-1,1-8 1,-2 12-65,1 0 0,-1 0-1,0 0 1,1 0 0,-1 1-1,0-1 1,0 0 0,1 0-1,-1 0 1,0 1 0,0-1-1,0 0 1,0 1 0,0-1-1,0 1 1,0-1 0,0 1-1,0 0 1,0-1 0,-1 1-1,1 0 1,0 0 0,0 0 0,0 0-1,0 0 1,0 0 0,-1 0-1,1 0 1,0 0 0,0 0-1,0 1 1,0-1 0,0 0-1,0 1 1,0-1 0,-2 2-1,-42 16 193,32-9-142,0 1 1,1 1-1,0 0 0,1 1 0,0 0 0,-15 21 1,21-26-30,1 0 0,-1 0 1,1 1-1,1-1 0,-1 1 0,2 0 1,-1 0-1,1 0 0,0 0 1,0 1-1,1-1 0,0 0 0,1 1 1,0 12-1,1-19-27,-1 1 1,1-1-1,0 0 1,0 1-1,0-1 1,0 1-1,0-1 0,1 0 1,-1 0-1,1 0 1,-1 0-1,1 0 0,0 0 1,0 0-1,0-1 1,0 1-1,0-1 1,0 1-1,0-1 0,1 0 1,-1 0-1,0 0 1,1 0-1,-1 0 0,1 0 1,4 0-1,34 5-2494,-4-6-5236,-9-1-2722</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6:29.887"/>
    </inkml:context>
    <inkml:brush xml:id="br0">
      <inkml:brushProperty name="width" value="0.025" units="cm"/>
      <inkml:brushProperty name="height" value="0.025" units="cm"/>
      <inkml:brushProperty name="color" value="#E71224"/>
    </inkml:brush>
  </inkml:definitions>
  <inkml:trace contextRef="#ctx0" brushRef="#br0">47 109 8584,'0'0'3609,"-8"2"-1436,-24 7-908,32-9-1253,0 0 1,0 0 0,-1 0-1,1 0 1,0 0 0,0 0-1,0 0 1,-1 0 0,1 0-1,0 0 1,0 0-1,-1 0 1,1 0 0,0 0-1,0 0 1,0 0 0,-1 0-1,1 0 1,0 0 0,0 0-1,0 1 1,-1-1 0,1 0-1,0 0 1,0 0-1,0 0 1,-1 0 0,1 1-1,0-1 1,0 0 0,0 0-1,0 0 1,0 1 0,0-1-1,0 0 1,-1 0 0,1 0-1,0 1 1,0-1-1,0 0 1,0 0 0,0 0-1,0 1 1,0-1 0,0 0-1,0 0 1,0 1 0,0-1-1,0 0 1,0 0-1,0 0 1,1 1 0,8 2 320,44 4 1273,1-3-1,100-4 0,-56-2-975,1927-46 288,-1684 24-862,1040-42 379,-713 101 35,-656-32-440,-39-3-731,-46-5-3689,39-2-158</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7:43.164"/>
    </inkml:context>
    <inkml:brush xml:id="br0">
      <inkml:brushProperty name="width" value="0.025" units="cm"/>
      <inkml:brushProperty name="height" value="0.025" units="cm"/>
      <inkml:brushProperty name="color" value="#E71224"/>
    </inkml:brush>
  </inkml:definitions>
  <inkml:trace contextRef="#ctx0" brushRef="#br0">199 81 3619,'0'0'2659,"-54"-51"-3043,42 43 768,-3 0 128,0 2-31,-2 1-193,0 3-160,-3 1-32,-3 1-32,-3 0-1121</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7:44.117"/>
    </inkml:context>
    <inkml:brush xml:id="br0">
      <inkml:brushProperty name="width" value="0.025" units="cm"/>
      <inkml:brushProperty name="height" value="0.025" units="cm"/>
      <inkml:brushProperty name="color" value="#E71224"/>
    </inkml:brush>
  </inkml:definitions>
  <inkml:trace contextRef="#ctx0" brushRef="#br0">0 168 11979,'0'0'7682,"11"-2"-6459,449-48 3672,99 16-3019,-352 19-1569,-102 6 480,0-5-1,111-29 1,-210 43-670,-14 6 635,2-1-4527</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0:01.416"/>
    </inkml:context>
    <inkml:brush xml:id="br0">
      <inkml:brushProperty name="width" value="0.025" units="cm"/>
      <inkml:brushProperty name="height" value="0.025" units="cm"/>
      <inkml:brushProperty name="color" value="#E71224"/>
    </inkml:brush>
  </inkml:definitions>
  <inkml:trace contextRef="#ctx0" brushRef="#br0">452 121 5669,'0'0'6038,"-3"-10"-3967,2 5-1722,-1-1 0,0 0 0,-1 1 0,1 0 0,-1-1 0,0 1 0,-1 0 0,1 0 0,-1 1 0,0-1 0,0 1 0,0 0 0,-1 0 0,1 0 0,-10-5 0,7 5-250,1 0-1,-1 1 0,0-1 0,0 2 0,0-1 1,0 1-1,-1 0 0,1 0 0,-1 1 0,1 0 1,-1 1-1,1-1 0,-1 2 0,0-1 1,1 1-1,-1 0 0,1 0 0,-1 1 0,1 0 1,0 0-1,0 1 0,0 0 0,0 0 0,0 1 1,-7 5-1,1 0-68,1 1-1,0 1 1,1 0 0,1 0-1,-1 1 1,2 0-1,-1 1 1,2 0 0,0 1-1,1-1 1,-9 22 0,0 6 204,-20 78 1,32-99-195,1-1 1,0 1-1,2 0 1,0 0-1,1 0 1,4 29-1,-3-43-18,0-1-1,1 1 0,-1 0 0,1 0 0,1-1 1,-1 0-1,1 1 0,0-1 0,0 0 0,0 0 1,1 0-1,0-1 0,0 1 0,5 4 0,-1-3-7,0-1-1,0 1 1,0-1 0,1 0-1,-1-1 1,1 0-1,0 0 1,11 2-1,0-1 20,1-1-1,0-1 1,1-1-1,-1 0 0,0-2 1,1 0-1,27-5 1,-29 1 105,0 0 0,-1-1 0,1-2 0,-2 1 0,1-2 0,-1-1 0,0 0 0,-1-1 0,0-1 0,30-24 0,-36 25 63,-1 0 0,0 0-1,0-1 1,-1 0 0,-1-1-1,0 0 1,0 0 0,-1-1 0,-1 0-1,0 0 1,-1 0 0,0-1-1,-1 0 1,0 0 0,2-27 0,-5 26-137,0-1 0,-2 1 0,0 0 1,0 0-1,-1 0 0,-1 0 0,-1 0 1,0 0-1,-1 1 0,-13-28 0,14 34-109,0 1-1,-1 0 1,0 0 0,-1 1-1,1-1 1,-1 1-1,0 0 1,-1 1-1,0-1 1,0 1-1,0 1 1,0-1-1,-1 1 1,1 0-1,-1 1 1,0 0-1,0 0 1,0 1-1,-1 0 1,1 0-1,-11 0 1,3 1-933,0 1 1,0 0-1,-23 4 1,-16 8-4599,10 2-2848</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2:48.383"/>
    </inkml:context>
    <inkml:brush xml:id="br0">
      <inkml:brushProperty name="width" value="0.025" units="cm"/>
      <inkml:brushProperty name="height" value="0.025" units="cm"/>
      <inkml:brushProperty name="color" value="#E71224"/>
    </inkml:brush>
  </inkml:definitions>
  <inkml:trace contextRef="#ctx0" brushRef="#br0">1 354 5830,'0'0'6256,"9"4"-5167,11 2-696,-1-1-1,1 0 0,0-1 1,0-2-1,22 1 0,397-20 2619,102 4-1457,-337 20-371,-144-2-1002,0-3-1,1-2 1,116-17-1,-7-8 747,293-7-1,-393 30-1081,348-35 609,-16 0 53,935 0 742,-1220 38-1222,345-10 80,816-44-71,-1220 51-35,988-78 207,-1019 78-106,-1-1-1,1-1 0,-1-2 1,47-15-1,-146 25 721,64-2-1638,-3 0-458,3-1-3826</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00.215"/>
    </inkml:context>
    <inkml:brush xml:id="br0">
      <inkml:brushProperty name="width" value="0.025" units="cm"/>
      <inkml:brushProperty name="height" value="0.025" units="cm"/>
    </inkml:brush>
  </inkml:definitions>
  <inkml:trace contextRef="#ctx0" brushRef="#br0">1 140 4901,'0'0'22869,"38"11"-22196,-5-11-321,4 0-256,1-9-320,-2-4-2883,-3-2-3747,-1 0-10443</inkml:trace>
  <inkml:trace contextRef="#ctx0" brushRef="#br0" timeOffset="1">516 0 18193,'0'0'8211,"-9"10"-5729,2-4-2158,2-3-176,1 1 0,-1 0 0,1 0 1,0 0-1,0 1 0,0-1 0,1 1 1,0 0-1,0 0 0,0 0 1,0 1-1,1-1 0,0 1 0,0-1 1,-2 10-1,5-14-200,-1-1 1,1 1 0,0 0-1,0-1 1,-1 1-1,1 0 1,0-1-1,0 1 1,0-1-1,-1 1 1,1-1-1,0 1 1,0-1-1,0 0 1,0 1 0,0-1-1,0 0 1,0 0-1,0 0 1,0 0-1,0 1 1,0-2-1,0 1 1,0 0-1,2 0 1,32-1-1379,-33 0 1246,34-5-2185,-29 5 2209,0-1-1,0 1 1,0 0 0,0 1-1,0-1 1,13 2-1,-20 0 196,1-1-1,0 0 0,0 1 0,0-1 1,0 1-1,-1-1 0,1 1 0,0-1 1,0 1-1,-1 0 0,1-1 0,0 1 1,-1 0-1,1-1 0,-1 1 0,1 0 1,-1 0-1,1 0 0,-1 0 0,1-1 0,-1 1 1,0 0-1,0 0 0,1 0 0,-1 0 1,0 0-1,0 0 0,0 0 0,0 0 1,0 0-1,0 0 0,0 0 0,0 0 1,-1-1-1,1 1 0,-1 1 0,1 2 201,-1 0 0,0-1-1,0 1 1,0-1 0,-1 0 0,1 1-1,-1-1 1,-2 4 0,-3 1-6,0-1-1,0 1 1,-1-2 0,1 1 0,-1-1 0,-1 0 0,1 0 0,-1-1 0,0 0-1,0-1 1,-1 0 0,1-1 0,-1 0 0,0 0 0,-18 2 0,27-5-408,-1 0-1,1 0 1,0 0 0,0 0 0,-1 0-1,1 0 1,0 0 0,0-1 0,0 1 0,0-1-1,-1 1 1,1-1 0,0 1 0,0-1 0,0 1-1,0-1 1,0 0 0,0 0 0,0 0-1,0 1 1,1-1 0,-1 0 0,0 0 0,0 0-1,1 0 1,-1 0 0,0 0 0,0-2-1,-6-36-10584,6 5-2731</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4:37.699"/>
    </inkml:context>
    <inkml:brush xml:id="br0">
      <inkml:brushProperty name="width" value="0.025" units="cm"/>
      <inkml:brushProperty name="height" value="0.025" units="cm"/>
      <inkml:brushProperty name="color" value="#E71224"/>
    </inkml:brush>
  </inkml:definitions>
  <inkml:trace contextRef="#ctx0" brushRef="#br0">905 622 4036,'0'0'-1564,"6"-10"266,25-29 2437,34-34 0,-29 36 1183,53-75 1,-81 100-1615,0-1 1,-1 0 0,0 0 0,-1 0-1,-1-1 1,0 0 0,0 0-1,-2 0 1,0-1 0,2-27-1,-5 38-582,0 0 0,0 0 0,-1 0 0,1 1 0,-1-1 0,0 0 0,0 0 0,-1 1 0,1-1 0,-1 0 0,0 1 0,0 0 0,0-1 0,0 1 0,-1 0 0,1 0-1,-1 0 1,0 0 0,1 1 0,-2-1 0,1 1 0,0 0 0,0 0 0,-1 0 0,1 0 0,-1 0 0,1 1 0,-1-1 0,0 1 0,1 0 0,-8-1 0,-12-2-25,-1 0 0,0 2 1,0 1-1,-25 1 0,29 0 98,-16 2-196,1 1 1,0 2 0,0 1 0,0 2 0,1 2 0,0 1-1,0 1 1,2 2 0,0 1 0,0 2 0,1 1 0,2 1-1,0 2 1,-34 30 0,19-11-16,2 2-1,2 1 1,2 3-1,2 0 0,1 3 1,3 1-1,-46 98 1,63-114 81,2 0 1,1 0-1,1 1 1,2 1 0,2 0-1,1 0 1,2 0-1,1 1 1,3 41-1,2-55-56,0-1 0,2 1 0,0-1 0,2 0 0,0 0 0,1 0 0,2-1 0,0 0 0,1-1-1,1 0 1,1 0 0,1-1 0,0-1 0,1 0 0,30 27 0,-27-29-6,1-2-1,0 0 1,1-1 0,1-1-1,0 0 1,1-2-1,0 0 1,1-2 0,-1 0-1,27 5 1,-18-7-9,1-2-1,-1-1 1,1-1 0,0-1 0,0-2 0,59-10-1,-37 0 146,0-2-1,-2-3 1,1-2-1,-2-3 1,-1-1-1,0-3 1,-2-1-1,59-45 1,-56 34 322,-1-3 1,-2-2-1,-2-1 1,-2-3-1,-2-2 1,39-58-1,-58 71-206,-1 0 1,-2-1-1,-1-1 1,-2-1-1,-2 0 1,-2-1-1,-1 0 1,-2-1-1,-1 0 1,2-60-1,-8 60-234,-2 0 1,-1 0-1,-3 1 0,-1-1 0,-2 1 0,-19-64 0,20 87-83,-1 0 0,0 1 0,-1-1 0,-1 1 0,0 1 0,-1 0 0,-21-23 0,22 28-64,0 0-1,-1 1 1,0 0 0,-1 1-1,0 0 1,0 1 0,0 0-1,-1 1 1,0 0 0,0 1-1,-20-5 1,16 7-308,-1 0-1,1 0 0,-1 2 1,1 0-1,0 1 1,-1 0-1,1 1 1,0 1-1,0 1 1,0 0-1,0 1 1,1 1-1,0 0 0,0 1 1,1 1-1,-1 0 1,2 1-1,-1 1 1,-12 11-1,-48 43-5009</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4:54.030"/>
    </inkml:context>
    <inkml:brush xml:id="br0">
      <inkml:brushProperty name="width" value="0.025" units="cm"/>
      <inkml:brushProperty name="height" value="0.025" units="cm"/>
      <inkml:brushProperty name="color" value="#E71224"/>
    </inkml:brush>
  </inkml:definitions>
  <inkml:trace contextRef="#ctx0" brushRef="#br0">259 34 6790,'0'0'11361,"-8"-6"-10064,-29-17-64,36 22-1159,-1 0 0,0 1 0,1-1 0,-1 1 0,0-1 0,0 1 0,1 0 0,-1-1 0,0 1 0,0 0 0,0 0 0,1 0 0,-1 0 0,0 1 0,0-1 0,1 0 0,-1 1 0,0-1 0,1 1 0,-1 0 0,0 0 0,1-1 0,-1 1 0,1 0 0,-1 0 0,1 0 0,0 1 0,-1-1 0,1 0 0,0 0 0,0 1 0,0-1 0,0 1 0,0-1 0,0 1 0,0-1 0,-1 4 0,-2 4 174,0 1 0,0-1 0,0 1 0,-2 15 0,6-24-227,-6 33 393,2 0-1,1 0 1,1 0-1,2 0 0,2 1 1,1-1-1,1-1 1,2 1-1,2-1 1,20 58-1,-24-74-547,1-1 0,-2 2-1,0-1 1,-2 0 0,1 24-1,-2-41 76,0 0 0,0 1 0,0-1 0,0 1 0,0-1 0,0 0 0,0 1-1,0-1 1,0 1 0,0-1 0,0 0 0,0 1 0,0-1 0,0 1 0,0-1 0,0 0 0,-1 1-1,1-1 1,0 1 0,0-1 0,0 0 0,-1 1 0,1-1 0,0 0 0,0 1 0,-1-1 0,1 0-1,0 0 1,-1 1 0,1-1 0,0 0 0,-1 0 0,1 0 0,-1 1 0,1-1 0,0 0 0,-1 0-1,0 0 1,-16-9-1484,-14-23-743,-53-117-2954,39 46 7640,45 102-2241,-1 0-1,1 0 1,0 0-1,0 0 1,-1 1-1,1-1 1,0 0-1,0 0 1,0 0-1,0 0 1,0 0-1,0 0 1,0 0-1,0 1 0,0-1 1,1 0-1,-1 0 1,0 0-1,0 0 1,1 0-1,-1 1 1,1-1-1,-1 0 1,1 0-1,-1 1 1,2-2-1,-1 1-40,1-1-1,0 1 1,0 0 0,-1 0-1,1 1 1,0-1-1,0 0 1,0 1 0,0-1-1,0 1 1,4-1-1,10 0-410,0 1 0,28 3 0,-19-1 340,54-3-6239,-42-6-337</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4:54.386"/>
    </inkml:context>
    <inkml:brush xml:id="br0">
      <inkml:brushProperty name="width" value="0.025" units="cm"/>
      <inkml:brushProperty name="height" value="0.025" units="cm"/>
      <inkml:brushProperty name="color" value="#E71224"/>
    </inkml:brush>
  </inkml:definitions>
  <inkml:trace contextRef="#ctx0" brushRef="#br0">137 0 8456,'0'0'13479,"-10"8"-12769,-1 2-530,-1 1 1,2-1-1,-1 2 0,2-1 0,-1 1 0,2 1 0,-1 0 0,2 0 0,0 1 0,-10 25 0,14-27-14,-1-1 0,1 2 0,1-1-1,1 0 1,-1 0 0,2 1 0,0-1 0,0 1 0,1-1-1,5 24 1,-4-31-289,0 1 0,0-1 0,0 1 0,0-1 0,1 0-1,0 0 1,0 0 0,1-1 0,-1 1 0,1-1 0,0 1 0,1-1-1,-1 0 1,0-1 0,1 1 0,0-1 0,0 0 0,0 0 0,0-1 0,1 1-1,-1-1 1,0 0 0,1 0 0,0-1 0,5 1 0,-2 0-1722,-1-1 0,1 0 0,-1-1 0,15 0 0,3-5-8335</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4:54.726"/>
    </inkml:context>
    <inkml:brush xml:id="br0">
      <inkml:brushProperty name="width" value="0.025" units="cm"/>
      <inkml:brushProperty name="height" value="0.025" units="cm"/>
      <inkml:brushProperty name="color" value="#E71224"/>
    </inkml:brush>
  </inkml:definitions>
  <inkml:trace contextRef="#ctx0" brushRef="#br0">230 0 14926,'0'0'3876,"-29"70"-2787,8-37-96,-3 7-257,-3-1-127,1-1-129,0-2-127,4-8 63,4-4-128,3-5-191,6-9-33,3-5-609,3-5-1024,0-5-1346,3-17-3107</inkml:trace>
  <inkml:trace contextRef="#ctx0" brushRef="#br0" timeOffset="1">1 94 14606,'0'0'7079,"17"49"-5638,-1-31-256,5 0-608,6-1-385,2-6-128,4-2-1281,3-3-1538,-1-6-704,-4 0-2627,-2-10-96</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4:55.100"/>
    </inkml:context>
    <inkml:brush xml:id="br0">
      <inkml:brushProperty name="width" value="0.025" units="cm"/>
      <inkml:brushProperty name="height" value="0.025" units="cm"/>
      <inkml:brushProperty name="color" value="#E71224"/>
    </inkml:brush>
  </inkml:definitions>
  <inkml:trace contextRef="#ctx0" brushRef="#br0">112 0 16656,'0'0'5381,"-2"68"-3812,15-43-319,0 0-290,0 5-543,-3 1-321,-5 2 0,-5 0-64,0 4 128,-16 0-64,-9 0-96,-7 0-480,-1-4-1026,1-6-1440,6-11-2371</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4:55.445"/>
    </inkml:context>
    <inkml:brush xml:id="br0">
      <inkml:brushProperty name="width" value="0.025" units="cm"/>
      <inkml:brushProperty name="height" value="0.025" units="cm"/>
      <inkml:brushProperty name="color" value="#E71224"/>
    </inkml:brush>
  </inkml:definitions>
  <inkml:trace contextRef="#ctx0" brushRef="#br0">1 1 9513,'0'0'15022,"0"51"-13388,30-43 95,9-2-543,12-3-674,5-3-384,1 0-32,-4 0-1153,-6 0-2658,-16 0-1602,-13 0-2403</inkml:trace>
  <inkml:trace contextRef="#ctx0" brushRef="#br0" timeOffset="1">126 146 9769,'0'0'11723,"60"22"-9705,-13-21-737,7-1-896,6 0-353,-4-4-1890,-6-7-4164,-5-2-7590</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4:56.081"/>
    </inkml:context>
    <inkml:brush xml:id="br0">
      <inkml:brushProperty name="width" value="0.025" units="cm"/>
      <inkml:brushProperty name="height" value="0.025" units="cm"/>
      <inkml:brushProperty name="color" value="#E71224"/>
    </inkml:brush>
  </inkml:definitions>
  <inkml:trace contextRef="#ctx0" brushRef="#br0">0 1 17521,'0'0'4820,"13"0"-2989,11 0-916,0 0 0,45 9 0,-60-8-818,-1 1 0,0 0 1,0 0-1,0 0 0,0 1 0,-1 1 0,1-1 0,-1 1 1,1 0-1,-1 1 0,-1 0 0,1 0 0,11 12 0,-16-15-96,-1 0-1,0-1 1,0 1-1,0 0 1,0 0-1,0 0 0,0 0 1,0 0-1,-1 0 1,1 0-1,-1 1 1,1-1-1,-1 0 0,0 0 1,0 0-1,0 1 1,0-1-1,0 0 1,-1 0-1,1 0 0,-1 0 1,1 0-1,-1 0 1,0 1-1,0-1 1,0-1-1,0 1 1,0 0-1,0 0 0,0 0 1,-1 0-1,1-1 1,-1 1-1,1-1 1,-3 2-1,-7 7 65,-1-1-1,0-1 1,0 0 0,-19 9 0,-4 4 39,35-21-107,-1 0 1,1 0 0,-1 1 0,1-1 0,-1 0 0,1 0 0,0 1 0,-1-1 0,1 0 0,-1 1 0,1-1 0,0 0 0,0 1 0,-1-1 0,1 0 0,0 1 0,-1-1 0,1 1 0,0-1 0,0 0 0,0 1 0,0-1 0,-1 1 0,1-1 0,0 1-1,0-1 1,0 1 0,0-1 0,0 1 0,0-1 0,0 1 0,0-1 0,0 1 0,0-1 0,1 1 0,-1-1 0,0 0 0,0 1 0,0-1 0,1 1 0,-1-1 0,0 1 0,0-1 0,1 0 0,-1 1 0,0-1 0,1 0 0,-1 1 0,0-1 0,1 0 0,-1 1-1,0-1 1,1 0 0,-1 0 0,1 0 0,-1 1 0,1-1 0,-1 0 0,1 0 0,0 0 0,35 10-34,-29-8 42,8 1-58,1 1 0,-1 1 1,0 0-1,0 2 0,19 10 0,-31-16 46,-1 0 0,1 0 0,-1 1 0,0-1 0,0 1 0,1 0 0,-1 0 0,0 0-1,-1 0 1,1 0 0,0 0 0,0 0 0,-1 0 0,1 1 0,-1-1 0,0 1 0,0-1 0,0 1-1,0-1 1,0 1 0,-1 0 0,1 0 0,-1-1 0,1 1 0,-1 0 0,0 0 0,0-1-1,0 1 1,-1 0 0,1 0 0,-1-1 0,1 1 0,-1 0 0,0-1 0,0 1 0,0-1 0,-1 1-1,1-1 1,0 1 0,-3 2 0,-2 1 182,1 1 0,-1-2 0,0 1 0,0 0 0,-1-1 0,1-1 0,-1 1 0,0-1 0,-1 0 0,1 0 0,-1-1 0,1 0 0,-1 0-1,-10 1 1,6-1-88,0-1 0,0 0 0,-1 0 0,1-1 0,0-1 0,0 0 0,-1-1-1,1-1 1,-13-2 0,3-6-2328,10-1-7045</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6:49.808"/>
    </inkml:context>
    <inkml:brush xml:id="br0">
      <inkml:brushProperty name="width" value="0.025" units="cm"/>
      <inkml:brushProperty name="height" value="0.025" units="cm"/>
      <inkml:brushProperty name="color" value="#E71224"/>
    </inkml:brush>
  </inkml:definitions>
  <inkml:trace contextRef="#ctx0" brushRef="#br0">4103 190 6951,'-308'-71'5652,"-426"-26"-8091,-158 75 6619,672 36-3610,2 9-1,-230 55 1,318-47-504,2 5 0,-211 91 0,275-98-18,2 3 1,1 3 0,2 3 0,1 2-1,2 2 1,-97 97 0,135-119 68,1 0 0,0 1 0,2 1 1,0 0-1,2 1 0,0 1 0,2 0 0,0 1 1,2 0-1,1 0 0,1 1 0,1 0 1,1 0-1,1 1 0,2-1 0,0 1 0,2 0 1,1 0-1,1-1 0,1 1 0,2-1 1,0 0-1,16 43 0,-1-24-92,3 0 0,1-2-1,3 0 1,1-2 0,2-1 0,2-1 0,1-2-1,2-1 1,40 31 0,7-1-18,3-4 1,2-3-1,120 59 1,-52-43-46,4-6 0,319 91 0,-235-101 47,350 40 0,-363-78 228,343-12 1,-447-17-200,0-6 1,-1-5-1,-1-6 1,202-67-1,-194 44 181,-2-6 0,-2-6-1,235-151 1,-311 176-105,-1-2-1,-2-3 1,-2-2-1,51-57 1,-80 77-88,-1 1-1,-1-2 1,0 0 0,-2-1-1,-1-1 1,-1 0 0,-1-1-1,-1 0 1,-1 0 0,-2-1-1,9-54 1,-13 44 75,-2 0-1,-1 0 1,-2 0 0,-1 1 0,-3-1-1,0 0 1,-2 1 0,-2 1 0,-16-38 0,7 28-36,-2 2 1,-2 0-1,-2 1 0,-2 2 1,-1 0-1,-48-49 1,25 37-185,-3 2 0,-1 3 0,-3 2 0,-2 3 1,-1 3-1,-2 2 0,-2 3 0,-1 3 0,-93-31 0,-206-31-2338,-9 31-4170,369 61 6503,-274-41-10612</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7:02.959"/>
    </inkml:context>
    <inkml:brush xml:id="br0">
      <inkml:brushProperty name="width" value="0.025" units="cm"/>
      <inkml:brushProperty name="height" value="0.025" units="cm"/>
      <inkml:brushProperty name="color" value="#E71224"/>
    </inkml:brush>
  </inkml:definitions>
  <inkml:trace contextRef="#ctx0" brushRef="#br0">1658 289 6662,'-74'-2'6654,"3"-8"-3416,43 5-2858,1-2 0,0 0 0,1-2 0,0-1 0,-44-25 0,54 27-119,1 1 0,-2 0 0,1 1 0,-1 1 0,1 0 0,-2 1-1,1 1 1,0 0 0,0 2 0,-27 0 0,9 4-190,0 1 0,-1 1 0,2 2-1,-41 14 1,-54 20 72,2 6-1,-184 95 0,291-129-108,0 0 0,0 2 0,1 0 0,1 2 0,1 0-1,0 0 1,2 2 0,0 0 0,0 1 0,2 0 0,1 1 0,0 0-1,2 1 1,-11 31 0,4-4-28,3 1 0,1 1 0,3 0 1,2 0-1,-3 89 0,11-140-6,3 381 64,0-326-63,4-1 0,1 0 0,3 0 0,35 100 0,-35-129 24,1-1-1,1-1 0,1 0 1,1-1-1,1 0 0,1-1 1,1-1-1,0-1 0,2 0 1,0-2-1,45 31 0,13-1 107,1-4 0,103 41-1,-76-37 78,-8 0-108,1 1-18,195 65 1,-262-104-78,1-1 1,-1-1-1,1-2 1,0-1-1,1-2 1,-1-1-1,0-2 1,0-1-1,1-2 1,52-12-1,-24-4 88,-1-2 0,-1-3 0,-1-3 0,91-58 0,201-171 318,-279 193-118,-2-2 0,93-115 1,98-168 150,-228 301-327,55-102 1,-79 132-106,-2 0 0,0 0 1,-1 0-1,0-1 0,-2 0 0,0 0 1,-1-1-1,-1 1 0,-1-37 0,-3 44-5,0 0-1,-1 0 0,-1 1 0,0-1 0,0 1 0,-1 0 0,0 0 1,-1 0-1,-1 1 0,0 0 0,0 0 0,-1 0 0,0 1 1,0 0-1,-11-8 0,-18-14 14,-2 1-1,-58-33 1,91 59-17,-180-108 27,-239-163 36,412 266-73,-267-187-2547,238 171 1905,0 3 0,-2 1 0,0 2 0,-2 3 0,-51-13 1,-66 0-3073,-16 13-1991</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39.468"/>
    </inkml:context>
    <inkml:brush xml:id="br0">
      <inkml:brushProperty name="width" value="0.025" units="cm"/>
      <inkml:brushProperty name="height" value="0.025" units="cm"/>
    </inkml:brush>
  </inkml:definitions>
  <inkml:trace contextRef="#ctx0" brushRef="#br0">318 52 6502,'0'0'11552,"2"-8"-9694,-2 5-1769,0-26 1652,0 28-1682,-1 0-1,1 0 0,-1 0 0,0 1 0,1-1 0,-1 0 1,0 1-1,0-1 0,0 0 0,1 1 0,-1-1 0,0 1 1,0-1-1,0 1 0,0 0 0,0-1 0,0 1 0,0 0 1,0 0-1,0 0 0,0-1 0,0 1 0,0 0 0,0 0 1,0 1-1,0-1 0,0 0 0,0 0 0,0 0 0,0 1 1,0-1-1,0 0 0,0 1 0,0-1 0,0 1 0,-1 0 1,-9 4 63,1 0 1,-1 1-1,1 0 1,0 0-1,0 1 0,1 1 1,0-1-1,-8 11 1,-63 73 723,60-65-84,-32 52 0,46-67-610,1-1 0,0 1 0,1 0 1,0 1-1,0-1 0,1 1 0,1-1 0,-2 19 1,4-28-149,0 0 0,0 0 0,0 0 1,0 0-1,0 1 0,1-1 1,-1 0-1,1 0 0,-1 0 1,1 0-1,0 0 0,0 0 1,0 0-1,0 0 0,0 0 1,0-1-1,0 1 0,1 0 1,-1-1-1,1 1 0,-1-1 1,1 1-1,1 1 0,1-1 24,0-1 0,0 1 0,-1-1 0,1 1 0,0-1-1,0 0 1,0-1 0,0 1 0,0-1 0,0 1 0,7-2 0,0 1 95,0-2 0,0 1 1,0-2-1,0 1 0,0-1 1,-1-1-1,1 0 0,14-8 1,-13 4-54,0 0 0,-1-1 0,0 0 0,15-15 0,-22 19-55,0 1 0,-1-1 0,1 0 0,-1 0 0,0 0 0,0 0 0,-1 0 0,1-1 0,-1 1 0,-1-1 0,1 0 0,-1 1 0,1-11 0,-1 15-14,-1 0 0,0 0 1,0 1-1,0-1 0,0 0 0,0 0 0,0 0 0,0 0 1,-1 0-1,1 0 0,0 0 0,0 0 0,-1 0 0,1 0 1,0 1-1,-1-1 0,1 0 0,-1 0 0,1 0 0,-1 1 1,0-1-1,1 0 0,-1 1 0,0-1 0,1 0 0,-1 1 1,0-1-1,0 1 0,0-1 0,1 1 0,-1 0 0,0-1 0,0 1 1,0 0-1,0-1 0,0 1 0,0 0 0,0 0 0,0 0 1,0 0-1,0 0 0,0 0 0,1 0 0,-1 0 0,0 0 1,0 1-1,0-1 0,0 0 0,0 0 0,0 1 0,0-1 1,1 1-1,-1-1 0,0 1 0,-1 0 0,-2 1-6,-1 0-1,1 0 1,-1 1-1,1-1 1,0 1 0,0 0-1,0 0 1,0 1-1,-4 5 1,7-8 11,0 0 0,0 0 0,1-1 0,-1 2 0,0-1 0,1 0 0,-1 0 0,0 0 0,1 0 0,0 0 0,-1 0 0,1 0 0,0 1 0,-1-1 0,1 0 0,0 0 0,0 1 0,0-1 0,0 0 0,0 0 0,0 1 0,1-1 0,-1 0 0,0 0 0,1 2 0,0-2 0,1 0-1,-1 0 1,0 0-1,0 0 1,1 0-1,-1-1 1,0 1-1,1-1 0,-1 1 1,1-1-1,-1 1 1,1-1-1,-1 0 1,0 0-1,1 0 1,-1 0-1,3 0 1,7-1 13,0 0 1,-1 0-1,0-1 1,19-6-1,-9-1 17,0-1 0,26-16 1,-30 15-36,0 2-1,1 0 1,28-10 0,-45 19-2,0 0-1,1-1 0,-1 1 1,1 0-1,-1 0 0,1 0 0,-1 0 1,1 0-1,-1 0 0,1 0 1,-1 0-1,1 0 0,-1 0 1,1 0-1,-1 0 0,1 0 1,-1 0-1,1 0 0,-1 0 0,1 0 1,-1 1-1,1-1 0,-1 0 1,1 0-1,-1 1 0,1-1 1,-1 0-1,0 1 0,1-1 1,-1 0-1,0 1 0,1-1 0,-1 1 1,2 20-20,-16 28 100,12-46-58,1 2-34,-5 9-92,1 1 1,1-1-1,0 1 0,1 0 1,-2 23-1,5-37 4,0-1-1,0 1 1,0 0 0,0-1-1,1 1 1,-1 0-1,0 0 1,0-1 0,1 1-1,-1-1 1,0 1 0,1 0-1,-1-1 1,1 1-1,-1-1 1,1 1 0,-1-1-1,1 1 1,-1-1 0,1 1-1,0-1 1,-1 1-1,1-1 1,0 0 0,-1 1-1,1-1 1,0 0 0,-1 0-1,1 0 1,0 1 0,0-1-1,-1 0 1,1 0-1,0 0 1,-1 0 0,1 0-1,0 0 1,0 0 0,-1-1-1,1 1 1,0 0-1,-1 0 1,1-1 0,1 1-1,2-1-461,0-1-1,0 1 1,0 0-1,0-1 1,0 0-1,0 0 1,4-4-1,4-4-2295,0-1-1,18-22 0,-4-3-3722</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00.559"/>
    </inkml:context>
    <inkml:brush xml:id="br0">
      <inkml:brushProperty name="width" value="0.025" units="cm"/>
      <inkml:brushProperty name="height" value="0.025" units="cm"/>
    </inkml:brush>
  </inkml:definitions>
  <inkml:trace contextRef="#ctx0" brushRef="#br0">1 5 14574,'0'0'10570,"62"-4"-8841,-40 4-672,4 4-800,-1 4-193,-1-3-1378,-1-4-3074,0 1-3875</inkml:trace>
  <inkml:trace contextRef="#ctx0" brushRef="#br0" timeOffset="1">532 17 10698,'0'0'15215,"-23"61"-13966,12-40-673,0 1-352,-3 1-159,1 3-65,0-1 0,-3-2 32,3-1-32,1-5-32,4-6-577,5-6-736,11-23-14158</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39.469"/>
    </inkml:context>
    <inkml:brush xml:id="br0">
      <inkml:brushProperty name="width" value="0.025" units="cm"/>
      <inkml:brushProperty name="height" value="0.025" units="cm"/>
    </inkml:brush>
  </inkml:definitions>
  <inkml:trace contextRef="#ctx0" brushRef="#br0">117 1 15407,'0'0'2722,"-38"54"-896,17-22 224,3 2-1153,1-1 512,4-2-32,7-3-864,2-1-449,4-7-1089,0-5-1794,0-5-992</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39.470"/>
    </inkml:context>
    <inkml:brush xml:id="br0">
      <inkml:brushProperty name="width" value="0.025" units="cm"/>
      <inkml:brushProperty name="height" value="0.025" units="cm"/>
    </inkml:brush>
  </inkml:definitions>
  <inkml:trace contextRef="#ctx0" brushRef="#br0">190 0 13485,'0'0'9128,"-11"2"-8556,-1 1-289,1 1 0,-1 0 0,1 1 0,0 0 0,-16 10 0,23-13-88,0 1 1,0-1-1,0 1 1,1 0-1,-1 0 1,1 0-1,0 1 0,0-1 1,0 1-1,0-1 1,0 1-1,1 0 1,0 0-1,0 0 1,0 1-1,0-1 1,0 0-1,1 1 1,0-1-1,-1 9 0,2-12-186,0 0-1,1 0 1,-1 0-1,0 0 0,1 0 1,-1 0-1,1 0 1,-1 0-1,1-1 0,-1 1 1,1 0-1,0 0 1,0 0-1,-1-1 0,1 1 1,0 0-1,0-1 1,0 1-1,-1 0 0,1-1 1,0 1-1,0-1 1,0 0-1,0 1 0,0-1 1,0 0-1,0 0 1,0 1-1,0-1 0,0 0 1,2 0-1,42 1 121,-34-1-121,28-1-197,51 3-588,-89-2 764,-1 0 0,1 0 0,0 0 0,0 0 0,0 0 0,0 0 0,0 1 0,0-1 0,0 0 0,0 0 0,-1 1 0,1-1 0,0 1 0,0-1 0,0 1 0,-1-1 0,1 1 0,0-1 0,0 1 0,-1 0 0,1-1 0,-1 1 0,1 0 0,0-1 0,-1 1 0,0 0 0,1 0 0,-1 0 0,1 1 0,-1 0 19,0-1 0,0 1 0,0 0-1,-1 0 1,1-1 0,-1 1 0,1 0 0,-1 0 0,0-1 0,1 1 0,-1-1 0,0 1 0,-2 2 0,-3 4 181,-1 0-1,1 0 0,-2-1 0,-8 7 0,-80 52 2057,85-59-2113,0-1 0,-1-1 0,1 0 0,-1 0 0,0-1 0,-1-1 1,-14 3-1,27-6-273,0 0 0,-1 0 0,1 0 0,-1 0 0,1 0 0,0 0 0,-1 0 1,1 0-1,-1 0 0,1 0 0,-1 0 0,1 0 0,0 0 0,-1 0 0,1 0 0,-1-1 1,1 1-1,0 0 0,-1 0 0,1 0 0,-1-1 0,1 1 0,0 0 0,-1 0 0,1-1 1,0 1-1,-1 0 0,1-1 0,0 1 0,0 0 0,0-1 0,-1 1 0,1-1 0,0 1 1,0 0-1,0-1 0,0 1 0,-1-1 0,1 1 0,0-1 0,0 1 0,0 0 0,0-1 1,0 1-1,0-1 0,0 1 0,0-1 0,0 1 0,1 0 0,-1-1 0,0 1 1,0-1-1,0-2-607,1-15-7471</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39.471"/>
    </inkml:context>
    <inkml:brush xml:id="br0">
      <inkml:brushProperty name="width" value="0.025" units="cm"/>
      <inkml:brushProperty name="height" value="0.025" units="cm"/>
    </inkml:brush>
  </inkml:definitions>
  <inkml:trace contextRef="#ctx0" brushRef="#br0">24 4 15855,'0'0'5830,"10"-1"-5227,2 0-465,0 0 0,1 1 1,-1 0-1,0 1 1,0 1-1,20 5 0,-28-7-126,0 1-1,0 0 0,0 0 1,0 1-1,0-1 0,-1 1 1,1 0-1,0 0 0,-1 0 1,0 1-1,1-1 1,-1 1-1,0-1 0,0 1 1,0 0-1,-1 0 0,1 1 1,-1-1-1,0 0 0,0 1 1,0 0-1,0-1 1,0 1-1,-1 0 0,0 0 1,1 0-1,-1 6 0,-1-4 152,0 0-1,-1 1 1,0-1-1,0 0 1,-1 1-1,0-1 1,0 0-1,0 0 1,-1-1-1,0 1 1,0 0-1,0-1 1,-1 0-1,0 1 1,0-2-1,-8 8 1,-9 10-15,-2-2 0,-30 21 0,29-23-226,-14 7-4321,26-23-2883</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39.472"/>
    </inkml:context>
    <inkml:brush xml:id="br0">
      <inkml:brushProperty name="width" value="0.025" units="cm"/>
      <inkml:brushProperty name="height" value="0.025" units="cm"/>
    </inkml:brush>
  </inkml:definitions>
  <inkml:trace contextRef="#ctx0" brushRef="#br0">43 0 10186,'0'0'13217,"7"9"-11786,-3-3-1224,0-1-1,0 1 1,0-1-1,-1 1 1,0 0-1,0 0 1,-1 0-1,1 1 1,-2-1-1,1 1 1,0-1 0,-1 1-1,-1 0 1,1-1-1,-1 12 1,-3 4 107,0 0 0,-1-1 0,-1 1 0,-1-1 0,-16 37 0,13-39-4,2 1 1,0 0-1,1 0 0,1 0 1,1 1-1,-2 29 1,6-48-305,0-1 1,0 0-1,1 0 1,-1 0-1,0 1 1,0-1-1,1 0 1,-1 0-1,0 0 1,1 1-1,-1-1 0,1 0 1,0 0-1,-1 0 1,1 0-1,0 0 1,0 0-1,-1 0 1,1-1-1,0 1 1,0 0-1,0 0 1,0 0-1,0-1 1,0 1-1,2 0 1,1 0 13,-1 0 1,1 0 0,0 0 0,0 0-1,-1-1 1,1 1 0,0-1 0,7-1-1,3 0 33,0-1-1,-1-1 1,27-8-1,31-18-52,-43 16 0,0 2 0,1 1 0,39-8 0,-51 18-4239,-17 0 4116,0 0 0,-1 0-1,1 0 1,0 1 0,0-1 0,0 0-1,-1 0 1,1 0 0,0 0-1,0 0 1,0 0 0,0 0 0,0 0-1,-1 1 1,1-1 0,0 0 0,0 0-1,0 0 1,0 0 0,0 0-1,0 1 1,0-1 0,-1 0 0,1 0-1,0 0 1,0 0 0,0 1-1,0-1 1,0 0 0,0 0 0,0 0-1,0 1 1,0-1 0,0 0-1,0 0 1,0 0 0,0 1 0,0-1-1,0 0 1,0 0 0,1 0-1,-1 0 1,0 1 0,0-1 0,0 0-1,0 0 1,0 0 0,0 0-1,0 1 1,0-1 0,1 0 0,-1 0-1,0 0 1,0 0 0,0 0-1,0 0 1,1 0 0,-1 0 0,0 1-1,0-1 1,0 0 0,0 0-1,1 0 1,-10 3-8504</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39.473"/>
    </inkml:context>
    <inkml:brush xml:id="br0">
      <inkml:brushProperty name="width" value="0.025" units="cm"/>
      <inkml:brushProperty name="height" value="0.025" units="cm"/>
    </inkml:brush>
  </inkml:definitions>
  <inkml:trace contextRef="#ctx0" brushRef="#br0">150 1 9929,'0'0'13667,"-10"12"-12952,-9 16-228,1-1 0,1 2 0,1 0 1,2 1-1,1 1 0,1 0 0,-13 59 0,23-77-294,0 1 0,1-1 0,0 0-1,2 0 1,-1 1 0,2-1 0,4 21 0,-5-29-245,0-1 0,1 1 0,0-1 1,0 0-1,1 1 0,-1-1 0,1 0 0,0 0 0,0 0 1,0-1-1,1 1 0,-1-1 0,1 0 0,0 0 0,-1 0 1,1 0-1,1-1 0,-1 1 0,0-1 0,1 0 0,-1-1 1,1 1-1,9 1 0,44 3-4552,-18-8-2803,-10-2-3420</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39.474"/>
    </inkml:context>
    <inkml:brush xml:id="br0">
      <inkml:brushProperty name="width" value="0.025" units="cm"/>
      <inkml:brushProperty name="height" value="0.025" units="cm"/>
    </inkml:brush>
  </inkml:definitions>
  <inkml:trace contextRef="#ctx0" brushRef="#br0">45 0 2947,'0'0'22181,"-5"10"-21306,5-8-867,-30 74 1803,28-69-1608,0 1 1,1-1-1,-1 0 1,1 0-1,0 1 1,1-1-1,0 1 1,0-1-1,1 0 1,2 14-1,-1-19-167,-1 1-1,0-1 0,1 0 1,0 0-1,0 0 0,-1 0 1,1-1-1,0 1 0,0 0 1,1-1-1,-1 0 0,0 1 1,0-1-1,1 0 0,-1 0 1,1 0-1,-1 0 0,1-1 1,-1 1-1,1-1 0,-1 1 1,1-1-1,0 0 0,-1 0 1,1 0-1,2-1 0,4 1 33,0 0-1,-1-1 0,1 0 1,-1-1-1,1 0 0,14-6 1,-12 3-45,-1 0-1,1-1 1,-2 0 0,1 0 0,-1-1 0,0-1-1,0 1 1,-1-2 0,0 1 0,13-18 0,-25 35-70,0 0 0,1 0 1,0 1-1,1-1 0,-2 13 1,4-21 56,-1 1 0,1 0 0,-1 0 0,1 0 1,0 0-1,0 0 0,0 0 0,0-1 0,0 1 0,0 0 1,0 0-1,1 0 0,-1 0 0,1 0 0,0-1 0,-1 1 1,1 0-1,0 0 0,0-1 0,0 1 0,0 0 0,0-1 1,0 1-1,1-1 0,-1 0 0,0 1 0,1-1 0,-1 0 1,1 0-1,-1 0 0,1 0 0,0 0 0,-1 0 0,1 0 0,0-1 1,2 1-1,2 0 14,-1 0 0,1 0 0,0-1 0,0 0 0,0 0 0,-1-1 0,1 0-1,0 0 1,0 0 0,-1 0 0,1-1 0,-1 0 0,1-1 0,-1 1 0,0-1 0,0 0 0,0 0 0,0 0 0,-1-1 0,1 1 0,6-8 0,-6 5 1,-1-1 1,1 0-1,-1 0 1,0 0-1,-1 0 1,0 0-1,0-1 0,0 1 1,-1-1-1,0 0 1,-1 0-1,1 0 1,-2 0-1,1 0 1,-1-8-1,0 14-116,-1-1-1,1 1 1,-1 0 0,1 0-1,-1 0 1,0 0-1,0 0 1,0 0 0,0 0-1,0 0 1,0 0 0,0 1-1,-1-1 1,1 0-1,-1 1 1,1-1 0,-1 1-1,1-1 1,-1 1 0,0 0-1,0 0 1,0 0 0,0 0-1,0 0 1,-4-1-1,4 1-168,-1 0-1,1 0 0,-1 0 0,1 1 0,-1 0 0,1-1 0,-1 1 1,0 0-1,1 0 0,-1 0 0,1 1 0,-1-1 0,1 1 0,-1-1 1,1 1-1,-1 0 0,1 0 0,-1 0 0,1 0 0,0 0 0,-4 3 1,-4 5-7641</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39.475"/>
    </inkml:context>
    <inkml:brush xml:id="br0">
      <inkml:brushProperty name="width" value="0.025" units="cm"/>
      <inkml:brushProperty name="height" value="0.025" units="cm"/>
    </inkml:brush>
  </inkml:definitions>
  <inkml:trace contextRef="#ctx0" brushRef="#br0">175 2 13196,'1'0'425,"0"0"-1,0-1 1,0 1-1,0 0 1,1 0-1,-1-1 1,0 1-1,0 0 1,1 0-1,-1 0 0,0 1 1,0-1-1,0 0 1,1 0-1,-1 1 1,1 0-1,18 13 2206,9 31-1992,-23-35 303,5 10-594,0 0 0,-2 1 1,0 0-1,-1 0 0,9 45 1,-15-56-321,0 1 0,-1-1-1,-1 1 1,0-1 0,0 1 0,-1-1 0,0 1 0,-1-1 0,0 0 0,0 0 0,-1 1-1,-1-2 1,0 1 0,0 0 0,-7 11 0,-3-2-15,0 0 0,-1-1 0,-1-1 0,-1-1 0,-24 20 0,-29 16-1798,-1-5-4325,66-44 5464,-19 14-6901</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39.476"/>
    </inkml:context>
    <inkml:brush xml:id="br0">
      <inkml:brushProperty name="width" value="0.025" units="cm"/>
      <inkml:brushProperty name="height" value="0.025" units="cm"/>
    </inkml:brush>
  </inkml:definitions>
  <inkml:trace contextRef="#ctx0" brushRef="#br0">1 14 11915,'0'5'2210,"2"-1"1057,16 0-704,8 1-225,12-1-256,9-1-705,6-3-384,8 0-320,-2 0-449,-4 0-160,-9-7-128,-8 1-1153,-12 1-449,-8-2-480,-11 2-896,-7 1-1251,0-1-2337</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39.477"/>
    </inkml:context>
    <inkml:brush xml:id="br0">
      <inkml:brushProperty name="width" value="0.025" units="cm"/>
      <inkml:brushProperty name="height" value="0.025" units="cm"/>
    </inkml:brush>
  </inkml:definitions>
  <inkml:trace contextRef="#ctx0" brushRef="#br0">0 10 15727,'0'0'7847,"75"2"-6021,-36-2 96,6 0-961,3-1-641,-3-1-256,-5 0-256,-3 2-1121,-5 0-1154,-5-2-2465,-5-2-4934</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39.478"/>
    </inkml:context>
    <inkml:brush xml:id="br0">
      <inkml:brushProperty name="width" value="0.025" units="cm"/>
      <inkml:brushProperty name="height" value="0.025" units="cm"/>
    </inkml:brush>
  </inkml:definitions>
  <inkml:trace contextRef="#ctx0" brushRef="#br0">1 358 15022,'2'2'6617,"6"-3"-4664,9-6-892,27-16 1088,52-35 0,-63 37-1972,-2-3 1,0 0-1,-2-2 0,-1-1 1,-1-2-1,-1 0 1,38-59-1,-63 86-38,-2 38-134,-18 290 230,19-294-620,0-18-5833</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00.900"/>
    </inkml:context>
    <inkml:brush xml:id="br0">
      <inkml:brushProperty name="width" value="0.025" units="cm"/>
      <inkml:brushProperty name="height" value="0.025" units="cm"/>
    </inkml:brush>
  </inkml:definitions>
  <inkml:trace contextRef="#ctx0" brushRef="#br0">87 10 15407,'0'0'8861,"-8"-2"-7644,-28-2-507,35 4-692,0 1-1,0-1 1,0 0-1,0 0 1,0 1-1,1-1 0,-1 0 1,0 1-1,0-1 1,0 1-1,0-1 1,1 1-1,-1-1 1,0 1-1,1 0 0,-1-1 1,0 1-1,1 0 1,-1 0-1,1-1 1,-1 1-1,1 0 0,-1 0 1,1 0-1,0-1 1,-1 1-1,1 0 1,0 0-1,0 0 0,0 0 1,-1 0-1,1 0 1,0 1-1,0 33 509,0-30-299,0-4-194,0 0 1,1 1-1,-1-1 1,0 0-1,0 0 1,1 1 0,-1-1-1,0 0 1,1 0-1,-1 1 1,1-1-1,0 0 1,-1 0-1,1 0 1,0 0 0,0 0-1,0 0 1,-1 0-1,1 0 1,0 0-1,0-1 1,0 1-1,1 0 1,-1-1 0,0 1-1,0 0 1,0-1-1,0 1 1,1-1-1,-1 0 1,0 1-1,0-1 1,1 0 0,-1 0-1,0 0 1,1 0-1,-1 0 1,0 0-1,0 0 1,1 0-1,-1-1 1,0 1 0,0 0-1,2-1 1,2-1 55,0 1-1,0 0 1,-1-1 0,1 0 0,0 0 0,-1 0 0,0-1 0,1 0 0,-1 0 0,5-4-1,-7 5-79,0 0-1,0 0 0,-1 0 1,1-1-1,0 1 0,-1-1 1,0 1-1,1-1 0,-1 1 0,0-1 1,0 0-1,-1 1 0,1-1 1,0 0-1,-1 0 0,0 0 0,0-5 1,0 7-8,0 1-1,0-1 1,0 0 0,-1 0 0,1 1-1,0-1 1,-1 0 0,1 0 0,-1 1 0,1-1-1,-1 0 1,1 1 0,-1-1 0,1 1-1,-1-1 1,0 1 0,1-1 0,-1 1 0,0-1-1,1 1 1,-1 0 0,0-1 0,-1 0-1,0 1-4,-1 0 0,1-1 0,0 1 0,-1 0-1,1 0 1,-1 0 0,1 1 0,-1-1-1,1 1 1,0-1 0,-5 2 0,1 1-30,0-1 0,1 1 1,-1 0-1,1 1 0,-1 0 1,1-1-1,0 2 0,0-1 1,1 0-1,-1 1 0,1 0 1,0 0-1,1 0 0,-1 1 1,1-1-1,0 1 0,-3 6 1,5-7-676,-1-1 1,1 1-1,-1 0 1,2-1-1,-1 1 1,0 0-1,1 0 1,0 8-1,5 0-6193,10-3-5419</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39.479"/>
    </inkml:context>
    <inkml:brush xml:id="br0">
      <inkml:brushProperty name="width" value="0.025" units="cm"/>
      <inkml:brushProperty name="height" value="0.025" units="cm"/>
    </inkml:brush>
  </inkml:definitions>
  <inkml:trace contextRef="#ctx0" brushRef="#br0">1 19 17040,'0'0'7367,"63"6"-5829,-26-5-1,5-1-992,0 0-481,1 0-961,-2-3-1954,-8-6-2882,-5-4-6535</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39.480"/>
    </inkml:context>
    <inkml:brush xml:id="br0">
      <inkml:brushProperty name="width" value="0.025" units="cm"/>
      <inkml:brushProperty name="height" value="0.025" units="cm"/>
    </inkml:brush>
  </inkml:definitions>
  <inkml:trace contextRef="#ctx0" brushRef="#br0">27 77 1057,'11'-32'10313,"-9"28"-9077,0-1-1,0 0 0,-1 0 0,1 0 0,-1 0 1,0 0-1,0-6 902,-2 19-1245,-9 21-584,2-8 48,0 1 0,2 0 0,1 1 0,0-1 1,-2 42-1,7-63-329,0-1 0,0 1 1,0 0-1,0-1 0,0 1 1,1 0-1,-1 0 0,0-1 1,0 1-1,0 0 0,1-1 1,-1 1-1,0-1 1,1 1-1,-1 0 0,1-1 1,-1 1-1,1-1 0,-1 1 1,1-1-1,-1 1 0,1-1 1,-1 1-1,1-1 0,0 0 1,-1 1-1,1-1 0,0 0 1,-1 1-1,2-1 0,27 0 633,-22-2-546,0 0 1,0 0-1,0 0 0,-1-1 0,1 0 0,6-5 0,-1-2-34,0 0 0,-1-1 0,0 0 0,-1-1 0,0 0 0,-1-1 1,-1 0-1,9-16 0,-17 29-73,-1 0 0,1 0 1,0 0-1,0 1 1,0-1-1,0 0 1,0 0-1,0 0 0,0 0 1,0 0-1,0 0 1,0 0-1,1 0 1,-1 1-1,0-1 0,0 0 1,0 0-1,0 0 1,0 0-1,0 0 1,0 0-1,0 0 0,0 0 1,0 0-1,0 0 1,0 0-1,0 1 1,0-1-1,0 0 0,1 0 1,-1 0-1,0 0 1,0 0-1,0 0 0,0 0 1,0 0-1,0 0 1,0 0-1,0 0 1,0 0-1,1 0 0,-1 0 1,0 0-1,0 0 1,0 0-1,0 0 1,0 0-1,0 0 0,0 0 1,0 0-1,1 0 1,-1 0-1,0 0 1,0 0-1,0 0 0,1 19 176,-2 24-61,0-34-85,0-1-33,1 1 0,-1 0 1,1 0-1,1 0 0,-1-1 1,4 14-1,-4-20 18,1-1 1,0 1-1,0 0 0,0 0 0,0-1 0,0 1 1,0 0-1,0-1 0,1 1 0,-1-1 0,1 1 1,-1-1-1,1 0 0,-1 0 0,1 0 1,0 0-1,-1 0 0,1 0 0,0 0 0,0 0 1,0-1-1,0 1 0,0-1 0,0 1 1,0-1-1,0 0 0,0 0 0,0 0 0,0 0 1,0 0-1,0 0 0,0 0 0,3-2 0,1 1 57,0 0 0,0-1-1,0 0 1,-1-1-1,1 1 1,-1-1 0,1 0-1,-1 0 1,0 0-1,0-1 1,0 0 0,-1 0-1,0 0 1,1-1-1,-1 1 1,-1-1 0,1 0-1,2-6 1,0 3 31,-2 0 0,1-1 1,-1 0-1,-1 0 0,0 0 1,0 0-1,0-1 0,-1 1 0,-1-1 1,1-13-1,-2 22-110,0 1 1,0-1-1,0 1 0,0 0 0,-1-1 1,1 1-1,0 0 0,0-1 1,-1 1-1,1 0 0,0-1 1,0 1-1,-1 0 0,1 0 1,0-1-1,-1 1 0,1 0 0,0 0 1,-1 0-1,1-1 0,0 1 1,-1 0-1,1 0 0,0 0 1,-1 0-1,1 0 0,-1 0 0,1 0 1,0 0-1,-1 0 0,1 0 1,-1 0-1,1 0 0,0 0 1,-1 0-1,1 0 0,-1 0 0,1 0 1,0 1-1,-1-1 0,0 0 1,-25 9-8,11-5-63,14-5-549,1-1-1,0 0 1,-1 0 0,1 1 0,0-1-1,0 0 1,0 0 0,0 1 0,0-1-1,1 0 1,-1 0 0,1 1 0,-1-1-1,1 0 1,-1 1 0,2-3 0,8-9-6471</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39.481"/>
    </inkml:context>
    <inkml:brush xml:id="br0">
      <inkml:brushProperty name="width" value="0.025" units="cm"/>
      <inkml:brushProperty name="height" value="0.025" units="cm"/>
    </inkml:brush>
  </inkml:definitions>
  <inkml:trace contextRef="#ctx0" brushRef="#br0">4 95 8808,'0'-3'706,"0"0"0,0 0 0,1 0 0,-1 0 0,1 0 0,0 0 0,0 0 0,0 0 0,0 1 0,0-1 0,1 0 0,-1 1 0,1-1 0,0 1 0,3-4 0,-1 2-139,0 0 0,0 1-1,0 0 1,1 0 0,-1 0 0,1 0-1,0 1 1,7-3 0,-1 1-78,1 1 1,1 0-1,-1 0 1,0 1-1,1 1 1,-1 0-1,15 2 1,-26-1-483,0 0-1,1 1 1,-1-1 0,0 0-1,0 1 1,0-1-1,0 1 1,0 0 0,0-1-1,0 1 1,0 0 0,0-1-1,-1 1 1,1 0 0,0 0-1,0 0 1,-1 0 0,1 0-1,0 0 1,-1 0 0,1 0-1,-1 0 1,1 0 0,-1 0-1,0 0 1,1 0 0,-1 0-1,0 1 1,0-1 0,0 0-1,0 0 1,0 0 0,0 0-1,0 1 1,0-1 0,-1 0-1,1 0 1,0 0 0,-1 2-1,0 3 23,-1 1 0,1-1 0,-1 0 0,-1-1 1,1 1-1,-5 8 0,-8 6 1,-1-1 0,0-1 1,-1-1-1,-25 21 1,-31 31 1418,72-69-1425,1 0-1,0 1 1,0-1-1,-1 0 1,1 0-1,0 0 0,0 0 1,0 0-1,0 0 1,-1 1-1,1-1 1,0 0-1,0 0 1,0 0-1,0 0 1,0 1-1,-1-1 1,1 0-1,0 0 1,0 1-1,0-1 0,0 0 1,0 0-1,0 0 1,0 1-1,0-1 1,0 0-1,0 0 1,0 1-1,0-1 1,0 0-1,0 0 1,0 0-1,0 1 1,0-1-1,0 0 0,0 0 1,0 1-1,0-1 1,1 0-1,-1 0 1,0 0-1,0 1 1,0-1-1,0 0 1,0 0-1,1 0 1,-1 0-1,0 1 1,0-1-1,1 0 1,16 0 266,23-9-247,-32 6-188,23-8 144,0 2 0,46-9 1,-16 16-3809,-47 6-1364,-7 3-3198</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39.482"/>
    </inkml:context>
    <inkml:brush xml:id="br0">
      <inkml:brushProperty name="width" value="0.025" units="cm"/>
      <inkml:brushProperty name="height" value="0.025" units="cm"/>
    </inkml:brush>
  </inkml:definitions>
  <inkml:trace contextRef="#ctx0" brushRef="#br0">170 255 2723,'-31'13'2050,"-57"24"12641,51-21-10912,36-16-3653,0 1-1,0-1 1,1 0-1,-1 1 1,0-1 0,0 1-1,1-1 1,-1 1-1,1-1 1,-1 1-1,0 0 1,1-1-1,-1 1 1,1 0-1,-1-1 1,1 1-1,0 0 1,-1 0-1,1-1 1,0 1-1,-1 0 1,1 1 0,0-2-58,0 1 1,0-1-1,0 1 1,0-1-1,0 1 1,1-1 0,-1 1-1,0-1 1,0 1-1,0-1 1,1 0-1,-1 1 1,0-1 0,1 1-1,-1-1 1,0 0-1,1 1 1,-1-1 0,0 0-1,1 0 1,-1 1-1,1-1 1,-1 0-1,1 0 1,-1 1 0,0-1-1,1 0 1,-1 0-1,1 0 1,-1 0 0,1 0-1,-1 0 1,1 0-1,-1 0 1,1 0-1,-1 0 1,1 0 0,33-2 551,-1-2 0,0-1 0,0-1 0,-1-2 0,60-22 1,-11 3-344,148-42-245,442-116-32,-640 177 0,-54 11 0,20-2-440,-20 0-7693,23-7 1171</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39.483"/>
    </inkml:context>
    <inkml:brush xml:id="br0">
      <inkml:brushProperty name="width" value="0.025" units="cm"/>
      <inkml:brushProperty name="height" value="0.025" units="cm"/>
    </inkml:brush>
  </inkml:definitions>
  <inkml:trace contextRef="#ctx0" brushRef="#br0">21 342 13293,'-1'1'123,"-15"19"7087,12-3 1274,44-20-4827,-21-6-3657,-1 0 0,0-2 0,-1 0 0,0-1 0,-1-1 0,0 0 0,14-17 0,7-3 0,3-3 0,205-163 0,-245 199 0,0 0 0,0 0 0,0 0 0,0 0 0,0 0 0,0 0 0,0 1 0,0-1 0,0 0 0,0 0 0,0 0 0,0 0 0,0 0 0,0 0 0,0 0 0,0 0 0,0 1 0,0-1 0,0 0 0,0 0 0,0 0 0,0 0 0,1 0 0,-1 0 0,0 0 0,0 0 0,0 0 0,0 0 0,0 0 0,0 1 0,0-1 0,0 0 0,0 0 0,0 0 0,1 0 0,-1 0 0,0 0 0,0 0 0,0 0 0,0 0 0,0 0 0,0 0 0,0 0 0,0 0 0,1 0 0,-1 0 0,0 0 0,0 0 0,0 0 0,0 0 0,0 0 0,0 0 0,0 0 0,0 0 0,1 0 0,-1 0 0,0-1 0,0 1 0,-7 17 0,-11 18 0,8-20 0,1 1 0,1-1 0,1 1 0,0 1 0,1-1 0,1 1 0,1 0 0,0 1 0,1-1 0,-1 25 0,4-41 4,0 0-1,0-1 1,0 1-1,0 0 1,0 0-1,0 0 1,0-1 0,1 1-1,-1 0 1,0 0-1,1 0 1,-1-1-1,0 1 1,1 0-1,-1-1 1,1 1 0,-1 0-1,1-1 1,-1 1-1,1 0 1,-1-1-1,1 1 1,0-1 0,-1 1-1,1-1 1,0 1-1,0-1 1,-1 0-1,1 1 1,0-1 0,0 0-1,-1 0 1,1 0-1,0 1 1,0-1-1,0 0 1,-1 0 0,1 0-1,0 0 1,0 0-1,0 0 1,0-1-1,-1 1 1,1 0-1,0 0 1,0 0 0,0-1-1,-1 1 1,1 0-1,0-1 1,0 0 0,3-1-97,0 1 0,0-1 0,0 0 0,-1 0 1,1 0-1,-1-1 0,0 1 0,0-1 1,5-4-1,10-23-5817,2-5-9539</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39.484"/>
    </inkml:context>
    <inkml:brush xml:id="br0">
      <inkml:brushProperty name="width" value="0.025" units="cm"/>
      <inkml:brushProperty name="height" value="0.025" units="cm"/>
    </inkml:brush>
  </inkml:definitions>
  <inkml:trace contextRef="#ctx0" brushRef="#br0">1 0 10090,'0'0'5845,"3"12"-4206,6 42-235,-3 0-1,0 103 1,-4-63-848,8 827 1727,-10-694-578,-1-211-1545,1-9-121,-1-1 0,1 0 0,0 1 1,0-1-1,0 0 0,1 0 1,0 1-1,1-1 0,-1 0 1,1 0-1,0 0 0,1 0 1,4 8-1,-7-14-100,0 1 0,1-1 0,-1 1 1,1-1-1,-1 1 0,1-1 0,-1 1 0,0-1 0,1 0 1,0 1-1,-1-1 0,1 0 0,-1 1 0,1-1 1,-1 0-1,1 0 0,0 0 0,-1 1 0,1-1 0,-1 0 1,1 0-1,0 0 0,-1 0 0,1 0 0,0 0 0,-1 0 1,1-1-1,-1 1 0,1 0 0,0 0 0,-1 0 0,1-1 1,-1 1-1,1 0 0,-1 0 0,1-1 0,-1 1 0,1 0 1,-1-1-1,2 0 0,10-23-8448,-7 0-5093</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39.485"/>
    </inkml:context>
    <inkml:brush xml:id="br0">
      <inkml:brushProperty name="width" value="0.025" units="cm"/>
      <inkml:brushProperty name="height" value="0.025" units="cm"/>
    </inkml:brush>
  </inkml:definitions>
  <inkml:trace contextRef="#ctx0" brushRef="#br0">223 2280 12844,'9'-3'870,"35"-11"234,0 2 1,69-9-1,107-3 474,-126 15-1483,562-54 1844,577-64 169,1320-129-320,-1778 186 1175,-775 70-2880,1 0-1,0-1 1,-1 1-1,1 0 1,0-1-1,-1 1 1,1-1-1,-1 1 1,1-1-1,-1 1 1,1-1-1,-1 1 1,1-1 0,-1 0-1,1 1 1,-1-1-1,0 0 1,1 1-1,-1-1 1,0 0-1,0 1 1,0-1-1,1 0 1,-1 0-1,0 0 1,3-31-51,1 3 16,9-6-29,34-62 0,-33 70-65,0 0 0,-2 0 0,-1-1 0,10-42 0,-10-4-149,-3-1 0,-5-135 1,-2 58-567,2 88 613,0-11 32,-9-110 1,-4 123 160,-29-91 0,27 111-39,11 36-16,0 1 0,0 0-1,-1 0 1,0 0 0,0 0 0,0 1 0,-1-1 0,0 1 0,0-1 0,0 1 0,-7-8 0,7 10-7,-1 0 0,0-1 0,0 2 0,-1-1 0,1 0 0,0 1 0,-1 0 1,1 0-1,0 0 0,-1 0 0,1 1 0,-1 0 0,-8 0 0,-20 1 29,0-1-1,0-2 1,1-2-1,-1 0 1,-37-12-1,28 3-109,-175-48-357,182 54 435,-1 1 1,0 1-1,0 3 1,-43 1-1,72 2 19,0-1 0,0 2 1,0-1-1,0 1 0,0 0 0,1 0 0,-1 1 0,1 0 0,-1 0 0,1 0 0,-8 7 1,-1 2-4,0 1 1,-22 25 0,27-26 2,0 0 0,-1-1 0,-1-1 0,0 0 0,-24 16-1,-149 60 27,111-53-7,7-6 101,-95 24 1,-20 8 357,116-34-375,-1-2 1,-1-4 0,-134 20 0,-45-11-19,-185 26-83,-744 49 63,631-127-91,168 12 21,215 12 1,-199-28 0,210-4 26,96 18-27,-2 2 0,-73-5 0,115 16 14,-1 0 1,1 1-1,0 1 1,-1 1 0,1 0-1,0 1 1,0 1 0,0 0-1,1 1 1,-1 0-1,1 1 1,1 1 0,-18 11-1,29-17-1,0 0-1,0 1 1,0-1 0,0 1-1,0 0 1,1-1 0,-1 1-1,0 0 1,1 0 0,-1 0-1,-1 3 1,3-5-22,0 1 0,0-1 0,0 1 1,0-1-1,0 0 0,0 1 0,0-1 0,0 1 0,0-1 1,0 1-1,0-1 0,0 0 0,0 1 0,0-1 0,0 1 0,1-1 1,-1 0-1,0 1 0,0-1 0,0 0 0,1 1 0,-1-1 0,0 1 1,0-1-1,1 0 0,-1 0 0,0 1 0,1-1 0,-1 0 0,0 0 1,1 1-1,-1-1 0,1 0 0,-1 0 0,0 0 0,1 0 0,0 1 1,3 0-384,0-1 1,1 1 0,-1-1-1,0 1 1,1-1-1,-1-1 1,0 1 0,1-1-1,-1 1 1,0-1 0,7-2-1,43-21-8015</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39.486"/>
    </inkml:context>
    <inkml:brush xml:id="br0">
      <inkml:brushProperty name="width" value="0.025" units="cm"/>
      <inkml:brushProperty name="height" value="0.025" units="cm"/>
    </inkml:brush>
  </inkml:definitions>
  <inkml:trace contextRef="#ctx0" brushRef="#br0">295 1 6566,'0'0'17798,"-4"15"-17146,-5 10-448,-2 0 1,0-1 0,-2 0-1,0-1 1,-31 39-1,-33 26 979,42-50-597,-42 59 0,86-109-1645,1 1 0,0-1 0,19-15 0,10-10-1272,53-75-5772,-44 52 2343</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39.487"/>
    </inkml:context>
    <inkml:brush xml:id="br0">
      <inkml:brushProperty name="width" value="0.025" units="cm"/>
      <inkml:brushProperty name="height" value="0.025" units="cm"/>
    </inkml:brush>
  </inkml:definitions>
  <inkml:trace contextRef="#ctx0" brushRef="#br0">99 58 2338,'2'0'225,"0"1"0,-1 0 0,1-1 0,0 0 0,-1 1 0,1-1 0,0 0 0,0 0 0,0 0-1,-1 0 1,1 0 0,0 0 0,0-1 0,-1 1 0,1-1 0,0 1 0,-1-1 0,1 1 0,2-3 0,14-17 6181,-15 18-1699,-4 14-3642,-48 132 1742,30-96-2099,-17 73 0,28-72-976,2 1-1,3 0 1,2 54-1,1-67-1668,0-37 1505,0-2 304,-1-13 310,-1 0 1,0 1 0,-8-23 0,-5-29 1531,14 57-1398,0 1 1,0-1 0,1 0 0,0 0 0,1 1 0,-1-1 0,2 0 0,-1 1 0,4-11-1,-3 16-204,0-1-1,0 0 0,0 0 0,1 1 0,0-1 1,-1 1-1,1 0 0,0 0 0,1 0 0,-1 0 1,0 1-1,1-1 0,0 1 0,-1 0 0,1 0 1,0 0-1,0 1 0,0-1 0,0 1 0,6-1 0,-3 0-87,0 0 0,-1 0-1,1 1 1,0 1 0,-1-1-1,1 1 1,0 0 0,0 0-1,-1 1 1,1 0-1,0 0 1,-1 0 0,1 1-1,9 4 1,-12-4-52,-1 1 0,1-1 0,-1 1 0,1-1 1,-1 1-1,0 1 0,0-1 0,0 0 0,0 1 0,-1-1 0,0 1 0,1 0 0,-1-1 0,-1 1 1,1 0-1,0 1 0,-1-1 0,0 0 0,0 0 0,0 1 0,-1-1 0,1 0 0,-1 7 0,0 7 208,-1-1 0,0 1 0,-2 0-1,0-1 1,-6 20 0,10-33 1006,6-12-669,7-14-53,-3-2-238,0-1 0,-2-1 0,-1 0 0,-1 0 0,-1 0 0,-2-1 0,0 0 0,-1-41 0,-3 66-167,0 44-187,0-38 120,0-1 0,0 1 0,0 0-1,0-1 1,1 1 0,0 0 0,-1-1 0,1 1 0,1-1 0,-1 1 0,0-1 0,1 1 0,0-1 0,0 0 0,0 0-1,0 0 1,5 5 0,-4-6 1,0 0 1,0-1-1,0 1 0,0-1 0,0 1 0,1-1 0,-1 0 0,0 0 0,1-1 1,-1 1-1,1-1 0,-1 0 0,1 0 0,-1 0 0,1 0 0,-1 0 0,1-1 1,-1 1-1,7-3 0,-1 0 15,1-1 0,-1 0 0,0 0-1,-1-1 1,1 0 0,-1-1 0,0 0 0,0 0 0,-1 0 0,1-1 0,-2 0 0,1-1 0,7-10 0,1-3 26,-1 0 0,-1-1 1,-1-1-1,9-24 1,-11 23 16,-1 0 0,-2-1 1,0 0-1,4-36 0,-11 61-52,0 1 1,0-1-1,0 0 1,0 0-1,0 0 1,0 0-1,0 0 0,0 0 1,-1 0-1,1 0 1,0 0-1,0 0 1,0 0-1,0 0 1,0 0-1,0 0 0,0 0 1,0 1-1,0-1 1,-1 0-1,1 0 1,0 0-1,0 0 0,0 0 1,0 0-1,0 0 1,0 0-1,0 0 1,0 0-1,0 0 1,-1 0-1,1-1 0,0 1 1,0 0-1,0 0 1,0 0-1,0 0 1,0 0-1,0 0 0,0 0 1,0 0-1,0 0 1,-1 0-1,1 0 1,0 0-1,0 0 0,0 0 1,0 0-1,0-1 1,0 1-1,0 0 1,0 0-1,0 0 1,0 0-1,-11 15-68,-10 23-39,-18 31 130,-28 59 91,59-109-98,0 0-1,2 1 1,0-1-1,-6 39 1,12-56-15,-1 0 0,1 1 0,0-1 0,0 0 0,0 0 0,0 1 0,0-1 0,1 0 0,-1 0 0,1 1 0,-1-1 0,1 0 0,0 0 0,0 0 0,0 0 0,0 0 0,0 0 0,1 0 0,-1 0 0,0 0 0,1-1 0,-1 1 0,1 0 0,0-1 0,0 0 0,0 1 0,-1-1 0,1 0 0,0 0 0,0 0 0,1 0 0,-1 0 0,0 0 0,0-1 0,0 1 0,5 0 0,-3-1 0,1 1 0,0-1 0,-1 0 0,1 0 0,0-1 0,-1 1 0,1-1 0,-1 0 0,1 0 0,-1-1 0,1 1 0,-1-1 0,0 0 0,0 0 0,0 0 0,0-1 0,5-3 0,-2-1 0,1 0 0,-2-1 0,1 1 0,-1-1 0,0 0 0,-1-1 0,0 0 0,0 1 0,-1-2 0,0 1 0,-1 0 0,0-1 0,0 0 0,-1 1 0,0-1 0,-1 0 0,1-14 0,-2 23 0,0 0 0,-1 1 0,1-1 0,0 1 0,0-1 0,0 0 0,-1 1 0,1-1 0,0 1 0,0-1 0,-1 1 0,1-1 0,-1 1 0,1-1 0,0 1 0,-1-1 0,1 1 0,-1-1 0,1 1 0,-1 0 0,1-1 0,-1 1 0,1 0 0,-1-1 0,0 1 0,1 0 0,-1 0 0,1 0 0,-1-1 0,0 1 0,1 0 0,-1 0 0,1 0 0,-1 0 0,0 0 0,1 0 0,-1 0 0,0 1 0,1-1 0,-1 0 0,1 0 0,-1 0 0,0 0 0,1 1 0,-1-1 0,1 0 0,-1 1 0,1-1 0,-1 0 0,0 2 0,-2-1 0,0 0 0,0 1 0,1-1 0,-1 1 0,1 0 0,-1 0 0,1 0 0,0 0 0,-1 0 0,-1 3 0,3-2 0,-1 0 0,0-1 0,1 1 0,0 0 0,0 0 0,0 0 0,0 0 0,0 0 0,0 0 0,1 0 0,-1 0 0,1 1 0,0-1 0,0 0 0,0 0 0,1 0 0,-1 0 0,2 5 0,-1-6 0,1 0 0,-1 0 0,1 0 0,-1-1 0,1 1 0,0 0 0,0-1 0,0 0 0,0 1 0,0-1 0,0 0 0,0 0 0,0 0 0,0 0 0,0 0 0,1-1 0,-1 1 0,0-1 0,0 1 0,1-1 0,-1 0 0,1 0 0,-1 0 0,4 0 0,13-1 0,0 0 0,0 0 0,29-8 0,-40 7 0,0 0 0,0-1 0,-1 1 0,1-2 0,-1 1 0,0-1 0,0 0 0,-1-1 0,1 1 0,-1-1 0,7-7 0,-3-7 0,-10 19 0,0-1 0,0 1 0,0-1 0,0 1 0,0-1 0,-1 1 0,1 0 0,0-1 0,0 1 0,0 0 0,-1-1 0,1 1 0,0 0 0,-1-1 0,1 1 0,0 0 0,-1-1 0,1 1 0,0 0 0,-1 0 0,1-1 0,0 1 0,-1 0 0,1 0 0,-1 0 0,1 0 0,-1 0 0,0-1 0,-1 1 0,0 0 0,0 0 0,-1 0 0,1 0 0,0 0 0,0 1 0,-1-1 0,1 1 0,0-1 0,0 1 0,0 0 0,0 0 0,0 0 0,0 0 0,-4 2 0,0 2 0,0 0 0,1 0 0,-1 1 0,1-1 0,0 1 0,0 0 0,1 1 0,0-1 0,0 1 0,0 0 0,1 0 0,0 0 0,1 0 0,-1 1 0,1-1 0,1 1 0,-2 12 0,3-18 0,0-1 0,1 1 0,-1-1 0,0 0 0,1 1 0,-1-1 0,1 0 0,0 0 0,-1 1 0,1-1 0,0 0 0,-1 0 0,1 0 0,0 0 0,0 0 0,0 0 0,0 0 0,0 0 0,1 0 0,-1 0 0,0-1 0,0 1 0,0 0 0,1-1 0,-1 1 0,0-1 0,1 1 0,-1-1 0,0 0 0,1 0 0,-1 1 0,0-1 0,1 0 0,-1 0 0,1 0 0,-1-1 0,0 1 0,1 0 0,-1 0 0,2-1 0,3 0 0,-1 0 0,1 0 0,-1 0 0,1-1 0,-1 0 0,0 0 0,1 0 0,-1-1 0,5-3 0,2-5 0,-1-1 0,0 0 0,-1 0 0,0-1 0,-1 0 0,-1-1 0,0 0 0,0 0 0,7-23 0,-41 90 0,18-40 0,1 1 0,1 0 0,0 1 0,-5 19 0,10-30 0,-1 1 0,1-1 0,1 1 0,-1 0 0,1-1 0,-1 1 0,1 0 0,1 0 0,-1-1 0,1 1 0,1 7 0,-1-11 0,1 1 0,-1-1 0,0 1 0,1-1 0,-1 1 0,1-1 0,-1 0 0,1 0 0,0 0 0,-1 0 0,1 0 0,0 0 0,0 0 0,0-1 0,0 1 0,0-1 0,0 1 0,0-1 0,0 0 0,0 0 0,-1 0 0,1 0 0,0 0 0,0 0 0,0 0 0,0-1 0,0 1 0,0-1 0,2 0 0,3-1-444,0 0 0,0 0 0,0-1 0,-1 0 0,1 0 0,-1-1 0,0 1 0,0-1 0,0-1 0,0 1 0,-1-1 0,0 0-1,6-6 1,3-6-1874,-1 0-1,0-1 0,11-21 0,-6 6-4546</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39.488"/>
    </inkml:context>
    <inkml:brush xml:id="br0">
      <inkml:brushProperty name="width" value="0.025" units="cm"/>
      <inkml:brushProperty name="height" value="0.025" units="cm"/>
    </inkml:brush>
  </inkml:definitions>
  <inkml:trace contextRef="#ctx0" brushRef="#br0">159 52 10698,'8'-16'990,"4"-9"5744,-7 15 933,-16 34-5516,-3 10-1834,-75 190 1309,79-193-1484,1 2 1,2-1-1,1 1 1,1 0-1,0 38 0,8-68-64,4-12-33,5-15-13,-7 6-60,-1-1 0,-1-1 0,-1 1 0,0 0 0,-2-22 0,1 35 16,-2-1 1,1 1-1,-1-1 1,0 1-1,0 0 0,0 0 1,-1 0-1,0 0 1,0 0-1,-1 0 0,0 0 1,0 0-1,0 1 1,-1 0-1,1-1 0,-1 1 1,0 1-1,-1-1 0,-6-5 1,-1 6 236,12 12 220,16 14-64,-9-19-368,0 0 0,-1 0-1,1-1 1,0 0 0,15 3-1,15-6-5490,-35-12-3992,-2 0 1179</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01.241"/>
    </inkml:context>
    <inkml:brush xml:id="br0">
      <inkml:brushProperty name="width" value="0.025" units="cm"/>
      <inkml:brushProperty name="height" value="0.025" units="cm"/>
    </inkml:brush>
  </inkml:definitions>
  <inkml:trace contextRef="#ctx0" brushRef="#br0">57 92 19026,'0'0'3908,"-8"10"-577,-26 35-1041,32-43-2175,1-1 0,-1 1-1,1 0 1,0 1 0,-1-1 0,1 0-1,1 0 1,-1 1 0,0-1 0,0 0 0,1 1-1,-1-1 1,1 0 0,0 4 0,0-5-95,0-1 1,0 1 0,0 0-1,1 0 1,-1 0 0,0 0 0,1-1-1,-1 1 1,1 0 0,-1-1-1,1 1 1,-1 0 0,1-1 0,-1 1-1,1 0 1,0-1 0,-1 1-1,1-1 1,0 1 0,-1-1 0,1 1-1,0-1 1,0 0 0,0 1-1,1-1 1,1 1-10,0-1 1,0 1-1,1-1 0,-1 0 0,0 0 0,0 0 0,0-1 1,1 1-1,-1-1 0,0 1 0,0-1 0,0 0 1,0-1-1,0 1 0,0 0 0,3-3 0,-1 1 57,-1-1-1,0 0 0,0 0 1,-1 0-1,1-1 0,-1 1 1,0-1-1,0 0 0,-1 1 1,1-1-1,-1 0 0,0-1 0,0 1 1,-1 0-1,0-1 0,0 1 1,0-1-1,0 1 0,-1-1 1,-1-10-1,1 12-64,0 1-1,0 0 1,-1-1 0,0 1-1,1 0 1,-1 0-1,0-1 1,-1 1 0,1 0-1,-1 0 1,1 0-1,-1 0 1,0 1 0,0-1-1,0 0 1,0 1 0,-1-1-1,1 1 1,-1 0-1,1 0 1,-1 0 0,0 0-1,0 0 1,0 1 0,0-1-1,0 1 1,0 0-1,0 0 1,0 0 0,-1 0-1,1 0 1,0 1 0,-1 0-1,-5-1 1,8 1-172,0 1 1,1-1-1,-1 0 1,0 0-1,1 0 0,-1 0 1,0 1-1,1-1 1,-1 0-1,0 1 1,1-1-1,-1 1 1,0-1-1,1 0 1,-1 1-1,1-1 1,-1 1-1,1 0 0,-1-1 1,1 1-1,0-1 1,-1 1-1,1 0 1,-1-1-1,1 1 1,0 0-1,0-1 1,-1 2-1,5 13-8364,7-8 558</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39.489"/>
    </inkml:context>
    <inkml:brush xml:id="br0">
      <inkml:brushProperty name="width" value="0.025" units="cm"/>
      <inkml:brushProperty name="height" value="0.025" units="cm"/>
    </inkml:brush>
  </inkml:definitions>
  <inkml:trace contextRef="#ctx0" brushRef="#br0">0 0 14734,'0'0'13933,"63"16"-13869,-39-5-1089,1 2-3203,0-3-4420</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39.490"/>
    </inkml:context>
    <inkml:brush xml:id="br0">
      <inkml:brushProperty name="width" value="0.025" units="cm"/>
      <inkml:brushProperty name="height" value="0.025" units="cm"/>
    </inkml:brush>
  </inkml:definitions>
  <inkml:trace contextRef="#ctx0" brushRef="#br0">143 0 15919,'-11'3'7783,"-3"-1"-6118,2 0-808,-1 0 1,1 1-1,0 0 0,0 1 1,0 0-1,-21 12 0,32-16-877,0 0-1,1 1 1,-1-1-1,0 1 1,1-1-1,-1 0 1,1 1-1,-1-1 1,0 1-1,1-1 1,-1 1-1,1 0 1,-1-1-1,1 1 1,0 0-1,-1-1 1,1 1-1,0 0 1,-1-1-1,1 1 1,0 0-1,0-1 1,0 1-1,-1 0 1,1 0-1,0-1 1,0 3-1,17 6-993,33-5 401,-49-4 679,41-2-44,-29 0-178,1 1 0,-1 1 0,1 0 1,-1 1-1,26 5 0,-38-5 165,0-1 0,0 0 0,-1 0 0,1 1 0,0-1 0,0 0 0,-1 1 0,1-1 0,-1 1 0,1-1 0,0 1 0,-1-1 0,1 1 0,-1-1 0,1 1 0,-1 0 0,1-1 0,-1 1 0,1 0 0,-1-1 0,0 1 0,0 0 0,1 0 0,-1-1 0,0 1 0,0 0 0,0 0 0,0-1 0,1 1 0,-1 0 0,0 0 0,0-1 0,-1 1 0,1 0 0,0 0 0,0 0 0,0-1 0,0 1 0,-1 0 0,1 0 1,0-1-1,-1 1 0,1 0 0,-1-1 0,1 1 0,-1-1 0,1 1 0,-1 0 0,1-1 0,-1 1 0,-1 0 0,-31 29 1492,13-17-859,0-1 1,-32 14-1,44-24-957,1 1 0,-1-1 0,0 0 0,0 0 0,0-1 0,-13 1 0,9-5-4393,5-8-4164</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39.491"/>
    </inkml:context>
    <inkml:brush xml:id="br0">
      <inkml:brushProperty name="width" value="0.025" units="cm"/>
      <inkml:brushProperty name="height" value="0.025" units="cm"/>
    </inkml:brush>
  </inkml:definitions>
  <inkml:trace contextRef="#ctx0" brushRef="#br0">159 29 8968,'0'0'15498,"-11"-5"-14345,-38-15-299,47 19-767,-1 1 1,0-1-1,0 0 0,0 1 1,0 0-1,0 0 0,0 0 0,0 0 1,0 0-1,0 1 0,0-1 1,0 1-1,0 0 0,0 0 0,1 0 1,-1 0-1,0 0 0,1 0 1,-1 1-1,1 0 0,-1-1 0,1 1 1,0 0-1,-1 0 0,1 0 1,0 0-1,-3 5 0,2-3-17,1 0 0,0-1 0,0 1 0,0 0 1,0 0-1,0 1 0,1-1 0,0 0 0,0 0 0,0 1 0,0-1 0,1 0 0,0 1 0,-1-1 0,2 1 0,0 6 0,0-9-66,0 0 0,0-1 0,1 1 0,-1 0 0,0-1 0,1 1 0,-1-1 0,1 1 0,0-1 0,0 0 0,-1 1-1,1-1 1,0 0 0,0 0 0,0-1 0,0 1 0,0 0 0,0-1 0,0 1 0,0-1 0,1 1 0,-1-1-1,0 0 1,0 0 0,0 0 0,0 0 0,4-1 0,3 0-6,0 1 0,1-1-1,-1-1 1,-1 0 0,14-4 0,-6-2-51,-13 6 42,-1 0 1,1 0-1,0 0 0,0 1 0,0-1 1,1 1-1,-1 0 0,0 0 1,0 0-1,1 0 0,-1 1 0,0-1 1,1 1-1,-1 0 0,4 0 0,-6 3 1,0 0 0,-1-1-1,1 1 1,-1 0 0,0 0-1,0 0 1,0 0-1,0 0 1,-1 4 0,1 0 28,-1 12 12,1-13 66,-1-1 0,1 1 0,0-1 0,1 1 0,-1-1 0,1 1 0,0-1 0,2 6 0,-2-9-55,0-1 0,0 0-1,0 1 1,1-1-1,-1 0 1,0 0 0,0 0-1,1 0 1,-1 0-1,0 0 1,1 0-1,-1-1 1,1 1 0,-1 0-1,1-1 1,-1 0-1,1 1 1,-1-1-1,1 0 1,0 1 0,-1-1-1,1 0 1,0 0-1,-1 0 1,1-1-1,-1 1 1,1 0 0,0 0-1,-1-1 1,1 1-1,-1-1 1,1 0 0,1 0-1,14-6 32,-1 0 0,0-1 0,-1 0-1,0-1 1,0-1 0,18-16 0,46-27 23,-55 46-95,-23 7 0,0 0 0,-1 0 0,1 0 0,-1 0 0,1 1 0,0-1 0,-1 0 0,1 1 0,-1-1 0,1 0 0,-1 1 0,1-1 0,-1 1 0,1-1 0,-1 1 0,0-1 0,1 1 0,-1-1 0,0 1 0,1-1 0,-1 1 0,0-1 0,1 2 0,0 4 0,0 0 0,-1 0 0,1 0 0,-1 0 0,0 0 0,-2 8 0,1-9 0,1 0 0,-1-1 0,1 1 0,0 0 0,0-1 0,1 1 0,-1 0 0,1-1 0,2 8 0,-2-11 2,0 0 0,0-1 0,0 1 1,0 0-1,1-1 0,-1 1 0,0 0 0,0-1 0,1 0 0,-1 1 0,0-1 1,0 0-1,1 1 0,-1-1 0,0 0 0,1 0 0,-1 0 0,0 0 0,1-1 1,-1 1-1,3-1 0,28-7-236,52-32-6301,-45 21 2,-10 5-1352</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39.492"/>
    </inkml:context>
    <inkml:brush xml:id="br0">
      <inkml:brushProperty name="width" value="0.025" units="cm"/>
      <inkml:brushProperty name="height" value="0.025" units="cm"/>
    </inkml:brush>
  </inkml:definitions>
  <inkml:trace contextRef="#ctx0" brushRef="#br0">89 46 5958,'0'0'16928,"-9"7"-16859,-28 22-53,36-27-14,-1 0-1,1 0 1,-1 0 0,1 0 0,0 0-1,0 1 1,0-1 0,0 0-1,0 1 1,1-1 0,-1 0 0,1 1-1,-1-1 1,1 1 0,0-1-1,0 1 1,0-1 0,0 1-1,1-1 1,-1 1 0,1-1 0,1 5-1,-1-2-7,1 1 0,1-1 0,-1 1-1,1-1 1,0 0 0,0 0 0,5 6-1,-5-8 12,11 12-674,-1 1-1,0 0 0,-1 1 1,-1 0-1,11 24 1,-20-36 661,-1 0 0,1 0 0,-1 0 0,0 0 0,0 0 0,0 0 0,-1 1 0,1-1 0,-1 0 0,-2 11 0,1-12 403,0 1 0,-1 0-1,0 0 1,0-1 0,0 1-1,0-1 1,-1 0 0,0 0-1,0 0 1,0 0 0,0 0-1,0 0 1,-6 4 0,2-3 142,1 0 0,-1 0 0,1-1 0,-1 0 0,0 0 1,-1-1-1,-8 3 0,15-5-492,0-1 1,-1 1 0,1-1-1,0 1 1,-1-1-1,1 1 1,-1-1 0,1 0-1,-1 0 1,1 0 0,-1 0-1,1 0 1,-1 0-1,1 0 1,-1-1 0,1 1-1,0 0 1,-1-1-1,1 1 1,-1-1 0,1 0-1,0 1 1,0-1 0,-1 0-1,1 0 1,0 0-1,0 0 1,0 0 0,0 0-1,0 0 1,0 0-1,0 0 1,0 0 0,0-1-1,1 1 1,-1 0 0,0-1-1,1 1 1,-1 0-1,1-1 1,0 1 0,-1-1-1,1 1 1,0-1-1,0-1 1,-1-5-51,1-1 1,0 1-1,0-1 0,1 1 0,0-1 0,1 1 0,-1-1 1,2 1-1,-1 0 0,1 0 0,1 0 0,-1 0 1,1 1-1,0-1 0,1 1 0,0 0 0,6-6 1,12-13-227,2 1 0,1 2 1,28-22-1,-24 22 114,39-41-1,-64 60 118,0-1-1,-1 1 0,0-1 0,0 0 0,0-1 1,-1 1-1,0-1 0,0 1 0,0-1 1,-1 0-1,0 0 0,0 0 0,2-8 1,-4 13-4,0 1 0,-1-1 1,1 1-1,0-1 0,0 1 1,0-1-1,0 1 0,-1-1 1,1 1-1,0-1 1,-1 1-1,1 0 0,0-1 1,-1 1-1,1-1 0,0 1 1,-1 0-1,1-1 0,-1 1 1,1 0-1,0 0 0,-1-1 1,1 1-1,-1 0 1,1 0-1,-1 0 0,1-1 1,-1 1-1,1 0 0,-1 0 1,1 0-1,-1 0 0,1 0 1,-1 0-1,1 0 0,-1 0 1,1 0-1,-1 0 1,1 1-1,-1-1 0,1 0 1,-1 0-1,1 0 0,-1 1 1,1-1-1,-1 0 0,1 0 1,-1 1-1,-26 13 151,20-8-67,0 0 1,0 0 0,1 0-1,0 1 1,0-1 0,1 2-1,-1-1 1,1 0 0,1 1 0,0 0-1,0 0 1,0 1 0,1-1-1,1 1 1,-1-1 0,-1 16 0,4-23-107,0 0 1,0 0 0,0 0 0,0 0-1,0 0 1,0 0 0,1 0 0,-1-1-1,0 1 1,1 0 0,-1 0 0,0 0-1,1-1 1,-1 1 0,1 0 0,-1 0-1,1-1 1,0 1 0,-1 0 0,1-1-1,0 1 1,-1-1 0,1 1 0,0-1-1,0 1 1,0-1 0,1 1 0,31 2-2042,-24-4 862,-1-1 0,0 0 0,0 0 0,0 0 0,14-7-1,9-11-5178,1-5-3866</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39.493"/>
    </inkml:context>
    <inkml:brush xml:id="br0">
      <inkml:brushProperty name="width" value="0.025" units="cm"/>
      <inkml:brushProperty name="height" value="0.025" units="cm"/>
    </inkml:brush>
  </inkml:definitions>
  <inkml:trace contextRef="#ctx0" brushRef="#br0">136 0 8488,'0'0'12999,"-10"6"-10549,0 2-2081,1 0 0,-1 0 0,2 0-1,-1 1 1,1 1 0,0 0-1,1 0 1,0 0 0,1 1 0,0-1-1,1 2 1,0-1 0,-6 21 0,7-20-262,1-1 0,0 1 0,1 0 1,0 0-1,0 1 0,2-1 1,-1 0-1,1 1 0,3 13 1,-3-24-110,1-1-1,-1 0 1,0 0 0,1 0 0,-1 0 0,1 0 0,-1 1 0,1-1 0,0 0 0,-1 0 0,1 0 0,0-1 0,0 1 0,0 0 0,0 0 0,0 0 0,0-1 0,0 1 0,0 0 0,0-1 0,0 1 0,0-1 0,0 1 0,2 0 0,0-1 0,0 0 1,0 1-1,0-1 0,-1 0 1,1 0-1,0-1 0,0 1 1,0-1-1,5-1 0,4-2-148,-1-1 0,0 0 0,18-10 0,-15 5-389,-11 7 419,0 1 0,1-1 0,-1 1 0,0 0 0,1 0 0,0 0-1,-1 0 1,1 1 0,0-1 0,0 1 0,0 0 0,0 0 0,0 0 0,0 1-1,0 0 1,0-1 0,6 2 0,-9 0 116,0 0-1,0 1 1,-1-1 0,1 1-1,0-1 1,-1 1-1,1-1 1,-1 1 0,1-1-1,-1 1 1,0 0 0,0-1-1,0 1 1,0-1 0,0 1-1,0 0 1,-1 1-1,-1 30 468,-1-26-170,0 1 0,0-1 0,0 0 0,-1-1 0,0 1 0,0-1 0,-1 1 0,0-1 0,-10 10 0,11-12-128,1 0 1,-1-1 0,0 1-1,0-1 1,-1 0-1,1-1 1,-1 1-1,1-1 1,-1 0 0,0 0-1,1 0 1,-1-1-1,0 1 1,0-1-1,-10 1 1,14-3-213,0 1-1,0-1 1,0 1-1,0-1 1,0 1-1,1-1 1,-1 0-1,0 1 1,0-1-1,0 0 1,1 0-1,-1 1 1,0-1 0,1 0-1,-1 0 1,1 0-1,-1 0 1,1 0-1,-1 0 1,1 0-1,0 0 1,-1 0-1,1 0 1,0 0-1,0 0 1,0 0 0,0 0-1,0 0 1,0-1-1,-1-40-3100,1 32 2024,2-19-7514,4 22 2569</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39.494"/>
    </inkml:context>
    <inkml:brush xml:id="br0">
      <inkml:brushProperty name="width" value="0.025" units="cm"/>
      <inkml:brushProperty name="height" value="0.025" units="cm"/>
    </inkml:brush>
  </inkml:definitions>
  <inkml:trace contextRef="#ctx0" brushRef="#br0">77 361 9897,'0'0'13090,"-9"-2"-11894,-27-4-310,35 5-768,0 1 0,0 0 0,0 0 0,0 0 0,0 0 0,0 0 1,0 0-1,0 0 0,-1 0 0,1 0 0,0 1 0,0-1 0,0 0 0,0 1 0,0-1 0,0 1 0,0-1 0,0 1 0,1-1 0,-1 1 0,0 0 1,0-1-1,0 1 0,1 0 0,-1 0 0,0-1 0,1 1 0,-1 0 0,0 0 0,1 0 0,-1 0 0,1 0 0,0 0 0,-1 0 0,1 0 0,0 0 1,-1 0-1,1 0 0,0 0 0,0 1 0,0 0-71,0 0 1,-1 0-1,1 0 1,0-1 0,1 1-1,-1 0 1,0 0-1,0-1 1,1 1-1,-1 0 1,1-1 0,0 1-1,-1 0 1,1-1-1,0 1 1,0-1-1,0 1 1,0-1 0,2 3-1,0-2-288,1-1 0,-1 1 1,1-1-1,-1 0 0,1 1 0,-1-2 0,1 1 0,0 0 0,-1-1 0,1 1 0,0-1 0,-1 0 1,1-1-1,0 1 0,-1-1 0,1 1 0,0-1 0,-1 0 0,1 0 0,4-3 0,-6 3 258,0 0 1,0 0-1,0-1 0,0 1 0,0-1 0,0 0 0,0 1 0,-1-1 0,1 0 0,-1 0 0,1 0 1,0-3-1,-1 5 404,0 39 1576,3-39-1979,0 0 1,0 0-1,0-1 1,-1 1 0,1-1-1,0 0 1,-1 0-1,1 0 1,-1-1-1,1 1 1,-1-1-1,0 0 1,1 0-1,-1 0 1,0 0-1,0-1 1,-1 1-1,1-1 1,0 0-1,3-4 1,8-9 61,-1-1 1,15-22-1,-6 0 768,-2-2-1,-2 0 1,22-70 0,-9 22-897,-57 181-907,14-58 1139,2 0-1,1 1 1,-5 48-1,12-65-260,1 0 0,1 1 0,0-1 0,2 0-1,0 0 1,1 1 0,1-2 0,8 25 0,2-9-1242,-11-31 963,-6-21 432,-1 8-68,0 1 0,0 1 0,-1-1 0,0 1-1,-1 0 1,0 0 0,-10-11 0,-55-57 74,55 61-14,0 2 152,11 10 28,1 0 0,0 0-1,0 0 1,0 0 0,0-1 0,1 1 0,-5-8 0,9 11-222,0 0 1,0 1-1,0-1 0,1 0 1,-1 1-1,0-1 0,0 1 0,0-1 1,1 1-1,-1 0 0,0-1 1,0 1-1,1 0 0,-1 0 0,0 0 1,1 0-1,-1 0 0,3 1 0,-2-1-19,382-35-497,-321 26-3411,6-7-6279</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0:02.329"/>
    </inkml:context>
    <inkml:brush xml:id="br0">
      <inkml:brushProperty name="width" value="0.025" units="cm"/>
      <inkml:brushProperty name="height" value="0.025" units="cm"/>
      <inkml:brushProperty name="color" value="#66CC00"/>
    </inkml:brush>
  </inkml:definitions>
  <inkml:trace contextRef="#ctx0" brushRef="#br0">44 132 5573,'-38'0'8580,"32"0"-3249,25 0-3349,429-7 3383,224-22-5573,-435 18 864,233 1 1198,-53 1-1343,224 1-438,0 0 308,-605 7-242,323-20 539,-352 20-1617,19-4 2687,-19 0-4993,-3-3-4986,1 0-1159</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0:11.809"/>
    </inkml:context>
    <inkml:brush xml:id="br0">
      <inkml:brushProperty name="width" value="0.025" units="cm"/>
      <inkml:brushProperty name="height" value="0.025" units="cm"/>
    </inkml:brush>
  </inkml:definitions>
  <inkml:trace contextRef="#ctx0" brushRef="#br0">165 20 9769,'0'0'8307,"5"-3"-10181,1 0 1713,4-3-356,-1-1 5188,-18 7 5317,-25 1-7452,22 3-2521,0 0 0,1 0 0,-22 13 0,31-16-16,-1 1 1,1-1-1,-1 1 1,1 0-1,0 0 1,0 0-1,0 0 1,0 0-1,0 1 1,0-1-1,1 1 1,-1-1-1,1 1 1,0 0-1,-1-1 1,1 1-1,1 0 1,-1 0-1,0 0 1,1 0-1,-1 0 1,1 3-1,0-5 1,1 0 0,-1-1 0,0 1 0,1 0 0,-1 0 0,1-1 0,0 1 0,-1 0 0,1-1 0,0 1 0,-1-1 0,1 1 0,0-1 0,-1 1 0,1-1 0,0 1 0,0-1 0,0 0 0,0 1 0,-1-1 0,1 0 0,0 0 0,0 0 0,0 1 0,0-1 0,0 0 0,0 0 0,1-1 0,37 2 0,-26-1 0,-9 0 0,1 0 0,0 1 0,-1 0 0,1-1 0,-1 2 0,0-1 0,1 0 0,-1 1 0,0 0 0,0 0 0,0 0 0,0 1 0,0-1 0,0 1 0,-1 0 0,1 0 0,-1 0 0,0 1 0,0-1 0,4 6 0,-6-6 0,1 0 0,-1-1 0,0 1 0,0 0 0,-1 0 0,1 0 0,0 0 0,-1 0 0,0 1 0,0-1 0,0 0 0,0 0 0,0 0 0,-1 0 0,1 0 0,-1 0 0,0 0 0,0 0 0,0 0 0,0 0 0,0 0 0,-1-1 0,1 1 0,-1-1 0,0 1 0,0-1 0,0 1 0,0-1 0,0 0 0,-5 4 0,0 1 0,-1 0 0,0 0 0,-1-1 0,0 0 0,0-1 0,0 0 0,0 0 0,-1-1 0,0 0 0,0 0 0,0-1 0,0-1 0,0 0 0,-1 0 0,1-1 0,-18 0 0,27-1 0,1 0 0,-1 0 0,1 0 0,-1 0 0,1 0 0,-1 0 0,1 0 0,0 0 0,-1-1 0,1 1 0,-1 0 0,1 0 0,0-1 0,-1 1 0,1 0 0,0 0 0,-1-1 0,1 1 0,0 0 0,-1-1 0,1 1 0,0 0 0,-1-1 0,1 1 0,0-1 0,0 1 0,0 0 0,0-1 0,-1 1 0,1-1 0,0 1 0,0-1 0,0 1 0,0 0 0,0-1 0,0 1 0,0-1 0,0 1 0,0-1 0,0 1 0,0-1 0,0 1 0,1 0 0,-1-1 0,0 1 0,0-1 0,14-17 0,21 0-4180,-16 7-3267</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8:04.104"/>
    </inkml:context>
    <inkml:brush xml:id="br0">
      <inkml:brushProperty name="width" value="0.025" units="cm"/>
      <inkml:brushProperty name="height" value="0.025" units="cm"/>
      <inkml:brushProperty name="color" value="#E71224"/>
    </inkml:brush>
  </inkml:definitions>
  <inkml:trace contextRef="#ctx0" brushRef="#br0">322 120 12716,'0'0'1900,"9"-11"513,-4 5-1762,28-33 755,-31 36-1050,0 0 1,0 0-1,-1 0 0,1 0 0,-1 0 0,1 0 0,-1 0 0,0 0 1,0-1-1,-1 1 0,1-1 0,0 1 0,-1 0 0,0-5 0,-1 7-222,0 0-1,-1 0 0,1 0 0,0 0 0,-1 0 0,1 0 0,0 1 0,-1-1 0,1 0 0,-1 1 0,1-1 1,-1 1-1,0 0 0,1-1 0,-1 1 0,1 0 0,-1 0 0,0 0 0,1 0 0,-1 0 0,-2 1 1,-40 3 365,30 0-420,2 1 0,-1 0 0,0 1 1,1 1-1,0 0 0,1 0 1,-1 1-1,1 0 0,-15 17 0,4-3 45,0 1-1,2 1 1,-19 30-1,30-42-18,1 1-1,0 0 0,1 1 0,1-1 1,0 1-1,1 0 0,0 1 0,2-1 1,-1 1-1,2 0 0,0 0 1,0 0-1,2 0 0,0 17 0,1-28-97,0 0 0,0 0-1,0 0 1,0 0 0,0 0-1,1 0 1,0 0 0,0-1-1,0 1 1,0 0 0,0-1-1,1 0 1,0 0 0,-1 1-1,1-2 1,0 1 0,5 3-1,-2-2 25,1 0 0,-1 0 0,1-1 0,0 0 0,-1-1 0,1 1 0,1-1 1,-1-1-1,11 2 0,-8-1 53,1-2 0,-1 1 0,1-1 0,0-1 0,-1 0 0,1 0 1,-1-1-1,1-1 0,-1 0 0,0 0 0,0 0 0,0-2 0,-1 1 0,10-7 1,-17 10-76,-1 0 0,1 0-1,0 0 1,-1-1 0,1 1 0,-1-1 0,0 1 0,1-1 0,-1 0 0,0 1 0,0-1 0,0 0 0,0 0 0,0 0 0,0 0 0,0-4 0,-1 5-3,0 0-1,0 0 1,0-1 0,0 1 0,0 0 0,-1-1-1,1 1 1,0 0 0,-1 0 0,1 0 0,-1-1-1,0 1 1,1 0 0,-1 0 0,0 0 0,0 0-1,0 0 1,1 0 0,-3-1 0,-3-2 5,1 0 0,-1 1 0,0-1 0,0 1 1,0 1-1,0-1 0,-1 1 0,-8-2 0,15 4-11,0 0 0,0 0 0,0 0 0,-1 0 0,1 0 0,0 0 0,0 0 0,0 0 0,0 0 0,-1 0 0,1 0 0,0 0 0,0 0 0,0-1 0,0 1 0,-1 0 0,1 0 0,0 0 0,0 0 0,0 0 0,0-1 0,0 1 0,0 0 0,0 0 0,-1 0 0,1-1 0,0 1 0,0 0 0,0 0 0,0 0 0,0 0 0,0-1 0,0 1 0,0 0 0,0 0 0,0 0 0,0-1 0,0 1 0,0 0 0,0 0 0,0 0 0,0-1 0,0 1 0,1 0 0,-1 0 0,0 0 0,0 0 0,0-1 0,0 1 0,0 0 0,0 0 0,0 0 0,1 0 0,-1 0 0,0-1 0,0 1 0,0 0 0,0 0 0,1 0 0,-1 0 0,0 0 0,0 0 0,12-9 0,1 2 0,0 1 0,0 0 0,1 0 0,0 2 0,0-1 0,0 2 0,0 0 0,1 1 0,21-1 0,-34 3 0,0 1 0,1-1 0,-1 1 0,0 0 0,0 0 0,1 0 0,-1 0 0,0 1 0,0-1 0,0 0 0,-1 1 0,1-1 0,0 1 0,0 0 0,-1 0 0,1 0 0,-1 0 0,0 0 0,1 0 0,-1 0 0,0 0 0,0 0 0,0 0 0,-1 1 0,1-1 0,-1 0 0,1 1 0,-1-1 0,0 0 0,1 1 0,-1 2 0,1 14 0,0 0 0,-3 36 0,1-41 0,-5 46 0,10-55-173,5-11-397,5-9-2056,1-10-2440,1-1-2706</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8:04.590"/>
    </inkml:context>
    <inkml:brush xml:id="br0">
      <inkml:brushProperty name="width" value="0.025" units="cm"/>
      <inkml:brushProperty name="height" value="0.025" units="cm"/>
      <inkml:brushProperty name="color" value="#E71224"/>
    </inkml:brush>
  </inkml:definitions>
  <inkml:trace contextRef="#ctx0" brushRef="#br0">1 97 15503,'0'0'9561,"0"8"-7688,0-6-1820,0 0-1,0-1 0,-1 1 0,1 0 0,0-1 0,0 1 0,0-1 0,0 1 0,1 0 0,-1-1 0,0 1 0,1-1 0,-1 1 0,1 0 0,0-1 0,-1 1 0,1-1 0,0 0 0,0 1 0,0-1 0,0 0 0,0 1 0,0-1 0,0 0 0,0 0 0,1 0 0,-1 0 0,0 0 0,1 0 0,-1 0 0,1-1 0,-1 1 0,1 0 0,-1-1 0,1 1 0,-1-1 0,1 0 0,0 1 0,-1-1 0,1 0 0,0 0 0,-1 0 0,1 0 0,-1 0 0,1-1 0,2 1 0,1-1-26,1 1-1,0-1 0,-1 0 0,1 0 0,-1 0 0,0-1 1,1 0-1,-1 0 0,0 0 0,0-1 0,0 0 0,-1 0 1,1 0-1,-1 0 0,1-1 0,-1 0 0,0 0 0,0 0 1,-1 0-1,1 0 0,-1-1 0,0 0 0,0 0 0,-1 0 1,1 0-1,-1 0 0,0 0 0,0 0 0,-1-1 0,0 1 1,0-1-1,0 1 0,0-1 0,-1-6 0,0 11-24,0 0 1,0 0-1,0 1 0,0-1 0,-1 0 0,1 0 0,0 0 0,0 1 1,0-1-1,-1 0 0,1 1 0,-1-1 0,1 0 0,0 0 0,-1 1 0,1-1 1,-1 1-1,1-1 0,-1 1 0,0-1 0,1 1 0,-1-1 0,0 1 1,1-1-1,-1 1 0,0-1 0,1 1 0,-1 0 0,0 0 0,0-1 1,1 1-1,-1 0 0,0 0 0,0 0 0,1 0 0,-1 0 0,0 0 0,0 0 1,0 0-1,1 0 0,-1 0 0,0 0 0,0 1 0,1-1 0,-1 0 1,0 1-1,0-1 0,1 0 0,-1 1 0,0-1 0,1 1 0,-2 0 1,-3 1 5,1 0 0,-1 1 1,0-1-1,1 1 1,-1 0-1,-6 7 0,-1 4 150,0 0-1,1 1 1,1 0-1,-11 21 1,17-29-36,1 1 0,0-1 1,0 0-1,1 1 0,0 0 1,0 0-1,0-1 0,1 1 1,1 0-1,-1 0 0,1 0 1,2 12-1,-2-19-120,1 0 1,-1 1-1,1-1 0,0 0 1,-1 0-1,1 1 0,0-1 1,0 0-1,0 0 0,0 0 1,0 0-1,0 0 0,0 0 1,0 0-1,0 0 0,0 0 1,1-1-1,-1 1 0,0 0 1,1-1-1,-1 1 0,0-1 1,1 0-1,-1 1 1,1-1-1,-1 0 0,3 0 1,46 0-29,-39-1 5,2 0-493,1 0-1,-1-2 0,0 1 1,19-8-1,48-26-8778,-41 15 1286</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01.615"/>
    </inkml:context>
    <inkml:brush xml:id="br0">
      <inkml:brushProperty name="width" value="0.025" units="cm"/>
      <inkml:brushProperty name="height" value="0.025" units="cm"/>
    </inkml:brush>
  </inkml:definitions>
  <inkml:trace contextRef="#ctx0" brushRef="#br0">283 0 20435,'0'0'3588,"0"50"544,13-19-1506,5 4-1185,0 3-896,-6 7-545,-6 4 0,-6 5 0,-17 5 0,-19 6 0,-12 5 0,-11-2-1569,-7-5-1827,2-9-2529,5-14-7080</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8:05.810"/>
    </inkml:context>
    <inkml:brush xml:id="br0">
      <inkml:brushProperty name="width" value="0.025" units="cm"/>
      <inkml:brushProperty name="height" value="0.025" units="cm"/>
      <inkml:brushProperty name="color" value="#E71224"/>
    </inkml:brush>
  </inkml:definitions>
  <inkml:trace contextRef="#ctx0" brushRef="#br0">79 0 1986,'0'0'20029,"-9"8"-18865,3-3-850,0 0 0,1 1 0,0 0 0,0 0-1,0 0 1,0 1 0,1-1 0,0 1 0,1 0-1,0 0 1,0 1 0,0-1 0,-1 8 0,2-7-19,0-1 0,0 1 0,1 0 0,0-1 0,1 1 0,0 0 0,0-1 0,2 12 0,-2-17-255,1-1 0,-1 1 0,1-1 0,-1 1 0,1-1 0,0 0 0,-1 1 0,1-1 0,0 0 0,0 0 0,0 1 0,0-1 0,0 0 0,1 0 0,-1 0 0,0 0 0,0 0 0,3 0 0,-2 0-11,1 0-1,0 0 1,0 0 0,0-1-1,0 0 1,0 1 0,-1-1-1,1 0 1,0-1 0,0 1 0,0 0-1,0-1 1,3 0 0,5-3 0,-1 0 1,1 0-1,-1-1 0,0 0 1,0-1-1,-1 0 1,1-1-1,-1 0 0,14-15 1,-1 0-169,-2 0 0,25-36 0,-42 56-114,-4 12 125,-11 33 193,3-13 472,-8 44 0,17-71-514,-1-1-1,1 1 1,0 0-1,0-1 1,0 1-1,0-1 1,0 1 0,1-1-1,-1 1 1,1-1-1,0 1 1,-1-1-1,1 1 1,0-1 0,0 0-1,1 0 1,-1 1-1,0-1 1,1 0-1,-1 0 1,1 0 0,3 3-1,-2-4-10,0 0 0,0 1-1,1-1 1,-1-1 0,0 1 0,0 0-1,0-1 1,1 0 0,-1 0-1,0 0 1,0 0 0,0 0 0,1-1-1,-1 1 1,0-1 0,0 0 0,0 0-1,6-2 1,0-1-12,1-1 0,-1 0 0,0-1 0,0 0 0,0 0 0,-1-1 0,0 0 0,13-14 0,-16 16 0,-1-1 0,1 1 0,-1-1 0,0 0 0,0 0 0,0-1 0,-1 1 0,0-1 0,-1 0 0,1 1 0,-1-1 0,0 0 0,1-13 0,-4 19 0,0 1 0,0 0 0,0 0 0,0-1 0,0 1 0,0 0 0,1 0 0,-1 0 0,0 0 0,0 0 0,0 0 0,0 0 0,0 1 0,0-1 0,0 0 0,0 0 0,1 1 0,-1-1 0,0 1 0,0-1 0,0 0 0,1 1 0,-1 0 0,0-1 0,0 1 0,1-1 0,-1 1 0,1 0 0,-1 0 0,0-1 0,1 1 0,-1 0 0,1 0 0,0-1 0,-1 1 0,1 0 0,0 0 0,-1 0 0,1 0 0,0 0 0,0 0 0,0 1 0,27-40 0,-8-6 0,-19 44 0,0 0 0,0 0 0,0 0 0,0 0 0,0 0 0,-1 0 0,1 0 0,0 0 0,0 0 0,0 0 0,0 0 0,0 0 0,0 0 0,0 0 0,0 0 0,0 0 0,0 0 0,0 0 0,-1 0 0,1 0 0,0 0 0,0 0 0,0 0 0,0 0 0,0 0 0,0 0 0,0 0 0,0 0 0,0 0 0,0 0 0,0 0 0,0 0 0,0 0 0,-1 0 0,1 0 0,0 0 0,0-1 0,0 1 0,0 0 0,-14 25 0,15-26 0,-1 1 0,1-1 0,0 1 0,-1 0 0,1-1 0,-1 1 0,1 0 0,0-1 0,-1 1 0,1 0 0,0 0 0,0-1 0,-1 1 0,1 0 0,0 0 0,0 0 0,-1 0 0,1 0 0,0 0 0,0 0 0,-1 0 0,1 1 0,0-1 0,-1 0 0,1 0 0,0 1 0,-1-1 0,1 0 0,0 1 0,-1-1 0,1 0 0,0 1 0,-1-1 0,1 1 0,-1-1 0,1 1 0,-1-1 0,1 1 0,-1 0 0,1 0 0,-1 66 0,0-67 0,1 1 0,-1-1 0,1 1 0,-1-1 0,1 1 0,-1-1 0,1 1 0,-1-1 0,1 0 0,-1 1 0,1-1 0,-1 0 0,1 1 0,0-1 0,-1 0 0,1 0 0,0 0 0,-1 1 0,1-1 0,0 0 0,-1 0 0,1 0 0,0 0 0,-1 0 0,1 0 0,0 0 0,-1-1 0,1 1 0,-1 0 0,1 0 0,1-1 0,23-5 0,-13-1 0,-1-1 0,1 0 0,-1 0 0,-1-1 0,1-1 0,-2 0 0,1 0 0,7-12 0,-26 39 0,0 1 0,-11 32 0,15-37 0,4-10 0,-1 0 0,1 0 0,0 1 0,0-1 0,0 1 0,1-1 0,-1 1 0,1-1 0,0 7 0,1-9 0,-1 0 0,0 0 0,1 0 0,0 0 0,-1-1 0,1 1 0,-1 0 0,1-1 0,0 1 0,0 0 0,-1-1 0,1 1 0,0-1 0,0 1 0,0-1 0,-1 1 0,1-1 0,0 0 0,0 1 0,0-1 0,0 0 0,0 0 0,0 0 0,0 1 0,0-1 0,0 0 0,0 0 0,0-1 0,0 1 0,0 0 0,0 0 0,-1 0 0,1-1 0,0 1 0,0 0 0,0-1 0,0 1 0,0-1 0,0 0 0,14-4 0,-1-1 0,-1 0 0,1-1 0,-1 0 0,15-13 0,-18 13 0,1-1 0,0 2 0,0-1 0,0 1 0,1 1 0,0 0 0,0 1 0,20-4 0,-32 8 0,1 0 0,-1 0 0,1 0 0,0 0 0,-1 0 0,1 0 0,-1 1 0,1-1 0,0 0 0,-1 1 0,1-1 0,-1 0 0,1 1 0,-1-1 0,1 1 0,-1-1 0,1 0 0,-1 1 0,0-1 0,1 1 0,-1 0 0,0-1 0,1 1 0,-1-1 0,0 1 0,0-1 0,1 1 0,-1 0 0,0-1 0,0 1 0,0-1 0,0 1 0,0 0 0,0-1 0,0 1 0,0 0 0,0-1 0,0 1 0,0 0 0,0-1 0,-1 1 0,1-1 0,-1 2 0,-8 39 0,5-26 0,4-14 0,0-1 0,0 1 0,0-1 0,0 1 0,0-1 0,0 1 0,0-1 0,0 1 0,0-1 0,0 1 0,0-1 0,0 0 0,1 1 0,-1-1 0,0 1 0,0-1 0,0 1 0,1-1 0,-1 1 0,0-1 0,1 0 0,-1 1 0,0-1 0,1 1 0,-1-1 0,0 0 0,1 0 0,-1 1 0,1-1 0,-1 0 0,1 0 0,-1 1 0,0-1 0,1 0 0,-1 0 0,1 0 0,0 0 0,26-2 0,26-18 0,-53 20 0,36-17 0,-27 11 0,1 1 0,0 0 0,1 0 0,-1 2 0,1-1 0,0 1 0,0 1 0,19-3 0,-29 5 0,0 0 0,-1 1 0,1-1 0,0 0 0,-1 0 0,1 1 0,-1-1 0,1 0 0,0 1 0,-1-1 0,1 1 0,-1-1 0,1 1 0,-1-1 0,1 1 0,-1-1 0,1 1 0,-1-1 0,0 1 0,1 0 0,-1-1 0,0 1 0,1 0 0,-1-1 0,0 1 0,0 0 0,0-1 0,0 1 0,0 0 0,0-1 0,0 1 0,0 1 0,0 31 0,-1-22 0,3-14-1494,1-7-6002,0-9-1867</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8:06.152"/>
    </inkml:context>
    <inkml:brush xml:id="br0">
      <inkml:brushProperty name="width" value="0.025" units="cm"/>
      <inkml:brushProperty name="height" value="0.025" units="cm"/>
      <inkml:brushProperty name="color" value="#E71224"/>
    </inkml:brush>
  </inkml:definitions>
  <inkml:trace contextRef="#ctx0" brushRef="#br0">8 1 20852,'-7'0'6566,"17"5"-6470,1 3-256,1 5-3139,1-3-4196</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8:06.495"/>
    </inkml:context>
    <inkml:brush xml:id="br0">
      <inkml:brushProperty name="width" value="0.025" units="cm"/>
      <inkml:brushProperty name="height" value="0.025" units="cm"/>
      <inkml:brushProperty name="color" value="#E71224"/>
    </inkml:brush>
  </inkml:definitions>
  <inkml:trace contextRef="#ctx0" brushRef="#br0">23 1 17489,'0'0'9587,"-1"8"-7884,-7 32-85,3-17-828,1-1 0,-1 28 0,6-49-790,-1 0 0,0 0 0,1 0 0,-1 0 0,1 0 0,-1-1 0,1 1 0,-1 0 0,1 0 0,0-1 0,-1 1 0,1 0 0,0-1 0,0 1 0,0 0 0,-1-1 0,1 0 0,0 1 0,0-1 0,0 1 0,0-1 0,0 0 0,0 1 0,0-1 0,0 0 0,0 0 0,0 0 0,0 0 0,0 0 0,0 0 0,0 0 0,-1 0 0,1 0 0,0-1 0,0 1 0,0 0 0,0-1 0,1 0 0,41-11 0,-4-9 0,-32 16 0,2 0 0,-1 0 0,0 1 0,1 0 0,0 0 0,0 1 0,0 1 0,17-4 0,-25 6 0,0 1 0,-1-1 0,1 1 0,0-1 0,-1 1 0,1 0 0,0-1 0,-1 1 0,1-1 0,0 1 0,-1 0 0,1 0 0,-1-1 0,1 1 0,-1 0 0,0 0 0,1 0 0,-1-1 0,0 1 0,0 0 0,1 0 0,-1 0 0,0 0 0,0 0 0,0 0 0,0-1 0,0 1 0,0 0 0,-1 1 0,1 41 0,0-24 0,0-19-63,0 0 0,1 1 0,-1-1 1,0 1-1,1-1 0,-1 1 0,0-1 0,1 0 0,-1 1 0,1-1 1,-1 0-1,0 1 0,1-1 0,-1 0 0,1 0 0,-1 1 0,1-1 1,-1 0-1,1 0 0,-1 0 0,1 1 0,-1-1 0,1 0 0,-1 0 1,1 0-1,-1 0 0,1 0 0,-1 0 0,1 0 0,0-1 0,19-2-5248,-3-9-2611</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8:06.852"/>
    </inkml:context>
    <inkml:brush xml:id="br0">
      <inkml:brushProperty name="width" value="0.025" units="cm"/>
      <inkml:brushProperty name="height" value="0.025" units="cm"/>
      <inkml:brushProperty name="color" value="#E71224"/>
    </inkml:brush>
  </inkml:definitions>
  <inkml:trace contextRef="#ctx0" brushRef="#br0">1 0 21172,'0'0'11595</inkml:trace>
  <inkml:trace contextRef="#ctx0" brushRef="#br0" timeOffset="1">46 179 21236,'0'0'11531,"11"-7"-19507,1-11-13356</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8:15.876"/>
    </inkml:context>
    <inkml:brush xml:id="br0">
      <inkml:brushProperty name="width" value="0.025" units="cm"/>
      <inkml:brushProperty name="height" value="0.025" units="cm"/>
      <inkml:brushProperty name="color" value="#E71224"/>
    </inkml:brush>
  </inkml:definitions>
  <inkml:trace contextRef="#ctx0" brushRef="#br0">1 6 10314,'0'0'20478,"11"-1"-19405,38-3-381,89 5 0,-76 2-3156,66-7-1,-126 4 1639</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8:16.251"/>
    </inkml:context>
    <inkml:brush xml:id="br0">
      <inkml:brushProperty name="width" value="0.025" units="cm"/>
      <inkml:brushProperty name="height" value="0.025" units="cm"/>
      <inkml:brushProperty name="color" value="#E71224"/>
    </inkml:brush>
  </inkml:definitions>
  <inkml:trace contextRef="#ctx0" brushRef="#br0">0 1 10122,'0'0'17547,"9"4"-16079,11 2-1099,0-1 0,0-1 0,1 0 0,-1-2 0,1-1 1,33-1-1,-17 0-495,54 0 73,-32-6-4124,-58 6 3755,0 0 1,-1 0-1,1 0 1,0 0-1,0-1 1,0 1-1,0 0 1,0 0-1,0-1 1,-1 1-1,1-1 1,0 1 0,0-1-1,-1 1 1,1-1-1,0 1 1,-1-1-1,1 0 1,1-1-1,-1-6-9256</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8:44.400"/>
    </inkml:context>
    <inkml:brush xml:id="br0">
      <inkml:brushProperty name="width" value="0.025" units="cm"/>
      <inkml:brushProperty name="height" value="0.025" units="cm"/>
      <inkml:brushProperty name="color" value="#E71224"/>
    </inkml:brush>
  </inkml:definitions>
  <inkml:trace contextRef="#ctx0" brushRef="#br0">17 0 20467,'0'0'2819,"-2"78"-1602,-3-40-832,0-1-257,2 0 32,1-5-96,2-4-64,0-7-224,0-3-1,0-9 1,0-2-224,0-6-673,0-5-2595,0-14 449,0-4-1730</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8:44.743"/>
    </inkml:context>
    <inkml:brush xml:id="br0">
      <inkml:brushProperty name="width" value="0.025" units="cm"/>
      <inkml:brushProperty name="height" value="0.025" units="cm"/>
      <inkml:brushProperty name="color" value="#E71224"/>
    </inkml:brush>
  </inkml:definitions>
  <inkml:trace contextRef="#ctx0" brushRef="#br0">1 11 15727,'0'0'11050,"53"-6"-9352,-17 6-417,6-1-544,4 0-513,-4-2-160,0 3-128,-11 0-737,-5 0-544,-9 0-513,-9 0-416,-8 5-1121,0-1-577,-7 3-2402</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8:45.114"/>
    </inkml:context>
    <inkml:brush xml:id="br0">
      <inkml:brushProperty name="width" value="0.025" units="cm"/>
      <inkml:brushProperty name="height" value="0.025" units="cm"/>
      <inkml:brushProperty name="color" value="#E71224"/>
    </inkml:brush>
  </inkml:definitions>
  <inkml:trace contextRef="#ctx0" brushRef="#br0">6 1 15118,'0'0'13966,"48"26"-12365,-17-26-640,5 0-641,0 0-288,-2 0 0,-4 0-544,-6 0-737,-5 5-609,-5 1-769,-11 0-608,-3 0-865,0-2-2081</inkml:trace>
  <inkml:trace contextRef="#ctx0" brushRef="#br0" timeOffset="1">0 181 13132,'0'0'16336,"69"8"-14703,-33-8-960,3-4-609,2 1-32,-2 1-512,-3 1-1090,-5-1-1537,-3 1-1665,-5 1-1410,-3-2-3491</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8:45.701"/>
    </inkml:context>
    <inkml:brush xml:id="br0">
      <inkml:brushProperty name="width" value="0.025" units="cm"/>
      <inkml:brushProperty name="height" value="0.025" units="cm"/>
      <inkml:brushProperty name="color" value="#E71224"/>
    </inkml:brush>
  </inkml:definitions>
  <inkml:trace contextRef="#ctx0" brushRef="#br0">0 402 17489,'0'0'10911,"11"0"-10014,15-1-621,72-1-189,-96 3-71,0 0 0,0 0 1,-1 0-1,1 0 0,0 0 0,0 0 0,-1 0 1,1 1-1,0-1 0,-1 0 0,0 1 0,1 0 0,-1-1 1,0 1-1,0 0 0,0-1 0,0 1 0,0 0 1,0 0-1,0 0 0,0 0 0,-1 0 0,1 0 0,-1 0 1,0 3-1,3-1 1440,0-28-346,-2 21-1059,2-115 24,-3 90-81,4 32 6,0 0 0,-1-1 0,1 1 0,1-1 0,-1 0 0,0-1 0,9 5 0,-8-4 0,1-1 0,-1 0 0,1 0 0,-1-1 0,1 1 0,0-1 0,0-1 0,-1 1 0,1-1 0,0 0 0,0 0 0,0 0 0,11-3 0,-7 0 0,0 0 0,0 0 0,0-1 0,0-1 0,-1 0 0,0 0 0,11-8 0,-3 0 0,0-1 0,-1 0 0,-1-2 0,0 0 0,-1 0 0,23-37 0,-31 43-22,0 0-1,0 0 1,-1-1-1,-1 1 1,0-1-1,0 0 1,-1 0 0,0-1-1,1-18 1,-4 30 17,0 0 0,0-1 0,0 1 0,0 0-1,0 0 1,0 0 0,0 0 0,0-1 0,0 1 0,0 0 0,0 0 0,0 0 0,0 0 0,0 0 0,0-1 0,0 1 0,0 0 0,-1 0-1,1 0 1,0 0 0,0 0 0,0 0 0,0-1 0,0 1 0,0 0 0,0 0 0,-1 0 0,1 0 0,0 0 0,0 0 0,0 0 0,0 0-1,0 0 1,-1 0 0,1 0 0,0 0 0,0 0 0,0 0 0,0 0 0,-1 0 0,1 0 0,0 0 0,0 0 0,0 0 0,0 0 0,0 0-1,-1 0 1,1 0 0,0 0 0,-12 6-101,-7 11 23,6-4 122,2 2 0,-1 0 0,2 0 1,0 1-1,1 0 0,1 0 0,0 1 1,1 1-1,1-1 0,0 1 0,2 0 1,0 0-1,1 0 0,1 1 0,0-1 1,2 32-1,1-46-202,0-1-1,-1 0 1,1 0 0,0 0-1,0 0 1,1 0 0,-1 0-1,1 0 1,-1 0 0,1 0-1,0 0 1,0-1 0,0 1-1,0-1 1,1 0 0,2 3-1,-1-2-301,-1-1-1,1 0 0,0 0 0,0 0 0,0 0 1,0 0-1,0-1 0,1 0 0,-1 0 0,0 0 0,0 0 1,1-1-1,-1 0 0,1 0 0,-1 0 0,0 0 1,1 0-1,6-3 0,7-5-7221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02.113"/>
    </inkml:context>
    <inkml:brush xml:id="br0">
      <inkml:brushProperty name="width" value="0.025" units="cm"/>
      <inkml:brushProperty name="height" value="0.025" units="cm"/>
    </inkml:brush>
  </inkml:definitions>
  <inkml:trace contextRef="#ctx0" brushRef="#br0">167 1 16816,'0'0'8616,"-49"16"-7431,26 16-288,-5 9-128,3 8-257,4 5-191,6 3-65,9-5-32,6-6-192,13-7-32,16-7-128,7-9-417,7-8-1697,6-7-2658,-1-8-4069</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8:46.028"/>
    </inkml:context>
    <inkml:brush xml:id="br0">
      <inkml:brushProperty name="width" value="0.025" units="cm"/>
      <inkml:brushProperty name="height" value="0.025" units="cm"/>
      <inkml:brushProperty name="color" value="#E71224"/>
    </inkml:brush>
  </inkml:definitions>
  <inkml:trace contextRef="#ctx0" brushRef="#br0">125 1 15182,'0'0'5435,"-9"2"-2216,3-1-3055,0 0 1,1 1-1,-1 0 1,1 0-1,-1 1 1,1-1 0,0 1-1,0 1 1,0-1-1,1 1 1,-1-1-1,1 1 1,-1 0-1,1 1 1,1-1-1,-1 1 1,1 0-1,0 0 1,0 0-1,0 0 1,-2 6-1,2-6-137,1 1 0,0-1 0,0 1-1,0 0 1,1-1 0,-1 1 0,1 0 0,1 0-1,-1 0 1,1 0 0,1 7 0,-1-11-8,1 0 0,-1 0 1,1 0-1,0 0 0,0 0 0,0-1 1,0 1-1,0 0 0,0 0 0,0-1 1,1 1-1,-1-1 0,0 1 1,1-1-1,0 1 0,-1-1 0,1 0 1,0 0-1,-1 0 0,1 0 1,0 0-1,0 0 0,0-1 0,0 1 1,0 0-1,0-1 0,0 0 1,0 1-1,0-1 0,0 0 0,0 0 1,0 0-1,4-1 0,-2 1 87,1 0-1,-1-1 1,1 0-1,-1 0 0,1 0 1,-1-1-1,1 0 1,-1 1-1,0-1 1,0-1-1,0 1 0,0-1 1,0 1-1,-1-1 1,1 0-1,-1 0 1,1-1-1,-1 1 0,0-1 1,-1 0-1,4-5 1,-2 2 49,0 1 0,-1-1 0,0 0 0,0 0 0,-1 0 0,1 0 0,-2-1 0,1 1 0,-1-1 0,0 1 0,-1-1 0,0-11 0,0 18-157,0 1 0,-1-1 0,1 0 0,0 1 0,-1-1 0,1 1-1,0-1 1,-1 1 0,1 0 0,0-1 0,-1 1 0,1-1 0,-1 1 0,1 0 0,-1-1 0,1 1 0,-1 0 0,1-1-1,-1 1 1,0 0 0,1 0 0,-1 0 0,1-1 0,-1 1 0,0 0 0,1 0 0,-1 0 0,1 0 0,-1 0 0,0 0 0,1 0-1,-1 0 1,1 1 0,-1-1 0,1 0 0,-1 0 0,0 0 0,1 1 0,-1-1 0,1 0 0,-1 0 0,0 1 0,-25 12-96,23-10-38,0-1 0,0 1-1,0-1 1,0 1 0,1 0-1,-1 0 1,1 0 0,-1 1 0,1-1-1,0 1 1,0-1 0,1 1-1,-1-1 1,1 1 0,0 0 0,-1 6-1,2-9-49,0-1-1,0 1 1,0 0-1,1-1 0,-1 1 1,0-1-1,1 1 1,-1-1-1,0 1 1,1-1-1,-1 0 0,1 1 1,-1-1-1,1 1 1,-1-1-1,1 0 1,-1 0-1,1 1 0,-1-1 1,1 0-1,-1 0 1,1 1-1,-1-1 1,1 0-1,0 0 0,-1 0 1,1 0-1,-1 0 1,1 0-1,0 0 1,0 0-1,25 0-4027,-21-1 2857,31-1-5514</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8:46.359"/>
    </inkml:context>
    <inkml:brush xml:id="br0">
      <inkml:brushProperty name="width" value="0.025" units="cm"/>
      <inkml:brushProperty name="height" value="0.025" units="cm"/>
      <inkml:brushProperty name="color" value="#E71224"/>
    </inkml:brush>
  </inkml:definitions>
  <inkml:trace contextRef="#ctx0" brushRef="#br0">143 0 9417,'0'0'10597,"-9"4"-7389,4-2-2899,-51 25 3268,54-25-3449,0-1-1,-1 0 1,1 0 0,0 1-1,-1-1 1,1 1 0,0 0-1,0 0 1,0 0 0,1 0-1,-1 0 1,0 0-1,1 0 1,-1 0 0,1 1-1,0-1 1,0 1 0,0-1-1,0 1 1,0-1 0,0 5-1,4-6-202,0 0 1,1 0-1,-1 0 0,1 0 0,-1 0 0,1-1 0,0 0 0,-1 1 0,1-2 0,5 1 0,-5 0 35,14-1-138,-12 0 164,-1 0 0,0 1 0,0 0 0,0 0 0,1 0 0,-1 1-1,0-1 1,0 1 0,1 0 0,-1 1 0,0-1 0,0 1 0,-1 0 0,1 0 0,0 1 0,7 4 0,-12-6 50,1 0-1,0 0 0,-1 0 1,1 0-1,-1 0 1,1 0-1,-1 0 1,0 0-1,1 0 0,-1 0 1,0 0-1,0 0 1,0 0-1,0 0 0,0 0 1,0 0-1,0 1 1,0-1-1,0 0 1,0 0-1,0 0 0,-1 0 1,1 0-1,0 0 1,-1 0-1,1 0 1,-1 0-1,1 0 0,-1 0 1,0-1-1,1 1 1,-1 0-1,0 0 1,0 0-1,1-1 0,-1 1 1,0 0-1,0-1 1,0 1-1,-2 0 1,-40 22 1819,42-22-1794,-13 4-9,1 0 0,-1-1 0,0 0 0,-1-1 0,1 0 0,0-2 0,-23 1 0,37-2-182,0 0 1,0 0-1,-1 0 1,1 0-1,0 0 1,0 0-1,-1 0 1,1 0-1,0 0 1,0 0-1,-1 0 1,1 0-1,0 0 1,0 0-1,-1-1 1,1 1-1,0 0 1,0 0-1,0 0 1,-1 0-1,1 0 1,0-1-1,0 1 1,0 0-1,-1 0 1,1 0-1,0-1 1,0 1-1,0 0 1,0 0-1,0-1 1,0 1-1,-1 0 1,1 0-1,0-1 1,0 1-1,0 0 0,0 0 1,0-1-1,0 1 1,0 0-1,0 0 1,0-1-1,0 1 1,0 0-1,0 0 1,0-1-1,1 1 1,-1-3-1431,0-10-8412</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8:47.009"/>
    </inkml:context>
    <inkml:brush xml:id="br0">
      <inkml:brushProperty name="width" value="0.025" units="cm"/>
      <inkml:brushProperty name="height" value="0.025" units="cm"/>
      <inkml:brushProperty name="color" value="#E71224"/>
    </inkml:brush>
  </inkml:definitions>
  <inkml:trace contextRef="#ctx0" brushRef="#br0">1 2 17745,'0'0'7559,"56"-1"-12139,-41 3-385,1-2-4836</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8:47.383"/>
    </inkml:context>
    <inkml:brush xml:id="br0">
      <inkml:brushProperty name="width" value="0.025" units="cm"/>
      <inkml:brushProperty name="height" value="0.025" units="cm"/>
      <inkml:brushProperty name="color" value="#E71224"/>
    </inkml:brush>
  </inkml:definitions>
  <inkml:trace contextRef="#ctx0" brushRef="#br0">0 1 14926,'0'0'8104,"62"11"-17073</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8:47.710"/>
    </inkml:context>
    <inkml:brush xml:id="br0">
      <inkml:brushProperty name="width" value="0.025" units="cm"/>
      <inkml:brushProperty name="height" value="0.025" units="cm"/>
      <inkml:brushProperty name="color" value="#E71224"/>
    </inkml:brush>
  </inkml:definitions>
  <inkml:trace contextRef="#ctx0" brushRef="#br0">0 10 14510,'0'0'12171,"59"14"-11562,-15-14-513,8-1-320,-2-6-2243,-1 1-1697,1-4-2562</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8:48.083"/>
    </inkml:context>
    <inkml:brush xml:id="br0">
      <inkml:brushProperty name="width" value="0.025" units="cm"/>
      <inkml:brushProperty name="height" value="0.025" units="cm"/>
      <inkml:brushProperty name="color" value="#E71224"/>
    </inkml:brush>
  </inkml:definitions>
  <inkml:trace contextRef="#ctx0" brushRef="#br0">26 0 12492,'0'0'11189,"3"11"-9822,1 4-1012,-1-1 1,0 1 0,-1 0-1,-1 0 1,-1-1 0,0 1-1,-3 20 1,-14 38 292,12-57-310,0 0 0,1 0 0,1 0 0,1 0 0,0 1 0,1-1 1,2 18-1,-1-34-305,1 1 1,-1-1-1,1 1 1,-1-1 0,1 1-1,-1-1 1,1 0-1,-1 1 1,1-1 0,-1 0-1,1 1 1,0-1-1,-1 0 1,1 0 0,0 1-1,-1-1 1,1 0-1,0 0 1,-1 0 0,1 0-1,0 0 1,-1 0-1,1 0 1,0 0 0,-1 0-1,1 0 1,1-1-1,20-4 548,0-7-581,0 0 0,-1-2 0,-1-1 0,0 0 0,27-29 0,-22 21 0,113-103 0,-128 116-4325,-10 10 4169,0 0-1,0 0 1,0 0 0,0 0 0,1 0 0,-1-1 0,0 1 0,0 0 0,0 0 0,0 0 0,1 0 0,-1 0 0,0 0 0,0-1 0,0 1 0,0 0 0,0 0 0,0 0 0,0 0 0,1-1 0,-1 1 0,0 0 0,0 0 0,0 0-1,0-1 1,0 1 0,0 0 0,0 0 0,0 0 0,0-1 0,0 1 0,0 0 0,0 0 0,0 0 0,0 0 0,0-1 0,0 1 0,0 0 0,0 0 0,0 0 0,-1-1 0,1 1 0,0 0 0,0 0 0,0 0 0,0 0 0,0-1-1,0 1 1,-1 0 0,1 0 0,0 0 0,0 0 0,0 0 0,0 0 0,-1 0 0,1-1 0,0 1 0,0 0 0,0 0 0,0 0 0,-1 0 0,1 0 0,0 0 0,-14 0-14039</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8:48.412"/>
    </inkml:context>
    <inkml:brush xml:id="br0">
      <inkml:brushProperty name="width" value="0.025" units="cm"/>
      <inkml:brushProperty name="height" value="0.025" units="cm"/>
      <inkml:brushProperty name="color" value="#E71224"/>
    </inkml:brush>
  </inkml:definitions>
  <inkml:trace contextRef="#ctx0" brushRef="#br0">1 1 13869,'0'0'13549,"3"51"-12108,13-45-992,4 2-321,1 0-801,3-6-2562,-3-2-2114,0 0-2658</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8:48.740"/>
    </inkml:context>
    <inkml:brush xml:id="br0">
      <inkml:brushProperty name="width" value="0.025" units="cm"/>
      <inkml:brushProperty name="height" value="0.025" units="cm"/>
      <inkml:brushProperty name="color" value="#E71224"/>
    </inkml:brush>
  </inkml:definitions>
  <inkml:trace contextRef="#ctx0" brushRef="#br0">148 66 15278,'0'0'3615,"-12"3"-888,1-1-2361,1 1-1,0 0 1,0 0-1,0 1 1,0 1-1,-16 9 1,23-12-261,-1 1 0,1-1 0,-1 1 1,1 0-1,0-1 0,0 1 0,0 1 1,1-1-1,-1 0 0,1 1 0,0-1 0,0 1 1,0 0-1,0-1 0,0 1 0,1 0 1,0 0-1,0 0 0,0 1 0,0-1 0,1 0 1,-1 0-1,1 0 0,1 7 0,-1-10-55,1 0 0,0 0 0,0 0 0,0 1 0,0-1 0,0 0 0,0 0 0,0 0 0,0-1 0,0 1 0,0 0-1,1 0 1,-1 0 0,0-1 0,1 1 0,-1-1 0,0 1 0,1-1 0,-1 0 0,1 1 0,-1-1 0,0 0 0,1 0 0,-1 0 0,1 0-1,-1 0 1,1 0 0,-1 0 0,3-1 0,46-9 1175,-43 7-1187,-1 0 1,0-1-1,1 0 0,-1 0 0,-1-1 1,1 0-1,-1 0 0,1 0 1,-1 0-1,-1-1 0,1 0 0,-1 0 1,0 0-1,-1-1 0,1 1 1,-1-1-1,-1 0 0,1 0 0,-1 0 1,0 0-1,-1 0 0,1 0 1,-1-1-1,-1 1 0,0 0 0,0-1 1,0 1-1,-2-11 0,1 17-149,1 0 0,0 0 0,0 0 0,-1 0 0,1 0 0,-1 0 0,1 0 0,-1 1 0,1-1-1,-1 0 1,1 0 0,-1 0 0,0 1 0,0-1 0,1 0 0,-1 1 0,0-1 0,0 1 0,0-1 0,1 1 0,-1-1-1,0 1 1,0-1 0,0 1 0,0 0 0,0 0 0,0-1 0,0 1 0,0 0 0,0 0 0,0 0 0,0 0-1,0 0 1,0 0 0,0 0 0,0 1 0,0-1 0,0 0 0,0 0 0,0 1 0,0-1 0,0 1 0,-1 0-1,1 0-294,-1 0-1,1-1 0,0 1 0,0 0 0,-1 0 0,1 0 0,0 0 0,0 0 0,0 0 0,0 0 0,0 0 1,1 0-1,-1 1 0,0-1 0,0 0 0,1 0 0,-1 1 0,1-1 0,-1 1 0,1-1 0,0 0 0,-1 1 0,1-1 1,0 1-1,0-1 0,0 1 0,0-1 0,0 1 0,0-1 0,1 0 0,-1 1 0,1 1 0,8 10-7179</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8:49.097"/>
    </inkml:context>
    <inkml:brush xml:id="br0">
      <inkml:brushProperty name="width" value="0.025" units="cm"/>
      <inkml:brushProperty name="height" value="0.025" units="cm"/>
      <inkml:brushProperty name="color" value="#E71224"/>
    </inkml:brush>
  </inkml:definitions>
  <inkml:trace contextRef="#ctx0" brushRef="#br0">146 1 7399,'0'0'11531,"-9"0"-8696,1 0-2445,-1 1 1,1 0-1,0 0 1,-1 1-1,-9 3 1,15-4-270,0 0 0,0 0 0,1 0 1,-1 0-1,1 0 0,-1 1 0,1-1 1,-1 1-1,1 0 0,0 0 0,0-1 1,0 1-1,0 1 0,0-1 0,0 0 1,1 0-1,-1 1 0,1-1 0,-1 1 1,1-1-1,0 1 0,0 0 0,-1 4 1,2-6-112,0 0 0,1 0 0,-1 0 0,0-1 1,1 1-1,-1 0 0,1 0 0,-1 0 0,1-1 0,-1 1 1,1 0-1,0 0 0,-1-1 0,1 1 0,0 0 1,-1-1-1,1 1 0,0-1 0,0 1 0,0-1 1,-1 0-1,1 1 0,0-1 0,0 0 0,0 1 1,0-1-1,0 0 0,0 0 0,1 0 0,38 6 151,-31-5-174,11 2-51,0 1 0,37 13 0,-56-17 81,-1-1 0,0 1 0,1 0 0,-1 1 1,1-1-1,-1 0 0,0 0 0,1 0 0,-1 0 0,0 0 0,1 0 0,-1 0 0,1 1 0,-1-1 0,0 0 1,0 0-1,1 0 0,-1 1 0,0-1 0,1 0 0,-1 0 0,0 1 0,0-1 0,1 0 0,-1 1 0,0-1 0,0 0 1,0 1-1,0-1 0,1 0 0,-1 1 0,0-1 0,0 1 0,0-1 0,0 0 0,0 1 0,0-1 0,0 0 0,0 1 1,0-1-1,0 1 0,0-1 0,0 0 0,0 1 0,0-1 0,0 0 0,-1 1 0,1-1 0,0 0 0,0 1 0,0-1 1,-1 0-1,1 1 0,0-1 0,0 0 0,-1 1 0,1-1 0,0 0 0,0 0 0,-1 1 0,1-1 0,0 0 1,-1 0-1,1 0 0,0 0 0,-2 1 0,-25 11 1739,24-11-1603,-97 34 1640,33-17-4179,76-28-9524,0-1 8349,13-9-5935</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8:49.626"/>
    </inkml:context>
    <inkml:brush xml:id="br0">
      <inkml:brushProperty name="width" value="0.025" units="cm"/>
      <inkml:brushProperty name="height" value="0.025" units="cm"/>
      <inkml:brushProperty name="color" value="#E71224"/>
    </inkml:brush>
  </inkml:definitions>
  <inkml:trace contextRef="#ctx0" brushRef="#br0">116 0 11627,'0'0'9065,"-9"11"-7651,1-1-996,-1 1-1,2 0 1,-1 1 0,2 0-1,0 0 1,0 0-1,1 1 1,-4 14-1,-4 24 707,2 0 0,3 1 0,-3 89-1,22-193-4117,-10 21 1877,0 18 727,0-1 1,-1 0-1,-1 0 1,0 1-1,-5-22 1,7 37 498,0 0 1,0 0 0,1 1-1,-1-1 1,0 0 0,1 0-1,-1 0 1,1 0 0,0-1-1,-1 1 1,1 0 0,3 1-1,0 1-473,1-1 1,-1 0-1,1 0 0,0-1 0,0 1 0,1-1 1,-1 0-1,8 0 0,-6 0 0,0-1 0,1 0 0,-1 0 0,1-1-1,-1-1 1,0 1 0,1-1 0,-1-1 0,0 1 0,1-1 0,-1-1 0,7-3-1,17-12 626,-22 12 596,1 0 0,0 0 0,0 1 0,0 1 0,15-5 1393,-31 12-1812,0 1 0,1-1-1,-1 1 1,1 0 0,0 0 0,0 1-1,0-1 1,-3 6 0,5-8-417,0 0 0,1 0-1,-1 1 1,1-1 0,0 0 0,0 1 0,0-1 0,0 0-1,0 1 1,1-1 0,-1 1 0,1-1 0,-1 1 0,1 0-1,0 2 1,0-4-13,1 0 0,-1 0 1,0 0-1,1 0 0,-1 0 0,1 0 0,-1 0 0,1 0 0,-1 0 0,1 0 0,0 0 0,0 0 0,-1 0 1,1-1-1,0 1 0,0 0 0,0-1 0,0 1 0,0 0 0,0-1 0,0 1 0,0-1 0,0 1 1,0-1-1,0 0 0,0 1 0,0-1 0,0 0 0,0 0 0,0 0 0,1 0 0,-1 0 0,2 0 0,24 0 30,1-2-1,-1 0 1,1-2-1,35-9 0,-59 13 209,-1 0-1,0 0 0,0 0 0,1 0 0,-1 1 1,0-1-1,0 1 0,0 0 0,4 1 0,21 4 1211,10-8-1456,73-13 0,-50 5 0,-59 9 4,0 1 0,0 0 0,-1 0 0,1-1 0,0 1 0,0 0 0,0 1 0,0-1 0,-1 0 0,1 0-1,0 1 1,0-1 0,-1 1 0,1-1 0,0 1 0,-1 0 0,1 0 0,0 0 0,-1 0 0,1 0 0,-1 0 0,0 0 0,1 0 0,-1 1 0,0-1 0,2 2 0,-3-1-23,1 0 0,-1 0 0,1-1 0,-1 1-1,0 0 1,0 0 0,0 0 0,0-1 0,0 1 0,0 0 0,-1 0 0,1 0 0,0-1 0,-1 1 0,1 0 0,-1-1 0,0 1 0,0 0 0,0-1-1,1 1 1,-1-1 0,-1 1 0,1-1 0,0 1 0,0-1 0,0 0 0,-3 2 0,2-2-1414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13.623"/>
    </inkml:context>
    <inkml:brush xml:id="br0">
      <inkml:brushProperty name="width" value="0.025" units="cm"/>
      <inkml:brushProperty name="height" value="0.025" units="cm"/>
    </inkml:brush>
  </inkml:definitions>
  <inkml:trace contextRef="#ctx0" brushRef="#br0">55 294 9705,'-5'9'6961,"-3"7"-5877,1-1-1,0 1 0,1 0 0,1 0 0,0 1 0,1 0 1,1-1-1,1 1 0,0 19 0,2-35-1059,0 0 0,0 1 0,0-1-1,0 0 1,0 0 0,0 1 0,0-1 0,1 0 0,-1 0 0,1 0-1,-1 0 1,1 0 0,-1 0 0,1 1 0,0-1 0,-1 0 0,1-1-1,0 1 1,0 0 0,0 0 0,0 0 0,-1 0 0,1-1-1,0 1 1,1 0 0,-1-1 0,0 1 0,0-1 0,0 1 0,0-1-1,0 1 1,0-1 0,1 0 0,-1 0 0,0 0 0,0 1 0,0-1-1,1 0 1,-1-1 0,0 1 0,0 0 0,1 0 0,1-1 0,1 0-8,0 0 0,0 0 0,0-1 0,0 0 0,-1 1 1,1-1-1,0-1 0,-1 1 0,1 0 0,-1-1 1,6-5-1,1-5 155,-1 0 1,-1-1-1,1 0 1,-2 0-1,0-1 1,-1 0-1,0 0 1,-2-1-1,1 1 0,3-29 1,-2-13 880,-2-95 0,-4 129-1017,1 14-58,-2-25-192,1 33 204,0 0-1,0 0 1,0 0 0,-1 0 0,1 0-1,0 0 1,0-1 0,-1 1 0,1 0 0,-1 0-1,1 0 1,-1 0 0,1 0 0,-1 1-1,0-1 1,1 0 0,-1 0 0,0 0-1,0 0 1,0 1 0,1-1 0,-3 0 0,2 1 0,1 0 1,-1 1 0,0-1-1,0 0 1,1 1 0,-1-1-1,0 1 1,0 0 0,1-1-1,-1 1 1,1-1 0,-1 1-1,0 0 1,1-1 0,-1 1-1,1 0 1,0 0 0,-1 0 0,1-1-1,0 1 1,-1 0 0,1 0-1,0 0 1,0 0 0,0 0-1,0-1 1,0 1 0,0 2-1,-6 33 37,6-33-41,-3 15 106,1 0 0,2 0-1,-1 0 1,2 1 0,0-1 0,2 0-1,6 27 1,-8-40-114,1 0 0,0 0-1,0 0 1,1 0 0,0 0 0,-1 0 0,2-1 0,-1 1-1,0-1 1,1 0 0,0 0 0,0 0 0,0 0-1,0-1 1,1 0 0,-1 1 0,1-2 0,0 1 0,0-1-1,0 1 1,0-1 0,0-1 0,1 1 0,-1-1-1,0 0 1,1 0 0,-1 0 0,11-1 0,47-4-4426,-59 3 3348,1 0-1,0-1 1,-1 1-1,1-1 1,-1-1-1,1 1 1,-1 0-1,0-1 1,0 0-1,6-6 1,11-13-9597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03.060"/>
    </inkml:context>
    <inkml:brush xml:id="br0">
      <inkml:brushProperty name="width" value="0.025" units="cm"/>
      <inkml:brushProperty name="height" value="0.025" units="cm"/>
    </inkml:brush>
  </inkml:definitions>
  <inkml:trace contextRef="#ctx0" brushRef="#br0">0 234 7655,'0'0'17756,"14"-8"-16048,51-35-696,112-98-1,-167 131-998,-7 7-6,0 0 0,-1 0 0,1 0 0,0 1 0,0 0 0,1-1 1,-1 1-1,0 0 0,1 0 0,0 1 0,-1-1 0,1 1 0,5-2 0,-9 4-11,1 0 0,-1 0 0,1 0 0,-1 1 0,1-1 0,-1 0 0,1 0 0,-1 0-1,0 0 1,0 0 0,0 1 0,0-1 0,0 0 0,0 0 0,0 0 0,0 1 0,0-1 0,0 1-1,-1 1 9,0 15 107,-1-1 0,-1 0 1,0 0-1,-12 30 1,10-31-623,0 0 0,1 0 0,0 1 0,1-1 0,0 29 0,2-45 385,1 1 1,0-1 0,0 1 0,0-1 0,0 0 0,0 1 0,0-1-1,1 0 1,-1 1 0,0-1 0,0 1 0,0-1 0,0 0 0,0 1-1,0-1 1,1 0 0,-1 1 0,0-1 0,0 0 0,1 1 0,-1-1-1,0 0 1,0 1 0,1-1 0,-1 0 0,0 0 0,1 0 0,-1 1-1,0-1 1,1 0 0,-1 0 0,0 0 0,1 0 0,-1 1-1,1-1 1,-1 0 0,0 0 0,1 0 0,-1 0 0,1 0 0,-1 0-1,0 0 1,1 0 0,-1 0 0,1 0 0,-1-1 0,0 1 0,1 0-1,-1 0 1,0 0 0,1-1 0,15-2-5240</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1:24.368"/>
    </inkml:context>
    <inkml:brush xml:id="br0">
      <inkml:brushProperty name="width" value="0.025" units="cm"/>
      <inkml:brushProperty name="height" value="0.025" units="cm"/>
      <inkml:brushProperty name="color" value="#E71224"/>
    </inkml:brush>
  </inkml:definitions>
  <inkml:trace contextRef="#ctx0" brushRef="#br0">1 1 9769,'0'0'16176,"72"20"-15184,-28-20-543,2 1-353,4 0-160,0-1-1153,-6 0-1250,-4 0-1440,-8-2-1474,-7-11-4228</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1:24.710"/>
    </inkml:context>
    <inkml:brush xml:id="br0">
      <inkml:brushProperty name="width" value="0.025" units="cm"/>
      <inkml:brushProperty name="height" value="0.025" units="cm"/>
      <inkml:brushProperty name="color" value="#E71224"/>
    </inkml:brush>
  </inkml:definitions>
  <inkml:trace contextRef="#ctx0" brushRef="#br0">1 3 15439,'0'0'2082,"8"-1"-347,4 0-1261,-1 1 1,1 0 0,-1 1 0,1 0-1,-1 0 1,1 1 0,-1 1 0,0 0 0,0 0-1,18 9 1,-24-10-418,0 1 0,-1 0 1,1-1-1,-1 1 0,0 1 0,0-1 0,0 1 0,0-1 0,0 1 1,-1 0-1,0 1 0,0-1 0,0 1 0,0-1 0,-1 1 0,1 0 1,-1 0-1,-1 0 0,1 0 0,-1 0 0,0 0 0,0 0 0,0 0 0,0 1 1,-1-1-1,0 0 0,-1 6 0,0-2 139,-1 1 1,0-1-1,0 0 0,-1-1 1,0 1-1,0 0 1,-1-1-1,-1 0 0,-6 11 1,-6 5 559,-32 34 1,32-40-1778,1 1 1,-26 40 0,40-54-4377</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1:25.478"/>
    </inkml:context>
    <inkml:brush xml:id="br0">
      <inkml:brushProperty name="width" value="0.025" units="cm"/>
      <inkml:brushProperty name="height" value="0.025" units="cm"/>
      <inkml:brushProperty name="color" value="#E71224"/>
    </inkml:brush>
  </inkml:definitions>
  <inkml:trace contextRef="#ctx0" brushRef="#br0">1 110 1569,'3'-10'7474,"0"1"-5990,14-49 3412,-16 54-4065,1 1 1,-1 0 0,1 0-1,0 0 1,0 0-1,0 0 1,0 0-1,4-4 1,-4 15 3460,0 29-3240,-4 38 62,0-34-694,4 46 0,-2-86-397,-1 0-1,1 0 1,0 0 0,0 0 0,0 0 0,0 0 0,0 0 0,1-1 0,-1 1 0,0 0 0,0 0 0,0 0 0,1 0 0,-1 0 0,1-1 0,-1 1-1,0 0 1,1 0 0,0 0 0,-1-1 0,1 1 0,-1 0 0,1-1 0,0 1 0,-1-1 0,1 1 0,0-1 0,0 1 0,-1-1 0,1 1-1,0-1 1,0 0 0,0 1 0,0-1 0,0 0 0,-1 0 0,1 1 0,0-1 0,0 0 0,0 0 0,0 0 0,0 0 0,0 0 0,0-1 0,0 1-1,-1 0 1,1 0 0,0-1 0,0 1 0,0 0 0,0-1 0,1 0 0,3-1 131,0-1 1,0 0-1,-1-1 0,1 1 1,-1-1-1,0 0 1,5-4-1,104-148-42,-113 155-112,0 1 0,0 0 0,0-1 0,0 1 0,1 0 0,-1-1 0,0 1 0,0 0 0,1 0 0,-1-1 0,0 1 0,0 0 0,1-1 0,-1 1 0,0 0 0,1 0 0,-1 0 0,0 0 0,1-1 0,-1 1 0,1 0 0,-1 0 0,0 0 0,1 0 0,-1 0 0,0 0 0,1 0 0,-1 0 0,1 0 0,-1 0 0,0 0 0,1 0 0,-1 0 0,0 0 0,1 0 0,-1 0 0,1 1 0,0-1 0,4 18 0,-4 39 0,-2-45 0,1 0 0,0-4 0,0 0 0,0-1 0,0 1 0,1 0 0,0-1 0,4 15 0,-4-21 0,-1-1 0,0 1 0,1 0 0,-1-1 0,1 1 0,-1 0 0,1-1 0,-1 1 0,1 0 0,-1-1 0,1 1 0,0-1 0,-1 1 0,1-1 0,0 0 0,-1 1 0,1-1 0,0 1 0,0-1 0,0 0 0,-1 0 0,1 0 0,0 1 0,0-1 0,0 0 0,1 0 0,1-1 0,0 1 0,-1-1 0,1 0 0,0 0 0,0 0 0,0-1 0,-1 1 0,1-1 0,-1 1 0,1-1 0,3-3 0,56-56 0,-6 5 0,-56 56 0,0 0 0,1-1 0,-1 1 0,0-1 0,1 1 0,-1 0 0,0-1 0,1 1 0,-1 0 0,1 0 0,-1-1 0,1 1 0,-1 0 0,1 0 0,-1 0 0,0 0 0,1-1 0,-1 1 0,1 0 0,-1 0 0,1 0 0,-1 0 0,1 0 0,-1 0 0,1 0 0,-1 0 0,1 0 0,-1 1 0,1-1 0,-1 0 0,1 0 0,-1 0 0,1 1 0,-1-1 0,1 0 0,-1 0 0,0 1 0,1-1 0,-1 0 0,1 1 0,6 27 0,-9 46 0,1-63 0,0-10-100,1 0-1,0 0 1,-1 1-1,1-1 1,0 0 0,0 0-1,0 0 1,0 0-1,0 0 1,0 0 0,0 0-1,0 1 1,0-1-1,0 0 1,1 0 0,-1 0-1,0 0 1,1 0-1,-1 0 1,1 0 0,0 0-1,-1 0 1,1 0 0,-1 0-1,1-1 1,0 1-1,0 0 1,0 0 0,-1-1-1,1 1 1,0 0-1,0-1 1,0 1 0,0-1-1,0 1 1,0-1-1,0 1 1,0-1 0,2 1-1,0-2-365,0 1 1,0-1-1,0 0 0,0 0 0,0 0 1,-1 0-1,1-1 0,0 1 0,-1-1 0,1 1 1,-1-1-1,1 0 0,-1 0 0,3-2 1,17-19-6342</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1:25.848"/>
    </inkml:context>
    <inkml:brush xml:id="br0">
      <inkml:brushProperty name="width" value="0.025" units="cm"/>
      <inkml:brushProperty name="height" value="0.025" units="cm"/>
      <inkml:brushProperty name="color" value="#E71224"/>
    </inkml:brush>
  </inkml:definitions>
  <inkml:trace contextRef="#ctx0" brushRef="#br0">125 0 4004,'0'0'17825,"-9"8"-14895,-9 5-1615,2 2-1,-21 22 0,32-32-1119,1 0 1,-1 0-1,1 1 0,1-1 0,-1 1 0,1 0 1,0 1-1,0-1 0,1 0 0,0 1 0,0-1 0,0 1 1,1 0-1,-1 7 0,2-13-189,1 0-1,-1 0 1,0 0-1,1 0 1,-1 1-1,1-1 1,-1 0 0,1 0-1,-1 0 1,1 0-1,0 0 1,-1 0 0,1 0-1,0 0 1,0-1-1,0 1 1,0 0 0,0 0-1,0-1 1,0 1-1,0-1 1,0 1 0,0-1-1,0 1 1,0-1-1,0 1 1,1-1 0,-1 0-1,0 0 1,0 0-1,0 1 1,1-1-1,-1 0 1,0-1 0,0 1-1,0 0 1,1 0-1,-1 0 1,2-1 0,3 0 22,0 0 1,0 0 0,0-1 0,-1 0-1,1 0 1,0 0 0,5-3 0,-2-2 3,1 0 0,-1 0 0,0-1 0,-1 0 0,0 0 0,0-1 0,-1 0 0,0 0 0,-1-1 0,0 0 0,0 0 0,-1-1 0,0 1 0,4-17 0,-44 96-96,30-58 94,1 1-1,0-1 1,0 1 0,2 0-1,-1-1 1,1 1 0,1 0-1,0 23 1,1-34-51,1 1 1,-1-1-1,1 0 0,0 1 0,0-1 1,-1 0-1,1 1 0,0-1 1,0 0-1,0 0 0,0 0 1,1 0-1,-1 0 0,0 0 0,0 0 1,1 0-1,-1 0 0,0 0 1,1-1-1,-1 1 0,1-1 0,-1 1 1,1-1-1,-1 0 0,1 1 1,-1-1-1,1 0 0,-1 0 0,1 0 1,2 0-1,51-5-1221,-47 2 634,-1 1 1,1-1 0,0 0 0,-1-1 0,11-6 0,32-28-8413,-19 8-584</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1:26.192"/>
    </inkml:context>
    <inkml:brush xml:id="br0">
      <inkml:brushProperty name="width" value="0.025" units="cm"/>
      <inkml:brushProperty name="height" value="0.025" units="cm"/>
      <inkml:brushProperty name="color" value="#E71224"/>
    </inkml:brush>
  </inkml:definitions>
  <inkml:trace contextRef="#ctx0" brushRef="#br0">169 0 14798,'0'0'11696,"-8"12"-9544,-35 56-841,3 2 1,-37 87-1,84-187-11027,5-47 0,-9 41 1020</inkml:trace>
  <inkml:trace contextRef="#ctx0" brushRef="#br0" timeOffset="1.13">24 52 10858,'0'0'16272,"-10"58"-14799,26-38-384,5 0-384,4-2-417,4-3-192,4 0-640,0-4-2083,2-3-3234,-1-5-4806</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1:27.052"/>
    </inkml:context>
    <inkml:brush xml:id="br0">
      <inkml:brushProperty name="width" value="0.025" units="cm"/>
      <inkml:brushProperty name="height" value="0.025" units="cm"/>
      <inkml:brushProperty name="color" value="#E71224"/>
    </inkml:brush>
  </inkml:definitions>
  <inkml:trace contextRef="#ctx0" brushRef="#br0">0 1 7655,'0'0'17297,"5"12"-15877,2 15-918,-2 0 1,0 1 0,-2-1-1,-1 1 1,-2 43 0,-2 44 591,2-114-1087,0 0 0,0 1 0,0-1 0,0 0 0,0 0 0,0 0 0,0 0 0,0 0 0,1 0 0,-1 0 0,0 0 0,1 0 0,-1 0 0,1 0 0,-1 0 0,1 0 0,-1 0-1,1 0 1,0 0 0,-1-1 0,1 1 0,0 0 0,0 0 0,0-1 0,0 1 0,0 0 0,1 0 0,0-1 9,0 1 0,1-1 1,-1 0-1,0 0 0,0 0 0,1 0 0,-1 0 1,0-1-1,0 1 0,0-1 0,0 1 0,1-1 0,1-1 1,11-4 57,-1-2 0,1 0 0,13-10 0,-18 11-76,-3 3 7,49-28 43,-53 31-58,0 0 0,0 0-1,0-1 1,0 2-1,0-1 1,0 0 0,1 1-1,-1-1 1,0 1 0,0 0-1,1 0 1,-1 0-1,0 1 1,0-1 0,1 1-1,3 1 1,-6-1 7,0 0 0,0 0 0,0 0 0,0 0 0,0 0 1,-1 0-1,1 0 0,0 0 0,-1 1 0,1-1 0,-1 0 0,0 0 1,1 1-1,-1-1 0,0 0 0,1 1 0,-1-1 0,0 0 0,0 1 1,0-1-1,0 0 0,-1 0 0,1 1 0,0 0 0,-10 33 320,5-28-259,0 0 0,-1-1-1,0 0 1,-1 0 0,1 0-1,-1-1 1,0 0 0,0 0-1,-1-1 1,1 1 0,-1-2-1,0 1 1,-14 3 0,11-3 6,0-1 0,0 0 0,-1-1-1,1 0 1,-1-1 0,0 0 0,0-1 0,1 0 0,-19-3 0,29 3-147,-1 0-1,1 0 1,0-1-1,0 1 1,-1-1-1,1 1 1,0 0-1,0-1 1,0 0-1,-1 1 1,1-1-1,0 0 1,0 0-1,0 1 1,0-1-1,1 0 1,-1 0 0,0 0-1,0 0 1,0 0-1,1 0 1,-1-1-1,0 1 1,1 0-1,-1 0 1,1 0-1,0-1 1,-1 1-1,1 0 1,0 0-1,0-1 1,0-1-1,0 1-237,0 0-1,0 0 0,1 0 0,0 0 0,-1 0 0,1 0 1,0 1-1,0-1 0,0 0 0,0 0 0,0 1 0,0-1 1,0 0-1,1 1 0,-1 0 0,0-1 0,1 1 0,-1 0 1,1-1-1,2 0 0,21-12-9351</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1:27.985"/>
    </inkml:context>
    <inkml:brush xml:id="br0">
      <inkml:brushProperty name="width" value="0.025" units="cm"/>
      <inkml:brushProperty name="height" value="0.025" units="cm"/>
      <inkml:brushProperty name="color" value="#E71224"/>
    </inkml:brush>
  </inkml:definitions>
  <inkml:trace contextRef="#ctx0" brushRef="#br0">1 67 10730,'0'0'7148,"1"-9"-3790,0 4-2978,-1 3-212,0 0 0,0 0 0,0 0 0,0 0 0,1-1 0,-1 1 1,1 0-1,-1 0 0,1 0 0,0 1 0,-1-1 0,1 0 0,0 0 1,0 0-1,1 0 0,-1 1 0,0-1 0,1 1 0,-1-1 1,0 1-1,1-1 0,0 1 0,-1 0 0,1 0 0,0 0 0,0 0 1,0 0-1,-1 0 0,1 0 0,0 0 0,0 1 0,0-1 0,3 1 1,12-1 367,-1 1 0,1 0 0,0 2 0,-1 0 0,1 0 0,27 10 0,-40-11-515,1 1 0,0 0 0,-1 0 0,1 1 0,-1-1 0,0 1 0,0 0 0,0 0 0,0 0 0,0 1 0,6 7 0,-9-9-16,1 1 0,-1 0 0,1 0-1,-1-1 1,0 1 0,0 0 0,-1 0 0,1 1-1,0-1 1,-1 0 0,0 0 0,0 0 0,0 0 0,0 0-1,0 0 1,-1 0 0,1 0 0,-1 0 0,0 0-1,0 0 1,-1 4 0,-3 0 72,1 1-1,-1 0 1,-1-1-1,0 0 1,0 0-1,0 0 1,0-1-1,-1 0 1,0-1-1,-1 1 1,-14 7-1,10-5 26,0 1-1,0 0 1,-10 12-1,21-21-101,0 0 0,1 1 0,-1-1 0,1 1 0,-1-1 0,0 1 0,1 0 0,0-1 0,-1 1 0,1 0 0,-1-1 0,1 1 0,0 0 0,-1-1 0,1 1 0,0 0 0,0 0 0,0-1 0,-1 1 0,1 0 0,0 0 0,0-1 0,0 1 0,0 0 0,0 0 0,0-1 0,1 1 0,-1 0 0,0 0 0,0-1 0,1 2 0,0-1 0,0 0 0,1 0 0,-1 0 0,0 0 0,1 0 0,-1-1 0,1 1 0,-1 0 0,1-1 0,-1 1 0,1-1 0,-1 0 0,1 1 0,1-1 0,69 1 0,-61-1 0,6 0-692,0-1 0,0-1 0,-1 0 0,1-1 0,-1-1 0,1-1 0,-1 0 0,0-1 0,-1 0 0,23-14-1,-37 19 312,0 1 0,0-1-1,-1 1 1,1-1 0,0 0-1,-1 1 1,1-1-1,0 0 1,-1 1 0,1-1-1,-1 0 1,1 0 0,-1 0-1,1 1 1,-1-1-1,0 0 1,1 0 0,-1 0-1,0 0 1,0 0 0,0 0-1,0 0 1,0 0-1,0-1 1,-1-9-9313</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1:28.312"/>
    </inkml:context>
    <inkml:brush xml:id="br0">
      <inkml:brushProperty name="width" value="0.025" units="cm"/>
      <inkml:brushProperty name="height" value="0.025" units="cm"/>
      <inkml:brushProperty name="color" value="#E71224"/>
    </inkml:brush>
  </inkml:definitions>
  <inkml:trace contextRef="#ctx0" brushRef="#br0">0 33 16528,'0'0'10313,"67"5"-8807,-24-5-930,4-5-512,4-3-256,-2 1-2306,-3-2-2819,-7 0-3620</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1:28.752"/>
    </inkml:context>
    <inkml:brush xml:id="br0">
      <inkml:brushProperty name="width" value="0.025" units="cm"/>
      <inkml:brushProperty name="height" value="0.025" units="cm"/>
      <inkml:brushProperty name="color" value="#E71224"/>
    </inkml:brush>
  </inkml:definitions>
  <inkml:trace contextRef="#ctx0" brushRef="#br0">146 156 14029,'0'0'5627,"-9"-2"-2782,5 1-2686,-1 1 1,1-1-1,0 1 0,0-1 0,0 1 0,0 1 1,-1-1-1,1 0 0,0 1 0,0 0 0,0 0 1,0 0-1,0 1 0,0-1 0,0 1 0,1 0 1,-1 0-1,1 0 0,-1 0 0,1 1 0,0 0 1,-1-1-1,2 1 0,-1 0 0,0 1 0,0-1 1,-3 7-1,1-3-108,2 0-1,-1 0 1,1 1 0,0-1-1,0 1 1,1-1 0,0 1 0,1 0-1,-1 0 1,1 0 0,1 9-1,0-16-45,0-1-1,0 1 1,0 0-1,0-1 1,0 1-1,0 0 0,0-1 1,0 1-1,0-1 1,1 1-1,-1 0 0,0-1 1,0 1-1,1-1 1,-1 1-1,1-1 1,-1 1-1,0-1 0,1 1 1,-1-1-1,1 1 1,-1-1-1,1 1 0,-1-1 1,1 0-1,-1 1 1,1-1-1,0 0 1,-1 0-1,1 1 0,0-1 1,26-2 313,23-18 205,-26 2-448,-19 14-74,0 0-1,1-1 1,-1 2-1,1-1 1,0 1-1,0 0 1,0 0-1,8-2 1,-13 5-8,0 0 0,-1 0 0,1 0 0,0 0 0,0 0 0,-1 0 0,1 1 0,0-1 0,-1 0 0,1 1 0,0-1 0,-1 0 0,1 1 0,0-1 0,-1 1 0,1-1 0,-1 1 0,1-1 0,-1 1 0,1-1 0,-1 1 0,0 0 0,1-1 0,-1 1 0,0 0 0,1-1 0,-1 1 0,0 0 0,0-1 0,1 1 0,-1 0 0,0 0 0,0-1 0,0 1 0,0 0 0,0 0 0,0 1 0,0 38-329,-1-29 292,1 32 372,-3 1-1,-1-1 1,-2 0 0,-2-1 0,-1 1-1,-3-2 1,-1 1 0,-3-2 0,-32 64 0,31-83-137,17-21-187,0 0 0,0 1 0,-1-1 0,1 0 0,0-1 0,-1 1 0,1 0 1,0 0-1,0 0 0,-1 0 0,1 0 0,0 0 0,0 0 0,-1 0 0,1 0 0,0 0 0,0-1 1,0 1-1,-1 0 0,1 0 0,0 0 0,0 0 0,0-1 0,-1 1 0,1 0 0,0 0 0,0-1 0,0 1 1,0 0-1,0 0 0,0-1 0,-1 1 0,1 0 0,0 0 0,0-1 0,0 1 0,0 0 0,0 0 1,0-1-1,0 1 0,0 0 0,0 0 0,0-1 0,0-6-19,0 1 1,0-1-1,1 1 0,0-1 0,2-10 1,6-11-97,0 0 0,2 1 0,27-49 0,56-73 60,-75 120 49,28-39 40,38-60 4,-75 110-23,-1 0-1,0-1 1,-1 0 0,-1-1-1,5-22 1,-11 38-12,0 0 0,0 0 0,-1 0 0,1 0 0,-1 0 0,0 0 0,0 0 1,-1 0-1,1 0 0,-1 1 0,0-1 0,0 0 0,0 0 0,0 0 0,-1 1 0,1-1 0,-4-5 0,3 7-5,0 1 0,0-1 0,0 1 0,0-1 0,0 1 0,-1 0 0,1-1 0,0 1 0,-1 1 0,1-1 0,0 0 0,-1 0 0,1 1 0,-1-1 0,1 1 0,-1 0 0,0 0 0,1 0 0,-1 0 0,1 0 0,-1 1 0,1-1 0,-1 1 0,1 0 0,0-1 0,-1 1 0,1 0 0,0 1 0,-3 0 0,-4 3 29,1-1-1,0 1 1,1 1 0,-1-1-1,1 1 1,0 0 0,1 1-1,-1 0 1,1 0 0,1 0-1,-1 1 1,1 0 0,0 0-1,-5 12 1,4-5 76,0-1 1,1 1-1,1 0 0,0 1 1,1-1-1,0 1 0,0 28 1,3-40-101,0 0 0,0 0 0,1 0 0,-1 0 1,1 1-1,0-2 0,1 1 0,-1 0 0,1 0 1,-1 0-1,1-1 0,0 1 0,1-1 0,-1 1 1,0-1-1,1 0 0,0 0 0,0 0 0,0 0 0,0 0 1,0-1-1,1 0 0,-1 1 0,1-1 0,-1 0 1,1-1-1,0 1 0,4 1 0,2 0-506,0 0 0,0-1-1,1 0 1,11 1 0,41-2-8221,-26-5-1455</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1:29.094"/>
    </inkml:context>
    <inkml:brush xml:id="br0">
      <inkml:brushProperty name="width" value="0.025" units="cm"/>
      <inkml:brushProperty name="height" value="0.025" units="cm"/>
      <inkml:brushProperty name="color" value="#E71224"/>
    </inkml:brush>
  </inkml:definitions>
  <inkml:trace contextRef="#ctx0" brushRef="#br0">0 1 20275,'0'0'11659</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03.402"/>
    </inkml:context>
    <inkml:brush xml:id="br0">
      <inkml:brushProperty name="width" value="0.025" units="cm"/>
      <inkml:brushProperty name="height" value="0.025" units="cm"/>
    </inkml:brush>
  </inkml:definitions>
  <inkml:trace contextRef="#ctx0" brushRef="#br0">47 0 18449,'0'0'5862,"-25"62"-3748,14-34-769,2 2-256,8-4-736,1-5-289,0-3-737,1-6-1793,10-7-1058,-6-5-832</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1:29.464"/>
    </inkml:context>
    <inkml:brush xml:id="br0">
      <inkml:brushProperty name="width" value="0.025" units="cm"/>
      <inkml:brushProperty name="height" value="0.025" units="cm"/>
      <inkml:brushProperty name="color" value="#E71224"/>
    </inkml:brush>
  </inkml:definitions>
  <inkml:trace contextRef="#ctx0" brushRef="#br0">16 1 3972,'0'0'22373,"3"10"-21017,2 19-841,-2 0 1,0 1-1,-2-1 1,-2 1-1,0 0 0,-2-1 1,-7 30-1,3-5-51,-1 58-1,8-110-462,0-1-1,0 1 1,0-1-1,0 0 1,0 1 0,1-1-1,-1 1 1,0-1-1,1 0 1,-1 0 0,1 1-1,-1-1 1,1 0 0,0 0-1,0 1 1,-1-1-1,1 0 1,0 0 0,0 0-1,0 0 1,0 0-1,0 0 1,0-1 0,3 3-1,-1-2 1,0 0-1,1 0 1,-1 0-1,0-1 0,1 1 1,-1-1-1,1 1 1,-1-1-1,1 0 0,3-1 1,13-2-2,-1 0-1,37-13 1,-45 12 1,322-84-3155,-257 66-4164</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2:38.225"/>
    </inkml:context>
    <inkml:brush xml:id="br0">
      <inkml:brushProperty name="width" value="0.025" units="cm"/>
      <inkml:brushProperty name="height" value="0.025" units="cm"/>
      <inkml:brushProperty name="color" value="#E71224"/>
    </inkml:brush>
  </inkml:definitions>
  <inkml:trace contextRef="#ctx0" brushRef="#br0">298 272 9161,'0'0'10009,"-8"-8"-8087,6 6-1846,-2-3 102,0 1 1,0 0-1,0 0 0,-1 0 0,1 1 1,-1-1-1,0 1 0,0 0 1,0 1-1,-1-1 0,1 1 0,-1 0 1,1 0-1,-1 1 0,0-1 1,-10 0-1,8 3-85,0-1 1,0 1-1,1 1 1,-1 0-1,0 0 1,1 0-1,-1 1 1,1 0-1,0 0 1,0 1-1,0 0 1,0 0-1,1 1 1,0 0-1,0 0 0,0 0 1,0 1-1,-6 8 1,6-7 65,0 1 0,1 0 0,0 0 1,0 1-1,1-1 0,0 1 0,0 0 0,1 1 1,0-1-1,0 0 0,1 1 0,1-1 0,0 1 1,0 17-1,1-25-139,0-1 0,0 1 0,0 0 0,1-1 0,-1 1 1,0-1-1,1 1 0,-1-1 0,1 1 0,0-1 0,0 1 0,-1-1 0,1 1 1,0-1-1,0 0 0,0 0 0,1 1 0,-1-1 0,0 0 0,0 0 0,1 0 0,-1 0 1,2 0-1,0 1 28,1-1 0,-1 0 1,1 0-1,-1 0 0,1 0 1,0-1-1,0 1 0,-1-1 1,8 0-1,1-1 85,-1-1 1,0 0-1,0-1 1,0 0-1,0 0 1,11-6-1,-6 1-48,0-1-1,0-1 0,-1 0 1,-1-1-1,0 0 0,-1-1 1,0-1-1,0 0 0,-1-1 0,11-18 1,-16 22 6,-1 0-1,0-1 1,-1 1 0,0-1 0,-1-1 0,0 1 0,-1 0-1,0-1 1,-1 1 0,0-1 0,-1 0 0,0 0 0,-1 0-1,-1 0 1,1 0 0,-5-18 0,4 25-90,0 0 0,-1 0 0,1 0 0,-1 1 0,0-1 0,-1 0 0,1 1 0,-1 0 0,0-1 1,0 1-1,0 0 0,-1 0 0,1 1 0,-1-1 0,0 1 0,0 0 0,0 0 0,-1 0 0,1 0 0,0 1 0,-1-1 0,0 1 0,0 1 0,0-1 0,0 1 0,0-1 1,0 2-1,0-1 0,0 0 0,0 1 0,0 0 0,0 0 0,0 0 0,-1 1 0,-4 1 0,1-1-3,-1 1 0,1 0-1,0 1 1,-1 0 0,1 0-1,1 1 1,-1 0 0,0 1-1,1 0 1,0 0 0,0 1 0,1 0-1,-1 0 1,1 0 0,1 1-1,-1 0 1,1 1 0,-6 8 0,11-13-129,0-1 0,-1 0 0,1 0 0,0 1-1,0-1 1,1 1 0,-1-1 0,0 1 0,1-1 0,-1 1 0,1-1 0,0 1 0,0-1 0,0 1 0,0-1 0,0 1 0,1 0 0,-1-1 0,1 1 0,0-1 0,-1 0 0,1 1 0,0-1 0,1 1 0,1 3 0,1-3-647,-1 1 0,0-1 0,1 0 1,0 0-1,-1 0 0,1-1 0,0 1 0,1-1 0,-1 0 1,0 0-1,1-1 0,-1 1 0,6 0 0,31 6-9423</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2:38.597"/>
    </inkml:context>
    <inkml:brush xml:id="br0">
      <inkml:brushProperty name="width" value="0.025" units="cm"/>
      <inkml:brushProperty name="height" value="0.025" units="cm"/>
      <inkml:brushProperty name="color" value="#E71224"/>
    </inkml:brush>
  </inkml:definitions>
  <inkml:trace contextRef="#ctx0" brushRef="#br0">36 1 14478,'0'0'12588,"1"66"-10667,-7-34-639,-3 3-738,3-2-320,-1-2-192,2-1-32,3-7-608,1-5-802,1-4-607,0-9 31,1-9-2755,7-14 962,2-9-2563</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2:38.926"/>
    </inkml:context>
    <inkml:brush xml:id="br0">
      <inkml:brushProperty name="width" value="0.025" units="cm"/>
      <inkml:brushProperty name="height" value="0.025" units="cm"/>
      <inkml:brushProperty name="color" value="#E71224"/>
    </inkml:brush>
  </inkml:definitions>
  <inkml:trace contextRef="#ctx0" brushRef="#br0">33 0 8616,'0'0'15118,"-17"75"-13420,10-43-193,1 0-383,3 1-418,3-4-319,0-4-225,0-5-128,1-6-513,7-5-672,-2-4-705,0-5-1152,-1 0-1475,-2-14-3458</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2:39.285"/>
    </inkml:context>
    <inkml:brush xml:id="br0">
      <inkml:brushProperty name="width" value="0.025" units="cm"/>
      <inkml:brushProperty name="height" value="0.025" units="cm"/>
      <inkml:brushProperty name="color" value="#E71224"/>
    </inkml:brush>
  </inkml:definitions>
  <inkml:trace contextRef="#ctx0" brushRef="#br0">49 39 11179,'0'0'12684,"-48"-14"-8745,62 14-2657,14-2-290,14 2-127,6-4-256,8 1-289,0-2-256,-1 3 0,-9-2-320,-6 4-705,-5 0-1121,-6 0-2178,-5 0-1730,-3-5-5572</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2:39.627"/>
    </inkml:context>
    <inkml:brush xml:id="br0">
      <inkml:brushProperty name="width" value="0.025" units="cm"/>
      <inkml:brushProperty name="height" value="0.025" units="cm"/>
      <inkml:brushProperty name="color" value="#E71224"/>
    </inkml:brush>
  </inkml:definitions>
  <inkml:trace contextRef="#ctx0" brushRef="#br0">0 171 15086,'11'0'3022,"50"-5"219,-2-3-1,65-17 1,0 0-1913,565-53-1732,-464 58-3270,-189 19 2241,7-1-639,-19-5-2623</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2:40.284"/>
    </inkml:context>
    <inkml:brush xml:id="br0">
      <inkml:brushProperty name="width" value="0.025" units="cm"/>
      <inkml:brushProperty name="height" value="0.025" units="cm"/>
      <inkml:brushProperty name="color" value="#E71224"/>
    </inkml:brush>
  </inkml:definitions>
  <inkml:trace contextRef="#ctx0" brushRef="#br0">227 304 1698,'0'0'9854,"4"-9"-5466,-3 7-3955,17-35 2640,-17 35-2740,0 0-1,0 0 1,0 0-1,-1-1 1,1 1-1,-1 0 1,1 0-1,-1-1 1,0 1 0,0 0-1,0-1 1,0 1-1,-1 0 1,1-1-1,0 1 1,-1 0 0,-1-3-1,1 3-221,-1 1-1,0 0 0,0-1 1,0 1-1,0 0 1,0 0-1,0 1 1,0-1-1,0 0 1,-1 1-1,1-1 1,0 1-1,0 0 1,0 0-1,-1-1 0,1 2 1,-3-1-1,-41 5 283,35 0-348,1 0 1,-1 1-1,1 0 0,0 1 1,1 0-1,0 1 1,0-1-1,0 2 0,1-1 1,0 1-1,1 1 0,0-1 1,1 1-1,0 0 1,0 1-1,1-1 0,0 1 1,1 0-1,0 1 0,1-1 1,0 0-1,1 1 1,-2 23-1,4-34-31,1 1-1,-1-1 1,0 0 0,0 1 0,1-1-1,-1 0 1,0 1 0,1-1 0,-1 0-1,1 1 1,0-1 0,0 0 0,-1 0-1,1 0 1,0 0 0,0 1 0,0-1-1,0-1 1,0 1 0,0 0 0,0 0-1,0 0 1,1 0 0,-1-1 0,2 2-1,0-1 47,1 0 0,-1-1-1,1 1 1,0-1 0,-1 1-1,1-1 1,0 0 0,-1 0-1,8-2 1,0 0 155,0-1-1,0 0 1,-1-1 0,1 0-1,17-9 1,-8 0-74,0 0 0,-1-2 0,-1 0 0,0-1 1,-2-1-1,26-32 0,-33 38-92,-1 0-1,-1-1 1,0-1 0,0 1 0,-1-1 0,-1 0 0,0 0 0,-1-1 0,-1 1-1,0-1 1,0 0 0,0-23 0,-3 32-49,0 0 0,-1 0 0,0 0 0,1 0 0,-2 1 0,1-1 0,-1 0 0,1 0 0,-1 1 0,-1-1 0,1 1 0,-1 0 0,1-1 0,-1 1 0,0 0 0,-1 1 0,1-1 0,-1 1 0,1-1 0,-1 1 0,0 0 0,-1 0 0,1 1 0,0-1 0,-1 1 0,1 0 0,-10-3 0,6 3 0,0 0 0,0 0 0,-1 0 0,1 1 0,-1 0 0,0 1 0,1 0 0,-1 0 0,1 1 0,-1 0 0,1 1 0,-1 0 0,1 0 0,0 1 0,-15 6 0,12-3-188,0 1-1,0 0 1,0 1 0,1 0-1,0 1 1,1 0 0,-11 13-1,16-17 43,1-1 0,-1 1-1,1 0 1,0 0 0,0 0-1,0 1 1,1-1 0,0 1-1,0 0 1,0-1 0,1 1-1,0 0 1,0 0 0,0 0 0,1 0-1,0 0 1,0 0 0,1 7-1,0-11-391,0 1 0,1 0 0,-1-1 1,0 1-1,1-1 0,0 1 0,0-1 0,0 0 0,0 0 0,0 0 0,0 0 0,0 0 0,1 0 0,-1 0 0,1-1 0,-1 1 0,1-1 0,-1 0 0,1 0 0,0 0 0,0 0 1,0 0-1,0-1 0,-1 1 0,7-1 0,24 4-11265</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2:40.627"/>
    </inkml:context>
    <inkml:brush xml:id="br0">
      <inkml:brushProperty name="width" value="0.025" units="cm"/>
      <inkml:brushProperty name="height" value="0.025" units="cm"/>
      <inkml:brushProperty name="color" value="#E71224"/>
    </inkml:brush>
  </inkml:definitions>
  <inkml:trace contextRef="#ctx0" brushRef="#br0">135 1 16656,'0'0'10089,"-2"10"-8647,-7 20-710,-2-1 0,-1-1 0,-27 47 1,-17 38 523,56-111-1246,-1 0 1,0 0-1,0 0 1,1 0-1,-1-1 1,1 2-1,-1-1 1,1 0-1,0 0 1,0 0-1,0 0 0,0 0 1,0 0-1,1 2 1,-1-3-6,1 0 0,-1-1 0,0 1 0,1 0 0,-1-1 1,1 1-1,0 0 0,-1-1 0,1 1 0,-1-1 0,1 1 0,0-1 0,-1 1 1,1-1-1,0 1 0,0-1 0,-1 0 0,1 1 0,0-1 0,0 0 0,0 0 1,-1 1-1,3-1 0,4 0 14,1 0 0,0-1 0,0 0 0,-1 0 0,16-4 1,-20 4-20,164-27-3437,-67 14-162,-61 7-3106</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2:41.237"/>
    </inkml:context>
    <inkml:brush xml:id="br0">
      <inkml:brushProperty name="width" value="0.025" units="cm"/>
      <inkml:brushProperty name="height" value="0.025" units="cm"/>
      <inkml:brushProperty name="color" value="#E71224"/>
    </inkml:brush>
  </inkml:definitions>
  <inkml:trace contextRef="#ctx0" brushRef="#br0">0 23 6502,'0'0'17264,"70"12"-15502,-21-12-288,7 0-514,3-7-575,2-3-289,-10 4-96,-7 1-1217,-13 1-1474,-16 2-1152</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2:41.580"/>
    </inkml:context>
    <inkml:brush xml:id="br0">
      <inkml:brushProperty name="width" value="0.025" units="cm"/>
      <inkml:brushProperty name="height" value="0.025" units="cm"/>
      <inkml:brushProperty name="color" value="#E71224"/>
    </inkml:brush>
  </inkml:definitions>
  <inkml:trace contextRef="#ctx0" brushRef="#br0">0 18 10154,'0'0'13933,"84"1"-12075,-33-6-385,6-2-736,2 2-577,-2 4-128,-1 1-1089,-7 0-2146,-3 0-2050,-3 0-2691</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03.746"/>
    </inkml:context>
    <inkml:brush xml:id="br0">
      <inkml:brushProperty name="width" value="0.025" units="cm"/>
      <inkml:brushProperty name="height" value="0.025" units="cm"/>
    </inkml:brush>
  </inkml:definitions>
  <inkml:trace contextRef="#ctx0" brushRef="#br0">1 163 17008,'0'0'10922,"56"-27"-9993,-26 22-480,5-2-385,3 1-128,-1-1-1666,-2 2-2562,-2-4-2851,-6 0-6277</inkml:trace>
  <inkml:trace contextRef="#ctx0" brushRef="#br0" timeOffset="1">449 1 10602,'0'0'11953,"-3"9"-9508,-6 11-570,-1 0 1,-15 23-1,26-44-1857,-1 1 1,0 0-1,1 0 0,-1 0 0,0 0 0,1 0 0,-1 0 0,1 0 0,-1 0 0,0 0 1,1 0-1,-1 0 0,0 0 0,1 0 0,-1 1 0,0-1 0,1 0 0,-1 0 1,0 0-1,1 0 0,-1 1 0,0-1 0,1 0 0,-1 0 0,0 1 0,1-1 0,-1 0 1,0 0-1,0 1 0,0-1 0,1 0 0,-1 1 0,0-1 0,0 0 0,0 1 1,0-1-1,1 0 0,-1 1 0,0-1 0,0 1 0,0-1 0,0 0 0,0 1 0,0-1 1,0 0-1,0 1 0,0-1 0,0 1 0,0-1 0,-1 0 0,1 1 0,0-1 0,0 0 1,0 1-1,0-1 0,0 0 0,-1 1 0,1-1 0,0 0 0,-1 1 0,47-17 835,-25 8-670,-16 7-284,1-1 0,0 1 0,-1 0 0,1 1 0,0-1 0,0 1 0,0 0-1,-1 1 1,1-1 0,9 3 0,-13-2 71,0 0-1,0 0 0,-1 0 1,1 0-1,-1 0 1,1 0-1,0 0 0,-1 1 1,0-1-1,1 1 0,-1-1 1,0 1-1,0-1 1,0 1-1,0 0 0,0 0 1,0-1-1,-1 1 1,1 0-1,0 0 0,-1 0 1,1 0-1,-1 0 0,0 0 1,0 0-1,0 0 1,0 0-1,0 0 0,0-1 1,0 1-1,-1 0 0,1 0 1,-1 0-1,0 3 1,-1-1 110,1 0 0,-1 1 1,0-1-1,-1 0 1,1 0-1,-1 0 1,1 0-1,-1-1 1,0 1-1,0-1 1,-1 1-1,1-1 0,-1 0 1,0-1-1,1 1 1,-1 0-1,-9 3 1,8-3-96,-1-1 0,1 1 1,-1-1-1,0 0 1,0-1-1,0 1 1,0-1-1,0 0 0,0-1 1,0 1-1,0-1 1,0-1-1,-8 0 0,11 0-291,1 1-1,0-1 0,0 0 0,1 0 0,-1 0 1,0 0-1,0 0 0,0-1 0,1 1 0,-1 0 1,0-1-1,1 0 0,0 1 0,-1-1 0,1 0 1,0 1-1,0-1 0,0 0 0,0 0 0,-1-2 1,-7-28-7110,3-5-4435</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2:41.924"/>
    </inkml:context>
    <inkml:brush xml:id="br0">
      <inkml:brushProperty name="width" value="0.025" units="cm"/>
      <inkml:brushProperty name="height" value="0.025" units="cm"/>
      <inkml:brushProperty name="color" value="#E71224"/>
    </inkml:brush>
  </inkml:definitions>
  <inkml:trace contextRef="#ctx0" brushRef="#br0">307 1 8968,'-14'0'7042,"1"0"-6529,0 0 0,-1 1-1,1 0 1,0 2 0,0-1 0,1 1 0,-1 1 0,1 0 0,-1 1-1,1 1 1,0-1 0,1 2 0,-17 11 0,17-8-131,1-1-1,1 2 1,0-1-1,0 1 1,1 1 0,0-1-1,-8 19 1,12-23-173,1 1 1,0-1 0,1 0-1,0 1 1,0-1 0,0 1-1,1 0 1,0 0 0,0 0-1,1-1 1,0 1 0,1 0-1,0 0 1,3 14 0,-2-17-138,0-1 0,1 0 0,-1 1 1,1-1-1,0 0 0,0 0 0,1 0 0,-1-1 0,1 1 1,0-1-1,0 0 0,0 0 0,0 0 0,0 0 0,1-1 1,-1 0-1,1 0 0,0 0 0,0 0 0,-1-1 1,1 0-1,0 0 0,0 0 0,6 0 0,1 0 12,0 0 0,0 0 0,0-2-1,-1 1 1,1-1 0,0-1 0,-1 0 0,1-1 0,16-5-1,-17 3-61,-1-1 0,0 0-1,0 0 1,-1-1 0,1 0-1,-1-1 1,-1 0-1,0 0 1,0-1 0,0 0-1,-1-1 1,7-12 0,-9 15-27,-1-1 0,0 1 1,-1-1-1,0 0 0,0 0 0,-1 0 1,0 0-1,0 0 0,-1 0 1,0 0-1,-1-1 0,1 1 1,-2 0-1,1-1 0,-1 1 1,0 0-1,-1 0 0,-2-9 0,2 12-182,-1 1 0,1 0-1,-1 0 1,1 0-1,-1 0 1,0 0 0,0 1-1,-1-1 1,1 1-1,-1 0 1,0 0 0,0 0-1,0 1 1,0-1-1,0 1 1,-7-3 0,7 4-423,0-1 1,-1 1-1,1 0 0,0 0 1,-1 0-1,1 0 1,0 1-1,-1 0 1,1 0-1,-1 0 0,-4 1 1,-2 6-4596,6 3-1991</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2:42.281"/>
    </inkml:context>
    <inkml:brush xml:id="br0">
      <inkml:brushProperty name="width" value="0.025" units="cm"/>
      <inkml:brushProperty name="height" value="0.025" units="cm"/>
      <inkml:brushProperty name="color" value="#E71224"/>
    </inkml:brush>
  </inkml:definitions>
  <inkml:trace contextRef="#ctx0" brushRef="#br0">72 0 16624,'0'0'9096,"10"76"-7046,-7-42-801,2 2-480,-4 5-384,4-1-289,-2-1-353,-3-2-2241,0-5-3331,0-4-6183</inkml:trace>
  <inkml:trace contextRef="#ctx0" brushRef="#br0" timeOffset="1">1 552 15182,'0'0'13998</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4:18"/>
    </inkml:context>
    <inkml:brush xml:id="br0">
      <inkml:brushProperty name="width" value="0.025" units="cm"/>
      <inkml:brushProperty name="height" value="0.025" units="cm"/>
      <inkml:brushProperty name="color" value="#E71224"/>
    </inkml:brush>
  </inkml:definitions>
  <inkml:trace contextRef="#ctx0" brushRef="#br0">24 0 14958,'-23'12'9039,"23"-12"-8878,0 1-1,0-1 0,0 0 1,0 1-1,1-1 1,-1 0-1,0 1 0,0-1 1,0 0-1,1 1 0,-1-1 1,0 0-1,0 0 0,1 1 1,-1-1-1,0 0 1,1 0-1,-1 0 0,0 0 1,1 1-1,-1-1 0,0 0 1,1 0-1,-1 0 1,0 0-1,1 0 0,-1 0 1,0 0-1,1 0 0,-1 0 1,0 0-1,1 0 1,-1 0-1,1 0 0,54 3 2447,60-4-2009,55 1-3123,-185-3-2215,-3-4-3418</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4:18.330"/>
    </inkml:context>
    <inkml:brush xml:id="br0">
      <inkml:brushProperty name="width" value="0.025" units="cm"/>
      <inkml:brushProperty name="height" value="0.025" units="cm"/>
      <inkml:brushProperty name="color" value="#E71224"/>
    </inkml:brush>
  </inkml:definitions>
  <inkml:trace contextRef="#ctx0" brushRef="#br0">3238 225 5990,'0'0'2525,"-10"-11"-353,1 1-1938,0 1 0,-1 0 0,0 1 0,-1 0 0,1 0 0,-2 1 0,1 1 0,-1 0 0,0 0 0,-17-5 0,-96-24-187,-2 6 0,-1 5-1,-1 6 1,-138-1 0,-794 58 844,958-33-965,-14 2 385,-146 28 0,213-25-132,0 2-1,1 2 0,0 2 1,1 2-1,-63 36 0,57-25 97,1 3-1,2 2 1,-61 53-1,98-75-111,1 0 0,1 0 0,0 2 0,0-1 0,2 1 0,0 1 0,0 0 0,2 0 0,0 1 0,1 0 0,0 1-1,2-1 1,0 1 0,1 0 0,-3 28 0,6-32-150,1 0-1,0 0 1,1 0-1,1 0 1,0 0-1,1 0 1,0 0-1,1-1 0,1 1 1,0-1-1,1 0 1,0-1-1,1 1 1,0-1-1,1-1 1,0 1-1,1-1 1,1-1-1,-1 0 0,23 18 1,4 2 10,1-2 1,2-2-1,1-1 0,1-2 1,0-1-1,2-3 0,0-1 1,2-3-1,58 14 0,-37-16 5,1-3 0,0-2 0,0-4 0,1-2-1,124-14 1,53-19 801,345-25 323,-351 55-1382,278-12 1508,-417 4-1042,0-3-1,-1-6 1,113-34 0,-125 24 305,110-53 0,-149 58-180,-2-2 0,0-3-1,71-56 1,-107 76-326,-1-1 0,0 0 0,0 0 0,-1-1-1,0 0 1,-1 0 0,0-1 0,-1 0 0,0 0 0,5-16 0,-8 21 7,-1-1 0,-1-1-1,1 1 1,-1 0 0,0 0 0,-1-1 0,0 1 0,0 0 0,0-1 0,-1 1 0,0 0 0,-1 0 0,1 0 0,-1 0 0,-1 0 0,1 0 0,-1 0 0,-1 1 0,-4-9 0,-6-4-13,-1 1 1,-1 0-1,0 0 1,-2 2-1,0 0 1,0 1-1,-2 1 1,1 1-1,-2 0 1,-22-9-1,-24-9-52,-136-43-1,139 56-905,-98-14 0,10 11-3791,92 14 1662,-15-3-3791</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4:56.876"/>
    </inkml:context>
    <inkml:brush xml:id="br0">
      <inkml:brushProperty name="width" value="0.025" units="cm"/>
      <inkml:brushProperty name="height" value="0.025" units="cm"/>
      <inkml:brushProperty name="color" value="#E71224"/>
    </inkml:brush>
  </inkml:definitions>
  <inkml:trace contextRef="#ctx0" brushRef="#br0">192 1 14125,'0'0'12391,"-5"11"-12023,-1 3-175,1 1 0,0-1 0,1 1-1,1 0 1,0 1 0,1-1 0,0 24 0,5 32 537,4-1 0,30 128 1,-34-182-707,-2-16-109,-1 1-1,0-1 1,0 1-1,1-1 1,-1 1-1,0 0 0,0-1 1,1 1-1,-1 0 1,0-1-1,0 1 1,0 0-1,0-1 1,0 1-1,0 0 0,0-1 1,0 1-1,0-1 1,-1 1-1,1 0 1,0-1-1,0 1 0,0 0 1,-1-1-1,1 1 1,0-1-1,-1 1 1,1-1-1,0 1 1,-1-1-1,0 1 0,-16-12-2546,-23-39-2385,38 47 4487,-85-119-8928,32 39 11186,55 82-1487,-1 1 0,1-1 0,0 1 0,-1 0 0,1-1 0,0 1 0,0-1 0,-1 1 0,1-1 0,0 0 0,0 1 0,0-1 0,0 1 0,-1-1 0,1 1 0,0-1 0,0 1 0,0-1 0,0 0 0,0 1 0,1-1-1,-1 1 1,0-1 0,0 1 0,0-1 0,0 1 0,1-1 0,-1 0 0,0 1 0,1-1 0,18-7 3167,41 9-2097,-40 0-346,4-1-799,0 0-619,45-4 0,-62 3-515,0-1 1,0 1 0,-1-1 0,1-1 0,0 1-1,7-5 1,10-10-6005</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4:57.247"/>
    </inkml:context>
    <inkml:brush xml:id="br0">
      <inkml:brushProperty name="width" value="0.025" units="cm"/>
      <inkml:brushProperty name="height" value="0.025" units="cm"/>
      <inkml:brushProperty name="color" value="#E71224"/>
    </inkml:brush>
  </inkml:definitions>
  <inkml:trace contextRef="#ctx0" brushRef="#br0">4 1 17873,'0'0'6214,"-3"51"-5606,3-22-287,3 2-193,7 0-64,-1-3-833,5-2-544,-5-3-833,-2-5-737,-1-5-3010</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4:57.577"/>
    </inkml:context>
    <inkml:brush xml:id="br0">
      <inkml:brushProperty name="width" value="0.025" units="cm"/>
      <inkml:brushProperty name="height" value="0.025" units="cm"/>
      <inkml:brushProperty name="color" value="#E71224"/>
    </inkml:brush>
  </inkml:definitions>
  <inkml:trace contextRef="#ctx0" brushRef="#br0">123 0 17521,'0'0'3219,"-6"11"-2264,-17 27-107,1 2 0,-20 51 0,36-77-760,1 1 1,0-1 0,1 1 0,1 0-1,0 0 1,1 0 0,1 0 0,0 1 0,1-1-1,1 0 1,3 20 0,-3-31-117,1-1 0,-1 1-1,1-1 1,0 1 0,0-1 0,0 0 0,1 0 0,-1 0 0,1 0-1,0 0 1,0 0 0,-1-1 0,2 1 0,-1-1 0,0 0 0,0 0-1,1 0 1,0 0 0,-1-1 0,1 1 0,0-1 0,-1 0-1,1 0 1,0 0 0,0-1 0,0 0 0,8 1 0,-1-1-902,1 0 0,-1 0 1,1-1-1,-1 0 0,0-1 1,1-1-1,-1 0 0,15-5 1,15-12-6412</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4:57.906"/>
    </inkml:context>
    <inkml:brush xml:id="br0">
      <inkml:brushProperty name="width" value="0.025" units="cm"/>
      <inkml:brushProperty name="height" value="0.025" units="cm"/>
      <inkml:brushProperty name="color" value="#E71224"/>
    </inkml:brush>
  </inkml:definitions>
  <inkml:trace contextRef="#ctx0" brushRef="#br0">299 0 7783,'0'0'13421,"-54"46"-12012,30-19-320,-1 5-352,1 4-353,-1 2-223,2-3 31,4-2-96,1-4 0,4-6-32,1-6-64,3-10-705,-3-6-992,2-1-802,2-17-1921,-2-12-5029</inkml:trace>
  <inkml:trace contextRef="#ctx0" brushRef="#br0" timeOffset="1">1 100 11018,'0'0'7592,"49"4"-4870,-27 10-1088,5 2-353,-2 2-576,5 2-545,4-4-64,-3-1-1249,1-5-2723,-1-7-2498,-2-3-7431</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4:58.230"/>
    </inkml:context>
    <inkml:brush xml:id="br0">
      <inkml:brushProperty name="width" value="0.025" units="cm"/>
      <inkml:brushProperty name="height" value="0.025" units="cm"/>
      <inkml:brushProperty name="color" value="#E71224"/>
    </inkml:brush>
  </inkml:definitions>
  <inkml:trace contextRef="#ctx0" brushRef="#br0">70 1 1409,'0'0'18028,"-1"8"-16095,1-2-1690,0 0 1,0 0-1,1 0 1,0 0 0,0 0-1,0 0 1,1-1-1,0 1 1,0-1 0,0 1-1,1-1 1,0 0-1,0 0 1,0 0 0,1 0-1,0 0 1,-1-1-1,8 7 1,-5-5-199,0 1 0,-1 0 0,0 0 0,0 0-1,0 0 1,-1 1 0,0 0 0,-1 0 0,0 0 0,0 0 0,3 16 0,-6-18-45,1 1-1,-1 0 1,-1-1 0,1 1-1,-1-1 1,0 1 0,-1-1-1,1 1 1,-1-1 0,-1 0 0,1 1-1,-1-1 1,0-1 0,0 1-1,-1 0 1,-4 5 0,-49 56-470,51-61-179,1-1-1,-1 1 1,-1-1-1,1-1 1,-1 1-1,0-1 1,0 0-1,-14 5 0,14-10-5099,6-6-5163</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4:58.601"/>
    </inkml:context>
    <inkml:brush xml:id="br0">
      <inkml:brushProperty name="width" value="0.025" units="cm"/>
      <inkml:brushProperty name="height" value="0.025" units="cm"/>
      <inkml:brushProperty name="color" value="#E71224"/>
    </inkml:brush>
  </inkml:definitions>
  <inkml:trace contextRef="#ctx0" brushRef="#br0">1 0 11339,'0'0'10634,"68"0"-8584,-33 0-609,1 0-448,7 0-288,1 0-449,-1 0-192,-3 0-64,-7 0-1217,-9 0-1121,-13 0-1858</inkml:trace>
  <inkml:trace contextRef="#ctx0" brushRef="#br0" timeOffset="1">3 92 13036,'0'0'10795,"60"21"-8713,-9-21-929,11-1-737,6-7-384,2 3 0,-1-1-737,-7-1-2882,-6 0-4773</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04.103"/>
    </inkml:context>
    <inkml:brush xml:id="br0">
      <inkml:brushProperty name="width" value="0.025" units="cm"/>
      <inkml:brushProperty name="height" value="0.025" units="cm"/>
    </inkml:brush>
  </inkml:definitions>
  <inkml:trace contextRef="#ctx0" brushRef="#br0">0 39 18225,'0'0'11371,"51"-17"-9834,-25 9-351,5 3-738,3 0-448,-1 1 0,-2 4-961,1 0-2018,-2 0-2017,-3 0-4037</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07.836"/>
    </inkml:context>
    <inkml:brush xml:id="br0">
      <inkml:brushProperty name="width" value="0.025" units="cm"/>
      <inkml:brushProperty name="height" value="0.025" units="cm"/>
      <inkml:brushProperty name="color" value="#E71224"/>
    </inkml:brush>
  </inkml:definitions>
  <inkml:trace contextRef="#ctx0" brushRef="#br0">379 115 8808,'2'-8'4308,"-1"4"-4133,1-3 598,0 0 0,-1 0 0,0 0 0,0 0 0,0 0 0,-1-10 0,0 15-606,-1 0 1,1 0-1,-1 0 1,1 0-1,-1 0 0,1 0 1,-1 1-1,0-1 1,0 0-1,0 0 1,0 1-1,0-1 1,0 0-1,-1 1 0,1-1 1,-1 1-1,1 0 1,-1-1-1,1 1 1,-1 0-1,0 0 1,1 0-1,-1 0 0,0 0 1,0 0-1,0 1 1,0-1-1,1 1 1,-1-1-1,0 1 1,-3-1-1,-5 1-29,-1 0-1,1 0 0,-1 0 1,1 2-1,0-1 1,-1 1-1,1 1 0,0-1 1,0 2-1,1 0 1,-1 0-1,1 0 1,-1 1-1,2 1 0,-1 0 1,0 0-1,-7 7 1,-1 2 58,0 1 1,0 1-1,2 0 1,0 1-1,1 1 1,-19 33-1,28-42-111,0-1 1,1 1-1,-1 1 0,2-1 0,0 1 1,0-1-1,1 1 0,0 0 0,1 0 0,0 0 1,1 17-1,0-24-23,1 1 1,0-1 0,0 1-1,0-1 1,1 0-1,-1 1 1,1-1-1,0 0 1,0 0-1,1 0 1,-1 0-1,1-1 1,0 1-1,0-1 1,0 1-1,0-1 1,1 0-1,-1 0 1,1-1 0,0 1-1,0-1 1,0 0-1,0 0 1,0 0-1,0 0 1,0-1-1,1 0 1,-1 1-1,7-1 1,3 2 28,1-2 1,-1 1-1,1-2 0,-1 0 1,1-1-1,-1 0 1,0-1-1,1-1 1,-1 0-1,0-1 0,-1-1 1,1 0-1,13-7 1,-19 8-63,0-1 1,0 1-1,-1-1 1,0-1-1,0 1 1,0-1-1,-1 0 1,0-1 0,0 1-1,0-1 1,-1-1-1,0 1 1,0-1-1,-1 1 1,0-1-1,-1-1 1,1 1-1,-2 0 1,1-1-1,-1 0 1,0 1-1,0-11 1,-2 15-78,0 0 1,0 0-1,0 0 0,-1 0 1,1 0-1,-1 0 1,0 0-1,0 0 0,-1 0 1,1 0-1,-1 1 0,0-1 1,0 0-1,0 1 1,0-1-1,-1 1 0,1 0 1,-1 0-1,0 0 0,0 0 1,0 0-1,0 1 1,0 0-1,-1-1 0,1 1 1,-1 0-1,0 1 0,1-1 1,-1 0-1,0 1 1,-7-1-1,-9-3-837,-1 1 1,0 1-1,0 1 1,-36 0-1</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8:51.434"/>
    </inkml:context>
    <inkml:brush xml:id="br0">
      <inkml:brushProperty name="width" value="0.025" units="cm"/>
      <inkml:brushProperty name="height" value="0.025" units="cm"/>
      <inkml:brushProperty name="color" value="#E71224"/>
    </inkml:brush>
  </inkml:definitions>
  <inkml:trace contextRef="#ctx0" brushRef="#br0">1 1 13004,'0'0'5574,"65"6"-3012,-30-6-1569,6 0-417,3 0-447,5 0-161,-3 0-1025,-3-3-865,-7 0-320,-12 3-673,-10 0-128</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8:51.762"/>
    </inkml:context>
    <inkml:brush xml:id="br0">
      <inkml:brushProperty name="width" value="0.025" units="cm"/>
      <inkml:brushProperty name="height" value="0.025" units="cm"/>
      <inkml:brushProperty name="color" value="#E71224"/>
    </inkml:brush>
  </inkml:definitions>
  <inkml:trace contextRef="#ctx0" brushRef="#br0">1 1 11018,'0'0'9962,"59"4"-8457,-19-4-256,11-2-480,4 1-449,4 1-255,-4 0-258,-2 0-2177,-8 0-4100</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9:31.580"/>
    </inkml:context>
    <inkml:brush xml:id="br0">
      <inkml:brushProperty name="width" value="0.025" units="cm"/>
      <inkml:brushProperty name="height" value="0.025" units="cm"/>
      <inkml:brushProperty name="color" value="#E71224"/>
    </inkml:brush>
  </inkml:definitions>
  <inkml:trace contextRef="#ctx0" brushRef="#br0">33 1 10378,'0'0'15839,"-1"13"-14558,-24 403 2696,20-344-3179,4-52-449,2-52-204,3-12-145,1 0 0,3 0 0,1 0 0,3 1 0,1 0 0,28-62 0,-39 101 0,0 0 0,0 0 0,0 0 0,1 1 0,-1-1 0,1 0 0,0 1 0,0 0 0,1-1 0,-1 2 0,1-1 0,-1 0 0,1 0 0,0 1 0,0 0 0,0 0 0,0 0 0,0 0 0,1 1 0,-1 0 0,0 0 0,1 0 0,-1 0 0,1 1 0,-1-1 0,1 1 0,-1 0 0,1 1 0,-1-1 0,1 1 0,-1 0 0,1 0 0,-1 0 0,0 0 0,0 1 0,1 0 0,-1 0 0,0 0 0,-1 0 0,1 1 0,0-1 0,-1 1 0,1 0 0,-1 0 0,0 1 0,0-1 0,0 1 0,3 5 0,-3-4 0,-1 0 0,1 0 0,-2 0 0,1 0 0,0 0 0,-1 0 0,0 1 0,0-1 0,-1 0 0,0 1 0,0-1 0,0 1 0,0-1 0,-1 0 0,0 1 0,0-1 0,0 0 0,-1 0 0,1 1 0,-1-1 0,-1 0 0,1-1 0,-1 1 0,0 0 0,-5 6 0,5-7 0,0 0 0,-1 0 0,1 0 0,-1-1 0,1 0 0,-1 1 0,0-1 0,0-1 0,-1 1 0,1-1 0,-1 1 0,1-1 0,-1-1 0,1 1 0,-1-1 0,0 1 0,0-1 0,0-1 0,0 1 0,0-1 0,0 0 0,0 0 0,0 0 0,0 0 0,0-1 0,0 0 0,1 0 0,-7-3 0,9 4-81,1-1 0,-1 1 0,1 0 0,0-1 0,-1 0 0,1 1 0,0-1 0,0 0 0,-1 0 0,1 0 0,0 0-1,0 0 1,0 0 0,0 0 0,0 0 0,0 0 0,0 0 0,1 0 0,-1-1 0,0 1 0,1 0 0,-1-1 0,1 1 0,-1 0 0,1-1 0,-1 1 0,1-1 0,0-1 0,0 1-269,1 0 1,-1 1-1,1-1 1,0 0-1,-1 0 1,1 0-1,0 1 1,0-1 0,0 0-1,1 1 1,-1-1-1,0 1 1,0 0-1,1-1 1,-1 1-1,1 0 1,-1 0-1,1 0 1,0 0-1,2-1 1,17-9-11775</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9:33.058"/>
    </inkml:context>
    <inkml:brush xml:id="br0">
      <inkml:brushProperty name="width" value="0.025" units="cm"/>
      <inkml:brushProperty name="height" value="0.025" units="cm"/>
      <inkml:brushProperty name="color" value="#E71224"/>
    </inkml:brush>
  </inkml:definitions>
  <inkml:trace contextRef="#ctx0" brushRef="#br0">1 83 19699,'1'0'7338,"4"-3"-3684,21-19-3041,-24 19-521,0 1-1,-1-1 1,1 0-1,-1 0 0,1 0 1,-1 0-1,0-1 1,0 1-1,0 0 0,-1 0 1,1-1-1,-1 1 1,0 0-1,0-1 1,0-4-1,-1 8-91,1-1 0,0 1 0,0 0 0,-1 0 0,1 0 0,0-1 0,-1 1 0,1 0 0,0 0 0,-1 0 0,1 0 0,0 0 0,-1 0 0,1 0 0,-1-1 0,1 1 0,0 0 0,-1 0 0,1 0 0,0 1 0,-1-1 0,1 0 0,0 0 0,-1 0 0,1 0 0,0 0 0,-1 0 0,1 0 0,0 1 0,-1-1 0,1 0 0,0 0 0,-1 0 0,1 1 0,0-1 0,0 0 0,-1 0 0,1 1 0,0-1 0,0 0 0,-1 1 0,1-1 0,0 0 0,0 1 0,0 0 0,-12 13 0,10-10 0,0-1 0,0 1 0,1 0 0,-1 0 0,1 0 0,0 0 0,1 0 0,-1 0 0,1 0 0,-1 0 0,1 5 0,2-8-53,0-1-1,0 0 1,0 0-1,0 1 1,-1-1 0,1 0-1,0 0 1,0-1 0,0 1-1,-1 0 1,1-1-1,0 1 1,0-1 0,2-1-1,37-26-8322,-19 9-32</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9:33.449"/>
    </inkml:context>
    <inkml:brush xml:id="br0">
      <inkml:brushProperty name="width" value="0.025" units="cm"/>
      <inkml:brushProperty name="height" value="0.025" units="cm"/>
      <inkml:brushProperty name="color" value="#E71224"/>
    </inkml:brush>
  </inkml:definitions>
  <inkml:trace contextRef="#ctx0" brushRef="#br0">23 1 19763,'0'0'11178,"-22"51"-9448,22-33-1634,0 0-96,5-1 0,11-3 0,1-6 0,4-6 0,5-2 0,-3 0 0,5-14 0,-4-6-2050,0-1-1730,-4-1-960,-1 2-833,-4 2-1218</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9:33.776"/>
    </inkml:context>
    <inkml:brush xml:id="br0">
      <inkml:brushProperty name="width" value="0.025" units="cm"/>
      <inkml:brushProperty name="height" value="0.025" units="cm"/>
      <inkml:brushProperty name="color" value="#E71224"/>
    </inkml:brush>
  </inkml:definitions>
  <inkml:trace contextRef="#ctx0" brushRef="#br0">211 0 4452,'0'0'15748,"-8"12"-12689,-110 190 2396,102-169-4645,1 0 1,1 1 0,2 0-1,-13 66 1,23-53-7906,2-42 833</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19:35.349"/>
    </inkml:context>
    <inkml:brush xml:id="br0">
      <inkml:brushProperty name="width" value="0.025" units="cm"/>
      <inkml:brushProperty name="height" value="0.025" units="cm"/>
      <inkml:brushProperty name="color" value="#E71224"/>
    </inkml:brush>
  </inkml:definitions>
  <inkml:trace contextRef="#ctx0" brushRef="#br0">8 24 11371,'-5'2'3267,"3"-2"-160,2 2-224,2-2-641,14 1-321,11-1 354,12 0-642,11 0-640,6-4-416,2-5-321,-2 3-128,-4-2-128,-11 6-256,-10 2-737,-13 0-1121,-8 1-1121,-5 5-1730</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0:15.773"/>
    </inkml:context>
    <inkml:brush xml:id="br0">
      <inkml:brushProperty name="width" value="0.025" units="cm"/>
      <inkml:brushProperty name="height" value="0.025" units="cm"/>
      <inkml:brushProperty name="color" value="#E71224"/>
    </inkml:brush>
  </inkml:definitions>
  <inkml:trace contextRef="#ctx0" brushRef="#br0">158 1 10570,'0'0'6449,"-11"8"-5083,-2 3-829,1 0-1,-1 1 0,2 0 0,0 1 0,0 0 1,2 1-1,-1 0 0,-8 19 0,11-15-100,0 1-1,1 0 0,1 0 1,0 0-1,2 1 0,0 0 1,1 0-1,1-1 0,1 1 1,4 29-1,-2-41-389,0 1-1,0 0 1,1-1 0,0 0 0,0 1-1,1-1 1,0 0 0,1-1 0,0 1-1,8 9 1,-9-12-776,1 1 1,0-1-1,0-1 0,0 1 0,0-1 1,1 0-1,0 0 0,9 4 0,13 1-6247</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0:16.757"/>
    </inkml:context>
    <inkml:brush xml:id="br0">
      <inkml:brushProperty name="width" value="0.025" units="cm"/>
      <inkml:brushProperty name="height" value="0.025" units="cm"/>
      <inkml:brushProperty name="color" value="#E71224"/>
    </inkml:brush>
  </inkml:definitions>
  <inkml:trace contextRef="#ctx0" brushRef="#br0">0 130 6470,'0'0'17302,"10"-9"-15642,32-26-315,-40 34-1301,-1-1 0,0 1 0,1 0 0,0 0 0,-1 0 0,1-1 0,0 2 0,-1-1 0,1 0 0,0 0 0,0 1 0,0-1 0,0 1 0,0-1 0,-1 1 0,1 0 0,0 0 0,0 0-1,0 0 1,0 0 0,0 0 0,0 0 0,0 1 0,0-1 0,0 1 0,0-1 0,-1 1 0,1 0 0,0 0 0,0 0 0,-1 0 0,1 0 0,0 0 0,1 2 0,-1 0-25,1 0 0,-1 1 0,0-1 0,-1 0 0,1 1 0,-1 0 0,1-1 0,-1 1 0,0 0 0,0 0 0,-1-1 0,1 1 0,-1 7 0,-2 16 1059,2-10 941,9-35-931,-2-3-1088,1 0 0,-2 0 0,-1-1 0,4-35 0,-9 59-1,0 0 0,0 0 0,0 0 0,0-1 0,0 1 0,0 0 0,1 0 0,-1-1 0,1 1 0,-1 0 0,1-1 1,0 1-1,0-1 0,-1 1 0,1 0 0,0-1 0,0 0 0,1 1 0,-1-1 0,0 0 0,0 1 0,2 0 0,1 0-14,-1 0 1,1 0-1,0 0 1,-1 0-1,1-1 0,0 0 1,0 0-1,0 0 0,7 1 1,-3-1-82,-1-1 1,1 0 0,-1 0-1,1 0 1,-1-1-1,1 0 1,-1-1-1,0 1 1,1-2 0,-1 1-1,8-4 1,-8 1-1289,0 1 1,-1-1-1,0-1 1,0 1-1,9-10 1,3-8-6524</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04.444"/>
    </inkml:context>
    <inkml:brush xml:id="br0">
      <inkml:brushProperty name="width" value="0.025" units="cm"/>
      <inkml:brushProperty name="height" value="0.025" units="cm"/>
    </inkml:brush>
  </inkml:definitions>
  <inkml:trace contextRef="#ctx0" brushRef="#br0">159 0 12172,'0'0'19026,"-5"56"-18930,-18-25-96,0-2-129,1 2-95,0-4-384,4-7-513,4-5-673,2-9-576,2-6-1186,3 0-2369,5-14-8521</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0:17.127"/>
    </inkml:context>
    <inkml:brush xml:id="br0">
      <inkml:brushProperty name="width" value="0.025" units="cm"/>
      <inkml:brushProperty name="height" value="0.025" units="cm"/>
      <inkml:brushProperty name="color" value="#E71224"/>
    </inkml:brush>
  </inkml:definitions>
  <inkml:trace contextRef="#ctx0" brushRef="#br0">101 1 21556,'0'0'4607,"-8"13"-2557,-4 12-1457,1 0-1,1 1 1,-13 50 0,10-8-136,2 1 0,-1 99 1,12-167-450,-1-1-1,1 1 1,0 0 0,0-1 0,0 1 0,0-1 0,0 1 0,0-1 0,1 1 0,-1 0 0,0-1 0,0 1 0,0-1 0,0 1 0,1-1-1,-1 1 1,0-1 0,1 1 0,-1-1 0,0 1 0,1-1 0,-1 1 0,0-1 0,1 0 0,-1 1 0,1-1 0,-1 0 0,1 1 0,-1-1 0,1 0-1,-1 0 1,1 1 0,-1-1 0,1 0 0,-1 0 0,2 0 0,24-7 249,24-28 4,-49 35-261,71-63 0,-2-2 0,92-112 0,-159 173-1271,5-5-9400,-15 9 1249</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0:17.516"/>
    </inkml:context>
    <inkml:brush xml:id="br0">
      <inkml:brushProperty name="width" value="0.025" units="cm"/>
      <inkml:brushProperty name="height" value="0.025" units="cm"/>
      <inkml:brushProperty name="color" value="#E71224"/>
    </inkml:brush>
  </inkml:definitions>
  <inkml:trace contextRef="#ctx0" brushRef="#br0">4 1 20628,'0'0'9705,"-3"55"-8168,18-37-832,5 3-513,1 1-192,4 0-416,1-2-2403,-3-6-3139,-2-5-5509</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0:18.108"/>
    </inkml:context>
    <inkml:brush xml:id="br0">
      <inkml:brushProperty name="width" value="0.025" units="cm"/>
      <inkml:brushProperty name="height" value="0.025" units="cm"/>
      <inkml:brushProperty name="color" value="#E71224"/>
    </inkml:brush>
  </inkml:definitions>
  <inkml:trace contextRef="#ctx0" brushRef="#br0">11 0 16528,'0'0'8360,"6"52"-7207,-6-25-449,0 5-415,-2-5-193,-1 2-32,3-5-32,0-3-224,0-4-577,0-1-416,0-6-865,0-4-897,-11-4-13869</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0:18.482"/>
    </inkml:context>
    <inkml:brush xml:id="br0">
      <inkml:brushProperty name="width" value="0.025" units="cm"/>
      <inkml:brushProperty name="height" value="0.025" units="cm"/>
      <inkml:brushProperty name="color" value="#E71224"/>
    </inkml:brush>
  </inkml:definitions>
  <inkml:trace contextRef="#ctx0" brushRef="#br0">1 37 12460,'0'0'13645,"56"-10"-12524,-22 9-513,5 0-383,3-2-193,4-3-737,-3 1-2979,-4-6-4772</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0:19.132"/>
    </inkml:context>
    <inkml:brush xml:id="br0">
      <inkml:brushProperty name="width" value="0.025" units="cm"/>
      <inkml:brushProperty name="height" value="0.025" units="cm"/>
      <inkml:brushProperty name="color" value="#E71224"/>
    </inkml:brush>
  </inkml:definitions>
  <inkml:trace contextRef="#ctx0" brushRef="#br0">1 1 16688,'0'0'7644,"0"9"-6709,0 148 223,0-155-1137,0-1 0,0 1 0,0-1 0,0 1 0,0-1 0,0 1 0,1 0 0,-1-1 0,0 0-1,1 1 1,0-1 0,-1 1 0,1-1 0,0 0 0,-1 1 0,1-1 0,1 2 0,-1-3 19,0 1-1,0-1 1,0 1-1,-1-1 1,1 0-1,0 1 1,0-1-1,0 0 1,0 0-1,0 1 1,-1-1-1,1 0 1,0 0-1,0 0 1,0 0-1,0 0 1,0 0-1,0 0 1,0-1-1,0 1 1,1 0 0,2-2 109,0 0 1,-1 0 0,1 0-1,0 0 1,-1 0 0,1-1 0,-1 0-1,1 0 1,-1 0 0,4-5-1,85-120 1923,-92 128-2072,0-1 0,0 1 0,0 0 0,0 0 0,0-1 0,0 1 1,1 0-1,-1 0 0,0 0 0,0-1 0,0 1 0,1 0 0,-1 0 0,0 0 1,0 0-1,0 0 0,1-1 0,-1 1 0,0 0 0,0 0 0,1 0 0,-1 0 0,0 0 1,0 0-1,1 0 0,-1 0 0,0 0 0,0 0 0,1 0 0,-1 0 0,0 0 1,0 0-1,1 0 0,-1 0 0,0 0 0,0 0 0,1 0 0,-1 0 0,0 1 1,0-1-1,0 0 0,1 0 0,-1 0 0,0 0 0,0 0 0,0 1 0,1-1 1,-1 0-1,0 0 0,0 0 0,0 1 0,0-1 0,0 0 0,1 0 0,-1 1 0,0-1 1,0 0-1,0 0 0,0 1 0,0-1 0,0 0 0,0 1 0,4 29-14,-7 36 47,1-45-25,1-15-9,0 1-1,0-1 1,1 0 0,0 1 0,0-1 0,1 7 0,-1-12 15,1-1 0,-1 0-1,0 1 1,1-1 0,-1 0-1,1 1 1,-1-1 0,0 0-1,1 0 1,-1 1 0,1-1-1,-1 0 1,1 0 0,-1 0-1,1 0 1,-1 1 0,1-1-1,-1 0 1,1 0 0,-1 0-1,1 0 1,-1 0 0,1 0-1,-1 0 1,1-1 0,-1 1-1,1 0 1,-1 0 0,1 0-1,-1 0 1,1-1 0,-1 1-1,1 0 1,-1 0 0,0-1-1,1 1 1,0-1 0,18-11 652,18-23-635,-1-2 1,41-56 0,-64 77-58,-13 16-1015</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0:20.416"/>
    </inkml:context>
    <inkml:brush xml:id="br0">
      <inkml:brushProperty name="width" value="0.025" units="cm"/>
      <inkml:brushProperty name="height" value="0.025" units="cm"/>
      <inkml:brushProperty name="color" value="#E71224"/>
    </inkml:brush>
  </inkml:definitions>
  <inkml:trace contextRef="#ctx0" brushRef="#br0">69 13 8680,'0'-1'388,"0"1"0,0-1 0,1 0 0,-1 1-1,0-1 1,0 1 0,1-1 0,-1 1 0,0-1 0,1 1-1,-1-1 1,0 1 0,1-1 0,-1 1 0,1-1-1,-1 1 1,1 0 0,-1-1 0,1 1 0,-1 0 0,1-1-1,-1 1 1,1 0 0,0 0 0,-1-1 0,1 1 0,-1 0-1,1 0 1,0 0 0,-1 0 0,1 0 0,0 0 0,2 9 3400,-3 7-3885,-1 5 931,-1 0-1,0 0 0,-10 38 1,1-24-700,0-1 0,-3 0 1,-20 37-1,134-106 2039,-76 30-2153,0 1 1,1 1-1,33 0 1,-30 2-4681,1 1-4898,-28 0 9040</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0:20.947"/>
    </inkml:context>
    <inkml:brush xml:id="br0">
      <inkml:brushProperty name="width" value="0.025" units="cm"/>
      <inkml:brushProperty name="height" value="0.025" units="cm"/>
      <inkml:brushProperty name="color" value="#E71224"/>
    </inkml:brush>
  </inkml:definitions>
  <inkml:trace contextRef="#ctx0" brushRef="#br0">96 2 13805,'0'0'2797,"9"0"-26,-3-1-2437,-1 0 0,1 1 0,0 0 0,-1 0 0,1 1 0,0-1 0,-1 1 0,1 0 0,-1 1 0,1 0 0,-1-1 0,1 2 0,-1-1 0,0 1 0,0-1 0,0 1 1,-1 1-1,1-1 0,-1 1 0,1-1 0,-1 1 0,0 1 0,-1-1 0,1 0 0,-1 1 0,0 0 0,4 7 0,-2 1-136,-1 1 1,0 0-1,0 0 1,-2 0-1,0 0 1,-1 1-1,0-1 1,-1 0-1,0 1 1,-1-1-1,-6 26 1,-1-5-110,-1-2 0,-2 1 0,-25 52 0,20-52-639,-2-1 0,-30 42 0,35-58-1866,0 0 1,-2-1 0,-17 15-1,-8 2-10785</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0:25.561"/>
    </inkml:context>
    <inkml:brush xml:id="br0">
      <inkml:brushProperty name="width" value="0.025" units="cm"/>
      <inkml:brushProperty name="height" value="0.025" units="cm"/>
      <inkml:brushProperty name="color" value="#E71224"/>
    </inkml:brush>
  </inkml:definitions>
  <inkml:trace contextRef="#ctx0" brushRef="#br0">0 0 11211,'0'0'16495,"3"8"-15288,1 10-933,0 0 1,-2 0 0,0 0 0,-1 0 0,-1 0-1,-2 18 1,1-12-482,1 0 0,1 0-1,6 41 1,-6-63-27,-1 0 0,1-1-1,-1 1 1,1 0 0,0 0 0,0-1-1,-1 1 1,1-1 0,0 1 0,1-1-1,-1 1 1,0-1 0,0 1 0,2 0-1,-2-2 27,-1 1-1,1-1 1,-1 0-1,1 0 1,0 0-1,-1 0 1,1 0-1,0 0 1,-1 0-1,1 0 1,-1 0-1,1 0 0,0 0 1,-1 0-1,1-1 1,-1 1-1,1 0 1,0 0-1,-1-1 1,1 1-1,-1 0 1,1-1-1,-1 1 1,1 0-1,-1-1 1,1 1-1,-1-1 1,1 1-1,-1-1 0,0 1 1,1-1-1,-1 1 1,0-1-1,1 1 1,-1-1-1,0 1 1,0-1-1,0 0 1,1 1-1,-1-1 1,0 0-1,0 1 1,0-1-1,0 0 1,8-24-7197</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0:25.920"/>
    </inkml:context>
    <inkml:brush xml:id="br0">
      <inkml:brushProperty name="width" value="0.025" units="cm"/>
      <inkml:brushProperty name="height" value="0.025" units="cm"/>
      <inkml:brushProperty name="color" value="#E71224"/>
    </inkml:brush>
  </inkml:definitions>
  <inkml:trace contextRef="#ctx0" brushRef="#br0">51 0 16047,'0'0'2274,"-15"55"641,4-20-1217,1 7-513,2 2-192,4 0-417,2-6-384,2-4-192,0-10-1345,0-6-1249,3-11-930</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0:26.263"/>
    </inkml:context>
    <inkml:brush xml:id="br0">
      <inkml:brushProperty name="width" value="0.025" units="cm"/>
      <inkml:brushProperty name="height" value="0.025" units="cm"/>
      <inkml:brushProperty name="color" value="#E71224"/>
    </inkml:brush>
  </inkml:definitions>
  <inkml:trace contextRef="#ctx0" brushRef="#br0">1 22 17392,'0'0'9994,"51"15"-7752,-4-15-897,9 0-800,8-9-449,3 2 0,-1-2-801,-3 5-1441,-10 2-2658,-6-3-4165</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04.820"/>
    </inkml:context>
    <inkml:brush xml:id="br0">
      <inkml:brushProperty name="width" value="0.025" units="cm"/>
      <inkml:brushProperty name="height" value="0.025" units="cm"/>
    </inkml:brush>
  </inkml:definitions>
  <inkml:trace contextRef="#ctx0" brushRef="#br0">75 0 17713,'0'0'2920,"-9"4"304,3-2-2817,0 0 0,1 1 0,-1 0 0,1 0 0,0 1-1,0-1 1,-5 5 0,8-6-315,1-1 0,-1 1 0,0 0 0,1 0 0,0 0 0,0 0 0,-1 0 0,1 0 0,0 0 0,1 0 0,-1 0 0,0 0 0,1 1-1,-1-1 1,1 0 0,-1 1 0,1-1 0,0 0 0,0 1 0,0-1 0,0 0 0,1 0 0,-1 1 0,1-1 0,-1 0 0,1 0 0,2 4 0,-2-3-71,1 0 1,0 0-1,0-1 1,1 1-1,-1-1 1,1 1-1,-1-1 1,1 0-1,0 0 1,-1 0-1,1 0 1,0-1-1,0 1 1,1-1-1,-1 0 1,0 1 0,0-2-1,1 1 1,-1 0-1,0-1 1,1 1-1,-1-1 1,0 0-1,1 0 1,3-1-1,-2 1 73,-1 0-1,1 0 1,0-1 0,-1 1-1,1-1 1,-1-1-1,0 1 1,1 0 0,-1-1-1,0 0 1,0 0 0,0 0-1,0-1 1,0 1-1,-1-1 1,1 0 0,-1 0-1,5-4 1,-7 5-62,0 0 0,0 0 1,0 0-1,0 0 0,0 0 1,0 0-1,0 0 0,0 0 0,-1 0 1,1 0-1,-1 0 0,0-1 0,0 1 1,0 0-1,0 0 0,0 0 0,0-1 1,0 1-1,-1 0 0,1 0 0,-1 0 1,1 0-1,-1 0 0,0-1 0,0 1 1,-1-1-1,1 1-62,-1 1 0,1 0 0,0 0 0,-1 0 0,1 0 0,-1 0 0,1 0 0,-1 0 0,0 0 0,1 1 0,-1-1 1,0 1-1,1-1 0,-1 1 0,0 0 0,0 0 0,1 0 0,-1-1 0,0 2 0,0-1 0,1 0 0,-1 0 0,0 1 0,0-1 0,1 0 0,-1 1 0,0 0 0,1-1 0,-1 1 0,1 0 0,-1 0 0,-2 2 1,2-2-185,0 1 1,0 0-1,0 0 1,0 0 0,0 0-1,0 0 1,0 1 0,1-1-1,-1 1 1,1-1 0,0 1-1,0-1 1,0 1 0,0-1-1,0 1 1,0 0 0,1 0-1,-1 3 1,0 51-8540,4-35 2592</inkml:trace>
  <inkml:trace contextRef="#ctx0" brushRef="#br0" timeOffset="1">341 233 15471,'0'0'10340,"-8"7"-9197,3-3-1040,-38 36 1207,40-36-1163,0-1 0,1 1 1,-1-1-1,1 1 0,0 0 0,0 0 1,0 0-1,0 0 0,1 0 1,0 0-1,0 1 0,0-1 0,0 9 1,1-13-135,0 1 1,0 0-1,0-1 0,0 1 1,0-1-1,0 1 1,0-1-1,0 1 0,1 0 1,-1-1-1,0 1 0,0-1 1,1 1-1,-1-1 1,1 1-1,-1-1 0,0 1 1,1-1-1,-1 0 1,1 1-1,-1-1 0,1 1 1,-1-1-1,1 0 0,-1 1 1,1-1-1,-1 0 1,1 0-1,-1 0 0,2 1 1,24-1 194,-20-1-180,1-1 1,-1 1-1,0-1 0,0 0 1,-1-1-1,7-3 1,-7 2 26,0 1 0,-1-2 1,1 1-1,-1 0 0,0-1 1,0 0-1,0 0 0,-1 0 1,0-1-1,0 1 0,0-1 0,-1 1 1,3-11-1,-4 14-36,-1 0 1,0 0 0,1-1-1,-1 1 1,0-1-1,0 1 1,0 0-1,-1-1 1,1 1-1,-1 0 1,1 0-1,-1-1 1,0 1-1,0 0 1,1 0-1,-2 0 1,1 0-1,0 0 1,0 0-1,-1 0 1,1 0 0,-1 0-1,1 1 1,-1-1-1,0 0 1,0 1-1,0 0 1,0-1-1,0 1 1,0 0-1,0 0 1,0 0-1,0 0 1,0 1-1,-1-1 1,1 0-1,-4 1 1,-30-6-2454,35 6 2308,1-1 1,-1 1-1,0 0 1,0 0-1,0 0 1,1 0 0,-1 0-1,0 0 1,0 0-1,0 0 1,0 0-1,1 0 1,-1 1-1,0-1 1,0 0-1,0 0 1,1 1 0,-1-1-1,0 1 1,1-1-1,-1 0 1,0 1-1,1-1 1,-1 1-1,0 0 1,1-1 0,-1 1-1,1 0 1,-1-1-1,1 1 1,-1 0-1,1-1 1,0 1-1,-1 0 1,1 1-1,1 4-5089,7-2-1965</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0:26.797"/>
    </inkml:context>
    <inkml:brush xml:id="br0">
      <inkml:brushProperty name="width" value="0.025" units="cm"/>
      <inkml:brushProperty name="height" value="0.025" units="cm"/>
      <inkml:brushProperty name="color" value="#E71224"/>
    </inkml:brush>
  </inkml:definitions>
  <inkml:trace contextRef="#ctx0" brushRef="#br0">0 0 12684,'0'0'8744,"50"14"-7078,-11-14-193,9 0-384,8 0-288,1 0-513,-2-1-192,-6-3-96,-8 2-928,-10 0-1090,-10 2-1506,-11 0-1761</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0:27.124"/>
    </inkml:context>
    <inkml:brush xml:id="br0">
      <inkml:brushProperty name="width" value="0.025" units="cm"/>
      <inkml:brushProperty name="height" value="0.025" units="cm"/>
      <inkml:brushProperty name="color" value="#E71224"/>
    </inkml:brush>
  </inkml:definitions>
  <inkml:trace contextRef="#ctx0" brushRef="#br0">0 1 13965,'0'0'10378,"82"22"-8424,-34-22-385,7 0-736,0 0-609,1 0-128,-5-1-1249,-6 0-2658,-9-2-4005</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0:29.376"/>
    </inkml:context>
    <inkml:brush xml:id="br0">
      <inkml:brushProperty name="width" value="0.025" units="cm"/>
      <inkml:brushProperty name="height" value="0.025" units="cm"/>
      <inkml:brushProperty name="color" value="#E71224"/>
    </inkml:brush>
  </inkml:definitions>
  <inkml:trace contextRef="#ctx0" brushRef="#br0">38 1 11627,'0'0'10663,"-3"6"-9555,-5 16-567,1-1-1,1 1 1,2 1 0,0-1-1,-2 37 1,6 121-218,3-81 2447,-3-99-2759,0 0-1,-1 0 1,1 0 0,0 0 0,0 0 0,0 0-1,0 1 1,0-1 0,0 0 0,0 0-1,0 0 1,0 0 0,0 0 0,0 0 0,0 0-1,0 0 1,0 1 0,0-1 0,0 0-1,0 0 1,0 0 0,0 0 0,0 0 0,0 0-1,0 1 1,0-1 0,0 0 0,0 0 0,0 0-1,0 0 1,0 0 0,0 0 0,0 0-1,0 0 1,0 1 0,0-1 0,0 0 0,0 0-1,0 0 1,1 0 0,-1 0 0,0 0-1,0 0 1,0 0 0,0 0 0,0 0 0,0 0-1,0 0 1,0 1 0,1-1 0,-1 0 0,0 0-1,0 0 1,0 0 0,0 0 0,0 0-1,0 0 1,0 0 0,1 0 0,-1 0 0,0 0-1,0 0 1,0 0 0,0 0 0,0-1-1,0 1 1,1 0 0,-1 0 0,7-11 1001,6-20 264,9-26-1276,-5 6 0,2 1 0,2 1 0,3 1 0,30-46 0,-52 91-13,1 0 1,-1 0-1,0 0 0,1 0 0,0 1 1,-1-1-1,1 1 0,0 0 1,0-1-1,0 1 0,1 1 1,-1-1-1,1 0 0,-1 1 0,1 0 1,-1-1-1,1 2 0,-1-1 1,1 0-1,0 1 0,0-1 0,-1 1 1,1 0-1,5 1 0,-6 0-1,0 0 0,0 0 0,0 0 0,0 0-1,0 1 1,0-1 0,-1 1 0,1 0 0,0 0-1,-1 0 1,1 0 0,-1 0 0,0 1 0,0-1-1,0 1 1,0 0 0,0-1 0,0 1-1,-1 0 1,0 0 0,1 0 0,-1 0 0,0 0-1,0 0 1,-1 0 0,1 1 0,0 5 0,0-4 26,-1 0 0,0-1 0,0 1 1,0 0-1,0-1 0,-1 1 0,1 0 0,-1-1 1,-1 1-1,1 0 0,-1-1 0,1 0 0,-1 1 1,0-1-1,-1 0 0,1 0 0,-1 0 1,0 0-1,0 0 0,0-1 0,0 0 0,-1 1 1,1-1-1,-1 0 0,-4 2 0,0 0 17,1-2-1,-1 1 1,0-1-1,0 0 0,0 0 1,0-1-1,0 0 1,0-1-1,-1 0 0,1 0 1,-1-1-1,1 0 1,-12-1-1,18 1-183,0-1 0,0 1 0,0-1 0,1 1 0,-1-1 0,0 0 0,0 0 0,1 0-1,-1 0 1,1 0 0,-1 0 0,1 0 0,-1 0 0,1 0 0,0-1 0,0 1 0,-1-1 0,1 1 0,0-1 0,0 1 0,1-1 0,-1 0 0,0 1 0,0-1-1,1 0 1,-1 0 0,1 0 0,-1 1 0,1-1 0,0 0 0,0 0 0,0 0 0,0 0 0,0 1 0,0-1 0,1 0 0,-1 0 0,0 0 0,1 0 0,0 1-1,-1-1 1,3-3 0,6-3-6758</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0:30.247"/>
    </inkml:context>
    <inkml:brush xml:id="br0">
      <inkml:brushProperty name="width" value="0.025" units="cm"/>
      <inkml:brushProperty name="height" value="0.025" units="cm"/>
      <inkml:brushProperty name="color" value="#E71224"/>
    </inkml:brush>
  </inkml:definitions>
  <inkml:trace contextRef="#ctx0" brushRef="#br0">0 0 19603,'0'3'9769,"5"-3"-8968,1 0-641,0 0-32,3 0-96,0 0-513,1 0-1152,-1 0-1987,-3 0-2497,1 0-6920</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0:30.607"/>
    </inkml:context>
    <inkml:brush xml:id="br0">
      <inkml:brushProperty name="width" value="0.025" units="cm"/>
      <inkml:brushProperty name="height" value="0.025" units="cm"/>
      <inkml:brushProperty name="color" value="#E71224"/>
    </inkml:brush>
  </inkml:definitions>
  <inkml:trace contextRef="#ctx0" brushRef="#br0">0 69 8104,'0'0'9518,"6"-8"-5098,-3 3-4065,0 0 0,1 1 1,-1 0-1,1 0 0,0 0 0,0 0 0,0 1 0,1-1 0,-1 1 0,1 0 1,0 1-1,0-1 0,0 1 0,0 0 0,0 0 0,1 0 0,-1 1 1,0 0-1,1 0 0,10-1 0,-11 2-287,0 1 1,0-1 0,0 1-1,-1-1 1,1 1-1,0 1 1,0-1 0,-1 1-1,1 0 1,-1 0-1,0 0 1,1 0-1,-1 1 1,0 0 0,0 0-1,0 0 1,4 5-1,-6-6-50,-1 0 0,1 1 0,0-1-1,-1 1 1,1 0 0,-1 0 0,0-1-1,0 1 1,0 0 0,0 0 0,0 0-1,-1 0 1,1 0 0,-1 0 0,0 0-1,0 0 1,0 0 0,0 0 0,-1 0-1,1 0 1,-1 0 0,0 0 0,0 0-1,0 0 1,0 0 0,0 0 0,-1-1-1,1 1 1,-3 3 0,-8 9 148,-1 0 1,0-1-1,0-1 1,-2 0-1,1-1 0,-26 15 1,-22 20 168,61-46-335,0-1 0,0 1 0,1-1 0,-1 1 0,0 0 0,0-1 0,1 1 0,-1 0 0,0-1 0,1 1 0,-1 0 0,1 0 0,-1 0 0,1-1 0,-1 1 0,1 0 0,0 0 0,-1 0 0,1 0 0,0 0 0,0 0 0,0 0 0,0 0 0,0 1 0,0-1 0,1 0 0,0 0 0,-1 0 0,1-1 0,0 1 0,0 0 0,-1-1 0,1 1 0,0-1 0,0 1 0,0-1 0,0 1 0,0-1 0,0 0 0,0 0 0,0 1 0,0-1 0,0 0 0,1 0 0,63 2 0,-52-3 0,17 1-367,101-4-8843,-98 1-2449</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0:31.848"/>
    </inkml:context>
    <inkml:brush xml:id="br0">
      <inkml:brushProperty name="width" value="0.025" units="cm"/>
      <inkml:brushProperty name="height" value="0.025" units="cm"/>
      <inkml:brushProperty name="color" value="#E71224"/>
    </inkml:brush>
  </inkml:definitions>
  <inkml:trace contextRef="#ctx0" brushRef="#br0">1 187 15022,'0'0'2664,"0"8"-603,10 132 4475,-3-86-5499,2 0-1,3 0 0,2-1 0,28 68 0,-30-106-706,-1-20 104,-9 2-374,0 0 0,0 0 0,-1 0-1,1 0 1,-1-1 0,0 1 0,0 0 0,1-6 0,5-49-60,-4 0 0,-2-1 0,-2 1 0,-3 0 0,-2 0 0,-3 1 0,-23-81 0,23 119 0,6 10 0,23 7 0,10 3 6,0 2 0,47 11-1,-45-7-48,64 6 0,314-29-1761,-2-33 2471,-104 11-208,-224 31 128,-80 11-567,0 0 0,0 0 0,-1 1 0,1-1 0,-1 0 0,0 0 0,-2 5 0,-11 22-20,11-27 0,0 1 0,0 0 0,1 0 0,0 1 0,0-1 0,1 0 0,-1 0 0,1 1 0,-1 6 0,17-10-5902,-14-2 3780</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0:32.547"/>
    </inkml:context>
    <inkml:brush xml:id="br0">
      <inkml:brushProperty name="width" value="0.025" units="cm"/>
      <inkml:brushProperty name="height" value="0.025" units="cm"/>
      <inkml:brushProperty name="color" value="#E71224"/>
    </inkml:brush>
  </inkml:definitions>
  <inkml:trace contextRef="#ctx0" brushRef="#br0">1 1 15054,'0'14'6011,"0"16"982,0 3-3571,1 14-2795,10 73 1,-11-119-627,0 0-1,0 0 1,0 0 0,0 0 0,0 0-1,0 0 1,0 0 0,1 0 0,-1 0-1,0 0 1,1 0 0,-1 0 0,0 0-1,1 0 1,-1 0 0,1 0 0,0-1-1,-1 1 1,1 0 0,0 0 0,-1 0-1,1-1 1,0 1 0,0 0-1,0-1 1,0 1 0,-1-1 0,1 1-1,0-1 1,0 1 0,0-1 0,0 0-1,0 1 1,0-1 0,0 0 0,0 0-1,0 0 1,0 0 0,1 0 0,-1 0-1,0 0 1,0 0 0,0 0 0,0 0-1,0-1 1,0 1 0,0 0 0,0-1-1,0 1 1,0-1 0,0 1 0,-1-1-1,2 0 1,6-5-3,0 1 1,0-1-1,-1-1 1,10-11-1,-14 16 2,177-202 0,-183 210-3090,-14 14-7534,3-9 91</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0:32.892"/>
    </inkml:context>
    <inkml:brush xml:id="br0">
      <inkml:brushProperty name="width" value="0.025" units="cm"/>
      <inkml:brushProperty name="height" value="0.025" units="cm"/>
      <inkml:brushProperty name="color" value="#E71224"/>
    </inkml:brush>
  </inkml:definitions>
  <inkml:trace contextRef="#ctx0" brushRef="#br0">1 0 1858,'0'0'23030,"10"63"-20308,-4-50-864,1 2-897,0 1-737,-1-2-160,3 0-480,2-2-1314,-1-1-2114,5-7-2209,-1-4-8585</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0:33.263"/>
    </inkml:context>
    <inkml:brush xml:id="br0">
      <inkml:brushProperty name="width" value="0.025" units="cm"/>
      <inkml:brushProperty name="height" value="0.025" units="cm"/>
      <inkml:brushProperty name="color" value="#E71224"/>
    </inkml:brush>
  </inkml:definitions>
  <inkml:trace contextRef="#ctx0" brushRef="#br0">8 1 14958,'0'0'15706,"2"9"-14196,2 18-1425,-2-1 0,0 0-1,-2 1 1,-1-1 0,-2 0-1,-6 35 1,8-60-85,1 0 0,-1 0 0,1 0 0,-1 0 0,1 0 0,0 0 0,-1 0 0,1 0 0,0 0 0,0 0 0,0 0 0,0 0 0,0 0 0,0 0 0,0 1 0,0-1 0,0 0 0,0 0 0,1 0 0,-1 0 0,0 0 0,1 0 0,-1 0 0,1 0 0,-1 0 0,1-1 0,-1 1 0,1 0 0,0 0 0,-1 0 0,1 0 0,0-1 0,0 1 0,0 0 0,0-1 0,1 2 0,2-2 0,1 0 0,-1 0 0,0 0 0,1 0 0,-1 0 0,0-1 0,1 0 0,5-2 0,232-54-4554,-225 52-4387,-2-3-10331</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0:34.016"/>
    </inkml:context>
    <inkml:brush xml:id="br0">
      <inkml:brushProperty name="width" value="0.025" units="cm"/>
      <inkml:brushProperty name="height" value="0.025" units="cm"/>
      <inkml:brushProperty name="color" value="#E71224"/>
    </inkml:brush>
  </inkml:definitions>
  <inkml:trace contextRef="#ctx0" brushRef="#br0">1 27 17296,'0'0'11755,"58"8"-10121,-13-8-353,5 0-480,6 0-801,-1-4-224,-2 0-1890,-6-7-2947,-9-5-4804</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05.160"/>
    </inkml:context>
    <inkml:brush xml:id="br0">
      <inkml:brushProperty name="width" value="0.025" units="cm"/>
      <inkml:brushProperty name="height" value="0.025" units="cm"/>
    </inkml:brush>
  </inkml:definitions>
  <inkml:trace contextRef="#ctx0" brushRef="#br0">259 1 15695,'0'0'10314,"-4"67"-8136,4-34-192,0 6-769,0 2-577,0 6-319,0 3-257,-8 2 0,-16 5-32,-9-2 64,-12-1-641,-6-9-1376,3-13-2019,2-17-4036</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0:34.762"/>
    </inkml:context>
    <inkml:brush xml:id="br0">
      <inkml:brushProperty name="width" value="0.025" units="cm"/>
      <inkml:brushProperty name="height" value="0.025" units="cm"/>
      <inkml:brushProperty name="color" value="#E71224"/>
    </inkml:brush>
  </inkml:definitions>
  <inkml:trace contextRef="#ctx0" brushRef="#br0">82 0 12716,'0'0'13245,"-2"14"-12664,-3 25-261,-3-1-1,-16 51 1,14-58-159,1 0 0,1 0 1,2 0-1,1 1 0,2 0 0,1 57 1,2-85-232,1-1 1,-1 0 0,1 1-1,0-1 1,0 0-1,0 1 1,0-1 0,1 0-1,-1 0 1,1 0 0,0 0-1,0 0 1,0 0-1,0-1 1,0 1 0,1-1-1,-1 1 1,1-1 0,0 0-1,0 0 1,3 2-1,1-1-631,0 0 0,1 0 0,-1-1 0,0 0 0,1-1-1,-1 0 1,1 0 0,11 0 0,18-1-5166</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0:35.197"/>
    </inkml:context>
    <inkml:brush xml:id="br0">
      <inkml:brushProperty name="width" value="0.025" units="cm"/>
      <inkml:brushProperty name="height" value="0.025" units="cm"/>
      <inkml:brushProperty name="color" value="#E71224"/>
    </inkml:brush>
  </inkml:definitions>
  <inkml:trace contextRef="#ctx0" brushRef="#br0">1 136 17424,'0'0'8681,"12"-6"-7010,-10 5-1533,13-7 287,1 1-1,-1 1 1,28-7-1,-39 12-383,0 0-1,0 0 0,0 1 1,0-1-1,0 1 0,1 0 1,-1 1-1,0-1 0,0 1 1,5 1-1,-7-1-44,0-1-1,-1 1 1,1 0 0,0 0-1,-1 0 1,1 0 0,-1 0 0,1 1-1,-1-1 1,0 0 0,0 1-1,1-1 1,-1 1 0,0-1-1,0 1 1,0 0 0,-1-1-1,1 1 1,0 0 0,-1-1 0,1 1-1,-1 0 1,1 0 0,-1 2-1,1 2 46,0 1-1,0-1 0,-1 0 0,1 1 0,-2-1 1,1 1-1,-1-1 0,0 1 0,0-1 0,-1 0 0,0 1 1,0-1-1,0 0 0,-1 0 0,0-1 0,-4 8 1,6-11 412,9-30 1125,-6 25-1474,3-16-104,0-1 0,-2 1 0,0-1 0,-1 0 0,-1 0 0,-3-35 0,1 12 0,10 49-136,1 0 1,-1-1-1,1 0 1,15 5-1,37-5-5540,-54-5 4332,-1 0 0,1-1-1,-1-1 1,1 1-1,-1-1 1,10-4 0,14-8-5313</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0:35.541"/>
    </inkml:context>
    <inkml:brush xml:id="br0">
      <inkml:brushProperty name="width" value="0.025" units="cm"/>
      <inkml:brushProperty name="height" value="0.025" units="cm"/>
      <inkml:brushProperty name="color" value="#E71224"/>
    </inkml:brush>
  </inkml:definitions>
  <inkml:trace contextRef="#ctx0" brushRef="#br0">53 0 13965,'0'0'9524,"-5"12"-6300,-4 8-2321,2 0 0,0 1 1,2-1-1,0 1 0,-4 42 0,7-30-694,0-13-124,1 1 0,1 0 1,1 0-1,5 33 0,-6-52-85,0 0 0,1 0 0,-1 0 0,1-1 0,0 1 0,-1 0 0,1-1 0,0 1 0,0 0 0,0-1 0,0 1 0,0-1 0,1 0 0,-1 1 0,0-1 0,1 0 0,-1 0 0,1 0 0,-1 0 0,1 0 0,-1 0 0,1 0 0,2 0 0,-1 0 0,0 0 0,0-1 0,0 0 0,0 0 0,0 0 0,1 0 0,-1-1 0,0 1 0,0-1 0,0 0 0,0 0 0,4-1 0,7-5 0,0 0 0,0-1 0,-1 0 0,15-12 0,1-2 0,-9 9 0,-1-1 0,0-1 0,-1-1 0,-1-1 0,0 0 0,20-28 0,-32 31-1202,-6 1-3516,-5 7-3583</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0:35.901"/>
    </inkml:context>
    <inkml:brush xml:id="br0">
      <inkml:brushProperty name="width" value="0.025" units="cm"/>
      <inkml:brushProperty name="height" value="0.025" units="cm"/>
      <inkml:brushProperty name="color" value="#E71224"/>
    </inkml:brush>
  </inkml:definitions>
  <inkml:trace contextRef="#ctx0" brushRef="#br0">0 1 15887,'0'0'15118,"62"47"-13933,-32-41-1056,-5-3-738,1 1-3171,-8 0-5092</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0:36.442"/>
    </inkml:context>
    <inkml:brush xml:id="br0">
      <inkml:brushProperty name="width" value="0.025" units="cm"/>
      <inkml:brushProperty name="height" value="0.025" units="cm"/>
      <inkml:brushProperty name="color" value="#E71224"/>
    </inkml:brush>
  </inkml:definitions>
  <inkml:trace contextRef="#ctx0" brushRef="#br0">25 0 18930,'0'0'8104,"-14"71"-6919,9-35-449,1 1-575,3-1-97,1-3-32,0-5-32,0-4-257,5-8-543,2-3-578,-3-6-576,-2-5-1601</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0:36.772"/>
    </inkml:context>
    <inkml:brush xml:id="br0">
      <inkml:brushProperty name="width" value="0.025" units="cm"/>
      <inkml:brushProperty name="height" value="0.025" units="cm"/>
      <inkml:brushProperty name="color" value="#E71224"/>
    </inkml:brush>
  </inkml:definitions>
  <inkml:trace contextRef="#ctx0" brushRef="#br0">1 50 13453,'0'0'14894,"71"-26"-13581,-32 24-672,7-1-545,5-1-865,-2-1-3491,-4-4-5926</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0:37.412"/>
    </inkml:context>
    <inkml:brush xml:id="br0">
      <inkml:brushProperty name="width" value="0.025" units="cm"/>
      <inkml:brushProperty name="height" value="0.025" units="cm"/>
      <inkml:brushProperty name="color" value="#E71224"/>
    </inkml:brush>
  </inkml:definitions>
  <inkml:trace contextRef="#ctx0" brushRef="#br0">1 0 10890,'0'0'15092,"0"11"-14211,0 13-398,2 59 659,-2-78-1085,1 0 0,-1 0 0,1 0 0,0 0 0,1-1 0,-1 1 0,1 0 0,0-1 0,0 1 0,0-1 0,1 1 0,-1-1 0,7 7 0,-8-10-14,1 0-1,-1 0 1,1 0-1,0 0 1,0 0-1,-1-1 1,1 1-1,0 0 1,0-1-1,0 1 1,0-1-1,0 0 1,0 0-1,0 0 1,0 0 0,0 0-1,0 0 1,0 0-1,-1 0 1,1-1-1,0 1 1,0-1-1,0 0 1,0 1-1,0-1 1,-1 0-1,1 0 1,0 0-1,-1 0 1,1-1-1,-1 1 1,1 0-1,-1-1 1,0 1-1,1 0 1,0-3-1,8-8 418,0 1 0,-1-2 1,12-19-1,-16 23-393,9-19-67,-12 23 0,0-1 0,1 1 0,0-1 0,0 1 0,1 0 0,-1 0 0,7-6 0,-8 16 0,-1 0 0,0 1 0,0-1 0,-1 1 0,1-1 0,-1 1 0,0 5 0,-6 112 0,6-122 0,0-1 0,0 1 0,0-1 0,0 1 0,0 0 0,0-1 0,1 1 0,-1-1 0,0 1 0,0-1 0,1 1 0,-1-1 0,0 1 0,0-1 0,1 1 0,-1-1 0,1 1 0,-1-1 0,0 0 0,1 1 0,-1-1 0,1 1 0,-1-1 0,1 0 0,-1 0 0,1 1 0,-1-1 0,1 0 0,-1 0 0,1 0 0,0 1 0,-1-1 0,1 0 0,-1 0 0,1 0 0,-1 0 0,1 0 0,0 0 0,-1 0 0,1 0 0,-1-1 0,1 1 0,-1 0 0,1 0 0,-1 0 0,1-1 0,0 1 0,-1 0 0,1 0 0,-1-1 0,0 1 0,1 0 0,-1-1 0,1 1 0,0-2 0,30-20 0,-8-4 0,-2-1 0,-1-1 0,30-54 0,-47 81-3047,-2 7-4174</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0:37.770"/>
    </inkml:context>
    <inkml:brush xml:id="br0">
      <inkml:brushProperty name="width" value="0.025" units="cm"/>
      <inkml:brushProperty name="height" value="0.025" units="cm"/>
      <inkml:brushProperty name="color" value="#E71224"/>
    </inkml:brush>
  </inkml:definitions>
  <inkml:trace contextRef="#ctx0" brushRef="#br0">123 1 17232,'0'0'12166,"0"9"-10815,-6 26-1045,-1-1 0,-2-1 0,-1 0 1,-24 53-1,-21 69 181,55-154-487,-1 0 0,1-1 0,0 1 0,0 0 0,-1 0 0,1 0 0,0 0 0,0 0 0,0 0 0,0-1 0,0 1 0,0 0 0,0 0 0,0 0 0,1 0 0,-1 0 0,0-1 0,0 1 0,1 0 0,-1 0 0,1 0 0,-1-1 0,1 1 0,-1 0 0,1-1 0,-1 1 0,1 0 0,-1-1 0,1 1 0,0-1 0,0 2 0,1-2 0,1 1 0,-1 0 0,0-1 0,1 1 0,-1-1 0,0 0 0,1 0 0,-1 0 0,0 0 0,1 0 0,3-1 0,11-3 0,0 0 0,25-11 0,-34 13 0,64-21-515,-41 14-1050,-1-1 0,35-17 0,-53 21-5909</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0:38.110"/>
    </inkml:context>
    <inkml:brush xml:id="br0">
      <inkml:brushProperty name="width" value="0.025" units="cm"/>
      <inkml:brushProperty name="height" value="0.025" units="cm"/>
      <inkml:brushProperty name="color" value="#E71224"/>
    </inkml:brush>
  </inkml:definitions>
  <inkml:trace contextRef="#ctx0" brushRef="#br0">264 1 18674,'0'0'10143,"6"9"-8125,4 5-1777,-2-1 1,1 2-1,-2-1 1,0 1-1,0 0 1,-1 0-1,6 31 1,-11-25-416,0 0 1,-2 0-1,0 0 0,-2 0 1,0 0-1,-1 0 0,-1-1 0,-1 0 1,-1 0-1,-1 0 0,0-1 1,-2 0-1,-13 20 0,2-5-921,-3-2-1,0-1 1,-2-1-1,-1-1 1,-2-1-1,-34 26 1,19-21-12027</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1:13.751"/>
    </inkml:context>
    <inkml:brush xml:id="br0">
      <inkml:brushProperty name="width" value="0.025" units="cm"/>
      <inkml:brushProperty name="height" value="0.025" units="cm"/>
      <inkml:brushProperty name="color" value="#E71224"/>
    </inkml:brush>
  </inkml:definitions>
  <inkml:trace contextRef="#ctx0" brushRef="#br0">0 163 10762,'0'0'6444,"9"0"-5606,352-17 3895,-30 1-3877,207 7-524,256-11-207,-5-51 5,-591 45 45,-147 22-5037,-58 4-321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05.798"/>
    </inkml:context>
    <inkml:brush xml:id="br0">
      <inkml:brushProperty name="width" value="0.025" units="cm"/>
      <inkml:brushProperty name="height" value="0.025" units="cm"/>
    </inkml:brush>
  </inkml:definitions>
  <inkml:trace contextRef="#ctx0" brushRef="#br0">74 1 4837,'0'0'18897,"23"50"-17743,-37-15-290,-4 5-351,-1 7-289,1 2-128,5 4-64,1-2-32,9 1 32,3-4-32,12-3 0,12-6-672,11-9-1346,8-11-1570,10-8-3170</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1:14.980"/>
    </inkml:context>
    <inkml:brush xml:id="br0">
      <inkml:brushProperty name="width" value="0.025" units="cm"/>
      <inkml:brushProperty name="height" value="0.025" units="cm"/>
      <inkml:brushProperty name="color" value="#E71224"/>
    </inkml:brush>
  </inkml:definitions>
  <inkml:trace contextRef="#ctx0" brushRef="#br0">0 136 12812,'0'0'3801,"10"2"-2685,43 6-134,0-3-1,0-2 1,79-5 0,-36 0-745,1664-83 141,-1069 38-329,-191 29 1616,-498 18-1665,-14 0-913,-4 0-1612,-2 0-2423</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2:28.896"/>
    </inkml:context>
    <inkml:brush xml:id="br0">
      <inkml:brushProperty name="width" value="0.025" units="cm"/>
      <inkml:brushProperty name="height" value="0.025" units="cm"/>
      <inkml:brushProperty name="color" value="#E71224"/>
    </inkml:brush>
  </inkml:definitions>
  <inkml:trace contextRef="#ctx0" brushRef="#br0">216 1 11627,'0'0'14702,"-10"7"-13421,0 1-1019,0 0-1,0 1 1,1 0-1,1 0 1,0 1 0,0 0-1,-10 18 1,-8 23 568,-37 106 0,54-129-596,1-1 0,2 1 0,1 0 0,1 1 0,0 53 0,4-78-368,1 0 0,-1 0-1,1 0 1,0 0 0,0 0 0,0 0-1,1 0 1,-1 0 0,1 0 0,0-1-1,4 7 1,-3-6-311,1-1 1,-1 1-1,1-1 0,-1 1 0,1-1 0,0 0 1,1 0-1,-1-1 0,0 0 0,1 1 1,0-1-1,-1-1 0,1 1 0,6 1 1,-5-2-204,0 0 1,1 0 0,0 0 0,-1-1 0,1 0 0,-1 0-1,1-1 1,-1 1 0,1-1 0,-1-1 0,1 0 0,-1 1 0,0-2-1,0 1 1,0-1 0,0 0 0,0 0 0,0-1 0,5-4 0,14-16-10126</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2:29.255"/>
    </inkml:context>
    <inkml:brush xml:id="br0">
      <inkml:brushProperty name="width" value="0.025" units="cm"/>
      <inkml:brushProperty name="height" value="0.025" units="cm"/>
      <inkml:brushProperty name="color" value="#E71224"/>
    </inkml:brush>
  </inkml:definitions>
  <inkml:trace contextRef="#ctx0" brushRef="#br0">105 1 15375,'0'0'11055,"-2"12"-9368,-19 60 40,-39 92-1,48-134-1826,11-27 146,-1-1 1,1 1 0,0 0 0,0 0-1,0 0 1,0 0 0,1 0-1,-1 0 1,1 0 0,0 1 0,0-1-1,0 0 1,0 0 0,2 6-1,-1-7-21,0-1 0,0 0 0,1 1 0,-1-1 0,1 0 0,-1 0-1,1 0 1,0 0 0,-1 0 0,1 0 0,0 0 0,0 0 0,-1-1-1,1 1 1,0-1 0,0 0 0,0 1 0,0-1 0,0 0 0,0 0-1,0 0 1,-1 0 0,5-1 0,54-6-2925,-42 2-722,0-1-1,32-15 0,-35 14-9002</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2:29.612"/>
    </inkml:context>
    <inkml:brush xml:id="br0">
      <inkml:brushProperty name="width" value="0.025" units="cm"/>
      <inkml:brushProperty name="height" value="0.025" units="cm"/>
      <inkml:brushProperty name="color" value="#E71224"/>
    </inkml:brush>
  </inkml:definitions>
  <inkml:trace contextRef="#ctx0" brushRef="#br0">165 1 12268,'0'0'9828,"7"10"-8035,-1-3-1446,0 1 0,-1 1 0,0-1 0,0 1 0,-1 0 0,0 0 0,-1 0 0,0 0 0,0 1 0,2 15 0,-3 11 0,-1 0 0,-1 0 0,-2 0 0,-2 0 0,-1 0-1,-2-1 1,-1 0 0,-20 52 0,14-53-1316,0-1 0,-3-1-1,0 0 1,-43 56 0,34-58-3836,5-13-3240</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3:21.127"/>
    </inkml:context>
    <inkml:brush xml:id="br0">
      <inkml:brushProperty name="width" value="0.025" units="cm"/>
      <inkml:brushProperty name="height" value="0.025" units="cm"/>
      <inkml:brushProperty name="color" value="#E71224"/>
    </inkml:brush>
  </inkml:definitions>
  <inkml:trace contextRef="#ctx0" brushRef="#br0">632 65 6406,'0'0'256,"-8"-9"1591,4 5-1689,0-1 52,1 1 0,-1 0 0,0 0-1,0 0 1,0 1 0,0-1 0,-1 1 0,1 0-1,-1 0 1,0 1 0,0 0 0,0-1 0,0 2 0,0-1-1,-1 0 1,1 1 0,-7-1 0,-3 3-9,1 0 1,-1 1 0,1 0-1,0 1 1,0 1-1,0 0 1,0 1-1,1 1 1,0 0 0,0 0-1,0 2 1,1-1-1,0 2 1,-14 12-1,-8 9 133,1 1-1,2 2 0,-35 47 0,47-55-178,2 2 0,0-1 0,2 2 0,1 0 1,1 1-1,2 0 0,1 1 0,1 0 0,1 0 0,2 1 0,1 0 0,2 0 1,0 1-1,3-1 0,0 0 0,6 37 0,-4-56-139,0 0 0,1-1 0,0 1 0,1-1 0,1 0 0,-1 0 0,2-1 0,-1 1 0,2-1 0,-1 0 0,1-1 0,1 1 0,0-2 0,0 1 0,1-1 1,14 11-1,-15-13 79,0-2 1,0 1-1,1-1 1,-1 0 0,1-1-1,0 0 1,0 0-1,0-1 1,0 0-1,0-1 1,0 0 0,1 0-1,-1-1 1,0 0-1,1-1 1,-1 0 0,0-1-1,0 1 1,0-2-1,0 1 1,13-7 0,6-4 56,-1-1 0,-1-2 0,-1 0 1,0-2-1,-1-1 0,-1-1 0,-1-1 1,0 0-1,-2-2 0,-1 0 0,-1-2 1,0 0-1,-2-1 0,-1 0 0,-2-2 1,0 1-1,-2-2 0,-1 1 0,-1-1 1,-1-1-1,-2 0 0,-1 0 0,-2 0 1,1-40-1,-5 58-184,0-1 1,-1 1-1,0 0 0,-1 0 1,0 1-1,-1-1 0,0 1 1,-1 0-1,0 0 0,0 0 1,-13-17-1,13 21-182,0 1 0,-1 0 0,0 0 0,0 0 0,0 0 0,-1 1 0,1 0-1,-1 1 1,0 0 0,-1 0 0,1 0 0,-1 1 0,0 0 0,0 0 0,0 1 0,0 0 0,-15-2 0,11 3-1006,1 1 1,-1 0 0,0 0-1,-17 3 1,-2 9-5102</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3:22.465"/>
    </inkml:context>
    <inkml:brush xml:id="br0">
      <inkml:brushProperty name="width" value="0.025" units="cm"/>
      <inkml:brushProperty name="height" value="0.025" units="cm"/>
      <inkml:brushProperty name="color" value="#E71224"/>
    </inkml:brush>
  </inkml:definitions>
  <inkml:trace contextRef="#ctx0" brushRef="#br0">434 39 5669,'0'0'2136,"-9"-2"-268,-7-2-1043,-17-6 1242,-1 2-1,0 2 1,-38-3-1,69 9-1986,-1 1 0,1 0 0,-1 0 0,1-1 0,-1 2-1,1-1 1,0 0 0,0 1 0,-1 0 0,1-1 0,0 1-1,1 1 1,-1-1 0,0 0 0,1 1 0,-5 4-1,-36 52 686,31-41-596,-4 6-86,0 0 0,2 1 1,1 1-1,1 1 1,2-1-1,0 2 0,2-1 1,0 2-1,2-1 1,2 0-1,0 1 1,2 0-1,1 0 0,2 0 1,6 51-1,-4-68-87,0 0 0,0-1 0,1 0 1,0 1-1,1-2 0,1 1 0,10 16 0,-12-22-4,0 0 0,0 0 0,0-1 0,0 1 0,1-1 1,-1 0-1,1 0 0,0-1 0,1 0 0,-1 0 0,0 0 0,1 0 0,0-1 0,-1 0 0,1 0 1,10 2-1,-4-3 117,1 0 1,-1 0 0,1-2 0,0 1-1,-1-1 1,1-1 0,-1 0-1,0-1 1,0-1 0,0 0 0,21-9-1,-16 4 98,-1-1 1,0 0-1,-1-1 0,0-1 0,0 0 0,-2-1 1,19-21-1,-16 14-42,0 0 0,-2-1 0,0-1 0,-2-1 0,0 0 0,-1 0 0,-2-1 0,0 0 0,-2-1 0,0 0 0,5-48 0,-10 47-107,-1 1 0,-2-1 0,-4-40 1,3 59-128,1 0 0,-1 0 0,0 1 1,-1-1-1,1 0 0,-1 1 0,-8-12 1,9 15-84,0 0 1,0 0 0,-1 1 0,1-1-1,-1 1 1,0 0 0,0 0 0,0 0-1,0 0 1,0 0 0,0 0 0,0 1 0,0 0-1,-1 0 1,1 0 0,-7-2 0,7 3-194,-1 0 1,1 0 0,0 0-1,0 0 1,0 1 0,0-1-1,-1 1 1,1 0 0,0 0-1,0 0 1,0 0 0,0 0-1,1 1 1,-1-1 0,0 1-1,1 0 1,-5 3 0,-25 21-5737</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3:24.524"/>
    </inkml:context>
    <inkml:brush xml:id="br0">
      <inkml:brushProperty name="width" value="0.025" units="cm"/>
      <inkml:brushProperty name="height" value="0.025" units="cm"/>
      <inkml:brushProperty name="color" value="#E71224"/>
    </inkml:brush>
  </inkml:definitions>
  <inkml:trace contextRef="#ctx0" brushRef="#br0">320 22 9353,'0'0'1324,"-12"-3"-401,11 2-900,-14-3 367,0 0 1,0 0 0,-17-1-1,28 5-266,-1-1 0,0 1 0,0 0-1,0 0 1,0 1 0,0-1 0,0 1-1,0 0 1,0 1 0,1-1 0,-1 1-1,0 0 1,1 0 0,-1 0 0,1 1-1,-6 4 1,-3 6 76,1 0 0,1 1 0,0 1 0,1-1-1,0 2 1,2-1 0,0 2 0,0-1 0,2 1 0,0 0 0,-4 18 0,1 3-42,1 1 0,2-1 1,-1 80-1,7-104-87,0-1 0,1 1 0,1 0 0,0 0 0,1-1 0,0 0 1,1 1-1,1-1 0,6 14 0,-8-22 21,0 1 1,1-1-1,0 0 1,0 0 0,0-1-1,0 1 1,1-1-1,-1 0 1,1 0 0,0 0-1,0 0 1,1-1-1,-1 0 1,1 0 0,0-1-1,-1 0 1,1 0-1,0 0 1,1 0 0,-1-1-1,0 0 1,8 0-1,-3-1 164,1 0 0,-1-1 0,0-1 0,0 0 0,0 0 0,0-1 0,0 0 0,-1-1 0,0 0 0,1-1 0,-1 0 0,-1-1 0,1 0 0,-1 0 0,0-1 0,0 0 0,-1-1 0,0 0 0,0 0 0,-1 0-1,0-1 1,7-13 0,-5 8-87,0 0-1,-1 0 0,-1-1 0,-1 0 1,0 0-1,-1 0 0,0-1 0,-1 0 0,-1 0 1,-1 0-1,0 0 0,-1-1 0,-1 1 1,0 0-1,-3-18 0,1 25-234,-1-1 0,0 1 0,0 0 0,-1 1 0,0-1 0,-1 0 0,0 1 0,0 0 0,-1 0 0,0 1 0,0-1 0,0 1 0,-10-7 0,-24-15-3181,-4 9-3899,35 16 1215</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3:25.487"/>
    </inkml:context>
    <inkml:brush xml:id="br0">
      <inkml:brushProperty name="width" value="0.025" units="cm"/>
      <inkml:brushProperty name="height" value="0.025" units="cm"/>
      <inkml:brushProperty name="color" value="#E71224"/>
    </inkml:brush>
  </inkml:definitions>
  <inkml:trace contextRef="#ctx0" brushRef="#br0">485 123 8360,'0'0'1452,"-8"-8"75,3 1-1227,0 1 1,0 1 0,-1-1 0,0 1-1,0 0 1,0 0 0,-1 0 0,0 1-1,1 0 1,-2 1 0,1-1-1,0 1 1,-1 1 0,1-1 0,-1 1-1,0 1 1,-10-2 0,9 3-241,1 1-1,-1-1 1,0 1 0,1 1 0,0 0-1,-1 0 1,1 0 0,0 1-1,0 1 1,0-1 0,0 1 0,1 1-1,0-1 1,0 1 0,0 0 0,0 1-1,1 0 1,0 0 0,0 0 0,-5 7-1,-8 10 71,1 1 0,0 0 0,2 2 0,1-1 0,1 2 0,2 0 0,0 1 0,-11 41 0,13-29 10,1 0-1,2 1 1,2 0 0,1 0-1,4 65 1,0-91-133,2 0 0,0 0 1,1 0-1,0-1 0,2 1 1,-1-1-1,2 0 1,0 0-1,0-1 0,1 0 1,1 0-1,11 14 0,-12-18 28,0-1-1,1 0 0,0-1 0,0 0 0,1 0 0,-1-1 0,2 0 0,-1 0 1,1-1-1,-1 0 0,2-1 0,-1 0 0,0-1 0,1 0 0,-1 0 0,1-1 0,15 0 1,-10-1 45,0-1 1,0 0-1,0-1 0,0-1 1,0-1-1,-1 0 1,1-1-1,-1-1 1,0 0-1,0-1 1,0 0-1,17-11 1,-15 5 113,1-1 1,-2 0 0,0-1 0,0-1-1,-1 0 1,-1-1 0,-1 0 0,17-27-1,-11 10 165,-1-2 1,-1 0-1,-3 0 0,0-2 0,-3 1 0,-1-2 0,-1 1 0,-2-1 1,3-72-1,-9 84-301,-1 0-1,-2 1 1,0-1 0,-2 1 0,-1-1 0,-12-39 0,14 57-116,0 0 1,0 1-1,0-1 0,-1 1 1,0 0-1,-1 0 0,0 0 1,0 1-1,0-1 1,-1 1-1,0 0 0,0 1 1,0 0-1,-1 0 0,1 0 1,-1 1-1,-1-1 0,1 2 1,0-1-1,-1 1 1,0 0-1,0 1 0,0 0 1,-12-2-1,9 3-163,0 1 1,0 0-1,1 1 0,-1 0 1,0 1-1,1 0 0,-1 0 1,1 1-1,-1 0 0,1 1 1,0 1-1,-13 7 0,7-2-783,0 0 0,1 1 0,1 1 0,0 0 0,0 1 0,-16 21 0,-3 10-5856</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3:27.768"/>
    </inkml:context>
    <inkml:brush xml:id="br0">
      <inkml:brushProperty name="width" value="0.025" units="cm"/>
      <inkml:brushProperty name="height" value="0.025" units="cm"/>
      <inkml:brushProperty name="color" value="#E71224"/>
    </inkml:brush>
  </inkml:definitions>
  <inkml:trace contextRef="#ctx0" brushRef="#br0">380 201 3459,'4'-13'1148,"-1"3"-1032,17-56 1824,-19 59-1389,1 0 0,-1 0 0,-1 0-1,1 0 1,-1 0 0,0 0 0,-1 1 0,0-1 0,-1-7 0,1 11-354,0 1 1,0 0 0,0 0 0,-1 0 0,1 0 0,0 0-1,-1 0 1,1 1 0,-1-1 0,0 0 0,0 1 0,0-1 0,0 1-1,0 0 1,0 0 0,0-1 0,0 1 0,0 0 0,0 1-1,-1-1 1,1 0 0,0 1 0,0-1 0,-1 1 0,1 0 0,-1 0-1,1 0 1,0 0 0,-1 0 0,1 0 0,0 1 0,-1-1-1,-2 2 1,-3-1 11,1 1 0,-1 0 0,0 1-1,1 0 1,0 0 0,-1 0 0,1 1-1,-11 8 1,-4 7-27,1 2 1,0 0-1,2 1 0,0 1 1,2 1-1,1 1 0,0 0 1,2 1-1,1 0 0,1 1 1,-12 43-1,11-21-129,1 1-1,3 0 1,2 0-1,2 1 1,4 94 0,3-127-60,0 0 0,1 0 1,0 0-1,2 0 1,0-1-1,1 1 0,1-1 1,1-1-1,0 1 0,1-1 1,0-1-1,13 15 0,-18-24 38,1 0-1,0 0 0,0-1 0,1 0 1,0 0-1,-1 0 0,2-1 0,-1 1 0,0-1 1,1-1-1,0 0 0,0 0 0,0 0 1,0 0-1,0-1 0,1-1 0,-1 1 0,0-1 1,1 0-1,-1-1 0,1 0 0,0 0 1,-1 0-1,1-1 0,-1 0 0,1-1 0,-1 0 1,0 0-1,0 0 0,0-1 0,11-6 1,-2 0 133,-1-1 0,0 0 0,-1-2 0,0 1 0,0-2 0,-2 0 0,1 0 0,-2-1 0,0-1 0,14-23 0,-8 8 200,-1-1 0,-1-1 0,-2 0 0,15-54 0,-18 45-167,-2 0 0,-2-1 0,-1 0 0,-2-64 0,-3 82-185,-2 1 0,0 0 0,-2 0 0,0 1 0,-2-1 0,-1 1 0,0 0 0,-1 1 0,-21-38 0,24 52-118,0 0 0,0 0 1,0 0-1,-1 0 0,0 1 0,-1 0 0,1 0 0,-1 1 0,0 0 0,0 0 0,-14-6 0,12 7-1196,1 1-1,-1 0 1,0 1-1,0 0 1,0 0-1,-16 0 1,6 1-6119</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10.653"/>
    </inkml:context>
    <inkml:brush xml:id="br0">
      <inkml:brushProperty name="width" value="0.025" units="cm"/>
      <inkml:brushProperty name="height" value="0.025" units="cm"/>
      <inkml:brushProperty name="color" value="#E71224"/>
    </inkml:brush>
  </inkml:definitions>
  <inkml:trace contextRef="#ctx0" brushRef="#br0">944 116 8808,'-7'-9'219,"-1"0"0,0 1 0,0 0 0,0 0 0,-1 1 0,0 0 0,-1 0 0,0 1 0,0 1 0,0 0 0,0 0 0,-1 1 0,0 0 0,0 1 0,-17-4 0,0 2 118,1 1 0,-1 1 0,1 2 0,-1 0 0,-37 5 0,52-1-325,0 0 1,0 0 0,0 1-1,0 1 1,1 1 0,0-1-1,0 2 1,1 0 0,0 0-1,0 1 1,-12 11 0,-15 16 110,-50 58 1,83-88-96,-25 29 98,0 2 1,3 1 0,1 1-1,1 1 1,3 2 0,1 0 0,2 1-1,2 1 1,1 0 0,3 2-1,2-1 1,1 1 0,3 1-1,-3 62 1,9-78-87,2 0-1,0 0 1,2 1-1,2-1 1,7 30-1,-7-47 0,-1 1 1,2-1-1,0 0 0,0-1 0,1 1 1,1-1-1,0 0 0,1-1 0,0 0 1,1-1-1,0 1 0,21 15 0,-9-11-15,0-1-1,1-2 1,0 0-1,1-1 1,0-2-1,1 0 1,0-2-1,0 0 1,1-2-1,43 4 1,-36-7-9,1-1 1,-1-1 0,0-2 0,1-2-1,-1 0 1,0-3 0,61-19 0,-64 14 127,-1-1 1,-1-2 0,0-1-1,-1-1 1,-1-1 0,0-1-1,-1-2 1,-2 0 0,0-2-1,-1 0 1,-2-1 0,0-2-1,-2 0 1,0-1 0,-2 0-1,19-45 1,-25 48-44,-1 0-1,-1 0 1,-1-1-1,-2 0 1,0 0-1,-2-1 1,0 1-1,-2-1 1,-1 1-1,-1-1 1,-1 1-1,-1-1 1,-1 1-1,-1 0 1,-2 0 0,0 1-1,-2-1 1,-1 2-1,0-1 1,-27-40-1,22 44-12,-1 1 0,0 0 0,-36-29-1,-19-22-844,69 67 317,0 1-1,0-1 1,0 0-1,1 1 1,-1-1-1,1 0 1,0 0-1,0 0 1,-1-3-1,-1-10-5430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06.515"/>
    </inkml:context>
    <inkml:brush xml:id="br0">
      <inkml:brushProperty name="width" value="0.025" units="cm"/>
      <inkml:brushProperty name="height" value="0.025" units="cm"/>
    </inkml:brush>
  </inkml:definitions>
  <inkml:trace contextRef="#ctx0" brushRef="#br0">69 1 833,'0'0'16832,"8"8"-14318,20 18-711,-6-7-510,-1 2 0,-1 1 1,31 41-1,-46-55-1219,0 0-1,0 1 1,-1 0-1,0 0 1,0 0-1,-1 0 1,-1 1-1,1-1 1,-1 1 0,-1 0-1,0-1 1,0 1-1,-1 0 1,-1 0-1,1-1 1,-3 13 0,0-13-88,0 0 1,0 0 0,-1-1-1,0 1 1,-1-1 0,0 0 0,0-1-1,-1 1 1,0-1 0,0 0 0,0 0-1,-1-1 1,-9 7 0,0 0-1052,-1-1 0,0-1 1,-1 0-1,-35 15 0,21-16-3083,9-7-1404</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14.946"/>
    </inkml:context>
    <inkml:brush xml:id="br0">
      <inkml:brushProperty name="width" value="0.025" units="cm"/>
      <inkml:brushProperty name="height" value="0.025" units="cm"/>
      <inkml:brushProperty name="color" value="#E71224"/>
    </inkml:brush>
  </inkml:definitions>
  <inkml:trace contextRef="#ctx0" brushRef="#br0">114 60 7175,'0'0'6192,"1"-9"-3587,-2-29-773,1 37-1800,0 1 1,0-1 0,0 1 0,0-1-1,0 1 1,0-1 0,-1 0 0,1 1-1,0-1 1,-1 1 0,1-1 0,0 1-1,-1-1 1,1 1 0,0-1 0,-1 1-1,1 0 1,-1-1 0,1 1 0,-1 0-1,1-1 1,-1 1 0,1 0 0,-1-1 0,0 1-1,1 0 1,-1 0 0,1 0 0,-1 0-1,1 0 1,-1-1 0,0 1 0,1 0-1,-1 0 1,1 0 0,-1 1 0,0-1-1,1 0 1,-1 0 0,1 0 0,-1 0-1,0 0 1,1 1 0,-1-1 0,1 0 0,-1 1-1,1-1 1,-1 1 0,-22 15 358,14-4-252,1-1 0,1 2 0,0-1 0,1 1 0,0 0 0,1 0 0,0 1 0,1-1 0,0 1 0,2 0 0,-1 0 0,2 0 0,0 21 0,1 7 585,2 0 0,1-1 0,13 54 0,-14-81-909,13 67 607,-11-26-4278,-13-66-1163,-6-15 130,-4-11-1582</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15.289"/>
    </inkml:context>
    <inkml:brush xml:id="br0">
      <inkml:brushProperty name="width" value="0.025" units="cm"/>
      <inkml:brushProperty name="height" value="0.025" units="cm"/>
      <inkml:brushProperty name="color" value="#E71224"/>
    </inkml:brush>
  </inkml:definitions>
  <inkml:trace contextRef="#ctx0" brushRef="#br0">48 415 737,'0'0'6502,"-35"-81"-2851,24 55-736,9 11-449,2 7-640,7 7-481,16 1-384,6 0-64,5 0-545,6 5-159,4 0-161,-3-4-257,4-1-1696,0-1-1026,-4-15-2594</inkml:trace>
  <inkml:trace contextRef="#ctx0" brushRef="#br0" timeOffset="1">615 1 12204,'0'0'7836,"-6"12"-7120,-3 8-481,0 1 1,1 1 0,2 0-1,0-1 1,1 2 0,-2 24-1,7-47-232,-1 11 120,1-1-1,0 1 1,0 0 0,1-1-1,4 16 1,-4-23-118,0 0 0,0 0 1,0 0-1,1-1 0,-1 1 0,1 0 1,0-1-1,-1 0 0,1 1 1,0-1-1,1 0 0,-1 0 0,0 0 1,0 0-1,1 0 0,0-1 0,-1 1 1,1-1-1,0 1 0,-1-1 0,1 0 1,0 0-1,0-1 0,3 2 0,2-1-334,0 0 0,0 0-1,-1 0 1,1-1-1,0 0 1,0-1 0,0 0-1,-1 0 1,12-4 0,-11 3-870,0-1 1,-1 0-1,1-1 1,-1 1-1,9-8 1,18-15-8902</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15.665"/>
    </inkml:context>
    <inkml:brush xml:id="br0">
      <inkml:brushProperty name="width" value="0.025" units="cm"/>
      <inkml:brushProperty name="height" value="0.025" units="cm"/>
      <inkml:brushProperty name="color" value="#E71224"/>
    </inkml:brush>
  </inkml:definitions>
  <inkml:trace contextRef="#ctx0" brushRef="#br0">238 1 10346,'0'0'9128,"-39"67"-8135,13-32-128,-3 2-416,-2 3-225,4-5-160,3-2 64,4-8-128,4-8-641,5-8-928,2-9-1090,3-2-3330</inkml:trace>
  <inkml:trace contextRef="#ctx0" brushRef="#br0" timeOffset="1">11 85 13613,'0'0'7079,"53"54"-5990,-27-37-128,5-2-353,5-3-416,2-2-480,3-5-2114,0-5-2339,-3 0-2690</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16.008"/>
    </inkml:context>
    <inkml:brush xml:id="br0">
      <inkml:brushProperty name="width" value="0.025" units="cm"/>
      <inkml:brushProperty name="height" value="0.025" units="cm"/>
      <inkml:brushProperty name="color" value="#E71224"/>
    </inkml:brush>
  </inkml:definitions>
  <inkml:trace contextRef="#ctx0" brushRef="#br0">120 0 15150,'0'0'4506,"3"10"-3358,24 58 897,-18-50-1656,-1 0 0,10 37 0,-16-49-373,-1 0 1,0 1-1,0-1 1,-1 1-1,1 0 1,-2-1-1,1 1 1,-1-1-1,0 1 1,0-1-1,-1 1 1,1-1-1,-5 8 1,-4 4 21,-1 0 0,-1 0 0,0-1-1,-2 0 1,0-1 0,-20 18 0,-37 43-6960</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16.365"/>
    </inkml:context>
    <inkml:brush xml:id="br0">
      <inkml:brushProperty name="width" value="0.025" units="cm"/>
      <inkml:brushProperty name="height" value="0.025" units="cm"/>
      <inkml:brushProperty name="color" value="#E71224"/>
    </inkml:brush>
  </inkml:definitions>
  <inkml:trace contextRef="#ctx0" brushRef="#br0">6 1 6150,'0'0'17040,"60"8"-16079,-18-8-577,2 0-192,-2 0-128,-6 0-96,-7 0-1569,-13 0-1890,-8 0-1826</inkml:trace>
  <inkml:trace contextRef="#ctx0" brushRef="#br0" timeOffset="1">1 95 12908,'0'0'9289,"70"15"-8232,-24-15-609,7 0-319,0-5-97,-1 1-545,0-2-1665,-9 1-3844,2-6-4964</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18.016"/>
    </inkml:context>
    <inkml:brush xml:id="br0">
      <inkml:brushProperty name="width" value="0.025" units="cm"/>
      <inkml:brushProperty name="height" value="0.025" units="cm"/>
      <inkml:brushProperty name="color" value="#E71224"/>
    </inkml:brush>
  </inkml:definitions>
  <inkml:trace contextRef="#ctx0" brushRef="#br0">1 42 16592,'8'-3'1190,"15"-6"-421,0 2 1,0 1-1,1 0 0,0 2 1,0 1-1,0 1 0,0 1 1,47 4-1,-69-3-774,0 0 1,1 0-1,-1 0 0,0 0 1,1 1-1,-1 0 0,0-1 0,0 1 1,1 0-1,-1 0 0,0 0 1,0 0-1,0 0 0,0 1 1,0-1-1,0 1 0,-1-1 0,1 1 1,0-1-1,-1 1 0,1 0 1,-1 0-1,0 0 0,0 0 1,1 0-1,-1 0 0,-1 0 0,1 1 1,0-1-1,0 0 0,-1 0 1,1 1-1,-1-1 0,0 0 1,0 4-1,0-1 23,-1-1 1,0 0-1,0 0 1,0 1-1,-1-1 1,0 0-1,0 0 0,0-1 1,0 1-1,0 0 1,-1-1-1,1 1 1,-1-1-1,0 0 1,0 0-1,0 0 1,-1 0-1,-3 2 1,-24 12 468,25-15-357,0 1 1,0-1 0,1 1-1,0 1 1,-1-1 0,1 1-1,0-1 1,1 2 0,-7 5-1,12-10-125,-1 1-1,0-1 1,0 1-1,0 0 0,1-1 1,-1 1-1,0-1 1,1 1-1,-1-1 0,0 1 1,1-1-1,-1 0 1,0 1-1,1-1 1,-1 1-1,1-1 0,-1 0 1,1 1-1,-1-1 1,1 0-1,-1 0 1,1 1-1,-1-1 0,1 0 1,0 0-1,-1 0 1,1 0-1,-1 0 0,1 0 1,1 0-1,29 8 128,-22-6-96,2 2-118,-1-1 1,0 1-1,0 1 1,0 0 0,0 0-1,-1 1 1,16 13-1,-22-17 63,0 0-1,-1 0 0,0 0 0,1 1 0,-1-1 1,0 1-1,0-1 0,-1 1 0,1 0 0,0 0 1,-1 0-1,0 0 0,0 0 0,0 0 0,0 0 0,0 1 1,0-1-1,-1 0 0,0 0 0,1 1 0,-1-1 1,-1 0-1,1 1 0,0-1 0,-1 0 0,1 0 1,-1 1-1,0-1 0,0 0 0,-3 5 0,0-3 227,0 0 0,-1-1-1,1 1 1,-1-1 0,0 0-1,0 0 1,-1-1 0,1 1 0,-1-1-1,1 0 1,-1-1 0,0 0-1,0 1 1,0-2 0,-1 1-1,1-1 1,0 0 0,-12 0-1,12 0-52,1-1 0,0 0-1,0 0 1,-1-1 0,1 0-1,0 0 1,0 0-1,0 0 1,0-1 0,-8-3-1,11 4-175,-1-1 1,1 1-1,0-1 0,0 1 0,0-1 0,0 0 0,0 0 0,1 0 0,-1 0 0,1 0 1,-1 0-1,1 0 0,0 0 0,-1-1 0,1 1 0,1 0 0,-1-1 0,0 1 1,0-1-1,1 1 0,-1-6 0,1 6-208,0 0 0,0 1 0,0-1 1,0 0-1,1 0 0,-1 0 0,1 0 0,-1 1 0,1-1 1,-1 0-1,1 0 0,0 1 0,0-1 0,0 1 0,0-1 1,0 1-1,0-1 0,1 1 0,-1-1 0,2 0 0,35-22-6638,-35 23 6322,29-15-6058</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18.360"/>
    </inkml:context>
    <inkml:brush xml:id="br0">
      <inkml:brushProperty name="width" value="0.025" units="cm"/>
      <inkml:brushProperty name="height" value="0.025" units="cm"/>
      <inkml:brushProperty name="color" value="#E71224"/>
    </inkml:brush>
  </inkml:definitions>
  <inkml:trace contextRef="#ctx0" brushRef="#br0">272 0 19410,'0'0'5990,"-48"54"-4356,16-22-706,-4 2-671,-2 4-129,5-2-96,5-1 0,5-7-128,7-6-1153,6-6-929,4-9-737,4-7 288,2-5 65,0-16-2947,0-7-2979</inkml:trace>
  <inkml:trace contextRef="#ctx0" brushRef="#br0" timeOffset="1">0 118 5894,'0'0'18897,"46"4"-18096,-16 21-320,4 0-193,6 0-96,-1-2-384,-1 1-2370,-5-4-3909</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24.059"/>
    </inkml:context>
    <inkml:brush xml:id="br0">
      <inkml:brushProperty name="width" value="0.025" units="cm"/>
      <inkml:brushProperty name="height" value="0.025" units="cm"/>
      <inkml:brushProperty name="color" value="#E71224"/>
    </inkml:brush>
  </inkml:definitions>
  <inkml:trace contextRef="#ctx0" brushRef="#br0">163 147 4676,'0'0'2355,"8"-12"266,9-10-1534,33-43 3064,-21 17 2168,-38 71-5608,0 0-1,2 1 1,1 0-1,0 0 1,2 1-1,1-1 1,0 32-1,12 188-26,-2-153-1126,-7-91 363,0 1 0,0-1 0,0 1 1,0-1-1,1 1 0,-1-1 0,0 1 0,0-1 0,0 0 1,0 1-1,0-1 0,-1 1 0,1-1 0,0 1 0,0-1 0,0 1 1,0-1-1,0 1 0,-1-1 0,1 0 0,0 1 0,0-1 0,-1 1 1,1-1-1,0 0 0,-1 1 0,1-1 0,0 0 0,-1 1 1,1-1-1,0 0 0,-1 0 0,0 1 0,-15-8-1382,-16-24-795,32 30 2056,-32-34-4572,3-1 1,-46-74 0,52 67 6152,2-1 4735,21 43-5865,0 1 0,0-1 0,-1 1 0,1-1 0,0 1 0,0-1 0,0 0 0,0 1 0,0-1 0,-1 1 0,1-1 1,0 0-1,0 1 0,1-1 0,-1 1 0,0-1 0,0 1 0,0-1 0,0 0 0,0 1 0,1-1 0,-1 1 0,0-1 0,1 0 1,13-6 2078,31 8-2520,-29 0 912,86 5-220,-17 0-1577,-2-6-3472,-31-6-1053</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24.414"/>
    </inkml:context>
    <inkml:brush xml:id="br0">
      <inkml:brushProperty name="width" value="0.025" units="cm"/>
      <inkml:brushProperty name="height" value="0.025" units="cm"/>
      <inkml:brushProperty name="color" value="#E71224"/>
    </inkml:brush>
  </inkml:definitions>
  <inkml:trace contextRef="#ctx0" brushRef="#br0">109 0 11339,'0'0'9459,"-11"11"-8695,1-2-556,1 0 1,0 0 0,1 1-1,0 1 1,1-1 0,0 1 0,1 1-1,0-1 1,0 1 0,-5 19-1,8-19-67,0-1 0,1 1 0,1 0-1,0-1 1,0 1 0,1 0 0,1 0 0,0 0-1,4 17 1,-3-24-144,-1-1 0,1 0-1,0 1 1,0-1 0,1 0-1,-1 0 1,1 0 0,0 0-1,0-1 1,0 1 0,0-1-1,1 0 1,-1 0 0,1 0 0,0 0-1,0 0 1,0-1 0,0 0-1,0 0 1,1 0 0,-1 0-1,1-1 1,-1 0 0,1 0-1,0 0 1,5 0 0,50 1-3171,-55-2 2539,0-1 0,-1 0 0,1 0 0,0 0 0,-1-1 0,1 1 0,-1-1 0,1 0 0,-1-1 0,5-2 0,14-16-4292</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24.759"/>
    </inkml:context>
    <inkml:brush xml:id="br0">
      <inkml:brushProperty name="width" value="0.025" units="cm"/>
      <inkml:brushProperty name="height" value="0.025" units="cm"/>
      <inkml:brushProperty name="color" value="#E71224"/>
    </inkml:brush>
  </inkml:definitions>
  <inkml:trace contextRef="#ctx0" brushRef="#br0">224 1 10410,'0'0'10346,"-42"74"-9321,19-41-321,-1-1-159,-1 0-225,2-3-96,2-5-64,6-6-95,2-8-162,3-7-1312,4-3-769,-1-7-1217,2-14-2979</inkml:trace>
  <inkml:trace contextRef="#ctx0" brushRef="#br0" timeOffset="1">0 100 12268,'0'0'8552,"61"2"-7559,-33 9-417,0-1-416,6 2-96,-1-2-736,0-5-2083,-3-5-2626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06.874"/>
    </inkml:context>
    <inkml:brush xml:id="br0">
      <inkml:brushProperty name="width" value="0.025" units="cm"/>
      <inkml:brushProperty name="height" value="0.025" units="cm"/>
    </inkml:brush>
  </inkml:definitions>
  <inkml:trace contextRef="#ctx0" brushRef="#br0">26 1 18033,'0'0'11435,"-25"53"-11243,25-32-160,0-1-64,3 1-737,6-3-864,1 0-1186,-3-5-1057,-4-2-1665,-3-2-3972</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25.131"/>
    </inkml:context>
    <inkml:brush xml:id="br0">
      <inkml:brushProperty name="width" value="0.025" units="cm"/>
      <inkml:brushProperty name="height" value="0.025" units="cm"/>
      <inkml:brushProperty name="color" value="#E71224"/>
    </inkml:brush>
  </inkml:definitions>
  <inkml:trace contextRef="#ctx0" brushRef="#br0">98 1 16784,'0'0'3849,"0"8"-2600,1 11-105,2 0-1,7 34 1,-5-33-958,-1 0 1,-1 1-1,1 30 0,-4-45-255,0 0 0,-1 0 0,0 1 0,0-1-1,0 0 1,-1 0 0,0 0 0,0 0 0,0-1-1,-1 1 1,0-1 0,0 1 0,-1-1 0,1 0 0,-1 0-1,-5 5 1,-36 29-655,42-37 341,0-1 1,0 1 0,0 0 0,-1-1 0,1 0 0,-1 1 0,1-1-1,-6 0 1,3-3-3291,5-9-1585</inkml:trace>
  <inkml:trace contextRef="#ctx0" brushRef="#br0" timeOffset="1">295 149 12844,'0'0'6887,"56"13"-5062,-18-11-415,7-2-257,-2 0-897,3 2-192,-6-1-640,-7 3-1282,-11-2-1377,-14 1-2210</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25.472"/>
    </inkml:context>
    <inkml:brush xml:id="br0">
      <inkml:brushProperty name="width" value="0.025" units="cm"/>
      <inkml:brushProperty name="height" value="0.025" units="cm"/>
      <inkml:brushProperty name="color" value="#E71224"/>
    </inkml:brush>
  </inkml:definitions>
  <inkml:trace contextRef="#ctx0" brushRef="#br0">0 0 12236,'0'0'8520,"77"31"-7848,-27-27-255,8-4-289,-1 0-64,0-4-2787,-3-9-6021</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26.176"/>
    </inkml:context>
    <inkml:brush xml:id="br0">
      <inkml:brushProperty name="width" value="0.025" units="cm"/>
      <inkml:brushProperty name="height" value="0.025" units="cm"/>
      <inkml:brushProperty name="color" value="#E71224"/>
    </inkml:brush>
  </inkml:definitions>
  <inkml:trace contextRef="#ctx0" brushRef="#br0">0 249 13613,'0'0'6849,"9"10"-6096,25 40 544,-3 1 0,31 66 0,1 2-448,-63-117-828,1-1 0,0 0 0,-1 1 0,1-1 0,0 0 0,0 0 0,0 0 0,0 0 0,0 0 0,0 0 0,0 0 0,0 0 0,0 0 0,0 0-1,1 0 1,1 1 0,-2-2 17,-1-1 0,1 1-1,-1 0 1,1 0-1,-1 0 1,1 0 0,-1-1-1,1 1 1,-1 0 0,1 0-1,-1-1 1,1 1-1,-1 0 1,0-1 0,1 1-1,-1-1 1,1 1-1,-1 0 1,0-1 0,1 1-1,-1-1 1,0 1 0,0-1-1,1 1 1,-1-1-1,0 1 1,0-1 0,0 0-1,8-49 1025,-11-39-979,-3 1-1,-23-120 1,25 186-117,4 22 34,-1-5-10,0 0 0,0 0 0,0 0-1,1 0 1,-1-1 0,1 1 0,1 0 0,-1 0 0,2-7 0,-1 10 1,1 1 1,-1-1 0,1 0-1,-1 1 1,1-1-1,0 1 1,-1-1 0,1 1-1,0 0 1,0 0 0,0 0-1,0 0 1,0 0-1,0 0 1,0 1 0,0-1-1,1 0 1,-1 1 0,0 0-1,0 0 1,1 0 0,3 0-1,270-40-5,-152 20 18,-114 18 10,49-4-401,-58 6 366,1 0 1,0 0 0,0 0-1,0 1 1,0-1-1,-1 0 1,1 1 0,0-1-1,0 1 1,0-1 0,-1 1-1,1 0 1,0 0 0,-1 0-1,1 0 1,-1 0 0,1 0-1,-1 0 1,0 0-1,1 1 1,-1-1 0,0 1-1,0-1 1,0 1 0,2 2-1,0 10 26,0 0-1,0 1 0,-2-1 1,0 0-1,0 1 1,-2-1-1,-2 23 0,1-21 85,1 0-1,0 0 1,1 0-1,1 0 1,6 29-1,-6-41-359,1 0-1,0 0 0,0-1 1,0 1-1,0-1 0,0 1 1,1-1-1,5 5 0,15 7-9262,-18-14 2188</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26.530"/>
    </inkml:context>
    <inkml:brush xml:id="br0">
      <inkml:brushProperty name="width" value="0.025" units="cm"/>
      <inkml:brushProperty name="height" value="0.025" units="cm"/>
      <inkml:brushProperty name="color" value="#E71224"/>
    </inkml:brush>
  </inkml:definitions>
  <inkml:trace contextRef="#ctx0" brushRef="#br0">196 0 10762,'0'0'12369,"-3"13"-11589,0-1-684,0 0 1,-1 0 0,-1 0-1,0-1 1,0 1 0,-1-1-1,-1 0 1,-12 16 0,3-6-53,8-10-150,0-1 1,0 0-1,-1 0 1,0-1 0,0 0-1,-19 13 1,12-18-2848,1-10-3516,6-10-861</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26.858"/>
    </inkml:context>
    <inkml:brush xml:id="br0">
      <inkml:brushProperty name="width" value="0.025" units="cm"/>
      <inkml:brushProperty name="height" value="0.025" units="cm"/>
      <inkml:brushProperty name="color" value="#E71224"/>
    </inkml:brush>
  </inkml:definitions>
  <inkml:trace contextRef="#ctx0" brushRef="#br0">0 0 14798,'0'0'5797,"65"0"-4611,-35 13-1,1 2-352,7 6-289,1 0-320,0 3-96,-2-1-1313,-5-2-3619,-7-2-6471</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27.494"/>
    </inkml:context>
    <inkml:brush xml:id="br0">
      <inkml:brushProperty name="width" value="0.025" units="cm"/>
      <inkml:brushProperty name="height" value="0.025" units="cm"/>
      <inkml:brushProperty name="color" value="#E71224"/>
    </inkml:brush>
  </inkml:definitions>
  <inkml:trace contextRef="#ctx0" brushRef="#br0">147 1 13068,'0'0'1276,"-9"0"160,5 0-1326,0 0 0,1 1 0,-1-1 0,0 1 1,0 0-1,0 0 0,0 0 0,1 1 0,-1-1 0,0 1 0,1 0 0,0 0 0,-1 0 0,1 1 0,0-1 0,0 1 0,0-1 0,0 1 0,1 0 0,-1 0 0,1 0 0,0 1 0,0-1 1,0 1-1,-2 5 0,-5 7 391,1 0 1,1 1 0,1 0-1,0 0 1,1 0-1,1 1 1,1 0 0,0 0-1,2 0 1,0 0-1,1 0 1,0 0 0,5 24-1,-2-22-514,1 1-1,1-1 1,1 0-1,1 0 0,1-1 1,1 0-1,0 0 1,1-1-1,1 0 1,1-1-1,18 22 0,-94-123-14623,36 48 8001</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27.853"/>
    </inkml:context>
    <inkml:brush xml:id="br0">
      <inkml:brushProperty name="width" value="0.025" units="cm"/>
      <inkml:brushProperty name="height" value="0.025" units="cm"/>
      <inkml:brushProperty name="color" value="#E71224"/>
    </inkml:brush>
  </inkml:definitions>
  <inkml:trace contextRef="#ctx0" brushRef="#br0">1 473 8968,'0'0'12460,"52"-29"-11851,-18 34-289,4-1-224,1-4-32,0 0-576,-3-12-1346,-3-12-1665,-5-7-4036</inkml:trace>
  <inkml:trace contextRef="#ctx0" brushRef="#br0" timeOffset="1">312 1 9097,'0'0'14637,"-32"52"-13804,32-21-288,16-3-289,4 2-192,6-4 0,-1-1-256,3-3-705,-2-3-833,-4 0-191,-6-4-2500,-5-7-1472</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28.196"/>
    </inkml:context>
    <inkml:brush xml:id="br0">
      <inkml:brushProperty name="width" value="0.025" units="cm"/>
      <inkml:brushProperty name="height" value="0.025" units="cm"/>
      <inkml:brushProperty name="color" value="#E71224"/>
    </inkml:brush>
  </inkml:definitions>
  <inkml:trace contextRef="#ctx0" brushRef="#br0">117 1 11243,'0'0'5359,"-3"11"-3373,-7 18 182,-26 54-1,18-43-163,-16 47 1,30-76-1825,1 1 0,0-1 0,1 1 0,0-1 0,1 1 0,1 0-1,-1 0 1,2-1 0,2 15 0,-2-23-195,0 1-1,0-1 0,1 1 1,0-1-1,0 0 1,0 1-1,0-1 1,0 0-1,0 0 0,1-1 1,0 1-1,-1 0 1,1-1-1,0 0 1,0 1-1,1-1 0,-1-1 1,0 1-1,1 0 1,-1-1-1,1 1 0,-1-1 1,1 0-1,0-1 1,3 2-1,10 1-1105,1-1 0,-1 0-1,35-1 1,-49-2 743,1 1 0,-1 0 0,0-1 0,1 1 0,-1-1 0,0 0 0,0 0 0,0-1 0,0 1-1,1 0 1,3-4 0,16-18-5692,-7 1-3000</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28.541"/>
    </inkml:context>
    <inkml:brush xml:id="br0">
      <inkml:brushProperty name="width" value="0.025" units="cm"/>
      <inkml:brushProperty name="height" value="0.025" units="cm"/>
      <inkml:brushProperty name="color" value="#E71224"/>
    </inkml:brush>
  </inkml:definitions>
  <inkml:trace contextRef="#ctx0" brushRef="#br0">196 1 16848,'0'0'2530,"-54"56"-1345,32-28-256,0 4-224,3 1 32,-2 1-193,6-6-320,3-2-192,2-7 65,3-9-162,1-9-959,3-1-802,1-15-1121,0-10-2114,2-8-7847</inkml:trace>
  <inkml:trace contextRef="#ctx0" brushRef="#br0" timeOffset="1">37 46 14542,'0'0'3843,"45"58"-3426,-28-41 95,4-3-255,4-8-354,1-6-2209,1 0-3844</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28.899"/>
    </inkml:context>
    <inkml:brush xml:id="br0">
      <inkml:brushProperty name="width" value="0.025" units="cm"/>
      <inkml:brushProperty name="height" value="0.025" units="cm"/>
      <inkml:brushProperty name="color" value="#E71224"/>
    </inkml:brush>
  </inkml:definitions>
  <inkml:trace contextRef="#ctx0" brushRef="#br0">94 1 16912,'0'0'1361,"0"8"54,0 13-665,0 0-1,2 0 1,0 0 0,1 0-1,1 0 1,8 24 0,-7-34-606,3 7-23,-1 0 1,-1 0-1,0 0 0,4 24 0,-10-36-121,1-1 1,-1 1-1,0 0 0,0 0 1,-1-1-1,1 1 1,-1 0-1,-1-1 0,1 1 1,-1 0-1,0-1 1,0 0-1,-1 0 1,1 1-1,-1-1 0,0-1 1,-1 1-1,-5 6 1,-1 1-529,-1 0 0,-1-1 0,-15 11 1,22-18-275,-1-1 0,1 0 0,-1 0 0,1 0 0,-1-1 0,-9 3 0,-2-3-4643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7:37:01.943"/>
    </inkml:context>
    <inkml:brush xml:id="br0">
      <inkml:brushProperty name="width" value="0.025" units="cm"/>
      <inkml:brushProperty name="height" value="0.025" units="cm"/>
    </inkml:brush>
  </inkml:definitions>
  <inkml:trace contextRef="#ctx0" brushRef="#br0">114 1 16047,'0'0'4618,"-8"4"-2152,1-1-2244,1 1 0,-1 0 0,1 1 0,1-1 0,-1 1 0,1 0 0,-1 0 0,1 1 0,1 0 1,-1 0-1,1 0 0,0 0 0,1 1 0,-1-1 0,1 1 0,0 0 0,1 0 0,0 0 0,0 0 0,0 0 0,0 12 0,2-18-221,1 0 0,-1 0 0,1 0 0,-1 0 0,1 0 0,0-1 0,-1 1 0,1 0 0,0 0 0,-1-1 0,1 1 0,0 0 0,0-1 0,0 1 0,0-1 0,0 1 1,0-1-1,-1 1 0,1-1 0,0 0 0,0 0 0,0 1 0,0-1 0,0 0 0,0 0 0,0 0 0,0 0 0,0 0 0,2 0 0,43-1 146,-34 1-122,9-1 68,-10 1-138,0-1-1,0 1 0,0 1 0,0 0 1,11 3-1,-20-4 41,0 1 0,0 0 1,0-1-1,0 1 0,-1 0 1,1 0-1,0 0 0,0 0 0,-1 0 1,1 0-1,0 1 0,-1-1 1,1 1-1,-1-1 0,0 1 1,1-1-1,-1 1 0,0 0 0,0 0 1,0-1-1,0 1 0,0 0 1,-1 0-1,1 0 0,-1 0 0,1 0 1,-1 0-1,1 0 0,-1 0 1,0 0-1,0 0 0,-1 4 0,0-2 131,0-1-1,0 0 1,0 0-1,0 1 1,-1-1-1,0 0 1,0 0 0,0 0-1,0-1 1,0 1-1,0 0 1,-1-1-1,1 1 1,-1-1-1,0 0 1,1 0-1,-1 0 1,0 0-1,-6 2 1,-3 2 467,1 0 1,-2-1-1,-24 7 1,29-10-972,0-1 0,0 0-1,0 0 1,0 0 0,0-1 0,0 0 0,-13-3-1,19 3 263,0 0 0,1-1 0,-1 1-1,0-1 1,1 1 0,-1-1 0,1 0-1,-1 1 1,1-1 0,0 0 0,-1 0-1,1 0 1,0 0 0,-1 0 0,1 0-1,0-1 1,0 1 0,0 0-1,0-1 1,0 1 0,0 0 0,1-1-1,-1 1 1,0-1 0,1 0 0,-1 1-1,1-1 1,-1 1 0,1-1 0,0 0-1,0 1 1,0-1 0,0 0 0,0 1-1,0-1 1,0 0 0,1 1 0,-1-1-1,0 0 1,1 1 0,-1-1-1,1 1 1,1-3 0,8-12-4598,4 2-1201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13.994"/>
    </inkml:context>
    <inkml:brush xml:id="br0">
      <inkml:brushProperty name="width" value="0.025" units="cm"/>
      <inkml:brushProperty name="height" value="0.025" units="cm"/>
    </inkml:brush>
  </inkml:definitions>
  <inkml:trace contextRef="#ctx0" brushRef="#br0">1 287 17905,'0'0'11531,"9"1"-10640,-6 0-860,0-1-1,0 1 1,1-1-1,-1 0 1,0 0-1,0 0 1,0-1-1,1 1 1,-1-1-1,0 1 1,0-1-1,0 0 1,0 0-1,0-1 1,0 1-1,0-1 1,-1 1-1,1-1 1,0 0-1,-1 0 1,0 0-1,1 0 1,-1 0-1,0-1 0,0 1 1,0-1-1,0 1 1,0-1-1,-1 0 1,1 0-1,-1 0 1,0 0-1,0 0 1,0 0-1,0 0 1,-1 0-1,1-5 1,0 4 43,-1 0 1,0-1-1,0 1 1,0 0 0,-1-1-1,0 1 1,-1-6-1,1 9-70,1 0 0,0 1 0,0-1 0,0 0 0,-1 1 0,1-1 0,0 0 0,-1 1 0,1-1 0,-1 1 0,1-1 0,0 1 0,-1-1 0,0 1 0,1-1 0,-1 1 0,1-1 0,-1 1 0,1 0 0,-1-1 0,0 1 0,1 0 0,-1-1 0,0 1 0,1 0 0,-1 0 0,0 0 0,1 0 0,-1 0 0,0 0 0,0 0 0,1 0 0,-1 0 0,0 0 0,1 0 0,-1 0 0,0 0 0,1 0 0,-1 1 0,0-1 0,1 0 0,-1 1 0,0-1 0,1 0-1,-1 1 1,1-1 0,-1 1 0,1-1 0,-1 0 0,1 1 0,-1 0 0,1-1 0,-1 1 0,1-1 0,0 1 0,-1 0 0,0 0 0,-3 5-12,0-1-1,1 1 0,-1 0 1,1 0-1,0 0 1,1 0-1,-1 0 1,1 1-1,0-1 0,1 1 1,-2 12-1,1-1-5,1 0 0,1 0-1,2 25 1,-2-41-64,0-1 0,0 1 0,0 0-1,1 0 1,-1-1 0,0 1 0,1 0 0,-1-1-1,1 1 1,0 0 0,0-1 0,0 1 0,-1-1-1,1 1 1,1-1 0,-1 0 0,0 1 0,0-1 0,0 0-1,1 0 1,-1 0 0,1 0 0,-1 0 0,1 0-1,-1 0 1,1 0 0,-1-1 0,1 1 0,0-1-1,-1 1 1,1-1 0,0 1 0,-1-1 0,1 0 0,0 0-1,0 0 1,0 0 0,-1 0 0,1 0 0,0-1-1,-1 1 1,1-1 0,0 1 0,-1-1 0,1 1-1,3-3 1,3 0-786,0 0 0,0-1 0,-1 0 0,1-1 0,-1 1 0,0-2 0,0 1 0,7-8 0,17-26-6124,0-7-4932</inkml:trace>
  <inkml:trace contextRef="#ctx0" brushRef="#br0" timeOffset="1">326 1 17232,'0'0'3203,"-36"65"96,18-20-608,2 5-769,6-3-321,5-4-800,5-8-641,0-9-288,7-8-801,2-7-224,-1-7-64,-1-4-833,-7-4-993,0-13-1313,0-5-2114</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07.215"/>
    </inkml:context>
    <inkml:brush xml:id="br0">
      <inkml:brushProperty name="width" value="0.025" units="cm"/>
      <inkml:brushProperty name="height" value="0.025" units="cm"/>
    </inkml:brush>
  </inkml:definitions>
  <inkml:trace contextRef="#ctx0" brushRef="#br0">1 33 16271,'0'0'10154,"75"-19"-9097,-40 12-801,-2 3-256,-3 2-1729,-6 2-2019,-10 0-1889</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29.242"/>
    </inkml:context>
    <inkml:brush xml:id="br0">
      <inkml:brushProperty name="width" value="0.025" units="cm"/>
      <inkml:brushProperty name="height" value="0.025" units="cm"/>
      <inkml:brushProperty name="color" value="#E71224"/>
    </inkml:brush>
  </inkml:definitions>
  <inkml:trace contextRef="#ctx0" brushRef="#br0">0 1 13869,'0'0'9417,"62"19"-8904,-20-19-257,5 0-224,-1-5-641,-7 0-2338,-8 1-2690,-12 0-5830</inkml:trace>
  <inkml:trace contextRef="#ctx0" brushRef="#br0" timeOffset="1">42 106 15727,'0'0'5509,"69"4"-4964,-20-5-353,6-5-96,6-1-128,0-1-2114,-6-2-4388</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29.741"/>
    </inkml:context>
    <inkml:brush xml:id="br0">
      <inkml:brushProperty name="width" value="0.025" units="cm"/>
      <inkml:brushProperty name="height" value="0.025" units="cm"/>
      <inkml:brushProperty name="color" value="#E71224"/>
    </inkml:brush>
  </inkml:definitions>
  <inkml:trace contextRef="#ctx0" brushRef="#br0">0 413 15310,'0'0'7976,"13"-9"-7277,44-34-307,-1-1-1,-3-3 0,-2-3 0,-2-1 1,-3-3-1,41-61 0,-100 190 1750,4-22-3326,7-29 1888,1 0-1,0 0 0,6 40 1,-2-46-1248,1 0 0,0 0 0,9 22 0,7 2-4560,6-5-3921</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30.115"/>
    </inkml:context>
    <inkml:brush xml:id="br0">
      <inkml:brushProperty name="width" value="0.025" units="cm"/>
      <inkml:brushProperty name="height" value="0.025" units="cm"/>
      <inkml:brushProperty name="color" value="#E71224"/>
    </inkml:brush>
  </inkml:definitions>
  <inkml:trace contextRef="#ctx0" brushRef="#br0">1 167 14382,'0'0'6069,"16"3"-4638,7 1-910,0 0 0,0-2 0,0-1 0,38-3 0,519-83 2570,-196 10-6305,-358 69 2028,25-4-2072,-15 8-2563,-74 19 1224,8-7 1373</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30.474"/>
    </inkml:context>
    <inkml:brush xml:id="br0">
      <inkml:brushProperty name="width" value="0.025" units="cm"/>
      <inkml:brushProperty name="height" value="0.025" units="cm"/>
      <inkml:brushProperty name="color" value="#E71224"/>
    </inkml:brush>
  </inkml:definitions>
  <inkml:trace contextRef="#ctx0" brushRef="#br0">0 68 6502,'0'0'10987,"11"-9"-9535,-2 2-1028,0 1 1,0 0 0,0 0 0,1 1 0,0 0 0,0 1 0,0 0-1,1 0 1,-1 1 0,1 1 0,20-3 0,-30 5-394,11-1 272,0 1 1,-1 0 0,1 0-1,0 1 1,18 4 0,-28-4-300,0-1 1,0 1-1,0 0 1,0 0-1,0 0 0,0 0 1,-1 0-1,1 0 1,0 0-1,-1 0 0,1 1 1,-1-1-1,1 1 1,-1-1-1,1 1 0,-1-1 1,0 1-1,0 0 1,0 0-1,0 0 0,0-1 1,-1 1-1,1 0 1,0 0-1,-1 0 1,1 0-1,-1 0 0,0 0 1,0 0-1,0 1 1,0-1-1,0 0 0,0 0 1,0 0-1,-1 0 1,1 0-1,-1 0 0,0 0 1,1 0-1,-3 2 1,0 4 10,-1 0 0,1 0 0,-2-1 0,1 0 1,-1 0-1,0 0 0,-1 0 0,-9 8 0,-59 49 108,42-38-89,18-15 43,9-7 52,0 0-1,0 0 1,0 0 0,0 1 0,0-1 0,1 1-1,0 0 1,0 0 0,0 1 0,1-1 0,-1 1-1,-2 8 1,6-14-96,1 1 0,-1 0 0,0-1 0,1 1 0,-1-1-1,0 1 1,1-1 0,-1 1 0,1-1 0,-1 1 0,1-1 0,-1 1-1,1-1 1,-1 1 0,1-1 0,-1 0 0,1 1 0,0-1 0,-1 0-1,1 0 1,0 1 0,-1-1 0,1 0 0,0 0 0,-1 0 0,1 0-1,0 0 1,-1 0 0,1 0 0,0 0 0,1 0 0,31 0 91,-25 0-35,21-1-248,1-2-1,-1 0 0,0-2 1,42-13-1,-43 9-2022,0-1-1,33-18 1,-27 8-2655,-7-2-1953</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31.064"/>
    </inkml:context>
    <inkml:brush xml:id="br0">
      <inkml:brushProperty name="width" value="0.025" units="cm"/>
      <inkml:brushProperty name="height" value="0.025" units="cm"/>
      <inkml:brushProperty name="color" value="#E71224"/>
    </inkml:brush>
  </inkml:definitions>
  <inkml:trace contextRef="#ctx0" brushRef="#br0">3 205 13389,'0'0'2861,"0"9"-635,-2 12-1666,2 0 0,0 0-1,2 1 1,0-1 0,1 0 0,1 0 0,2-1-1,0 1 1,0-1 0,2 0 0,1-1-1,0 1 1,21 28 0,-30-46-495,1-1 0,0 1 1,0-1-1,0 1 0,0-1 0,0 0 1,0 1-1,0-1 0,1 0 0,-1 0 1,0 0-1,1 0 0,-1 0 1,1 0-1,-1-1 0,1 1 0,-1 0 1,1-1-1,0 1 0,-1-1 0,1 1 1,-1-1-1,4 0 0,-4 0-12,1-1 0,0 0 1,-1 0-1,1 0 0,-1 1 0,1-1 0,-1-1 0,1 1 1,-1 0-1,0 0 0,1 0 0,-1-1 0,0 1 0,0-1 1,0 1-1,0-1 0,0 1 0,0-3 0,4-8 24,0 0-1,0-1 0,-2 1 0,5-23 0,-3-5-40,0 0 0,-4-76 0,-2 95-41,-1 0 0,0 1 0,-2-1 1,-1 0-1,0 1 0,-2 0 0,-11-24 1,28 50-20,0 0 0,0 0 1,0-1-1,0 0 1,1 0-1,16 3 0,-4-1-70,0-1 1,0-1-1,1-1 0,-1-1 0,1-1 0,0-1 1,0-2-1,-1 0 0,1-1 0,0-2 0,-1 0 1,0-1-1,0-2 0,0 0 0,-1-1 0,0-2 1,-1 0-1,0-1 0,0-1 0,28-23 0,-41 26 69,-9 6-126,-18 9 7,10 0 253,1 0-1,0 1 1,0 0-1,1 1 1,0-1-1,0 2 1,0-1-1,1 1 1,1-1 0,-1 2-1,2-1 1,-1 0-1,1 1 1,0 0-1,1 0 1,1 0-1,-1 1 1,2-1 0,-1 0-1,1 1 1,1-1-1,0 1 1,2 16-1,-2-25-168,1 0 0,-1 0-1,0 0 1,1 0 0,0 0 0,-1-1-1,1 1 1,0 0 0,0-1 0,0 1-1,0 0 1,0-1 0,2 2 0,8 1-6149</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31.408"/>
    </inkml:context>
    <inkml:brush xml:id="br0">
      <inkml:brushProperty name="width" value="0.025" units="cm"/>
      <inkml:brushProperty name="height" value="0.025" units="cm"/>
      <inkml:brushProperty name="color" value="#E71224"/>
    </inkml:brush>
  </inkml:definitions>
  <inkml:trace contextRef="#ctx0" brushRef="#br0">149 0 10122,'0'0'12305,"4"9"-11003,-3-4-1192,1-1-1,-1 0 1,0 0 0,0 1-1,-1-1 1,1 0 0,-1 1-1,0-1 1,0 0 0,0 1-1,-1-1 1,0 0 0,1 1-1,-2-1 1,1 0 0,0 0-1,-1 0 1,0 0 0,0 0-1,0 0 1,0 0 0,-1 0-1,-3 4 1,-10 18 488,-22 35 207,35-57-882,0-1 1,0 1 0,0-1-1,0 1 1,0-1-1,-1 0 1,1 0-1,-1-1 1,0 1 0,0-1-1,-8 4 1,11-6-143,0 0 1,0 0 0,0 0-1,0 0 1,0 0 0,0 0-1,0-1 1,0 1 0,0 0-1,0 0 1,0-1 0,0 1-1,0-1 1,0 1 0,0-1-1,0 1 1,0-1 0,1 1-1,-1-1 1,0 0 0,0 0-1,1 1 1,-1-1 0,0 0-1,1 0 1,-1 0 0,1 0-1,-1 1 1,1-1 0,0 0-1,-1 0 1,1 0 0,0 0-1,0 0 1,-1 0 0,1 0-1,0 0 1,0 0 0,0-2-1,-5-26-5658</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31.780"/>
    </inkml:context>
    <inkml:brush xml:id="br0">
      <inkml:brushProperty name="width" value="0.025" units="cm"/>
      <inkml:brushProperty name="height" value="0.025" units="cm"/>
      <inkml:brushProperty name="color" value="#E71224"/>
    </inkml:brush>
  </inkml:definitions>
  <inkml:trace contextRef="#ctx0" brushRef="#br0">0 1 13389,'0'0'10410,"61"63"-9193,-34-38-256,6 0-481,5-1-320,4-2-64,0-5-1025,-3-7-2818,-3-7-4837</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19.232"/>
    </inkml:context>
    <inkml:brush xml:id="br0">
      <inkml:brushProperty name="width" value="0.025" units="cm"/>
      <inkml:brushProperty name="height" value="0.025" units="cm"/>
      <inkml:brushProperty name="color" value="#E71224"/>
    </inkml:brush>
  </inkml:definitions>
  <inkml:trace contextRef="#ctx0" brushRef="#br0">287 5 15407,'0'0'4649,"-9"-2"-2652,6 1-1908,0 1 0,1-1 0,-1 1 0,0 0 0,0 0 0,1 0 0,-1 0 0,0 0 0,0 0 0,1 1 0,-1-1 0,0 1 0,0 0 0,1 0 0,-5 2 0,3 0-1,0 0-1,1 0 1,-1 1 0,1 0 0,0-1-1,0 1 1,0 0 0,1 0 0,0 1-1,-1-1 1,-1 6 0,-5 11 199,2 0 0,0 1 0,1 1-1,1-1 1,1 1 0,1-1 0,0 1 0,2 0 0,3 31 0,-1-38-186,0 0 1,2 0 0,0 0-1,0-1 1,2 1 0,0-1-1,1 0 1,0 0 0,1-1-1,0 0 1,2 0-1,-1 0 1,2-1 0,12 13-1,-11-19-1792,-18-22-486,-20-26-1845,-97-92-4469,37 43 11361,86 90-2662,1-1 0,-1 0 0,0 0 0,0 0 0,0 0 0,0 0 0,1 0 0,-1 0 0,0-1 0,1 1 0,-1 0 0,1 0 0,0 0 0,-1-1 1,1 1-1,0 0 0,0 0 0,-1-2 0,2 2-117,-1 0 1,0 1 0,1-1 0,-1 0 0,0 1 0,1-1-1,-1 1 1,1-1 0,-1 1 0,1-1 0,-1 1 0,1-1-1,0 1 1,-1-1 0,1 1 0,-1 0 0,1-1 0,0 1-1,-1 0 1,1-1 0,0 1 0,0 0 0,0 0-1,57-2 1573,-41 2-1183,26 0-62,74-3-234,-42-12-4867,-40 2-828</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19.558"/>
    </inkml:context>
    <inkml:brush xml:id="br0">
      <inkml:brushProperty name="width" value="0.025" units="cm"/>
      <inkml:brushProperty name="height" value="0.025" units="cm"/>
      <inkml:brushProperty name="color" value="#E71224"/>
    </inkml:brush>
  </inkml:definitions>
  <inkml:trace contextRef="#ctx0" brushRef="#br0">5 0 15855,'0'0'6054,"0"53"-5318,-3-20 129,1 8-384,2-2-353,0-2-32,4-5-64,5-5-577,3-4-1697,-1-7-1185,-1-6-2915</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19.932"/>
    </inkml:context>
    <inkml:brush xml:id="br0">
      <inkml:brushProperty name="width" value="0.025" units="cm"/>
      <inkml:brushProperty name="height" value="0.025" units="cm"/>
      <inkml:brushProperty name="color" value="#E71224"/>
    </inkml:brush>
  </inkml:definitions>
  <inkml:trace contextRef="#ctx0" brushRef="#br0">116 0 11179,'0'0'6411,"-5"10"-4991,-21 42 472,-22 64 0,40-92-1594,0 0 1,2 1-1,1 0 0,1 1 0,-1 39 0,4-64-282,1 1 0,0-1 0,0 1 0,0 0 0,1-1 0,-1 1 0,0-1-1,1 1 1,-1-1 0,0 1 0,1-1 0,0 1 0,-1-1 0,1 0 0,0 1 0,0-1 0,0 0-1,0 1 1,0-1 0,0 0 0,0 0 0,0 0 0,0 0 0,1 0 0,1 1 0,0-1-54,0 0 0,-1-1 1,1 1-1,0 0 0,0-1 1,0 0-1,0 0 0,0 0 1,0 0-1,0 0 1,0-1-1,5 0 0,4-3-794,0 0-1,-1 0 1,1-1-1,-1 0 0,16-11 1,46-39-8174,-34 23-635</inkml:trace>
  <inkml:trace contextRef="#ctx0" brushRef="#br0" timeOffset="1">462 117 11307,'0'0'8616,"-36"64"-6854,9-26-513,-2 3-320,1 1-161,-3 2-31,3-3-385,4-4-159,4-5-129,2-5-32,5-11-929,3-10-1153,0-6-929,4-9-1057,-3-15-2498</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07.574"/>
    </inkml:context>
    <inkml:brush xml:id="br0">
      <inkml:brushProperty name="width" value="0.025" units="cm"/>
      <inkml:brushProperty name="height" value="0.025" units="cm"/>
    </inkml:brush>
  </inkml:definitions>
  <inkml:trace contextRef="#ctx0" brushRef="#br0">1 45 13837,'0'0'7234,"11"-5"-4998,5-3-1755,1 2 0,-1 0 1,2 1-1,-1 1 0,0 0 0,1 1 0,0 1 0,25 0 0,-42 2-484,0 0 0,0 0 0,1 0 0,-1 1 0,0-1 0,0 0 0,0 0 0,0 1 0,0-1 0,0 0 0,0 1 0,0-1 0,0 1 0,0-1 0,0 1 0,0 0 0,0-1 0,0 1 0,0 0 0,-1 0 0,1 0 0,0 0 0,0-1 0,-1 1 0,1 0 0,0 2 0,-1-2 11,0 1-1,1 0 1,-1 0 0,0 0-1,-1-1 1,1 1-1,0 0 1,0 0 0,-1-1-1,1 1 1,-1 0-1,0 0 1,1-1 0,-3 4-1,-1 2 127,0-1 0,-1 1 0,0 0 0,0-1 0,0 0 0,-8 6 0,-3-1 312,-1 0-1,-30 14 0,6-4 467,86-19-699,60-2-1853,-35 0-6371,-37 0-1908</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20.275"/>
    </inkml:context>
    <inkml:brush xml:id="br0">
      <inkml:brushProperty name="width" value="0.025" units="cm"/>
      <inkml:brushProperty name="height" value="0.025" units="cm"/>
      <inkml:brushProperty name="color" value="#E71224"/>
    </inkml:brush>
  </inkml:definitions>
  <inkml:trace contextRef="#ctx0" brushRef="#br0">1 221 12332,'0'0'8456,"52"-4"-6823,-31 16-512,5 2-512,3 0-385,-2 0-160,4 0-256,-2-2-1762,-2-3-1761,-2-5-4421</inkml:trace>
  <inkml:trace contextRef="#ctx0" brushRef="#br0" timeOffset="1">500 0 17232,'0'0'2851,"-3"58"-993,3-30-545,2 4 128,10-1-288,-2 4-480,-2-2-257,-6 4-255,-2 1-97,-7 4 32,-12 0-96,-6 1-1121,-3-10-2050,2-8-2114</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21.160"/>
    </inkml:context>
    <inkml:brush xml:id="br0">
      <inkml:brushProperty name="width" value="0.025" units="cm"/>
      <inkml:brushProperty name="height" value="0.025" units="cm"/>
      <inkml:brushProperty name="color" value="#E71224"/>
    </inkml:brush>
  </inkml:definitions>
  <inkml:trace contextRef="#ctx0" brushRef="#br0">1 16 6054,'0'0'16303,"61"6"-15022,-9-6-384,9 0-448,8-7-225,4-2-128,-2 4-32,-13 5-448,-13 0-1698,-18 0-1346,-16 0-1472</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21.519"/>
    </inkml:context>
    <inkml:brush xml:id="br0">
      <inkml:brushProperty name="width" value="0.025" units="cm"/>
      <inkml:brushProperty name="height" value="0.025" units="cm"/>
      <inkml:brushProperty name="color" value="#E71224"/>
    </inkml:brush>
  </inkml:definitions>
  <inkml:trace contextRef="#ctx0" brushRef="#br0">1 49 14414,'0'0'7431,"77"9"-5253,-20-12-769,11-8-832,7 1-417,1 2-96,-4 1-1506,-9-2-3939,-5 0-9160</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36.559"/>
    </inkml:context>
    <inkml:brush xml:id="br0">
      <inkml:brushProperty name="width" value="0.025" units="cm"/>
      <inkml:brushProperty name="height" value="0.025" units="cm"/>
      <inkml:brushProperty name="color" value="#E71224"/>
    </inkml:brush>
  </inkml:definitions>
  <inkml:trace contextRef="#ctx0" brushRef="#br0">43 5 7079,'0'0'21182,"13"0"-20157,24-1-557,-14-1-313,0 1 0,0 1 0,0 1 0,0 1 1,0 1-1,27 7 0,-48-9-157,1 0 0,-1 0 0,0 0 0,1 0 1,-1 0-1,0 1 0,0-1 0,0 1 0,0-1 0,0 1 0,0 0 0,0 0 1,0 0-1,-1 0 0,1 0 0,-1 0 0,0 1 0,1-1 0,-1 0 1,0 1-1,0-1 0,1 6 0,-2-4 8,0 0-1,0 0 1,-1 1 0,1-1-1,-1 0 1,0 0 0,0 1-1,0-1 1,-1 0 0,1 0-1,-1-1 1,-4 8-1,-6 6 42,0 0-1,-1 0 0,-1-1 0,-22 19 0,-68 55 1225,142-90-977,-8-4-229,-13 0-65,0 2 0,0 0 0,1 1 0,-1 1 0,25 2 0,-39-1-13,0-1 1,0 1-1,0 0 0,0 0 0,0 0 0,0 0 1,-1 0-1,1 1 0,0-1 0,-1 1 1,1-1-1,-1 1 0,0 0 0,1 0 1,-1 0-1,0 1 0,0-1 0,0 0 0,-1 1 1,1-1-1,-1 1 0,1 0 0,-1-1 1,0 1-1,0 0 0,0 0 0,0 0 1,0 0-1,-1 0 0,0 0 0,1 0 1,-1 0-1,0 0 0,0 0 0,-1 0 0,1 0 1,-1 0-1,0 3 0,0-2 23,0-1 0,-1 1-1,1 0 1,-1-1 0,0 1 0,0-1 0,0 0-1,0 0 1,0 0 0,-1 0 0,0 0-1,1 0 1,-1 0 0,0-1 0,0 1-1,-1-1 1,1 0 0,0 0 0,-1 0-1,1-1 1,-1 1 0,0-1 0,1 0 0,-1 0-1,-6 1 1,-13 3 60,1-2-1,-1 0 1,-23 0-1,40-3-67,-156 2-2,150 2-1826,11-2-492,7-2-969,10 0-5746</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38.078"/>
    </inkml:context>
    <inkml:brush xml:id="br0">
      <inkml:brushProperty name="width" value="0.025" units="cm"/>
      <inkml:brushProperty name="height" value="0.025" units="cm"/>
      <inkml:brushProperty name="color" value="#E71224"/>
    </inkml:brush>
  </inkml:definitions>
  <inkml:trace contextRef="#ctx0" brushRef="#br0">1 1 10090,'0'0'12006,"1"8"-10293,1 126 1280,1 7-2206,-3-140-753,0 1 0,0-1-1,0 1 1,0-1 0,0 0 0,0 1 0,1-1 0,-1 0 0,0 1 0,1-1 0,-1 0-1,1 0 1,-1 1 0,1-1 0,0 0 0,-1 0 0,1 0 0,0 0 0,0 0-1,0 0 1,0 0 0,0 0 0,0 0 0,0 0 0,0 0 0,0-1 0,1 1 0,-1 0-1,0-1 1,0 1 0,1-1 0,-1 0 0,0 1 0,1-1 0,-1 0 0,0 0 0,2 1-1,0-2 84,1 0 0,-1 1 1,0-1-1,0 0 0,0 0 0,0-1 0,0 1 0,-1-1 0,1 1 0,0-1 0,-1 0 0,1 0 0,-1 0 0,1 0 0,1-3 0,16-20 261,-1-1-1,-1 0 1,19-41 0,-17 31-138,27-38 0,-45 81-236,-1 0 0,0 0 0,0 0 0,0 1-1,-1-1 1,-1 11 0,-11 61-4,7-60 0,2 0 0,0 0 0,1 0 0,1 1 0,1-1 0,3 25 0,-3-43 0,0 0 0,0-1 0,0 1 0,0 0 0,0-1 0,1 1 0,-1-1 0,0 1 0,0 0 0,1-1 0,-1 1 0,0-1 0,1 1 0,-1 0 0,1-1 0,-1 1 0,1-1 0,-1 0 0,1 1 0,-1-1 0,1 1 0,-1-1 0,1 0 0,-1 1 0,1-1 0,0 0 0,-1 1 0,1-1 0,0 0 0,-1 0 0,2 0 0,23-8 0,17-25 0,-8-9-330,-1-2 0,-3-1 0,-2-1 0,35-78 0,-61 118-3689</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41.105"/>
    </inkml:context>
    <inkml:brush xml:id="br0">
      <inkml:brushProperty name="width" value="0.025" units="cm"/>
      <inkml:brushProperty name="height" value="0.025" units="cm"/>
      <inkml:brushProperty name="color" value="#E71224"/>
    </inkml:brush>
  </inkml:definitions>
  <inkml:trace contextRef="#ctx0" brushRef="#br0">1 35 18866,'0'0'5637,"52"1"-4099,-18-9-706,13-1-543,5 1-193,3 1-64,-3 4-737,-5 3-1409,-10 0-1217,-12 0-961,-15 0-1185</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41.448"/>
    </inkml:context>
    <inkml:brush xml:id="br0">
      <inkml:brushProperty name="width" value="0.025" units="cm"/>
      <inkml:brushProperty name="height" value="0.025" units="cm"/>
      <inkml:brushProperty name="color" value="#E71224"/>
    </inkml:brush>
  </inkml:definitions>
  <inkml:trace contextRef="#ctx0" brushRef="#br0">0 21 12043,'0'0'12877,"58"28"-11788,-9-28 0,10-4-705,5-5-352,5 0-1057,-2 0-2146,-10 0-2274,-8 0-3524</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41.791"/>
    </inkml:context>
    <inkml:brush xml:id="br0">
      <inkml:brushProperty name="width" value="0.025" units="cm"/>
      <inkml:brushProperty name="height" value="0.025" units="cm"/>
      <inkml:brushProperty name="color" value="#E71224"/>
    </inkml:brush>
  </inkml:definitions>
  <inkml:trace contextRef="#ctx0" brushRef="#br0">310 1 18834,'-14'0'897,"0"0"-692,-1 0 0,1 2 0,-1 0 0,1 0 0,0 1 0,0 1 0,0 0 0,1 1 0,-24 12 0,25-9 98,0 0 1,1 1 0,0 0-1,0 0 1,1 2 0,0-1-1,-11 17 1,17-21-167,0 0-1,0 0 1,1 1-1,0-1 1,0 1 0,0 0-1,1 0 1,0 0-1,0 0 1,1 0-1,0 0 1,0 1 0,1-1-1,0 0 1,0 0-1,2 9 1,-2-13-96,1 0 1,0 0-1,0 0 1,0 0-1,0 0 1,1 0 0,-1 0-1,1-1 1,0 1-1,-1-1 1,1 1-1,0-1 1,1 0-1,-1 1 1,0-1-1,1 0 1,-1-1 0,4 3-1,0-1 71,0 0 1,1 0-1,0-1 1,-1 1-1,1-2 1,0 1-1,13 1 1,-5-2 70,0-1 0,0 0 0,-1-1 1,1 0-1,0-1 0,-1-1 0,20-6 1,-24 5-37,0-1 1,0 0 0,0 0-1,-1 0 1,0-1 0,0-1-1,-1 0 1,0 0 0,0 0-1,9-13 1,-13 15-67,0 0 0,0-1 0,-1 1 0,1-1-1,-1 0 1,-1 0 0,1-1 0,-1 1 0,0 0 0,-1-1 0,1 0 0,-1 1 0,-1-1-1,1 0 1,-1 1 0,0-1 0,-2-13 0,1 16-184,-1 0 0,1-1-1,-1 1 1,0 0 0,0 0 0,0 0 0,-1 1-1,1-1 1,-1 0 0,0 1 0,0 0 0,0-1 0,0 1-1,-1 1 1,1-1 0,-1 0 0,0 1 0,0 0-1,1-1 1,-2 2 0,1-1 0,0 0 0,0 1-1,-6-1 1,0-1-417,0 1 1,-1 0-1,1 1 0,0 1 0,-1-1 0,1 2 0,-1-1 1,1 1-1,-15 4 0,5 1-5859</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47.009"/>
    </inkml:context>
    <inkml:brush xml:id="br0">
      <inkml:brushProperty name="width" value="0.025" units="cm"/>
      <inkml:brushProperty name="height" value="0.025" units="cm"/>
      <inkml:brushProperty name="color" value="#E71224"/>
    </inkml:brush>
  </inkml:definitions>
  <inkml:trace contextRef="#ctx0" brushRef="#br0">0 1 18129,'0'0'6374,"72"30"-5253,-31-30-224,3 0-609,4-4-256,-1-1-320,-7 0-897,-6 4-1377,-16 1-1122,-10 0-1024</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47.364"/>
    </inkml:context>
    <inkml:brush xml:id="br0">
      <inkml:brushProperty name="width" value="0.025" units="cm"/>
      <inkml:brushProperty name="height" value="0.025" units="cm"/>
      <inkml:brushProperty name="color" value="#E71224"/>
    </inkml:brush>
  </inkml:definitions>
  <inkml:trace contextRef="#ctx0" brushRef="#br0">1 18 13229,'0'0'9673,"56"12"-7976,-15-13-319,4-5-674,8-1-544,-4 3-576,-1 1-1826,-9 2-1378,-8-2-1729,-6-2-3971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10.348"/>
    </inkml:context>
    <inkml:brush xml:id="br0">
      <inkml:brushProperty name="width" value="0.025" units="cm"/>
      <inkml:brushProperty name="height" value="0.025" units="cm"/>
    </inkml:brush>
  </inkml:definitions>
  <inkml:trace contextRef="#ctx0" brushRef="#br0">1 23 12364,'0'0'11947,"63"0"-10474,-32-3-960,4 2-385,2-2-288,0-2-2306,-2 0-3364,-7 0-7655</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47.707"/>
    </inkml:context>
    <inkml:brush xml:id="br0">
      <inkml:brushProperty name="width" value="0.025" units="cm"/>
      <inkml:brushProperty name="height" value="0.025" units="cm"/>
      <inkml:brushProperty name="color" value="#E71224"/>
    </inkml:brush>
  </inkml:definitions>
  <inkml:trace contextRef="#ctx0" brushRef="#br0">2 1 11627,'0'0'6443,"12"1"-5076,0 0-985,58 6 702,-66-7-1030,0 0 0,-1 1 0,1 0 0,-1 0 1,1 0-1,-1 0 0,0 1 0,1-1 0,-1 1 0,0 0 0,0 0 1,0 0-1,0 0 0,0 0 0,-1 1 0,5 4 0,-5-3 88,-1 0-1,0 0 0,0 1 1,0-1-1,0 0 0,-1 0 0,1 1 1,-1-1-1,0 0 0,-1 0 1,1 1-1,-1-1 0,0 0 1,0 0-1,0 0 0,0 1 0,-1-1 1,0-1-1,0 1 0,0 0 1,0 0-1,0-1 0,-1 1 1,-3 3-1,-8 10 400,0-1 1,-2 0-1,-21 17 0,35-31-468,-15 14 99,-4 3-211,6-9-2784</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48.424"/>
    </inkml:context>
    <inkml:brush xml:id="br0">
      <inkml:brushProperty name="width" value="0.025" units="cm"/>
      <inkml:brushProperty name="height" value="0.025" units="cm"/>
      <inkml:brushProperty name="color" value="#E71224"/>
    </inkml:brush>
  </inkml:definitions>
  <inkml:trace contextRef="#ctx0" brushRef="#br0">8 0 4676,'0'0'19395,"3"13"-17911,5 26-793,-2 1 0,-2-1 1,-1 57-1,-2-30-166,1-31-46,-1 1 0,-3 0 1,0 0-1,-2-1 0,-17 66 1,21-101-476,0 0 0,0-1 0,0 1 0,0 0 0,0 0 0,0 0 0,-1 0 0,1 0 0,0 0 0,0 0 0,0 0 0,0 0 0,0 0 0,0 0 0,-1 0 0,1 0 0,0 0 0,0 0 0,0 0 0,0 0 1,0 0-1,0 0 0,0 0 0,-1 0 0,1 0 0,0 0 0,0 0 0,0 0 0,0 0 0,0 0 0,0 0 0,-1 0 0,1 0 0,0 1 0,0-1 0,0 0 0,0 0 0,0 0 0,0 0 0,0 0 0,0 0 0,0 0 0,0 0 0,0 1 1,0-1-1,-1 0 0,1 0 0,0 0 0,0 0 0,0 0 0,0 0 0,0 0 0,0 1 0,0-1 0,0 0 0,0 0 0,0 0 0,0 0 0,0 0 0,0 0 0,0 1 0,1-1 0,-1 0 0,0 0 0,-3-15 345,3-27 86,5-1-435,2-1 0,2 1 0,2 1 0,2 0 0,1 1 0,2 0 0,22-39 0,-34 73 0,-1 0 0,1 1 0,1-1 0,-1 1 0,1 0 0,0 0 0,0 0 0,1 1 0,0 0 0,0 0 0,0 0 0,0 1 0,1 0 0,0 0 0,0 1 0,0 0 0,0 0 0,0 0 0,1 1 0,-1 0 0,1 1 0,-1 0 0,1 0 0,0 0 0,-1 1 0,1 0 0,0 1 0,-1 0 0,11 2 0,-15-3-1,0 1 1,0-1-1,0 1 0,0 0 1,-1 0-1,1 0 0,0 0 1,0 1-1,-1-1 0,1 1 1,-1 0-1,1-1 0,-1 1 1,0 0-1,0 0 0,0 1 1,0-1-1,0 0 0,0 1 1,-1-1-1,1 1 0,-1 0 1,1-1-1,-1 1 0,0 0 1,0 0-1,-1 0 0,1 0 1,0 4-1,-1-3 1,0 1 0,0-1 1,0 0-1,-1 1 0,1-1 0,-1 0 0,0 1 1,-1-1-1,1 0 0,-1 0 0,0 0 0,0 0 1,0 0-1,0-1 0,-1 1 0,1-1 0,-1 1 1,0-1-1,-5 5 0,-3 0 1,0 0 0,0-1 1,0 0-1,-1-1 0,0 0 0,0-1 1,0 0-1,-1-1 0,0-1 0,0 0 1,0 0-1,-14 0 0,26-3-68,0 1 1,1-1-1,-1 0 0,0 0 1,0 0-1,1 0 0,-1 0 1,0 0-1,0 0 0,0 0 1,1 0-1,-1 0 0,0 0 1,0-1-1,1 1 0,-1 0 0,0 0 1,1-1-1,-1 1 0,0-1 1,1 1-1,-1 0 0,0-1 1,1 1-1,-1-1 0,1 0 1,-1 1-1,1-1 0,-1 1 1,1-1-1,-1 0 0,1 1 1,0-1-1,-1 0 0,1 0 1,0 1-1,0-1 0,0 0 1,-1 0-1,1 1 0,0-1 1,0 0-1,0 0 0,0 1 1,0-1-1,0 0 0,0 0 0,1 1 1,-1-1-1,0 0 0,1-1 1,0-2-922,1-1 0,0 0 0,1 1 0,-1-1 0,1 1 0,0 0 0,3-4 0,25-28-9614</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50.747"/>
    </inkml:context>
    <inkml:brush xml:id="br0">
      <inkml:brushProperty name="width" value="0.025" units="cm"/>
      <inkml:brushProperty name="height" value="0.025" units="cm"/>
      <inkml:brushProperty name="color" value="#E71224"/>
    </inkml:brush>
  </inkml:definitions>
  <inkml:trace contextRef="#ctx0" brushRef="#br0">1 380 5125,'0'0'217,"0"0"0,0-1 0,0 1 0,0 0 0,0 0 1,0 0-1,0 0 0,0-1 0,0 1 0,0 0 0,0 0 0,0 0 0,0 0 0,0-1 1,0 1-1,0 0 0,0 0 0,0 0 0,1-1 1737,-1 1-1737,1 0 0,-1-1 0,0 1 1,0 0-1,0 0 0,0 0 0,0 0 0,1 0 0,-1 0 0,0 0 0,0 0 1,0 0-1,0 0 0,0 0 0,1 0 0,-1 0 0,0 0 0,0 0 0,0 0 0,0 0 1,1 0-1,-1 0 0,0 0 0,0 0 0,0 0 0,1 0 0,6 11 2590,5 16-2239,57 211 4519,28 110-2994,-86-323-1245,-11-25-816,1 0 0,-1 0 0,0 0 0,1 0-1,-1 0 1,0 0 0,1 0 0,-1-1-1,0 1 1,1 0 0,-1 0 0,0 0 0,0 0-1,1 0 1,-1-1 0,0 1 0,1 0 0,-1 0-1,0 0 1,0-1 0,1 1 0,-1 0-1,0 0 1,0-1 0,0 1 0,0 0 0,1-1-1,-1 1 1,0 0 0,0-1 0,0 1-1,0 0 1,0-1 0,0 1 0,0 0 0,0-1-1,0 1 1,11-52 1008,-1-52-926,-4 0-1,-5 0 0,-12-107 1,6 169-249,-1 1 0,-3 0 0,-23-72 1,32 111 134,0 1 1,0 0 0,0 0-1,0 0 1,0 0 0,1 0-1,-1 0 1,1 0 0,-1 0 0,0 0-1,1 0 1,0 0 0,-1 0-1,1 0 1,0 1 0,-1-1-1,1 0 1,0 0 0,0 1-1,-1-1 1,1 0 0,0 1 0,0-1-1,0 1 1,0-1 0,0 1-1,0-1 1,0 1 0,0 0-1,0-1 1,0 1 0,0 0-1,2 0 1,51-13-5,-42 11 6,58-9-42,1 3-1,0 3 1,71 5 0,28-2-1908,-143-1 1791,0-1 0,0-2 0,0-1-1,-1-1 1,0-1 0,0-2-1,35-19 1,63-24 1004,-123 53-825,0 1-1,1-1 0,-1 0 1,0 1-1,0-1 0,0 1 1,1-1-1,-1 1 0,0 0 0,0-1 1,1 1-1,-1 0 0,0 0 1,1 0-1,-1 0 0,0 0 1,1 0-1,-1 1 0,0-1 1,1 0-1,-1 1 0,0-1 1,0 1-1,0-1 0,1 1 1,-1-1-1,0 1 0,0 0 0,0 0 1,0 0-1,0-1 0,0 1 1,0 0-1,0 0 0,0 0 1,-1 0-1,2 2 0,-1 2 21,0 1-1,0 0 0,0-1 0,-1 1 0,0 0 1,0 0-1,-1 7 0,0 10 4,-6 131 693,4-121-4182,-1-2-3806</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51.272"/>
    </inkml:context>
    <inkml:brush xml:id="br0">
      <inkml:brushProperty name="width" value="0.025" units="cm"/>
      <inkml:brushProperty name="height" value="0.025" units="cm"/>
      <inkml:brushProperty name="color" value="#E71224"/>
    </inkml:brush>
  </inkml:definitions>
  <inkml:trace contextRef="#ctx0" brushRef="#br0">0 0 10794,'0'0'8627,"4"10"-6844,2 8-998,-1 1 0,-1 0-1,0 0 1,-2 0 0,1 33 0,-5-24-18,1 27 412,1-52-1070,0 0 1,0 0 0,0 0 0,1 0 0,0 0 0,-1 0-1,1 0 1,0 0 0,0 0 0,1-1 0,-1 1 0,4 4-1,-4-6-31,0 1-1,1-1 0,-1 0 1,1-1-1,-1 1 0,1 0 1,-1 0-1,1-1 0,0 1 1,-1-1-1,1 1 0,0-1 1,-1 0-1,1 0 0,0 1 1,0-1-1,-1 0 0,1-1 1,0 1-1,-1 0 0,1 0 1,0-1-1,-1 1 0,1-1 1,0 0-1,-1 1 0,1-1 1,-1 0-1,1 0 0,-1 0 1,2-1-1,46-38 831,-43 35-869,95-98 35,-87 86-77,-1 1 0,-1-1 0,0-1 0,16-34 0,-26 42-3412,-10 16-3877,2-1 2977,-7 4-5583</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51.631"/>
    </inkml:context>
    <inkml:brush xml:id="br0">
      <inkml:brushProperty name="width" value="0.025" units="cm"/>
      <inkml:brushProperty name="height" value="0.025" units="cm"/>
      <inkml:brushProperty name="color" value="#E71224"/>
    </inkml:brush>
  </inkml:definitions>
  <inkml:trace contextRef="#ctx0" brushRef="#br0">1 0 15695,'0'0'7943,"27"59"-6021,-13-43-384,1 0-802,-1 2-640,2 0-256,0-4-1569,-4-2-1731,-1-6-2305</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51.973"/>
    </inkml:context>
    <inkml:brush xml:id="br0">
      <inkml:brushProperty name="width" value="0.025" units="cm"/>
      <inkml:brushProperty name="height" value="0.025" units="cm"/>
      <inkml:brushProperty name="color" value="#E71224"/>
    </inkml:brush>
  </inkml:definitions>
  <inkml:trace contextRef="#ctx0" brushRef="#br0">0 31 11435,'0'0'13581,"57"15"-11435,-14-15-449,9 0-544,7-3-512,1-5-417,-1 0-192,-4-1-480,-4 4-1026,-8 0-1184,-7 2-769,-10-1-1314,-8 3-1729</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52.314"/>
    </inkml:context>
    <inkml:brush xml:id="br0">
      <inkml:brushProperty name="width" value="0.025" units="cm"/>
      <inkml:brushProperty name="height" value="0.025" units="cm"/>
      <inkml:brushProperty name="color" value="#E71224"/>
    </inkml:brush>
  </inkml:definitions>
  <inkml:trace contextRef="#ctx0" brushRef="#br0">42 0 12236,'0'0'14798,"2"10"-13240,1 10-1245,-1 0 0,-1 0 0,0 0 0,-2 0 1,0 0-1,-1 0 0,-1-1 0,-1 1 0,-1-1 0,-11 28 0,-3 3 375,20-49-685,0-1-1,1 1 0,-1-1 1,0 0-1,0 1 1,0-1-1,0 0 0,1 0 1,-1 0-1,0 0 0,0 0 1,0 0-1,1 0 1,-1 0-1,0 0 0,0-1 1,2 0-1,165-61-2,-142 57-1601,1 1-1,0 2 1,46 1-1,-61 1 753,16 0-5861</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53.182"/>
    </inkml:context>
    <inkml:brush xml:id="br0">
      <inkml:brushProperty name="width" value="0.025" units="cm"/>
      <inkml:brushProperty name="height" value="0.025" units="cm"/>
      <inkml:brushProperty name="color" value="#E71224"/>
    </inkml:brush>
  </inkml:definitions>
  <inkml:trace contextRef="#ctx0" brushRef="#br0">14 0 7495,'-10'5'7655,"7"-3"-5252,3 0-610,8 2-191,21 0-193,10-3 33,13-1-257,10 0-673,7 0-320,-4 0-128,-2 0-320,-16 5-1441,-9 1-1250,-17-1-1858</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53.511"/>
    </inkml:context>
    <inkml:brush xml:id="br0">
      <inkml:brushProperty name="width" value="0.025" units="cm"/>
      <inkml:brushProperty name="height" value="0.025" units="cm"/>
      <inkml:brushProperty name="color" value="#E71224"/>
    </inkml:brush>
  </inkml:definitions>
  <inkml:trace contextRef="#ctx0" brushRef="#br0">0 58 15278,'0'0'7143,"82"6"-5669,-27-10-449,10-5-353,6 2-544,-2-4-1377,-7-4-4196,-5-2-8873</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54.149"/>
    </inkml:context>
    <inkml:brush xml:id="br0">
      <inkml:brushProperty name="width" value="0.025" units="cm"/>
      <inkml:brushProperty name="height" value="0.025" units="cm"/>
      <inkml:brushProperty name="color" value="#E71224"/>
    </inkml:brush>
  </inkml:definitions>
  <inkml:trace contextRef="#ctx0" brushRef="#br0">0 55 11787,'0'0'14841,"7"13"-14099,52 133 176,-58-141-871,2 1 0,-1-1 0,1 1 0,-1-1 0,2 0 0,-1 0 0,0 0 0,1-1-1,4 5 1,-6-7 12,0-1 0,0 1 0,0-1-1,0 0 1,0 0 0,0 0 0,0 0-1,1 0 1,-1 0 0,0-1 0,0 1-1,1-1 1,-1 1 0,0-1-1,1 0 1,-1 0 0,0 0 0,1 0-1,-1-1 1,0 1 0,1-1 0,-1 1-1,0-1 1,0 0 0,1 0 0,1-1-1,7-4 128,-1 0 1,-1 0-1,1-1 0,-1-1 0,0 1 0,-1-2 0,14-16 0,49-72-36,-63 84-102,37-61 107,-52 132-246,3-39 117,0 1-1,1 1 0,2-1 0,0 0 0,1 0 0,3 28 1,-3-47-20,1 1 1,-1-1-1,1 0 1,0 1-1,-1-1 1,1 1 0,0-1-1,0 0 1,0 0-1,0 1 1,0-1-1,0 0 1,0 0 0,0 0-1,0 0 1,1 0-1,-1 0 1,0-1 0,1 1-1,-1 0 1,1-1-1,-1 1 1,1-1-1,-1 1 1,1-1 0,-1 0-1,1 1 1,-1-1-1,1 0 1,-1 0-1,1 0 1,-1 0 0,1-1-1,0 1 1,-1 0-1,1-1 1,-1 1-1,1-1 1,-1 1 0,0-1-1,3-1 1,6-2 29,-1 0 1,0 0 0,0-1 0,-1 0-1,9-7 1,29-27-37,-2-2 0,-3-1 0,51-67 0,-88 109-488,-4 8-917,-2 14-3810,2-19 2874</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10.724"/>
    </inkml:context>
    <inkml:brush xml:id="br0">
      <inkml:brushProperty name="width" value="0.025" units="cm"/>
      <inkml:brushProperty name="height" value="0.025" units="cm"/>
    </inkml:brush>
  </inkml:definitions>
  <inkml:trace contextRef="#ctx0" brushRef="#br0">0 192 19410,'0'0'9684,"13"-4"-8995,24-14-1038,-1-1 1,-1-1-1,-1-2 1,-1-2-1,-1-1 1,34-34-1,-70 66 411,-1 0 0,1 1 1,0 0-1,0-1 0,1 1 0,-4 16 0,1-6 85,-1 2 18,2 0 0,-6 29 0,10-41-203,0 1 1,0-1 0,1 0 0,0 1 0,1-1 0,0 1 0,0-1-1,4 14 1,9-2-2251,1-15-2059,5-3-4355</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55.070"/>
    </inkml:context>
    <inkml:brush xml:id="br0">
      <inkml:brushProperty name="width" value="0.025" units="cm"/>
      <inkml:brushProperty name="height" value="0.025" units="cm"/>
      <inkml:brushProperty name="color" value="#E71224"/>
    </inkml:brush>
  </inkml:definitions>
  <inkml:trace contextRef="#ctx0" brushRef="#br0">0 1 12524,'0'21'623,"1"1"-1,0-1 1,2 1 0,0-1 0,1 0 0,10 26-1,-12-41-529,0 1-1,1-2 0,0 1 1,0 0-1,0 0 0,1-1 1,0 0-1,0 0 0,1 0 1,-1 0-1,1-1 0,0 0 1,0 0-1,0 0 0,1 0 1,-1-1-1,1 0 0,0 0 1,0 0-1,0-1 0,0 0 1,0 0-1,1-1 0,11 2 0,-2-2 65,0-1 0,0 0 0,1-1 0,-1-1 0,0 0 0,-1-1 0,1-1 0,0 0 0,14-7 0,17-10 82,66-40 1,-28 14-244,-22 15 37,70-24 0,-115 49-38,1 0 0,1 2 0,-1 0 0,1 2 0,0 0 0,0 1 0,0 1 0,33 3 0,-50-2 2,0 0 1,0 1-1,0 0 0,0 0 0,0 0 0,-1 0 0,1 0 0,0 1 0,-1-1 0,1 1 0,-1-1 0,1 1 0,-1 0 0,0 0 0,0 0 0,0 1 0,0-1 0,0 0 0,-1 1 0,1-1 0,0 1 0,-1-1 0,0 1 0,0 0 0,0 0 0,0 0 0,0-1 0,0 1 0,-1 0 0,0 0 0,1 0 1,-1 0-1,0 3 0,-1 11 30,0 1 1,0-1 0,-2 0 0,-6 24 0,6-29 3,3-11-35,0 0 0,-1-1 0,1 1 1,0-1-1,0 1 0,0-1 0,0 1 0,0 0 1,0-1-1,0 1 0,0-1 0,0 1 0,0 0 1,0-1-1,0 1 0,0-1 0,0 1 0,0 0 0,1-1 1,-1 1-1,0-1 0,0 1 0,1-1 0,-1 1 1,0-1-1,1 1 0,-1-1 0,1 1 0,-1-1 1,1 1-1,0 0 0,20-3-407,23-21-1555,-10 0-1818,0-2-2484</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55.398"/>
    </inkml:context>
    <inkml:brush xml:id="br0">
      <inkml:brushProperty name="width" value="0.025" units="cm"/>
      <inkml:brushProperty name="height" value="0.025" units="cm"/>
      <inkml:brushProperty name="color" value="#E71224"/>
    </inkml:brush>
  </inkml:definitions>
  <inkml:trace contextRef="#ctx0" brushRef="#br0">0 14 13389,'0'0'2914,"5"9"-111,-3-3-2439,-1-2-155,1 0-1,-1 0 1,1 0 0,0-1-1,0 1 1,1-1 0,-1 1-1,1-1 1,-1 0 0,1 1-1,0-2 1,0 1 0,1 0-1,-1 0 1,0-1 0,1 0-1,0 0 1,-1 0 0,1 0-1,7 2 1,5-2 409,1 0 0,0-1 0,-1-1 1,1 0-1,0-2 0,27-5 0,99-33 1708,-29 6-3535,-93 29-110,0 1-1,0 1 0,32 0 0,-28 6-5700,-18-6 1746</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56.066"/>
    </inkml:context>
    <inkml:brush xml:id="br0">
      <inkml:brushProperty name="width" value="0.025" units="cm"/>
      <inkml:brushProperty name="height" value="0.025" units="cm"/>
      <inkml:brushProperty name="color" value="#E71224"/>
    </inkml:brush>
  </inkml:definitions>
  <inkml:trace contextRef="#ctx0" brushRef="#br0">52 30 7399,'0'0'13383,"-3"9"-11301,-13 44 287,-8 59 0,20-92-2190,2 1 0,0 0 0,1 0-1,1 0 1,1 0 0,6 30 0,-7-48-167,1 0 1,0 0-1,0-1 1,0 1-1,0 0 1,0 0-1,0-1 1,1 1-1,-1 0 1,1-1-1,0 1 1,0-1-1,0 0 1,0 0-1,0 0 1,0 0-1,1 0 1,-1 0-1,1 0 1,-1-1-1,1 0 1,0 1-1,0-1 0,-1 0 1,1 0-1,0 0 1,0-1-1,0 1 1,4 0-1,-2-1 66,1 0-1,-1-1 0,0 1 1,1-1-1,-1 0 1,0 0-1,1-1 0,-1 1 1,0-1-1,0-1 0,0 1 1,-1-1-1,1 1 0,0-1 1,5-6-1,12-11 96,-2 0-1,-1-2 1,0 0 0,-2-1-1,-1-1 1,0 0-1,-2-1 1,-1-1 0,-1 0-1,-1-1 1,10-40-1,-33 114-102,0-9-38,2 2 0,2-1 0,1 1 0,-1 49 0,7-88-32,1 0 0,0 0 0,0 0 0,0 0 0,0 0 0,0 0 0,0 0 0,1 0 0,-1 0 0,0 0 0,0 0 0,1 0 0,-1 0 0,1 0 0,-1 0 0,1 0 0,-1 0 0,1 0 0,-1 0 0,1-1 0,0 1 0,0 0 0,-1 0 0,1-1 0,0 1 0,0 0 0,0-1 0,0 1 0,0-1 0,0 1 0,-1-1 0,1 0 0,0 1 0,0-1 0,1 0 0,-1 0 0,0 1 0,0-1 0,0 0 0,0 0 0,0 0 0,0 0 0,0-1 0,0 1 0,0 0 0,0 0 0,2-1 0,2-1 0,0 0 0,-1 0 0,1 0 0,0-1 0,0 1 0,-1-1 0,0 0 0,7-6 0,10-13 0,0 0 0,-1-2 0,-1-1 0,-2 0 0,15-28 0,-20 33 0,-2-1 0,-1 0 0,0-1 0,-2 0 0,-1 0 0,0 0 0,3-30 0,-18 61-4593,-2 3-4747</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57.049"/>
    </inkml:context>
    <inkml:brush xml:id="br0">
      <inkml:brushProperty name="width" value="0.025" units="cm"/>
      <inkml:brushProperty name="height" value="0.025" units="cm"/>
      <inkml:brushProperty name="color" value="#E71224"/>
    </inkml:brush>
  </inkml:definitions>
  <inkml:trace contextRef="#ctx0" brushRef="#br0">0 391 12300,'0'0'12652,"11"7"-11302,38 21-239,-46-27-1055,0 0 1,0 0-1,0 0 0,0-1 1,1 1-1,-1-1 1,0 0-1,0 0 1,1 0-1,-1 0 1,0-1-1,0 1 0,1-1 1,-1 0-1,0 0 1,0 0-1,0 0 1,0-1-1,0 1 1,-1-1-1,1 0 0,0 0 1,-1 0-1,1 0 1,-1 0-1,1 0 1,2-4-1,0 0 46,1 0-1,-2-1 0,1 1 1,-1-1-1,0 0 1,0 0-1,0-1 0,-1 1 1,2-10-1,-4 15-62,-1-1 0,1 1 0,-1-1 0,0 1 0,1-1 0,-1 1 0,-1-1-1,1 0 1,0 1 0,-1-1 0,0-3 0,0 5-26,1 0 1,0 0-1,-1 0 0,0 0 0,1 0 1,-1 0-1,1 1 0,-1-1 0,0 0 0,1 0 1,-1 1-1,0-1 0,0 0 0,0 1 1,0-1-1,0 1 0,1-1 0,-1 1 1,0 0-1,-2-1 0,0 1-12,1 0 0,-1 0 0,1 0 0,-1 0 0,0 0 0,1 1 1,-1 0-1,1-1 0,-1 1 0,1 0 0,-1 0 0,1 0 0,0 1 0,-1-1 0,1 0 0,0 1 0,0 0 0,0-1 1,0 1-1,0 0 0,-1 2 0,-6 6-6,0 1 1,1 0-1,0 0 0,0 1 1,1 0-1,1 1 0,0-1 1,1 1-1,1 0 1,0 0-1,0 1 0,1-1 1,1 1-1,-1 23 0,3-36 7,0 0 0,0 0 0,0 0 0,1 0 0,-1 0 0,1 0 0,-1 0-1,1 0 1,-1 0 0,1 0 0,-1 0 0,1 0 0,0 0 0,-1 0 0,1-1-1,0 1 1,0 0 0,0-1 0,0 1 0,0 0 0,0-1 0,-1 1 0,1-1-1,0 0 1,0 1 0,1-1 0,-1 0 0,0 1 0,0-1 0,0 0 0,0 0-1,0 0 1,0 0 0,0 0 0,0 0 0,0 0 0,0 0 0,0-1 0,1 1-1,-1 0 1,1-1 0,5-1 18,0 0 0,0 0 0,0-1-1,-1 1 1,9-6 0,36-26 27,38-22-52,-81 52-79,0 0 0,1 0-1,-1 1 1,1 0 0,-1 1 0,1-1 0,0 2 0,16-2 0,-24 3 67,0 0 0,0 1 0,0-1 0,0 0 0,0 1 0,0-1 0,-1 0 0,1 1 1,0-1-1,0 1 0,-1-1 0,1 1 0,0 0 0,0-1 0,-1 1 0,1 0 1,-1-1-1,1 1 0,-1 0 0,1 0 0,-1-1 0,1 1 0,-1 0 0,0 0 0,1 0 1,-1 0-1,0 0 0,0 0 0,1 0 0,-1-1 0,0 1 0,0 0 0,0 0 0,0 0 1,0 0-1,-1 0 0,1 0 0,-1 1 0,4 15-488,-2-16 437,-1-1-1,1 0 1,-1 1 0,1-1 0,-1 0-1,1 0 1,-1 0 0,1 1 0,-1-1-1,1 0 1,-1 0 0,1 0 0,-1 0 0,1 0-1,0 0 1,-1 0 0,1 0 0,-1 0-1,1 0 1,-1 0 0,1 0 0,-1-1-1,1 1 1,-1 0 0,1 0 0,-1 0 0,1-1-1,-1 1 1,1 0 0,-1-1 0,2 0-1,3-2-398,0-1 0,0-1 0,0 1 0,0 0 1,0-1-1,-1 0 0,0 0 0,5-9 0,30-51-3154,-36 58 3261,10-18-549,-1-1 1,-2 0-1,14-48 0,-18 45 1402,0 0-1,-2 0 0,0-46 0,-5 82-182,0 0 0,0 1 0,-1-1 1,0 0-1,-5 13 0,-4 11 311,3 1-321,-1-3 310,1 0 0,1 1 0,2-1 0,1 1 0,1 1 0,3 58 0,0-86-660,0-1 1,1 1-1,-1-1 0,1 0 1,-1 1-1,1-1 1,0 1-1,0-1 0,0 0 1,1 0-1,-1 0 0,0 0 1,1 0-1,-1 0 0,1 0 1,0 0-1,0 0 0,0-1 1,0 1-1,0-1 0,0 1 1,0-1-1,0 0 1,0 0-1,1 0 0,-1 0 1,0 0-1,1 0 0,2 0 1,-4-6-3258,-5-11 1628,-7 0 1599,0 1 1,0 0-1,-2 1 1,-19-18-1,-9-11 3350,32 33-1986,7 9-885,0-1 0,0 0 0,0 1 0,0-1 0,0 0 0,1 0 0,-1 0 0,1-1 0,-1 1 0,1 0 0,0 0 0,0-1 0,0 1 0,0-1 0,0 1 0,1-1 0,-2-4 0,4 5-261,1 1-1,-1 0 1,0 0-1,0 0 0,1 0 1,-1 0-1,1 0 1,-1 0-1,0 1 0,1 0 1,-1-1-1,1 1 0,-1 0 1,1 0-1,-1 0 1,4 1-1,-1-1 58,71 1 98,19 0-2771,-34-10-8165,-32 0-4700</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58.277"/>
    </inkml:context>
    <inkml:brush xml:id="br0">
      <inkml:brushProperty name="width" value="0.025" units="cm"/>
      <inkml:brushProperty name="height" value="0.025" units="cm"/>
      <inkml:brushProperty name="color" value="#E71224"/>
    </inkml:brush>
  </inkml:definitions>
  <inkml:trace contextRef="#ctx0" brushRef="#br0">67 123 5637,'6'-4'1513,"-1"1"0,0-1 1,0-1-1,0 1 0,0-1 0,-1 1 0,1-1 0,4-8 0,-6 8-648,-1 1 0,0-1 0,0 0-1,0 0 1,0 0 0,-1 0 0,0 0 0,0 0 0,0 0 0,-1-11 0,-22 19-583,9 5-278,1 0 0,0 1 0,0 1 1,1-1-1,0 2 0,1 0 0,-11 14 0,21-24-6,-1 0 1,0 0 0,0 0 0,0 0 0,1 0 0,-1 0 0,0 0-1,1 1 1,-1-1 0,1 0 0,0 0 0,-1 1 0,1-1 0,0 0-1,0 0 1,0 1 0,0-1 0,0 0 0,0 1 0,0-1 0,0 0-1,0 0 1,1 1 0,-1-1 0,0 0 0,1 0 0,-1 1 0,1-1-1,-1 0 1,1 0 0,0 0 0,0 0 0,-1 0 0,1 0 0,0 0 0,2 2-1,3 1-13,1 0 0,0 0 0,0-1 0,0 1-1,11 2 1,17 9-49,-29-10-3,0 0 0,0 0 0,0 0 0,0 1 0,-1-1 0,0 1 0,0 1 0,-1-1-1,0 1 1,0 0 0,0 0 0,-1 0 0,0 0 0,0 0 0,-1 1 0,0 0 0,2 14 0,-3-16 120,0 0 1,-1 0-1,0 0 1,0 0-1,0 0 0,-1 0 1,0 0-1,0 0 1,0 0-1,-1 0 0,0 0 1,0 0-1,0-1 1,-1 1-1,0-1 0,0 0 1,0 0-1,-1 0 1,0 0-1,0 0 1,0-1-1,0 0 0,-10 8 1,12-11 45,1 0 0,-1 0 0,0 1 1,0-1-1,-1 0 0,1-1 0,0 1 1,0 0-1,0-1 0,-1 1 0,1-1 1,0 0-1,0 1 0,-1-1 0,1 0 1,0 0-1,-1-1 0,-2 0 0,4 1-68,-1-1-1,1 0 0,-1 1 1,1-1-1,0 0 0,-1 0 1,1 0-1,0 0 0,0 0 1,0-1-1,0 1 0,-1 0 1,2 0-1,-1-1 0,0 1 1,0-1-1,0 1 0,1-1 1,-1 1-1,1-1 1,-1 1-1,1-1 0,-1 0 1,1 1-1,0-3 0,-1-11-133,0-1-1,1 1 0,1-1 0,0 0 1,1 1-1,1 0 0,0-1 0,1 1 1,1 0-1,0 1 0,1-1 0,1 1 1,0 0-1,1 1 0,0 0 0,1 0 0,0 1 1,1 0-1,1 0 0,0 1 0,1 1 1,20-16-1,-30 24 69,0 1 0,1 0 0,-1-1-1,0 1 1,0 0 0,1 0 0,-1 0 0,0 1 0,1-1-1,-1 0 1,1 1 0,-1 0 0,1-1 0,-1 1 0,1 0-1,-1 0 1,1 1 0,-1-1 0,4 1 0,-5 0 22,0 0 0,0 0 0,0 0 0,0 0 0,0 0 0,-1 0 0,1 0 0,0 0 0,0 1 0,-1-1 0,1 0 0,-1 1 0,1-1 0,-1 0 0,0 0 0,1 1 0,-1-1 0,0 1 0,0-1 0,0 0 0,0 1 0,0-1 0,0 0 0,0 1 0,-1-1 0,1 1 0,0-1 0,-1 0 0,1 0 0,-1 1 0,1-1 0,-1 0 0,0 0 0,-1 2 0,-15 23 589,15-29-161,11-15-189,61-101 905,-66 134-1129,-1 0-1,2-1 0,8 19 1,-12-32 0,0 1 1,0 0-1,0-1 1,1 1-1,-1 0 1,1-1-1,-1 0 1,1 1-1,-1-1 1,1 0-1,0 0 1,0 0-1,0 0 1,-1 0-1,1 0 0,0 0 1,0-1-1,0 1 1,0-1-1,0 0 1,0 1-1,0-1 1,0 0-1,0 0 1,1 0-1,-1 0 1,0-1-1,0 1 1,0 0-1,0-1 1,0 0-1,0 1 1,-1-1-1,1 0 1,0 0-1,0 0 1,0 0-1,-1 0 0,1-1 1,2-1-1,4-4 48,0 0-1,0 0 1,-1 0 0,0-1-1,-1 0 1,9-15-1,-10 15 13,-4 5-46,0 0 0,1 1 0,-1-1-1,1 0 1,-1 0 0,1 1 0,0-1-1,0 1 1,0 0 0,1-1-1,2-1 1,-5 35-155,-12 54 139,12-84-2,0-1 0,1 0 0,-1 1 0,0-1 0,0 0 0,1 1 1,-1-1-1,0 0 0,1 0 0,-1 1 0,0-1 0,1 0 0,-1 0 0,0 0 0,1 1 0,-1-1 0,1 0 0,-1 0 0,0 0 0,1 0 0,-1 0 0,1 0 0,-1 0 0,1 0 0,-1 0 0,0 0 0,1 0 0,-1 0 0,1 0 0,-1 0 0,0 0 0,1 0 0,-1-1 0,1 1 0,-1 0 0,0 0 0,1 0 0,-1-1 0,0 1 0,1 0 0,-1 0 0,0-1 1,0 1-1,1 0 0,-1-1 0,19-11-538,8-10-1627,7-6-3830,-14 8-3898,-11 11-275</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58.637"/>
    </inkml:context>
    <inkml:brush xml:id="br0">
      <inkml:brushProperty name="width" value="0.025" units="cm"/>
      <inkml:brushProperty name="height" value="0.025" units="cm"/>
      <inkml:brushProperty name="color" value="#E71224"/>
    </inkml:brush>
  </inkml:definitions>
  <inkml:trace contextRef="#ctx0" brushRef="#br0">1 25 7399,'0'0'12198,"8"-5"-9705,26-13-800,-34 18-1652,1-1 0,0 1 0,-1 0 1,1 0-1,0 0 0,-1 0 0,1-1 1,0 1-1,-1 0 0,1 0 1,0 0-1,0 0 0,-1 0 0,1 1 1,0-1-1,-1 0 0,1 0 1,0 0-1,-1 1 0,1-1 0,0 0 1,-1 0-1,1 1 0,-1-1 1,1 1-1,0-1 0,-1 1 0,1-1 1,-1 1-1,1-1 0,-1 1 1,0-1-1,1 1 0,-1-1 0,0 1 1,1 0-1,-1-1 0,0 1 1,1 0-1,-1-1 0,0 1 0,0 0 1,0-1-1,0 1 0,0 0 1,0-1-1,0 1 0,0 1 0,1 40 668,-1-36-456,-1 0-101,0-1 1,0 1 0,0-1 0,0 1-1,-1-1 1,0 0 0,0 0 0,-1 0-1,1 0 1,-1 0 0,-6 7 0,6-7 134,-1 0-1,1 1 1,0-1 0,0 1 0,1-1 0,0 1 0,0 0 0,-2 6 0,5-11-274,-1-1 0,1 1 0,0-1 1,-1 1-1,1-1 0,-1 1 1,1-1-1,0 0 0,-1 1 1,1-1-1,0 0 0,-1 1 0,1-1 1,0 0-1,0 0 0,-1 0 1,1 0-1,0 0 0,0 0 1,-1 0-1,1 0 0,0 0 0,0 0 1,-1 0-1,1 0 0,0 0 1,0-1-1,-1 1 0,2-1 1,26-5 168,-27 5-182,53-23-4037,-51 22 3677,0 0 1,0 1-1,0-1 0,0 0 0,-1 0 0,1 0 0,-1-1 0,1 1 0,-1-1 0,0 1 0,0-1 0,0 0 0,-1 0 0,1 0 0,1-4 0,-2 6 107,-1 1-1,0-1 0,0 1 0,0-1 0,0 1 1,0-1-1,0 1 0,0-1 0,0 1 0,0-1 0,0 1 1,0-1-1,0 1 0,0-1 0,0 1 0,0-1 1,-1 1-1,1-1 0,0 1 0,0-1 0,-1 1 1,1-1-1,0 1 0,-1-1 0,1 1 0,0 0 0,-1-1 1,1 1-1,-1 0 0,1-1 0,0 1 0,-2-1 1,-13-4-5428</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58.978"/>
    </inkml:context>
    <inkml:brush xml:id="br0">
      <inkml:brushProperty name="width" value="0.025" units="cm"/>
      <inkml:brushProperty name="height" value="0.025" units="cm"/>
      <inkml:brushProperty name="color" value="#E71224"/>
    </inkml:brush>
  </inkml:definitions>
  <inkml:trace contextRef="#ctx0" brushRef="#br0">1 40 3844,'0'0'21236,"48"0"-20436,-18-5-639,3-4-514,1-1-2017,-4-5-3524</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59.338"/>
    </inkml:context>
    <inkml:brush xml:id="br0">
      <inkml:brushProperty name="width" value="0.025" units="cm"/>
      <inkml:brushProperty name="height" value="0.025" units="cm"/>
      <inkml:brushProperty name="color" value="#E71224"/>
    </inkml:brush>
  </inkml:definitions>
  <inkml:trace contextRef="#ctx0" brushRef="#br0">36 17 13164,'0'0'13277,"0"11"-12460,-4 84 397,-21 119 1,24-207-1227,-4 33 818,5-40-798,0 0 0,0 0 1,0 0-1,0 0 0,0 0 0,0 0 1,0 0-1,0-1 0,1 1 1,-1 0-1,0 0 0,0 0 0,0 0 1,0 0-1,0 0 0,0 0 0,0 0 1,0 0-1,0 0 0,0 0 1,1 0-1,-1 0 0,0 0 0,0 0 1,0 0-1,0 0 0,0 0 0,0 0 1,0 0-1,0 0 0,0 0 0,0 0 1,1 0-1,-1 0 0,0 0 1,0 0-1,0 1 0,0-1 0,0 0 1,0 0-1,0 0 0,0 0 0,0 0 1,0 0-1,0 0 0,0 0 1,0 0-1,0 0 0,0 0 0,1 0 1,-1 1-1,0-1 0,0 0 0,0 0 1,0 0-1,0 0 0,0 0 0,0 0 1,0 0-1,0 0 0,11-21 183,44-119-79,24-46-235,-78 183 110,0 1-1,0 0 1,0-1-1,1 1 0,-1 0 1,1 0-1,-1 0 0,1 0 1,0 1-1,0-1 0,0 0 1,0 1-1,0-1 0,0 1 1,0 0-1,1 0 1,-1-1-1,0 2 0,1-1 1,-1 0-1,1 0 0,-1 1 1,1-1-1,-1 1 0,1 0 1,-1 0-1,1 0 0,-1 0 1,4 1-1,-3-1-19,-1 1-1,0 0 1,0 0-1,0 0 1,0 1 0,0-1-1,0 0 1,0 1-1,0-1 1,0 1-1,-1 0 1,1-1 0,-1 1-1,1 0 1,-1 0-1,0 0 1,0 0 0,0 0-1,0 0 1,0 1-1,0-1 1,0 0-1,-1 0 1,1 1 0,-1-1-1,0 0 1,1 1-1,-1-1 1,0 0 0,-1 1-1,1 2 1,-1-1 31,-1 0-1,1-1 1,-1 1 0,1 0 0,-1-1 0,0 1 0,0-1-1,-1 0 1,1 1 0,-1-1 0,1 0 0,-1 0 0,0-1 0,0 1-1,-1-1 1,1 1 0,0-1 0,-6 2 0,-67 33 555,67-33-531,-1 0 0,1-1 0,0-1 0,-1 1 0,1-2 0,-1 1 0,-12-1 0,22 0-85,-1-1 0,1 0 0,-1 0 0,1 0 0,-1 0 0,1 0 0,-1 0 0,1 0-1,-1 0 1,1 0 0,-1 0 0,1 0 0,-1-1 0,1 1 0,-1 0 0,1 0 0,-1 0-1,1-1 1,-1 1 0,1 0 0,0 0 0,-1-1 0,1 1 0,-1 0 0,1-1 0,0 1-1,-1 0 1,1-1 0,0 1 0,0-1 0,-1 1 0,1-1 0,0 1 0,0-1 0,0 1-1,-1 0 1,1-1 0,0 1 0,0-2 0,10-21-3445,29-17-4649,-7 19 1292</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5:59.682"/>
    </inkml:context>
    <inkml:brush xml:id="br0">
      <inkml:brushProperty name="width" value="0.025" units="cm"/>
      <inkml:brushProperty name="height" value="0.025" units="cm"/>
      <inkml:brushProperty name="color" value="#E71224"/>
    </inkml:brush>
  </inkml:definitions>
  <inkml:trace contextRef="#ctx0" brushRef="#br0">53 35 8808,'0'0'14628,"-4"13"-12520,-6 14-1322,3-10-517,0 1 1,1-1 0,1 1 0,1 0 0,0 0 0,-1 27 0,5-45-268,0 1 1,0-1-1,0 1 1,0-1 0,0 0-1,0 1 1,1-1-1,-1 0 1,0 1 0,0-1-1,0 0 1,1 1-1,-1-1 1,0 0-1,0 0 1,1 1 0,-1-1-1,0 0 1,0 0-1,1 1 1,-1-1 0,0 0-1,1 0 1,-1 0-1,0 0 1,1 1-1,-1-1 1,1 0 0,-1 0-1,0 0 1,1 0-1,-1 0 1,0 0 0,1 0-1,-1 0 1,1 0-1,-1 0 1,0 0-1,1 0 1,-1 0 0,0 0-1,1-1 1,-1 1-1,0 0 1,1 0 0,-1 0-1,0 0 1,1-1-1,-1 1 1,0 0-1,1 0 1,-1-1 0,0 1-1,0 0 1,1-1-1,-1 1 1,0-1 0,18-15 204,-12 3 5,-2 0-1,0 0 1,0 0-1,-1 0 1,0 0-1,-2-1 1,1 1-1,-2-1 1,0 0-1,0 1 1,-1-1-1,-6-24 1,1 24-192,-1 13-76,6 2 53,0 0-1,0 1 1,0-1-1,1 0 0,-1 0 1,0 0-1,1 0 1,-1 1-1,1-1 1,0 0-1,-1 1 0,1-1 1,0 0-1,0 1 1,0-1-1,0 2 1,0-1-80,0 1-1,0-1 1,0 0 0,1 0 0,-1 1 0,1-1 0,0 0 0,0 0 0,0 0 0,-1 0 0,2 0 0,-1 0 0,0 0 0,0 0 0,1 0 0,-1-1 0,1 1 0,-1 0 0,1-1 0,0 0 0,0 1 0,0-1 0,0 0 0,-1 0 0,2 0-1,-1 0 1,0 0 0,3 1 0,4 0-1427,1 1-1,0-1 0,-1-1 1,1 0-1,13 0 0,4-1-4345</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6:00.102"/>
    </inkml:context>
    <inkml:brush xml:id="br0">
      <inkml:brushProperty name="width" value="0.025" units="cm"/>
      <inkml:brushProperty name="height" value="0.025" units="cm"/>
      <inkml:brushProperty name="color" value="#E71224"/>
    </inkml:brush>
  </inkml:definitions>
  <inkml:trace contextRef="#ctx0" brushRef="#br0">76 1 9449,'0'0'13469,"-6"4"-12754,-2 2-22,0 0 0,1 0-1,-1 1 1,1 1 0,1-1 0,-1 1 0,1 0-1,-7 13 1,65-19-607,-51-2-85,1-1 0,0 1 0,0-1 0,0 1 0,0-1 0,-1 1 1,1-1-1,0 0 0,-1 0 0,1 0 0,0 0 0,-1 0 0,1 0 0,-1-1 0,0 1 1,1 0-1,-1-1 0,0 1 0,0-1 0,0 0 0,0 1 0,0-1 0,0 0 1,0 1-1,-1-1 0,2-3 0,-2 4-1,0-1-1,0 1 1,0 0 0,0 0-1,0 0 1,0 0 0,0-1-1,0 1 1,-1 0 0,1 0-1,0 0 1,-1 0 0,1 0-1,-1 0 1,1 0 0,-1 0-1,0 0 1,1 0 0,-1 0-1,0 0 1,1 0 0,-1 0-1,0 0 1,0 1 0,0-1 0,0 0-1,0 1 1,0-1 0,0 1-1,0-1 1,0 1 0,0-1-1,0 1 1,-1 0 0,1-1-1,0 1 1,0 0 0,0 0-1,0 0 1,-1 0 0,1 0-1,0 0 1,-2 1 0,3-2-28,0 1-1,-1 0 1,1 0 0,-1 0 0,1 0 0,-1 0 0,1-1-1,0 1 1,-1 0 0,1 0 0,-1 0 0,1 0 0,-1 0 0,1 0-1,-1 1 1,1-1 0,0 0 0,-1 0 0,1 0 0,-1 0-1,1 0 1,0 1 0,-1-1 0,1 0 0,-1 0 0,1 1 0,0-1-1,-1 0 1,1 0 0,0 1 0,-1-1 0,1 0 0,0 1-1,0-1 1,-1 1 0,1-1 0,0 0 0,0 1 0,0-1 0,0 1-1,-1-1 1,1 0 0,0 1 0,0-1 0,0 1 0,0-1-1,0 1 1,0-1 0,0 1 0,0-1 0,0 0 0,0 1 0,1 0-1,-1 0-267,1 0 0,0 0 1,-1 0-1,1-1 0,0 1 0,0 0 0,0 0 0,0-1 0,0 1 0,0 0 0,0-1 0,0 1 0,0-1 0,0 1 0,0-1 0,0 1 0,0-1 0,0 0 0,0 0 0,2 1 0,15-1-4754,0 0-2621</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9:46.326"/>
    </inkml:context>
    <inkml:brush xml:id="br0">
      <inkml:brushProperty name="width" value="0.025" units="cm"/>
      <inkml:brushProperty name="height" value="0.025" units="cm"/>
    </inkml:brush>
  </inkml:definitions>
  <inkml:trace contextRef="#ctx0" brushRef="#br0">77 1 12780,'0'0'6972,"-1"12"-5136,-11 76 841,3-30-329,-1 61 0,10-119-2334,0 1 0,1 0 0,-1-1 0,0 1 0,1 0 0,-1-1 1,1 1-1,-1-1 0,1 1 0,-1-1 0,1 1 0,-1-1 0,1 1 0,-1-1 1,1 1-1,0-1 0,-1 0 0,1 1 0,0-1 0,-1 0 0,1 0 0,0 1 1,0-1-1,-1 0 0,1 0 0,0 0 0,-1 0 0,1 0 0,0 0 0,0 0 1,-1 0-1,1 0 0,0 0 0,1-1 0,30-5 212,7-8-48,-32 11-179,-1 0 0,1 0 0,0 0 0,0 1 0,0 0 1,0 0-1,1 1 0,-1 0 0,0 0 0,1 1 0,-1 0 1,0 0-1,15 2 0,-21-1 2,0 0 0,0 0 0,1 0 0,-1 0 0,0 0 0,0 0 0,0 0 0,0 1 0,0-1 0,-1 0 0,1 0 0,0 1 0,-1-1 0,1 0 0,0 1 0,-1-1 0,0 1 0,1-1 0,-1 1 0,0-1 0,0 1 0,0-1 0,0 1 0,0-1 0,0 1 0,0-1 0,0 1 0,-1-1 0,1 1 0,0-1 0,-1 1 0,0 1 0,-1 2 61,0 1-1,0 0 1,0-1 0,0 0-1,-1 1 1,-6 8-1,0-4 105,1-2-1,-2 1 1,1-1-1,-1 0 1,0-1-1,-1 0 1,-13 6-1,19-10-94,-1 0 0,0-1-1,0 1 1,0-2 0,0 1 0,0 0-1,-1-1 1,1 0 0,0-1 0,-1 1-1,1-1 1,0-1 0,-1 1 0,1-1-1,-12-3 1,15 3-140,0-1-1,0 1 1,0-1-1,1 0 1,-1 0 0,1-1-1,0 1 1,-1 0-1,1-1 1,0 0 0,0 1-1,0-1 1,-2-5-1,3 7 23,1 0-1,-1 0 1,1 0-1,-1 0 1,1 0-1,-1 0 0,1 0 1,0 0-1,-1 0 1,1 0-1,0 0 1,0 0-1,0 0 1,0 0-1,0 0 0,0-1 1,0 1-1,0 0 1,0 0-1,0 0 1,1 0-1,-1 0 1,0 0-1,1 0 0,-1 0 1,1 0-1,-1 0 1,1 0-1,0 1 1,-1-1-1,1 0 1,0 0-1,-1 0 0,1 1 1,0-1-1,0 0 1,0 1-1,0-1 1,0 1-1,0-1 0,0 1 1,0-1-1,2 0 1,65-13-14650,-53 7 7635</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6:01.377"/>
    </inkml:context>
    <inkml:brush xml:id="br0">
      <inkml:brushProperty name="width" value="0.025" units="cm"/>
      <inkml:brushProperty name="height" value="0.025" units="cm"/>
      <inkml:brushProperty name="color" value="#E71224"/>
    </inkml:brush>
  </inkml:definitions>
  <inkml:trace contextRef="#ctx0" brushRef="#br0">143 369 1313,'0'0'22566,"-10"0"-21173,5 0-1344,0 0-1,0 1 1,0-1 0,0 1-1,0 0 1,0 0 0,1 0 0,-1 1-1,0 0 1,1 0 0,-1 0-1,1 0 1,0 1 0,-1-1 0,1 1-1,0 0 1,1 1 0,-1-1-1,1 1 1,-1-1 0,1 1 0,0 0-1,-4 7 1,4-7 40,0 1 0,0-1 0,0 1-1,1 0 1,0 0 0,0 0 0,0 0 0,0 0 0,1 0-1,0 0 1,0 1 0,0-1 0,0 10 0,2-15-81,-1 1 0,1-1-1,-1 1 1,1 0 0,-1-1 0,1 1 0,-1-1 0,1 0 0,0 1-1,-1-1 1,1 1 0,0-1 0,0 0 0,-1 0 0,1 1 0,0-1-1,0 0 1,-1 0 0,1 0 0,0 0 0,0 0 0,-1 0-1,1 0 1,0 0 0,0 0 0,-1 0 0,1 0 0,0-1 0,1 1-1,23-7 190,-15 2-162,-1-1-1,0-1 0,0 0 0,-1 0 1,0 0-1,0-1 0,-1 0 0,0-1 1,11-16-1,-5 4 26,-1-1-1,-1 0 1,12-30 0,-19 42 12,-1-1 0,0 0-1,0 0 1,-1-1 0,0 1-1,0-15 1,-16 58-188,4-15 120,3 2 1,-2-2 49,2 1 0,0 0 0,1 0 0,1 0 0,0 1 0,2 0 0,-3 38 1,6-56-52,0-1 0,0 1 0,0 0 0,0 0 1,0-1-1,0 1 0,1 0 0,-1-1 1,0 1-1,0 0 0,1-1 0,-1 1 1,0 0-1,1-1 0,-1 1 0,1 0 0,-1-1 1,0 1-1,1-1 0,-1 1 0,1-1 1,0 1-1,-1-1 0,1 1 0,-1-1 0,1 0 1,0 1-1,-1-1 0,2 1 0,25-3 214,-19-1-143,-1 1 0,0-1 0,0-1 0,-1 1 1,10-7-1,45-50 115,-29 26-490,-36 62-46,-2-9 376,3-15 8,1 1 1,0 0 0,1 0-1,-1-1 1,1 1-1,0 0 1,0 0-1,0 0 1,1 0-1,0 0 1,0 1 0,0-1-1,1 5 1,0-9-14,0-1 0,-1 1 1,1-1-1,0 1 0,-1 0 1,1-1-1,0 1 0,0-1 0,0 0 1,0 1-1,-1-1 0,1 0 1,0 1-1,0-1 0,0 0 1,0 0-1,0 0 0,0 0 0,0 0 1,0 0-1,0 0 0,-1 0 1,1 0-1,0 0 0,0-1 1,0 1-1,0 0 0,0 0 1,0-1-1,-1 1 0,1-1 0,0 1 1,0-1-1,0 1 0,-1-1 1,2 0-1,28-21 609,-3-5-425,-21 20-256,0 0 0,0 1 0,0 0 0,1 0 0,0 0 0,1 1 0,-1 0 0,1 0 0,0 1 0,15-6 0,-23 10 11,1 0 0,0 0 0,0 0 0,0 0 1,0 0-1,-1 1 0,1-1 0,0 0 0,0 1 1,-1-1-1,1 0 0,0 1 0,0-1 0,-1 1 1,1 0-1,0-1 0,-1 1 0,1-1 0,-1 1 1,1 0-1,-1-1 0,1 1 0,-1 0 0,1 0 1,-1-1-1,0 1 0,0 0 0,1 0 0,-1 0 1,0-1-1,0 1 0,0 0 0,0 0 0,0 0 1,0 0-1,0 0 0,0 0 0,1 47-923,-1-27-568,-1-21 1387,1 1 1,0-1-1,0 1 0,0 0 0,0-1 0,0 1 1,0-1-1,0 1 0,1 0 0,-1-1 0,0 1 0,0-1 1,0 1-1,1-1 0,-1 1 0,0-1 0,0 1 1,1-1-1,-1 1 0,0-1 0,1 1 0,-1-1 1,1 1-1,-1-1 0,1 0 0,-1 1 0,1-1 1,-1 0-1,1 0 0,-1 1 0,1-1 0,-1 0 0,1 0 1,0 1-1,18-13-3174,13-28-827,13-48 2004,50-141 0,-101 243 8033,-10 27-429,-15 46-3293,24-62-1954,0-1 1,1 1 0,1 0 0,-1 37 0,6-62-221,-1 1 1,1 0-1,0 0 1,0 0-1,0 0 1,0-1-1,0 1 1,0 0-1,0 0 1,0 0-1,0 0 1,0-1-1,1 1 1,-1 0-1,0 0 1,0 0-1,1-1 1,-1 1 0,1 0-1,-1 0 1,1-1-1,-1 1 1,1 0-1,-1-1 1,1 1-1,-1-1 1,1 1-1,0 0 1,0-1-1,-1 0 1,1 1-1,0-1 1,-1 1-1,1-1 1,0 0-1,0 0 1,0 1-1,0-1 1,-1 0-1,1 0 1,0 0-1,0 0 1,0 0-1,0 0 1,-1 0 0,1 0-1,0 0 1,0 0-1,0-1 1,1 1-1,1-2-13,1 1-1,0-1 0,-1 0 1,1 0-1,-1 0 0,0 0 1,1-1-1,-1 1 0,4-5 1,5-9-249,0-1-1,-1 0 1,-1 0 0,16-37 0,13-23-71,-59 140 574,15-50 39,1 0-1,0 1 1,1-1-1,1 1 1,-1 23-1,3-37-263,-1 1 0,1-1 0,0 1-1,0-1 1,0 1 0,0-1 0,0 1 0,0-1-1,0 1 1,1-1 0,-1 1 0,0-1-1,0 1 1,0-1 0,0 1 0,1-1-1,-1 1 1,0-1 0,0 0 0,1 1 0,-1-1-1,0 1 1,1-1 0,-1 0 0,1 1-1,-1-1 1,0 0 0,1 1 0,-1-1 0,1 0-1,-1 0 1,1 0 0,-1 1 0,1-1-1,-1 0 1,1 0 0,22-7 687,17-27 505,-18 1-551,-2 0 1,-1-2-1,28-71 1,16-31 230,-63 137-893,0 0 1,0 0 0,0 0-1,0 0 1,0 0 0,0 0-1,0 0 1,0 0-1,0 0 1,0 0 0,1 1-1,-1-1 1,0 0 0,0 0-1,0 0 1,0 0 0,0 0-1,0 0 1,0 0-1,0 0 1,0 0 0,0 0-1,1 0 1,-1 0 0,0 0-1,0 0 1,0 0 0,0 0-1,0 0 1,0 0-1,0 0 1,0 0 0,0 0-1,1 0 1,-1 0 0,0 0-1,0 0 1,-4 22-46,-9 32 81,1-21-25,2 1 0,1 0-1,2 1 1,1 0-1,2 0 1,0 65 0,4-98-24,0-1 1,-1 1 0,1-1 0,0 0 0,0 1 0,0-1 0,0 1 0,0-1 0,0 1 0,1-1 0,-1 1-1,0-1 1,1 0 0,-1 1 0,1-1 0,0 0 0,-1 1 0,1-1 0,0 0 0,0 0 0,0 0 0,0 0-1,0 1 1,0-1 0,0-1 0,0 1 0,0 0 0,0 0 0,0 0 0,1 0 0,-1-1 0,0 1-1,1-1 1,-1 1 0,2 0 0,-2-2 9,-1 1-1,1 0 0,-1-1 0,1 1 1,-1-1-1,1 1 0,-1-1 0,1 1 1,-1-1-1,1 1 0,-1-1 1,0 1-1,1-1 0,-1 1 0,0-1 1,1 0-1,-1 1 0,0-1 1,0 0-1,0 1 0,0-1 0,1 0 1,-1 1-1,0-1 0,0 0 1,0 1-1,0-1 0,-1-1 0,1-26-230,-1 23 180,0-4-26,0 1-1,-1-1 0,-1 1 1,1 0-1,-1-1 0,-1 1 1,-6-12-1,6 13 93,0 0 1,0-1-1,1 1 1,0-1-1,1 0 1,0 0-1,0 0 1,-1-13-1,3 20 37,1 0 0,-1 1 0,1-1 0,-1 0 0,1 1-1,-1-1 1,1 0 0,-1 1 0,1-1 0,0 1 0,-1-1 0,1 1 0,0-1-1,-1 1 1,1-1 0,0 1 0,0 0 0,-1 0 0,1-1 0,0 1 0,0 0 0,-1 0-1,1 0 1,0 0 0,0 0 0,0 0 0,0 0 0,-1 0 0,2 0 0,34 0 1545,-27 1-1372,96 12-5079,-81-12-2766</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6:01.985"/>
    </inkml:context>
    <inkml:brush xml:id="br0">
      <inkml:brushProperty name="width" value="0.025" units="cm"/>
      <inkml:brushProperty name="height" value="0.025" units="cm"/>
      <inkml:brushProperty name="color" value="#E71224"/>
    </inkml:brush>
  </inkml:definitions>
  <inkml:trace contextRef="#ctx0" brushRef="#br0">0 1 16592,'13'21'961,"0"10"1089,6 12-193,8 9-736,5 3-544,1 0-225,0-1-224,0-2-64,-3-5-32,-5-8-416,-4-7-1217,-6-12-1474,-6-11-1570</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6:02.403"/>
    </inkml:context>
    <inkml:brush xml:id="br0">
      <inkml:brushProperty name="width" value="0.025" units="cm"/>
      <inkml:brushProperty name="height" value="0.025" units="cm"/>
      <inkml:brushProperty name="color" value="#E71224"/>
    </inkml:brush>
  </inkml:definitions>
  <inkml:trace contextRef="#ctx0" brushRef="#br0">19 374 9257,'0'0'7724,"-4"9"-6405,2-5-1123,0 0-1,0 0 1,0 0-1,1 0 1,-1 0 0,1 1-1,0-1 1,1 0 0,-1 1-1,1-1 1,-1 1-1,1-1 1,1 1 0,-1-1-1,1 1 1,-1-1-1,1 0 1,0 1 0,1-1-1,-1 0 1,1 0-1,0 1 1,0-2 0,0 1-1,1 0 1,-1 0 0,5 4-1,-5-5-74,1 0-1,0 0 0,-1 0 1,1-1-1,0 1 0,0-1 1,1 0-1,-1 1 1,1-2-1,-1 1 0,1 0 1,-1-1-1,1 1 0,0-1 1,0 0-1,0 0 1,-1-1-1,1 1 0,0-1 1,0 0-1,0 0 0,0 0 1,0-1-1,0 1 0,0-1 1,4-1-1,-3 0 28,1-1 0,-1 0 0,0 0 0,0 0 0,0-1 0,0 0 0,-1 0 0,0 0 0,1-1 0,-1 1 0,-1-1 0,1 0 0,-1 0 0,0 0 0,0 0 0,3-9 0,4-12-116,-2-2 0,-1 1 0,-1-1 0,-2 0 0,0-1 0,-2 1 0,-1-1 0,-2 1 0,0-1 0,-2 1 0,-1 0 0,-10-35 0,13 59-80,-9-30-183,10 33 210,0 0 0,-1-1 0,1 1 1,0 0-1,-1 0 0,1 0 0,-1 0 0,1 0 1,-1 0-1,0 0 0,1 0 0,-1 0 1,0 0-1,0 0 0,0 0 0,0 0 1,1 0-1,-1 1 0,0-1 0,-2-1 1,4 32-354,6-9 128,1-1-1,0-1 1,2 0-1,0 0 1,1-1-1,1 0 1,1-1-1,0 0 1,1-1-1,1-1 1,17 14 0,16 4-4116,3-9-3640</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6:07.732"/>
    </inkml:context>
    <inkml:brush xml:id="br0">
      <inkml:brushProperty name="width" value="0.025" units="cm"/>
      <inkml:brushProperty name="height" value="0.025" units="cm"/>
      <inkml:brushProperty name="color" value="#E71224"/>
    </inkml:brush>
  </inkml:definitions>
  <inkml:trace contextRef="#ctx0" brushRef="#br0">146 232 13741,'0'0'2509,"-1"-11"-251,1 9-2154,0-6 459,-1-1 1,-1 0-1,0 1 0,0 0 1,-4-11-1,6 17-472,-1 0 0,0 0-1,0 1 1,1-1 0,-1 0 0,0 1 0,-1-1-1,1 1 1,0-1 0,0 1 0,0-1 0,-1 1-1,1 0 1,-1 0 0,1 0 0,-1 0 0,0 0 0,1 0-1,-1 0 1,0 0 0,0 1 0,1-1 0,-1 0-1,0 1 1,0 0 0,0-1 0,0 1 0,0 0-1,0 0 1,1 0 0,-1 0 0,0 1 0,0-1 0,0 0-1,0 1 1,-3 1 0,1 0-57,0 0 1,0 1-1,1 0 0,-1 0 1,1 0-1,-1 0 0,1 0 1,0 1-1,0-1 0,1 1 1,-1 0-1,1 0 0,0 0 1,-1 0-1,2 0 0,-1 0 1,-1 7-1,-2 4 235,1 1-1,0-1 1,-2 28-1,6-39-196,-1 1-1,1 0 0,0-1 1,0 1-1,1-1 1,-1 1-1,1-1 0,0 0 1,0 1-1,1-1 0,-1 0 1,5 9-1,-5-12-57,1 1-1,-1-1 0,1 0 1,0 1-1,-1-1 0,1 0 1,0 0-1,0 0 1,0 0-1,-1 0 0,1-1 1,0 1-1,0 0 0,0-1 1,0 0-1,0 1 1,0-1-1,1 0 0,-1 0 1,0 0-1,0 0 0,0-1 1,0 1-1,0 0 1,0-1-1,0 1 0,0-1 1,0 0-1,0 0 0,-1 0 1,3-1-1,4-2 39,0 0-1,-1-1 1,1 0-1,-1-1 1,-1 1-1,1-1 1,-1-1-1,0 1 1,0-1-1,6-9 1,6-10 57,21-43 0,-24 40 185,-2 0-1,-1-1 1,-2-1-1,11-44 1,-26 96-262,-10 50 125,3 0-1,-4 106 1,16-176-176,0-1-1,0 1 1,0 0 0,0 0 0,0 0 0,0 0 0,0-1-1,0 1 1,0 0 0,1 0 0,-1 0 0,0-1 0,1 1-1,-1 0 1,0-1 0,1 1 0,-1 0 0,1 0 0,-1-1-1,1 1 1,-1-1 0,1 1 0,0-1 0,-1 1-1,1-1 1,0 1 0,-1-1 0,1 1 0,1 0 0,0-1-107,1 0 0,-1 0 0,0 1 0,0-1 0,0-1 0,1 1 0,-1 0 0,0 0 0,0-1 0,0 0 0,3 0 0,4-3-785,1 0 0,-1 0 0,0-1 1,9-7-1,5-6-5543,-2-1-3695</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6:08.104"/>
    </inkml:context>
    <inkml:brush xml:id="br0">
      <inkml:brushProperty name="width" value="0.025" units="cm"/>
      <inkml:brushProperty name="height" value="0.025" units="cm"/>
      <inkml:brushProperty name="color" value="#E71224"/>
    </inkml:brush>
  </inkml:definitions>
  <inkml:trace contextRef="#ctx0" brushRef="#br0">15 147 16207,'0'0'7533,"8"3"-6038,-3-2-1418,0 0 1,0 0-1,-1 0 1,1 0 0,0-1-1,0 0 1,0 0-1,0 0 1,-1 0 0,1-1-1,0 0 1,0 0-1,-1 0 1,1-1 0,0 1-1,-1-1 1,1 0 0,-1 0-1,0-1 1,0 0-1,0 1 1,0-1 0,0 0-1,-1-1 1,5-4-1,-5 5 23,1 1-1,-1-1 0,0 0 0,0 0 0,0-1 1,0 1-1,-1-1 0,1 1 0,-1-1 0,0 0 1,0 0-1,-1 0 0,1 0 0,-1 0 1,1 0-1,-1-1 0,-1 1 0,1 0 0,-1 0 1,1-1-1,-1 1 0,0-1 0,-2-5 0,2 9-57,-1 0-1,1-1 0,-1 1 1,0 0-1,0 0 0,0 0 0,0 0 1,1 0-1,-1 0 0,-1 1 1,1-1-1,0 0 0,0 0 1,0 1-1,0-1 0,0 0 0,-1 1 1,1-1-1,0 1 0,0 0 1,-1-1-1,1 1 0,0 0 1,-1 0-1,1 0 0,0 0 0,-1 0 1,1 0-1,0 0 0,-1 1 1,1-1-1,0 0 0,0 1 0,-1-1 1,1 1-1,0-1 0,-3 2 1,-1 0-24,0 1 1,0-1 0,0 1 0,0 0-1,0 0 1,0 1 0,-6 6-1,-1 4-7,1 0 0,1 1 0,0 0 0,-14 33 0,19-38 66,1 0 0,1 0 0,-1 1-1,1 0 1,1-1 0,0 1-1,1 0 1,0 0 0,1 15-1,0-25-98,1 0-1,-1 1 0,1-1 0,-1 0 0,1 0 1,-1 0-1,1 0 0,0 0 0,0 0 1,0 0-1,0 0 0,-1-1 0,1 1 0,0 0 1,0 0-1,1-1 0,-1 1 0,0-1 0,0 1 1,0-1-1,0 1 0,0-1 0,1 0 0,-1 1 1,0-1-1,0 0 0,1 0 0,-1 0 0,1 0 1,47 0-3542,-35 0 1165,14-1-3270,0 0-1986</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6:08.664"/>
    </inkml:context>
    <inkml:brush xml:id="br0">
      <inkml:brushProperty name="width" value="0.025" units="cm"/>
      <inkml:brushProperty name="height" value="0.025" units="cm"/>
      <inkml:brushProperty name="color" value="#E71224"/>
    </inkml:brush>
  </inkml:definitions>
  <inkml:trace contextRef="#ctx0" brushRef="#br0">0 157 9545,'0'0'1698,"5"-10"-6199,1-2 4081,15-30 770,-8 7 2861,-4 6 2487,-6 1 4895,-12 56-7961,2-1-2077,0 0 1,2 1-1,1-1 1,1 1-1,1 0 1,3 37-1,-1-43-482,3-6-73,5-19 0,6-26 0,2-53 0,-11 51 0,14-50 0,-18 80-9,0 0 1,-1-1-1,1 1 0,0 0 1,-1 0-1,1 0 0,0 0 1,0 0-1,0 0 0,0 0 1,0 0-1,0 1 0,0-1 1,0 0-1,0 1 0,1-1 1,-1 0-1,0 1 0,0-1 1,1 1-1,-1 0 0,2-1 1,35-2-819,-4 0-891,-6-9-3220,2-3-3171</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6:09.783"/>
    </inkml:context>
    <inkml:brush xml:id="br0">
      <inkml:brushProperty name="width" value="0.025" units="cm"/>
      <inkml:brushProperty name="height" value="0.025" units="cm"/>
      <inkml:brushProperty name="color" value="#E71224"/>
    </inkml:brush>
  </inkml:definitions>
  <inkml:trace contextRef="#ctx0" brushRef="#br0">133 62 6118,'0'0'22346,"2"9"-21780,0-4-540,-1 0-1,-1 0 1,1 1 0,-1-1-1,0 0 1,0 0 0,-1 1-1,1-1 1,-1 0-1,0 0 1,-3 6 0,-28 64 56,9-29 22,-53 96 166,163-300-2098,-25 42 276,-44 79 1328,-13 27 235,-1 0-1,1 0 1,1 0 0,0 1 0,0 0-1,1 0 1,13-14 0,-19 23-5,-1 1 1,1-1-1,-1 0 1,1 1-1,-1-1 1,0 1 0,1-1-1,-1 1 1,0-1-1,1 1 1,-1-1 0,0 1-1,0-1 1,1 1-1,-1-1 1,0 1-1,0-1 1,0 1 0,0 0-1,0-1 1,0 1-1,0-1 1,0 1 0,0 0-1,0-1 1,0 1-1,0-1 1,0 1 0,-1 0-1,1 25 149,-26 136 661,15-105 591,-8 117 0,19-183-1400,-1 0 0,-1 1 0,1 0 1,-1-1-1,-1 1 0,0 0 0,0 0 0,0 0 0,-1 0 0,0 1 1,-1-1-1,-7-9 0,-8-14 7,19 29-14,0 1 0,0-1 0,0 0 0,0 0 1,0 0-1,0 0 0,1 0 0,-1 0 0,1 0 0,-1 0 1,1 0-1,0-1 0,0 1 0,0-3 0,0 3 1,1 1 0,-1 0 0,1 0 0,-1 0 0,1 0 0,-1 0 0,1 0 0,0 0 0,-1 0 0,1 0 1,0 0-1,0 0 0,0 1 0,0-1 0,0 0 0,0 0 0,0 1 0,0-1 0,1 0 0,6-2 5,1 1-1,-1 0 1,1 0 0,-1 1 0,1 0 0,8 0-1,-3 0-4,-7 0-11,-1 1 0,1-1-1,-1 1 1,1 0 0,0 1 0,-1 0 0,1 0 0,-1 0 0,12 4 0,-15-3-13,-1 0 1,1 0 0,-1 0-1,1 0 1,-1 0 0,0 1-1,0-1 1,0 1 0,0 0-1,0-1 1,-1 1 0,1 0-1,-1 0 1,0 0 0,0 0-1,0 0 1,0 0 0,0 0-1,-1 1 1,1-1 0,-1 6-1,2 32 55,-2 42 0,7-142 446,0-118 0,27 204-750,-30-23-8,1-1 1,0-1 0,-1 1 0,1-1 0,0 1 0,0-2-1,0 1 1,1 0 0,-1-1 0,0 0 0,8 0 0,-9 0-240,0-1 1,0 0 0,0 0 0,0-1-1,0 1 1,0-1 0,0 0-1,-1 0 1,1 0 0,0-1-1,-1 1 1,1-1 0,-1 0 0,1 0-1,-1 0 1,4-4 0,14-15-4837</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6:10.126"/>
    </inkml:context>
    <inkml:brush xml:id="br0">
      <inkml:brushProperty name="width" value="0.025" units="cm"/>
      <inkml:brushProperty name="height" value="0.025" units="cm"/>
      <inkml:brushProperty name="color" value="#E71224"/>
    </inkml:brush>
  </inkml:definitions>
  <inkml:trace contextRef="#ctx0" brushRef="#br0">70 1 15919,'-5'10'2883,"-10"22"164,-15 48-1,25-67-2394,2 0-1,-1 0 1,1 0 0,1 0-1,1 0 1,0 0 0,0 0-1,2 17 1,0-29-641,-1 0 0,1 0 0,-1-1 0,0 1 0,1 0 0,-1-1 0,1 1 1,0 0-1,-1-1 0,1 1 0,-1-1 0,1 1 0,0-1 0,0 1 0,-1-1 0,1 0 1,0 1-1,0-1 0,-1 0 0,1 1 0,0-1 0,0 0 0,0 0 0,-1 0 0,1 0 0,0 0 1,0 0-1,0 0 0,0 0 0,0 0 0,-1 0 0,1 0 0,0-1 0,0 1 0,0 0 0,-1 0 1,1-1-1,1 0 0,30-13-33,-10-4-493,-18 14 399,0 0 0,1 1 0,-1-1 0,1 1 0,-1 0 0,1 0 0,0 0 1,0 1-1,0 0 0,0 0 0,1 0 0,-1 1 0,1-1 0,-1 1 0,8 0 0,-11 1 127,-1 1 0,1 0 0,-1 0 0,0 0 1,1 0-1,-1 0 0,0 1 0,0-1 0,0 0 0,0 0 1,0 1-1,0-1 0,0 1 0,0-1 0,0 1 1,-1-1-1,1 1 0,-1-1 0,1 1 0,-1 0 0,0-1 1,1 1-1,-1 0 0,0-1 0,0 1 0,0 0 1,0-1-1,-1 3 0,-1 53 930,1-50-817,0-1 0,-1 1-1,0-1 1,0 1 0,0-1 0,-1 0 0,0 0 0,0 0 0,-1-1 0,1 1 0,-8 7 0,9-10-61,-1 1 1,0-1 0,0-1 0,-1 1 0,1 0 0,0-1 0,-1 0 0,0 0 0,1 0 0,-1 0 0,0 0 0,0-1-1,0 1 1,0-1 0,0 0 0,0-1 0,-1 1 0,-7-1 0,10 0-214,1 0 0,-1-1 0,0 1 0,1-1 0,-1 0 0,1 1-1,0-1 1,-1 0 0,1 0 0,-1 0 0,1 0 0,0 0 0,0 0 0,0 0 0,0-1 0,0 1 0,0 0 0,0-1 0,0 1-1,0-1 1,0 1 0,1-1 0,-1 1 0,1-1 0,-1 1 0,1-1 0,0 0 0,-1 1 0,1-1 0,0-2 0,0-1-566,-1 1 0,1-1 1,0 1-1,0-1 1,1 0-1,-1 1 1,1 0-1,0-1 0,0 1 1,4-7-1,6-7-6298</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6:10.626"/>
    </inkml:context>
    <inkml:brush xml:id="br0">
      <inkml:brushProperty name="width" value="0.025" units="cm"/>
      <inkml:brushProperty name="height" value="0.025" units="cm"/>
      <inkml:brushProperty name="color" value="#E71224"/>
    </inkml:brush>
  </inkml:definitions>
  <inkml:trace contextRef="#ctx0" brushRef="#br0">1 137 15407,'0'0'14798,"10"-5"-14494,3-3-227,1-1-1,-1 0 1,13-12-1,-22 18-44,0-1 0,-1 1 0,1-1 0,-1 0 0,0 0 0,0 0 0,0 0 0,0-1 0,-1 1-1,0-1 1,0 1 0,0-1 0,0 0 0,-1 0 0,0 0 0,1-8 0,-2 13-13,0 0 1,0-1-1,-1 1 0,1 0 1,0 0-1,0-1 1,0 1-1,-1 0 1,1 0-1,0 0 1,-1 0-1,1 0 1,0-1-1,0 1 0,-1 0 1,1 0-1,0 0 1,-1 0-1,1 0 1,0 0-1,0 0 1,-1 0-1,1 0 1,0 0-1,-1 0 0,1 0 1,0 0-1,-1 0 1,1 0-1,0 0 1,0 1-1,-1-1 1,1 0-1,0 0 1,-1 0-1,1 0 0,0 1 1,0-1-1,-1 0 1,1 0-1,0 0 1,0 1-1,-1-1 1,-12 9 63,4 3-73,1 0 0,0 0 0,1 1 0,0 0 0,1 0 0,1 1 0,0 0 0,0 0-1,2 0 1,0 0 0,0 1 0,2-1 0,-1 28 0,2-41-7,0 0 0,0 0 0,0 1-1,-1-1 1,1 0 0,1 0 0,-1 0 0,0 0 0,0 0-1,0 0 1,0 0 0,1 0 0,-1 0 0,0 0 0,1 0 0,-1 0-1,1 0 1,-1 0 0,1 0 0,0-1 0,-1 1 0,1 0 0,0 0-1,0 0 1,-1-1 0,1 1 0,0 0 0,0-1 0,0 1-1,0-1 1,0 1 0,0-1 0,0 0 0,0 1 0,0-1 0,0 0-1,0 0 1,0 1 0,0-1 0,0 0 0,0 0 0,0 0-1,0 0 1,0 0 0,1-1 0,-1 1 0,0 0 0,0 0 0,0-1-1,0 1 1,0-1 0,0 1 0,-1-1 0,1 1 0,0-1-1,1 0 1,5-2 2,-1-1-1,0 0 1,0 0-1,0 0 0,-1 0 1,1-1-1,4-6 1,5-10-215,-1 0 0,-1 0 0,-1-2 0,-1 1 0,13-41 0,-48 174-276,19-89 674,1-1 0,0 1 0,1 36 1,3-57-188,-1-1 0,1 1 1,0-1-1,0 1 0,0-1 1,0 0-1,0 1 0,1-1 1,-1 1-1,0-1 0,0 1 1,0-1-1,0 0 1,0 1-1,1-1 0,-1 1 1,0-1-1,0 0 0,0 1 1,1-1-1,-1 0 0,0 1 1,1-1-1,-1 0 0,0 1 1,1-1-1,-1 0 0,0 0 1,1 1-1,-1-1 1,1 0-1,-1 0 0,0 0 1,1 0-1,-1 0 0,1 1 1,-1-1-1,1 0 0,-1 0 1,1 0-1,-1 0 0,0 0 1,1 0-1,-1 0 1,1-1-1,-1 1 0,1 0 1,-1 0-1,0 0 0,1 0 1,-1 0-1,1-1 0,-1 1 1,0 0-1,1 0 0,-1-1 1,0 1-1,1 0 0,-1-1 1,0 1-1,1-1 1,23-19-150,20-54-2534,-9-6-6546,-23 43 2757</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6:11.032"/>
    </inkml:context>
    <inkml:brush xml:id="br0">
      <inkml:brushProperty name="width" value="0.025" units="cm"/>
      <inkml:brushProperty name="height" value="0.025" units="cm"/>
      <inkml:brushProperty name="color" value="#E71224"/>
    </inkml:brush>
  </inkml:definitions>
  <inkml:trace contextRef="#ctx0" brushRef="#br0">125 1 5637,'0'0'22395,"1"8"-22310,-1 17-18,-1-1 0,-1 0 0,-1 0 0,-1 0 0,-13 44 0,8-35 550,1 0 0,-5 65 0,16-62-544,-2-36-98,-1-1 1,0 1-1,0-1 0,0 1 1,0 0-1,1-1 0,-1 1 0,0-1 1,0 1-1,1 0 0,-1-1 0,0 1 1,1 0-1,-1-1 0,0 1 1,1 0-1,-1 0 0,1-1 0,-1 1 1,0 0-1,1 0 0,-1 0 1,1-1-1,-1 1 0,1 0 0,-1 0 1,0 0-1,1 0 0,-1 0 0,1 0 1,-1 0-1,1 0 0,-1 0 1,1 0-1,-1 0 0,1 0 0,-1 1 1,0-1-1,1 0 0,-1 0 0,1 0 1,-1 1-1,0-1 0,1 0 1,-1 0-1,0 1 0,1-1 0,-1 0 1,0 1-1,1-1 0,-1 0 0,0 1 1,1-1-1,-1 0 0,0 1 1,0-1-1,0 1 0,1-1 0,-1 1 1,0-1-1,0 0 0,0 1 0,0-1 1,0 1-1,0 0 0,2-5-313,0-1 0,0 0 0,-1 1-1,0-1 1,0 0 0,0 0 0,0 0-1,-1 1 1,0-1 0,0 0 0,-1-6 0,0 1 182,0 1 0,0-1 1,-1 1-1,-6-19 1,3 17 363,-1 0 1,0 0 0,0 0 0,-1 1-1,-1 0 1,1 0 0,-2 1 0,1 0-1,-19-15 1,39 25 4089,29-2-2423,-7 0-1380,-13 2-735,41-1 226,-36-9-3091,-24 9 2565,-1-1 1,1 0-1,-1 0 1,0 0-1,0-1 1,0 1-1,0 0 1,1 0-1,-1 0 1,-1-1-1,1 1 1,0-1-1,1-2 1,3-14-7538</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9:46.670"/>
    </inkml:context>
    <inkml:brush xml:id="br0">
      <inkml:brushProperty name="width" value="0.025" units="cm"/>
      <inkml:brushProperty name="height" value="0.025" units="cm"/>
    </inkml:brush>
  </inkml:definitions>
  <inkml:trace contextRef="#ctx0" brushRef="#br0">222 1 15855,'0'0'8152,"10"6"-6716,-8-5-1381,3 3 113,1-1 0,-1 1 0,1-1 0,-1 2 0,-1-1 0,1 0 0,0 1 0,-1 0 0,0 0 0,0 1 0,-1-1 0,1 1 0,-1-1 1,0 1-1,4 12 0,-5-4 49,0 1 1,-1-1-1,0 1 1,-1 0-1,0-1 1,-2 1-1,1 0 1,-2-1 0,0 0-1,-1 0 1,0 0-1,-10 22 1,-10 13-128,-1-1 0,-35 47-1,28-44-117,30-47-29,-59 90-2043,14-37-4738,16-26-2707</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6:11.377"/>
    </inkml:context>
    <inkml:brush xml:id="br0">
      <inkml:brushProperty name="width" value="0.025" units="cm"/>
      <inkml:brushProperty name="height" value="0.025" units="cm"/>
      <inkml:brushProperty name="color" value="#E71224"/>
    </inkml:brush>
  </inkml:definitions>
  <inkml:trace contextRef="#ctx0" brushRef="#br0">1 4 13869,'0'0'17937,"51"3"-23927,-35-9-9608</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6:12.012"/>
    </inkml:context>
    <inkml:brush xml:id="br0">
      <inkml:brushProperty name="width" value="0.025" units="cm"/>
      <inkml:brushProperty name="height" value="0.025" units="cm"/>
      <inkml:brushProperty name="color" value="#E71224"/>
    </inkml:brush>
  </inkml:definitions>
  <inkml:trace contextRef="#ctx0" brushRef="#br0">16 1 6854,'0'0'19785,"5"9"-18205,-1-2-1426,-1 0 0,0 0 0,-1 0 0,0 1 0,0-1 1,0 0-1,-1 1 0,0 0 0,-1-1 0,0 1 0,0-1 0,0 1 1,-1 0-1,0-1 0,-3 12 0,-6 18 266,2 1 1,1 0-1,-2 60 1,9-97-418,0 0 1,0-1-1,0 1 1,0 0-1,0 0 1,1-1 0,-1 1-1,0 0 1,0 0-1,1-1 1,-1 1-1,0 0 1,1-1-1,-1 1 1,1 0-1,-1-1 1,1 1 0,-1 0-1,1-1 1,0 1-1,-1-1 1,1 1-1,-1-1 1,1 0-1,0 1 1,0-1 0,-1 0-1,2 1 1,28 2 129,29-17 31,-31 5-2262,-1-1 0,0-2 0,45-27 0,-44 16-5237</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6:12.385"/>
    </inkml:context>
    <inkml:brush xml:id="br0">
      <inkml:brushProperty name="width" value="0.025" units="cm"/>
      <inkml:brushProperty name="height" value="0.025" units="cm"/>
      <inkml:brushProperty name="color" value="#E71224"/>
    </inkml:brush>
  </inkml:definitions>
  <inkml:trace contextRef="#ctx0" brushRef="#br0">115 75 14798,'0'0'4997,"-9"2"-4891,9-2-105,-4 0 138,0 0 0,1 1 0,-1 0 0,0 0 0,1 0 0,-1 0 0,1 0 0,0 1 0,-1-1 0,1 1 0,0 0 0,0 0 0,0 0 0,0 1 0,0-1 0,0 1 0,1-1 0,-1 1 1,1 0-1,-4 6 0,1 0 301,0 1 0,0 0 0,1 0-1,0 1 1,1-1 0,0 1 0,1 0 0,0-1 0,1 1 0,0 0 0,1 14 0,0-23-431,1 0 0,-1-1 0,1 1 0,-1-1 0,1 1 0,-1-1 0,1 1 0,0-1 0,0 0 0,0 1 0,0-1 0,0 0 0,0 0 0,0 1 0,0-1 0,0 0 0,1 0-1,-1 0 1,0-1 0,1 1 0,-1 0 0,1 0 0,-1-1 0,1 1 0,-1-1 0,1 1 0,-1-1 0,1 0 0,-1 1 0,1-1 0,0 0 0,-1 0 0,1 0 0,0 0 0,-1-1 0,1 1 0,-1 0 0,1-1 0,1 0 0,4 0 8,0-1 0,0 1 0,-1-1 0,1-1 0,-1 1 0,0-1 0,1-1 1,5-3-1,-3 0 216,0-1 1,-1-1-1,0 1 0,0-1 1,-1 0-1,0-1 1,0 0-1,10-21 0,-14 24-86,1-1 0,-2 0-1,1 0 1,-1 0-1,0-1 1,0 1 0,-1 0-1,0-1 1,-1 1 0,0-1-1,0 1 1,-1-1-1,-2-10 1,3 18-148,0-1 0,-1 0 0,1 1 0,-1-1 0,1 0 0,-1 1 0,0-1 1,1 1-1,-1-1 0,0 1 0,0-1 0,0 1 0,0 0 0,0-1 0,-1 1 0,1 0 0,0 0 0,-1 0 0,1 0 0,0 0 0,-1 0 0,1 0 1,-1 1-1,0-1 0,1 1 0,-1-1 0,1 1 0,-1-1 0,0 1 0,0 0 0,1 0 0,-1-1 0,0 1 0,1 1 0,-1-1 0,0 0 0,1 0 1,-1 1-1,-2 0 0,1 0-21,0 0 0,0 0 1,0 0-1,1 1 1,-1-1-1,0 1 0,1 0 1,-1 0-1,1-1 1,0 2-1,-1-1 0,1 0 1,0 0-1,0 1 1,0-1-1,1 1 0,-1 0 1,1 0-1,-1-1 0,-1 7 1,2-7-270,1 0 1,-1 1-1,1-1 1,-1 1-1,1-1 1,0 1-1,0-1 1,0 1-1,0-1 1,0 1-1,1-1 1,-1 1-1,1-1 1,-1 0-1,1 1 1,0-1-1,2 4 1,-1-4-351,-1-1 1,1 1 0,0-1 0,-1 1 0,1-1-1,0 0 1,0 0 0,0 0 0,0 0 0,0 0 0,0 0-1,1-1 1,-1 1 0,0-1 0,0 1 0,0-1-1,1 0 1,-1 0 0,3 0 0,19 0-9439</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6:12.962"/>
    </inkml:context>
    <inkml:brush xml:id="br0">
      <inkml:brushProperty name="width" value="0.025" units="cm"/>
      <inkml:brushProperty name="height" value="0.025" units="cm"/>
      <inkml:brushProperty name="color" value="#E71224"/>
    </inkml:brush>
  </inkml:definitions>
  <inkml:trace contextRef="#ctx0" brushRef="#br0">110 1 11723,'0'0'9241,"-8"11"-6380,-6 9-2174,2 2-1,0 0 0,1 0 1,2 1-1,0 0 0,-10 42 1,14-45-396,1 0 0,1 0 0,1 0 0,0 1-1,3 37 1,-1-57-278,0 1 0,0-1 0,1 0 0,-1 0 0,0 1-1,0-1 1,1 0 0,-1 0 0,1 1 0,-1-1-1,1 0 1,0 0 0,-1 0 0,1 0 0,0 0 0,0 0-1,-1 0 1,1 0 0,0 0 0,0 0 0,0-1 0,0 1-1,1 0 1,-1-1 0,0 1 0,0 0 0,0-1-1,0 1 1,1-1 0,-1 0 0,0 1 0,0-1 0,1 0-1,-1 0 1,0 0 0,0 0 0,1 0 0,-1 0 0,0 0-1,1-1 1,0 1 0,2-1 63,0-1-1,0 1 1,0-1 0,0 1-1,0-1 1,0-1 0,-1 1-1,1 0 1,-1-1 0,0 0-1,4-3 1,30-40 136,-24 30-35,0 0-1,21-20 1,-34 36-174,0-1 0,1 1-1,-1 0 1,0 0 0,1-1-1,-1 1 1,0 0 0,0 0 0,1-1-1,-1 1 1,0 0 0,1 0-1,-1 0 1,1 0 0,-1-1-1,0 1 1,1 0 0,-1 0 0,0 0-1,1 0 1,-1 0 0,1 0-1,-1 0 1,0 0 0,1 0 0,-1 0-1,1 0 1,-1 0 0,0 0-1,1 1 1,-1-1 0,0 0 0,1 0-1,0 1 1,4 14 56,-4 34-13,-1-32-43,0-15-3,0-1 0,0 1 0,0-1 0,0 1 0,0-1 0,1 1 0,-1-1 0,0 1 0,1-1 0,-1 0 0,1 1 0,0-1 0,-1 0 0,1 1 0,0-1 0,0 0 0,0 0 0,0 0 0,0 1 0,2 0 0,-2-1 0,0-1 0,0 0 0,0 1 0,1-1 0,-1 0 0,0 0 0,0 0 0,0 0 0,1 0 0,-1 0 0,0 0 0,0-1 0,0 1 0,1 0 0,-1-1 0,0 1 0,0 0 0,0-1 0,2-1 0,4-2 0,0-1 0,0 0 0,-1-1 0,1 0 0,7-9 0,-2 0 0,26-28 0,-36 40 0,0 1 0,1 0 0,-1 0 0,0 0 0,1 0 0,-1 1 0,1-1 0,-1 1 0,1-1 0,0 1 0,0 0 0,0 0 0,0 0 0,3 0 0,-3 47 0,-4-41 0,1 3 0,3 23 0,-2-31 0,-1 1 0,0-1 0,1 1 0,-1-1 0,1 1 0,-1-1 0,1 1 0,-1-1 0,1 1 0,-1-1 0,1 0 0,0 1 0,-1-1 0,1 0 0,-1 0 0,1 1 0,0-1 0,-1 0 0,1 0 0,0 0 0,-1 0 0,1 0 0,0 0 0,0 0 0,-1 0 0,1 0 0,0 0 0,-1 0 0,1 0 0,0 0 0,-1-1 0,1 1 0,-1 0 0,1-1 0,0 1 0,-1 0 0,1-1 0,-1 1 0,1-1 0,-1 1 0,1 0 0,-1-1 0,1 1 0,0-2 0,50-41 0,2-3 0,-49 43 0,0 0 0,1 1 0,-1 0 0,0 0 0,1 0 0,-1 0 0,1 1 0,-1-1 0,1 1 0,0 0 0,8 0 0,-11 2-31,-1 0 1,0-1-1,0 1 1,0 0-1,0 0 1,0 0-1,0 0 1,0 0-1,0 0 1,-1 1-1,1-1 0,0 0 1,-1 0-1,1 1 1,0-1-1,-1 0 1,0 1-1,1-1 1,-1 0-1,0 1 0,0-1 1,0 0-1,0 1 1,0-1-1,0 1 1,0 2-1,0 0-283,0 1 0,0-1 0,0 1 0,-1-1 0,1 0 0,-1 1 0,0-1 0,-2 6 0</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6:13.598"/>
    </inkml:context>
    <inkml:brush xml:id="br0">
      <inkml:brushProperty name="width" value="0.025" units="cm"/>
      <inkml:brushProperty name="height" value="0.025" units="cm"/>
      <inkml:brushProperty name="color" value="#E71224"/>
    </inkml:brush>
  </inkml:definitions>
  <inkml:trace contextRef="#ctx0" brushRef="#br0">68 1 14926,'0'0'12086,"-6"9"-11461,-4 12-569,1-1 1,0 2-1,2-1 0,0 1 1,2 0-1,0 0 0,1 1 1,0 34-1,3-44-39,1 0 0,0 1 0,1-1-1,0 1 1,1-1 0,6 18 0,-7-27-124,1 0 0,-1-1-1,1 1 1,0-1 0,0 1 0,1-1 0,-1 0-1,1 0 1,-1 0 0,1 0 0,0 0 0,0 0 0,0-1-1,0 0 1,1 1 0,-1-1 0,1-1 0,-1 1-1,1 0 1,0-1 0,0 0 0,0 0 0,-1 0 0,1 0-1,0 0 1,5-1 0,5 1-1553,1 0 0,-1-1-1,27-3 1,7-10-3935</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6:13.925"/>
    </inkml:context>
    <inkml:brush xml:id="br0">
      <inkml:brushProperty name="width" value="0.025" units="cm"/>
      <inkml:brushProperty name="height" value="0.025" units="cm"/>
      <inkml:brushProperty name="color" value="#E71224"/>
    </inkml:brush>
  </inkml:definitions>
  <inkml:trace contextRef="#ctx0" brushRef="#br0">14 0 18770,'0'0'8360,"-14"55"-7111,14-17-577,0 3-255,0 4-289,2-1-128,8-6 0,-1-2 0,3-10-801,-3-6-1024,0-11-1218,0-5-545</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6:14.283"/>
    </inkml:context>
    <inkml:brush xml:id="br0">
      <inkml:brushProperty name="width" value="0.025" units="cm"/>
      <inkml:brushProperty name="height" value="0.025" units="cm"/>
      <inkml:brushProperty name="color" value="#E71224"/>
    </inkml:brush>
  </inkml:definitions>
  <inkml:trace contextRef="#ctx0" brushRef="#br0">0 95 14510,'0'0'3694,"3"-11"171,-2 7-3607,0 0 0,0 0 0,0 0 0,0 0 0,1 0 0,0 0 0,0 1 0,0-1 0,0 0 0,0 1 0,1-1 0,-1 1 0,1 0 0,0 0 0,0 0 0,0 0 0,1 1 0,-1-1 0,1 1 0,-1 0 0,1 0 0,0 0 0,-1 0 0,1 1 0,0-1 0,0 1 0,1 0 0,-1 0 1,8 0-1,-4 0-219,0 1 0,0 0 0,0 1 0,0-1 0,0 2 1,0-1-1,0 1 0,0 0 0,-1 0 0,1 1 0,-1 0 1,14 8-1,-17-8-41,0 0 0,0 0 1,-1 0-1,0 0 0,1 1 1,-1 0-1,0-1 0,0 1 0,-1 0 1,1 1-1,-1-1 0,0 0 0,0 1 1,0-1-1,-1 1 0,0-1 1,0 1-1,0 0 0,0-1 0,-1 1 1,1 0-1,-2 9 0,0-9 51,0 1-1,-1-1 0,1 0 0,-1 0 0,0-1 1,-1 1-1,1 0 0,-1-1 0,0 0 0,0 1 1,0-1-1,-1 0 0,0 0 0,1-1 0,-1 1 1,0-1-1,-1 0 0,-4 3 0,2-1-136,0-1 0,-1 1 0,1-2 0,-1 1 0,0-1 0,0 0-1,0-1 1,-1 1 0,1-2 0,-15 2 0,46-18-7472,-8 4 4235,18-6-3396</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6:14.707"/>
    </inkml:context>
    <inkml:brush xml:id="br0">
      <inkml:brushProperty name="width" value="0.025" units="cm"/>
      <inkml:brushProperty name="height" value="0.025" units="cm"/>
      <inkml:brushProperty name="color" value="#E71224"/>
    </inkml:brush>
  </inkml:definitions>
  <inkml:trace contextRef="#ctx0" brushRef="#br0">17 64 12396,'0'0'4548,"1"8"-854,-1 20-1487,0 0-1,-8 43 1,-1 39 916,9-110-3103,0 1 0,0-1 0,0 1 0,-1-1 1,1 1-1,0-1 0,0 1 0,0-1 0,0 1 1,0-1-1,0 1 0,1-1 0,-1 1 0,0-1 0,0 1 1,0-1-1,0 1 0,1-1 0,-1 1 0,0-1 1,0 1-1,1-1 0,-1 1 0,0-1 0,1 0 0,-1 1 1,0-1-1,1 0 0,-1 1 0,1-1 0,-1 0 1,1 0-1,-1 1 0,0-1 0,1 0 0,-1 0 0,1 0 1,-1 1-1,1-1 0,-1 0 0,1 0 0,-1 0 1,1 0-1,0 0 0,-1 0 0,1 0 0,-1 0 0,1 0 1,-1 0-1,1-1 0,-1 1 0,1 0 0,-1 0 1,1-1-1,1 0 54,1 0 1,-1 0 0,0-1 0,0 1 0,0-1-1,0 1 1,0-1 0,0 0 0,0 0-1,1-3 1,4-5-35,-1-1 0,-1 0 0,0-1 0,-1 1 0,0-1 0,-1 0-1,0 0 1,1-15 0,-1 3-16,-2 0 0,-1 1-1,-3-33 1,3 55-24,0 0 0,0 0 0,0 0 0,0 0 0,0 0 0,-1-1 0,1 1 0,0 0 0,-1 0 0,1 0 0,-1 0 0,1 0 0,-1 0 0,1 0 0,-1 0 0,0 0 0,0 0 0,-1-1 0,2 2 0,-1 0 0,1 0 0,-1 1 0,0-1 0,1 0 0,0 0 0,-1 0 0,1 1 0,-1-1 0,1 0 0,-1 1 0,1-1 0,-1 0 0,1 1 0,0-1 0,-1 1 0,1-1 0,0 0 0,-1 1 0,1-1 0,0 1 0,0-1 0,-1 1 0,1-1 0,0 1 0,0-1 0,0 1 0,0-1 0,0 1 0,0-1 0,0 1 0,0-1 0,0 1 0,0 0 0,0-1 0,0 1 0,0 0 0,-1 13 0,-1 0 0,2-1 0,0 1 0,1 0 0,3 19 0,-4-31 0,0 0 0,0-1 0,1 1 0,-1 0 0,0 0 0,1 0 0,0 0 0,-1-1 0,1 1 0,0 0 0,0 0 0,0-1 0,0 1 0,0-1 0,0 1 0,1-1 0,-1 1 0,0-1 0,1 0 0,-1 0 0,1 0 0,-1 1 0,1-1 0,0-1 0,-1 1 0,1 0 0,0 0 0,0-1 0,0 1 0,-1-1 0,1 1 0,0-1 0,0 0 0,0 0 0,0 0 0,0 0 0,0 0 0,0 0 0,0-1 0,-1 1 0,1 0 0,0-1 0,0 0 0,0 1 0,-1-1 0,1 0 0,0 0 0,-1 0 0,1 0 0,2-2 0,3-1 0,-1-1 0,1 0 0,-1-1 0,0 1 0,0-1 0,-1-1 0,0 1 0,0-1 0,8-13 0,32-73 0,-35 71 0,-13 62 0,-3-8 0,1 0 0,-2 46 0,7-77 0,0 0 0,0-1 0,0 1 0,0-1 0,0 1 0,0-1 0,0 1 0,0-1 0,0 1 0,0-1 0,0 1 0,1-1 0,-1 1 0,0-1 0,0 1 0,0-1 0,1 1 0,-1-1 0,0 1 0,1-1 0,-1 1 0,0-1 0,1 1 0,-1-1 0,0 0 0,1 1 0,-1-1 0,1 0 0,-1 1 0,1-1 0,-1 0 0,1 0 0,0 1 0,18-8 0,16-24 0,-22 14 0,-1-1 0,-1 0 0,12-28 0,1-2 0,-19 76 0,-13 118-8189</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6:15.048"/>
    </inkml:context>
    <inkml:brush xml:id="br0">
      <inkml:brushProperty name="width" value="0.025" units="cm"/>
      <inkml:brushProperty name="height" value="0.025" units="cm"/>
      <inkml:brushProperty name="color" value="#E71224"/>
    </inkml:brush>
  </inkml:definitions>
  <inkml:trace contextRef="#ctx0" brushRef="#br0">1 0 12268,'0'0'9929,"1"54"-9897,18-39-1057,0-1-1794,2-2-2882,3-6-4933</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6:15.390"/>
    </inkml:context>
    <inkml:brush xml:id="br0">
      <inkml:brushProperty name="width" value="0.025" units="cm"/>
      <inkml:brushProperty name="height" value="0.025" units="cm"/>
      <inkml:brushProperty name="color" value="#E71224"/>
    </inkml:brush>
  </inkml:definitions>
  <inkml:trace contextRef="#ctx0" brushRef="#br0">59 0 13837,'0'0'12775,"-8"11"-12364,1-4-277,3-4-58,0 1 0,0 0 0,1 0 1,-1 1-1,1-1 0,0 1 0,0-1 0,0 1 0,1 0 0,0 0 0,0 0 0,0 0 1,0 1-1,0 6 0,42-9 164,-22-4-318,-11 0-29,0 1 0,0 0 0,0 0 0,0 1 0,0 0 0,9 2 0,-15-3 93,0 1 1,0-1 0,1 1 0,-1 0-1,0 0 1,0-1 0,0 1-1,0 0 1,0 0 0,0 0 0,0 0-1,0 0 1,0 0 0,-1 0-1,1 0 1,0 1 0,-1-1 0,1 0-1,-1 0 1,1 1 0,-1-1-1,1 0 1,-1 0 0,0 1 0,0-1-1,0 0 1,0 1 0,0-1 0,0 1-1,0-1 1,0 0 0,0 1-1,-1-1 1,1 0 0,-1 0 0,1 1-1,-1-1 1,0 2 0,-1 1 0,0-1 1,0 1-1,0-1 1,0 1 0,0-1-1,-1 0 1,0 0-1,0 0 1,0 0-1,0 0 1,0 0 0,-7 3-1,7-4-630,0 0 0,-1 0 1,1 0-1,-1-1 0,1 1 0,-1-1 0,0 0 1,-5 1-1,-10-2-6543</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9:52.968"/>
    </inkml:context>
    <inkml:brush xml:id="br0">
      <inkml:brushProperty name="width" value="0.025" units="cm"/>
      <inkml:brushProperty name="height" value="0.025" units="cm"/>
    </inkml:brush>
  </inkml:definitions>
  <inkml:trace contextRef="#ctx0" brushRef="#br0">188 81 5958,'0'0'14344,"4"-8"-11579,14-26-299,-17 33-2369,-1 1-1,0-1 1,1 1-1,-1 0 1,0-1-1,0 1 0,1-1 1,-1 1-1,0-1 1,0 1-1,0-1 0,0 1 1,0-1-1,0 1 1,0-1-1,0 1 0,0-1 1,0 1-1,0-1 1,0 1-1,0-1 0,0 1 1,0 0-1,0-1 1,0 1-1,-1-1 0,1 1 1,0-1-1,0 1 1,-1-1-1,1 1 0,0 0 1,-1-1-1,1 1 1,0 0-1,-1-1 0,1 1 1,0 0-1,-1-1 1,1 1-1,-1 0 0,1 0 1,-1-1-1,1 1 1,0 0-1,-1 0 0,1 0 1,-1 0-1,0 0 1,-26-1 172,21 2 92,-2 0-332,1 0-1,-1 1 1,1 0-1,0 0 1,0 1 0,0 0-1,0 0 1,0 0-1,0 1 1,1 0 0,0 1-1,0-1 1,0 1 0,0 0-1,-9 12 1,10-12 12,0 1 1,0 0-1,0 0 1,1 0-1,0 1 0,0-1 1,1 1-1,0 0 1,0 0-1,0 0 1,1 1-1,0-1 1,1 0-1,-1 1 1,1 14-1,1-21-33,0 1 0,0-1 0,1 0 0,-1 0 0,0 0 0,1 0 0,-1 0 1,1 0-1,-1 0 0,1 0 0,0 0 0,-1 0 0,1 0 0,0 0 0,0 0 0,0 0 0,-1 0 0,1-1 0,0 1 0,0 0 0,0-1 0,0 1 1,2 0-1,34 5 209,-27-6-175,0-1 0,0-1 0,0 1-1,0-1 1,11-5 0,-9 2-42,0-1 0,0 0 0,-1-1 0,0 0 0,15-12 0,-22 16 0,0-1 0,0 1 0,-1-1 0,1 1 0,-1-1 0,0 0 0,0 0 0,0-1 0,-1 1 0,1-1 0,-1 1 0,0-1 0,0 0 0,-1 0 0,1 1 0,0-11 0,-3 11-452,0 1-1,-1 0 1,1 0 0,-1 0-1,0 0 1,0 0 0,0 0-1,-1 1 1,1-1 0,0 1-1,-1-1 1,0 1-1,1 0 1,-1 0 0,0 0-1,0 1 1,-4-3 0,-19-14-5670,4-7-3925</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6:16.030"/>
    </inkml:context>
    <inkml:brush xml:id="br0">
      <inkml:brushProperty name="width" value="0.025" units="cm"/>
      <inkml:brushProperty name="height" value="0.025" units="cm"/>
      <inkml:brushProperty name="color" value="#E71224"/>
    </inkml:brush>
  </inkml:definitions>
  <inkml:trace contextRef="#ctx0" brushRef="#br0">29 243 18257,'0'0'1725,"0"-8"666,1-3-2059,-1-10 2750,-2 22-1669,-5 14-939,3-6-448,1 1-1,-1 0 1,2 0 0,-1 0-1,2 0 1,-1 0 0,1 0-1,1 1 1,1 18-1,-1-29-23,0 1 0,1-1 0,-1 1 0,0-1-1,1 1 1,-1-1 0,0 1 0,1-1-1,-1 1 1,1-1 0,-1 1 0,1-1 0,-1 0-1,1 1 1,-1-1 0,1 0 0,-1 0-1,1 1 1,0-1 0,-1 0 0,1 0 0,-1 0-1,1 0 1,0 1 0,-1-1 0,1 0-1,0 0 1,-1 0 0,1-1 0,-1 1 0,1 0-1,0 0 1,-1 0 0,1 0 0,-1 0-1,1-1 1,0 1 0,0-1 0,24-11 227,-10-1-7,-2 0-1,0-1 1,0 0-1,-1-1 0,-1-1 1,-1 1-1,0-2 1,10-23-1,-11 23-23,-1 0 0,-1-1 1,-1 0-1,-1 0 0,6-33 0,-14 104-156,-1 28-35,4-75-1,0 1-1,1-1 0,0 0 0,0 0 0,0 0 1,1 0-1,0 0 0,0 0 0,5 9 0,-6-13 1,1 1 0,-1-1 0,1 0 0,0 0 0,0 1-1,0-1 1,0-1 0,0 1 0,0 0 0,1 0 0,-1-1-1,0 1 1,1-1 0,0 0 0,-1 0 0,1 0 0,0 0-1,-1 0 1,1-1 0,0 1 0,0-1 0,0 1 0,0-1-1,-1 0 1,1 0 0,0-1 0,0 1 0,0-1-1,0 1 1,-1-1 0,1 0 0,0 0 0,-1 0 0,1 0-1,-1 0 1,1-1 0,2-1 0,2-1 13,-1 0-1,0-1 1,0 0 0,0 0-1,-1 0 1,1 0 0,-1-1-1,-1 0 1,1 0 0,-1 0 0,0-1-1,6-12 1,-8 15 43,-3 7-22,-3 43 4,4-44-41,0-1-1,0 1 0,0-1 0,0 1 1,1-1-1,-1 1 0,0-1 0,1 0 0,-1 1 1,1-1-1,-1 1 0,1-1 0,0 0 1,-1 0-1,1 1 0,0-1 0,0 0 0,0 0 1,0 0-1,0 0 0,0 0 0,0 0 1,0 0-1,1 0 0,-1-1 0,0 1 0,0 0 1,1-1-1,-1 1 0,0-1 0,1 1 0,-1-1 1,1 0-1,2 1 0,0-1 7,-1-1 0,1 1 0,0-1-1,0 0 1,0 0 0,-1 0 0,1 0 0,-1-1-1,1 1 1,-1-1 0,1 0 0,-1 0 0,0 0 0,0 0-1,0-1 1,0 0 0,0 1 0,-1-1 0,1 0-1,-1 0 1,1 0 0,-1-1 0,0 1 0,-1 0 0,1-1-1,0 1 1,-1-1 0,0 0 0,0 1 0,0-1-1,0 0 1,0-7 0,0 4 6,0 1-1,-1-1 0,1 0 1,-1 0-1,0 0 1,-1 1-1,0-1 1,0 0-1,-1 0 1,1 1-1,-1-1 1,-1 1-1,1-1 1,-1 1-1,0 0 1,-1 0-1,1 0 1,-6-5-1,9 10-14,0 1 0,-1 0 0,1 0 0,0 0 0,0 0 0,0 0 0,0 0 0,0 0 0,0-1 0,-1 1 0,1 0 0,0 0 0,0 0 0,0 0 0,0-1 0,0 1 0,0 0 0,0 0 0,0 0 0,0-1 0,0 1 0,0 0 0,0 0 0,0 0 0,0 0 0,0-1 0,0 1 0,0 0 0,0 0 0,0 0 0,0-1 0,0 1 0,0 0 0,0 0 0,0 0 0,0 0 0,0-1 0,0 1 0,1 0 0,-1 0 0,0 0 0,0 0 0,0 0 0,0-1 0,0 1 0,0 0 0,1 0 0,-1 0 0,0 0 0,0 0 0,0 0 0,0 0 0,1-1 0,18-2 0,34 2 0,-40 1 0,11 1-297,47-3-3692,-60 1 2386,-1 0 0,0-1 1,0-1-1,19-6 0,2-5-12778</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6:17.743"/>
    </inkml:context>
    <inkml:brush xml:id="br0">
      <inkml:brushProperty name="width" value="0.025" units="cm"/>
      <inkml:brushProperty name="height" value="0.025" units="cm"/>
      <inkml:brushProperty name="color" value="#E71224"/>
    </inkml:brush>
  </inkml:definitions>
  <inkml:trace contextRef="#ctx0" brushRef="#br0">83 260 15759,'0'0'12561,"5"13"-11531,-2-5-974,0-1-1,-1 1 0,0-1 1,-1 1-1,1 0 0,-2 0 0,1 0 1,-1 0-1,0 0 0,0 0 1,-1 0-1,0-1 0,-4 14 0,-47 107 140,9-25-1356,73-182-7350,12-36 154,-8-2 5297,-29 95 3669,-2 8 1061,0 1-1,1-1 1,10-22-1,-14 36-1608,0 0 0,0-1 0,0 1 0,0 0 0,0 0 0,0-1 0,0 1-1,0 0 1,0 0 0,0 0 0,0-1 0,0 1 0,1 0 0,-1 0 0,0 0 0,0-1 0,0 1 0,0 0 0,0 0 0,1 0 0,-1 0 0,0-1-1,0 1 1,0 0 0,0 0 0,1 0 0,-1 0 0,0 0 0,0 0 0,0-1 0,1 1 0,-1 0 0,0 0 0,0 0 0,1 0 0,-1 0 0,0 0 0,0 0-1,0 0 1,1 0 0,-1 0 0,0 0 0,0 0 0,1 0 0,-1 0 0,0 1 0,0-1 0,0 0 0,1 0 0,4 15 1093,-1 20-11,-5 44 848,-1-60-1596,1 0 0,1 0 0,0 0 0,2 0 0,0 0 0,1 0 0,1 0 0,11 32 0,-13-49-505,-1 1 0,1 0 0,-1-1 0,1 1 0,0-1 0,0 0-1,0 1 1,0-1 0,5 3 0,-6-4-294,0 0 1,0-1-1,0 1 0,1-1 0,-1 1 1,0-1-1,0 1 0,0-1 0,1 0 1,-1 0-1,0 0 0,1 1 0,-1-1 1,0 0-1,0-1 0,2 1 0,-3 0 192,1 0-1,-1-1 0,0 1 0,0 0 0,0-1 1,0 1-1,1 0 0,-1-1 0,0 1 0,0 0 1,0-1-1,0 1 0,0 0 0,0-1 0,0 1 1,0 0-1,0-1 0,0 1 0,0 0 0,0-1 1,0 1-1,0 0 0,0-1 0,0 1 0,0 0 0,-1-1 1,1 1-1,0 0 0,0-1 0,0 1 0,0 0 1,-1 0-1,1-1 0,0 1 0,0 0 0,-1 0 1,1-1-1,-1 1 0,-8-13-3077,-46-27 4953,45 34 99,-1 0 0,1-2 0,1 1 1,-16-16-1,25 23-1591,-1-1 1,1 1 0,-1-1-1,1 0 1,-1 1 0,1-1-1,0 0 1,-1 1 0,1-1-1,0 0 1,0 0 0,0 1-1,-1-1 1,1 0 0,0 0-1,0 1 1,0-1 0,0 0-1,0 0 1,0 1 0,0-1-1,1 0 1,-1 0 0,0 1-1,0-1 1,1 0 0,-1 1-1,0-1 1,1 0 0,-1 1-1,0-1 1,1 0 0,-1 1-1,1-1 1,-1 1 0,1-1-1,0 1 1,-1-1 0,1 1-1,-1-1 1,1 1 0,0-1-1,-1 1 1,2-1-1,43-18 1802,-23 11-1148,9-10-231,28-13-312,-55 29-492,0 1-1,0-1 0,0 1 0,0 0 1,1 1-1,-1-1 0,0 1 0,1-1 1,-1 1-1,0 1 0,1-1 0,6 2 1,-9-1 126,1 0 0,-1 0 0,0 1 0,0-1 0,0 1 1,0-1-1,-1 1 0,1 0 0,0-1 0,-1 1 0,1 0 1,-1 0-1,0 0 0,1 0 0,-1 0 0,0 1 0,0-1 1,-1 0-1,1 0 0,0 1 0,-1-1 0,1 0 0,-1 1 1,0 2-1,3 68 322,-3-56-67,-9 28 1541,6-35-830,3-9-418,4-17 241,10-16-440,-1-1-1,10-45 1,-19 63-99,-1 0 0,-1 0 1,-1 0-1,0 0 0,-1 0 0,0 0 1,-1 0-1,-4-17 0,2 30-260,1 13 56,2-10 37,0 1 0,0-1 0,1 0 0,-1 0 0,0 1 1,1-1-1,-1 0 0,0 0 0,1 1 0,0-1 0,-1 0 0,1 0 1,0 0-1,-1 0 0,1 0 0,0 0 0,0 0 0,0 0 1,0 0-1,0 0 0,0 0 0,0-1 0,0 1 0,0 0 0,3 0 1,0 0 5,0 0 0,1-1 0,-1 1 1,0-1-1,1-1 0,-1 1 0,0 0 1,1-1-1,-1 0 0,0 0 0,0 0 1,0-1-1,0 1 0,0-1 1,0 0-1,0 0 0,0-1 0,-1 1 1,1-1-1,-1 1 0,0-1 0,0 0 1,0 0-1,0-1 0,0 1 1,3-7-1,4-4 14,0 0 0,-2 0 0,0-1 0,0-1 0,8-24 0,-13 31-7,-1 0 0,0 0 1,0 1-1,-1-1 0,0 0 0,0 0 1,-1 0-1,-1 0 0,-1-12 1,2 20-15,0 1 0,0-1 1,0 1-1,0 0 0,0-1 1,0 1-1,0 0 0,0-1 1,0 1-1,-1 0 0,1-1 1,0 1-1,0 0 0,0-1 1,-1 1-1,1 0 1,0-1-1,0 1 0,-1 0 1,1 0-1,0-1 0,-1 1 1,1 0-1,0 0 0,-1 0 1,1 0-1,0-1 0,-1 1 1,1 0-1,0 0 1,-1 0-1,1 0 0,0 0 1,-1 0-1,1 0 0,-1 0 1,1 0-1,0 0 0,-1 0 1,1 0-1,0 0 0,-1 0 1,1 0-1,-1 0 0,1 1 1,0-1-1,-1 0 1,1 0-1,0 0 0,0 1 1,-1-1-1,1 0 0,0 0 1,-1 1-1,1-1 0,0 0 1,0 0-1,-1 1 0,1-1 1,0 0-1,0 1 0,0-1 1,-1 1-1,-11 21-111,-3 23 214,5-16 117,0 0 0,2 1 0,2 0 0,0 0 0,-2 60 0,10-80-218,-1-1 0,2 1 0,-1-1 0,1 0 0,1 0 0,-1 0 0,8 11 0,-6-10 0,0 1 0,-1-1 0,0 1 0,5 21 0,-8-13 9,-5-25 1,-5-32-104,9 30-164,0 0 1,1 0-1,-1 0 0,2 0 0,-1 1 1,1-1-1,0 0 0,0 1 0,1-1 1,5-8-1,-5 11 306,0 1 1,1-1-1,0 1 0,-1 0 1,1 0-1,1 0 1,-1 1-1,1 0 1,-1 0-1,1 0 0,0 0 1,0 0-1,0 1 1,0 0-1,9-2 1,-11 3-49,0 0 0,0 0 1,0 0-1,0 0 0,0 1 0,0-1 1,0 1-1,0 0 0,0 0 1,0 0-1,0 0 0,0 0 1,1 1-1,-1 0 0,0-1 0,0 1 1,-1 0-1,6 2 0,-6-1 32,0 1 0,-1-1 0,1 0 0,0 0 0,-1 1 0,1-1 0,-1 1 0,0-1 0,1 1 0,-2 0 0,1 0 0,0-1 0,0 1 1,-1 0-1,1 0 0,-1 0 0,0-1 0,0 1 0,-1 5 0,1-1 28,0 0 0,-1 0 1,0-1-1,0 1 0,0 0 1,-1-1-1,0 1 0,-1-1 1,1 0-1,-1 1 0,0-1 1,-1-1-1,-3 7 0,4-8-26,-1-1 0,1 1 0,-1-1 0,1 0 0,-1 0 0,0 0 0,0 0 0,0 0 0,-1-1 0,1 0 0,0 0 0,-1 0-1,0-1 1,1 1 0,-1-1 0,0 0 0,0 0 0,-9 0 0,11-2-49,0 1 0,0-1-1,-1 0 1,1 0 0,0 0 0,0 0-1,0 0 1,0-1 0,0 1 0,0-1 0,1 0-1,-1 0 1,0 0 0,1 0 0,0 0-1,-1-1 1,1 1 0,0-1 0,0 1-1,0-1 1,-1-4 0,1 4-52,0 0 0,0-1 0,0 1 0,1-1 0,-1 1 0,1-1 0,0 0 0,0 1 1,1-1-1,-1 0 0,1 0 0,-1 0 0,1 1 0,1-1 0,-1 0 0,0 0 0,1 0 0,1-5 0,0 8-540,0-1 0,1 1-1,-1-1 1,0 1 0,1 0-1,-1 0 1,1 0 0,-1 0 0,1 1-1,-1-1 1,1 1 0,0-1-1,-1 1 1,1 0 0,-1 0 0,6 0-1,4 0-2702,9-3-2941</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6:18.539"/>
    </inkml:context>
    <inkml:brush xml:id="br0">
      <inkml:brushProperty name="width" value="0.025" units="cm"/>
      <inkml:brushProperty name="height" value="0.025" units="cm"/>
      <inkml:brushProperty name="color" value="#E71224"/>
    </inkml:brush>
  </inkml:definitions>
  <inkml:trace contextRef="#ctx0" brushRef="#br0">1 402 11307,'0'1'583,"0"0"0,0 0 1,0 0-1,0 1 1,0-1-1,0 0 0,0 0 1,1 1-1,-1-1 1,0 0-1,1 0 0,-1 0 1,1 0-1,0 0 0,-1 0 1,1 0-1,0 0 1,-1 0-1,1 0 0,0 0 1,0 0-1,1 1 0,0-1-306,-1-1 0,1 1 0,-1-1 0,1 1-1,-1-1 1,1 0 0,-1 1 0,1-1-1,0 0 1,-1 0 0,1 0 0,0 0-1,-1-1 1,1 1 0,1-1 0,1 0-110,1 0 0,-1-1 0,0 1 0,0-1 0,0 0 1,0 0-1,0-1 0,-1 1 0,1-1 0,-1 0 0,0 0 1,4-4-1,-2 0-56,0-1-1,-1 1 1,-1-1 0,1 0 0,-1 0 0,0 0 0,-1 0 0,0-1 0,0 1-1,-1-1 1,0 1 0,-1-18 0,0 26-111,0 0 0,0 0 0,0 0 0,0-1 0,0 1 0,0 0 0,0 0 0,0 0 0,0 0 0,0-1 0,0 1 0,0 0 0,0 0 0,-1 0 0,1 0 0,0-1 0,0 1 0,0 0 0,0 0 0,0 0 0,0 0 0,-1 0 0,1 0 0,0-1 0,0 1 0,0 0 0,0 0 0,0 0 0,-1 0 0,1 0 0,0 0 0,0 0 0,0 0 0,-1 0 0,1 0 0,0 0 0,0 0 0,0 0 0,0 0 0,-1 0 0,1 0 0,0 0 0,0 0 0,0 0 0,0 0 0,-1 0 0,1 0 0,0 0 0,0 0 0,0 0 0,0 1 0,-1-1 0,1 0 0,0 0 0,0 0 0,0 0 0,0 0 0,0 0 0,-1 1 0,1-1 0,-10 10 0,2 9 0,1 0 0,1 0 0,0 1 0,2-1 0,0 1 0,1 1 0,0 32 0,3-53 0,0 1 0,0-1 0,0 1 0,0 0 0,0-1 0,0 1 0,0-1 0,0 1 0,1-1 0,-1 1 0,0-1 0,0 1 0,1-1 0,-1 1 0,0-1 0,1 1 0,-1-1 0,0 0 0,1 1 0,-1-1 0,1 1 0,-1-1 0,1 0 0,-1 0 0,1 1 0,-1-1 0,1 0 0,-1 0 0,1 1 0,-1-1 0,1 0 0,-1 0 0,1 0 0,-1 0 0,1 0 0,0 0 0,-1 0 0,1 0 0,-1 0 0,1 0 0,-1 0 0,1 0 0,-1 0 0,1-1 0,-1 1 0,1 0 0,-1 0 0,1-1 0,-1 1 0,1 0 0,0-1 0,28-17 0,-8-4 0,-2-2 0,0-1 0,-2 0 0,23-44 0,-33 56 0,0 5-5,-4 10-10,-2 23-29,-10 34-20,3 1 69,7-60-3,-1 0-1,0 0 1,0 0-1,1 1 1,-1-1-1,0 0 1,0 0-1,1 0 1,-1 0-1,0 0 1,1 0 0,-1 0-1,0 0 1,0 0-1,1 0 1,-1 0-1,0 0 1,1 0-1,-1 0 1,0 0-1,0 0 1,1 0-1,-1 0 1,0 0-1,1 0 1,-1-1-1,0 1 1,0 0-1,1 0 1,-1 0-1,0 0 1,0-1-1,0 1 1,1 0 0,-1 0-1,0-1 1,0 1-1,0 0 1,0 0-1,1-1 1,-1 1-1,0 0 1,0-1-1,13-11 39,2-11-36,-1 0 0,-1-1 0,-1 0 0,12-34 0,26-106-8,-45 141-60,12-41-424,-14 57 360,-2 10 22,-3 34 6,-15 80 267,8-70 35,-4 96 0,12-133-192,2 22 80,-1-32-97,0 1-1,0 0 0,0-1 0,0 1 1,0 0-1,1-1 0,-1 1 0,0 0 1,0 0-1,1-1 0,-1 1 1,0-1-1,1 1 0,-1 0 0,1-1 1,-1 1-1,1-1 0,-1 1 0,1-1 1,-1 1-1,1-1 0,-1 1 1,1-1-1,0 0 0,-1 1 0,1-1 1,-1 0-1,1 0 0,0 1 0,0-1 1,-1 0-1,2 0 0,-1-1-49,1 0 0,-1 0 0,0 0 0,0 0 0,0 0 1,0 0-1,-1 0 0,1 0 0,0-1 0,0 1 0,-1 0 0,1-1 0,-1 1 0,1 0 0,-1-1 0,1 1 0,-1-1 0,0 1 0,0-1 0,0 1 0,0 0 0,0-1 0,0 1 0,0-1 0,-1-1 0,-1-45-245,-1 37 424,0 1-1,0-1 1,-1 1-1,-1 0 0,0 0 1,0 1-1,-1 0 1,0 0-1,0 0 1,-1 0-1,-15-14 1,68 25 673,-12 1-2786,-31-3 1439,0 0-1,0 0 1,1 0-1,-1-1 0,0 0 1,0 1-1,1-1 1,-1 0-1,0 0 1,0-1-1,0 1 1,0 0-1,3-4 0,15-14-8234</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6:18.880"/>
    </inkml:context>
    <inkml:brush xml:id="br0">
      <inkml:brushProperty name="width" value="0.025" units="cm"/>
      <inkml:brushProperty name="height" value="0.025" units="cm"/>
      <inkml:brushProperty name="color" value="#E71224"/>
    </inkml:brush>
  </inkml:definitions>
  <inkml:trace contextRef="#ctx0" brushRef="#br0">220 0 18610,'0'0'12043,"4"59"-10538,2-22-896,-3 7-609,-3 6 0,0 6 0,-4 4 0,-11 5 0,-9 1 0,-5 3 0,-7 1 0,-3-6-833,-5-9-6598,3-9-11178</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7:42.181"/>
    </inkml:context>
    <inkml:brush xml:id="br0">
      <inkml:brushProperty name="width" value="0.025" units="cm"/>
      <inkml:brushProperty name="height" value="0.025" units="cm"/>
      <inkml:brushProperty name="color" value="#E71224"/>
    </inkml:brush>
  </inkml:definitions>
  <inkml:trace contextRef="#ctx0" brushRef="#br0">6042 932 11723,'-9'-9'646,"-233"-223"881,213 204-1528,-2 1-1,0 2 1,-2 1 0,-1 1 0,0 2 0,-2 2 0,-59-25 0,-281-77 243,255 87 336,-640-168 2098,555 159-1734,-367-27-1,328 60-894,0 11 0,0 11-1,-402 71 1,434-41-3,1 9 0,-343 133 0,453-140 223,3 5 1,-147 97-1,179-99-225,2 3 0,3 3-1,1 3 1,-63 76-1,93-94-44,1 2 0,2 0 0,1 2 0,3 1 0,-19 47 0,31-61 26,1 1 0,2 1-1,0 0 1,3 0 0,0 1 0,2-1 0,2 1 0,2 57-1,2-70-7,1 0 0,1 0 0,1-1-1,1 1 1,0-1 0,1 0 0,1-1-1,1 0 1,0 0 0,1-1 0,1 0-1,1-1 1,0 0 0,1-1-1,0 0 1,30 22 0,3-1 85,2-3 1,1-2-1,2-2 1,75 30-1,31 4-182,2-7 1,3-7-1,322 51 0,-164-60-384,360-4-1,-168-38 557,662-87-1,-796 34 780,-4-17 1,520-171-1,-706 178 663,202-101 0,-300 121-1312,-3-3 0,-2-4 0,-2-4 0,87-78 0,-143 111-115,-2 0 0,-1-2 0,-1-1 0,-1-1 0,31-52 0,-47 69-32,-1 0-1,0 0 1,0-1 0,-2 0 0,1 0 0,-1 0-1,-1 0 1,2-22 0,-5 26-49,1-1 0,-1 2 1,0-1-1,0 0 0,-1 0 1,0 0-1,-1 0 0,0 1 1,0 0-1,0-1 0,-1 1 0,0 0 1,-1 1-1,-9-13 0,-1 4-28,0 0-1,-1 1 1,0 1-1,-1 0 1,-1 2-1,0-1 1,-1 2-1,-23-9 1,-25-7-184,-80-21 0,-196-30-2853,-12 27-3703,82 21-1488</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7:42.852"/>
    </inkml:context>
    <inkml:brush xml:id="br0">
      <inkml:brushProperty name="width" value="0.025" units="cm"/>
      <inkml:brushProperty name="height" value="0.025" units="cm"/>
      <inkml:brushProperty name="color" value="#E71224"/>
    </inkml:brush>
  </inkml:definitions>
  <inkml:trace contextRef="#ctx0" brushRef="#br0">1033 27 9833,'24'-11'-325,"10"-4"9924,-52 25-8095,-291 169 3538,-44 23-4083,278-161-978,24-12-348,-1-2 1,-1-2 0,-97 30 0,127-52-2218,23-3 2412,-1-1 0,1 1 0,-1-1 0,1 1 0,-1 0 0,1-1 0,0 1 0,-1-1 0,1 1 0,-1-1 0,1 1 0,0-1 0,0 1 0,-1-1 1,1 0-1,0 1 0,0-1 0,0 1 0,0-1 0,-1 0 0,1 1 0,0-1 0,0 1 0,0-1 0,0 0 0,1 1 0,-1-1 0,0 1 0,0-1 0,0 0 0,0 1 0,1-1 0,4-27-5262</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7:43.193"/>
    </inkml:context>
    <inkml:brush xml:id="br0">
      <inkml:brushProperty name="width" value="0.025" units="cm"/>
      <inkml:brushProperty name="height" value="0.025" units="cm"/>
      <inkml:brushProperty name="color" value="#E71224"/>
    </inkml:brush>
  </inkml:definitions>
  <inkml:trace contextRef="#ctx0" brushRef="#br0">712 0 13453,'0'0'6416,"-10"3"-5519,-8 5-603,0 0 0,0 1 0,1 1 0,0 0 0,1 2 0,0 0 0,-15 15 0,-105 109 2149,129-129-2380,-358 409 2751,356-405-2596,6-9-132,0 1 0,0 0 0,0 0 0,1 0 0,-1 0 0,1 1 0,0-1 0,0 1 0,0-1 0,1 1 0,-1 0 0,1-1 0,0 1 0,0 0 0,0 0 0,0 0 0,1 0 0,0 4 0,0-6-79,1-1 0,0 0 1,0 0-1,0 0 0,0 1 0,0-1 1,0 0-1,0-1 0,0 1 0,0 0 1,0 0-1,0 0 0,1-1 0,-1 1 1,0 0-1,0-1 0,1 1 0,-1-1 1,1 0-1,-1 1 0,0-1 0,1 0 1,-1 0-1,1 0 0,-1 0 0,1 0 0,-1 0 1,0 0-1,3-1 0,5 1 22,69-2-766,1-4 0,150-29 0,-125 16-2476,21-3-2969</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4:05.572"/>
    </inkml:context>
    <inkml:brush xml:id="br0">
      <inkml:brushProperty name="width" value="0.025" units="cm"/>
      <inkml:brushProperty name="height" value="0.025" units="cm"/>
      <inkml:brushProperty name="color" value="#E71224"/>
    </inkml:brush>
  </inkml:definitions>
  <inkml:trace contextRef="#ctx0" brushRef="#br0">9 103 5381,'-1'-1'544,"0"-1"0,0 1 0,0-1 0,0 1 0,1-1-1,-1 0 1,0 1 0,1-1 0,0 1 0,-1-1 0,1 0 0,0 0 0,0 1 0,0-1 0,0 0-1,0 1 1,0-1 0,0 0 0,0 0 0,1 1 0,-1-1 0,1 0 0,0 1 0,-1-1-1,2-1 1,1-1-116,-1 1 0,1 0-1,0 1 1,0-1-1,0 0 1,0 1-1,0-1 1,0 1-1,1 0 1,6-2 0,3-2-35,0 1 0,1 1 0,0 0 1,-1 1-1,21-1 0,-31 3-289,1 1 0,0 0 0,-1-1-1,1 2 1,0-1 0,-1 0 0,1 1 0,0 0 0,-1 0-1,1 0 1,-1 0 0,1 0 0,-1 1 0,0 0-1,4 2 1,-5-3-69,-1 1 0,1 0 0,-1 0 0,0 0 0,0 0 0,0 0-1,0 0 1,0 1 0,0-1 0,0 0 0,-1 0 0,1 1 0,-1-1-1,0 0 1,1 1 0,-1-1 0,0 0 0,-1 1 0,1-1 0,0 0 0,-1 1-1,1-1 1,-1 0 0,0 0 0,-1 3 0,-2 6 86,-2 0 0,1-1 0,-1 1 0,-1-1 1,0-1-1,0 1 0,-1-2 0,0 1 0,-1-1 0,0 0 0,0 0 1,-16 9-1,10-6 298,0 1 0,1 1 0,-23 25 0,36-37-407,1 0 0,-1 0 0,0 0 1,0 0-1,1 0 0,-1 0 0,0 0 0,1 0 0,-1 0 0,1 0 0,-1 0 1,1 1-1,0-1 0,0 0 0,-1 0 0,1 0 0,0 1 0,0-1 1,0 0-1,0 0 0,0 1 0,1-1 0,-1 0 0,0 0 0,1 2 1,0-1-7,0-1 0,1 1 0,-1-1 1,0 0-1,1 1 0,-1-1 1,1 0-1,-1 0 0,1 0 0,0 0 1,0 0-1,-1-1 0,1 1 1,3 1-1,9 1-48,-1 0 0,1-1-1,22 0 1,-28-1-1,39 0-2482,-16-1-2608,-6 0-2200,-2 0-3327</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4:06.178"/>
    </inkml:context>
    <inkml:brush xml:id="br0">
      <inkml:brushProperty name="width" value="0.025" units="cm"/>
      <inkml:brushProperty name="height" value="0.025" units="cm"/>
      <inkml:brushProperty name="color" value="#E71224"/>
    </inkml:brush>
  </inkml:definitions>
  <inkml:trace contextRef="#ctx0" brushRef="#br0">106 1 14798,'0'0'8349,"0"10"-6811,-14 110 1911,-24 77-2660,26-139-703,4-12-48,6-27 248,-2 1 0,0-1 0,-1-1 0,-13 32 0,18-49 168,2-50-192,2 0 0,3 1 1,1 0-1,3 0 0,2 1 1,34-85-1,-44 125-280,0 0-1,0 1 1,0-1 0,1 1 0,0 0-1,0 1 1,1-1 0,0 0 0,0 1-1,0 0 1,0 1 0,1-1 0,0 1-1,0 0 1,8-5 0,-4 6-16,0-1 1,1 1 0,-1 1 0,1 0 0,0 0-1,-1 1 1,1 1 0,0 0 0,15 1-1,-25-1 41,1 0-1,-1 0 0,1 0 0,-1 0 0,1 0 0,-1 1 0,0-1 0,1 0 0,-1 1 0,0-1 0,1 1 0,-1-1 1,0 1-1,1 0 0,-1-1 0,0 1 0,0 0 0,0 0 0,0 0 0,0 0 0,0 0 0,0 0 0,0 0 1,0 0-1,0 1 0,0-1 0,-1 0 0,1 0 0,-1 1 0,1-1 0,-1 0 0,1 1 0,-1-1 0,0 1 1,1-1-1,-1 0 0,0 1 0,0-1 0,0 1 0,0-1 0,-1 1 0,1-1 0,0 0 0,0 1 0,-1-1 1,1 1-1,-2 1 0,0 2 24,0 1 0,0-1 0,-1 0 1,1 0-1,-1 0 0,0 0 0,-1-1 0,1 1 1,-1-1-1,-7 7 0,6-8-45,0 0-1,-1 0 1,1-1 0,-1 0 0,1 0-1,-1 0 1,0 0 0,0-1-1,0 0 1,-9 0 0,13-1-19,1 1 0,0-1 0,-1 0 1,1 0-1,-1 0 0,1 0 0,0 0 0,-1-1 0,1 1 1,-1 0-1,1-1 0,0 1 0,-1-1 0,1 1 0,0-1 1,0 1-1,-1-1 0,1 0 0,0 0 0,0 0 0,0 0 1,0 1-1,0-1 0,0-1 0,0 1 0,0 0 1,0 0-1,1 0 0,-1 0 0,0-1 0,1 1 0,-1 0 1,1-1-1,-1 1 0,1 0 0,0-1 0,0 1 0,-1 0 1,1-1-1,0 1 0,0-1 0,0 1 0,0-1 0,1 1 1,-1 0-1,0-1 0,1 1 0,0-2 0,5-9-4717,8 2-3054</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4:08.839"/>
    </inkml:context>
    <inkml:brush xml:id="br0">
      <inkml:brushProperty name="width" value="0.025" units="cm"/>
      <inkml:brushProperty name="height" value="0.025" units="cm"/>
      <inkml:brushProperty name="color" value="#E71224"/>
    </inkml:brush>
  </inkml:definitions>
  <inkml:trace contextRef="#ctx0" brushRef="#br0">1 146 11787,'0'0'11344,"1"11"-9758,4 121 1149,-5-80-2282,2 0 1,3 0-1,18 85 0,-23-136-428,0 0 1,0 0-1,0 1 1,0-1-1,0 0 0,1 0 1,-1 0-1,0 0 1,1 0-1,-1 0 0,1 0 1,-1 0-1,1 0 1,0 0-1,-1 0 0,1 0 1,0 0-1,0 0 0,0 0 1,-1 0-1,1-1 1,0 1-1,0 0 0,0-1 1,0 1-1,0-1 1,0 1-1,2 0 0,-2-2 41,1 0 0,-1 0 0,1 1-1,-1-1 1,0 0 0,0 0-1,1 0 1,-1 0 0,0-1-1,0 1 1,0 0 0,0 0 0,0-1-1,0 1 1,-1 0 0,1-1-1,0-1 1,27-69 1517,-17 32-1583,-2 0 0,-2-1 0,3-70 0,-9 82 0,-2 0 0,0 1 0,-3-1 0,0 1 0,-1 0 0,-12-33 0,17 61 0,0-1 0,-1 1 0,1 0 0,0-1 0,-1 1 0,1-1 0,0 1 0,0 0 0,-1-1 0,1 1 0,0-1 0,0 1 0,0-1 0,0 1 0,0-1 0,-1 1 0,1-1 0,0 1 0,0-1 0,0 1 0,0-1 0,0 1 0,1-1 0,-1 1 0,0-1 0,0 1 0,0 0 0,0-1 0,0 1 0,1-1 0,-1 1 0,0-1 0,0 1 0,1 0 0,-1-1 0,0 1 0,1-1 0,16 10 0,4 4 0,4-5 0,-1-2 0,1 0 0,0-2 0,46 2 0,-16-5 0,65-7 0,-92 2 0,-1-2 0,1-1 0,39-15 0,-45 13 0,1 1 0,0 1 0,1 1 0,-1 2 0,43-4 0,-65 9 0,0-1 0,0 1 0,1 0 0,-1 0 0,0 0 0,0 0 0,-1-1 0,1 1 0,0 1 0,0-1 0,0 0 0,-1 0 0,1 0 0,0 0 0,-1 0 0,1 1 0,-1-1 0,0 0 0,1 0 0,-1 1 0,0-1 0,0 0 0,0 1 0,0-1 0,0 0 0,0 1 0,0-1 0,0 0 0,-1 2 0,-2 45 0,-6-12-561,6-28 85,1 0 0,0 0 0,0 0-1,1 0 1,0 0 0,0 1-1,1-1 1,1 12 0,8-19-10180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9:53.313"/>
    </inkml:context>
    <inkml:brush xml:id="br0">
      <inkml:brushProperty name="width" value="0.025" units="cm"/>
      <inkml:brushProperty name="height" value="0.025" units="cm"/>
    </inkml:brush>
  </inkml:definitions>
  <inkml:trace contextRef="#ctx0" brushRef="#br0">0 1 15855,'0'0'8712,"11"73"-5925,0-34-801,3 5-577,1 5-608,-1 2-513,3-2-160,3-3-96,-1-9 32,4-2-320,0-8-385,2-5-576,1-6-1249,-2-4-2146,-4-7-4197</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4:09.566"/>
    </inkml:context>
    <inkml:brush xml:id="br0">
      <inkml:brushProperty name="width" value="0.025" units="cm"/>
      <inkml:brushProperty name="height" value="0.025" units="cm"/>
      <inkml:brushProperty name="color" value="#E71224"/>
    </inkml:brush>
  </inkml:definitions>
  <inkml:trace contextRef="#ctx0" brushRef="#br0">8 1 5830,'0'0'24503,"5"10"-23708,-1-4-681,-1-2-76,-1-1 1,0 1-1,0-1 0,0 1 0,-1-1 0,1 1 0,-1 0 0,0 0 1,0 0-1,0 0 0,-1 0 0,1 0 0,-1 0 0,0 0 0,0 0 1,0 0-1,-2 6 0,-5 20 96,-1-3 42,2 0 0,1 1 0,-3 42 0,9-70-176,-1 1 0,0-1 0,1 0 0,-1 0 0,0 1 0,1-1 0,-1 0 0,0 0 0,1 0 0,-1 0 0,1 1 0,-1-1 0,0 0 0,1 0 0,-1 0 0,1 0 0,-1 0 0,0 0 0,1 0 0,-1 0 0,1 0 0,-1 0 0,1-1 0,-1 1 0,0 0 0,1 0 0,-1 0 0,0 0 0,1-1 0,-1 1 0,0 0 0,1 0 0,-1-1 0,0 1 0,1 0 0,-1 0 0,0-1 0,1 1 0,-1 0 0,0-1 0,0 1 0,1-1 0,16-13 0,15-22 0,-8 9 0,0-1 0,-2-1 0,-1-1 0,18-35 0,-38 63-501,3-7-8851</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4:09.908"/>
    </inkml:context>
    <inkml:brush xml:id="br0">
      <inkml:brushProperty name="width" value="0.025" units="cm"/>
      <inkml:brushProperty name="height" value="0.025" units="cm"/>
      <inkml:brushProperty name="color" value="#E71224"/>
    </inkml:brush>
  </inkml:definitions>
  <inkml:trace contextRef="#ctx0" brushRef="#br0">1 0 4100,'0'0'18343,"0"10"-15600,0-5-2333,-1 0 0,2 0-1,-1 0 1,0-1-1,1 1 1,0 0 0,0 0-1,1-1 1,-1 1-1,1-1 1,0 1-1,0-1 1,1 0 0,-1 0-1,1 1 1,0-2-1,3 5 1,20 29-99,-22-30-678,0-1 0,1 1 0,-1-1 0,1 1 0,1-1 0,8 7 0,-12-12-2267</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4:10.864"/>
    </inkml:context>
    <inkml:brush xml:id="br0">
      <inkml:brushProperty name="width" value="0.025" units="cm"/>
      <inkml:brushProperty name="height" value="0.025" units="cm"/>
      <inkml:brushProperty name="color" value="#E71224"/>
    </inkml:brush>
  </inkml:definitions>
  <inkml:trace contextRef="#ctx0" brushRef="#br0">0 130 8296,'0'0'10415,"11"4"-8653,10 2-1005,1-1 0,0-1 1,-1-1-1,37 0 0,105-5 1709,-130 1-2072,1311-93 1406,-714 40-1764,-524 50 610,-159 9-2543,16-5-5062,18-2 596</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4:11.441"/>
    </inkml:context>
    <inkml:brush xml:id="br0">
      <inkml:brushProperty name="width" value="0.025" units="cm"/>
      <inkml:brushProperty name="height" value="0.025" units="cm"/>
      <inkml:brushProperty name="color" value="#E71224"/>
    </inkml:brush>
  </inkml:definitions>
  <inkml:trace contextRef="#ctx0" brushRef="#br0">0 33 14798,'0'0'3358,"8"-3"-310,20-5-1536,0 2-1,0 0 1,1 2 0,-1 1-1,41 1 1,-68 2-1504,1 0 0,-1 0 0,0 0 0,0 0 0,1 0 0,-1 1 0,0-1 0,0 0 0,0 1 0,0-1 0,0 1 0,1 0 0,-1-1 0,0 1 0,0 0 0,0 0 0,0-1 0,-1 1 0,1 0 0,0 0 0,0 0 0,0 0 0,-1 0 0,1 0 0,-1 0 0,1 0 0,-1 1 0,1-1 0,-1 0-1,1 0 1,-1 0 0,0 1 0,0-1 0,0 0 0,0 0 0,0 1 0,0-1 0,0 0 0,0 0 0,0 2 0,-1 1 23,0 0-1,0 0 1,0 1-1,-1-1 0,1-1 1,-1 1-1,0 0 1,0 0-1,0-1 1,-5 6-1,-131 123 1646,137-131-1671,0 0-1,0 0 0,0 0 1,0 0-1,1 0 0,-1 0 1,0 0-1,1 0 1,-1 0-1,1 0 0,-1 0 1,1 1-1,-1-1 0,1 0 1,0 0-1,0 0 0,0 1 1,-1-1-1,1 0 1,1 2-1,-1-2-2,0 0 0,1 0 1,-1-1-1,1 1 0,0 0 0,-1 0 0,1-1 1,0 1-1,-1-1 0,1 1 0,0 0 1,0-1-1,-1 1 0,1-1 0,0 0 0,0 1 1,0-1-1,0 0 0,-1 1 0,3-1 1,7 2 0,0-1 0,0-1 1,0 1-1,10-2 1,-8 1-5,114-8-3465,1-11-4925,-109 16-3390</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4:12.310"/>
    </inkml:context>
    <inkml:brush xml:id="br0">
      <inkml:brushProperty name="width" value="0.025" units="cm"/>
      <inkml:brushProperty name="height" value="0.025" units="cm"/>
      <inkml:brushProperty name="color" value="#E71224"/>
    </inkml:brush>
  </inkml:definitions>
  <inkml:trace contextRef="#ctx0" brushRef="#br0">0 177 14798,'0'0'2957,"2"10"198,5 32-703,25 132 3646,-21-124-4693,27 72 1,-38-121-1400,0 0 1,0 0 0,0 0 0,0-1-1,1 1 1,-1 0 0,0 0 0,1-1 0,-1 1-1,1 0 1,-1-1 0,0 1 0,1 0-1,0-1 1,-1 1 0,1 0 0,-1-1 0,1 1-1,0-1 1,-1 1 0,1-1 0,0 0 0,0 1-1,0-1 1,11-13 139,3-41 26,-13 45-163,13-69-9,-3-1 0,-4 0 0,-1-115 0,29 193 0,12 0 0,0-3 0,0-1 0,-1-3 0,0-1 0,0-3 0,79-31 0,-126 43 0,1 0 0,-1-1 0,0 1 0,0 0 0,1 0 0,-1 0 0,0 0 0,0 0 0,1 0 0,-1 0 0,0 0 0,0 0 0,1 0 0,-1 0 0,0 0 0,0 0 0,1 0 0,-1 0 0,0 0 0,1 0 0,-1 0 0,0 0 0,0 0 0,1 0 0,-1 0 0,0 0 0,0 1 0,0-1 0,1 0 0,-1 0 0,0 0 0,0 0 0,1 1 0,-1-1 0,0 0 0,0 0 0,0 0 0,0 1 0,0-1 0,1 1 0,-1 14 0,-11 20 0,10-33 0,-5 18-655,1-1 0,1 1 0,0 1 0,2-1 0,0 0-1,2 27 1</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4:12.747"/>
    </inkml:context>
    <inkml:brush xml:id="br0">
      <inkml:brushProperty name="width" value="0.025" units="cm"/>
      <inkml:brushProperty name="height" value="0.025" units="cm"/>
      <inkml:brushProperty name="color" value="#E71224"/>
    </inkml:brush>
  </inkml:definitions>
  <inkml:trace contextRef="#ctx0" brushRef="#br0">31 1 10186,'0'0'22394,"7"12"-22223,-3-3-161,-1-5-9,0 0-1,-1 0 0,0 0 1,1 0-1,-2 0 0,1 1 0,-1-1 1,1 1-1,-1-1 0,0 1 1,-1 0-1,1-1 0,-1 1 1,0 0-1,0 0 0,0-1 0,-1 1 1,-1 7-1,-24 52 0,19-49 0,0 0 0,2 0 0,-1 1 0,-4 26 0,10-41 0,0 0 0,1 0 0,-1 0 0,0-1 0,1 1 0,-1 0 0,0 0 0,1-1 0,-1 1 0,1 0 0,-1-1 0,1 1 0,-1 0 0,1-1 0,0 1 0,-1-1 0,1 1 0,0-1 0,-1 1 0,1-1 0,0 1 0,-1-1 0,1 0 0,0 0 0,0 1 0,0-1 0,-1 0 0,1 0 0,0 0 0,0 0 0,0 0 0,0 0 0,-1 0 0,1 0 0,0 0 0,0 0 0,0 0 0,0 0 0,-1-1 0,2 0 0,41-7 0,21-15-118,-48 15-372,1 2-1,-1 0 1,1 1 0,0 1 0,1 1-1,23-3 1</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4:25.961"/>
    </inkml:context>
    <inkml:brush xml:id="br0">
      <inkml:brushProperty name="width" value="0.025" units="cm"/>
      <inkml:brushProperty name="height" value="0.025" units="cm"/>
      <inkml:brushProperty name="color" value="#E71224"/>
    </inkml:brush>
  </inkml:definitions>
  <inkml:trace contextRef="#ctx0" brushRef="#br0">101 190 4292,'-6'-9'443,"-15"-22"458,-20-43 0,22 34 4042,5 4 5582,21 52-10036,1-1 1,1 0-1,0 0 1,0-1-1,20 21 0,-1 0-388,10 18-197,38 50-942,-22-38-5643,-35-45 280</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4:26.395"/>
    </inkml:context>
    <inkml:brush xml:id="br0">
      <inkml:brushProperty name="width" value="0.025" units="cm"/>
      <inkml:brushProperty name="height" value="0.025" units="cm"/>
      <inkml:brushProperty name="color" value="#E71224"/>
    </inkml:brush>
  </inkml:definitions>
  <inkml:trace contextRef="#ctx0" brushRef="#br0">1 1 9449,'0'0'10922,"71"89"-10569,-33-30-225,6 6-96,5 6-32,7-3-1057,0-8-1570,-1-8-3170</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7:47.022"/>
    </inkml:context>
    <inkml:brush xml:id="br0">
      <inkml:brushProperty name="width" value="0.025" units="cm"/>
      <inkml:brushProperty name="height" value="0.025" units="cm"/>
      <inkml:brushProperty name="color" value="#E71224"/>
    </inkml:brush>
  </inkml:definitions>
  <inkml:trace contextRef="#ctx0" brushRef="#br0">147 0 17873,'0'0'8637,"4"11"-7911,-2 0-600,-1 0 0,0 0-1,0 0 1,-1 0 0,-1 0-1,0 0 1,0 1 0,-1-2-1,0 1 1,-1 0 0,-1 0-1,-7 17 1,-63 145 159,17-42-154,118-249-15740,-37 57 7089</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7:47.381"/>
    </inkml:context>
    <inkml:brush xml:id="br0">
      <inkml:brushProperty name="width" value="0.025" units="cm"/>
      <inkml:brushProperty name="height" value="0.025" units="cm"/>
      <inkml:brushProperty name="color" value="#E71224"/>
    </inkml:brush>
  </inkml:definitions>
  <inkml:trace contextRef="#ctx0" brushRef="#br0">102 1 15278,'0'0'6092,"1"13"-3904,-2 28-17,-12 76 0,-2 48 59,14-143-2200,3 57 220,-2-77-308,0 1 0,0-1 0,1 1 0,-1-1 1,1 1-1,-1-1 0,1 0 0,0 1 0,0-1 0,0 0 0,0 1 0,1-1 0,-1 0 0,0 0 0,1 0 0,0 0 0,-1-1 0,1 1 0,0 0 0,0-1 0,0 1 0,0-1 0,0 0 0,5 3 0,-7-4-51,0 0 1,1 0-1,-1 0 1,0 0-1,1 1 1,-1-1-1,1 0 1,-1 0 0,0 0-1,1 0 1,-1 0-1,1 0 1,-1 0-1,0 0 1,1 0-1,-1 0 1,0 0-1,1-1 1,-1 1-1,1 0 1,-1 0-1,0 0 1,1 0 0,-1-1-1,0 1 1,1 0-1,-1 0 1,0-1-1,0 1 1,1 0-1,-1 0 1,0-1-1,0 1 1,1 0-1,-1-1 1,0 1 0,0 0-1,0-1 1,0 1-1,0 0 1,1-1-1,-1 0 1,-4-23-2327,-16-20 795,-21-3 1191,32 38 1148,0-1-1,1 1 1,0-2-1,0 1 1,-8-16-1,16 25-537,1 0 0,-1 0 0,0 1 0,0-1 1,0 0-1,1 0 0,-1 1 0,0-1 0,1 0 0,-1 0 0,0 1 0,1-1 0,-1 0 1,1 1-1,-1-1 0,1 1 0,0-1 0,-1 1 0,1-1 0,0 1 0,-1-1 0,1 1 1,0-1-1,-1 1 0,1 0 0,0 0 0,0-1 0,-1 1 0,1 0 0,0 0 0,0 0 0,0 0 1,-1 0-1,1 0 0,0 0 0,0 0 0,-1 0 0,2 0 0,43-3 317,-39 2-64,43 0-268,25-3-2129,-27-4-8469,-19 0-6989</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9:54.028"/>
    </inkml:context>
    <inkml:brush xml:id="br0">
      <inkml:brushProperty name="width" value="0.025" units="cm"/>
      <inkml:brushProperty name="height" value="0.025" units="cm"/>
    </inkml:brush>
  </inkml:definitions>
  <inkml:trace contextRef="#ctx0" brushRef="#br0">0 1 8392,'0'0'17969,"56"25"-15791,-38-20-609,3 1-479,2-1-578,3-1-384,2-2-64,-1 0-1409,1-2-2242,-5 0-3300,-4-12-10089</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7:48.159"/>
    </inkml:context>
    <inkml:brush xml:id="br0">
      <inkml:brushProperty name="width" value="0.025" units="cm"/>
      <inkml:brushProperty name="height" value="0.025" units="cm"/>
      <inkml:brushProperty name="color" value="#E71224"/>
    </inkml:brush>
  </inkml:definitions>
  <inkml:trace contextRef="#ctx0" brushRef="#br0">0 48 5765,'0'0'7213,"4"-9"-3295,13-27-598,-17 36-3244,0 0-1,0 0 1,0 0-1,0 0 1,0 0-1,0 0 0,0-1 1,0 1-1,0 0 1,0 0-1,0 0 0,0 0 1,0 0-1,0 0 1,0 0-1,0 0 0,0-1 1,0 1-1,0 0 1,0 0-1,0 0 0,0 0 1,1 0-1,-1 0 1,0 0-1,0 0 1,0 0-1,0 0 0,0 0 1,0 0-1,0 0 1,0-1-1,0 1 0,1 0 1,-1 0-1,0 0 1,0 0-1,0 0 0,0 0 1,0 0-1,0 0 1,0 0-1,0 0 0,1 0 1,-1 0-1,0 0 1,0 0-1,0 0 1,0 0-1,0 1 0,0-1 1,0 0-1,0 0 1,0 0-1,1 0 0,-1 0 1,0 0-1,0 0 1,0 0-1,0 0 0,0 0 1,0 0-1,0 0 1,0 0-1,0 1 1,0-1-1,0 0 0,3 12 1381,-2 15-723,-1-27-725,-1 32 959,0-11-712,0-1-1,2 0 1,0 0 0,7 35-1,-7-52-244,-1 0 0,1 0 0,0 0 0,0 0 0,0 0-1,1 0 1,-1 0 0,1 0 0,-1-1 0,1 1 0,0-1 0,0 1-1,0-1 1,0 1 0,1-1 0,-1 0 0,1 0 0,-1 0-1,1-1 1,0 1 0,0-1 0,-1 1 0,1-1 0,0 0 0,0 0-1,1 0 1,-1 0 0,0-1 0,0 1 0,0-1 0,0 0 0,1 0-1,-1 0 1,0 0 0,0 0 0,5-2 0,-2 0 40,0 0-1,0-1 1,0 1 0,-1-1 0,1-1-1,-1 1 1,1-1 0,-1 0 0,-1 0-1,1 0 1,0-1 0,-1 0 0,0 0-1,0 0 1,-1 0 0,5-8 0,2-4 53,-1-1 0,0 1 0,-1-1 0,5-23 0,-3-10 161,-7 37-112,-3 50-77,-2 101 267,2-135-337,0-1 0,0 1 0,0-1 0,0 1-1,0-1 1,1 1 0,-1-1 0,0 1 0,1-1 0,-1 1 0,1-1 0,-1 1 0,1-1 0,0 0 0,0 1 0,0-1-1,-1 0 1,1 0 0,1 1 0,-1-1 0,0 0 0,0 0 0,0 0 0,0 0 0,1-1 0,-1 1 0,0 0-1,1 0 1,-1-1 0,1 1 0,-1-1 0,1 1 0,-1-1 0,1 0 0,-1 1 0,1-1 0,-1 0 0,1 0-1,-1 0 1,1 0 0,-1-1 0,1 1 0,0 0 0,-1-1 0,1 1 0,-1 0 0,0-1 0,1 0 0,1 0-1,4-2 15,-1 0-1,1 0 0,-1-1 0,0 1 0,0-1 0,0-1 1,0 1-1,-1-1 0,8-8 0,1-7-1921,-2-12-5216</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7:48.781"/>
    </inkml:context>
    <inkml:brush xml:id="br0">
      <inkml:brushProperty name="width" value="0.025" units="cm"/>
      <inkml:brushProperty name="height" value="0.025" units="cm"/>
      <inkml:brushProperty name="color" value="#E71224"/>
    </inkml:brush>
  </inkml:definitions>
  <inkml:trace contextRef="#ctx0" brushRef="#br0">92 17 6438,'0'0'10826,"-4"13"-8140,-5 33-1296,2 1 0,2-1-1,1 1 1,3 0 0,2 0 0,2-1 0,11 59 0,-8-85-1303,0 0 0,1 0-1,17 31 1,-6-13-39,-74-136-294,43 80 289,1-1 1,1 0-1,1-1 1,1 0-1,0 0 1,2-1-1,-7-27 1,14 47-10,0 0 0,0 0 0,0 0 0,0 0 0,1 0 0,-1 0 0,0 0 1,0 0-1,1 0 0,-1 0 0,1 0 0,-1 0 0,1 0 0,-1 0 0,1 0 0,-1 0 0,1 0 0,0 0 0,-1 1 0,1-1 1,0 0-1,0 1 0,0-1 0,0 0 0,0 1 0,-1-1 0,1 1 0,0 0 0,0-1 0,0 1 0,0 0 0,0-1 1,0 1-1,1 0 0,-1 0 0,0 0 0,1 0 0,57-1-191,-24 1 188,-27-2-455,1 1 0,-1-1 0,1 0 0,-1-1 0,0 0 0,0-1 0,9-4 0,-11 4-668,1 0-1,-1-1 1,0 0 0,0 0-1,0-1 1,-1 0 0,0 0-1,0 0 1,0 0 0,-1-1-1,4-7 1,-1-1-661,-1 1 0,0-1 0,-2 0 0,6-29 0,0-30 6081,-7 51 209,-1 28-9,-3 42 1414,1-31-5900,-2 62 1674,0-37-300,4 57 0,-2-95-1421,1 1-1,-1-1 1,1 1 0,0-1-1,0 1 1,0-1 0,1 0-1,-1 0 1,1 1 0,0-1-1,0 0 1,0 0 0,0-1-1,0 1 1,0 0 0,1-1-1,0 1 1,-1-1 0,1 0-1,0 0 1,0 0 0,0 0-1,0 0 1,1-1 0,-1 0-1,0 1 1,1-1 0,-1 0-1,6 0 1,-6-1-351,1 1 0,-1-2 0,1 1-1,-1 0 1,1-1 0,-1 1 0,0-1 0,1 0 0,-1 0 0,0 0-1,0-1 1,0 1 0,0-1 0,0 0 0,0 1 0,0-1-1,0-1 1,-1 1 0,1 0 0,3-5 0,13-19-5399,0-3-1676</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7:49.168"/>
    </inkml:context>
    <inkml:brush xml:id="br0">
      <inkml:brushProperty name="width" value="0.025" units="cm"/>
      <inkml:brushProperty name="height" value="0.025" units="cm"/>
      <inkml:brushProperty name="color" value="#E71224"/>
    </inkml:brush>
  </inkml:definitions>
  <inkml:trace contextRef="#ctx0" brushRef="#br0">65 0 11115,'0'0'5274,"-5"9"-1671,-35 66 1078,36-68-4361,1 1 0,0 1 1,1-1-1,-1 0 1,2 1-1,-1-1 1,1 1-1,1-1 1,0 12-1,0-18-311,0 0 0,1 0 0,0-1 0,-1 1 0,1 0 0,0-1 0,0 1 0,0-1 0,0 1 0,0-1 0,0 1 0,0-1 1,0 0-1,0 1 0,1-1 0,-1 0 0,1 0 0,-1 0 0,1 0 0,-1 0 0,1 0 0,0-1 0,-1 1 0,1-1 0,0 1 0,-1-1 0,1 1 0,0-1 0,0 0 0,0 0 0,-1 0 0,1 0 0,0 0 0,0 0 0,0 0 0,1-1 0,1 1 9,1-1-1,-1 0 0,0 1 0,0-1 0,0-1 1,0 1-1,0-1 0,0 1 0,0-1 1,0 0-1,0-1 0,-1 1 0,1-1 0,4-4 1,-2-1 247,0-1 0,-1 0 0,0 0 0,7-18 0,-10 23-93,-1 0 0,1 1 1,-1-1-1,0 0 1,-1 0-1,1 0 1,-1-1-1,0 1 0,1 0 1,-2 0-1,1 0 1,0 0-1,-1 0 1,0 0-1,-2-5 0,2 7-164,0 1 0,0 0 0,0-1 0,0 1 0,0 0 0,0 0-1,0-1 1,-1 1 0,1 0 0,-1 0 0,1 0 0,-1 1-1,1-1 1,-1 0 0,1 0 0,-1 1 0,0-1 0,1 1 0,-1 0-1,0-1 1,1 1 0,-1 0 0,0 0 0,0 0 0,1 0-1,-1 0 1,0 1 0,1-1 0,-3 1 0,2-1-11,0 1 0,-1-1 0,1 1 0,0 0-1,-1 0 1,1 0 0,0 0 0,0 0 0,0 0 0,0 0 0,0 1 0,0-1 0,1 1 0,-1 0 0,0-1 0,1 1 0,-1 0 0,1 0-1,-1 0 1,0 3 0,1-3-196,0-1-1,0 1 1,0-1-1,1 1 1,-1 0-1,0 0 1,1-1-1,0 1 1,-1 0-1,1 0 1,0 0-1,0-1 1,0 1-1,0 0 1,0 0-1,1 0 1,-1-1-1,0 1 1,1 0-1,-1 0 1,1-1-1,0 1 1,0 0-1,-1-1 1,1 1-1,0-1 1,0 1-1,1-1 1,-1 0-1,0 1 1,0-1-1,1 0 1,-1 0-1,1 0 1,-1 0-1,1 0 1,-1 0-1,1 0 1,-1 0-1,1-1 1,0 1-1,0 0 1,-1-1-1,1 0 1,0 1-1,0-1 1,0 0-1,-1 0 1,1 0-1,0 0 1,3-1-1,6 1-847,0-1-1,0-1 1,0 0-1,-1 0 1,1-1-1,0 0 1,15-8 0,13-10-3694,-2-3-1190</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7:49.510"/>
    </inkml:context>
    <inkml:brush xml:id="br0">
      <inkml:brushProperty name="width" value="0.025" units="cm"/>
      <inkml:brushProperty name="height" value="0.025" units="cm"/>
      <inkml:brushProperty name="color" value="#E71224"/>
    </inkml:brush>
  </inkml:definitions>
  <inkml:trace contextRef="#ctx0" brushRef="#br0">79 48 3587,'1'-2'699,"0"1"0,0-1-1,0 0 1,0 0-1,0 0 1,-1 0 0,1 0-1,-1 0 1,1 0-1,-1 0 1,0 0 0,1 0-1,-1 0 1,0 0-1,0 0 1,-1 0 0,1 0-1,0 0 1,-2-3-1,2 4-405,-1 1-1,0-1 0,0 1 0,0-1 1,0 1-1,1-1 0,-1 1 0,0 0 0,0 0 1,0-1-1,0 1 0,0 0 0,0 0 1,0 0-1,0 0 0,0 0 0,0 0 0,0 0 1,0 0-1,0 0 0,0 1 0,1-1 1,-1 0-1,0 1 0,0-1 0,0 0 0,-1 2 1,-2-1-15,0 1 0,0 0 0,0 1 0,0-1 1,1 1-1,-1 0 0,1-1 0,0 2 0,0-1 1,0 0-1,0 0 0,0 1 0,1 0 0,0-1 1,-1 1-1,2 0 0,-4 6 0,5-8-263,0-1 1,0 0-1,0 0 0,0 0 0,0 1 0,0-1 1,0 0-1,1 0 0,-1 0 0,0 0 1,1 1-1,-1-1 0,0 0 0,1 0 1,-1 0-1,1 0 0,0 0 0,-1 0 1,1 0-1,0 0 0,0-1 0,0 1 0,-1 0 1,1 0-1,0 0 0,0-1 0,0 1 1,2 0-1,40 14-402,-14-6-36,-20-5 234,0 1 1,0 0 0,-1 0 0,1 1-1,-1 0 1,0 1 0,11 11-1,-18-17 214,0 1-1,1-1 1,-1 1-1,0-1 1,0 1-1,0-1 1,0 1-1,0 0 0,0-1 1,0 1-1,-1 0 1,1 0-1,0-1 1,-1 1-1,0 0 1,1 0-1,-1 0 0,0 0 1,0 0-1,0 0 1,0 0-1,-1-1 1,1 1-1,0 0 0,-1 0 1,1 0-1,-1 0 1,0 0-1,1-1 1,-1 1-1,0 0 1,0-1-1,0 1 0,0-1 1,-1 1-1,1-1 1,0 1-1,-1-1 1,1 0-1,0 0 0,-1 0 1,0 1-1,1-1 1,-1-1-1,0 1 1,-2 1-1,-4 2-26,1 0 1,0-1-1,-1 0 0,0-1 0,1 1 0,-1-1 1,0-1-1,0 0 0,0 0 0,0 0 0,-1-1 1,1 0-1,0-1 0,-9-1 0,16 2-220,0-1 0,0 1 0,0-1 0,-1 1 0,1-1 0,0 0 0,0 0 0,0 1 0,0-1 0,0 0 0,0 0 0,0 0-1,1 0 1,-1 0 0,0 0 0,0 0 0,1 0 0,-1 0 0,1 0 0,-1-1 0,0-1 0,-3-27-9119,4 4-2842</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7:49.883"/>
    </inkml:context>
    <inkml:brush xml:id="br0">
      <inkml:brushProperty name="width" value="0.025" units="cm"/>
      <inkml:brushProperty name="height" value="0.025" units="cm"/>
      <inkml:brushProperty name="color" value="#E71224"/>
    </inkml:brush>
  </inkml:definitions>
  <inkml:trace contextRef="#ctx0" brushRef="#br0">0 68 15503,'0'0'11280,"10"2"-9689,-2 0-1433,-5-1-54,0 0 1,1 0 0,-1 0-1,1 0 1,-1 0 0,1-1-1,-1 0 1,1 0-1,-1 0 1,1 0 0,-1 0-1,1-1 1,-1 0-1,1 1 1,-1-1 0,0 0-1,1-1 1,-1 1 0,0-1-1,0 1 1,0-1-1,0 0 1,4-3 0,-5 2-71,1 1 0,0-1 1,-1 0-1,0 0 1,0 0-1,0-1 0,0 1 1,0 0-1,-1-1 0,1 1 1,-1-1-1,0 1 0,0-1 1,0 0-1,0-5 1,-9 11 365,3 4-352,0 0 1,0 1-1,1 0 0,0-1 1,0 2-1,1-1 1,-1 0-1,2 1 0,-1-1 1,1 1-1,0 0 0,1 0 1,0 0-1,0 0 1,1 10-1,0-17-48,0 0 0,0 0 0,0 0 0,0 0 0,1 0 0,-1 0 0,0 0 0,1 0 0,-1-1 0,1 1 0,-1 0 0,1 0 0,-1 0 0,1-1 0,-1 1 0,1 0 0,0 0 0,-1-1 0,1 1 0,0-1 0,0 1 0,-1-1 0,1 1 0,0-1 0,2 1 0,29 3 0,-22-6 0,1 1 0,0-2 0,20-6 0,47-28 0,-63 28 0,0 1 0,0 1 0,0 0 0,1 1 0,0 0 0,0 2 0,1 0 0,24-3 0,-40 7 0,0 0 0,0 1 0,0-1 0,0 1 0,-1-1 0,1 1 0,0-1 0,0 1 0,-1-1 0,1 1 0,0 0 0,-1-1 0,1 1 0,-1 0 0,1 0 0,-1-1 0,1 1 0,-1 0 0,0 0 0,1 0 0,-1 0 0,0-1 0,0 1 0,1 0 0,-1 0 0,0 0 0,0 0 0,0 0 0,0 0 0,0 1 0,-1 39 0,1-29 0,0-11 0,0 1 0,0-1 0,0 1 0,0-1 0,0 1 0,0-1 0,0 1 0,1-1 0,-1 0 0,0 1 0,1-1 0,0 1 0,-1-1 0,1 0 0,0 0 0,-1 1 0,1-1 0,0 0 0,0 0 0,0 0 0,0 0 0,0 0 0,0 0 0,3 2 0,-2-3 0,0 1 0,1-1 0,-1 1 0,0-1 0,1 0 0,-1 0 0,0 0 0,0 0 0,1 0 0,-1 0 0,0-1 0,0 1 0,1-1 0,-1 0 0,0 0 0,4-1 0,-1-1-444,1 0-1,-1 0 1,0 0-1,0-1 1,0 0-1,0 0 1,5-6 0,-9 9 103,1-1 1,-1 1 0,1-1-1,-1 0 1,1 0 0,-1 0-1,0 0 1,0 0 0,0 0-1,0 0 1,-1 0 0,1 0-1,0 0 1,-1 0 0,1 0-1,-1-1 1,0 1 0,0 0 0,0 0-1,0-1 1,0 1 0,0 0-1,-1-3 1,-9-10-10358</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7:50.235"/>
    </inkml:context>
    <inkml:brush xml:id="br0">
      <inkml:brushProperty name="width" value="0.025" units="cm"/>
      <inkml:brushProperty name="height" value="0.025" units="cm"/>
      <inkml:brushProperty name="color" value="#E71224"/>
    </inkml:brush>
  </inkml:definitions>
  <inkml:trace contextRef="#ctx0" brushRef="#br0">0 38 12396,'0'0'12267,"82"-25"-11402,-41 22-448,1 2-738,3-3-3779,-6-1-7655</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7:50.673"/>
    </inkml:context>
    <inkml:brush xml:id="br0">
      <inkml:brushProperty name="width" value="0.025" units="cm"/>
      <inkml:brushProperty name="height" value="0.025" units="cm"/>
      <inkml:brushProperty name="color" value="#E71224"/>
    </inkml:brush>
  </inkml:definitions>
  <inkml:trace contextRef="#ctx0" brushRef="#br0">1 0 19058,'0'0'6347,"2"11"-4040,5 42-1124,11 61 1353,-16-102-2345,1 0 0,1 0 0,0 0-1,1-1 1,0 1 0,11 17 0,-15-27-191,0 0 0,0 0 0,0-1 0,1 1 0,-1-1 0,0 1 0,1-1 0,-1 1 0,1-1 0,0 0 0,-1 0 0,1 0 0,0 0 0,0 0 0,0 0 0,0 0 0,-1-1 0,1 1 0,0-1 0,0 1 0,0-1 0,0 0 0,4 1 0,-3-2 0,0 0 0,0 0 0,0 0 0,-1 0 0,1-1 0,0 1 0,0-1 0,-1 1 0,1-1 0,-1 0 0,1 0 0,-1 0 0,4-5 0,5-7 0,0-1 0,0 0 0,-2-1 0,8-17 0,-15 29 0,8-19 0,-9 18 0,1-1 0,0 1 0,0-1 0,1 1 0,-1 0 0,1 0 0,0 0 0,1 0 0,-1 1 0,7-7 0,-9 11 0,-1 0 0,0 0 0,1 0 0,-1 0 0,1 0 0,-1 0 0,0 0 0,1 0 0,-1 0 0,1 0 0,-1 0 0,0 0 0,1 0 0,-1 0 0,1 0 0,-1 1 0,0-1 0,1 0 0,-1 0 0,0 0 0,1 1 0,-1-1 0,0 0 0,0 1 0,1-1 0,-1 0 0,0 1 0,0-1 0,1 0 0,-1 1 0,0-1 0,0 0 0,0 1 0,0-1 0,1 0 0,-1 1 0,0-1 0,0 1 0,0 0 0,5 20 0,-5-17 0,8 51 0,-7-37 0,2 0 0,9 35 0,-12-52 1,1 0 0,-1 0 0,0 0 0,1 0 0,-1 0 0,0 0 0,1 0 0,-1 0 0,1 0 0,0 0 0,-1-1 0,1 1 0,0 0 0,0 0 0,-1-1 0,1 1 0,0 0 0,0-1 0,0 1 0,0-1 0,0 1 0,0-1 0,0 1 0,0-1 0,0 0 0,0 1 0,0-1 0,0 0 0,0 0 0,0 0 0,0 0 0,0 0 0,0 0 0,0 0 0,0 0 0,0 0 0,1-1 0,-1 1 0,0 0 0,0-1 0,0 1 0,0 0 0,-1-1 0,1 1 0,0-1 0,0 0 0,0 1 0,0-1 0,0 0 0,-1 0 0,1 1 0,1-3 0,4-3-54,1 0 0,-1 0-1,0-1 1,8-12-1,10-23-3260,-4-1-5458,-7 16-933</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7:51.026"/>
    </inkml:context>
    <inkml:brush xml:id="br0">
      <inkml:brushProperty name="width" value="0.025" units="cm"/>
      <inkml:brushProperty name="height" value="0.025" units="cm"/>
      <inkml:brushProperty name="color" value="#E71224"/>
    </inkml:brush>
  </inkml:definitions>
  <inkml:trace contextRef="#ctx0" brushRef="#br0">42 49 17360,'0'0'8061,"-6"10"-7895,-1 1 9,2 1 0,0 0 0,0-1 0,-5 24 0,9-32-95,0 1 0,1 0 0,-1-1 0,1 1 0,0 0 0,0-1 0,0 1 0,1 0 0,-1-1 0,1 1 0,1 5 0,-1-8-52,0 1 0,0-1 0,0 1 0,0-1 0,0 1 0,1-1 0,-1 1 0,0-1 0,1 0 0,-1 0 0,1 0 0,-1 0 0,1 0 0,-1 0 0,1 0 0,0 0 0,-1-1 0,1 1 0,0 0 0,0-1 0,0 0 0,-1 1 1,1-1-1,3 0 0,-1 0-11,0-1 0,0 1 0,0-1 0,0 0 0,-1 0 0,1 0 0,0-1 0,-1 1 0,1-1 1,-1 0-1,0 0 0,1 0 0,-1 0 0,0-1 0,0 1 0,0-1 0,-1 0 0,1 0 0,-1 0 1,0 0-1,1 0 0,-1-1 0,0 1 0,-1-1 0,3-4 0,0-2 150,1-1-1,-1 1 1,-1-1 0,0 0-1,-1 0 1,0 0 0,1-19-1,-3 28-48,-3-32 1378,3 34-1479,0-1-1,0 1 0,0-1 1,0 1-1,0-1 0,0 1 1,0-1-1,-1 1 0,1-1 1,0 1-1,0-1 0,0 1 1,-1 0-1,1-1 1,0 1-1,-1-1 0,1 1 1,0 0-1,-1-1 0,1 1 1,-1 0-1,1-1 0,0 1 1,-1 0-1,1 0 0,-1-1 1,1 1-1,-1 0 0,1 0 1,-1 0-1,1 0 1,-1-1-1,1 1 0,-1 0 1,1 0-1,-1 0 0,1 0 1,-1 0-1,1 0 0,-1 1 1,1-1-1,-1 0 0,1 0 1,-1 0-1,1 0 1,-1 1-1,1-1 0,-1 0 1,1 0-1,0 1 0,-1-1 1,1 0-1,-1 1 0,1-1 1,0 0-1,-1 1 0,1 0 1,-3 1-2,1 1 1,0 0 0,0 0 0,1 0 0,-1 1-1,0-1 1,1 0 0,0 1 0,0-1-1,0 0 1,0 1 0,0 6 0,-4 48 82,5-54-97,-1 2-156,1 0 0,0 0 0,0 0 0,1 0 0,0 1 1,0-1-1,0-1 0,1 1 0,-1 0 0,1 0 0,1-1 0,4 10 0,-5-13 20,0 1 0,1-1 0,-1-1-1,0 1 1,0 0 0,1 0 0,-1-1 0,1 0-1,-1 1 1,1-1 0,0 0 0,0 0 0,-1 0-1,1-1 1,0 1 0,0-1 0,0 1 0,0-1-1,0 0 1,-1 0 0,1 0 0,0-1 0,0 1-1,0-1 1,0 0 0,0 1 0,-1-1 0,1 0-1,3-2 1,23-13-5155,1-8-2921</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7:51.429"/>
    </inkml:context>
    <inkml:brush xml:id="br0">
      <inkml:brushProperty name="width" value="0.025" units="cm"/>
      <inkml:brushProperty name="height" value="0.025" units="cm"/>
      <inkml:brushProperty name="color" value="#E71224"/>
    </inkml:brush>
  </inkml:definitions>
  <inkml:trace contextRef="#ctx0" brushRef="#br0">88 253 10090,'0'0'7751,"-7"8"-3667,-1 1-3353,-1 2 0,1-1 0,1 1 0,0 0-1,0 0 1,1 1 0,0 0 0,1 0 0,1 0 0,0 1 0,1 0 0,-3 16 0,6-28-715,0 1 0,0-1-1,0 0 1,0 0 0,0 0-1,0 1 1,0-1 0,0 0 0,1 0-1,-1 0 1,0 0 0,1 1 0,-1-1-1,1 0 1,-1 0 0,1 0-1,0 0 1,0 0 0,-1 0 0,1 0-1,0 0 1,0-1 0,0 1 0,0 0-1,0 0 1,0-1 0,0 1 0,1 0-1,1 0-28,0-1 1,0 1-1,0-1 0,0 1 0,0-1 1,0 0-1,0-1 0,0 1 0,-1 0 0,1-1 1,5-1-1,0 0-25,1-1 0,-1 0 0,0-1 0,-1 0 1,1 0-1,-1-1 0,12-8 0,-8 0 52,0 0 1,-1-1-1,0 0 0,-1-1 0,-1 0 1,-1 0-1,0-1 0,0 0 0,-2 0 1,6-24-1,-3 1-35,-2 0 1,-2 0-1,1-55 1,-5 93 14,0 1 0,0-1 1,0 1-1,1-1 1,-1 1-1,0-1 0,0 1 1,0-1-1,0 1 0,0-1 1,0 1-1,0-1 0,0 0 1,0 1-1,0-1 0,0 1 1,0-1-1,0 1 0,-1-1 1,1 1-1,0-1 0,0 1 1,-1-1-1,1 1 0,0-1 1,-1 1-1,1-1 0,0 1 1,-1 0-1,1-1 0,-1 1 1,1 0-1,0-1 0,-1 1 1,1 0-1,-1-1 0,1 1 1,-1 0-1,1 0 0,-1 0 1,1-1-1,-1 1 0,1 0 1,-1 0-1,0 0 0,1 0 1,-1 0-1,1 0 0,-1 0 1,1 0-1,-1 0 0,1 0 1,-1 0-1,1 1 1,-1-1-1,0 0 0,1 0 1,-1 0-1,1 1 0,0-1 1,-1 0-1,1 1 0,-1-1 1,1 0-1,-1 1 0,1-1 1,-1 1-1,-32 32 59,30-29-25,-7 6 70,4-4 25,0-1-1,1 2 1,0-1-1,0 0 1,0 1 0,0 0-1,1 0 1,0 1-1,1-1 1,0 1-1,-3 11 1,6-18-128,0 0 0,0 0 0,0 0 0,1 0 0,-1 0 0,0-1-1,1 1 1,-1 0 0,1 0 0,-1 0 0,1-1 0,-1 1 0,1 0 0,0-1 0,-1 1 0,1-1 0,0 1 0,-1 0 0,1-1-1,0 0 1,0 1 0,-1-1 0,1 1 0,0-1 0,1 1 0,30 10-266,-12-5 87,-14-3 139,-1 0 0,1 1 0,-1-1 1,0 1-1,0 0 0,0 0 0,0 1 0,-1 0 1,1-1-1,-1 1 0,-1 1 0,1-1 1,-1 1-1,5 9 0,-4-4-254,0 1 0,-1-1 0,0 1 0,-1 0 0,0 0 0,0 22-1,-2-31-409,1 10-1535,4-7-4604</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7:52.098"/>
    </inkml:context>
    <inkml:brush xml:id="br0">
      <inkml:brushProperty name="width" value="0.025" units="cm"/>
      <inkml:brushProperty name="height" value="0.025" units="cm"/>
      <inkml:brushProperty name="color" value="#E71224"/>
    </inkml:brush>
  </inkml:definitions>
  <inkml:trace contextRef="#ctx0" brushRef="#br0">98 268 15022,'0'0'11707,"-9"-4"-9934,7 2-1689,0 1 0,-1 0 0,0-1 0,1 1 0,-1 0 0,1 1 0,-1-1 0,0 0 0,0 1 1,1-1-1,-1 1 0,-4 0 0,5 1-29,-1 0 0,1 0 0,0 0 0,0 0 1,1 1-1,-1-1 0,0 1 0,0-1 0,1 1 0,-1-1 0,1 1 0,-1 0 1,1 0-1,0 0 0,-1 0 0,1 0 0,0 0 0,0 0 0,1 0 1,-1 0-1,-1 5 0,-2 5 112,1 0-1,0 1 1,1-1 0,0 1 0,1 0 0,0 0 0,2 25-1,-1-37-162,0 0-1,0 0 0,1 0 0,-1 0 1,0 0-1,1 0 0,-1 1 0,1-1 1,-1 0-1,1-1 0,0 1 0,-1 0 1,1 0-1,0 0 0,-1 0 0,1 0 1,0-1-1,0 1 0,0 0 0,0-1 1,0 1-1,0 0 0,0-1 0,0 0 1,0 1-1,0-1 0,0 1 0,0-1 1,0 0-1,0 0 0,0 0 0,1 0 1,-1 0-1,0 0 0,0 0 0,0 0 1,0 0-1,0 0 0,0 0 0,0-1 0,2 0 1,2 0 8,0-1 0,0 1 0,0-1 0,0 0 0,0-1 1,-1 1-1,1-1 0,4-3 0,6-8 9,-1 0 0,-1-1 0,0 0 0,-1-1 0,-1 0 0,0-1 0,-1 0 0,-1-1 0,11-31 0,-10 22 3,-2 0 0,-1-1 0,-1 0 0,-2-1 1,0 1-1,-1-32 0,-19 340-24,15-264-85,1-5-245,0 0 1,0 0-1,1 0 0,4 18 1,-5-27 257,1 0 0,-1 0 0,1 0 0,0 0 0,0 0 1,-1 0-1,1-1 0,0 1 0,1 0 0,-1-1 0,0 1 0,0-1 0,1 1 1,-1-1-1,1 0 0,-1 1 0,1-1 0,-1 0 0,1 0 0,0 0 0,0 0 0,-1-1 1,1 1-1,0 0 0,0-1 0,0 1 0,0-1 0,0 0 0,0 1 0,0-1 1,0 0-1,2 0 0,-1-1-523,0 0 0,0 0 0,0 0 0,0-1 0,0 1 0,0-1 1,-1 1-1,1-1 0,-1 0 0,1 0 0,-1 0 0,1 0 0,-1-1 0,0 1 1,0-1-1,0 1 0,-1-1 0,1 0 0,-1 1 0,1-1 0,-1 0 0,0 0 1,0 0-1,1-5 0,-1 7 252,14-38-12207</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9:54.808"/>
    </inkml:context>
    <inkml:brush xml:id="br0">
      <inkml:brushProperty name="width" value="0.025" units="cm"/>
      <inkml:brushProperty name="height" value="0.025" units="cm"/>
    </inkml:brush>
  </inkml:definitions>
  <inkml:trace contextRef="#ctx0" brushRef="#br0">55 0 11883,'0'0'14286,"6"72"-12845,-7-42-704,-7 2-545,1-1-160,1-2-32,2-3 0,0-4-673,1-7-576,0-7-544,-2-5-866,-4-3-1281,-1 0-2914</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7:52.564"/>
    </inkml:context>
    <inkml:brush xml:id="br0">
      <inkml:brushProperty name="width" value="0.025" units="cm"/>
      <inkml:brushProperty name="height" value="0.025" units="cm"/>
      <inkml:brushProperty name="color" value="#E71224"/>
    </inkml:brush>
  </inkml:definitions>
  <inkml:trace contextRef="#ctx0" brushRef="#br0">2 10 17232,'0'0'3737,"0"10"-336,0-3-2769,-1 9 547,1 1 1,0-1-1,6 32 0,-6-45-1071,1-1 0,0 0 0,-1 0-1,1 1 1,0-1 0,0 0 0,0 0 0,0 0 0,0 0-1,1 0 1,-1 0 0,1 0 0,-1-1 0,1 1-1,-1 0 1,4 1 0,-3-2-91,0-1 0,-1 1-1,1-1 1,0 0 0,0 1 0,0-1-1,0 0 1,0 0 0,0 0 0,0-1 0,-1 1-1,1 0 1,0-1 0,0 1 0,0-1 0,0 0-1,-1 0 1,1 1 0,0-1 0,-1 0-1,1 0 1,-1-1 0,1 1 0,1-2 0,0 0 12,1 0-1,-1-1 1,0 1 0,0-1 0,0 0 0,-1 0 0,1 0 0,-1 0 0,0-1 0,0 1 0,-1-1 0,1 1-1,-1-1 1,1-5 0,0 1 23,-1 0 0,0-1-1,0 1 1,-1 0 0,0-1-1,-3-12 1,3 22-52,0 1 0,0-1 0,0 0 0,-1 0 0,1 1 0,0-1 0,0 0 0,0 0 0,-1 0 0,1 1 0,0-1 0,-1 0 0,1 0 0,0 0 0,0 0 0,-1 1 0,1-1 0,0 0 0,-1 0 0,1 0 0,0 0 0,0 0 0,-1 0 0,1 0 0,0 0 0,-1 0 0,1 0 0,0 0 0,-1 0 0,1 0 0,0 0 0,-1 0 0,1-1 0,0 1 0,0 0 0,-1 0 0,1 0 0,0 0 0,-1 0 0,1-1 0,0 1 0,0 0 0,-1 0 0,1-1 0,0 1 0,0 0 0,0 0 0,0-1 0,-1 1 0,1 0 0,0 0 0,0-1 0,0 1 0,0 0 0,0-1 0,0 1 0,0 0 0,0-1 0,0 1 0,0 0 0,0 0 0,0-1 0,0 1 0,0-1 0,-11 25 0,10-19 0,-3 10 0,1 0 0,1 1 0,0-1 0,1 1 0,0 0 0,2-1 0,0 1 0,3 15 0,-3-29 0,0 0 0,0 0 0,0 0 0,0 0 0,1-1 0,-1 1 0,1-1 0,-1 1 0,1-1 0,-1 1 0,1-1 0,0 0 0,0 0 0,0 0 0,0 0 0,-1 0 0,1 0 0,0 0 0,1-1 0,-1 1 0,0-1 0,0 0 0,0 1 0,0-1 0,0 0 0,0 0 0,0 0 0,1-1 0,-1 1 0,0 0 0,0-1 0,3 0 0,4-2 0,0 1 0,1-1 0,-1 0 0,-1-1 0,17-9 0,24-22 0,20-14 0,-64 46 0,1 0 0,0 0 0,0 1 0,0-1 0,0 1 0,0 0 0,1 1 0,-1 0 0,12-1 0,-17 2 0,1 0 0,-1 1 0,0-1 0,0 1 0,0-1 0,0 1 0,0-1 0,0 1 0,0 0 0,0 0 0,0-1 0,0 1 0,0 0 0,0 0 0,-1 0 0,1 0 0,0 0 0,-1 0 0,1 0 0,-1 0 0,1 0 0,-1 0 0,1 1 0,-1-1 0,0 0 0,1 0 0,-1 0 0,0 1 0,0-1 0,0 0 0,0 2 0,1 50 0,-2-39 0,1-12 0,0 1 0,0-1 0,0 1 0,0 0 0,0-1 0,0 1 0,1-1 0,0 1 0,-1-1 0,1 1 0,0-1 0,0 0 0,0 1 0,1-1 0,-1 0 0,0 0 0,1 0 0,2 3 0,-2-4 0,0 0 0,-1-1 0,1 1 0,0-1 0,0 0 0,-1 1 0,1-1 0,0 0 0,0 0 0,0 0 0,-1 0 0,1-1 0,0 1 0,0 0 0,-1-1 0,1 0 0,0 1 0,-1-1 0,1 0 0,0 1 0,-1-1 0,1 0 0,-1 0 0,1-1 0,-1 1 0,0 0 0,0 0 0,2-2 0,59-51 0,-40 33 0,0 1 0,2 1 0,41-25 0,-64 43 0,1 1 0,-1-1 0,0 0 0,1 0 0,-1 1 0,1-1 0,0 1 0,-1 0 0,1-1 0,-1 1 0,1 0 0,0 0 0,-1 0 0,1 0 0,1 0 0,-2 0 0,0 1 0,-1-1 0,1 0 0,0 1 0,-1-1 0,1 1 0,0-1 0,-1 1 0,1-1 0,-1 1 0,1-1 0,-1 1 0,1 0 0,-1-1 0,1 1 0,-1 0 0,1-1 0,-1 1 0,0 0 0,1 0 0,-1 1 0,1 5 0,0 0 0,0 0 0,-1 0 0,0 0 0,-2 12 0,1 3 0,1-14 0,1 15 0,-1-22 0,1-1 0,-1 1 0,0-1 0,0 1 0,1-1 0,-1 0 0,0 1 0,1-1 0,-1 1 0,0-1 0,1 0 0,-1 1 0,1-1 0,-1 0 0,1 0 0,-1 1 0,0-1 0,1 0 0,-1 0 0,1 0 0,-1 1 0,1-1 0,-1 0 0,1 0 0,-1 0 0,1 0 0,0 0 0,-1 0 0,1 0 0,-1 0 0,1 0 0,-1 0 0,1-1 0,-1 1 0,1 0 0,-1 0 0,1 0 0,0-1 0,0 0-104,0 1 0,0-1 0,-1 1 1,1-1-1,0 0 0,0 1 0,-1-1 0,1 0 0,0 0 1,-1 0-1,1 1 0,-1-1 0,1 0 0,-1 0 0,0 0 1,1 0-1,-1 0 0,0 0 0,1 0 0,-1-1 0,1-1-1089,4-17-5683</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7:53.181"/>
    </inkml:context>
    <inkml:brush xml:id="br0">
      <inkml:brushProperty name="width" value="0.025" units="cm"/>
      <inkml:brushProperty name="height" value="0.025" units="cm"/>
      <inkml:brushProperty name="color" value="#E71224"/>
    </inkml:brush>
  </inkml:definitions>
  <inkml:trace contextRef="#ctx0" brushRef="#br0">6 1 224,'0'0'24567,"-5"81"-23189,19-39-1058,5 5 289,1 1-225,1 0-320,-2 1-32,-3-4 0,-4-3-256,-6-5-641,-4-9-64,-2-8-640,0-9-834,-19-11-1088,-8-2-1377,-7-22-3108</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7:53.525"/>
    </inkml:context>
    <inkml:brush xml:id="br0">
      <inkml:brushProperty name="width" value="0.025" units="cm"/>
      <inkml:brushProperty name="height" value="0.025" units="cm"/>
      <inkml:brushProperty name="color" value="#E71224"/>
    </inkml:brush>
  </inkml:definitions>
  <inkml:trace contextRef="#ctx0" brushRef="#br0">2 242 5958,'-1'-14'2097,"0"0"0,1-1 1,1 1-1,0 0 1,6-26-1,-5 34-1642,1-1-1,-1 1 1,1 1 0,0-1-1,1 0 1,-1 1 0,1-1-1,0 1 1,1 0 0,-1 0-1,1 1 1,0-1-1,0 1 1,0 0 0,7-3-1,0 0-288,1 1 0,-1 0-1,1 1 1,0 0-1,0 1 1,1 1-1,-1 0 1,1 1 0,0 0-1,0 1 1,0 1-1,0 0 1,-1 1-1,1 0 1,19 5 0,-26-5-168,1 1 0,-1 0 1,0 0-1,0 1 0,0 0 1,0 0-1,0 1 0,0-1 1,-1 1-1,0 1 0,0 0 1,0-1-1,0 2 1,-1-1-1,0 1 0,0 0 1,-1 0-1,1 0 0,-1 0 1,0 1-1,-1 0 0,0 0 1,0 0-1,0 0 0,-1 0 1,0 0-1,-1 1 0,1-1 1,-1 9-1,0-4 179,-1 1-1,0-1 1,-2 1-1,1-1 1,-1 0-1,-1 1 1,-6 17-1,-3-1 1275,-28 49 0,38-74-1448,-1 0 1,1 0-1,0 1 1,1-1-1,-1 1 1,1-1 0,0 1-1,0 0 1,0-1-1,0 1 1,1 0-1,0 5 1,1-7-7,-1-1 1,1 0-1,-1 0 1,1 0-1,0 0 1,0 0-1,0-1 1,0 1-1,0 0 1,1 0-1,-1-1 1,1 1-1,-1 0 1,1-1-1,-1 0 1,1 1-1,0-1 1,-1 0-1,1 0 1,0 0-1,0 0 1,0 0-1,0 0 0,0-1 1,0 1-1,0 0 1,0-1-1,3 1 1,6 0-433,0 1 0,0-1 0,0 0 0,0-1 0,0-1 0,-1 0 0,1 0 0,18-5 0,-16 2-1098,-1 0 1,1-1-1,-1 0 0,0-1 1,-1-1-1,20-13 1,3-8-6278</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7:53.885"/>
    </inkml:context>
    <inkml:brush xml:id="br0">
      <inkml:brushProperty name="width" value="0.025" units="cm"/>
      <inkml:brushProperty name="height" value="0.025" units="cm"/>
      <inkml:brushProperty name="color" value="#E71224"/>
    </inkml:brush>
  </inkml:definitions>
  <inkml:trace contextRef="#ctx0" brushRef="#br0">1 152 16047,'0'0'5803,"2"8"-3625,-1-5-2110,-1-1 1,1 0-1,0 1 0,0-1 1,0 0-1,0 0 0,0 0 1,0 0-1,0 0 0,1 0 1,-1 0-1,1 0 0,0 0 1,0-1-1,-1 1 0,1-1 1,0 1-1,0-1 0,0 0 1,5 2-1,-2-1-2,0-1-1,1 0 1,-1 0-1,0 0 1,1-1 0,-1 0-1,1 0 1,-1 0 0,1-1-1,8-2 1,-6 2-52,-1-1 1,0-1-1,-1 1 1,1-1-1,0 0 1,-1-1 0,0 0-1,0 0 1,0 0-1,0-1 1,0 1-1,-1-1 1,7-8-1,-9 8 55,1 1-1,-1-1 1,0 1-1,0-1 1,0 0-1,-1 0 1,0 0-1,0 0 1,0 0-1,0-1 1,-1 1 0,0-1-1,0 1 1,-1-1-1,1 1 1,-1-1-1,0 1 1,-2-8-1,2 11-28,0 0 0,-1 0 0,0 0 0,1 0 0,-1 0 0,0 0 0,0 0 0,0 1 0,0-1 0,-1 0 0,1 0 0,0 1 0,-1-1 0,1 1-1,-1-1 1,1 1 0,-1 0 0,0 0 0,0-1 0,1 1 0,-1 0 0,0 1 0,0-1 0,0 0 0,0 0 0,0 1 0,0-1 0,0 1 0,0 0 0,-1 0 0,1 0 0,0 0 0,-4 0 0,2 0-5,0 1 1,0 0 0,0-1-1,0 2 1,0-1 0,0 0-1,0 1 1,0-1-1,0 1 1,1 0 0,-1 0-1,1 1 1,-1-1 0,1 1-1,0 0 1,-4 4 0,-1 5 104,0 1 0,1 0 0,0 0 0,1 0 0,1 1 0,0 0 0,0 0 0,2 1 0,0-1 0,0 1 0,2-1 0,-1 19 0,2-31-162,0 0 0,0 0 1,0 0-1,0 1 0,0-1 0,1 0 0,-1 0 1,1 0-1,0 0 0,-1 0 0,1 0 0,0 0 0,0 0 1,0 0-1,0 0 0,1 0 0,-1 0 0,0-1 1,1 1-1,-1 0 0,1-1 0,0 0 0,-1 1 0,1-1 1,0 0-1,0 0 0,0 0 0,0 0 0,0 0 0,0 0 1,0 0-1,0-1 0,0 1 0,0-1 0,1 0 1,-1 0-1,0 1 0,0-1 0,0 0 0,1-1 0,-1 1 1,2-1-1,5 0-422,0-1 0,0 0 1,0 0-1,0-1 0,0 0 0,-1-1 1,0 0-1,1 0 0,8-7 0,-2 0-2253,-2 0 0,1-2 0,19-23-1,-3-5-7775</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7:54.228"/>
    </inkml:context>
    <inkml:brush xml:id="br0">
      <inkml:brushProperty name="width" value="0.025" units="cm"/>
      <inkml:brushProperty name="height" value="0.025" units="cm"/>
      <inkml:brushProperty name="color" value="#E71224"/>
    </inkml:brush>
  </inkml:definitions>
  <inkml:trace contextRef="#ctx0" brushRef="#br0">70 40 10570,'-5'11'3812,"-39"110"3002,39-102-6108,0-1 0,1 1 0,1 0 0,1 0 0,0 28 0,2-46-697,0 0 0,0 0 1,0 0-1,0 1 0,0-1 0,1 0 0,-1 0 1,0 0-1,0 0 0,1 1 0,-1-1 0,1 0 0,-1 0 1,1 0-1,-1 0 0,1 0 0,0 0 0,-1 0 1,1 0-1,0-1 0,0 1 0,-1 0 0,1 0 0,0-1 1,0 1-1,0 0 0,0-1 0,0 1 0,0-1 1,1 1-1,-1-1 0,0 0 0,0 1 0,0-1 0,0 0 1,0 0-1,1 0 0,-1 0 0,0 0 0,0 0 1,0 0-1,0 0 0,0 0 0,1 0 0,-1-1 0,0 1 1,0 0-1,0-1 0,0 1 0,2-2 0,2 0 21,0 0 0,0-1 0,0 0 1,0 0-1,0 0 0,0-1 0,-1 0 0,0 0 0,6-5 0,-3-2 15,0 1 1,-1-1-1,0-1 1,0 1-1,-1-1 0,-1 0 1,0 0-1,-1 0 1,4-21-1,-3-7 280,-1-66-1,-3 102-290,-1-12 40,-4 17 116,-1 26 400,0 37 189,3-37-457,0-1 1,2 0-1,1 1 0,1-1 0,6 36 0,-7-60-315,1-1 0,-1 1 0,0 0 0,1 0 0,0 0 1,-1-1-1,1 1 0,0 0 0,0-1 0,0 1 0,0-1 0,0 1 0,0-1 0,0 1 1,0-1-1,1 0 0,-1 1 0,0-1 0,1 0 0,-1 0 0,1 0 0,0 0 0,-1 0 1,1-1-1,0 1 0,0 0 0,-1-1 0,1 1 0,0-1 0,0 0 0,0 1 0,-1-1 1,1 0-1,0 0 0,0 0 0,0-1 0,0 1 0,0 0 0,-1-1 0,5 0 0,-1-1-142,1-1-1,0 1 0,0-1 1,-1-1-1,0 1 0,0 0 1,0-1-1,0 0 0,0-1 0,7-8 1,12-27-3369,-9-4-5116,-10 18-247</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7:54.742"/>
    </inkml:context>
    <inkml:brush xml:id="br0">
      <inkml:brushProperty name="width" value="0.025" units="cm"/>
      <inkml:brushProperty name="height" value="0.025" units="cm"/>
      <inkml:brushProperty name="color" value="#E71224"/>
    </inkml:brush>
  </inkml:definitions>
  <inkml:trace contextRef="#ctx0" brushRef="#br0">1 0 20179,'0'0'10463,"4"15"-9320,43 205-457,25 100-390,-71-318-480,-1 1-1,1 0 1,0-1-1,0 1 1,0-1 0,1 1-1,-1-1 1,0 0 0,1 1-1,0-1 1,-1 0-1,1 0 1,0 0 0,0 0-1,0 0 1,1-1-1,-1 1 1,3 1 0,-5-3 42,1 0-1,0 1 1,0-1 0,0 0 0,0 0 0,0 0 0,0 0 0,-1 0-1,1 0 1,0 0 0,0-1 0,0 1 0,0 0 0,0 0 0,-1-1 0,1 1-1,0 0 1,0-1 0,-1 1 0,1-1 0,1 0 0,0-1-151,0 0 0,0 0-1,0 0 1,-1 0 0,1-1 0,-1 1 0,1-1 0,-1 1 0,2-5 0,7-22-6038,-1-3-3209</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7:55.113"/>
    </inkml:context>
    <inkml:brush xml:id="br0">
      <inkml:brushProperty name="width" value="0.025" units="cm"/>
      <inkml:brushProperty name="height" value="0.025" units="cm"/>
      <inkml:brushProperty name="color" value="#E71224"/>
    </inkml:brush>
  </inkml:definitions>
  <inkml:trace contextRef="#ctx0" brushRef="#br0">1 0 19122,'0'0'7527,"0"80"-6630,4-37 160,4 4-128,1-1-224,2 5-193,-1-3-128,1 1-223,-1-5-65,1-3-32,1-4-96,0-8-577,0-7-1056,-3-7-1763,5-11-1664,-2-4-2660</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7:55.486"/>
    </inkml:context>
    <inkml:brush xml:id="br0">
      <inkml:brushProperty name="width" value="0.025" units="cm"/>
      <inkml:brushProperty name="height" value="0.025" units="cm"/>
      <inkml:brushProperty name="color" value="#E71224"/>
    </inkml:brush>
  </inkml:definitions>
  <inkml:trace contextRef="#ctx0" brushRef="#br0">57 68 19186,'0'0'4906,"-8"11"-3545,2-5-1325,1 2 0,0-1 0,1 1 0,-1-1 0,1 1-1,1 0 1,-1 1 0,2-1 0,-1 1 0,1-1 0,0 1 0,1 0-1,-1 9 1,2-12 6,-1 4-14,1 1 0,0 0 0,1-1 0,0 1 0,4 12 1,-5-22 4,1 1 0,-1 0 1,1 0-1,0 0 0,0-1 1,-1 1-1,1 0 1,0-1-1,0 1 0,1-1 1,-1 1-1,0-1 0,0 0 1,1 1-1,-1-1 1,1 0-1,-1 0 0,1 0 1,0 0-1,-1 0 1,1 0-1,0-1 0,-1 1 1,1 0-1,0-1 0,0 0 1,0 1-1,0-1 1,-1 0-1,1 0 0,0 0 1,0 0-1,0 0 0,0 0 1,0-1-1,0 1 1,1-1-1,1-1 114,0 1 0,0-1 0,0-1 0,-1 1-1,1 0 1,-1-1 0,1 0 0,-1 1 0,0-2 0,0 1 0,0 0 0,0 0 0,-1-1-1,0 1 1,1-1 0,-1 0 0,-1 0 0,4-7 0,0-3 117,1-1 0,-2 0 0,0 0 0,2-15 0,-4 14-105,-1 1 1,0 0 0,-1-1 0,-3-22 0,2 34-130,0-1 0,0 1 1,0 0-1,0 0 0,-1 0 1,0 0-1,1 0 0,-2 1 0,-2-6 1,4 8-26,-1-1 1,1 1 0,-1-1 0,1 1-1,-1 0 1,1-1 0,-1 1-1,0 0 1,0 0 0,0 0 0,1 1-1,-1-1 1,0 0 0,0 1 0,0-1-1,0 1 1,0-1 0,0 1 0,0 0-1,-3 0 1,3 1-26,0-1 1,1 1-1,-1 0 0,0-1 1,0 1-1,1 0 0,-1 0 1,1 0-1,-1 0 0,1 1 1,-1-1-1,1 0 0,0 0 1,-1 1-1,1-1 0,0 1 1,0-1-1,0 1 0,0 0 1,1-1-1,-1 1 0,0 0 1,1 0-1,-1 0 0,1-1 1,-1 1-1,1 0 0,0 0 0,0 0 1,0 3-1,-2 65-1233,3-65 1103,-1-1-139,0-1 0,0 0-1,1 1 1,-1-1-1,1 0 1,0 1-1,0-1 1,0 0-1,0 0 1,1 0-1,0 0 1,-1 0 0,1 0-1,2 3 1,-2-5-184,-1 1-1,1-1 1,-1 0 0,1 0 0,0 0 0,-1 0 0,1 0 0,0 0-1,0-1 1,0 1 0,0 0 0,0-1 0,-1 1 0,1-1 0,0 0 0,3 0-1,16 0-6268</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7:55.828"/>
    </inkml:context>
    <inkml:brush xml:id="br0">
      <inkml:brushProperty name="width" value="0.025" units="cm"/>
      <inkml:brushProperty name="height" value="0.025" units="cm"/>
      <inkml:brushProperty name="color" value="#E71224"/>
    </inkml:brush>
  </inkml:definitions>
  <inkml:trace contextRef="#ctx0" brushRef="#br0">36 0 12684,'0'0'7474,"-4"9"-4511,-4 22-1880,0 0 1,2 1 0,2-1-1,0 1 1,3 0 0,3 56-1,-2-85-1047,0 1-1,1 0 1,-1-1-1,1 1 0,0 0 1,0-1-1,0 1 1,0-1-1,1 0 0,0 1 1,-1-1-1,1 0 1,0 0-1,1 0 0,-1 0 1,0 0-1,1 0 1,0-1-1,-1 1 1,5 2-1,-4-4-24,0 0 0,-1 0-1,1 0 1,0 0 0,0 0 0,0-1 0,0 1 0,0-1-1,0 0 1,0 0 0,0 0 0,0 0 0,0-1-1,-1 1 1,1-1 0,0 1 0,0-1 0,0 0 0,0 0-1,-1-1 1,1 1 0,0 0 0,-1-1 0,1 0 0,2-2-1,40-37 145,8-6-158,-49 44 66,-1 0 0,1 1 0,0-1 0,0 1 0,1 0 0,-1 0 0,0 1 0,1-1 0,-1 1 0,1 0 0,7-1 0,-10 3-58,0-1 0,0 1 1,-1-1-1,1 1 0,-1-1 1,1 1-1,0 0 0,-1 0 0,1 0 1,-1 0-1,0 0 0,1 0 0,-1 0 1,0 1-1,0-1 0,0 0 1,0 1-1,0-1 0,0 1 0,0-1 1,0 1-1,0 0 0,-1-1 0,1 1 1,-1 0-1,1-1 0,-1 1 1,0 0-1,1 2 0,7 62-29,-7-52 18,0-3 6,0 0 0,0-1 0,1 1 0,7 19 0,-8-29 0,-1 0 0,0 0 0,1 0 0,-1-1 0,1 1 0,-1 0 0,1 0 0,-1 0 0,1-1 0,0 1 0,-1 0 0,1-1 0,0 1 0,-1-1 0,1 1 0,0 0 0,0-1 0,0 0 0,0 1 0,-1-1 0,1 1 0,0-1 0,0 0 0,2 1 0,-1-2 0,0 0 0,0 1 0,0-1 0,0 0 0,0 0 0,0 0 0,0 0 0,-1 0 0,1 0 0,0-1 0,-1 1 0,1-1 0,-1 1 0,1-1 0,-1 1 0,2-4 0,12-14 0,41-47 0,-52 61 0,1 1 0,-1 0 0,1 1 0,0-1 0,0 1 0,0 0 0,1 0 0,-1 0 0,1 1 0,-1-1 0,10-1 0,-14 4 0,1 0 1,-1 0-1,0 1 0,0-1 0,1 0 1,-1 0-1,0 1 0,0-1 1,0 1-1,1-1 0,-1 1 1,0 0-1,0-1 0,0 1 0,0 0 1,0 0-1,0 0 0,-1-1 1,1 1-1,0 0 0,0 0 0,0 0 1,-1 1-1,1-1 0,-1 0 1,1 0-1,-1 0 0,1 0 0,-1 0 1,0 1-1,1-1 0,-1 0 1,0 0-1,0 1 0,0-1 1,0 0-1,0 3 0,0 61-23,-1-48-13,2-9-15,0 1-827</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7:57.100"/>
    </inkml:context>
    <inkml:brush xml:id="br0">
      <inkml:brushProperty name="width" value="0.025" units="cm"/>
      <inkml:brushProperty name="height" value="0.025" units="cm"/>
      <inkml:brushProperty name="color" value="#E71224"/>
    </inkml:brush>
  </inkml:definitions>
  <inkml:trace contextRef="#ctx0" brushRef="#br0">26 64 10698,'3'-13'2148,"1"-5"5333,-5 14-1739,-4 20-4708,-17 79-798,20-85-166,1 0 0,0 1 0,1-1 0,0 0 0,1 1 0,0-1-1,3 14 1,-4-24-36,0 1-1,1 0 1,-1 0-1,1 0 0,0-1 1,-1 1-1,1 0 1,0 0-1,-1-1 0,1 1 1,0-1-1,0 1 1,0 0-1,-1-1 0,1 0 1,0 1-1,0-1 1,0 1-1,0-1 0,0 0 1,0 0-1,0 0 1,0 1-1,0-1 0,0 0 1,0 0-1,0 0 1,0-1-1,-1 1 0,1 0 1,0 0-1,0 0 1,0-1-1,0 1 1,0 0-1,0-1 0,0 1 1,0-1-1,1 0 1,34-21 1090,-16-1-840,-2 0 0,0-1 0,-1-1 0,14-29 0,-31 54-285,0 0-1,0-1 0,0 1 1,0 0-1,0 0 0,0 0 1,0-1-1,0 1 0,0 0 0,0 0 1,1 0-1,-1-1 0,0 1 1,0 0-1,0 0 0,0 0 1,0-1-1,1 1 0,-1 0 1,0 0-1,0 0 0,0 0 0,1 0 1,-1-1-1,0 1 0,0 0 1,0 0-1,1 0 0,-1 0 1,0 0-1,0 0 0,0 0 1,1 0-1,-1 0 0,0 0 0,0 0 1,1 0-1,-1 0 0,0 0 1,0 0-1,0 0 0,1 0 1,-1 0-1,0 0 0,0 0 1,1 0-1,-1 1 0,0-1 0,0 0 1,1 0-1,5 17-41,1 41 54,-4-37 27,-2-8-40,1-1 0,1 0 0,0 0-1,1 0 1,0 0 0,0-1 0,10 17-1,-12-25 16,0-1-1,0 1 0,0 0 1,0-1-1,1 0 0,-1 1 1,1-1-1,-1 0 0,1 0 0,0 0 1,0-1-1,-1 1 0,1-1 1,1 0-1,-1 1 0,0-1 1,0-1-1,0 1 0,1 0 0,-1-1 1,0 1-1,0-1 0,1 0 1,-1 0-1,0-1 0,1 1 1,-1-1-1,0 1 0,0-1 0,1 0 1,-1 0-1,0-1 0,4-1 1,3-2 23,0-1 0,0 0 0,-1 0 0,0-1 0,0 0 1,-1 0-1,0-1 0,0-1 0,-1 1 0,0-1 0,10-17 0,-10 15-14,-1 0-1,0 0 0,-1-1 0,0 1 1,-1-1-1,0-1 0,-1 1 0,0 0 1,-1-1-1,1-15 0,-3 26-21,0 0 0,0 0 0,0-1 0,-1 1 0,1 0 0,0 0 0,-1 0 0,0 0 0,1 0 0,-1 0 0,0 0 0,0 0 0,0 0 0,0 0 0,0 0 0,-1 1 0,1-1 0,0 0 0,-1 1 0,0-1 0,1 1 0,-1 0 0,0-1 0,1 1 0,-1 0 0,0 0 0,0 0 0,0 0 0,0 0 0,0 1 0,0-1 0,0 1 0,-1-1 0,1 1 0,0 0 0,0 0 0,0 0 0,0 0 0,-1 0 0,-3 1 0,-9 0 0,1 2 0,-1 0 0,0 0 0,-19 9 0,33-12 0,-20 3-1452,15-9-2119,6 5 3218,1 0 1,0 0 0,-1 0 0,1 0 0,0 0 0,0 0 0,-1 0 0,1 0 0,0 0-1,0 1 1,0-1 0,0 0 0,0 0 0,0 1 0,1-1 0,-1 1 0,0-1-1,0 1 1,0-1 0,0 1 0,1 0 0,-1 0 0,0-1 0,2 1 0,22-4-8019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14.339"/>
    </inkml:context>
    <inkml:brush xml:id="br0">
      <inkml:brushProperty name="width" value="0.025" units="cm"/>
      <inkml:brushProperty name="height" value="0.025" units="cm"/>
    </inkml:brush>
  </inkml:definitions>
  <inkml:trace contextRef="#ctx0" brushRef="#br0">0 0 16367,'0'0'10314,"54"18"-8360,-23-18-705,1 0-672,1 0-353,-3 3-192,2 5-1345,-7-1-2435,0 1-3042</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9:55.241"/>
    </inkml:context>
    <inkml:brush xml:id="br0">
      <inkml:brushProperty name="width" value="0.025" units="cm"/>
      <inkml:brushProperty name="height" value="0.025" units="cm"/>
    </inkml:brush>
  </inkml:definitions>
  <inkml:trace contextRef="#ctx0" brushRef="#br0">1 71 14510,'0'0'6860,"12"-9"-4426,-4 2-2049,0 0-1,1 1 1,0 0 0,0 1 0,0 0 0,1 0 0,0 1-1,0 0 1,0 1 0,0 0 0,18-2 0,-18 4-220,1 0 0,-1 1 0,0 1 0,1-1 1,16 5-1,-26-5-155,1 1-1,-1-1 1,1 1-1,-1-1 1,0 1 0,1 0-1,-1-1 1,0 1 0,0 0-1,0 0 1,1 0-1,-1 0 1,0 0 0,0 0-1,0 0 1,-1 1 0,1-1-1,0 0 1,1 2-1,-2-1 19,0 0 0,1 1 0,-1-1 0,0 0 0,0 0 0,-1 0 0,1 0 0,0 0 0,-1 1 0,1-1 0,-1 0 0,0 0 0,1 0 0,-1 0 0,0 0 0,0-1 0,-3 5-1,1-2 108,0 0 0,0 0-1,-1 0 1,1-1-1,-1 1 1,0-1-1,-7 5 1,-18 18 753,29-25-909,0-1 0,0 1 0,1-1-1,-1 1 1,0-1 0,0 1 0,0-1 0,1 1 0,-1-1 0,0 1 0,1-1-1,-1 1 1,0-1 0,1 0 0,-1 1 0,1-1 0,-1 0 0,0 1-1,1-1 1,-1 0 0,1 1 0,-1-1 0,1 0 0,-1 0 0,1 0 0,-1 1-1,1-1 1,-1 0 0,1 0 0,-1 0 0,1 0 0,0 0 0,-1 0-1,1 0 1,0 0 0,31 6-632,-27-5 508,1 0 22,0 0-1,0 0 1,-1 1-1,1 0 1,-1 0-1,1 0 1,-1 1-1,0 0 1,1 0-1,-2 0 1,7 6-1,-9-7 131,0 0-1,-1 0 1,1 0 0,-1 0-1,0 0 1,1 0-1,-1 1 1,0-1-1,0 1 1,0-1-1,-1 1 1,1-1-1,-1 1 1,1-1 0,-1 1-1,0-1 1,0 1-1,0 0 1,0-1-1,0 1 1,-1-1-1,1 1 1,-1-1 0,0 1-1,0-1 1,0 1-1,0-1 1,-2 5-1,-2 1 153,0 0-1,0 0 0,-1 0 1,0 0-1,-1-1 1,0 0-1,0-1 0,0 1 1,-1-1-1,1 0 0,-15 6 1,16-8-50,-1 0 1,0-1 0,-1 0-1,1 0 1,0-1-1,-1 0 1,1 0 0,-1-1-1,0 1 1,0-2 0,1 1-1,-1-1 1,0-1-1,-15-2 1,20 2-170,0-1 0,0 1 0,0-1-1,0 0 1,0 0 0,0 0 0,0 0 0,1-1 0,-1 1 0,1-1-1,-1 0 1,1 1 0,0-1 0,0 0 0,-2-7 0,3 9-3,0 0 1,0 0 0,1 0-1,-1-1 1,1 1 0,-1 0-1,1-1 1,-1 1 0,1 0-1,0-1 1,0 1 0,-1-1-1,1 1 1,0-1 0,0 1-1,1 0 1,-1-1 0,0 1-1,0-1 1,1 1 0,-1 0-1,1-1 1,-1 1 0,1 0-1,-1-1 1,1 1 0,0 0-1,0 0 1,0 0 0,0 0-1,0 0 1,0 0 0,0 0-1,0 0 1,0 0 0,0 0-1,0 0 1,0 0 0,1 1-1,1-2 1,42-9-8672,-19 6 2665</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7:57.443"/>
    </inkml:context>
    <inkml:brush xml:id="br0">
      <inkml:brushProperty name="width" value="0.025" units="cm"/>
      <inkml:brushProperty name="height" value="0.025" units="cm"/>
      <inkml:brushProperty name="color" value="#E71224"/>
    </inkml:brush>
  </inkml:definitions>
  <inkml:trace contextRef="#ctx0" brushRef="#br0">1 42 20371,'0'0'9257,"48"5"-8040,-12-5 193,7-9-898,0-3-512,-4 2 0,-3 1-577,-8 4-1633,-15 4-1121,-8 1-1025,-16 1-9993</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7:57.771"/>
    </inkml:context>
    <inkml:brush xml:id="br0">
      <inkml:brushProperty name="width" value="0.025" units="cm"/>
      <inkml:brushProperty name="height" value="0.025" units="cm"/>
      <inkml:brushProperty name="color" value="#E71224"/>
    </inkml:brush>
  </inkml:definitions>
  <inkml:trace contextRef="#ctx0" brushRef="#br0">0 79 12172,'0'0'13196,"62"-3"-11723,-26-6-608,5-2-256,0 0-513,0-2-897,-5-1-2786,-4-3-4773</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7:58.610"/>
    </inkml:context>
    <inkml:brush xml:id="br0">
      <inkml:brushProperty name="width" value="0.025" units="cm"/>
      <inkml:brushProperty name="height" value="0.025" units="cm"/>
      <inkml:brushProperty name="color" value="#E71224"/>
    </inkml:brush>
  </inkml:definitions>
  <inkml:trace contextRef="#ctx0" brushRef="#br0">0 114 1698,'0'0'28080,"2"13"-26997,0 1-829,-1 4 15,2 1 0,0-2 0,1 1 0,1 0 0,11 28 1,-15-45-269,-1 1 0,1-1 0,-1 0 0,1 0 1,0 1-1,0-1 0,-1 0 0,1 0 0,0 0 1,0 0-1,0 0 0,0 0 0,0 0 1,0-1-1,1 1 0,-1 0 0,0 0 0,0-1 1,1 1-1,-1-1 0,0 1 0,1-1 0,-1 0 1,0 1-1,1-1 0,-1 0 0,0 0 0,1 0 1,-1 0-1,2 0 0,0-1 0,0-1-1,-1 1 1,1-1 0,0 1 0,-1-1-1,1 0 1,-1 0 0,1 0-1,-1 0 1,0-1 0,0 1 0,3-5-1,5-9-2,0 0 0,-1-1-1,8-20 1,24-75 2,-41 112 0,0 0 0,0 0 0,0 0 0,0 0 0,0 0 0,0 0 0,0 0 0,0 0 0,0 0 0,0 0 0,0-1 0,0 1 0,0 0 0,0 0 0,0 0 0,1 0 0,-1 0 0,0 0 0,0 0 0,0 0 0,0 0 0,0 0 0,0 0 0,0 0 0,0 0 0,0 0 0,0 0 0,0 0 0,1-1 0,-1 1 0,0 0 0,0 0 0,0 0 0,0 0 0,0 0 0,0 0 0,0 0 0,0 0 0,0 0 0,1 1 0,-1-1 0,0 0 0,0 0 0,0 0 0,0 0 0,0 0 0,0 0 0,0 0 0,0 0 0,0 0 0,0 0 0,1 0 0,-1 0 0,0 0 0,0 0 0,0 0 0,0 0 0,0 0 0,0 1 0,0-1 0,0 0 0,0 0 0,0 0 0,0 0 0,0 0 0,0 0 0,0 0 0,0 1 0,4 11 0,-1 14 0,-1 7 0,-2-21 0,1-1 0,0 1 0,0 0 0,1 0 0,0 0 0,1-1 0,8 18 0,-11-28 0,0 0 0,0-1 0,1 1 0,-1 0 0,0-1 0,1 1 0,-1 0 0,1-1 0,-1 1 0,1-1 0,-1 1 0,1-1 0,0 1 0,-1-1 0,1 1 0,-1-1 0,1 1 0,0-1 0,-1 0 0,1 0 0,0 1 0,0-1 0,-1 0 0,1 0 0,0 0 0,0 0 0,-1 0 0,1 0 0,0 0 0,0 0 0,0 0 0,22-16 0,8-34 0,-31 50 0,15-28 0,-2-1 0,-1-1 0,-1 0 0,11-54 0,-25 112-2471,2-17 367,0-1 1,-1 1 0,0 0-1,0-1 1,-1 0-1,-5 12 1,-8 8-7704</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7:58.983"/>
    </inkml:context>
    <inkml:brush xml:id="br0">
      <inkml:brushProperty name="width" value="0.025" units="cm"/>
      <inkml:brushProperty name="height" value="0.025" units="cm"/>
      <inkml:brushProperty name="color" value="#E71224"/>
    </inkml:brush>
  </inkml:definitions>
  <inkml:trace contextRef="#ctx0" brushRef="#br0">0 196 15118,'0'0'14094,"54"1"-12493,-10-21-95,8-6-1058,10-6-448,4 0 0,-4 2 0,-8 5 0,-13 6-769,-13 9-2081,-17 8-866</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7:59.375"/>
    </inkml:context>
    <inkml:brush xml:id="br0">
      <inkml:brushProperty name="width" value="0.025" units="cm"/>
      <inkml:brushProperty name="height" value="0.025" units="cm"/>
      <inkml:brushProperty name="color" value="#E71224"/>
    </inkml:brush>
  </inkml:definitions>
  <inkml:trace contextRef="#ctx0" brushRef="#br0">1 152 21685,'0'0'3085,"0"13"-501,5 41-1072,16 77 0,-10-76-849,-3 1 0,2 62 0,-25-148-263,6-14-400,2 0 0,2 0 0,1 0 0,3-1 0,1 1 0,10-68 0,-8 102 0,1 0 0,0 0 0,1 0 0,0 0 0,0 0 0,1 1 0,0-1 0,1 1 0,0 1 0,0-1 0,1 1 0,14-13 0,-17 17 0,0 0 0,1 1 0,-1-1 0,1 1 0,0 0 0,0 1 0,0-1 0,0 1 0,0 0 0,1 0 0,-1 1 0,1 0 0,-1-1 0,1 2 0,-1-1 0,1 1 0,0 0 0,-1 0 0,1 0 0,-1 1 0,1 0 0,-1 0 0,1 0 0,-1 1 0,10 4 0,-12-5 0,1 1 0,0 0 0,-1 0 0,0 0 0,1 1 0,-1-1 0,0 1 0,0 0 0,-1 0 0,1 0 0,0 0 0,-1 0 0,0 1 0,0-1 0,0 1 0,0-1 0,0 1 0,-1 0 0,1-1 0,-1 1 0,0 0 0,-1 0 0,1 0 0,-1 0 0,1 0 0,-1 0 0,0 0 0,-1 0 0,1 0 0,-1 0 0,-1 7 0,-1-2 0,1-1 0,-1 0 0,0 1 0,-1-2 0,0 1 0,0 0 0,-1-1 0,0 0 0,0 0 0,-1 0 0,0 0 0,0-1 0,-11 9 0,10-10 0,-1 0 0,0 0 0,1-1 0,-2 0 0,1 0 0,0 0 0,-1-1 0,1-1 0,-1 0 0,0 0 0,0 0 0,0-1 0,0 0 0,-10-1 0,17 0-152,1-1-1,-1 1 1,1 0 0,-1 0 0,1-1-1,-1 1 1,1-1 0,-1 0 0,1 1-1,-1-1 1,1 0 0,0 0-1,-1 0 1,1 0 0,0 0 0,0 0-1,0 0 1,-1 0 0,1 0 0,-1-3-1,1 1-818,-1 0 0,1 0 0,0 0 0,0-1 0,0 1 0,0 0 0,1-1 0,-1-4 0,0-19-12844</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8:01.447"/>
    </inkml:context>
    <inkml:brush xml:id="br0">
      <inkml:brushProperty name="width" value="0.025" units="cm"/>
      <inkml:brushProperty name="height" value="0.025" units="cm"/>
      <inkml:brushProperty name="color" value="#E71224"/>
    </inkml:brush>
  </inkml:definitions>
  <inkml:trace contextRef="#ctx0" brushRef="#br0">725 13 5349,'12'-1'1580,"9"-2"419,25-4 1838,-15 5 3588,-61 3-5894,-1 2 1,-43 8 0,-132 44 74,36-7-1609,138-41-1129,1-1 0,-1-1 0,0-2 1,0-1-1,-51-4 0,79 1 763,0 1 0,0-1 0,0 0 0,0 0 0,0 0 0,1-1 0,-1 1 0,0-1 0,1 0 0,-1 0 0,1 0 0,0-1 1,0 1-1,0-1 0,0 1 0,-5-7 0,-9-21-4500</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8:01.791"/>
    </inkml:context>
    <inkml:brush xml:id="br0">
      <inkml:brushProperty name="width" value="0.025" units="cm"/>
      <inkml:brushProperty name="height" value="0.025" units="cm"/>
      <inkml:brushProperty name="color" value="#E71224"/>
    </inkml:brush>
  </inkml:definitions>
  <inkml:trace contextRef="#ctx0" brushRef="#br0">666 0 10282,'0'0'6432,"1"9"-5342,-1-6-990,0 1 1,0-1 0,0 1-1,0-1 1,-1 0 0,0 0 0,0 1-1,0-1 1,0 0 0,0 0 0,0 0-1,-1 0 1,0 0 0,1 0 0,-1 0-1,0 0 1,0-1 0,-1 1-1,-4 3 1,-6 5 303,-2 0 0,1-1 0,-18 8 0,-172 88 1116,119-65 85,-127 82-1,204-118-1391,1 1 0,-1 0 0,1 1 0,0-1 0,-11 16 0,17-21-202,0 0-1,0 0 1,0 1-1,1-1 0,-1 0 1,0 0-1,1 1 1,-1-1-1,1 0 0,0 1 1,-1-1-1,1 1 1,0-1-1,0 0 1,0 1-1,0-1 0,0 1 1,0-1-1,0 0 1,0 1-1,0-1 0,1 1 1,-1-1-1,1 0 1,-1 1-1,1-1 0,0 0 1,-1 0-1,1 1 1,0-1-1,0 0 1,0 0-1,0 0 0,0 0 1,0 0-1,0 0 1,0 0-1,0 0 0,0-1 1,0 1-1,1 0 1,-1-1-1,0 1 0,1 0 1,-1-1-1,0 0 1,3 1-1,42 15 105,1-3-1,72 12 1,11 3-293,-107-22-137,115 30-2615,-46-17-4433,-20-9-7862</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8:04.411"/>
    </inkml:context>
    <inkml:brush xml:id="br0">
      <inkml:brushProperty name="width" value="0.025" units="cm"/>
      <inkml:brushProperty name="height" value="0.025" units="cm"/>
      <inkml:brushProperty name="color" value="#E71224"/>
    </inkml:brush>
  </inkml:definitions>
  <inkml:trace contextRef="#ctx0" brushRef="#br0">1 318 10186,'6'58'9372,"11"18"-6280,30 89-3484,-31-109 1890,-7-26-1060,-3-5 95,1 0 0,1-1-1,1 0 1,2 0 0,12 21 0,-22-44-463,-1 0 0,1 0-1,-1 0 1,0 0 0,1 0-1,0-1 1,-1 1 0,1 0-1,-1 0 1,1-1 0,0 1-1,-1 0 1,1-1 0,0 1 0,0-1-1,0 1 1,0-1 0,-1 1-1,1-1 1,0 0 0,0 1-1,0-1 1,0 0 0,0 0-1,0 0 1,0 1 0,0-1-1,0 0 1,1-1 0,0 0 13,-1 0 1,0 0 0,1 0-1,-1 0 1,0 0 0,0 0 0,0-1-1,0 1 1,0 0 0,0-1-1,-1 1 1,1-1 0,0 1-1,-1-1 1,1-2 0,12-63 688,-9-22-739,-4 0-1,-4 1 1,-17-100 0,0-5-506,21 192 460,0 1 0,0-1 1,0 0-1,0 1 0,0-1 0,0 0 1,0 1-1,1-1 0,-1 0 1,0 1-1,0-1 0,1 1 0,-1-1 1,0 1-1,1-1 0,-1 1 0,1-1 1,-1 1-1,1-1 0,-1 1 0,1-1 1,-1 1-1,1-1 0,-1 1 0,1 0 1,-1-1-1,2 1 0,26-6-129,44 8 159,-46 0-32,-5-3 21,-1-1 0,1 0 0,-1-1 0,1-2 0,-1 0 0,20-8 0,109-55-254,-100 44 70,-48 23 172,0 0 0,1 0 0,-1 1 1,0-1-1,0 0 0,0 1 0,1-1 0,-1 1 0,0 0 0,0-1 0,1 1 1,-1 0-1,0 0 0,1 0 0,-1 0 0,0 0 0,1 0 0,-1 0 0,0 0 1,1 0-1,-1 1 0,0-1 0,1 0 0,-1 1 0,0-1 0,0 1 0,0 0 0,1-1 1,-1 1-1,0 0 0,0 0 0,0 0 0,0-1 0,0 1 0,0 0 0,-1 0 1,1 1-1,0-1 0,0 0 0,-1 0 0,2 2 0,0 6-34,1-1 0,-2 1 0,1-1 0,-1 1-1,0 13 1,1 3 101,2 11-65,17 94 187,-18-114-147,2 1 0,0-1 0,0 0 0,2 0 0,12 22 0,-9-28 555,-7-8-3733</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8:04.829"/>
    </inkml:context>
    <inkml:brush xml:id="br0">
      <inkml:brushProperty name="width" value="0.025" units="cm"/>
      <inkml:brushProperty name="height" value="0.025" units="cm"/>
      <inkml:brushProperty name="color" value="#E71224"/>
    </inkml:brush>
  </inkml:definitions>
  <inkml:trace contextRef="#ctx0" brushRef="#br0">1 1 16143,'0'0'7020,"1"11"-5632,3 28-218,29 221 2347,-33-258-3450,0 0-1,0 0 1,0-1 0,1 1-1,-1 0 1,1 0-1,-1-1 1,1 1 0,0 0-1,-1-1 1,1 1-1,0-1 1,0 1 0,0-1-1,0 1 1,1-1-1,-1 0 1,0 0-1,1 1 1,-1-1 0,0 0-1,1 0 1,0 0-1,-1-1 1,1 1 0,-1 0-1,4 0 1,-3-1 20,1 0 1,-1 0 0,1-1-1,-1 1 1,0-1-1,1 0 1,-1 0-1,0 0 1,1 0 0,-1 0-1,0 0 1,0-1-1,0 1 1,0-1 0,0 1-1,0-1 1,0 0-1,2-4 1,14-12-88,-2-2 0,-1 0 0,0 0 0,-1-2 0,-1 0 0,17-43 0,-29 58-5652,-6 15-3151,5-8 8551,-7 10-6437</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8:05.201"/>
    </inkml:context>
    <inkml:brush xml:id="br0">
      <inkml:brushProperty name="width" value="0.025" units="cm"/>
      <inkml:brushProperty name="height" value="0.025" units="cm"/>
      <inkml:brushProperty name="color" value="#E71224"/>
    </inkml:brush>
  </inkml:definitions>
  <inkml:trace contextRef="#ctx0" brushRef="#br0">0 1 10922,'0'0'11563,"0"58"-9897,7-42-257,1 1-320,5 2-416,-3 0-385,4-1-192,3 1 0,-1-2-864,1-5-1539,-1-5-2017,-2-7-4580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9:55.633"/>
    </inkml:context>
    <inkml:brush xml:id="br0">
      <inkml:brushProperty name="width" value="0.025" units="cm"/>
      <inkml:brushProperty name="height" value="0.025" units="cm"/>
    </inkml:brush>
  </inkml:definitions>
  <inkml:trace contextRef="#ctx0" brushRef="#br0">15 0 18481,'0'0'7624,"1"56"-7080,-1-28-223,0 3-225,0 1-32,0 2-64,-3-3-64,0-2-97,-3-4-95,3-4-545,2-3-672,1-9-1314</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8:05.529"/>
    </inkml:context>
    <inkml:brush xml:id="br0">
      <inkml:brushProperty name="width" value="0.025" units="cm"/>
      <inkml:brushProperty name="height" value="0.025" units="cm"/>
      <inkml:brushProperty name="color" value="#E71224"/>
    </inkml:brush>
  </inkml:definitions>
  <inkml:trace contextRef="#ctx0" brushRef="#br0">0 205 15471,'0'0'7852,"18"3"-6453,-2 1-1147,0-1-1,0-1 1,0-1-1,1 0 1,-1-1-1,0-1 1,0-1-1,17-3 1,781-163 351,-732 149-2501,-28 5-1034,0 5-3444,-53 8 4615</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8:06.199"/>
    </inkml:context>
    <inkml:brush xml:id="br0">
      <inkml:brushProperty name="width" value="0.025" units="cm"/>
      <inkml:brushProperty name="height" value="0.025" units="cm"/>
      <inkml:brushProperty name="color" value="#E71224"/>
    </inkml:brush>
  </inkml:definitions>
  <inkml:trace contextRef="#ctx0" brushRef="#br0">0 382 11531,'0'0'6326,"0"10"-4970,1 50 392,13 101 0,-10-136-1118,1-1 0,1 1 0,1-1 0,2 0 0,0-1 0,1 0 0,16 26 0,-25-48-556,0 1 0,-1-1 0,1 0 0,0 1 0,0-1 0,0 0 0,0 0 0,0 0 0,0 1 0,0-1 0,0 0 0,1 0 0,-1-1 0,0 1 0,1 0 0,-1 0 0,0-1 0,1 1 0,-1-1 0,1 1 0,-1-1 0,1 1 0,-1-1 0,3 0 0,-2 0 12,0-1 1,0 0-1,-1 1 0,1-1 0,0 0 0,0 0 1,-1 0-1,1 0 0,-1-1 0,1 1 1,-1 0-1,0-1 0,1 1 0,-1-1 0,0 1 1,2-4-1,3-5 142,-1-1 0,1-1 1,-2 1-1,7-23 0,-2-10-240,-2 0-1,-2 0 1,-2-1-1,-2 0 0,-2 0 1,-2 1-1,-2-1 1,-2 1-1,-1 0 0,-28-81 1,19 99-215,13 25-52,12 12 128,-2-6 166,-1 0 1,1 0-1,0-1 1,1 0-1,-1 0 0,1-1 1,-1 0-1,1 0 0,0 0 1,0-1-1,0 0 1,1 0-1,-1-1 0,0 0 1,1 0-1,-1-1 0,11-1 1,0 1 4,0-1 0,0-1 0,0-1 0,0-1 0,-1 0-1,21-9 1,-2-3 6,-1-2-1,-1-2 0,-1-1 0,0-1 0,-2-2 0,33-31 1,-64 54-31,1 0 0,-1 1 0,1-1 0,-1 0 1,1 1-1,-1-1 0,1 0 0,0 1 1,-1-1-1,1 1 0,0-1 0,0 1 0,0-1 1,-1 1-1,1 0 0,0 0 0,0-1 0,0 1 1,0 0-1,-1 0 0,1 0 0,0 0 1,0 0-1,0 0 0,0 0 0,0 0 0,-1 0 1,1 0-1,0 0 0,0 0 0,0 1 0,0-1 1,0 0-1,-1 1 0,1-1 0,0 1 1,0-1-1,-1 1 0,1-1 0,0 1 0,-1-1 1,1 1-1,-1 0 0,1-1 0,0 1 1,-1 0-1,0-1 0,1 1 0,-1 0 0,1 0 1,-1 0-1,0-1 0,1 1 0,-1 0 0,0 0 1,0 1-1,3 10-26,0 0 0,-1 0 1,1 19-1,-1-6 85,0-17-164,-1 3 56,1 1-1,1-1 0,0-1 1,0 1-1,1 0 0,0-1 0,1 0 1,0 0-1,8 13 0,-1-17-8225</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8:06.617"/>
    </inkml:context>
    <inkml:brush xml:id="br0">
      <inkml:brushProperty name="width" value="0.025" units="cm"/>
      <inkml:brushProperty name="height" value="0.025" units="cm"/>
      <inkml:brushProperty name="color" value="#E71224"/>
    </inkml:brush>
  </inkml:definitions>
  <inkml:trace contextRef="#ctx0" brushRef="#br0">0 0 11115,'0'0'16714,"8"12"-15657,-3-4-902,-1-3-90,0 1 1,0-1-1,-1 1 0,0 0 1,0 0-1,0 1 0,-1-1 0,0 0 1,0 1-1,-1-1 0,1 1 0,-1 12 1,0 17 89,-2 0 1,-2-1 0,-1 1 0,-11 44 0,13-75-161,-4 34 862,6-38-829,0 0 0,0 0 1,1 0-1,-1 0 0,0 0 1,1 0-1,-1 0 1,0-1-1,1 1 0,-1 0 1,1 0-1,-1-1 0,1 1 1,0 0-1,-1 0 0,1-1 1,0 1-1,-1-1 0,1 1 1,0-1-1,0 1 0,-1-1 1,1 1-1,0-1 0,0 1 1,0-1-1,0 0 0,0 0 1,0 0-1,0 1 0,0-1 1,-1 0-1,1 0 0,0 0 1,0 0-1,2-1 0,22-1 9,-1-1 1,1-1-1,-1-2 0,42-14 0,-5 2-265,-4 1-1994,-20 3-2272,3-6-4629</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8:07.101"/>
    </inkml:context>
    <inkml:brush xml:id="br0">
      <inkml:brushProperty name="width" value="0.025" units="cm"/>
      <inkml:brushProperty name="height" value="0.025" units="cm"/>
      <inkml:brushProperty name="color" value="#E71224"/>
    </inkml:brush>
  </inkml:definitions>
  <inkml:trace contextRef="#ctx0" brushRef="#br0">0 12 16207,'0'0'12204,"57"26"-11083,-5-26-256,11 0-353,3 0-320,4-6-160,-9-1-480,-4-1-1121,-16 2-2147,-16 0-1665,-12 2-2819</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8:07.444"/>
    </inkml:context>
    <inkml:brush xml:id="br0">
      <inkml:brushProperty name="width" value="0.025" units="cm"/>
      <inkml:brushProperty name="height" value="0.025" units="cm"/>
      <inkml:brushProperty name="color" value="#E71224"/>
    </inkml:brush>
  </inkml:definitions>
  <inkml:trace contextRef="#ctx0" brushRef="#br0">0 0 14125,'0'0'8713,"55"19"-7144,-8-19-384,10 0-544,8 0-449,-1 0-192,1 0-993,-8 0-4036,-2-9-5925</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8:09.404"/>
    </inkml:context>
    <inkml:brush xml:id="br0">
      <inkml:brushProperty name="width" value="0.025" units="cm"/>
      <inkml:brushProperty name="height" value="0.025" units="cm"/>
      <inkml:brushProperty name="color" value="#E71224"/>
    </inkml:brush>
  </inkml:definitions>
  <inkml:trace contextRef="#ctx0" brushRef="#br0">1 1 12268,'2'16'7795,"3"3"-3443,34 71-722,-38-88-3392,2 4-38,0 0 1,1 0 0,0-1-1,0 1 1,0-1 0,1 0-1,6 5 1,-10-9-151,0 1 0,0-1 0,0-1 0,0 1-1,1 0 1,-1 0 0,0 0 0,1-1 0,-1 1 0,0 0 0,1-1-1,-1 0 1,1 1 0,-1-1 0,1 0 0,-1 0 0,1 1 0,-1-1-1,1 0 1,-1-1 0,1 1 0,-1 0 0,1 0 0,-1-1 0,1 1 0,-1-1-1,1 1 1,-1-1 0,0 1 0,1-1 0,-1 0 0,0 0 0,0 0-1,1 0 1,-1 0 0,0 0 0,0 0 0,1-2 0,7-8 102,-1-1 1,-1-1-1,0 1 1,9-23-1,4-8 20,-15 92-172,-5-43 0,7 69 0,-7-73 0,0 1 0,0-1 0,0 0 0,1 0 0,-1 1 0,1-1 0,0 0 0,0 0 0,0 0 0,0 0 0,0 0 0,0 0 0,0 0 0,1 0 0,-1 0 0,0-1 0,1 1 0,0 0 0,-1-1 0,1 1 0,0-1 0,0 0 0,0 0 0,0 0 0,0 0 0,0 0 0,3 1 0,-2-2 0,0 0 0,-1-1 0,1 0 0,0 1 0,0-1 0,-1 0 0,1 0 0,-1 0 0,1-1 0,-1 1 0,1-1 0,-1 1 0,0-1 0,0 0 0,0 0 0,0 0 0,0 0 0,3-4 0,31-47 0,-31 44 0,60-116 0,-66 136-2618,1-8 1767,0-1 0,0 1 0,0-1 1,0 0-1,-1 1 0,1-1 0,0 0 1,-1 1-1,0-1 0,0 0 0,0 0 1,0 1-1,0-1 0,0 0 1,0 0-1,0 0 0,-3 2 0,-6 2-11261</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8:09.726"/>
    </inkml:context>
    <inkml:brush xml:id="br0">
      <inkml:brushProperty name="width" value="0.025" units="cm"/>
      <inkml:brushProperty name="height" value="0.025" units="cm"/>
      <inkml:brushProperty name="color" value="#E71224"/>
    </inkml:brush>
  </inkml:definitions>
  <inkml:trace contextRef="#ctx0" brushRef="#br0">0 168 18257,'0'0'7303,"53"-4"-5381,-13-10 384,10-5-640,6-3-737,3-1-545,-1 0-384,-7 4 0,-6 3 0,-9 3-801,-10 5-352,-8 3-416,-5 3-1154,-6 2-672</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8:10.379"/>
    </inkml:context>
    <inkml:brush xml:id="br0">
      <inkml:brushProperty name="width" value="0.025" units="cm"/>
      <inkml:brushProperty name="height" value="0.025" units="cm"/>
      <inkml:brushProperty name="color" value="#E71224"/>
    </inkml:brush>
  </inkml:definitions>
  <inkml:trace contextRef="#ctx0" brushRef="#br0">11 64 12396,'0'0'7335,"-1"10"-5163,-2 29-751,-1 15 315,1-1 0,3 1 1,13 99-1,-4-127-359,-2-23-598,-1-17-437,20-104-342,-20 78 0,3 0 0,1 0 0,2 2 0,28-63 0,-38 96 0,1 0 0,0 1 0,0-1 0,0 1 0,1 0 0,0 0 0,0 0 0,0 0 0,0 0 0,1 1 0,-1 0 0,1 0 0,0 0 0,-1 1 0,10-4 0,-12 6 0,1-1 0,-1 1 0,0-1 0,1 1 0,-1 0 0,1 0 0,-1 0 0,1 0 0,-1 1 0,1-1 0,-1 1 0,1-1 0,-1 1 0,0 0 0,1 0 0,-1 0 0,0 0 0,0 1 0,0-1 0,0 0 0,0 1 0,0-1 0,0 1 0,0 0 0,-1 0 0,1 0 0,-1 0 0,1 0 0,-1 0 0,0 0 0,0 0 0,1 0 0,-2 1 0,1-1 0,1 4 0,0-1 0,-1 0 0,0-1 0,0 1 0,0 0 0,0-1 0,-1 1 0,1 0 0,-1 0 0,-1 0 0,1-1 0,-1 1 0,1 0 0,-1 0 0,-1-1 0,1 1 0,-1-1 0,1 1 0,-1-1 0,-1 1 0,1-1 0,-1 0 0,1 0 0,-1 0 0,0-1 0,-1 1 0,1-1 0,-8 6 0,4-3 0,-1 0 0,0-1 0,0 0 0,0-1 0,0 1 0,-1-2 0,0 1 0,0-1 0,0-1 0,0 1 0,0-2 0,0 1 0,-14-1 0,22 0-134,1-1 0,-1 0 1,0 0-1,0 0 0,0 0 0,0 0 1,1 0-1,-1-1 0,0 1 0,0 0 1,0 0-1,0 0 0,1-1 0,-1 1 0,0-1 1,0 1-1,1 0 0,-1-1 0,0 1 1,1-1-1,-1 1 0,1-1 0,-1 0 1,0 1-1,1-1 0,-1 0 0,1 1 1,0-1-1,-1 0 0,1 0 0,0 1 0,-1-1 1,1 0-1,0 0 0,0 0 0,-1 1 1,1-1-1,0 0 0,0 0 0,0 0 1,0 0-1,0 1 0,0-1 0,1 0 0,-1 0 1,0 0-1,0 1 0,1-1 0,-1 0 1,0 0-1,1 0 0,5-29-7420</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8:10.800"/>
    </inkml:context>
    <inkml:brush xml:id="br0">
      <inkml:brushProperty name="width" value="0.025" units="cm"/>
      <inkml:brushProperty name="height" value="0.025" units="cm"/>
      <inkml:brushProperty name="color" value="#E71224"/>
    </inkml:brush>
  </inkml:definitions>
  <inkml:trace contextRef="#ctx0" brushRef="#br0">10 43 16303,'0'0'9449,"-9"48"-8135,37-45 319,16-3 33,7 0-481,5-13-545,-2-3-319,-1-3-257,-9 3-160,-12 2-929,-10 5-737,-10 4-1793,-24 4-17137</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8:11.128"/>
    </inkml:context>
    <inkml:brush xml:id="br0">
      <inkml:brushProperty name="width" value="0.025" units="cm"/>
      <inkml:brushProperty name="height" value="0.025" units="cm"/>
      <inkml:brushProperty name="color" value="#E71224"/>
    </inkml:brush>
  </inkml:definitions>
  <inkml:trace contextRef="#ctx0" brushRef="#br0">0 82 17392,'0'0'8168,"75"-2"-7175,-30-8 96,2-1-320,1 3-481,0-2-256,-4 1-1697,0-4-4165,-4-5-7623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9:55.979"/>
    </inkml:context>
    <inkml:brush xml:id="br0">
      <inkml:brushProperty name="width" value="0.025" units="cm"/>
      <inkml:brushProperty name="height" value="0.025" units="cm"/>
    </inkml:brush>
  </inkml:definitions>
  <inkml:trace contextRef="#ctx0" brushRef="#br0">13 1 6854,'0'0'20820,"3"54"-19699,-3-21-448,0 1-417,-6 1-224,3-2 0,-2-3-32,5-6-640,-1-7-866,1-8-1409</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8:12.037"/>
    </inkml:context>
    <inkml:brush xml:id="br0">
      <inkml:brushProperty name="width" value="0.025" units="cm"/>
      <inkml:brushProperty name="height" value="0.025" units="cm"/>
      <inkml:brushProperty name="color" value="#E71224"/>
    </inkml:brush>
  </inkml:definitions>
  <inkml:trace contextRef="#ctx0" brushRef="#br0">98 79 11307,'0'0'15796,"-9"11"-15043,-1-1-407,1 2 0,0-1 0,1 1 0,0 0 1,1 1-1,1 0 0,0 0 0,0 0 0,1 1 0,1 0 1,1 0-1,-3 16 0,6-27-330,-1 0 0,1-1 0,0 1 0,-1 0 0,1 0 0,1-1 1,-1 1-1,0 0 0,1-1 0,-1 1 0,1 0 0,0-1 0,0 1 0,0-1 0,0 1 0,1-1 0,-1 0 0,0 1 0,1-1 1,3 4-1,-1-4-11,-1 0 1,1 0 0,0-1-1,0 1 1,0-1-1,0 0 1,0 0 0,0 0-1,1 0 1,-1-1 0,0 0-1,8 0 1,3 0-6,-1-1 0,0 0 0,1-1 0,-1-1 0,0 0 0,24-10 0,-32 11 0,0 0 0,0-1 0,0 0 0,0 0 0,-1-1 0,1 1 0,-1-1 0,0-1 0,0 1 0,-1 0 0,1-1 0,-1 0 0,0 0 0,0-1 0,-1 1 0,1-1 0,3-8 0,-6 0 0,-8 12 0,-12 17 0,17-11 0,-1 0 0,1 0 0,0 0 0,0 1 0,0-1 0,1 1 0,0-1 0,-1 1 0,2-1 0,-2 9 0,2-11 0,0-1 0,0 1 0,0-1 0,0 1 0,1-1 0,-1 1 0,0-1 0,1 0 0,-1 1 0,1-1 0,-1 1 0,1-1 0,0 0 0,0 0 0,-1 1 0,1-1 0,0 0 0,0 0 0,0 0 0,0 0 0,0 0 0,1 0 0,-1 0 0,0 0 0,0-1 0,1 1 0,-1 0 0,0-1 0,1 1 0,-1-1 0,1 1 0,-1-1 0,0 0 0,1 1 0,-1-1 0,2 0 0,11 1 0,-1 0 0,0-1 0,0 0 0,0-1 0,0 0 0,23-7 0,-30 7 0,0-2 0,0 1 0,0-1 0,0 0 0,0 0 0,-1 0 0,0-1 0,1 0 0,-1 0 0,-1 0 0,1-1 0,-1 1 0,1-1 0,-1 0 0,6-11 0,8-14 0,27-54 0,-41 77 0,-2 0 0,1-1 0,-1 1 0,0-1 0,-1 0 0,0 1 0,0-1 0,0 0 0,-2-14 0,0 20 0,1 0 0,-1-1 0,0 1 0,-1 0 0,1 0 0,0 0 0,0 0 0,-1 1 0,1-1 0,-1 0 0,0 0 0,1 1 0,-1-1 0,0 1 0,0 0 0,0-1 0,0 1 0,0 0 0,0 0 0,-1 0 0,1 1 0,0-1 0,0 0 0,-1 1 0,-3-1 0,-63-6 0,66 7 0,-11-1-26,8 0-118,0 1-1,0 0 1,1 0-1,-1 1 1,0-1-1,-6 2 1,11-1 20,0-1 0,-1 1 0,1-1 0,0 1 0,0 0 0,0-1 0,-1 1 0,1 0 0,0 0 0,0 0 0,0 0 1,0 0-1,1 0 0,-1 0 0,0 0 0,0 0 0,1 1 0,-1-1 0,0 0 0,1 0 0,-1 1 0,1-1 0,0 0 0,-1 1 0,1-1 0,0 0 0,0 1 1,0-1-1,0 1 0,0 1 0,0 9-8386</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8:15.858"/>
    </inkml:context>
    <inkml:brush xml:id="br0">
      <inkml:brushProperty name="width" value="0.025" units="cm"/>
      <inkml:brushProperty name="height" value="0.025" units="cm"/>
      <inkml:brushProperty name="color" value="#E71224"/>
    </inkml:brush>
  </inkml:definitions>
  <inkml:trace contextRef="#ctx0" brushRef="#br0">1 42 12043,'0'0'11371,"63"11"-9385,-20-11-577,5 0-672,4-6-513,4-2-160,-4 0-32,-6 0-128,-8 0-1473,-9 2-930,-13 2-1761,-15-1-1953</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8:16.213"/>
    </inkml:context>
    <inkml:brush xml:id="br0">
      <inkml:brushProperty name="width" value="0.025" units="cm"/>
      <inkml:brushProperty name="height" value="0.025" units="cm"/>
      <inkml:brushProperty name="color" value="#E71224"/>
    </inkml:brush>
  </inkml:definitions>
  <inkml:trace contextRef="#ctx0" brushRef="#br0">0 77 13068,'0'0'6150,"54"15"-5285,-13-21-64,11-7-641,5-1-224,3-4-1570,-4-1-3074,-2-2-4773</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8:16.543"/>
    </inkml:context>
    <inkml:brush xml:id="br0">
      <inkml:brushProperty name="width" value="0.025" units="cm"/>
      <inkml:brushProperty name="height" value="0.025" units="cm"/>
      <inkml:brushProperty name="color" value="#E71224"/>
    </inkml:brush>
  </inkml:definitions>
  <inkml:trace contextRef="#ctx0" brushRef="#br0">1 0 14286,'0'0'3886,"9"1"-3310,28 2 188,1 1 0,45 13 0,-72-15-671,-1 1 1,1 0 0,-1 1 0,1 0-1,-1 0 1,0 2 0,-1-1-1,1 1 1,-1 0 0,0 1 0,-1 0-1,0 0 1,9 11 0,-14-13-31,0 1 1,0 0-1,0-1 1,-1 1-1,0 1 1,0-1-1,0 0 1,-1 0-1,0 1 1,0-1-1,-1 1 1,0-1-1,0 1 1,0-1-1,-1 0 1,0 1-1,0-1 1,-1 0-1,1 1 1,-6 10-1,-5 11 41,-1 0 0,-1-2 0,-22 31-1,17-27-90,-28 40-807,15-27-4770,14-23-4087</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8:33.438"/>
    </inkml:context>
    <inkml:brush xml:id="br0">
      <inkml:brushProperty name="width" value="0.025" units="cm"/>
      <inkml:brushProperty name="height" value="0.025" units="cm"/>
      <inkml:brushProperty name="color" value="#E71224"/>
    </inkml:brush>
  </inkml:definitions>
  <inkml:trace contextRef="#ctx0" brushRef="#br0">0 292 17969,'0'0'3235,"4"11"-1254,56 176 3242,-31-108-3871,66 130 0,-93-207-1273,-1 1-1,1-1 0,-1 1 1,1-1-1,0 1 1,0-1-1,0 0 1,0 0-1,0 0 0,1 0 1,-1 0-1,3 1 1,-4-3-62,-1 0 0,1 0 1,-1 0-1,1 1 0,-1-1 0,1 0 1,-1 0-1,1 0 0,-1 0 0,1 0 1,-1 0-1,1 0 0,-1 0 0,1 0 1,-1-1-1,1 1 0,-1 0 0,1 0 1,-1 0-1,1-1 0,-1 1 0,1 0 1,-1 0-1,1-1 0,0 0 0,7-21 170,-3-9-187,-3-1 0,0 0 0,-2 0 0,-2 1 0,-7-47 0,-45-154 0,24 118 0,30 113 0,-1 0 0,1-1 0,0 1 0,-1 0 0,1-1 0,0 1 0,0 0 0,0-1 0,0 1 0,0 0 0,0-1 0,0 1 0,0 0 0,1-1 0,-1 1 0,0 0 0,1 0 0,-1-1 0,1 1 0,-1 0 0,3-2 0,23-9 0,-8 7 0,74-24 0,-57 19 0,0-1 0,0-2 0,-1-1 0,-1-1 0,0-2 0,31-22 0,-64 39 0,1-1 0,-1 1 0,1-1 0,-1 1 0,1-1 0,0 1 0,-1-1 0,1 1 0,-1 0 0,1 0 0,0-1 0,-1 1 0,1 0 0,0 0 0,-1-1 0,1 1 0,0 0 0,-1 0 0,1 0 0,0 0 0,-1 0 0,1 0 0,0 0 0,0 1 0,-1-1 0,1 0 0,0 0 0,-1 0 0,1 1 0,-1-1 0,1 0 0,0 1 0,-1-1 0,1 0 0,-1 1 0,1-1 0,-1 1 0,1-1 0,-1 1 0,1-1 0,-1 1 0,1-1 0,-1 1 0,0 0 0,1-1 0,-1 1 0,0-1 0,0 1 0,1 0 0,-1-1 0,0 1 0,0 0 0,0 0 0,0-1 0,0 1 0,0 0 0,0-1 0,0 1 0,0 0 0,0 0 0,0 60 0,-2-42 0,2 5 0,3 72 0,-2-87 0,0 1 0,0-1 0,1 0 0,1 0 0,-1 0 0,1 0 0,8 14 0,-1-14-1971,-9-9 1773,-1 0 0,1 0 0,-1 1 0,1-1 0,-1 0 0,1 0 0,-1 0 0,1 0 0,-1 0 0,1 0 0,-1 0-1,1 0 1,-1 0 0,1 0 0,-1 0 0,1 0 0,-1 0 0,1-1 0,-1 1 0,1 0 0,-1 0 0,1-1 0,-1 1 0,1 0 0,-1 0 0,0-1 0,1 1 0,0-1 0,8-15-8744</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8:34.358"/>
    </inkml:context>
    <inkml:brush xml:id="br0">
      <inkml:brushProperty name="width" value="0.025" units="cm"/>
      <inkml:brushProperty name="height" value="0.025" units="cm"/>
      <inkml:brushProperty name="color" value="#E71224"/>
    </inkml:brush>
  </inkml:definitions>
  <inkml:trace contextRef="#ctx0" brushRef="#br0">1 11 15759,'9'-10'8205,"2"14"-4424,4 20-1353,-10 2-2076,-2 0 1,-1 1-1,0-1 1,-3 1-1,-4 39 1,0 27 126,5-92-479,0 0 0,0 0 0,0 0 0,0 0 0,1 1 0,-1-1 0,0 0 0,0 0 0,1 0 0,-1 0 0,0 0 0,1 0 0,-1 0 0,1 0 0,0 0 0,-1 0 0,1 0 0,0 0 0,-1 0 0,1-1 0,0 1 0,0 0 0,0 0 0,0-1 0,0 1 0,2 0 0,-1 0 0,1 0 0,0 0 0,0-1 0,0 0 0,0 1 0,-1-1 0,1 0 0,0 0 0,0-1 0,4 0 0,6-2 0,-2 0 0,1-1 0,0 0 0,12-7 0,-6 2-1212,0 2 0,0 0 1,29-8-1,-38 11-7837,1-4-7035</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8:34.745"/>
    </inkml:context>
    <inkml:brush xml:id="br0">
      <inkml:brushProperty name="width" value="0.025" units="cm"/>
      <inkml:brushProperty name="height" value="0.025" units="cm"/>
      <inkml:brushProperty name="color" value="#E71224"/>
    </inkml:brush>
  </inkml:definitions>
  <inkml:trace contextRef="#ctx0" brushRef="#br0">1 64 9577,'0'0'20371,"49"25"-19410,-11-30-608,6-10-257,-1-2-64,-3 2-96,-8 1-545,-7 3-768,-8 2-1378,-11 7-768</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8:35.073"/>
    </inkml:context>
    <inkml:brush xml:id="br0">
      <inkml:brushProperty name="width" value="0.025" units="cm"/>
      <inkml:brushProperty name="height" value="0.025" units="cm"/>
      <inkml:brushProperty name="color" value="#E71224"/>
    </inkml:brush>
  </inkml:definitions>
  <inkml:trace contextRef="#ctx0" brushRef="#br0">0 65 19314,'0'0'7559,"74"-5"-6309,-35-4-482,1 0-479,0 0-289,-3 0-1089,-7-2-2947,-3-1-5573</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8:39.764"/>
    </inkml:context>
    <inkml:brush xml:id="br0">
      <inkml:brushProperty name="width" value="0.025" units="cm"/>
      <inkml:brushProperty name="height" value="0.025" units="cm"/>
      <inkml:brushProperty name="color" value="#E71224"/>
    </inkml:brush>
  </inkml:definitions>
  <inkml:trace contextRef="#ctx0" brushRef="#br0">9 408 6246,'-1'-5'1137,"-5"-28"4109,4 11 3158,4 23-8248,-1 1 0,1-1-1,-1 0 1,0 1 0,0-1 0,1 1-1,-1 0 1,0-1 0,-1 1 0,1 0-1,0-1 1,0 1 0,0 3 0,1-1 140,45 97 1339,140 265 1060,-182-358-2534,-4-5-67,0-1 1,0 1-1,0-1 1,1 0-1,-1 0 1,0 0 0,1 0-1,0 0 1,0 0-1,-1 0 1,1 0-1,0 0 1,0-1 0,0 1-1,1-1 1,-1 0-1,5 2 1,-7-3-2,1-1-1,0 0 1,-1 1 0,1-1-1,-1 0 1,1 0 0,-1 0 0,1 1-1,-1-1 1,1 0 0,-1 0 0,0 0-1,1 0 1,-1 0 0,0 0 0,0 0-1,0 0 1,0 0 0,0 0-1,0 0 1,0 1 0,0-3 0,-1-33 553,1 27-452,-1-18-177,-1 0 1,-1 1-1,-1 0 0,-2 0 0,-9-27 0,-53-121-11,-5-15-24,72 187 18,1 1 0,-1-1 0,1 0 0,0 0 0,-1 0 0,1 1 0,0-1 0,0 0 0,0 0 0,0 0 0,0 0 0,1 0 0,-1 1 0,0-1 0,1 0 0,0 0 0,-1 1 0,1-1 0,0 0 0,0 1 0,0-1 0,0 1 0,0-1 0,0 1 0,0-1 0,0 1 0,1 0 0,-1-1 0,1 1 0,-1 0 0,1 0 0,-1 0 0,1 0 0,0 0 0,-1 1 0,4-2 0,6-1 0,1-1 0,0 2 0,-1 0 0,22-1 0,-9 0 0,27-2-22,-21 2-39,0-2-1,32-8 1,-51 10 45,0-1 0,0 0-1,-1-1 1,1 0 0,-1-1 0,0 0-1,-1-1 1,0 0 0,10-8 0,34-48-31,-16 18 14,-36 45 25,-1-1 0,0 1 0,0 0 1,0 0-1,1-1 0,-1 1 1,0 0-1,0 0 0,1 0 1,-1 0-1,0-1 0,1 1 0,-1 0 1,0 0-1,0 0 0,1 0 1,-1 0-1,0 0 0,1 0 1,-1 0-1,0 0 0,1 0 0,-1 0 1,0 0-1,1 0 0,-1 0 1,0 0-1,0 0 0,1 0 0,-1 0 1,0 0-1,1 1 0,-1-1 1,0 0-1,0 0 0,1 0 1,-1 0-1,0 1 0,0-1 0,1 0 1,-1 1-1,10 16-48,1 19 83,-2 11-106,22 78-1630,-31-121 958</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8:40.232"/>
    </inkml:context>
    <inkml:brush xml:id="br0">
      <inkml:brushProperty name="width" value="0.025" units="cm"/>
      <inkml:brushProperty name="height" value="0.025" units="cm"/>
      <inkml:brushProperty name="color" value="#E71224"/>
    </inkml:brush>
  </inkml:definitions>
  <inkml:trace contextRef="#ctx0" brushRef="#br0">1 0 8648,'0'0'14643,"-1"8"-13954,2 20-108,1 0 0,1 0 1,1 0-1,1-1 0,2 0 0,1 0 1,15 36-1,-22-61-486,-1 0 0,1 0 0,0 0 0,0 0 0,0-1 0,0 1 0,0 0 0,0-1 0,0 1 0,1-1 0,-1 1 0,0-1 0,1 0 0,0 1 0,-1-1 0,1 0 0,-1 0 0,1 0 0,0 0 0,0 0 0,0-1 0,3 2-1,-3-2-1,0 0 0,1-1 0,-1 1 0,0-1 0,0 1 0,0-1 0,0 0 0,0 1 0,0-1 0,0 0 0,0-1 0,0 1 0,-1 0 0,1 0 0,0-1 0,-1 1 0,1-1 0,-1 0 0,1 1 0,1-4 0,18-22-93,-2-1 0,-1-1 0,-2-1 0,0 0 0,19-56 0,-27 69-4575,-19 41-4324,1-11-881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9:56.322"/>
    </inkml:context>
    <inkml:brush xml:id="br0">
      <inkml:brushProperty name="width" value="0.025" units="cm"/>
      <inkml:brushProperty name="height" value="0.025" units="cm"/>
    </inkml:brush>
  </inkml:definitions>
  <inkml:trace contextRef="#ctx0" brushRef="#br0">0 53 6502,'0'0'17243,"13"-6"-15438,6-2-1390,0 0 1,0 1 0,1 2-1,0 0 1,0 0 0,0 2 0,25-1-1,-32 4-369,-4-1-29,0 1 1,0 0 0,1 0-1,-1 1 1,0 0-1,12 4 1,-19-4 57,0-1 1,-1 1-1,1 0 1,0 0-1,-1 0 1,1 0-1,-1 0 1,0 1-1,1-1 1,-1 0-1,0 1 1,1-1-1,-1 1 1,0-1-1,0 1 1,0 0-1,-1-1 1,1 1-1,0 0 1,-1 0-1,1-1 1,-1 1-1,1 0 1,-1 0-1,0 0 1,0 0-1,0 0 1,0-1-1,0 1 1,0 0-1,0 0 1,-1 0-1,1 0 1,-1-1-1,1 1 1,-1 0-1,-1 2 1,-2 4-26,-1 0 0,0 0 1,0 0-1,-1-1 0,0 0 0,0 0 1,-1-1-1,0 0 0,0 0 0,0 0 1,0-1-1,-1 0 0,0-1 0,0 0 1,-1 0-1,-10 3 0,11-8-2179,8-8-3755,3-8-3111</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8:40.562"/>
    </inkml:context>
    <inkml:brush xml:id="br0">
      <inkml:brushProperty name="width" value="0.025" units="cm"/>
      <inkml:brushProperty name="height" value="0.025" units="cm"/>
      <inkml:brushProperty name="color" value="#E71224"/>
    </inkml:brush>
  </inkml:definitions>
  <inkml:trace contextRef="#ctx0" brushRef="#br0">1 1 12172,'0'0'14157,"54"21"-12139,-34-15-1185,-3 2-641,-1 0-128,-2 3-673,-4 2-2017,-3 0-2307,-4-3-5765</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8:41.055"/>
    </inkml:context>
    <inkml:brush xml:id="br0">
      <inkml:brushProperty name="width" value="0.025" units="cm"/>
      <inkml:brushProperty name="height" value="0.025" units="cm"/>
      <inkml:brushProperty name="color" value="#E71224"/>
    </inkml:brush>
  </inkml:definitions>
  <inkml:trace contextRef="#ctx0" brushRef="#br0">1 1 10218,'0'0'20755,"52"50"-20114,-44-50-449,-1 0-96,-1 0 0,-2 0-768,-4-4-1410,0-6-2755,-3-6-5349</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8:41.633"/>
    </inkml:context>
    <inkml:brush xml:id="br0">
      <inkml:brushProperty name="width" value="0.025" units="cm"/>
      <inkml:brushProperty name="height" value="0.025" units="cm"/>
      <inkml:brushProperty name="color" value="#E71224"/>
    </inkml:brush>
  </inkml:definitions>
  <inkml:trace contextRef="#ctx0" brushRef="#br0">1 345 3235,'0'0'21717,"9"2"-20046,-6-1-1557,0 0 0,0-1 1,0 1-1,0-1 0,0 0 1,-1 0-1,1 0 1,0 0-1,0 0 0,0 0 1,0-1-1,0 1 0,0-1 1,-1 0-1,4-1 1,-2-1 18,0 0 0,0 0 0,0-1 0,-1 1 0,0-1 0,0 1 0,0-1 0,0 0 0,0 0 1,-1 0-1,3-7 0,8-15 133,-2 0-1,-2 0 1,0-1 0,-1 0-1,-2-1 1,-1 1 0,-1-1 0,0-51-1,0 117-450,9 46 0,-9-62 198,-1-4-105,0 1 180,1-1 0,0 1 0,9 20 0,-11-33-202,1 0 0,1 0 0,-1 0 0,1 0 0,0-1 0,0 1 0,0-1 0,1 0-1,0-1 1,0 1 0,0-1 0,9 5 0,-4-1-2123,-4-4-1390,0 0-4816</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8:41.958"/>
    </inkml:context>
    <inkml:brush xml:id="br0">
      <inkml:brushProperty name="width" value="0.025" units="cm"/>
      <inkml:brushProperty name="height" value="0.025" units="cm"/>
      <inkml:brushProperty name="color" value="#E71224"/>
    </inkml:brush>
  </inkml:definitions>
  <inkml:trace contextRef="#ctx0" brushRef="#br0">0 222 15182,'0'0'11392,"14"2"-9470,-11-2-1822,4 1 58,1 0 0,0 0 0,-1-1 1,1 1-1,-1-2 0,1 1 0,-1-1 1,1-1-1,-1 1 0,1-1 0,-1-1 1,14-5-1,236-131 845,-203 106-5083,-1 1-4112,-45 27-334</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8:42.795"/>
    </inkml:context>
    <inkml:brush xml:id="br0">
      <inkml:brushProperty name="width" value="0.025" units="cm"/>
      <inkml:brushProperty name="height" value="0.025" units="cm"/>
      <inkml:brushProperty name="color" value="#E71224"/>
    </inkml:brush>
  </inkml:definitions>
  <inkml:trace contextRef="#ctx0" brushRef="#br0">59 62 12748,'0'0'7805,"-8"10"-6732,5-7-1017,-2 4 120,0-1 0,0 1 1,0 0-1,1 0 1,0 1-1,1 0 0,0-1 1,0 1-1,0 0 1,1 0-1,-2 15 1,3-17 49,1 1 1,0-1 0,0 1 0,0 0 0,1-1 0,0 1 0,0-1 0,1 1 0,3 7 0,-5-12-127,1-1 0,0 1 0,0-1 0,0 0 0,0 0 0,0 1 0,1-1-1,-1 0 1,0 0 0,0 0 0,1 0 0,-1 0 0,1 0 0,-1-1 0,0 1 0,4 1 0,-2-2 45,0 1 0,1-1 1,-1 1-1,0-1 0,1 0 1,-1-1-1,0 1 0,1-1 1,-1 1-1,0-1 0,4-1 1,1-1-12,0-1 1,-1 1 0,0-1-1,0 0 1,0-1-1,0 0 1,-1 0 0,0 0-1,0-1 1,0 0 0,6-8-1,7-12-29,24-43-1,-29 47 79,-12 81-183,-2-53 3,0 1-1,0-1 1,1 0 0,0 0 0,0 0-1,0 1 1,1-1 0,0 0 0,0-1-1,3 8 1,-3-10 8,0-1-1,-1 0 1,1-1-1,0 1 1,0 0-1,0 0 1,0-1-1,0 1 1,1-1 0,-1 0-1,0 0 1,1 0-1,-1 0 1,1 0-1,-1 0 1,1 0-1,-1-1 1,1 1 0,-1-1-1,1 0 1,0 0-1,-1 0 1,1 0-1,-1-1 1,1 1-1,0 0 1,3-2-1,-2 0 16,1 1-1,0-1 0,0 0 0,-1-1 1,1 1-1,-1-1 0,0 0 0,1 0 1,-1 0-1,-1-1 0,1 1 0,0-1 0,-1 0 1,0 0-1,0 0 0,0-1 0,-1 1 1,1 0-1,-1-1 0,3-7 0,0 0 32,-1 0-1,0-1 0,-1 0 0,0 1 0,-1-1 1,1-25-1,-3 36-98,0 0 0,0 0 0,0 0 0,0 0 0,0 0 0,-1 0 0,1 0 0,0 1 0,-1-1 1,0 0-1,1 0 0,-1 0 0,0 1 0,0-1 0,0 0 0,0 1 0,-1-1 0,1 1 0,0-1 0,0 1 0,-1-1 0,1 1 0,-1 0 0,1 0 0,-1 0 0,0 0 0,0 0 0,-2-1 1,-4 0-651,1 0 0,-1 1 1,1 0-1,-1 1 0,1-1 1,-8 2-1,5-1-553</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8:46.601"/>
    </inkml:context>
    <inkml:brush xml:id="br0">
      <inkml:brushProperty name="width" value="0.025" units="cm"/>
      <inkml:brushProperty name="height" value="0.025" units="cm"/>
      <inkml:brushProperty name="color" value="#E71224"/>
    </inkml:brush>
  </inkml:definitions>
  <inkml:trace contextRef="#ctx0" brushRef="#br0">1 1 14061,'0'0'16998,"3"10"-16144,13 58-577,-3 1 1,6 84-1,-14-103-255,-5-47-22,0 0 0,1 0 0,-1 0 0,1 0 0,-1 0 0,1 0 0,0 0 0,0-1 0,1 1 0,-1 0 0,0 0 0,1-1 0,0 1 0,0-1 0,-1 1 0,4 1 0,-3-3 0,0 0 0,0 0 0,0 0 0,0 0 0,0-1 0,0 1 0,0-1 0,1 1 0,-1-1 0,0 0 0,0 0 0,1 0 0,-1 0 0,0-1 0,0 1 0,0 0 0,1-1 0,-1 0 0,0 1 0,0-1 0,0 0 0,0 0 0,3-3 0,15-7 0,-1-1 0,-1-1 0,32-29 0,-39 30 0,1 1 0,1 1 0,0 0 0,0 1 0,1 0 0,0 1 0,0 0 0,1 1 0,23-7 0,-20 13-1809,10-2-9173</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8:48"/>
    </inkml:context>
    <inkml:brush xml:id="br0">
      <inkml:brushProperty name="width" value="0.025" units="cm"/>
      <inkml:brushProperty name="height" value="0.025" units="cm"/>
      <inkml:brushProperty name="color" value="#E71224"/>
    </inkml:brush>
  </inkml:definitions>
  <inkml:trace contextRef="#ctx0" brushRef="#br0">0 37 8360,'10'-24'6985,"-5"11"-489,-5 30-4357,-1 7-1944,-9 306 4863,10-322-5040,0 0 0,1 0 0,0 1 0,1-1 1,0 0-1,0 0 0,0 0 0,1-1 0,7 14 0,-8-18-174,0-1 0,0 1 0,0-1 1,0 1-1,0-1 0,0 0 0,1 0 0,-1 0 0,1 0 0,0-1 0,-1 1 0,1-1 0,0 1 0,0-1 1,0 0-1,0 0 0,0 0 0,0-1 0,0 1 0,0-1 0,0 1 0,1-1 0,-1 0 0,0 0 0,0-1 1,0 1-1,0-1 0,5-1 0,-1 0-1041,0 0 0,0-1 0,-1 0 0,1-1 0,-1 1 0,0-1 0,0 0 0,8-8 0,18-16-10873</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8:48.496"/>
    </inkml:context>
    <inkml:brush xml:id="br0">
      <inkml:brushProperty name="width" value="0.025" units="cm"/>
      <inkml:brushProperty name="height" value="0.025" units="cm"/>
      <inkml:brushProperty name="color" value="#E71224"/>
    </inkml:brush>
  </inkml:definitions>
  <inkml:trace contextRef="#ctx0" brushRef="#br0">33 125 16912,'0'0'3774,"-5"8"-2263,1 0-1120,0 1 1,0 0-1,1-1 1,0 1-1,0 0 1,1 0-1,1 1 1,-1-1-1,1 0 1,1 1-1,0-1 1,0 1-1,1-1 1,3 18-1,-3-25-321,-1-1-1,1 1 1,0-1 0,-1 1-1,1-1 1,0 1 0,0-1-1,0 0 1,1 1-1,-1-1 1,0 0 0,0 0-1,1 0 1,-1 0 0,0 0-1,1 0 1,-1 0-1,1 0 1,0-1 0,-1 1-1,1 0 1,-1-1 0,1 0-1,0 1 1,-1-1-1,1 0 1,0 0 0,0 0-1,-1 0 1,1 0 0,0 0-1,-1 0 1,1-1-1,0 1 1,-1-1 0,3 0-1,2-1-5,-1 0 0,0 0 0,0-1-1,0 1 1,0-1 0,-1 0 0,1-1-1,-1 1 1,8-8 0,-3 0-29,-1 1 0,0-1 0,-1-1 1,0 1-1,-1-1 0,0 0 0,-1-1 0,0 0 0,-1 1 0,0-1 1,1-14-1,-7 41-3,1 0 0,0 0 0,1 1 0,1-1 0,0 0 0,1 0 0,5 19 0,-7-31-24,1 1 0,0-1 0,0 0-1,0 1 1,0-1 0,0 0 0,1 0 0,-1 0 0,1 0 0,-1 0 0,1 0-1,0-1 1,0 1 0,-1 0 0,1-1 0,0 1 0,0-1 0,1 0 0,-1 0 0,0 0-1,0 0 1,1 0 0,-1 0 0,0-1 0,1 1 0,-1-1 0,1 1 0,-1-1-1,1 0 1,-1 0 0,1 0 0,-1 0 0,1-1 0,-1 1 0,0-1 0,1 1-1,-1-1 1,0 0 0,1 0 0,2-2 0,4-1 27,0-1 1,-1 0-1,1 0 0,-1-1 0,0 0 1,-1-1-1,0 1 0,12-14 1,-13 11-26,0 1 0,0-1 1,0-1-1,-1 1 0,-1-1 1,0 0-1,0 0 0,-1 0 1,0 0-1,0-1 0,-1 1 1,-1-1-1,0 0 0,0 1 1,-2-14-1,1 22-10,-1-1 0,1 1 0,-1 0 0,0 0 0,0 0 0,0 0 0,0-1 0,0 1 0,-1 0 0,1 1 0,0-1 0,-1 0 0,0 0 0,1 1 0,-1-1 0,0 1 0,0-1 0,0 1 0,0 0 0,0-1 0,0 1 0,0 0 0,0 1 0,0-1 0,-1 0 0,1 0 0,-4 0 0,-2 0 0,0-1 0,-1 1 0,1 0 0,0 1 0,0 0 0,-16 2 0,9 8-3082,15-10 2925,-1 1-1,1-1 0,0 0 0,0 0 0,-1 1 0,1-1 0,0 0 0,0 1 0,-1-1 1,1 0-1,0 1 0,0-1 0,0 0 0,-1 1 0,1-1 0,0 1 0,0-1 0,0 0 1,0 1-1,0-1 0,0 1 0,0-1 0,0 0 0,0 1 0,0-1 0,0 1 0,0-1 1,0 0-1,0 1 0,1-1 0,-1 1 0,0-1 0,0 0 0,0 1 0,0-1 1,1 0-1,-1 1 0,0-1 0,1 0 0,-1 1 0,0-1 0,1 0 0,8 2-8485</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8:48.898"/>
    </inkml:context>
    <inkml:brush xml:id="br0">
      <inkml:brushProperty name="width" value="0.025" units="cm"/>
      <inkml:brushProperty name="height" value="0.025" units="cm"/>
      <inkml:brushProperty name="color" value="#E71224"/>
    </inkml:brush>
  </inkml:definitions>
  <inkml:trace contextRef="#ctx0" brushRef="#br0">0 141 11403,'0'0'17681,"64"-19"-16176,-25 3-224,7-4-544,-2 1-577,2 0-160,-8 3 0,-10 2-128,-5 4-1378,-10 5-479,-8 2-1315,-22 3-18160</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8:49.226"/>
    </inkml:context>
    <inkml:brush xml:id="br0">
      <inkml:brushProperty name="width" value="0.025" units="cm"/>
      <inkml:brushProperty name="height" value="0.025" units="cm"/>
      <inkml:brushProperty name="color" value="#E71224"/>
    </inkml:brush>
  </inkml:definitions>
  <inkml:trace contextRef="#ctx0" brushRef="#br0">0 125 12300,'0'0'15182,"66"5"-13645,-28-22-415,1-3-610,0-4-352,-4 5-256,-4 3-1185,-8 3-2691,-6 1-2594,-6 3-8040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9:56.994"/>
    </inkml:context>
    <inkml:brush xml:id="br0">
      <inkml:brushProperty name="width" value="0.025" units="cm"/>
      <inkml:brushProperty name="height" value="0.025" units="cm"/>
    </inkml:brush>
  </inkml:definitions>
  <inkml:trace contextRef="#ctx0" brushRef="#br0">0 1 6887,'0'0'22068,"5"10"-21662,0 5-295,-1 1-1,0-1 1,-1 1-1,-1 0 1,0 0 0,-1 18-1,-1-34-99,0 0-1,0 1 0,0-1 1,0 0-1,0 0 0,0 0 1,0 0-1,0 0 1,0 1-1,0-1 0,0 0 1,0 0-1,0 0 1,0 0-1,0 1 0,0-1 1,0 0-1,1 0 1,-1 0-1,0 0 0,0 0 1,0 1-1,0-1 0,0 0 1,0 0-1,0 0 1,1 0-1,-1 0 0,0 0 1,0 0-1,0 0 1,0 0-1,1 0 0,-1 0 1,0 1-1,0-1 0,0 0 1,0 0-1,1 0 1,-1 0-1,0 0 0,0 0 1,0 0-1,0 0 1,0-1-1,1 1 0,-1 0 1,0 0-1,12-6 225,8-11-7,68-92-4,-88 108-218,0 1 0,0 0-1,0 0 1,0 0 0,0-1 0,0 1-1,1 0 1,-1 0 0,0-1 0,0 1 0,0 0-1,0 0 1,0 0 0,0 0 0,1-1-1,-1 1 1,0 0 0,0 0 0,0 0 0,1 0-1,-1 0 1,0 0 0,0-1 0,0 1-1,1 0 1,-1 0 0,0 0 0,0 0 0,0 0-1,1 0 1,-1 0 0,0 0 0,0 0-1,1 0 1,-1 0 0,0 0 0,0 0 0,0 0-1,1 0 1,-1 0 0,0 0 0,0 0-1,1 1 1,-1-1 0,0 0 0,0 0 0,0 0-1,0 0 1,1 0 0,-1 1 0,0-1-1,0 0 1,0 0 0,1 1 0,0 17 299,-8 32 213,6-45-437,1-4-90,-1 0-1,1 0 0,0-1 0,-1 1 1,1 0-1,0 0 0,0 0 0,0-1 1,-1 1-1,1 0 0,0 0 0,0 0 1,0 0-1,0 0 0,1-1 0,-1 1 1,0 0-1,0 0 0,0 0 0,1 0 1,-1-1-1,0 1 0,1 0 0,-1 0 1,1-1-1,-1 1 0,1 0 0,-1 0 1,1-1-1,0 1 0,-1-1 0,1 1 1,0-1-1,-1 1 0,1-1 0,0 1 1,-1-1-1,1 1 0,2-1 0,13-4-3871,2-9-5210,-6 0-2893</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8:49.895"/>
    </inkml:context>
    <inkml:brush xml:id="br0">
      <inkml:brushProperty name="width" value="0.025" units="cm"/>
      <inkml:brushProperty name="height" value="0.025" units="cm"/>
      <inkml:brushProperty name="color" value="#E71224"/>
    </inkml:brush>
  </inkml:definitions>
  <inkml:trace contextRef="#ctx0" brushRef="#br0">1 1 12684,'0'0'5413,"67"43"-2754,-36-10-962,0 7-1088,-2 5 31,-2 6-95,-1 2-161,-6 2 193,-3 3-1,-5 4-127,-6-3-193,-3-4-160,-3-1-64,0-9-704,-4-4-1186,-10-14-2242,1-5-4740</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00.217"/>
    </inkml:context>
    <inkml:brush xml:id="br0">
      <inkml:brushProperty name="width" value="0.025" units="cm"/>
      <inkml:brushProperty name="height" value="0.025" units="cm"/>
      <inkml:brushProperty name="color" value="#E71224"/>
    </inkml:brush>
  </inkml:definitions>
  <inkml:trace contextRef="#ctx0" brushRef="#br0">8 99 8808,'-5'-18'6244,"2"-16"-1948,3 11 7276,3 45-11387,1 0-1,0-1 1,2 1 0,1-1-1,0 0 1,1-1 0,2 0 0,0 0-1,19 28 1,-28-46-185,0 0 0,0-1 0,0 1 0,0-1 0,1 1 0,-1-1 0,0 1 0,1-1 0,-1 0 0,0 0 0,1 0 0,0 1 0,-1-1 0,1-1 0,0 1 0,-1 0 0,1 0 0,0-1 0,2 2 0,-2-3 0,0 1 0,-1 0 0,1 0 0,-1-1 0,1 1 0,-1-1 0,0 1 0,1-1 0,-1 0 0,1 1 0,-1-1 0,0 0 0,0 0 0,1 0 0,-1 0 0,0 0 0,0 0 0,2-3 0,5-7 0,-1-1 0,0 0 0,-1 0 0,7-20 0,-4 10 0,6-11-3004,-2 0 1,18-70-1,-35 113-2815,-2 0-1516</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00.546"/>
    </inkml:context>
    <inkml:brush xml:id="br0">
      <inkml:brushProperty name="width" value="0.025" units="cm"/>
      <inkml:brushProperty name="height" value="0.025" units="cm"/>
      <inkml:brushProperty name="color" value="#E71224"/>
    </inkml:brush>
  </inkml:definitions>
  <inkml:trace contextRef="#ctx0" brushRef="#br0">0 1 13613,'0'0'15599,"57"62"-14574,-41-47-353,1 1-319,-1-4-289,-2 0 0,-1-6-128,1 1-609,-3-3-672,-2-3-1058,-4-1-1152</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00.916"/>
    </inkml:context>
    <inkml:brush xml:id="br0">
      <inkml:brushProperty name="width" value="0.025" units="cm"/>
      <inkml:brushProperty name="height" value="0.025" units="cm"/>
      <inkml:brushProperty name="color" value="#E71224"/>
    </inkml:brush>
  </inkml:definitions>
  <inkml:trace contextRef="#ctx0" brushRef="#br0">0 387 13485,'0'0'14552,"9"-4"-13116,426-244 1858,-224 116-6454,-208 129 2665</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01.928"/>
    </inkml:context>
    <inkml:brush xml:id="br0">
      <inkml:brushProperty name="width" value="0.025" units="cm"/>
      <inkml:brushProperty name="height" value="0.025" units="cm"/>
      <inkml:brushProperty name="color" value="#E71224"/>
    </inkml:brush>
  </inkml:definitions>
  <inkml:trace contextRef="#ctx0" brushRef="#br0">17 52 15214,'0'0'10837,"-2"10"-10548,-3 9-26,2 0 0,-3 34 0,6-47-81,0 1 0,0-1-1,0 0 1,1 0 0,0 1 0,0-1 0,0 0 0,1 0 0,0 0 0,0 0 0,0 0 0,1 0 0,0-1 0,6 9 0,-8-12-138,1-1 1,-1 1 0,1-1-1,0 1 1,-1-1 0,1 0 0,0 0-1,0 0 1,0 0 0,-1 0 0,1 0-1,0 0 1,1-1 0,-1 1-1,0-1 1,0 1 0,0-1 0,0 0-1,0 0 1,3 0 0,0-1 8,-1 0 1,0 0-1,0 0 1,1 0-1,-1-1 0,0 0 1,-1 0-1,1 0 1,6-4-1,1-3 36,0 0 0,-1-1 0,1 0 0,-2-1 0,10-12 0,4-23 249,-8 15 20,-15 31-354,1 0 0,-1 0-1,0 1 1,0-1 0,0 0 0,0 0-1,0 0 1,0 0 0,0 1 0,0-1 0,0 0-1,0 0 1,0 0 0,1 0 0,-1 0-1,0 1 1,0-1 0,0 0 0,0 0 0,0 0-1,1 0 1,-1 0 0,0 0 0,0 0 0,0 0-1,0 1 1,1-1 0,-1 0 0,0 0-1,0 0 1,0 0 0,0 0 0,1 0 0,-1 0-1,0 0 1,0 0 0,0 0 0,1 0-1,-1 0 1,0 0 0,0-1 0,0 1 0,0 0-1,1 0 1,-1 0 0,0 25-8,1 0 0,5 24 0,-4-41 1,-1 0-1,1 0 1,0 0 0,1 0 0,0-1-1,0 1 1,1-1 0,0 0-1,0 0 1,7 9 0,-10-15 3,0 0 0,0 1 0,0-1 0,1 0 0,-1 1 0,1-1 0,-1 0 0,1 0 0,-1 0 0,1 0-1,-1 0 1,1-1 0,0 1 0,-1 0 0,1-1 0,0 1 0,0-1 0,0 0 0,-1 0 0,1 1 0,0-1 0,0 0 0,3-1 0,-2 0 2,0 0 0,-1 0 0,1-1 0,0 1 0,-1-1 0,0 1 0,1-1 1,-1 0-1,0 0 0,0 0 0,0 0 0,0-1 0,2-2 0,5-8 8,-2 0 1,1 0-1,-2 0 1,8-22-1,-10 25-10,-1-1 0,0 1 0,-1-1 0,0 0 0,-1 0 0,0 0 0,0 0 0,-1 0 0,-2-16 0,1 24 0,0 0 0,1 0 0,-1 0 0,0 0 0,0 1 0,0-1 0,-1 0 0,1 1 0,-1-1 0,0 1 0,1-1 0,-1 1 0,0 0 0,0-1 0,-1 1 0,1 0 0,0 0 0,-1 1 0,1-1 0,-1 0 0,1 1 0,-1 0 0,0-1 0,0 1 0,0 0 0,1 1 0,-1-1 0,0 0 0,0 1 0,0 0 0,0-1 0,0 1 0,0 0 0,0 1 0,0-1 0,0 1 0,-6 1 0,-22 10-2257,49-26-3243,1-3-1829</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02.456"/>
    </inkml:context>
    <inkml:brush xml:id="br0">
      <inkml:brushProperty name="width" value="0.025" units="cm"/>
      <inkml:brushProperty name="height" value="0.025" units="cm"/>
      <inkml:brushProperty name="color" value="#E71224"/>
    </inkml:brush>
  </inkml:definitions>
  <inkml:trace contextRef="#ctx0" brushRef="#br0">1 82 10730,'0'0'17713,"1"-9"-16699,-1 6-927,1-1 0,0 1 1,0-1-1,0 1 0,1-1 0,-1 1 0,1-1 0,0 1 0,0 0 0,0 0 0,0 0 0,0 0 1,1 0-1,-1 1 0,1-1 0,0 1 0,0-1 0,0 1 0,0 0 0,0 0 0,0 1 0,0-1 1,1 1-1,-1-1 0,1 1 0,-1 0 0,1 0 0,0 1 0,-1-1 0,1 1 0,0-1 0,-1 1 1,1 0-1,0 1 0,-1-1 0,1 1 0,6 1 0,-8 0-87,0 0 0,0 0 0,0 0 0,0 0 0,-1 0 0,1 0 0,-1 1 0,1-1 0,-1 0 0,0 1 0,0-1 0,0 1 0,0 0 0,0-1 0,0 1 0,-1 0 0,1 0 0,-1-1 0,0 1 0,0 0 0,0 0 0,-1 3 0,1 4 0,0 0 0,-1 0 0,0 0 0,-1 0 0,-3 11 0,-26 36 0,31-56 0,0-1 0,1 0 0,-1 1 0,0-1 0,0 0 0,1 1 0,-1-1 0,0 0 0,1 0 0,-1 0 0,0 1 0,1-1 0,-1 0 0,0 0 0,1 0 0,-1 0 0,1 1 0,-1-1 0,0 0 0,1 0 0,-1 0 0,1 0 0,-1 0 0,0 0 0,1 0 0,-1 0 0,0 0 0,1 0 0,-1 0 0,1-1 0,-1 1 0,0 0 0,1 0 0,-1 0 0,0 0 0,1-1 0,0 1 0,16-5 0,2-4-577,-1-2 1,0 0-1,0-1 1,22-21-1,-12 8-6533</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10.313"/>
    </inkml:context>
    <inkml:brush xml:id="br0">
      <inkml:brushProperty name="width" value="0.025" units="cm"/>
      <inkml:brushProperty name="height" value="0.025" units="cm"/>
      <inkml:brushProperty name="color" value="#E71224"/>
    </inkml:brush>
  </inkml:definitions>
  <inkml:trace contextRef="#ctx0" brushRef="#br0">6 42 4516,'-2'-13'325,"0"-6"3357,1 9 1679,2 22 0,2 8-4537,2-1 0,0 1 0,14 32-1,0-1-72,196 519 2433,-165-461-2413,5-2 0,5-2 0,78 103 0,-36-91-1,-28-34-286,-74-82-546,0-1 1,0 1-1,1-1 0,-1 0 0,0 1 0,1-1 0,-1 1 1,0-1-1,1 0 0,-1 1 0,1-1 0,-1 0 1,1 1-1,-1-1 0,0 0 0,1 0 0,-1 0 0,1 1 1,-1-1-1,1 0 0,-1 0 0,1 0 0,-1 0 1,1 0-1,-1 0 0,1 0 0,-1 0 0,1 0 1,0 0-1,-1 0 0,1 0 0,-1 0 0,1-1 0,-1 1 1,0 0-1,1 0 0,-1 0 0,1-1 0,-1 1 1,1 0-1,-1-1 0,1 1 0,-1 0 0,0-1 0,1 1 1,-1 0-1,0-1 0,1 1 0,-1-1 0,0 1 1,0-1-1,0 1 0,1-1 0,-1 1 0,0-1 1,0 1-1,0-1 0,0 1 0,0-1 0,0 1 0,0-1 1,0 0-1,8-38-7620,-8 36 6665,3-30-9964</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11.826"/>
    </inkml:context>
    <inkml:brush xml:id="br0">
      <inkml:brushProperty name="width" value="0.025" units="cm"/>
      <inkml:brushProperty name="height" value="0.025" units="cm"/>
      <inkml:brushProperty name="color" value="#E71224"/>
    </inkml:brush>
  </inkml:definitions>
  <inkml:trace contextRef="#ctx0" brushRef="#br0">854 3313 14318,'0'0'1179,"-8"4"343,-26 12-588,33-12-519,12-2-203,16-1 117,-7-3-169,0 0 1,-1-2-1,1 0 1,-1-1-1,35-14 1,95-52 684,-107 50-550,616-324 912,-25 12-1058,-535 284-98,1840-951 2305,-1140 566-2121,-772 420-214,-14 7 41,-1 0-1,1 1 0,1 0 1,-1 1-1,1 1 1,0-1-1,0 2 1,0 0-1,18-1 780,-32-28-142,0 27-695,0-1 0,0 1 1,0 0-1,-1-1 0,0 1 0,0 0 0,-1 0 0,1 0 0,-1 0 0,0 1 0,-1-1 0,-5-6 0,-57-52 8,21 22-45,-45-63-138,58 65 63,-1 1 0,-1 2 0,-60-48 0,-19 4 151,-69-54 128,160 114-153,1-1 0,0 0-1,2-2 1,0 0 0,-26-45-1,31 42-9,10 16-4,-1 1 0,0 0 0,-1 0-1,-12-15 1,-15 44-289,25-14 287,-51 24 38,0-2-1,-2-3 1,-106 29 0,51-17-71,-981 368 63,831-297-29,-555 241 0,511-205-57,-613 292-149,908-428 205,-297 156 180,266-136-149,1 3-1,1 1 1,1 2 0,-52 55-1,93-87-39,-27 32-811,28-33 724,0 0-1,0 0 1,0 0 0,0 0 0,0 0 0,1 1 0,-1-1 0,0 0 0,1 1 0,-1-1 0,0 0 0,1 1 0,0-1 0,-1 1 0,1-1-1,0 1 1,0-1 0,0 1 0,0-1 0,0 1 0,0-1 0,0 3 0,13-2-3782,15-7-1494</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12.650"/>
    </inkml:context>
    <inkml:brush xml:id="br0">
      <inkml:brushProperty name="width" value="0.025" units="cm"/>
      <inkml:brushProperty name="height" value="0.025" units="cm"/>
      <inkml:brushProperty name="color" value="#E71224"/>
    </inkml:brush>
  </inkml:definitions>
  <inkml:trace contextRef="#ctx0" brushRef="#br0">84 1 14798,'-10'0'1527,"-57"0"2450,60 2-973,17 3-1742,20 2-446,353 13 1397,-169-12-5430,-85-5-4091,-117-3 2440</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13.009"/>
    </inkml:context>
    <inkml:brush xml:id="br0">
      <inkml:brushProperty name="width" value="0.025" units="cm"/>
      <inkml:brushProperty name="height" value="0.025" units="cm"/>
      <inkml:brushProperty name="color" value="#E71224"/>
    </inkml:brush>
  </inkml:definitions>
  <inkml:trace contextRef="#ctx0" brushRef="#br0">748 0 13869,'0'0'5088,"-8"1"-4645,-5 4-192,0-1 1,1 2-1,0 0 0,0 0 1,1 1-1,0 0 1,0 1-1,-12 11 0,-25 17 679,-45 21 852,-105 48 0,-54 32-803,250-136-964,0-1 1,0 2-1,0-1 0,1 0 0,-1 0 1,0 1-1,0-1 0,1 1 1,-1-1-1,1 1 0,0 0 0,-1-1 1,1 1-1,0 0 0,0 0 1,0 0-1,0 0 0,0 0 0,1 0 1,-1 0-1,1 0 0,-1 4 1,1-4-6,1 0 1,0 0 0,0-1-1,0 1 1,0 0 0,0 0 0,0-1-1,0 1 1,0 0 0,1-1-1,-1 1 1,1-1 0,-1 0 0,1 1-1,-1-1 1,1 0 0,0 0-1,0 0 1,-1 0 0,1 0-1,0-1 1,0 1 0,0-1 0,2 1-1,52 14 70,0-4-1,0-1 1,1-3 0,84-1-1,-40-1-658,-48-1-775,67 3-6805,-49-4-4776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9:57.598"/>
    </inkml:context>
    <inkml:brush xml:id="br0">
      <inkml:brushProperty name="width" value="0.025" units="cm"/>
      <inkml:brushProperty name="height" value="0.025" units="cm"/>
    </inkml:brush>
  </inkml:definitions>
  <inkml:trace contextRef="#ctx0" brushRef="#br0">43 0 11050,'0'0'17078,"-6"9"-15797,2-3-1095,0-2-40,1 0 0,0 0 1,0 0-1,0 1 1,0-1-1,1 1 0,0 0 1,0-1-1,0 1 0,1 0 1,-1 0-1,1 1 0,0-1 1,0 10-1,2-15-138,-1 1 0,0-1 0,1 1-1,-1-1 1,1 1 0,-1-1 0,1 1 0,-1-1 0,1 0 0,-1 1-1,1-1 1,0 0 0,-1 1 0,1-1 0,-1 0 0,1 0-1,0 0 1,-1 0 0,1 0 0,0 1 0,-1-1 0,1 0 0,0 0-1,-1-1 1,1 1 0,0 0 0,-1 0 0,1 0 0,21-4 138,-12 0-88,0 0 0,0-1 1,-1-1-1,18-12 0,-20 12-59,0 1-1,0 0 1,0 1 0,1 0-1,0 0 1,0 0-1,0 1 1,0 0 0,10-2-1,-17 6 7,-1-1 1,1 1-1,-1 0 0,1-1 0,-1 1 0,1 0 0,-1 0 0,1-1 0,-1 1 0,0 0 0,1 0 1,-1-1-1,0 1 0,0 0 0,0 0 0,1 0 0,-1 0 0,0-1 0,0 1 0,0 0 0,0 0 1,0 0-1,-1 0 0,1 31 178,0-26-163,2-5-20,0-1 0,0 1 0,0-1 0,0 1 0,0-1 0,1 0 0,-1 0 0,0 0 0,0 0 0,0 0 0,0-1 0,0 1 0,0-1 0,4-1 0,28-13-282,-27 11 162,0 0-1,1 1 1,-1 0 0,1 0 0,0 1 0,-1 0-1,1 0 1,0 1 0,9-1 0,-17 2 115,1 0 1,-1 1-1,1-1 0,0 0 1,-1 0-1,1 1 0,-1-1 1,1 0-1,-1 1 0,1-1 0,-1 1 1,1-1-1,-1 1 0,0-1 1,1 1-1,-1-1 0,0 1 1,1-1-1,-1 1 0,0-1 1,1 1-1,-1-1 0,0 1 1,0 0-1,0-1 0,0 1 1,0-1-1,0 1 0,1 0 1,-1-1-1,-1 1 0,1 0 1,0-1-1,0 1 0,0-1 1,0 1-1,0 0 0,-1-1 1,1 2-1,3 20-2437,11-16-3209,-1-7 179,1-2-3411</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14.071"/>
    </inkml:context>
    <inkml:brush xml:id="br0">
      <inkml:brushProperty name="width" value="0.025" units="cm"/>
      <inkml:brushProperty name="height" value="0.025" units="cm"/>
      <inkml:brushProperty name="color" value="#E71224"/>
    </inkml:brush>
  </inkml:definitions>
  <inkml:trace contextRef="#ctx0" brushRef="#br0">10 648 4324,'0'0'6844,"-1"10"-3310,-2 2-2527,-3 33 2849,6-45-3754,0 0 1,1 1-1,-1-1 0,0 1 0,0-1 0,1 0 1,-1 1-1,0-1 0,1 0 0,-1 1 0,0-1 1,1 0-1,-1 1 0,0-1 0,1 0 0,-1 0 0,1 0 1,-1 1-1,1-1 0,-1 0 0,0 0 0,1 0 1,-1 0-1,1 0 0,-1 0 0,1 0 0,-1 0 1,1 0-1,-1 0 0,1 0 0,-1 0 0,1 0 1,-1 0-1,0 0 0,1-1 0,20-5 1456,-5-6-1120,-1-1-1,0-1 1,-1-1-1,-1 0 1,0-1 0,-1 0-1,15-27 1,-5 11-218,20-31-152,-3-1-1,-2-2 1,-4-2-1,-2-1 1,40-139 0,-77 367-106,-6-76 180,5 1-1,3 0 1,9 120-1,-5-203-152,9 43-24,-8-42-19,-1-1 0,0 0 0,1 1 0,-1-1 0,1 0 0,0 0 0,-1 1 0,1-1 0,0 0 0,0 0 0,0 0 0,-1 0 0,1 0 0,0 0 0,1 0 0,-1 0 0,0-1 0,0 1 0,0 0 0,0-1 0,1 1 0,-1 0-1,0-1 1,0 0 0,1 1 0,-1-1 0,2 1 0,-2-2-121,0 1 0,0-1 0,0 1-1,-1-1 1,1 1 0,0-1 0,0 0-1,0 1 1,-1-1 0,1 0 0,0 0-1,-1 1 1,1-1 0,0 0 0,-1 0 0,1 0-1,-1 0 1,1 0 0,-1 0 0,0 0-1,0 0 1,1 0 0,-1 0 0,0 0-1,0 0 1,0 0 0,0 0 0,0-1-1,2-38-6050,-2 34 4423,0-23-6450</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14.413"/>
    </inkml:context>
    <inkml:brush xml:id="br0">
      <inkml:brushProperty name="width" value="0.025" units="cm"/>
      <inkml:brushProperty name="height" value="0.025" units="cm"/>
      <inkml:brushProperty name="color" value="#E71224"/>
    </inkml:brush>
  </inkml:definitions>
  <inkml:trace contextRef="#ctx0" brushRef="#br0">1 89 16432,'0'0'13644,"56"-40"-13259,-27 32-321,1-2-96,3 4-961,1-4-1666,0 3-2401,-4-1-2371</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14.987"/>
    </inkml:context>
    <inkml:brush xml:id="br0">
      <inkml:brushProperty name="width" value="0.025" units="cm"/>
      <inkml:brushProperty name="height" value="0.025" units="cm"/>
      <inkml:brushProperty name="color" value="#E71224"/>
    </inkml:brush>
  </inkml:definitions>
  <inkml:trace contextRef="#ctx0" brushRef="#br0">1 0 8488,'0'0'20222,"5"14"-19646,-2-7-509,1 4 28,0 1 0,0-1 0,-1 1 0,0 0 0,-1 0 0,1 23 0,-3 21 1279,-12 93 1,21-182-1375,-6 24 0,0 0 0,0 1 0,-1-1 0,-1 0 0,1 0 0,-2-1 0,1 1 0,-1 0 0,0 0 0,-1 0 0,-3-16 0,1 13-35,1 0 0,0-1 0,1 1 0,0-1 0,1 1 0,2-15-1,-1 26 38,0 0 0,-1 1-1,1-1 1,0 0-1,0 1 1,0-1-1,-1 1 1,1-1-1,0 1 1,0 0 0,0-1-1,0 1 1,0 0-1,0 0 1,0 0-1,0 0 1,0-1-1,0 1 1,0 0 0,0 1-1,0-1 1,0 0-1,0 0 1,0 0-1,0 1 1,0-1-1,0 0 1,0 1 0,1 0-1,30 9 22,19 3-2942,-16-15-4823,-16-6 738</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15.486"/>
    </inkml:context>
    <inkml:brush xml:id="br0">
      <inkml:brushProperty name="width" value="0.025" units="cm"/>
      <inkml:brushProperty name="height" value="0.025" units="cm"/>
      <inkml:brushProperty name="color" value="#E71224"/>
    </inkml:brush>
  </inkml:definitions>
  <inkml:trace contextRef="#ctx0" brushRef="#br0">35 1 11018,'0'0'13330,"0"8"-12326,-4 95 2234,-22 124-1,25-218-3078,-3 36 386,4-45-538,0 1 0,0-1 0,0 1 1,0 0-1,1-1 0,-1 1 0,0-1 0,0 1 0,0-1 1,1 1-1,-1-1 0,0 1 0,1-1 0,-1 1 0,0-1 1,1 1-1,-1-1 0,1 1 0,-1-1 0,0 0 0,1 1 1,-1-1-1,2 1 0,-1-1-4,0 0 1,0 0 0,0 0-1,1 0 1,-1 0-1,0-1 1,0 1-1,0 0 1,0 0-1,0-1 1,0 1 0,0-1-1,0 1 1,0-1-1,0 0 1,0 1-1,1-2 1,53-46-4,-40 33 0,0 1 0,29-21 0,-40 32 0,0 1 0,0 0 0,1-1 0,-1 1 0,0 0 0,1 1 0,0-1 0,-1 1 0,1 0 0,0 0 0,-1 1 0,1-1 0,0 1 0,0 0 0,0 0 0,7 2 0,-10-1 0,0 0 0,0 0 0,0 1 0,0-1 0,0 1 0,-1-1 0,1 1 0,-1 0 0,1 0 0,-1 0 0,0-1 0,0 1 0,1 1 0,-1-1 0,-1 0 0,1 0 0,0 0 0,0 0 0,-1 1 0,1-1 0,-1 0 0,0 0 0,0 1 0,0-1 0,0 4 0,0 3 0,1 0 0,-2-1 0,1 1 0,-2 0 0,-2 14 0,2-17-5,-1-1 0,0 1 0,0 0-1,-1-1 1,1 0 0,-1 0 0,0 0 0,0 0 0,-1-1-1,1 1 1,-1-1 0,0 0 0,0-1 0,-1 1 0,1-1-1,-1 0 1,0-1 0,0 1 0,1-1 0,-2 0 0,1 0-1,-12 1 1,12-2-31,1 0 0,-1 0-1,1-1 1,-1 0 0,0 0-1,1 0 1,-1-1 0,1 0 0,-1 0-1,1 0 1,-1-1 0,1 0-1,0 0 1,0 0 0,-1-1 0,2 1-1,-1-1 1,0-1 0,1 1-1,-1 0 1,1-1 0,0 0 0,0 0-1,0 0 1,-5-9 0,8 12-203,1 0 1,-1 0 0,0 0 0,1 0 0,-1 0 0,1 0-1,-1 0 1,1 0 0,0 0 0,-1-1 0,1 1-1,0 0 1,0 0 0,0 0 0,0 0 0,0-1-1,0 1 1,0 0 0,0 0 0,1 0 0,-1 0 0,0-1-1,1 1 1,0-1 0,0 0-421,0 1 1,1-1 0,-1 1-1,1 0 1,0-1-1,-1 1 1,1 0-1,0 0 1,0 0-1,0 0 1,0 0-1,3 0 1,17-8-5193</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16.317"/>
    </inkml:context>
    <inkml:brush xml:id="br0">
      <inkml:brushProperty name="width" value="0.025" units="cm"/>
      <inkml:brushProperty name="height" value="0.025" units="cm"/>
      <inkml:brushProperty name="color" value="#E71224"/>
    </inkml:brush>
  </inkml:definitions>
  <inkml:trace contextRef="#ctx0" brushRef="#br0">1 507 13357,'0'0'17467,"10"-1"-17323,-7 1-139,0 0 5,0 0 0,-1 0 1,1 0-1,0-1 0,0 1 0,0-1 0,0 1 0,0-1 0,0 0 0,0 0 0,-1-1 1,1 1-1,-1 0 0,1-1 0,-1 0 0,1 1 0,-1-1 0,0 0 0,0 0 0,1 0 0,-2-1 1,1 1-1,0 0 0,0-1 0,-1 1 0,1-1 0,1-5 0,0-4 104,0 0-1,-1-1 1,0 1-1,-1-1 1,-1-21-1,0 33-89,0 1-20,0 0 1,-1 1 0,1-1-1,0 0 1,0 1-1,-1-1 1,1 0-1,0 0 1,0 1-1,-1-1 1,1 0-1,0 0 1,-1 0-1,1 1 1,0-1-1,-1 0 1,1 0 0,0 0-1,-1 0 1,1 0-1,-1 0 1,1 1-1,0-1 1,-1 0-1,1 0 1,0 0-1,-1-1 1,1 1-1,-1 0 1,1 0-1,0 0 1,-1 0 0,1 0-1,0 0 1,-1 0-1,1-1 1,0 1-1,-1 0 1,1 0-1,0 0 1,-1-1-1,1 1 1,0 0-1,0 0 1,-1-1 0,1 1-1,0 0 1,0-1-1,-1 1 1,1 0-1,0-1 1,0 1-1,0 0 1,0-1-1,0 1 1,0-1-1,0 1 1,-1 0-1,1-1 1,0 1 0,0 0-1,1-1 1,-22 29-56,14-12 51,1 0 0,0 1 0,1-1 0,1 1 0,0 0 0,1 0 0,0 25 0,3-41 2,-1 0 0,1 0 0,0 1 0,0-1 0,0 0 0,0 0 1,1 0-1,-1 0 0,0 0 0,0 0 0,1 1 0,-1-1 0,1 0 0,-1 0 0,1 0 0,-1 0 1,1 0-1,0 0 0,-1-1 0,1 1 0,0 0 0,0 0 0,0 0 0,-1-1 0,1 1 1,0 0-1,0-1 0,0 1 0,0-1 0,0 1 0,0-1 0,1 1 0,-1-1 0,0 0 0,0 1 1,0-1-1,0 0 0,0 0 0,0 0 0,1 0 0,-1 0 0,0 0 0,0 0 0,0-1 1,0 1-1,0 0 0,0-1 0,0 1 0,0 0 0,2-2 0,3 0 17,0-1 0,-1 1 0,0-1 0,1 0 0,-1-1 0,0 1 0,-1-1-1,7-6 1,21-34 43,-26 34-95,0 1-1,1 0 1,-1 1-1,2 0 1,14-14 0,-22 22 29,0 0 0,0 0 1,1-1-1,-1 1 1,0 0-1,0 0 1,1 0-1,-1 0 1,0 0-1,1 0 0,-1 0 1,0 0-1,0-1 1,1 1-1,-1 0 1,0 0-1,1 0 1,-1 0-1,0 0 0,1 1 1,-1-1-1,0 0 1,0 0-1,1 0 1,-1 0-1,0 0 1,1 0-1,-1 0 0,0 1 1,0-1-1,1 0 1,-1 0-1,0 0 1,0 0-1,0 1 1,1-1-1,-1 0 0,0 0 1,0 1-1,0-1 1,0 0-1,1 0 1,-1 1-1,0-1 1,0 0-1,0 1 0,0-1 1,0 0-1,0 1 1,4 25-253,-6 30-74,-2-32 347,-3 33 67,7-53-78,0-1 0,0 1 0,0-1 1,0 1-1,1-1 0,-1 0 0,1 1 1,0-1-1,0 0 0,0 0 0,1 1 0,2 3 1,-4-5-1,1-1 0,0 0 0,0-1 0,0 1 0,0 0 0,0 0 0,0 0 0,1 0 0,-1-1 0,0 1 0,0-1 1,0 1-1,1-1 0,-1 1 0,0-1 0,1 0 0,-1 1 0,0-1 0,1 0 0,-1 0 0,0 0 0,1 0 0,-1 0 0,0 0 0,1-1 1,-1 1-1,0 0 0,1-1 0,-1 1 0,0-1 0,0 1 0,1-1 0,-1 0 0,0 1 0,1-2 0,4-2 25,-1 0-1,0 0 1,0 0-1,-1 0 1,1-1 0,4-7-1,16-23 36,-2-1-1,-1-2 1,27-67 0,35-129 212,-50 132-237,-31 96-41,-1-4 0,2 1 0,-1 0 0,1 1 0,8-13 0,-12 45-171,-36 117 197,25-104 11,1-1-1,1 1 0,-5 64 0,13-86-36,1 0 0,1-1 0,0 1 0,1 0 0,6 24 0,-6-33 0,0 0 0,0 0 0,1 0 0,0 0 0,0-1 0,0 1 0,1-1 0,0 0 0,0 0 0,0 0 0,0 0 0,1-1 0,0 0 0,0 0 0,9 6 0,-29-33 0,-49-45-130,-94-95-162,158 163 302,1-1-1,-1 1 1,0 0-1,1-1 1,-1 1-1,1 0 1,-1-1-1,0 1 0,1 0 1,-1 0-1,1-1 1,-1 1-1,1 0 1,-1 0-1,1 0 1,-1 0-1,1 0 1,-1 0-1,1 0 1,-1 0-1,1 0 1,-1 0-1,1 0 1,-1 0-1,1 0 0,-1 0 1,1 0-1,-1 0 1,0 0-1,1 1 1,0-1-1,23 3 110,10 1-119,0-1 0,48-1 0,-63-2 0,-19 0-66,0 0 1,1 0-1,-1 0 1,1-1-1,-1 1 0,1 0 1,-1 0-1,1 0 0,-1 0 1,0 0-1,1-1 1,-1 1-1,1 0 0,-1 0 1,0-1-1,1 1 0,-1 0 1,0 0-1,1-1 1,-1 1-1,0 0 0,1-1 1,-1 1-1,0-1 0,0 1 1,1 0-1,-1-1 1,0 1-1,0-1 0,0 1 1,0-1-1,0 1 1,0-1-1,1 1 0,-1 0 1,0-1-1,0 1 0,0-1 1,-1 1-1,1-1 1,0 1-1,0-1 0,0 1 1,0 0-1,0-1 0,0 1 1,-1-1-1,1 1 1,0-1-1,0 1 0,-1 0 1,1-1-1,-15-23-6407,-6 2-547,-6-2-2402</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16.646"/>
    </inkml:context>
    <inkml:brush xml:id="br0">
      <inkml:brushProperty name="width" value="0.025" units="cm"/>
      <inkml:brushProperty name="height" value="0.025" units="cm"/>
      <inkml:brushProperty name="color" value="#E71224"/>
    </inkml:brush>
  </inkml:definitions>
  <inkml:trace contextRef="#ctx0" brushRef="#br0">0 1 12172,'0'0'11242,"77"21"-11114,-44-13-96,3-1-832,-1 3-2115,1-1-3395</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17.032"/>
    </inkml:context>
    <inkml:brush xml:id="br0">
      <inkml:brushProperty name="width" value="0.025" units="cm"/>
      <inkml:brushProperty name="height" value="0.025" units="cm"/>
      <inkml:brushProperty name="color" value="#E71224"/>
    </inkml:brush>
  </inkml:definitions>
  <inkml:trace contextRef="#ctx0" brushRef="#br0">104 0 14189,'0'0'14574,"-10"7"-12732,4-3-1491,-42 32 886,44-33-1185,0 0 1,0 0-1,0 1 0,1 0 0,0 0 0,0 0 0,0 0 1,0 0-1,1 1 0,-4 8 0,9-12-214,0 0-1,1 0 1,-1-1 0,1 1-1,-1-1 1,1 0-1,-1 0 1,1 0 0,0 0-1,-1 0 1,6-2-1,5-1 64,0 2-1,1 0 0,-1 0 1,1 1-1,23 4 0,-35-4 141,0 0-1,0 0 1,0 1-1,0 0 0,0-1 1,0 1-1,-1 0 1,1 1-1,0-1 1,0 0-1,-1 1 1,1 0-1,-1-1 1,1 1-1,-1 0 0,0 0 1,0 1-1,0-1 1,0 0-1,0 1 1,0-1-1,0 1 1,-1-1-1,0 1 1,1 0-1,-1 0 0,0-1 1,0 1-1,-1 0 1,1 0-1,0 0 1,-1 6-1,0-6 13,-1 1 0,0-1 0,0 1-1,0-1 1,-1 0 0,1 0 0,-1 0-1,0 0 1,1 0 0,-1 0 0,-1 0-1,1 0 1,0-1 0,-1 1 0,1-1 0,-1 0-1,0 0 1,0 0 0,0 0 0,0 0-1,0 0 1,0-1 0,0 0 0,-7 2 0,-2 2-109,-1-1 1,1 0 0,-1-1-1,0-1 1,-20 2 0,26-4-216,-16 0-2598,8-4-2485,-1-10-6780</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17.451"/>
    </inkml:context>
    <inkml:brush xml:id="br0">
      <inkml:brushProperty name="width" value="0.025" units="cm"/>
      <inkml:brushProperty name="height" value="0.025" units="cm"/>
      <inkml:brushProperty name="color" value="#E71224"/>
    </inkml:brush>
  </inkml:definitions>
  <inkml:trace contextRef="#ctx0" brushRef="#br0">13 1 11371,'0'0'12022,"-2"15"-10682,1-11-1254,-3 31 1041,0 1 1,2-1-1,2 1 0,7 60 0,-7-94-1097,1 0-1,-1 0 0,0 0 1,1 0-1,-1 0 0,1 0 1,-1-1-1,1 1 0,0 0 1,0-1-1,0 1 0,0 0 1,0-1-1,0 1 0,0-1 1,0 1-1,1-1 0,-1 0 1,1 0-1,-1 1 0,1-1 1,-1 0-1,1 0 0,0 0 1,-1-1-1,1 1 0,0 0 1,0-1-1,0 1 0,-1-1 1,1 0-1,0 1 0,0-1 1,0 0-1,0 0 0,0 0 1,0 0-1,-1-1 0,1 1 1,0 0-1,0-1 0,0 1 1,0-1-1,2-1 0,4-2 82,-1 0-1,0 0 0,0-1 0,0 0 0,0 0 0,-1-1 1,0 0-1,9-10 0,70-107-110,-35 48 0,-50 74 0,0 0 0,1 0 0,-1 1 0,1-1 0,-1 0 0,1 0 0,-1 0 0,1 1 0,0-1 0,-1 0 0,1 1 0,0-1 0,-1 0 0,1 1 0,0-1 0,0 1 0,0 0 0,0-1 0,0 1 0,-1-1 0,1 1 0,0 0 0,2-1 0,-2 2 0,-1 0 0,1-1 0,0 1 0,-1 0 0,1-1 0,-1 1 0,1 0 0,-1 0 0,1 0 0,-1-1 0,1 1 0,-1 0 0,0 0 0,0 0 0,1 0 0,-1 0 0,0 0 0,0 0 0,0 1 0,-1 65 0,1-53 0,-12 147 0,12-161-16,0 1 0,-1-1 0,1 1 0,0-1 0,0 1 0,0-1 0,0 1 0,1-1 0,-1 1 0,0-1 0,0 1 0,0-1 0,0 0 0,0 1-1,1-1 1,-1 1 0,0-1 0,0 1 0,1-1 0,-1 0 0,0 1 0,1-1 0,-1 0 0,0 1 0,1-1 0,-1 0 0,0 1 0,1-1 0,-1 0 0,1 0 0,-1 1 0,1-1 0,-1 0 0,1 0 0,19-5-1458,15-21-2956,-12 1-1293,1-3-1980</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17.811"/>
    </inkml:context>
    <inkml:brush xml:id="br0">
      <inkml:brushProperty name="width" value="0.025" units="cm"/>
      <inkml:brushProperty name="height" value="0.025" units="cm"/>
      <inkml:brushProperty name="color" value="#E71224"/>
    </inkml:brush>
  </inkml:definitions>
  <inkml:trace contextRef="#ctx0" brushRef="#br0">122 51 14798,'0'0'7367,"-11"5"-4452,-3 2-2069,1 0 0,0 1 0,-21 17 0,30-22-698,1 1 0,-1 0 1,1-1-1,-1 1 0,1 0 0,0 1 0,1-1 0,-4 6 0,5-8-142,1 1 0,-1-1 0,0 0 0,1 0 0,-1 1 0,1-1 0,0 0 0,0 1 0,0-1 0,0 0 0,0 1 0,1-1 0,-1 0 0,0 0 0,1 1 0,0-1-1,0 0 1,-1 0 0,3 3 0,-2-3-1,1 0-1,-1-1 0,0 0 0,1 1 0,0-1 1,-1 0-1,1 0 0,-1 1 0,1-1 1,0-1-1,0 1 0,0 0 0,0 0 1,0-1-1,-1 1 0,1-1 0,0 1 1,0-1-1,0 0 0,0 0 0,0 0 1,0 0-1,0 0 0,0 0 0,0-1 0,0 1 1,0-1-1,3 0 0,1-1 12,0 0 0,0 0 0,0 0 0,0-1 0,-1 0 0,1 0 0,8-6 0,-6 1 57,-1 1 0,0-1 0,-1 0 0,0 0 0,0-1 0,0 0 0,-1 0 0,-1 0 0,1 0 0,-2-1 0,1 0 0,-1 0 0,-1 0 0,0 0 0,0 0 0,-1 0-1,0-16 1,-1 26-59,0 1-1,0-1 1,0 0-1,0 0 0,0 0 1,-1 1-1,1-1 1,0 0-1,0 0 0,0 1 1,0-1-1,0 0 1,-1 0-1,1 0 0,0 0 1,0 1-1,0-1 1,-1 0-1,1 0 0,0 0 1,0 0-1,0 0 0,-1 0 1,1 0-1,0 0 1,0 0-1,-1 1 0,1-1 1,0 0-1,0 0 1,-1 0-1,1 0 0,0 0 1,0 0-1,-1-1 1,1 1-1,0 0 0,0 0 1,-1 0-1,1 0 1,0 0-1,0 0 0,0 0 1,-1 0-1,1 0 0,0-1 1,0 1-1,0 0 1,-1 0-1,1 0 0,0 0 1,0-1-1,0 1 1,0 0-1,0 0 0,-1-1 1,1 1-1,0 0 1,0 0-1,0 0 0,0-1 1,0 1-1,0 0 1,0 0-1,0-1 0,0 1 1,0 0-1,0 0 1,0-1-1,-14 17 144,7-3-158,0 0 1,1 0 0,1 0-1,0 1 1,0 0 0,2 0-1,0 0 1,0 0-1,1 0 1,1 1 0,0-1-1,1 1 1,3 23-1,-2-36-199,0 0-1,0 0 1,0 1-1,0-1 1,0 0-1,1 0 1,-1-1-1,1 1 1,-1 0-1,1 0 0,0-1 1,-1 1-1,1-1 1,0 1-1,0-1 1,0 0-1,0 0 1,0 0-1,0 0 1,1 0-1,-1 0 0,0-1 1,0 1-1,1-1 1,-1 1-1,0-1 1,1 0-1,-1 0 1,4 0-1,2-1-878,-1 1-1,1-1 0,-1 0 1,0 0-1,1-1 1,-1 0-1,0-1 1,9-3-1,25-18-4066</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18.213"/>
    </inkml:context>
    <inkml:brush xml:id="br0">
      <inkml:brushProperty name="width" value="0.025" units="cm"/>
      <inkml:brushProperty name="height" value="0.025" units="cm"/>
      <inkml:brushProperty name="color" value="#E71224"/>
    </inkml:brush>
  </inkml:definitions>
  <inkml:trace contextRef="#ctx0" brushRef="#br0">176 364 16656,'0'0'5979,"-13"11"-3508,-9 7-1528,1 1-1,-35 42 0,49-53-621,0 0 1,1 1 0,0 0 0,0 0 0,1 1-1,1-1 1,-1 1 0,1 0 0,1 1-1,0-1 1,0 0 0,-1 20 0,4-29-318,0 0 0,0 0 0,1 1 0,-1-1 0,0 0 0,1 0 0,-1 0 0,1 0 1,-1 0-1,1 0 0,-1 0 0,1 0 0,0-1 0,0 1 0,-1 0 0,1 0 0,0 0 0,0-1 0,0 1 1,0 0-1,0-1 0,0 1 0,0-1 0,0 1 0,0-1 0,0 0 0,0 1 0,0-1 0,0 0 0,0 0 0,1 0 1,-1 0-1,0 0 0,0 0 0,0 0 0,0 0 0,0 0 0,0 0 0,1-1 0,-1 1 0,1-1 1,4 0 1,1 0 1,-1-1 0,0 1-1,0-1 1,0-1 0,9-4 0,-2-2-38,0-1 1,0 0 0,-1-1-1,-1-1 1,0 0 0,0 0-1,-1-1 1,-1-1-1,12-20 1,1-10 11,33-84 0,-44 99 33,-1-1 1,-2 1-1,-1-2 1,-1 1-1,-2-1 1,2-48-1,-6 77-20,0 0 1,1 0-1,-1 0 0,0 0 0,0 1 0,0-1 0,-1 0 0,1 0 0,0 0 0,-1 1 0,1-1 1,-1 0-1,0 0 0,1 1 0,-1-1 0,0 0 0,0 1 0,0-1 0,0 1 0,0-1 1,0 1-1,-1 0 0,1-1 0,0 1 0,-1 0 0,1 0 0,-1 0 0,1 0 0,-1 0 0,0 0 1,1 1-1,-1-1 0,0 0 0,1 1 0,-1-1 0,0 1 0,0 0 0,0 0 0,0-1 0,1 1 1,-1 0-1,0 1 0,0-1 0,0 0 0,1 0 0,-1 1 0,0-1 0,0 1 0,-2 1 0,-6 2-33,0 0-1,0 1 0,0 0 0,0 0 0,1 1 0,0 1 0,-8 7 0,-4 5 56,1 0 0,-28 37 0,41-48 40,1 0 0,1 1-1,0-1 1,0 2 0,0-1 0,1 0 0,1 1 0,-1-1 0,2 1 0,-4 17-1,7-25-57,-1 1-1,0-1 1,0 1-1,1-1 0,0 1 1,-1-1-1,1 0 0,0 1 1,0-1-1,0 0 1,0 0-1,1 0 0,-1 1 1,1-1-1,-1 0 0,1-1 1,0 1-1,-1 0 1,1 0-1,0-1 0,0 1 1,0-1-1,0 0 1,1 1-1,-1-1 0,0 0 1,1 0-1,-1-1 0,4 2 1,12 3-185,0 0 0,1-1 0,19 2 0,1 0-433,-24-2 484,0 0-1,0 0 1,-1 2 0,1 0 0,-1 0 0,16 11-1,-24-13 89,-2-1-1,1 1 1,0 0 0,-1 0-1,0 0 1,0 1-1,0 0 1,0-1-1,-1 1 1,1 1-1,-1-1 1,-1 0 0,1 1-1,-1-1 1,0 1-1,0 0 1,-1 0-1,2 11 1,-2-7-96,-2 1 0,1-1 0,-1 0 0,0 0 0,-1 1 1,-1-1-1,1 0 0,-1-1 0,-1 1 0,-8 16 0,1-1-4147,1 2-3587</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9:58.050"/>
    </inkml:context>
    <inkml:brush xml:id="br0">
      <inkml:brushProperty name="width" value="0.025" units="cm"/>
      <inkml:brushProperty name="height" value="0.025" units="cm"/>
    </inkml:brush>
  </inkml:definitions>
  <inkml:trace contextRef="#ctx0" brushRef="#br0">1 1 17521,'0'0'15150,"49"14"-15278,-26-14-1634,0 0-2978,-2-11-5670</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19.210"/>
    </inkml:context>
    <inkml:brush xml:id="br0">
      <inkml:brushProperty name="width" value="0.025" units="cm"/>
      <inkml:brushProperty name="height" value="0.025" units="cm"/>
      <inkml:brushProperty name="color" value="#E71224"/>
    </inkml:brush>
  </inkml:definitions>
  <inkml:trace contextRef="#ctx0" brushRef="#br0">35 1 12139,'0'0'12599,"-1"13"-11179,-9 99-120,-14 277 4009,27 86-5309,-2-553 0,4 0 0,3 1 0,3 0 0,23-77 0,-32 144 0,2 0 0,-1 0 0,1 1 0,0 0 0,1 0 0,9-13 0,-13 20 0,0 0 0,1 0 0,-1 1 0,1-1 0,-1 0 0,1 1 0,0-1 0,0 1 0,-1 0 0,1-1 0,0 1 0,0 0 0,1 0 0,-1 0 0,0 1 0,0-1 0,0 0 0,1 1 0,-1 0 0,0-1 0,0 1 0,1 0 0,-1 0 0,0 0 0,1 0 0,-1 1 0,0-1 0,0 1 0,1-1 0,-1 1 0,0 0 0,0 0 0,0 0 0,4 2 0,-3-1 0,1 0 0,-1 1 0,0-1 0,0 1 0,0 0 0,0 0 0,-1 0 0,1 0 0,-1 1 0,1-1 0,-1 1 0,0-1 0,-1 1 0,1 0 0,-1 0 0,0 0 0,2 5 0,-1 7 0,0 0 0,0-1 0,-2 21 0,2 17 0,-2-53 0,0 0 0,0 1 0,0-1 0,0 0 0,0 0 0,0 1 0,0-1 0,0 0 0,0 0 0,0 1 0,0-1 0,0 0 0,0 0 0,1 0 0,-1 1 0,0-1 0,0 0 0,0 0 0,0 1 0,0-1 0,0 0 0,1 0 0,-1 0 0,0 0 0,0 1 0,0-1 0,1 0 0,-1 0 0,0 0 0,0 0 0,0 0 0,1 0 0,-1 0 0,0 1 0,0-1 0,1 0 0,-1 0 0,0 0 0,0 0 0,1 0 0,9-7 0,4-13 0,-4 2 0,0-1 0,-2 0 0,-1 0 0,0-1 0,-1 0 0,-1 0 0,-1-1 0,-1 1 0,-1-1 0,-1 0 0,0 1 0,-4-27 0,3 46 0,0 1 0,0-1 0,0 1 0,0-1 0,0 1 0,0-1 0,0 1 0,0-1 0,0 0 0,0 1 0,0-1 0,0 1 0,0-1 0,-1 1 0,1-1 0,0 1 0,0 0 0,-1-1 0,1 1 0,0-1 0,-1 1 0,1-1 0,0 1 0,-1 0 0,1-1 0,-1 1 0,1 0 0,0-1 0,-1 1 0,1 0 0,-1 0 0,1 0 0,-1-1 0,1 1 0,-1 0 0,1 0 0,-1 0 0,0 0 0,0 0 0,0 1 0,1-1 0,-1 1 0,0-1 0,1 1 0,-1 0 0,1-1 0,-1 1 0,1 0 0,0-1 0,-1 1 0,1 0 0,-1-1 0,1 1 0,0 0 0,0 0 0,0 0 0,-1-1 0,1 1 0,0 0 0,0 0 0,0 0 0,0 1 0,1 1-163,-1 1 1,1-1-1,0 0 0,0 1 1,0-1-1,0 0 1,1 0-1,-1 0 0,1 0 1,0 0-1,0 0 0,0 0 1,0-1-1,0 1 0,1-1 1,-1 1-1,1-1 1,0 0-1,-1 0 0,1 0 1,0 0-1,0-1 0,0 1 1,1-1-1,-1 1 0,0-1 1,0 0-1,7 0 1,5 3-1022,0-1 0,1 0 1,0-2-1,30 1 1,-41-3 963,1 0 0,-1 0 1,0 0-1,0 0 0,0-1 0,0 0 1,0 0-1,0-1 0,0 1 0,-1-1 0,1 0 1,-1 0-1,0 0 0,0-1 0,0 1 1,7-9-1,-7 6 317,0 1 0,0-1-1,0 0 1,0 0 0,-1 0 0,0 0 0,-1-1 0,1 1 0,-1-1-1,0 0 1,-1 0 0,1-9 0,-1 16-41,-1-1 0,0 0 0,0 1 0,0-1 0,0 1 0,0-1 0,0 0-1,0 1 1,0-1 0,-1 1 0,1-1 0,0 1 0,0-1 0,0 0 0,-1 1 0,1-1 0,0 1 0,0-1 0,-1 1 0,1-1 0,-1 1 0,1 0 0,0-1 0,-1 1 0,1-1 0,-1 1-1,1 0 1,-1-1 0,1 1 0,-1 0 0,1-1 0,-1 1 0,1 0 0,-1 0 0,0 0 0,1 0 0,-1-1 0,1 1 0,-1 0 0,0 0 0,1 0 0,-1 0 0,1 0 0,-1 0-1,1 1 1,-1-1 0,0 0 0,1 0 0,-1 0 0,1 0 0,-1 1 0,1-1 0,-1 0 0,1 1 0,-1-1 0,-32 21 1952,21-8-1129,1 0 0,0 1 0,1 0 1,-16 29-1,22-35-618,0 0 0,1 0 0,0-1 0,0 2 0,1-1 0,0 0 0,0 0 0,1 1 0,0-1 0,0 1 0,1 0 0,1 9-1,-1-17-255,1 1 0,-1-1 0,0 0 0,0 0 0,1 0 0,-1 1 0,1-1 0,-1 0 0,1 0 0,-1 0-1,1 0 1,0 0 0,0 0 0,-1 0 0,1 0 0,0 0 0,0 0 0,0-1 0,0 1 0,0 0-1,0-1 1,0 1 0,0 0 0,0-1 0,2 1 0,0 0 0,0-1-1,0 0 1,0 1 0,0-1-1,0 0 1,-1-1 0,1 1-1,0-1 1,0 1 0,5-2-1,0-1-3,0-1-1,1 1 0,-1-1 1,-1-1-1,1 1 1,9-8-1,8-12-2,-2-2 0,0-1 0,-1 0 0,-2-2 0,-1 0 0,-1-1 0,20-47 0,-49 99 4,1 1 0,1-1 0,1 2 0,1-1 0,1 1 0,2 0 0,-4 41 0,8-65-46,0 1-1,0 0 1,0 0 0,1 0 0,-1 0-1,0 0 1,1 0 0,-1 0-1,0 0 1,1-1 0,-1 1-1,1 0 1,0 0 0,-1-1 0,1 1-1,0 0 1,-1-1 0,1 1-1,0 0 1,-1-1 0,1 1-1,0-1 1,0 0 0,0 1 0,0-1-1,0 1 1,-1-1 0,1 0-1,0 0 1,0 0 0,0 1-1,0-1 1,0 0 0,0 0 0,0 0-1,0-1 1,0 1 0,0 0-1,0 0 1,0 0 0,-1-1 0,1 1-1,0 0 1,0-1 0,0 1-1,1-1 1,4-1-592,0 0 0,-1-1 0,1 1 0,-1-1 0,1 0 0,6-5 0,13-17-5124,0-5-1837</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29:19.850"/>
    </inkml:context>
    <inkml:brush xml:id="br0">
      <inkml:brushProperty name="width" value="0.025" units="cm"/>
      <inkml:brushProperty name="height" value="0.025" units="cm"/>
      <inkml:brushProperty name="color" value="#E71224"/>
    </inkml:brush>
  </inkml:definitions>
  <inkml:trace contextRef="#ctx0" brushRef="#br0">141 186 9737,'0'0'13544,"0"0"-13496,1 1 0,-1-1 1,0 0-1,1 0 0,-1 0 1,1 0-1,-1 0 0,0 1 1,1-1-1,-1 0 0,0 0 1,0 1-1,1-1 0,-1 0 1,0 0-1,0 1 0,1-1 1,-1 0-1,0 1 0,0-1 1,0 0-1,1 1 0,-1-1 1,0 0-1,0 1 0,0-1 1,0 1-1,0-1 0,0 0 1,0 1-1,0-1 0,0 1 1,0-1-1,0 0 0,0 1 1,0-1-1,-1 9 504,-1 0 0,1 0 1,-2 0-1,-5 15 0,-7 31 1630,13-45-2125,1 0 0,0 0 0,1-1 0,-1 1 0,2 0 0,0 0-1,0 0 1,0-1 0,2 1 0,-1 0 0,1-1 0,0 0-1,1 0 1,0 0 0,1 0 0,-1 0 0,2-1 0,-1 0 0,10 11-1,-1-3-226,-1 2 0,-1 0 0,0 0 0,-1 1-1,-2 0 1,13 35 0,-17-41 310,-1 1 0,-1 0 1,-1 0-1,0 0 0,0 0 0,-1 0 0,-1 1 1,-1-1-1,0 0 0,-1 0 0,-4 18 1,3-25-96,0 0 0,0 0-1,0 0 1,-1 0 0,0-1 0,-1 0 0,1 1 0,-1-2 0,-1 1 0,1-1 0,-1 1 0,0-2 0,0 1 0,0-1 0,-11 7 0,11-8-25,1 0 1,-1 0-1,0-1 0,1 0 1,-1 0-1,0 0 0,-1 0 1,1-1-1,0 0 0,0 0 1,0-1-1,-1 0 1,1 0-1,0 0 0,-1-1 1,1 0-1,0 0 0,0-1 1,-9-2-1,11 0-20,-1 1 0,1 0 0,0-1 0,1 0 0,-1 0 0,1 0 0,-1 0 0,1 0 0,0-1 0,1 0 0,-1 1 0,1-1 0,0 0 0,0 0 0,0 0 0,1-1 0,0 1 0,0 0 0,0 0 0,1-10 0,-2-2 0,2 1 0,0 0 0,1-1 0,0 1 0,8-28 0,-3 24 0,2 1 0,0 0 0,1 1 0,1-1 0,0 2 0,2 0 0,0 0 0,1 1 0,26-26 0,17-10 0,80-57 0,-96 78 0,14-10 0,81-66 0,-116 90 0,1-2 0,-2 0 0,-1-1 0,19-28 0,-33 44 0,-1 0 0,1-1 0,-1 1 0,0 0 0,0-1 0,-1 1 0,1-1 0,0-8 0,-1 12 0,-1 0 0,-1 0 0,1 0 0,0 0 0,0 0 0,0 0 0,0 0 0,-1 0 0,1 0 0,0 0 0,-1 0 0,1 0 0,-1 0 0,1 0 0,-1 1 0,0-1 0,1 0 0,-1 0 0,0 1 0,1-1 0,-1 0 0,0 1 0,0-1 0,0 1 0,0-1 0,1 1 0,-1-1 0,0 1 0,0-1 0,0 1 0,0 0 0,0 0 0,0 0 0,0-1 0,0 1 0,0 0 0,0 0 0,0 0 0,0 0 0,0 1 0,0-1 0,-2 0 0,-6 2 0,0 0 0,0 0 0,0 0 0,0 1 0,1 0 0,-1 1 0,1 0 0,0 0 0,0 1 0,0 0 0,1 0 0,-1 1 0,1 0 0,1 0 0,-1 1 0,1 0 0,0 0 0,-6 10 0,3-4 0,1-1 0,1 1 0,0 0 0,0 1 0,1-1 0,1 1 0,1 1 0,0-1 0,0 1 0,-1 25 0,4-33-104,1-1-1,1 1 1,0-1 0,-1 1-1,2-1 1,-1 0 0,1 1 0,0-1-1,0 0 1,1 0 0,0 0-1,0 0 1,0-1 0,1 1-1,0-1 1,0 0 0,0 0-1,1 0 1,-1-1 0,1 1-1,0-1 1,1 0 0,-1 0 0,10 4-1,1 0-649,0-1 0,1 0 0,0-2-1,0 0 1,0 0 0,1-2 0,-1 0 0,22 0-1,43-1-9163</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0:16.416"/>
    </inkml:context>
    <inkml:brush xml:id="br0">
      <inkml:brushProperty name="width" value="0.025" units="cm"/>
      <inkml:brushProperty name="height" value="0.025" units="cm"/>
      <inkml:brushProperty name="color" value="#E71224"/>
    </inkml:brush>
  </inkml:definitions>
  <inkml:trace contextRef="#ctx0" brushRef="#br0">1 0 12620,'0'0'13191,"0"11"-12444,1 13-621,2 0 0,1 0 0,0 0 0,2-1 0,1 0-1,17 40 1,-16-34-3359,-6-24-1245</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0:16.760"/>
    </inkml:context>
    <inkml:brush xml:id="br0">
      <inkml:brushProperty name="width" value="0.025" units="cm"/>
      <inkml:brushProperty name="height" value="0.025" units="cm"/>
      <inkml:brushProperty name="color" value="#E71224"/>
    </inkml:brush>
  </inkml:definitions>
  <inkml:trace contextRef="#ctx0" brushRef="#br0">0 156 10794,'0'0'9246,"1"-11"-7676,-1 7-1390,0-1 0,1 1 1,-1-1-1,1 1 0,0-1 1,0 1-1,1-1 1,0 1-1,-1 0 0,1 0 1,0 0-1,1 0 0,-1 0 1,1 0-1,0 1 0,0-1 1,0 1-1,0 0 0,0 0 1,1 0-1,0 0 0,6-4 1,3 0-17,0 0 1,1 0 0,0 1-1,0 1 1,0 0 0,1 1-1,-1 1 1,1 0 0,0 1-1,0 0 1,0 1 0,26 3-1,-39-2-146,1 0-1,-1 1 1,0-1-1,0 1 1,0-1-1,0 1 1,0 0-1,0 0 0,0 0 1,0 0-1,0 0 1,0 1-1,0-1 1,-1 1-1,1-1 1,0 1-1,-1-1 0,1 1 1,-1 0-1,2 3 1,-1-1 66,0 0 0,-1 0-1,1 0 1,-1 1 0,0-1 0,0 1 0,-1-1 0,1 1 0,-1 7 0,0-1 86,-1 0 0,-1-1 1,0 1-1,0-1 0,-1 0 1,0 1-1,0-1 1,-6 9-1,-5 5 445,-28 38-1,36-54-514,0-1 0,0 0 0,-1 0 1,0-1-1,0 0 0,0 0 0,-1 0 0,-14 7 0,22-13-150,0 0-1,0 0 1,0 0 0,-1 0-1,1 0 1,0 0 0,0 1-1,-1-1 1,1 0 0,0 0-1,0 0 1,0 0 0,-1 0-1,1 0 1,0 0 0,0 0-1,-1 0 1,1 0 0,0 0-1,0 0 1,-1 0 0,1 0-1,0 0 1,0-1 0,-1 1-1,1 0 1,0 0 0,0 0-1,0 0 1,-1 0 0,1 0-1,0-1 1,0 1 0,0 0-1,0 0 1,-1 0 0,1-1-1,0 1 1,0 0 0,0 0-1,0 0 1,0-1 0,0 1-1,0 0 1,0 0 0,-1 0-1,1-1 1,0-14-5523,1 9 2447,-1-19-6226</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0:26.415"/>
    </inkml:context>
    <inkml:brush xml:id="br0">
      <inkml:brushProperty name="width" value="0.025" units="cm"/>
      <inkml:brushProperty name="height" value="0.025" units="cm"/>
      <inkml:brushProperty name="color" value="#66CC00"/>
    </inkml:brush>
  </inkml:definitions>
  <inkml:trace contextRef="#ctx0" brushRef="#br0">70 57 6182,'6'34'10723,"10"-11"-3470,-13-21-6767,0 0 0,0 0 0,0-1 0,0 1 0,1-1 0,-1 1 0,1-1 0,-1 0 0,1 0 0,-1 0 0,1-1 0,-1 1 0,7-1 0,-2 0-358,0-1 0,0 0-1,0 0 1,0-1 0,0 0 0,-1 0-1,1-1 1,-1 0 0,1 0 0,-1-1 0,0 0-1,0 0 1,10-9 0,-13 10-126,-1-1 0,1 1-1,-1-1 1,0 0 0,0 0 0,-1 0 0,1-1 0,-1 1-1,0 0 1,3-9 0,-5 12-2,0 0 0,0 0 0,0-1 0,1 1 0,-1 0-1,-1 0 1,1-1 0,0 1 0,0 0 0,0 0 0,0 0 0,-1-1 0,1 1 0,-1 0 0,1 0 0,-1 0-1,1 0 1,-1 0 0,0 0 0,1 0 0,-1 0 0,0 0 0,0 0 0,0 0 0,0 0 0,0 0 0,0 1-1,0-1 1,0 0 0,0 1 0,0-1 0,0 1 0,0-1 0,-1 1 0,1-1 0,0 1 0,0 0 0,-1 0-1,1 0 1,0-1 0,0 1 0,-1 0 0,1 1 0,-2-1 0,-8 0 0,1 1 0,-1 0 0,1 0 0,-1 1 0,1 1 0,0 0 0,0 0 0,0 1 0,0 0 0,1 1 0,-1 0 0,1 0 0,1 1 0,-1 0 0,-12 12 0,12-10 0,1-1 0,0 1 0,1 0 0,0 1 0,0-1 0,1 2 0,0-1 0,1 0 0,-1 1 0,2 0 0,0 1 0,0-1 0,1 1 0,0-1 0,-1 13 0,3-20-3,1 0 0,0 0 0,0 0-1,0 0 1,1 0 0,-1 0 0,1 0 0,0 0 0,0 0 0,0 0 0,0-1-1,0 1 1,0 0 0,1-1 0,-1 1 0,1-1 0,0 1 0,4 3-1,-2-2-19,0-1-1,1 0 1,-1 0-1,1 0 0,0 0 1,0-1-1,0 0 1,1 0-1,7 2 0,11 1-313,0-2 0,0 0 0,42-2 0,-57-1 150,-2 0-201,7 1-1765,0-2 0,0 0-1,25-4 1,-2-9-6425</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0:26.961"/>
    </inkml:context>
    <inkml:brush xml:id="br0">
      <inkml:brushProperty name="width" value="0.025" units="cm"/>
      <inkml:brushProperty name="height" value="0.025" units="cm"/>
      <inkml:brushProperty name="color" value="#66CC00"/>
    </inkml:brush>
  </inkml:definitions>
  <inkml:trace contextRef="#ctx0" brushRef="#br0">13 0 13421,'0'0'8813,"8"0"-7563,-3 0-1074,-1 1 1,1-1 0,0 1 0,-1 0 0,1 0 0,-1 0-1,1 0 1,-1 1 0,0 0 0,1 0 0,-1 0 0,7 5-1,-2 1 187,0-1-1,0 1 0,0 1 1,13 17-1,-12-12-225,-1 1-1,0 0 1,-1 1-1,-1 0 1,0 0-1,-2 0 1,1 1 0,-2 0-1,0 0 1,-1 0-1,-1 1 1,-1-1-1,0 0 1,-1 1-1,-1-1 1,-1 1 0,-7 32-1,0-11-264,-2 0 1,-2 0-1,-1-1 0,-2-1 1,-2 0-1,-35 55 0,22-48-3039,9-19-2026,2-7-3914</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0:28.661"/>
    </inkml:context>
    <inkml:brush xml:id="br0">
      <inkml:brushProperty name="width" value="0.025" units="cm"/>
      <inkml:brushProperty name="height" value="0.025" units="cm"/>
      <inkml:brushProperty name="color" value="#66CC00"/>
    </inkml:brush>
  </inkml:definitions>
  <inkml:trace contextRef="#ctx0" brushRef="#br0">14 10 14446,'2'-1'531,"0"0"0,0 0 0,0 0 0,0 0 0,1 0 0,-1 0 0,0 0 1,0 1-1,1-1 0,-1 1 0,0 0 0,0 0 0,1 0 0,-1 0 0,0 0 0,1 0 1,-1 0-1,5 2 0,-6-1-310,1 0 0,-1 0 1,1 0-1,-1 0 0,0 0 0,1 1 1,-1-1-1,0 1 0,0-1 0,0 1 1,0-1-1,0 1 0,0-1 0,0 1 1,-1 0-1,1-1 0,0 1 1,0 3-1,0 7 142,1 0 0,-1 1 0,-1-1 1,-1 0-1,-2 24 0,-1-20-176,-1 1 1,0-1-1,0 0 0,-16 30 1,14-34-75,1 1 1,0 0 0,1 0 0,1 0 0,0 1-1,0-1 1,-2 28 0,6-40-114,1 0 0,-1 0 0,0 0 0,1 0 0,-1 0 0,1 0 0,-1 0 0,1-1 0,-1 1 0,1 0 0,-1 0 0,1 0 0,0-1 0,0 1 0,-1 0 0,1-1 0,0 1 0,0 0 0,0-1 0,0 1 0,0-1 0,0 1 0,0-1 0,0 0 0,0 1 0,0-1 0,0 0 0,0 0 0,0 0 0,0 0 0,1 0 0,41 2 0,-33-3 0,41-2-2172,-41 2 769,0-1-1,1-1 1,-2 1 0,1-2 0,13-5 0,4-6-8281</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0:29.177"/>
    </inkml:context>
    <inkml:brush xml:id="br0">
      <inkml:brushProperty name="width" value="0.025" units="cm"/>
      <inkml:brushProperty name="height" value="0.025" units="cm"/>
      <inkml:brushProperty name="color" value="#66CC00"/>
    </inkml:brush>
  </inkml:definitions>
  <inkml:trace contextRef="#ctx0" brushRef="#br0">174 2 18449,'0'0'12108,"-8"-1"-11040,0 1-1001,1 0 0,0 0 0,0 1 0,0 0 1,0 1-1,0-1 0,0 1 0,0 1 0,1-1 1,-1 1-1,1 0 0,-1 1 0,1 0 0,0 0 1,1 0-1,-7 6 0,9-8-67,-35 33 0,38-34 0,-1-1 0,0 1 0,1 0 0,-1-1 0,1 1 0,0 0 0,-1 0 0,1-1 0,-1 1 0,1 0 0,0 0 0,0-1 0,-1 1 0,1 0 0,0 0 0,0 0 0,0 0 0,0-1 0,0 1 0,0 0 0,0 0 0,0 0 0,1-1 0,-1 1 0,0 0 0,0 0 0,1 0 0,-1-1 0,0 1 0,1 0 0,-1 0 0,1-1 0,-1 1 0,1 0 0,-1-1 0,1 1 0,-1-1 0,1 1 0,0-1 0,-1 1 0,1-1 0,0 1 0,-1-1 0,1 1 0,0-1 0,0 0 0,-1 0 0,1 1 0,0-1 0,0 0 0,0 0 0,0 0 0,-1 0 0,1 0 0,1 0 0,41 7-323,21 5-595,-61-11 867,1 0-1,0 0 0,-1 0 1,1 1-1,-1-1 1,1 1-1,-1 0 1,0 0-1,0 1 1,0-1-1,0 0 0,5 6 1,-7-6 59,0-1-1,0 1 1,0-1 0,0 0-1,-1 1 1,1 0 0,0-1-1,-1 1 1,1-1 0,-1 1-1,1 0 1,-1 0 0,0-1-1,0 1 1,0 0 0,0-1-1,0 1 1,0 0 0,0 0-1,-1-1 1,1 1 0,0 0-1,-1-1 1,0 1 0,0 2-1,-2-1 54,1 1 0,-1-1 0,0 1-1,0-1 1,0 0 0,0 0-1,0 0 1,-1-1 0,1 1 0,-5 2-1,-2 0 71,0 0-1,-1 0 1,1-1-1,-1 0 1,0-1-1,0 0 1,-17 2-1,17-7-1454,16-4-2094,17-6-6379,-21 11 9212,23-10-11773</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0:29.530"/>
    </inkml:context>
    <inkml:brush xml:id="br0">
      <inkml:brushProperty name="width" value="0.025" units="cm"/>
      <inkml:brushProperty name="height" value="0.025" units="cm"/>
      <inkml:brushProperty name="color" value="#66CC00"/>
    </inkml:brush>
  </inkml:definitions>
  <inkml:trace contextRef="#ctx0" brushRef="#br0">1 20 14350,'0'0'16367,"78"-16"-16015,-44 14-191,-1 1-129,0 0 0,-7 1-449,-4 0-1409,-8 0-1537,-7 0-384</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0:29.876"/>
    </inkml:context>
    <inkml:brush xml:id="br0">
      <inkml:brushProperty name="width" value="0.025" units="cm"/>
      <inkml:brushProperty name="height" value="0.025" units="cm"/>
      <inkml:brushProperty name="color" value="#66CC00"/>
    </inkml:brush>
  </inkml:definitions>
  <inkml:trace contextRef="#ctx0" brushRef="#br0">1 10 9769,'0'0'15087,"69"27"-14063,-26-27-543,3-4-353,2-4-384,-1 0-1858,-4 0-3363,-4-1-6246</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9:58.876"/>
    </inkml:context>
    <inkml:brush xml:id="br0">
      <inkml:brushProperty name="width" value="0.025" units="cm"/>
      <inkml:brushProperty name="height" value="0.025" units="cm"/>
    </inkml:brush>
  </inkml:definitions>
  <inkml:trace contextRef="#ctx0" brushRef="#br0">3 1 10282,'0'0'14787,"0"12"-12742,0-3-1682,-2 46 1254,2 0 1,12 81-1,-12-134-1611,0-1-1,0 0 0,0 1 1,1-1-1,-1 0 1,0 1-1,1-1 0,-1 0 1,1 1-1,0-1 1,-1 0-1,1 0 0,0 1 1,-1-1-1,1 0 1,0 0-1,0 0 0,0 0 1,0 0-1,0 0 1,0 0-1,1-1 1,-1 1-1,0 0 0,2 0 1,-1-1 2,-1 0 0,1 0-1,0-1 1,-1 1 0,1 0 0,-1-1 0,1 1 0,0-1 0,-1 0 0,1 1 0,-1-1 0,0 0 0,1 0 0,-1 0-1,0 0 1,1 0 0,1-2 0,5-7 23,1 1 0,-1-1 0,-1-1 0,8-12 0,48-112-31,-56 117 0,-4 35 0,-3 13 0,-3-15 0,-3 17 0,-3 63 0,9-94 0,1 0 0,-1 1 0,0-1 0,0 0 0,0 0 0,1 0 0,-1 1 0,0-1 0,1 0 0,-1 0 0,1 0 0,0 0 0,-1 0 0,1 0 0,0 0 0,-1 0 0,1 0 0,0 0 0,0-1 0,0 1 0,0 0 0,0 0 0,0-1 0,0 1 0,0-1 0,0 1 0,0-1 0,0 1 0,1-1 0,-1 0 0,0 1 0,0-1 0,0 0 0,0 0 0,1 0 0,-1 0 0,0 0 0,0 0 0,1 0 0,-1 0 0,0-1 0,0 1 0,2-1 0,3 0 0,-1 0 0,1-1 0,-1 0 0,1 0 0,-1 0 0,0 0 0,0-1 0,5-4 0,3-4 0,-1 0 0,0-1 0,-1-1 0,-1 0 0,0 0 0,-1-1 0,0 0 0,-1-1 0,-1 0 0,0 0 0,-1-1 0,-1 1 0,4-18 0,-8 27-1428,-3 0-4500,-5 6-5101</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0:30.252"/>
    </inkml:context>
    <inkml:brush xml:id="br0">
      <inkml:brushProperty name="width" value="0.025" units="cm"/>
      <inkml:brushProperty name="height" value="0.025" units="cm"/>
      <inkml:brushProperty name="color" value="#66CC00"/>
    </inkml:brush>
  </inkml:definitions>
  <inkml:trace contextRef="#ctx0" brushRef="#br0">25 0 15887,'0'0'12326,"4"10"-10703,0 6-1330,0 1 0,0 0 0,-2 0 1,0 0-1,-1 0 0,0 0 0,-2 1 0,0-1 0,-6 27 0,-6 15-293,5-24 0,1 0 0,-3 46 0,10-81 0,0 1 0,0-1 0,0 1 0,0-1 0,1 1 0,-1-1 0,0 1 0,0-1 0,0 1 0,0-1 0,0 0 0,1 1 0,-1-1 0,0 1 0,0-1 0,1 0 0,-1 1 0,0-1 0,1 0 0,-1 1 0,0-1 0,1 0 0,-1 0 0,1 1 0,-1-1 0,0 0 0,1 0 0,-1 1 0,1-1 0,-1 0 0,1 0 0,0 0 0,21 0 0,21-11 0,103-31-5517,-89 27 1489,-27 6-5293</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0:30.596"/>
    </inkml:context>
    <inkml:brush xml:id="br0">
      <inkml:brushProperty name="width" value="0.025" units="cm"/>
      <inkml:brushProperty name="height" value="0.025" units="cm"/>
      <inkml:brushProperty name="color" value="#66CC00"/>
    </inkml:brush>
  </inkml:definitions>
  <inkml:trace contextRef="#ctx0" brushRef="#br0">0 1 17296,'0'0'8937,"10"57"-7496,-3-33-896,2 4-417,-1-1-64,0 0-577,-3-4-1376,0-5-834,-4-5-1633,-1-4-3459</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0:30.957"/>
    </inkml:context>
    <inkml:brush xml:id="br0">
      <inkml:brushProperty name="width" value="0.025" units="cm"/>
      <inkml:brushProperty name="height" value="0.025" units="cm"/>
      <inkml:brushProperty name="color" value="#66CC00"/>
    </inkml:brush>
  </inkml:definitions>
  <inkml:trace contextRef="#ctx0" brushRef="#br0">1 75 13933,'0'0'10068,"12"-10"-8509,-2 2-1230,-4 3-126,1 0 1,-1 0-1,1 1 1,1-1-1,-1 1 1,0 1 0,1-1-1,0 1 1,-1 1-1,17-4 1,11 1 249,-1 1 0,69 2 0,-95 2-431,0 1-1,0-1 0,0 1 1,0 1-1,0 0 1,0 0-1,0 0 1,-1 1-1,1 0 1,-1 1-1,0-1 1,0 1-1,0 1 1,0-1-1,-1 1 1,0 1-1,0-1 0,10 12 1,-14-14 7,1 1 1,-1 0-1,0 0 0,0 0 0,0 0 1,0 0-1,-1 0 0,1 0 1,-1 0-1,0 1 0,-1-1 1,1 0-1,-1 1 0,0-1 1,0 1-1,0-1 0,0 0 0,-2 7 1,0-6 45,0 0 0,0 0 0,-1 0 0,0 0 0,0 0 0,0-1 0,0 1 0,-1-1 0,1 0 0,-1 0 0,0 0 0,-9 5 0,-2 2 93,-1-2-1,-1 0 1,0-1-1,0 0 1,-1-1-1,0-1 1,-25 5-1,-53 2-1463,0-9-3627,72-4-3752</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0:44.779"/>
    </inkml:context>
    <inkml:brush xml:id="br0">
      <inkml:brushProperty name="width" value="0.025" units="cm"/>
      <inkml:brushProperty name="height" value="0.025" units="cm"/>
      <inkml:brushProperty name="color" value="#66CC00"/>
    </inkml:brush>
  </inkml:definitions>
  <inkml:trace contextRef="#ctx0" brushRef="#br0">49 203 10698,'0'0'10293,"-8"9"-7881,-24 29-255,31-37-1987,0-1 0,0 1-1,1 0 1,-1 0 0,0 0-1,1 0 1,-1 0 0,1 0-1,-1-1 1,1 1 0,-1 0 0,1 1-1,0-1 1,0 0 0,-1 0-1,1 0 1,0 0 0,0 1 0,12 2 1569,19-14-217,-6-8-1424,0-2-1,-2 0 1,-1-2-1,0-1 0,-2 0 1,19-28-1,23-25-58,-62 76-39,0-1 0,0 1 0,0-1 0,1 1 0,-1-1 0,0 1 0,1-1 0,-1 1 0,0-1 0,1 1 0,-1-1 0,1 1 0,-1 0 0,0-1 0,1 1 0,-1 0 0,1-1 0,-1 1 0,1 0 0,0 0 0,-1-1 0,1 1 0,-1 0 0,1 0 0,-1 0 0,1 0 0,-1 0 0,1 0 0,0 0 0,-1 0 0,1 0 0,-1 0 0,1 0 0,-1 0 0,1 0 0,0 0 0,-1 1 0,1-1 0,4 25 0,-12 40 0,-8 6 35,7-39-97,2 0 0,1 1 0,-1 37-1,6-70-27,0 1-1,0-1 0,0 1 0,0-1 0,0 0 0,0 1 0,0-1 0,0 1 0,1-1 1,-1 0-1,0 1 0,0-1 0,0 0 0,1 1 0,-1-1 0,0 0 0,0 1 0,1-1 1,-1 0-1,0 1 0,1-1 0,-1 0 0,0 0 0,1 1 0,-1-1 0,1 0 0,-1 0 1,0 0-1,1 0 0,-1 0 0,1 0 0,-1 1 0,0-1 0,1 0 0,-1 0 0,1 0 1,-1 0-1,0 0 0,1 0 0,-1-1 0,1 1 0,0 0 0,18-7-4884,0-8-2071</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0:45.120"/>
    </inkml:context>
    <inkml:brush xml:id="br0">
      <inkml:brushProperty name="width" value="0.025" units="cm"/>
      <inkml:brushProperty name="height" value="0.025" units="cm"/>
      <inkml:brushProperty name="color" value="#66CC00"/>
    </inkml:brush>
  </inkml:definitions>
  <inkml:trace contextRef="#ctx0" brushRef="#br0">1 1 15375,'0'0'12780,"1"51"-11211,16-45 129,6-4-481,5-2-1089,4 0-128,2-1 0,1-6 0,-2 1 0,-1 2-1153,-8 4-1986,-9 0-2242,-8 0-4837</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0:47.130"/>
    </inkml:context>
    <inkml:brush xml:id="br0">
      <inkml:brushProperty name="width" value="0.025" units="cm"/>
      <inkml:brushProperty name="height" value="0.025" units="cm"/>
      <inkml:brushProperty name="color" value="#66CC00"/>
    </inkml:brush>
  </inkml:definitions>
  <inkml:trace contextRef="#ctx0" brushRef="#br0">9 222 10698,'0'0'15903,"-3"4"-14632,3-3-1232,-1-1 0,1 0 0,-1 1 1,1-1-1,0 1 0,-1-1 0,1 1 0,0-1 1,-1 1-1,1-1 0,0 1 0,-1-1 1,1 1-1,0-1 0,0 1 0,0-1 1,0 1-1,0 0 0,-1-1 0,1 1 0,0-1 1,0 1-1,0 0 0,1-1 0,-1 1 1,0-1-1,0 1 0,0-1 0,0 1 0,0 0 1,1-1-1,-1 1 0,1 0 0,20-3 1108,39-27-125,-6-8-996,-1-1 1,92-91 0,-133 120-266,-7 11 116,-9 26 122,-20 38 262,4-24-181,13-30-88,1 1 0,0-1 0,0 1 0,1 1 0,1-1 0,0 1 0,1 0 0,1 0 0,-1 15 0,3-28-160,0-1 0,1 1 0,-1 0 0,1-1 0,-1 1 0,1-1 0,-1 1 0,1-1 0,-1 0 0,1 1 0,-1-1 0,1 0-1,0 1 1,-1-1 0,1 0 0,0 1 0,-1-1 0,1 0 0,0 0 0,-1 0 0,1 0 0,0 0 0,-1 0 0,1 0 0,0 0 0,-1 0 0,1 0-1,1 0 1,12-2-8127,-7-2-1016</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0:47.474"/>
    </inkml:context>
    <inkml:brush xml:id="br0">
      <inkml:brushProperty name="width" value="0.025" units="cm"/>
      <inkml:brushProperty name="height" value="0.025" units="cm"/>
      <inkml:brushProperty name="color" value="#66CC00"/>
    </inkml:brush>
  </inkml:definitions>
  <inkml:trace contextRef="#ctx0" brushRef="#br0">1 23 8680,'0'0'13901,"2"9"-11899,-2-7-1853,0 1-1,1-1 1,-1 0-1,1 0 1,0 1-1,0-1 1,0 0-1,0 0 1,0 0-1,1 0 1,-1 0-1,0 0 0,1 0 1,-1-1-1,1 1 1,0 0-1,0-1 1,0 1-1,2 0 1,1 1 133,1-1 0,0 0 0,0-1 1,1 1-1,-1-1 0,0 0 0,0-1 0,9 1 0,80-3 526,0-4-1,120-23 1,-74 9-4677,-139 20 3646,27-6-4551,-13-5-3084,-8 1-854</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0:48.145"/>
    </inkml:context>
    <inkml:brush xml:id="br0">
      <inkml:brushProperty name="width" value="0.025" units="cm"/>
      <inkml:brushProperty name="height" value="0.025" units="cm"/>
      <inkml:brushProperty name="color" value="#66CC00"/>
    </inkml:brush>
  </inkml:definitions>
  <inkml:trace contextRef="#ctx0" brushRef="#br0">75 79 7944,'0'0'5295,"3"-10"-1360,2-2-2459,6-15-3,-8-2 6233,-30 56-5816,17-13-1867,1 1 0,1 0 0,1 1 0,0 0 0,1 0 0,1 0 0,0 0 0,1 1 0,1 0 0,0 0 0,2 0 0,0 23 0,1-38-6,0-1 0,0 1 1,1-1-1,-1 1 0,0-1 1,1 1-1,0-1 0,-1 0 1,1 1-1,0-1 0,0 0 1,0 1-1,-1-1 0,1 0 1,1 0-1,-1 0 0,0 0 1,0 0-1,0 0 0,0 0 1,1-1-1,-1 1 0,0 0 1,1-1-1,-1 1 0,1-1 1,-1 1-1,0-1 0,1 1 1,-1-1-1,1 0 0,-1 0 1,1 0-1,-1 0 0,1 0 1,-1 0-1,1 0 0,-1-1 1,1 1-1,-1-1 0,1 1 1,1-1-1,5-1 96,0 0-1,0-1 0,0 0 1,0 0-1,0-1 0,9-5 1,2-5-22,-1-1 1,-1-1-1,0-1 1,21-27-1,16-16 55,-54 61-152,1-1 1,0 1-1,-1 0 0,1-1 0,-1 1 0,1-1 1,-1 1-1,0 0 0,1-1 0,-1 1 0,0 0 1,1-1-1,-1 1 0,0 0 0,0 0 0,0-1 1,1 1-1,-1 0 0,0 0 0,0 0 1,0-1-1,0 1 0,0 0 0,-1 0 0,1-1 1,0 1-1,0 0 0,-1 1 0,0 32-2,0-26 23,-2 19 14,1 1-1,1 0 0,3 29 0,-2-56-19,1 1 0,-1 0 0,0 0 0,1 0 0,-1 0-1,1-1 1,0 1 0,0 0 0,-1 0 0,1-1 0,0 1 0,0-1 0,1 1 0,-1-1-1,0 1 1,0-1 0,1 0 0,-1 1 0,1-1 0,-1 0 0,1 0 0,-1 0 0,1 0 0,0-1-1,-1 1 1,1 0 0,0-1 0,0 1 0,0-1 0,0 1 0,-1-1 0,1 0 0,0 0 0,0 0-1,0 0 1,0 0 0,0 0 0,2-1 0,1 0 15,0 0 0,1 0 1,-1-1-1,0 1 0,0-1 0,0 0 1,-1-1-1,1 1 0,0-1 0,-1 0 1,1 0-1,5-6 0,-2 0-24,-1-1 0,1 0 0,-2 0 0,0-1 0,0 0 0,-1 0 0,5-12 0,-7 15 0,-1 1 0,0-1 0,0 1 0,0-1 0,-1 0 0,0 0 0,-1 1 0,0-1 0,0 0 0,0 0 0,-1 0 0,-2-8 0,2 14 4,0 0 0,-1 0 0,1 1 0,0-1-1,-1 1 1,1-1 0,-1 1 0,0-1 0,1 1 0,-1 0 0,0 0 0,0 0-1,0 0 1,0 0 0,0 0 0,0 1 0,0-1 0,0 1 0,0-1 0,0 1 0,-2 0-1,0-1-41,0 0-1,0 1 0,0 0 0,0 0 0,0 0 0,-1 0 1,1 0-1,0 1 0,1 0 0,-7 2 0,8 0-1011,14-7-18442</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0:48.515"/>
    </inkml:context>
    <inkml:brush xml:id="br0">
      <inkml:brushProperty name="width" value="0.025" units="cm"/>
      <inkml:brushProperty name="height" value="0.025" units="cm"/>
      <inkml:brushProperty name="color" value="#66CC00"/>
    </inkml:brush>
  </inkml:definitions>
  <inkml:trace contextRef="#ctx0" brushRef="#br0">1 46 12940,'0'0'19053,"11"-7"-18375,-6 4-635,46-25 34,-48 27-79,0-1 1,1 1 0,-1 0-1,1 0 1,-1 1 0,1-1-1,-1 1 1,1 0 0,-1 0-1,1 0 1,-1 0 0,1 0 0,-1 1-1,1-1 1,-1 1 0,1 0-1,5 3 1,-7-3 1,0 0 0,-1 0 0,1 1 0,-1-1 0,1 0 0,-1 1 0,0-1 0,1 1 0,-1-1 0,0 1 0,0 0 0,0 0 0,0-1 0,-1 1 0,1 0 0,0 0 0,-1 0 0,1 0 0,-1 0 0,0 0 0,1 0 0,-1 0 0,0 0 0,0 0 0,0 0 0,-1 0 0,1 0 0,0 0 0,-1-1 0,1 1 0,-1 0 0,-1 3 0,-1 2 0,0 0 0,-1 0 0,1 0 0,-1 0 0,-1-1 0,-9 12 0,-71 60 0,118-74 0,47-15-1288,-27-2-2608,-48 12 3389,39-10-9625</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0:35.151"/>
    </inkml:context>
    <inkml:brush xml:id="br0">
      <inkml:brushProperty name="width" value="0.025" units="cm"/>
      <inkml:brushProperty name="height" value="0.025" units="cm"/>
      <inkml:brushProperty name="color" value="#66CC00"/>
    </inkml:brush>
  </inkml:definitions>
  <inkml:trace contextRef="#ctx0" brushRef="#br0">16 0 14862,'3'7'5536,"-3"14"-4886,0-16 51,-10 158 4439,5-111-4220,2 1 0,7 101 0,-4-153-899,0 0-1,0 1 0,0-1 0,0 0 0,0 0 1,1 1-1,-1-1 0,0 0 0,1 0 1,-1 0-1,1 1 0,-1-1 0,1 0 0,0 0 1,0 0-1,-1 0 0,1 0 0,0 0 0,0 0 1,0 0-1,0-1 0,0 1 0,0 0 1,0 0-1,0-1 0,0 1 0,1-1 0,0 1 1,0-1 54,1 0 1,-1 0 0,1 0 0,-1 0-1,1 0 1,-1-1 0,1 1 0,-1-1-1,1 0 1,-1 0 0,0 0 0,0 0-1,4-2 1,4-4 218,1 0 1,-1-1-1,0 0 0,13-15 0,9-12-362,-1-2 0,-2-1 0,28-50 0,-54 81-3193,-3 0-6894</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0:00.080"/>
    </inkml:context>
    <inkml:brush xml:id="br0">
      <inkml:brushProperty name="width" value="0.025" units="cm"/>
      <inkml:brushProperty name="height" value="0.025" units="cm"/>
    </inkml:brush>
  </inkml:definitions>
  <inkml:trace contextRef="#ctx0" brushRef="#br0">69 1 10314,'0'0'16431,"0"72"-15566,-7-39-481,1 3-287,-4 0-65,5-5-64,-3-2-289,4-8-287,1-7-289,1-4-993,-1-8-1057,-3-2-800,2-3-1570,-7-15-4837</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0:35.495"/>
    </inkml:context>
    <inkml:brush xml:id="br0">
      <inkml:brushProperty name="width" value="0.025" units="cm"/>
      <inkml:brushProperty name="height" value="0.025" units="cm"/>
      <inkml:brushProperty name="color" value="#66CC00"/>
    </inkml:brush>
  </inkml:definitions>
  <inkml:trace contextRef="#ctx0" brushRef="#br0">9 0 16688,'0'0'8103,"-8"57"-5764,8-42-514,9 3-832,3 0-480,2 4-257,2 0-160,1 2-64,-1-2-993,0 0-2178,-2-7-2466,-2-2-3299</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0:35.824"/>
    </inkml:context>
    <inkml:brush xml:id="br0">
      <inkml:brushProperty name="width" value="0.025" units="cm"/>
      <inkml:brushProperty name="height" value="0.025" units="cm"/>
      <inkml:brushProperty name="color" value="#66CC00"/>
    </inkml:brush>
  </inkml:definitions>
  <inkml:trace contextRef="#ctx0" brushRef="#br0">0 1 13036,'0'0'12092,"11"6"-10464,-9-5-1572,5 4 156,1-1-1,0 0 0,0 0 1,0-1-1,1 0 0,-1 0 1,1-1-1,-1 0 0,1-1 1,11 1-1,371 1 1976,-129-10-8634,-260 7 5774,5 0-133</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0:36.564"/>
    </inkml:context>
    <inkml:brush xml:id="br0">
      <inkml:brushProperty name="width" value="0.025" units="cm"/>
      <inkml:brushProperty name="height" value="0.025" units="cm"/>
      <inkml:brushProperty name="color" value="#66CC00"/>
    </inkml:brush>
  </inkml:definitions>
  <inkml:trace contextRef="#ctx0" brushRef="#br0">79 0 10602,'0'0'14739,"-9"8"-14386,3-2-260,-1 1 1,1 0 0,0 0 0,1 1-1,0-1 1,0 1 0,0 1 0,1-1-1,1 0 1,-1 1 0,1 0 0,1 0-1,0 0 1,0 0 0,-1 18 0,2-20 62,1 1 1,0-1-1,0 1 1,1-1-1,-1 0 0,2 1 1,-1-1-1,1 0 1,3 7-1,-4-11-70,1 0 0,0-1-1,0 1 1,0-1-1,0 0 1,0 0 0,1 1-1,-1-2 1,1 1-1,-1 0 1,1 0 0,0-1-1,0 1 1,0-1 0,0 0-1,0 0 1,0 0-1,0 0 1,0-1 0,0 1-1,0-1 1,0 0 0,5 0-1,3 1 13,0-1 0,1-1-1,-1 0 1,0 0 0,0-1-1,0 0 1,0-1 0,0 0-1,-1-1 1,1 0 0,-1-1-1,0 0 1,0-1 0,-1 0 0,0 0-1,0-1 1,0 0 0,-1-1-1,15-15 1,-21 21-98,-5 13 0,-6 33 0,9-41 0,0 0 0,0 0 0,0 0 0,0-1 0,0 1 0,1 0 0,-1 0 0,1-1 0,0 1 0,0 0 0,0-1 0,0 1 0,0-1 0,0 1 0,1-1 0,0 0 0,-1 0 0,1 1 0,3 1 0,-2-1 0,1-1 0,0-1 0,0 1 0,0 0 0,0-1 0,0 0 0,0 0 0,0 0 0,0-1 0,0 1 0,0-1 0,9 0 0,-8-1 0,0 1 0,0-1 0,0 1 0,0-2 0,0 1 0,0 0 0,0-1 0,-1 0 0,1 0 0,0 0 0,-1-1 0,0 0 0,1 0 0,-1 0 0,0 0 0,-1 0 0,1-1 0,-1 0 0,1 0 0,-1 0 0,0 0 0,0 0 0,-1 0 0,1-1 0,1-5 0,-2 6 0,-1 0 0,0 0 0,0 0 0,0 0 0,0 0 0,0-1 0,-1 1 0,0 0 0,0 0 0,0-1 0,0 1 0,-1 0 0,1 0 0,-1 0 0,0-1 0,-1 1 0,1 0 0,-1 0 0,0 1 0,0-1 0,0 0 0,0 0 0,0 1 0,-1 0 0,0-1 0,0 1 0,0 0 0,0 0 0,0 0 0,-5-2 0,-21-8-4128,14 10 455,15 3 3607,0 0 0,-1 0 0,1 0 0,0 0 0,0 1 0,0-1 1,-1 0-1,1 0 0,0 0 0,0 0 0,0 0 0,0 0 0,0 1 0,-1-1 1,1 0-1,0 0 0,0 0 0,0 0 0,0 1 0,0-1 0,0 0 0,0 0 1,0 0-1,0 0 0,0 1 0,-1-1 0,1 0 0,0 0 0,0 0 1,0 1-1,0-1 0,0 0 0,0 0 0,1 0 0,-1 1 0,0-1 0,0 0 1,0 0-1,0 0 0,0 1 0,0-1 0,0 0 0,0 0 0,0 0 1,0 0-1,1 1 0,-1-1 0,0 0 0,0 0 0,0 0 0,0 0 0,5 5-6484</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0:36.968"/>
    </inkml:context>
    <inkml:brush xml:id="br0">
      <inkml:brushProperty name="width" value="0.025" units="cm"/>
      <inkml:brushProperty name="height" value="0.025" units="cm"/>
      <inkml:brushProperty name="color" value="#66CC00"/>
    </inkml:brush>
  </inkml:definitions>
  <inkml:trace contextRef="#ctx0" brushRef="#br0">1 30 15407,'0'0'12305,"11"-5"-10768,2 0-1190,0 0 0,0 1 1,1 1-1,0 0 0,24-1 0,-34 4-280,-1 0 1,1 0-1,-1 0 0,0 0 0,1 1 0,-1 0 0,0-1 0,1 1 0,-1 0 0,0 1 1,0-1-1,0 1 0,0-1 0,5 4 0,-7-3-48,1 0-1,-1 0 1,1 0-1,-1 0 1,0 1 0,0-1-1,1 0 1,-2 1-1,1-1 1,0 1 0,0-1-1,-1 1 1,1-1 0,-1 1-1,0-1 1,0 1-1,0-1 1,0 1 0,0 0-1,-1-1 1,1 1-1,-2 4 1,0-2-19,1 0 0,-1 0 0,0 0 0,0-1 0,-1 1 0,0 0 0,1-1 0,-2 0 0,1 0 0,0 0 0,-7 7 0,-51 35 0,29-22 0,31-24 0,1 0 0,0 0 0,0 0 0,0 0 0,0 0 0,0 0 0,0 0 0,-1 1 0,1-1 0,0 0 0,0 0 0,0 0 0,0 0 0,0 0 0,0 0 0,0 0 0,0 1 0,-1-1 0,1 0 0,0 0 0,0 0 0,0 0 0,0 0 0,0 0 0,0 1 0,0-1 0,0 0 0,0 0 0,0 0 0,0 0 0,0 1 0,0-1 0,0 0 0,0 0 0,0 0 0,0 0 0,0 0 0,0 1 0,0-1 0,0 0 0,0 0 0,1 0 0,-1 0 0,0 0 0,0 0 0,0 1 0,0-1 0,0 0 0,0 0 0,0 0 0,0 0 0,1 0 0,-1 0 0,0 0 0,0 0 0,0 0 0,0 0 0,1 1 0,14 2 0,31-1 0,-36-2 0,23 2-1443,25 0-7903,-30-1-3920</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0:39.769"/>
    </inkml:context>
    <inkml:brush xml:id="br0">
      <inkml:brushProperty name="width" value="0.025" units="cm"/>
      <inkml:brushProperty name="height" value="0.025" units="cm"/>
      <inkml:brushProperty name="color" value="#66CC00"/>
    </inkml:brush>
  </inkml:definitions>
  <inkml:trace contextRef="#ctx0" brushRef="#br0">1 1 12107,'0'0'6759,"8"1"-4763,28 6-492,0-3-1,46 1 0,86-7-1245,-50 0-1556,-114 2-2828,-7 0 1611,-12 2 38,5-1 748,-21 1-3941</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0:40.111"/>
    </inkml:context>
    <inkml:brush xml:id="br0">
      <inkml:brushProperty name="width" value="0.025" units="cm"/>
      <inkml:brushProperty name="height" value="0.025" units="cm"/>
      <inkml:brushProperty name="color" value="#66CC00"/>
    </inkml:brush>
  </inkml:definitions>
  <inkml:trace contextRef="#ctx0" brushRef="#br0">0 1 11563,'0'0'13709,"84"16"-12332,-37-16-704,4 0-417,1 0-192,-2 0-32,-3 3-1121,-10 3-1185,-5 0-2851,-9-3-8071</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1:18.073"/>
    </inkml:context>
    <inkml:brush xml:id="br0">
      <inkml:brushProperty name="width" value="0.025" units="cm"/>
      <inkml:brushProperty name="height" value="0.025" units="cm"/>
      <inkml:brushProperty name="color" value="#66CC00"/>
    </inkml:brush>
  </inkml:definitions>
  <inkml:trace contextRef="#ctx0" brushRef="#br0">161 174 833,'0'0'9865,"-10"4"-5632,-4 2-3854,1 0-1,1 1 1,-1 0 0,1 1-1,-12 9 1,19-13-330,0 1 1,1-1-1,-1 1 1,1 0-1,0 0 1,0 1 0,0-1-1,1 1 1,-1 0-1,2 0 1,-1 0-1,1 0 1,0 0 0,0 1-1,-2 11 1,-1 69 549,6 89 1,1-81-491,-2-76-13,1 0-1,1 0 1,1 0 0,0 0 0,2 0 0,0-1 0,1 0 0,10 21 0,-12-30-25,0-2-1,1 1 1,0 0-1,0-1 1,1 0-1,-1 0 1,1-1-1,1 1 1,-1-1-1,1-1 1,0 1-1,1-1 1,-1-1 0,1 1-1,0-1 1,0 0-1,1-1 1,-1 0-1,16 3 1,-4-3-15,0-1 0,0-1 0,0-1 0,0-1 0,0-1 0,0 0 0,0-2 0,0 0 0,27-10 0,-13 2-6,-1-2 1,-1-1-1,0-1 0,45-32 0,-64 39 261,1-1 0,-2 0 0,1-1 0,-2-1 0,1 0 0,-2 0-1,1-1 1,-2 0 0,0-1 0,0 0 0,-2-1 0,1 1 0,-2-2 0,0 1 0,-1-1 0,0 1-1,-2-1 1,0 0 0,0-1 0,0-22 0,-5 11-282,0 0 0,-2 1 0,-1-1 0,-1 1 1,-1 0-1,-1 1 0,-2 0 0,-1 0 0,0 1 0,-2 0 0,-1 1 0,-1 1 0,-1 0 0,-1 1 0,-1 0 1,-1 2-1,-1 0 0,0 2 0,-45-32 0,54 43-424,0 2 0,0-1 1,0 1-1,-1 1 0,0 0 0,-12-2 1,14 4-554,-1 0 0,1 1 0,-1 0 0,1 1 1,-1 0-1,0 1 0,-14 3 0,-20 12-4433</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3:10.658"/>
    </inkml:context>
    <inkml:brush xml:id="br0">
      <inkml:brushProperty name="width" value="0.025" units="cm"/>
      <inkml:brushProperty name="height" value="0.025" units="cm"/>
      <inkml:brushProperty name="color" value="#66CC00"/>
    </inkml:brush>
  </inkml:definitions>
  <inkml:trace contextRef="#ctx0" brushRef="#br0">9 1 12075,'0'0'4864,"0"11"-3444,-1 190 4350,-3 7-3348,1 282 532,4-454-2977,1-1 0,2 1 0,1 0 0,2-1 0,16 48-1,-19-96-11875,-4-8 1222</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3:11.577"/>
    </inkml:context>
    <inkml:brush xml:id="br0">
      <inkml:brushProperty name="width" value="0.025" units="cm"/>
      <inkml:brushProperty name="height" value="0.025" units="cm"/>
      <inkml:brushProperty name="color" value="#66CC00"/>
    </inkml:brush>
  </inkml:definitions>
  <inkml:trace contextRef="#ctx0" brushRef="#br0">18 1 13389,'0'0'10895,"-3"10"-10564,-2 11-115,2 1-1,0 0 1,1 0-1,1 0 1,0 0 0,2 0-1,6 32 1,-7-52-161,1 1 1,-1-1 0,1 1 0,0-1 0,0 1 0,1-1 0,-1 0-1,0 0 1,1 1 0,-1-1 0,1 0 0,0 0 0,-1 0 0,1-1-1,0 1 1,0 0 0,0-1 0,1 1 0,-1-1 0,0 0 0,0 0-1,1 0 1,-1 0 0,1 0 0,-1 0 0,1-1 0,-1 1 0,1-1-1,0 0 1,-1 1 0,1-1 0,-1 0 0,1-1 0,0 1 0,-1 0-1,1-1 1,-1 0 0,3 0 0,4-2 161,-1 0 1,1-1-1,-1 1 0,0-2 0,0 1 0,-1-1 1,1 0-1,-1-1 0,11-11 0,-3 0 118,26-39-1,-9 10-90,-26 45-257,-1 13 6,-1 19 58,-4-29-28,2 20 73,9 64 66,-10-79-157,1-1-1,0 0 1,0 1 0,0-1-1,1 0 1,0 0 0,0 0-1,1-1 1,-1 1 0,7 7-1,-8-11 8,1 0 0,-1-1-1,1 1 1,-1 0 0,1-1-1,-1 1 1,1-1 0,0 0-1,-1 0 1,1 0 0,0 0-1,0 0 1,0-1 0,0 1-1,0-1 1,0 0 0,0 0-1,0 0 1,0 0 0,0 0-1,0-1 1,0 1 0,0-1-1,0 0 1,0 0 0,-1 0-1,1 0 1,0-1 0,-1 1-1,1-1 1,-1 0 0,1 1-1,-1-1 1,4-4 0,3-1 37,-1-1 0,0 0 0,0-1 0,-1 1 0,0-1 0,-1-1 0,10-18 0,-11 17-49,-1 0 0,-1 0 0,0-1 0,-1 1 0,0-1 0,-1 1 0,0-24 0,-1 30 0,1 1 0,-2-1 0,1 1 0,0-1 0,-1 1 0,0 0 0,0-1 0,0 1 0,-1 0 0,1-1 0,-1 1 0,0 0 0,0 0 0,-1 1 0,1-1 0,-1 0 0,0 1 0,0-1 0,0 1 0,0 0 0,0 0 0,-1 0 0,-5-3 0,-10 3-2528,18 4 2270,0-1 0,1 0 0,-1 0 0,0 1-1,0-1 1,1 0 0,-1 1 0,0-1 0,1 1 0,-1-1-1,1 1 1,-1-1 0,1 1 0,-1-1 0,1 1 0,-1 0 0,1-1-1,-1 1 1,1 0 0,0-1 0,-1 1 0,1 0 0,0 0-1,0-1 1,-1 1 0,1 0 0,0 0 0,0-1 0,0 1-1,0 0 1,0 1 0,0 3-6922</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3:12.086"/>
    </inkml:context>
    <inkml:brush xml:id="br0">
      <inkml:brushProperty name="width" value="0.025" units="cm"/>
      <inkml:brushProperty name="height" value="0.025" units="cm"/>
      <inkml:brushProperty name="color" value="#66CC00"/>
    </inkml:brush>
  </inkml:definitions>
  <inkml:trace contextRef="#ctx0" brushRef="#br0">0 60 15887,'0'0'7687,"4"-9"-6187,-4 7-1383,1-1 0,0 0 0,0 0 0,1 1 0,-1-1 0,1 1 0,-1-1 0,1 1 0,0-1 0,0 1 0,0 0 0,0 0-1,0 0 1,0 0 0,1 0 0,-1 1 0,0-1 0,1 1 0,0-1 0,-1 1 0,1 0 0,0 0 0,0 0 0,-1 1 0,1-1 0,0 0-1,0 1 1,0 0 0,0 0 0,4 0 0,-2 0 68,-1-1 1,1 1-1,-1 0 0,1 1 0,-1-1 1,1 1-1,-1 0 0,1 0 0,-1 1 1,1-1-1,5 4 0,-8-4-126,0 1 0,0 0 0,0 0-1,0 0 1,-1 0 0,1 0 0,-1 0 0,1 0 0,-1 1 0,0-1 0,0 0-1,0 1 1,0-1 0,-1 1 0,1-1 0,-1 1 0,1 0 0,-1-1 0,0 1-1,0-1 1,0 6 0,0 0-32,-1 0 0,0-1-1,0 1 1,-1 0 0,0 0 0,0-1 0,-1 1-1,0-1 1,0 1 0,-7 10 0,-4 2 37,0 0-1,-19 19 1,-26 36 0,59-75-64,0 1 0,0-1 0,0 0 0,-1 1 0,1-1 0,0 1 0,0-1 0,0 1 0,0-1 0,0 1 0,0-1 0,0 1 0,0-1 0,0 1 0,0-1 0,0 1 0,0-1 0,0 1 0,0-1 0,1 1 0,-1-1 0,0 1 0,0-1 0,1 1 0,-1-1 0,0 0 0,0 1 0,1-1 0,-1 1 0,0-1 0,1 0 0,-1 1 0,1-1 0,-1 0 0,0 0 0,1 1 0,-1-1 0,1 0 0,-1 0 0,1 1 0,-1-1 0,1 0 0,-1 0 0,1 0 0,-1 0 0,1 0 0,-1 0 0,1 0 0,-1 0 0,1 0 0,-1 0 0,1 0 0,-1 0 0,1 0 0,0-1 0,40 0 0,-33 0 0,220-21-4484,-193 19-3716</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0:00.423"/>
    </inkml:context>
    <inkml:brush xml:id="br0">
      <inkml:brushProperty name="width" value="0.025" units="cm"/>
      <inkml:brushProperty name="height" value="0.025" units="cm"/>
    </inkml:brush>
  </inkml:definitions>
  <inkml:trace contextRef="#ctx0" brushRef="#br0">0 121 9129,'1'-9'3309,"0"4"-2861,1 0 0,-1 0 0,1 0 0,0 0 0,0 0 0,1 0 0,-1 1 0,1-1 0,0 1 0,0 0 0,0 0 0,1 0 0,0 0 0,0 0 0,0 1 0,0-1 0,0 1 0,1 0 0,-1 1 0,1-1 0,0 1 0,-1 0 0,9-3 0,1 1 34,-1 0 0,1 1 0,-1 1 1,1 0-1,0 1 0,0 0 0,26 3 0,-35-2-432,0 1 0,0 0 0,-1 0 0,1 0 0,-1 1 0,1 0 0,-1 0 0,0 0 0,1 0 0,-1 0 0,6 6 0,-8-6-35,0 0 1,0 0-1,0 1 1,-1-1-1,1 1 1,0-1-1,-1 1 1,0 0-1,1 0 1,-1-1-1,0 1 1,-1 0 0,1 0-1,0 0 1,-1 0-1,0 0 1,1 0-1,-1 0 1,-1 6-1,1-6 77,-1 0-1,1 0 1,-1 0-1,0 0 1,0 1-1,0-1 1,-1 0 0,1-1-1,-1 1 1,1 0-1,-1 0 1,0-1-1,0 1 1,0-1-1,-3 3 1,-42 29 2275,9-7-1389,37-26-978,1-1 0,0 1 0,-1 0 0,1-1 0,-1 1 0,1 0 0,0-1 0,0 1 0,-1 0 0,1-1 0,0 1 0,0 0 0,0-1 0,0 1 0,0 0 0,0 0 0,0-1 0,0 1 0,0 0 0,0-1 0,0 1 0,0 0 0,1-1 0,-1 1 0,0 0 0,1-1 0,-1 1 0,0 0 0,1-1 0,-1 1 0,0-1 0,1 1 0,-1 0 0,1-1 0,-1 1 0,1-1 0,0 0 0,-1 1 0,1-1 0,-1 1 0,2-1 0,34 24 0,-24-18 0,29 31-1139,-34-29 599,0-1 0,1 0 1,-1-1-1,1 0 1,1 0-1,8 4 0,-5-6-4051,-1-4-2685</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3:17.980"/>
    </inkml:context>
    <inkml:brush xml:id="br0">
      <inkml:brushProperty name="width" value="0.025" units="cm"/>
      <inkml:brushProperty name="height" value="0.025" units="cm"/>
      <inkml:brushProperty name="color" value="#66CC00"/>
    </inkml:brush>
  </inkml:definitions>
  <inkml:trace contextRef="#ctx0" brushRef="#br0">37 1 18514,'0'6'4286,"-16"131"2053,-1 13-5006,15-116-1189,1-7 290,1-1 0,4 39 0,-4-63-419,0-1 0,0 1 0,0-1 0,0 1 0,1-1 0,-1 1 0,1-1 0,-1 1 0,1-1 0,-1 1 0,1-1 0,0 0 0,0 1 0,0-1 0,0 0 0,0 0 0,0 1 0,0-1 0,0 0 0,0 0 0,0 0-1,1-1 1,-1 1 0,0 0 0,1 0 0,-1-1 0,1 1 0,-1 0 0,1-1 0,-1 0 0,1 1 0,-1-1 0,1 0 0,-1 0 0,1 0 0,-1 0 0,1 0 0,-1 0 0,1 0 0,0 0 0,2-2 0,3 0 12,-1 0 1,1-1-1,-1 1 1,0-2-1,1 1 1,-1-1-1,10-8 1,28-24-28,-2-3 0,-1-1 0,-2-2 0,-2-2 0,58-88 0,-89 119-1941,-5 12 1556,-1 1-1,1-1 1,-1 0 0,1 0-1,-1 0 1,1 0 0,-1 0-1,0 0 1,1 0 0,-1 0-1,0 0 1,0 0 0,0 0-1,0 0 1,0 0 0,0 0 0,0 0-1,0-2 1,-11 3-7201</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3:18.330"/>
    </inkml:context>
    <inkml:brush xml:id="br0">
      <inkml:brushProperty name="width" value="0.025" units="cm"/>
      <inkml:brushProperty name="height" value="0.025" units="cm"/>
      <inkml:brushProperty name="color" value="#66CC00"/>
    </inkml:brush>
  </inkml:definitions>
  <inkml:trace contextRef="#ctx0" brushRef="#br0">0 567 8392,'0'0'16143,"2"66"-12844,8-44-1025,5 0-416,1 3-1057,3 2-801,5 3 0,-2-1 0,1 0 0,1-5-416,-3-5-1987,-3-10-1921,-1-9-2722</inkml:trace>
  <inkml:trace contextRef="#ctx0" brushRef="#br0" timeOffset="1">763 517 10346,'0'0'17360,"71"7"-15726,-26-7-513,11 0-545,3 0-448,2 0-63,-4 0-65,-6 0-673,-9 0-736,-12 0-1474,-12 0-352,-11 5-160,-7-3-962,-7 2-960</inkml:trace>
  <inkml:trace contextRef="#ctx0" brushRef="#br0" timeOffset="2">933 614 14414,'0'0'9417,"68"4"-6727,-27-4-416,8-1-928,4-8-770,-1 4-448,-2 1-128,-3 2-1217,-7 1-2338,-10 1-3172,-5-2-11882</inkml:trace>
  <inkml:trace contextRef="#ctx0" brushRef="#br0" timeOffset="3">1907 341 9929,'0'0'15097,"-10"13"-14456,2-3-509,4-5-74,-1 1 0,1-1 0,0 1 0,1-1 0,0 1 0,0 0 1,0 0-1,0 1 0,1-1 0,0 0 0,0 1 0,1 0 0,-1 10 0,1-8 188,1 0 1,0 0-1,0 0 0,1 1 0,0-1 1,4 12-1,-4-19-170,0 1 0,0-1 1,0 0-1,1 1 0,-1-1 0,1 0 0,-1 0 0,1 0 0,0 0 0,0 0 0,0 0 1,0-1-1,0 1 0,0-1 0,0 1 0,1-1 0,-1 0 0,1 1 0,-1-1 1,1-1-1,-1 1 0,1 0 0,-1-1 0,1 1 0,0-1 0,3 0 0,4 1 12,-1-1-1,0-1 1,0 1-1,0-2 1,0 1-1,0-1 1,0-1-1,0 1 1,-1-2-1,1 1 1,-1-1-1,0 0 1,0-1-1,0 0 1,12-10-1,-6 2 53,0 0-1,-1 0 1,-1-1-1,0-1 0,-1 0 1,17-30-1,-27 88-139,-3-24 0,0-5 0,1 0 0,1 0 0,0 0 0,4 26 0,-4-38 0,1 1 0,-1 0 0,1 0 0,0-1 0,0 1 0,0 0 0,0-1 0,1 1 0,-1-1 0,1 0 0,0 1 0,-1-1 0,1 0 0,0 0 0,0 0 0,0 0 0,1 0 0,-1-1 0,0 1 0,1-1 0,-1 1 0,1-1 0,-1 0 0,1 0 0,0 0 0,-1 0 0,1 0 0,0-1 0,4 1 0,2-1 0,-1 0 0,1-1 0,-1 0 0,0 0 0,1-1 0,-1 0 0,0 0 0,0-1 0,0 0 0,0-1 0,-1 1 0,1-1 0,-1-1 0,0 0 0,0 0 0,-1 0 0,0-1 0,1 0 0,-2 0 0,6-7 0,-5 7 0,-1-1 0,-1 1 0,1-1 0,-1 0 0,0 0 0,-1 0 0,1 0 0,-1-1 0,-1 0 0,0 1 0,0-1 0,0 0 0,-1 0 0,0 0 0,-1 0 0,0 0 0,0 0 0,0 0 0,-1 0 0,-1 0 0,-2-12 0,2 18 0,0 0 1,1 0-1,-1 0 1,0 1-1,0-1 0,0 1 1,0-1-1,0 1 1,0 0-1,0 0 1,-1 0-1,1 0 0,0 0 1,-1 0-1,1 1 1,0-1-1,-1 1 0,1-1 1,-1 1-1,1 0 1,-1 0-1,1 0 0,-1 0 1,1 1-1,-4 0 1,3-1-43,0 0 1,0 1 0,0-1-1,0 0 1,1 1 0,-1 0-1,0 0 1,0 0 0,1 0 0,-1 0-1,0 0 1,1 1 0,-1-1-1,1 1 1,0 0 0,0-1-1,-1 1 1,1 0 0,0 0-1,0 1 1,1-1 0,-3 3-1,19-3-15754,6-12 1879</inkml:trace>
  <inkml:trace contextRef="#ctx0" brushRef="#br0" timeOffset="4">2560 42 5445,'0'0'18925,"11"-6"-16566,4 0-1727,0 0-1,0 1 0,1 1 0,0 0 1,0 1-1,0 1 0,21 0 0,0 0-209,43 1 25,-74 1-436,0 1-1,-1-1 1,1 1 0,0 1 0,0-1 0,-1 1 0,1 0-1,0 0 1,-1 0 0,6 4 0,-10-5-11,0 0 0,0 0 0,0-1 0,0 1 0,0 0 0,0 0 0,-1 0 0,1 0 0,0 0 0,0 0 0,-1 1 0,1-1 0,-1 0 0,1 0 0,-1 0 0,1 1 0,-1-1 0,0 0 0,0 1 0,1-1 0,-1 0 0,0 0 0,0 1 0,0-1 0,0 0 0,-1 1 0,1-1 0,0 0 0,-1 0 0,1 1 0,0-1 0,-1 0 0,1 0 0,-1 0 0,0 1 0,1-1 0,-1 0 0,0 0 0,0 0 0,0 0 0,0 0 0,0 0 0,0-1 0,-1 2 0,-7 6 0,0 0 0,0-1 0,-18 11 0,22-15 0,-14 7 0,-18 10 0,35-19 0,1-1 0,0 1 0,0 0 0,-1 0 0,1 0 0,0 0 0,0 0 0,0 0 0,0 1 0,0-1 0,0 0 0,0 0 0,0 1 0,1-1 0,-1 1 0,1-1 0,-1 0 0,0 4 0,1-4 0,1 0 0,-1-1 0,1 1 0,-1 0 0,1 0 0,-1-1 0,1 1 0,0 0 0,-1-1 0,1 1 0,0-1 0,0 1 0,-1-1 0,1 1 0,0-1 0,0 1 0,0-1 0,0 0 0,-1 1 0,1-1 0,0 0 0,0 0 0,2 0 0,28 6 0,-24-5 0,61 7-2548,1-4-5757,-30-4-6210</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3:18.675"/>
    </inkml:context>
    <inkml:brush xml:id="br0">
      <inkml:brushProperty name="width" value="0.025" units="cm"/>
      <inkml:brushProperty name="height" value="0.025" units="cm"/>
      <inkml:brushProperty name="color" value="#66CC00"/>
    </inkml:brush>
  </inkml:definitions>
  <inkml:trace contextRef="#ctx0" brushRef="#br0">1 7 17489,'0'0'8808,"59"22"-6342,-15-21-960,9-1-866,6 0-544,0-1-320,1-5-1441,-2-3-2531,-9-4-2339</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3:19.125"/>
    </inkml:context>
    <inkml:brush xml:id="br0">
      <inkml:brushProperty name="width" value="0.025" units="cm"/>
      <inkml:brushProperty name="height" value="0.025" units="cm"/>
      <inkml:brushProperty name="color" value="#66CC00"/>
    </inkml:brush>
  </inkml:definitions>
  <inkml:trace contextRef="#ctx0" brushRef="#br0">0 326 15407,'0'0'14515,"14"-5"-12925,11-8-1410,1-1-1,-2-2 0,0 0 0,-1-2 1,-1 0-1,35-38 0,-22 14-179,34-52 0,-46 61 0,-20 78-304,-15 51 466,7-64-145,0 0 1,3 0-1,0 0 1,2 1-1,5 36 1,-4-66-305,-1-1 0,1 1 0,0 0-1,0 0 1,0-1 0,0 1 0,0-1 0,1 1 0,-1-1 0,1 0 0,0 1 0,3 3 0,8 0-6418</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4:23.494"/>
    </inkml:context>
    <inkml:brush xml:id="br0">
      <inkml:brushProperty name="width" value="0.025" units="cm"/>
      <inkml:brushProperty name="height" value="0.025" units="cm"/>
      <inkml:brushProperty name="color" value="#66CC00"/>
    </inkml:brush>
  </inkml:definitions>
  <inkml:trace contextRef="#ctx0" brushRef="#br0">80 0 929,'0'0'22485,"-8"10"-21641,0-2-634,1 1 1,0 1-1,1-1 1,0 1 0,1 0-1,0 1 1,0-1 0,1 1-1,0 0 1,-2 13-1,3-3 6,0-1-1,1 1 0,1 0 1,1-1-1,5 35 0,-5-50-108,1 0-1,0 0 1,0 0 0,0-1-1,0 1 1,1 0-1,0 0 1,0-1 0,0 1-1,1-1 1,-1 0-1,1 0 1,0 0-1,0 0 1,0 0 0,1-1-1,0 1 1,-1-1-1,1 0 1,0 0 0,0 0-1,1-1 1,-1 1-1,1-1 1,-1 0 0,1 0-1,0-1 1,8 3-1,-2-3-30,0-1-1,0 0 1,-1 0-1,1-1 1,0 0 0,0-1-1,-1 0 1,1-1-1,-1 0 1,0-1-1,0 0 1,0 0-1,0-1 1,13-10-1,-12 8-18,-1-1-1,0 0 1,0-1-1,-1 0 0,0 0 1,-1-1-1,0 0 0,-1-1 1,0 0-1,0 0 1,8-21-1,-20 46-56,0 1 0,0 0 0,1 0 0,1 1 0,1-1 0,-2 30 0,4-42 0,0 1 0,0-1 0,1 1 0,-1-1 0,1 1 0,-1-1 0,1 1 0,0-1 0,0 0 0,1 1 0,-1-1 0,1 0 0,-1 0 0,1 0 0,0 0 0,0 0 0,0-1 0,1 1 0,-1 0 0,1-1 0,-1 0 0,1 0 0,0 0 0,0 0 0,0 0 0,0 0 0,0-1 0,0 1 0,1-1 0,-1 0 0,0 0 0,1 0 0,-1-1 0,1 1 0,-1-1 0,5 0 0,1 1 0,0-2 0,0 0 0,0 0 0,0 0 0,-1-1 0,1 0 0,0-1 0,-1 0 0,1 0 0,-1-1 0,0 0 0,0-1 0,-1 0 0,1 0 0,-1 0 0,0-1 0,-1 0 0,1 0 0,8-12 0,-8 10 0,-1 0 0,0-1 0,-1 1 0,0-1 0,-1 0 0,1 0 0,-2-1 0,1 1 0,-1-1 0,-1 0 0,0 0 0,0 0 0,-1 0 0,0 0 0,-1 0 0,0 0 0,-2-14 0,1 20-149,0 1 1,0-1-1,-1 0 0,1 0 1,-1 1-1,0-1 0,0 1 1,0-1-1,-1 1 0,1 0 0,-1 0 1,0 0-1,0 0 0,0 0 1,-4-2-1,3 2-350,-1 0-1,0 0 0,1 0 1,-1 0-1,0 1 1,-1 0-1,1 0 1,0 1-1,-1-1 1,1 1-1,-1 0 1,1 0-1,-1 1 0,1 0 1,-1 0-1,1 0 1,-8 2-1</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4:24.427"/>
    </inkml:context>
    <inkml:brush xml:id="br0">
      <inkml:brushProperty name="width" value="0.025" units="cm"/>
      <inkml:brushProperty name="height" value="0.025" units="cm"/>
      <inkml:brushProperty name="color" value="#66CC00"/>
    </inkml:brush>
  </inkml:definitions>
  <inkml:trace contextRef="#ctx0" brushRef="#br0">150 61 8552,'10'-6'3507,"1"-2"-2274,35-23 2897,-11 16 2594,-35 15-6620,1 0 1,-1 0 0,1 1 0,-1-1 0,1 0 0,-1 0-1,1 1 1,-1-1 0,0 0 0,1 1 0,-1-1 0,0 1-1,1-1 1,-1 1 0,0-1 0,1 1 0,-1-1 0,0 1-1,0-1 1,0 1 0,0-1 0,1 1 0,-1-1 0,0 1-1,0-1 1,0 1 0,0-1 0,0 1 0,0-1 0,0 1-1,0-1 1,0 1 0,-1-1 0,1 1 0,0-1 0,0 1-1,0-1 1,-1 1 0,1 0 0,-6 26 810,-11 10-221,-2-1 0,-1-1 0,-2-1 0,-33 42 0,43-61-651,44-68-43,-25 38 0,1 1 0,1-1 0,0 2 0,17-20 0,-26 33 0,1 0 0,-1 0 0,0-1 0,0 1 0,0 0 0,0 0 0,0 0 0,0 0 0,0-1 0,0 1 0,1 0 0,-1 0 0,0 0 0,0 0 0,0 0 0,0 0 0,0 0 0,1 0 0,-1-1 0,0 1 0,0 0 0,0 0 0,0 0 0,1 0 0,-1 0 0,0 0 0,0 0 0,0 0 0,0 0 0,1 0 0,-1 0 0,0 0 0,0 0 0,0 0 0,1 0 0,-1 0 0,0 0 0,0 0 0,0 1 0,0-1 0,0 0 0,1 0 0,-1 0 0,0 0 0,0 0 0,0 0 0,0 0 0,0 1 0,1-1 0,-1 0 0,0 0 0,0 0 0,0 0 0,0 0 0,0 1 0,0-1 0,0 0 0,0 0 0,1 18 0,-6 22 0,-5-6 0,4-15 0,0 0 0,2 1 0,0 0 0,1 0 0,1 0 0,1 32 0,2-52 0,-1 1 0,1 0 0,-1-1 0,0 1 0,1-1 0,-1 1 0,1 0 0,0-1 0,-1 0 0,1 1 0,-1-1 0,1 1 0,0-1 0,-1 0 0,1 1 0,0-1 0,-1 0 0,1 0 0,0 1 0,0-1 0,-1 0 0,1 0 0,0 0 0,-1 0 0,1 0 0,0 0 0,0 0 0,-1 0 0,1 0 0,0-1 0,0 1 0,-1 0 0,1 0 0,0-1 0,-1 1 0,1 0 0,0-1 0,-1 1 0,1-1 0,-1 1 0,1 0 0,0-1 0,-1 0 0,1 1 0,-1-1 0,0 1 0,1-1 0,0-1 0,1-4 0,0 0 0,0 0 0,-1-1 0,0 1 0,0 0 0,-1-1 0,1 1 0,-1-1 0,-1 1 0,1-1 0,-1 1 0,0-1 0,-1 1 0,1 0 0,-1 0 0,-1-1 0,1 1 0,-1 1 0,0-1 0,0 0 0,-1 1 0,0 0 0,0-1 0,0 1 0,-7-6 0,4 4 0,0-1 0,0 1 0,0 1 0,-1 0 0,0 0 0,-1 0 0,1 1 0,-1 0 0,0 1 0,0 0 0,-1 0 0,1 1 0,-1 0 0,0 1 0,-18-3 0,25 8 0,10 3 0,9 3 0,184 37-3029,-68-20-455,-94-16-1614,-2-2-1708</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4:24.759"/>
    </inkml:context>
    <inkml:brush xml:id="br0">
      <inkml:brushProperty name="width" value="0.025" units="cm"/>
      <inkml:brushProperty name="height" value="0.025" units="cm"/>
      <inkml:brushProperty name="color" value="#66CC00"/>
    </inkml:brush>
  </inkml:definitions>
  <inkml:trace contextRef="#ctx0" brushRef="#br0">1 25 13965,'0'0'18225,"54"-21"-17648,-22 19-577,2 1 0,2 1 0,2 0-737,-5 0-1217,-4 1-2049,-10 3-738,-7 1 545,-12 0-3363</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4:25.114"/>
    </inkml:context>
    <inkml:brush xml:id="br0">
      <inkml:brushProperty name="width" value="0.025" units="cm"/>
      <inkml:brushProperty name="height" value="0.025" units="cm"/>
      <inkml:brushProperty name="color" value="#66CC00"/>
    </inkml:brush>
  </inkml:definitions>
  <inkml:trace contextRef="#ctx0" brushRef="#br0">1 23 15567,'0'0'10954,"84"13"-8936,-34-22-833,1 0-736,0 0-353,-4 3-96,-5 3-673,-7 3-1121,-10 0-2017,-2 0-1923,-8 0-9736</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4:26.764"/>
    </inkml:context>
    <inkml:brush xml:id="br0">
      <inkml:brushProperty name="width" value="0.025" units="cm"/>
      <inkml:brushProperty name="height" value="0.025" units="cm"/>
      <inkml:brushProperty name="color" value="#66CC00"/>
    </inkml:brush>
  </inkml:definitions>
  <inkml:trace contextRef="#ctx0" brushRef="#br0">0 0 16976,'0'0'9695,"4"11"-8660,1 3-873,-1 2 0,-1-1 0,-1 0 0,0 1-1,0 23 1,-8 93 302,1 19-84,5-150-331,0 1-1,0-1 1,0 0-1,0 1 1,0-1-1,0 0 1,0 0-1,0 1 1,0-1-1,1 0 1,-1 1-1,1-1 1,-1 0-1,1 0 1,-1 0-1,1 0 1,0 1-1,-1-1 1,1 0-1,0 0 1,0 0-1,0 0 1,0-1-1,0 1 1,0 0-1,0 0 1,0 0-1,0-1 1,0 1-1,0-1 1,1 1-1,-1-1 1,0 1-1,0-1 1,1 0-1,-1 1 1,0-1-1,3 0 1,-1-1 45,1 1 0,-1-1 0,1 0 0,-1 0 0,0-1 0,1 1 0,-1-1 0,0 0 0,0 1 0,0-1 0,0-1 0,-1 1 1,5-4-1,74-83-76,122-179 1,-197 261-19,-1 0-46,-3 5-126,0-1 0,0 1 0,0-1 0,-1 0 1,1 0-1,-1 0 0,1 0 0,-1 0 0,0 0 0,0 0 0,1-4 0,-8 6-6154,-16 12 598,4 0-288</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4:27.091"/>
    </inkml:context>
    <inkml:brush xml:id="br0">
      <inkml:brushProperty name="width" value="0.025" units="cm"/>
      <inkml:brushProperty name="height" value="0.025" units="cm"/>
      <inkml:brushProperty name="color" value="#66CC00"/>
    </inkml:brush>
  </inkml:definitions>
  <inkml:trace contextRef="#ctx0" brushRef="#br0">1 0 12396,'0'0'7303,"7"58"-4453,9-41-191,1-1-449,4 3-544,5-1-1122,-2 4-480,1 5-256,-3 3-1794,-4-3-3043,0-7-4099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15.351"/>
    </inkml:context>
    <inkml:brush xml:id="br0">
      <inkml:brushProperty name="width" value="0.025" units="cm"/>
      <inkml:brushProperty name="height" value="0.025" units="cm"/>
    </inkml:brush>
  </inkml:definitions>
  <inkml:trace contextRef="#ctx0" brushRef="#br0">1 175 21909,'0'0'7046,"71"-53"-6917,-41 26-97,-1-5-1218,-4 2-2978,-2-2-3747</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0:00.796"/>
    </inkml:context>
    <inkml:brush xml:id="br0">
      <inkml:brushProperty name="width" value="0.025" units="cm"/>
      <inkml:brushProperty name="height" value="0.025" units="cm"/>
    </inkml:brush>
  </inkml:definitions>
  <inkml:trace contextRef="#ctx0" brushRef="#br0">1 1 14990,'0'0'16432,"63"31"-15760,-29-26-511,5-1-129,1-4-1025,-3 0-897,-7 0-1377,-7 0-1153,-7 0-4004</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4:27.451"/>
    </inkml:context>
    <inkml:brush xml:id="br0">
      <inkml:brushProperty name="width" value="0.025" units="cm"/>
      <inkml:brushProperty name="height" value="0.025" units="cm"/>
      <inkml:brushProperty name="color" value="#66CC00"/>
    </inkml:brush>
  </inkml:definitions>
  <inkml:trace contextRef="#ctx0" brushRef="#br0">198 0 22966,'0'0'6085,"1"82"-4963,-1-42-642,0 1-352,0 3-64,0 0-352,3-2-737,4 0-1185,-2-7-705,0-7 193,-5-3 575,0-10 738,-5-8-1057,-8-7-513,-4-3-3555</inkml:trace>
  <inkml:trace contextRef="#ctx0" brushRef="#br0" timeOffset="1">1 180 18097,'0'0'10186,"81"2"-8553,-39-2-384,8 0-896,3 0-289,1 0-737,-6 0-1569,-7 0-1505,-4 0-3428</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4:27.965"/>
    </inkml:context>
    <inkml:brush xml:id="br0">
      <inkml:brushProperty name="width" value="0.025" units="cm"/>
      <inkml:brushProperty name="height" value="0.025" units="cm"/>
      <inkml:brushProperty name="color" value="#66CC00"/>
    </inkml:brush>
  </inkml:definitions>
  <inkml:trace contextRef="#ctx0" brushRef="#br0">1 285 10282,'0'0'18422,"12"-2"-16815,2-2-1433,0 0-1,0-1 1,0 0-1,-1-2 1,0 1-1,0-1 1,-1-1-1,0 0 1,18-16-1,1-5-88,-1-1-1,-1-2 0,-2 0 1,32-49-1,-64 138 215,-4-25-318,1 0 0,1 1 0,1 0 0,2 0 0,2 1 0,3 58 0,-1-90-121,0 0 0,1 0 1,-1 0-1,0 0 1,1 0-1,0 0 1,0 0-1,-1-1 1,1 1-1,0 0 0,1 0 1,1 3-1,15 1-5770,-7-6-774</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4:29.269"/>
    </inkml:context>
    <inkml:brush xml:id="br0">
      <inkml:brushProperty name="width" value="0.025" units="cm"/>
      <inkml:brushProperty name="height" value="0.025" units="cm"/>
      <inkml:brushProperty name="color" value="#66CC00"/>
    </inkml:brush>
  </inkml:definitions>
  <inkml:trace contextRef="#ctx0" brushRef="#br0">0 335 14798,'0'0'6801,"7"10"-5728,7 10-510,-1 2-1,-2-1 0,0 1 1,15 46-1,27 114 525,-33-103-619,5 16 136,-12-39 262,3 0 0,43 104 1,-58-158-827,0 0 0,0-1-1,0 1 1,-1 0 0,2-1 0,-1 1 0,0-1-1,0 1 1,0-1 0,1 0 0,-1 1 0,0-1 0,1 0-1,2 1 1,-4-2-13,1 0 1,-1 0-1,1 0 0,-1 0 1,1 0-1,-1 0 0,1 0 0,-1 0 1,1 0-1,-1 0 0,1 0 0,-1 0 1,1-1-1,-1 1 0,1 0 1,-1 0-1,1-1 0,-1 1 0,1 0 1,-1-1-1,0 1 0,1 0 0,-1-1 1,1 1-1,-1-1 0,0 1 1,1 0-1,-1-1 0,0 1 0,1-2 1,1-3 126,1-1 1,-1-1 0,-1 1-1,1 0 1,-1 0-1,1-11 1,1-30-155,-2 1 0,-2 0 0,-7-50 0,-32-135 0,20 133 0,-9-128 0,28 213-5,0 6-14,1 0 0,0 0 1,0 0-1,0 0 0,1 0 0,2-8 0,-2 12 14,0 1-1,0 0 1,0 0-1,0-1 1,1 1 0,-1 0-1,1 0 1,-1 0-1,1 1 1,0-1-1,0 0 1,0 1 0,0-1-1,0 1 1,0-1-1,0 1 1,0 0-1,1 0 1,-1 0 0,5-1-1,40-9 24,0 1-1,0 3 1,1 2-1,92 1 1,-73 3-10,1038-78 131,-1082 76-141,838-66 20,-843 69-18,25-2 0,0 3 0,83 11 0,-125-10 0,1-1 0,-1 0 0,0 0 0,1 1 0,-1-1 0,0 0 0,0 1 0,0-1 0,0 1 0,0 0 0,0-1 0,-1 1 0,1 0 0,0-1 0,-1 1 0,1 0 0,-1 0 0,0 0 0,0-1 0,1 1 0,-1 3 0,4 57 0,-3-40 0,12 171-1329</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4:32.487"/>
    </inkml:context>
    <inkml:brush xml:id="br0">
      <inkml:brushProperty name="width" value="0.025" units="cm"/>
      <inkml:brushProperty name="height" value="0.025" units="cm"/>
      <inkml:brushProperty name="color" value="#66CC00"/>
    </inkml:brush>
  </inkml:definitions>
  <inkml:trace contextRef="#ctx0" brushRef="#br0">121 0 10762,'0'0'15257,"0"13"-13356,-2 9-1261,-1 0 1,-1 0 0,0-1-1,-2 0 1,-9 24-1,-5 5-416,8-23-113,0 0 1,2 1-1,2 0 1,0 1-1,2 0 1,-5 53-1,12-81-111,-1 0 0,0 1 0,1-1 0,-1 0 0,0 1 0,1-1 0,0 0 0,-1 0 0,1 0 0,0 0 0,-1 0 0,1 0 0,0 0 0,0 0 0,0 0 0,0 0 0,0 0 0,0 0 0,0 0 0,0-1 0,1 1 0,-1 0 0,0-1 0,0 1 0,1-1 0,-1 0 0,0 1 0,0-1 0,1 0 0,-1 0 0,0 0 0,2 0 0,55 1 0,-43-1 0,37-3-1395,0-2 0,94-23 0,-135 24-4953,-3-3-3907</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4:33.261"/>
    </inkml:context>
    <inkml:brush xml:id="br0">
      <inkml:brushProperty name="width" value="0.025" units="cm"/>
      <inkml:brushProperty name="height" value="0.025" units="cm"/>
      <inkml:brushProperty name="color" value="#66CC00"/>
    </inkml:brush>
  </inkml:definitions>
  <inkml:trace contextRef="#ctx0" brushRef="#br0">233 0 19442,'0'0'6727,"-3"12"-5467,-6 11-1022,-2 0 1,-1-1 0,0 0-1,-2-1 1,-1-1 0,-16 20 0,-87 105 3236,117-185-3283,8-4-217,1 1-1,2 1 1,18-49 0,-18 74-164,-3 26-129,-2 32 72,-3 25 354,3 51 351,-3-104-411,0 1 0,1 0-1,0-1 1,1 1 0,11 24 0,-15-36-48,0-1 0,0 0 0,1-1 0,-1 1 0,0 0 0,1 0 0,-1 0 0,1 0 0,-1 0 0,1 0 0,-1 0 0,1-1 0,0 1 0,-1 0 0,1 0 0,0-1 0,0 1 0,0 0 0,0-1 0,-1 1 0,1-1 0,0 1 0,0-1 0,0 0 0,0 1 0,2-1 0,-3-1 0,1 1 0,0-1 0,0 0 0,0 0 0,-1 0 0,1 0 0,0-1 0,-1 1 0,1 0 0,-1 0 0,1 0 0,-1 0 0,0 0 0,1-1 0,-1 1 0,0 0 0,0-2 0,2-62 0,-4 52 0,-1 0 0,0-1 0,-1 1 0,-1 0 0,0 1 0,0-1 0,-15-21 0,16 27 0,0 1 0,0-1 0,-1 1 0,0 0 0,0 0 0,-1 1 0,0-1 0,0 1 0,0 0 0,0 1 0,-1-1 0,0 1 0,0 1 0,0-1 0,-9-2 0,71 22-508,0 3-1,-2 2 1,73 39-1,-107-49-4349,-2-4-3849</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4:33.841"/>
    </inkml:context>
    <inkml:brush xml:id="br0">
      <inkml:brushProperty name="width" value="0.025" units="cm"/>
      <inkml:brushProperty name="height" value="0.025" units="cm"/>
      <inkml:brushProperty name="color" value="#66CC00"/>
    </inkml:brush>
  </inkml:definitions>
  <inkml:trace contextRef="#ctx0" brushRef="#br0">1 28 15439,'0'0'12812,"83"2"-11243,-32-2-512,8-4-608,4-2-353,-4 0-32,-5 1-865,-12 0-1153,-12 2-1377,-14 3-1217</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4:34.182"/>
    </inkml:context>
    <inkml:brush xml:id="br0">
      <inkml:brushProperty name="width" value="0.025" units="cm"/>
      <inkml:brushProperty name="height" value="0.025" units="cm"/>
      <inkml:brushProperty name="color" value="#66CC00"/>
    </inkml:brush>
  </inkml:definitions>
  <inkml:trace contextRef="#ctx0" brushRef="#br0">1 1 10282,'0'0'14894,"54"25"-12011,-1-25-1602,7 0-897,6 0-288,0-3-32,-6-3-128,-7 3-1377,-12 0-2371,-13 0-2370,-5-1-6534</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5:50.067"/>
    </inkml:context>
    <inkml:brush xml:id="br0">
      <inkml:brushProperty name="width" value="0.025" units="cm"/>
      <inkml:brushProperty name="height" value="0.025" units="cm"/>
      <inkml:brushProperty name="color" value="#66CC00"/>
    </inkml:brush>
  </inkml:definitions>
  <inkml:trace contextRef="#ctx0" brushRef="#br0">28 0 8968,'0'1'10870,"0"10"-9648,-2 79 4053,-10 44-2571,-2 94-535,14-223-2073,4 30 805,-3-34-886,-1 0-1,1-1 0,-1 1 0,1 0 0,-1-1 0,1 1 0,-1-1 0,1 1 0,0 0 0,-1-1 0,1 0 0,0 1 0,0-1 0,-1 1 0,1-1 0,0 0 0,0 1 0,0-1 0,-1 0 0,1 0 0,0 0 0,0 0 0,0 0 0,0 0 0,0 0 0,-1 0 1,1 0-1,0 0 0,0 0 0,0 0 0,0-1 0,-1 1 0,1 0 0,0-1 0,0 1 0,-1 0 0,1-1 0,0 1 0,1-2 0,10-7-14,1-1 0,-1 0 0,-1-1 0,0-1 0,-1 1 0,0-2 0,12-18 0,-8 12 0,22-27 16,-15 20-56,0-1 0,-2-1 0,30-58 0,-47 77-1321,-4 3-7448,-5 5 994</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5:50.409"/>
    </inkml:context>
    <inkml:brush xml:id="br0">
      <inkml:brushProperty name="width" value="0.025" units="cm"/>
      <inkml:brushProperty name="height" value="0.025" units="cm"/>
      <inkml:brushProperty name="color" value="#66CC00"/>
    </inkml:brush>
  </inkml:definitions>
  <inkml:trace contextRef="#ctx0" brushRef="#br0">5 1 13261,'0'0'7495,"-4"55"-4645,6-40 1,10 0-577,6-1-352,3 1-865,2-1-769,1 3-192,0 0-160,0 1-1313,-6-3-1185,-3-3-2884,-5-5-2401</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5:50.875"/>
    </inkml:context>
    <inkml:brush xml:id="br0">
      <inkml:brushProperty name="width" value="0.025" units="cm"/>
      <inkml:brushProperty name="height" value="0.025" units="cm"/>
      <inkml:brushProperty name="color" value="#66CC00"/>
    </inkml:brush>
  </inkml:definitions>
  <inkml:trace contextRef="#ctx0" brushRef="#br0">17 86 12876,'0'0'10479,"-4"10"-8861,1-4-1456,1-4-46,1 1 0,0-1 0,0 1 0,0-1 1,0 1-1,0 0 0,1 0 0,-1-1 1,1 1-1,-1 4 0,2-5-37,-1-1-1,1 1 1,-1-1-1,1 1 1,0-1 0,0 0-1,0 1 1,-1-1-1,1 0 1,1 0 0,-1 1-1,0-1 1,0 0-1,0 0 1,1 0 0,-1 0-1,0-1 1,1 1-1,-1 0 1,0-1 0,1 1-1,-1 0 1,1-1-1,0 0 1,-1 1 0,1-1-1,2 0 1,21 5 282,0-1 0,1-1 0,-1-2 0,1 0 0,31-4 0,130-24 1578,-160 22-1891,236-43-48,298-44 0,-533 92-630,-26 0-833,-12 0-4078,-6 0-1602,-5 0-7324</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0:01.138"/>
    </inkml:context>
    <inkml:brush xml:id="br0">
      <inkml:brushProperty name="width" value="0.025" units="cm"/>
      <inkml:brushProperty name="height" value="0.025" units="cm"/>
    </inkml:brush>
  </inkml:definitions>
  <inkml:trace contextRef="#ctx0" brushRef="#br0">1 0 14734,'0'0'14350,"60"15"-13518,-28-15-415,-1 0-321,1 0-64,0 0-801,-6 0-2562,-1 0-4773</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5:52.294"/>
    </inkml:context>
    <inkml:brush xml:id="br0">
      <inkml:brushProperty name="width" value="0.025" units="cm"/>
      <inkml:brushProperty name="height" value="0.025" units="cm"/>
      <inkml:brushProperty name="color" value="#66CC00"/>
    </inkml:brush>
  </inkml:definitions>
  <inkml:trace contextRef="#ctx0" brushRef="#br0">3665 0 5061,'0'0'11856,"-3"8"-11167,0-1-569,2-6-92,0-1-1,0 1 0,1 1 1,-1-1-1,0 0 1,1 0-1,-1 0 1,1 0-1,-1 0 0,1 1 1,0-1-1,-1 0 1,1 0-1,0 0 1,0 1-1,0-1 0,0 0 1,0 1-1,0-1 1,0 0-1,0 0 0,0 1 1,1-1-1,-1 0 1,1 0-1,-1 0 1,1 0-1,-1 1 0,1-1 1,-1 0-1,1 0 1,0 0-1,0 0 1,0 0-1,-1 0 0,1 0 1,0-1-1,0 1 1,2 1-1,-1-2-5,-1 1-1,1 0 0,-1-1 1,0 1-1,1 0 1,-1-1-1,0 1 0,1 0 1,-1 0-1,0 0 0,0 0 1,0 0-1,0 0 1,0 1-1,0-1 0,0 0 1,-1 0-1,1 1 1,0-1-1,-1 0 0,1 1 1,-1-1-1,1 1 1,-1-1-1,1 1 0,-1-1 1,0 1-1,0 2 1,-1-2-10,0 1 0,0-1 0,0 1 0,-1-1-1,1 0 1,-1 1 0,1-1 0,-1 0 0,0 0 0,0 0 0,0 0 0,0 0 0,0-1 0,-3 3 0,-10 5 28,0 0 1,0-1-1,-31 12 0,-7-4 385,0-2 0,0-2-1,-1-2 1,-76 2 0,-221-10-308,316-3-73,-727-63-153,-47-1-295,663 66 594,-241 31 0,280-14 929,2 4 0,-201 70 0,84 2 2399,276-118-8856,-25 1 1185,2-5-1522</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5:52.653"/>
    </inkml:context>
    <inkml:brush xml:id="br0">
      <inkml:brushProperty name="width" value="0.025" units="cm"/>
      <inkml:brushProperty name="height" value="0.025" units="cm"/>
      <inkml:brushProperty name="color" value="#66CC00"/>
    </inkml:brush>
  </inkml:definitions>
  <inkml:trace contextRef="#ctx0" brushRef="#br0">639 10 13581,'0'0'7874,"-9"-3"-6454,7 2-1316,-1 0 1,1 0-1,-1 0 0,1 0 1,-1 1-1,1-1 0,-1 1 0,0-1 1,1 1-1,-1 0 0,0 0 1,-5 1-1,5 1-6,-1-1 1,0 1-1,1 1 0,-1-1 1,1 0-1,0 1 0,0-1 0,0 1 1,0 0-1,0 0 0,-3 6 1,-201 220 3664,119-137-3021,-130 177 0,213-262-740,-18 30 23,22-35-28,0-1 0,0 1 1,0 0-1,1-1 0,-1 1 1,0 0-1,1 0 0,-1-1 1,1 1-1,0 0 0,0 0 1,0 0-1,0 0 1,0-1-1,0 1 0,0 0 1,1 4-1,1-5-9,-1-1 1,1 1-1,0 0 0,0 0 0,-1-1 1,1 1-1,0 0 0,0-1 0,0 0 1,0 0-1,0 1 0,0-1 1,0 0-1,0 0 0,-1-1 0,1 1 1,0 0-1,0-1 0,3 0 0,0 0-25,41-7-389,-1-3-1,69-25 1,6-2-1349,127-22-5528,-122 30-533</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5:54.629"/>
    </inkml:context>
    <inkml:brush xml:id="br0">
      <inkml:brushProperty name="width" value="0.025" units="cm"/>
      <inkml:brushProperty name="height" value="0.025" units="cm"/>
      <inkml:brushProperty name="color" value="#66CC00"/>
    </inkml:brush>
  </inkml:definitions>
  <inkml:trace contextRef="#ctx0" brushRef="#br0">129 1 8616,'0'0'14857,"-10"5"-13437,3-1-1282,0 0 1,0 1-1,0 0 0,1 0 1,0 0-1,0 1 1,0 0-1,0 0 0,1 1 1,0-1-1,1 1 1,-6 11-1,4-6 8,0 1-1,1 0 1,0 0-1,2 0 1,-1 1-1,1-1 1,1 1 0,1 0-1,0 0 1,1 17-1,0-29-123,0-1 0,1 1 0,-1 0-1,0-1 1,1 1 0,-1-1 0,1 1-1,0-1 1,-1 0 0,1 1 0,0-1-1,0 0 1,0 1 0,0-1 0,0 0-1,0 0 1,1 0 0,-1 0-1,0 0 1,0 0 0,1 0 0,2 1-1,-1-1 75,1 1 0,0-1 0,0-1 0,-1 1 0,1 0 0,0-1 0,0 0 0,0 0 0,5-1 0,0 0 100,0 0 0,0-1 0,0 0 0,0-1 0,0 0 0,-1 0-1,14-7 1,-9 1-85,0 0 0,0-1 0,-1 0-1,-1-1 1,1-1 0,-2 1 0,1-2-1,-2 1 1,0-1 0,0-1 0,7-16 0,-46 118-13,28-77-95,-1 0-1,1-1 0,1 1 1,0 0-1,0 0 0,1 0 1,2 15-1,-1-24-2,0 0 0,0 0 0,0 1 0,0-1 0,0 0 0,0 0 0,1 0 0,-1 0 0,1 0 0,-1 0 0,1 0 0,0-1 0,0 1 0,-1-1 0,1 1 0,1-1 0,-1 0 0,0 0 0,0 0 0,0 0 0,1 0 0,-1 0 0,0 0 0,1-1 0,-1 1 0,0-1 0,1 0 0,-1 0 0,1 0 0,-1 0 0,1 0 0,2-1 0,3 1 0,0-1 0,0 0 0,0 0 0,-1-1 0,1 0 0,0 0 0,-1-1 0,0 0 0,8-4 0,-6 1 0,0-1 0,-1 0 0,0 0 0,0-1 0,0 0 0,-1-1 0,0 1 0,-1-1 0,8-13 0,-11 17 0,0-1 0,-1 1 0,1-1 0,-1 0 0,0 0 0,0 0 0,-1-1 0,0 1 0,0 0 0,0-1 0,-1 1 0,0 0 0,0-1 0,0 1 0,-1 0 0,0-1 0,-3-8 0,2 12-26,0 0-1,0 1 1,0-1-1,0 1 1,-1 0-1,1 0 1,-1 0-1,1 0 1,-1 0-1,0 0 1,1 1-1,-1-1 1,0 1-1,0 0 1,0 0-1,-1 0 1,1 0-1,0 1 1,0-1-1,0 1 1,-1 0-1,1-1 1,0 2 0,-5-1-1,6 0-55,0 0 1,-1 0-1,1 0 0,0 0 1,-1 0-1,1 0 1,0 1-1,0-1 0,-1 1 1,1 0-1,0-1 0,0 1 1,0 0-1,0 0 0,0 0 1,0 1-1,0-1 0,0 0 1,0 1-1,0 0 0,1-1 1,-1 1-1,1 0 1,-1 0-1,1-1 0,0 1 1,-1 0-1,1 0 0,0 1 1,1-1-1,-1 0 0,0 0 1,0 4-1,1-6-132,0 1 0,0-1 0,0 0 0,0 1-1,0-1 1,0 0 0,0 0 0,0 1 0,0-1 0,0 0 0,0 1-1,0-1 1,0 0 0,0 0 0,0 1 0,0-1 0,1 0-1,-1 0 1,0 1 0,0-1 0,0 0 0,0 0 0,1 0 0,-1 1-1,0-1 1,0 0 0,1 0 0,-1 0 0,0 0 0,0 1 0,1-1-1,-1 0 1,0 0 0,0 0 0,1 0 0,-1 0 0,0 0 0,1 0-1,-1 0 1,0 0 0,0 0 0,1 0 0,-1 0 0,0 0 0,1 0-1,-1 0 1,0 0 0,0 0 0,1-1 0,1 1-460,15 0-7569</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5:55.250"/>
    </inkml:context>
    <inkml:brush xml:id="br0">
      <inkml:brushProperty name="width" value="0.025" units="cm"/>
      <inkml:brushProperty name="height" value="0.025" units="cm"/>
      <inkml:brushProperty name="color" value="#66CC00"/>
    </inkml:brush>
  </inkml:definitions>
  <inkml:trace contextRef="#ctx0" brushRef="#br0">232 0 19154,'0'0'11205,"-3"10"-10228,-4 12-790,-1-1-1,0 0 0,-2 0 1,-18 28-1,-61 84 313,103-156-499,23-44 0,-26 44 0,0 0 0,2 1 0,20-25 0,-29 78 0,-13 59 0,5-74 0,2 1 0,0-1 0,1 1 0,0 0 0,4 33 0,-2-49 0,-1 0 0,1 0 0,-1 0 0,1 0 0,-1 0 0,1 0 0,0 0 0,-1 0 0,1 0 0,0 0 0,0 0 0,0 0 0,0 0 0,0-1 0,0 1 0,0 0 0,0-1 0,0 1 0,0-1 0,0 1 0,0-1 0,0 1 0,1-1 0,-1 0 0,0 0 0,0 0 0,0 0 0,1 1 0,-1-1 0,0-1 0,0 1 0,0 0 0,1 0 0,-1 0 0,0-1 0,0 1 0,0 0 0,0-1 0,0 1 0,0-1 0,0 0 0,1 1 0,-2-1 0,1 0 0,0 0 0,0 1 0,0-1 0,0 0 0,0 0 0,-1 0 0,1 0 0,0-1 0,0-5 0,0 0 0,0 0 0,-1 1 0,0-1 0,-1 0 0,1 0 0,-1 0 0,-1 1 0,1-1 0,-1 1 0,0-1 0,-1 1 0,1-1 0,-1 1 0,-1 0 0,1 0 0,-1 1 0,0-1 0,0 1 0,-1 0 0,1 0 0,-1 0 0,-8-5 0,3 0 0,-1 1 0,0 1 0,-1 0 0,0 1 0,0 0 0,-1 1 0,1 0 0,-2 1 0,1 0 0,-21-4 0,11 8 0,63 20 0,99 21-1435,-13-4-3926,-103-27-5396</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5:55.979"/>
    </inkml:context>
    <inkml:brush xml:id="br0">
      <inkml:brushProperty name="width" value="0.025" units="cm"/>
      <inkml:brushProperty name="height" value="0.025" units="cm"/>
      <inkml:brushProperty name="color" value="#66CC00"/>
    </inkml:brush>
  </inkml:definitions>
  <inkml:trace contextRef="#ctx0" brushRef="#br0">3 0 12716,'-3'14'5477,"3"-6"-3587,10-1 256,19-5 0,11-1 64,12-1-256,10 0-865,5-3-576,2-2-321,-4 1-96,-9 4-224,-13 0-1410,-11 10-1569,-17 3-576,-15 0-417,-1-1-1986</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5:56.323"/>
    </inkml:context>
    <inkml:brush xml:id="br0">
      <inkml:brushProperty name="width" value="0.025" units="cm"/>
      <inkml:brushProperty name="height" value="0.025" units="cm"/>
      <inkml:brushProperty name="color" value="#66CC00"/>
    </inkml:brush>
  </inkml:definitions>
  <inkml:trace contextRef="#ctx0" brushRef="#br0">0 1 12684,'0'0'13741,"92"17"-11307,-33-17-768,6-1-865,4-5-545,-5 2-224,-3 4-609,-7 0-2049,-7 0-3684,-5 0-7815</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5:56.992"/>
    </inkml:context>
    <inkml:brush xml:id="br0">
      <inkml:brushProperty name="width" value="0.025" units="cm"/>
      <inkml:brushProperty name="height" value="0.025" units="cm"/>
      <inkml:brushProperty name="color" value="#66CC00"/>
    </inkml:brush>
  </inkml:definitions>
  <inkml:trace contextRef="#ctx0" brushRef="#br0">1 1 6726,'0'0'18055,"5"10"-16555,-1-3-1285,0 0 0,0 0 0,-1 1 0,0 0 0,-1-1 0,1 1 0,-1 0 0,-1 0 0,0 1 0,0 8 0,-4 258 3810,3-274-4022,0 0 0,0 0-1,0 0 1,0 0 0,0 0 0,1 0 0,-1-1 0,0 1 0,1 0 0,-1 0-1,1 0 1,-1-1 0,1 1 0,-1 0 0,1 0 0,-1-1 0,1 1-1,0 0 1,-1-1 0,1 1 0,0-1 0,0 1 0,-1-1 0,1 1-1,0-1 1,0 1 0,0-1 0,0 0 0,0 0 0,-1 1 0,1-1-1,0 0 1,0 0 0,0 0 0,0 0 0,0 0 0,0 0 0,0 0-1,0 0 1,0-1 0,1 1 0,4-1-7,0 0 0,-1-1 0,1 1 0,0-1 0,9-5 0,16-12 4,-1-2 0,-1-1 0,-2-1 0,0-1 0,-1-1 0,-1-2 0,-2 0 0,35-54 0,-49 62-1806,-11 12-2500,-1 8 3519,1-1 0,0 0 0,-1 1 0,1 0 0,0-1 0,-1 1 0,1 0 0,0 0 0,0 0 0,0 1 0,-3 1 0,-18 11-6495</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5:57.349"/>
    </inkml:context>
    <inkml:brush xml:id="br0">
      <inkml:brushProperty name="width" value="0.025" units="cm"/>
      <inkml:brushProperty name="height" value="0.025" units="cm"/>
      <inkml:brushProperty name="color" value="#66CC00"/>
    </inkml:brush>
  </inkml:definitions>
  <inkml:trace contextRef="#ctx0" brushRef="#br0">1 0 8392,'0'0'12460,"17"51"-9770,0-43-95,1 2-353,2-2-833,-2 3-928,2 1-385,-2 5-288,-5 2-1698,-1-1-2691,-3-1-3010</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5:57.692"/>
    </inkml:context>
    <inkml:brush xml:id="br0">
      <inkml:brushProperty name="width" value="0.025" units="cm"/>
      <inkml:brushProperty name="height" value="0.025" units="cm"/>
      <inkml:brushProperty name="color" value="#66CC00"/>
    </inkml:brush>
  </inkml:definitions>
  <inkml:trace contextRef="#ctx0" brushRef="#br0">1 200 10954,'0'0'8574,"16"2"-6642,31 0-389,1-2 0,-1-2 0,72-12-1,572-82 2770,6 41-3573,100 20-1396,-682 34 624,-101 2-4018,-80 2-4143,25-3-471</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5:58.189"/>
    </inkml:context>
    <inkml:brush xml:id="br0">
      <inkml:brushProperty name="width" value="0.025" units="cm"/>
      <inkml:brushProperty name="height" value="0.025" units="cm"/>
      <inkml:brushProperty name="color" value="#66CC00"/>
    </inkml:brush>
  </inkml:definitions>
  <inkml:trace contextRef="#ctx0" brushRef="#br0">16 0 15086,'0'0'6284,"-1"14"-5233,-13 425 7710,14-436-8707,0-1 0,0 1 0,0 0 1,1 0-1,-1 0 0,1 0 1,0 0-1,0-1 0,0 1 1,0 0-1,0-1 0,1 1 0,-1-1 1,1 1-1,3 3 0,-3-5-26,-1 0-1,1 0 1,0 0 0,-1 0-1,1 0 1,0-1-1,0 1 1,0-1-1,0 1 1,-1-1 0,1 0-1,0 0 1,0 0-1,0 0 1,0 0-1,0 0 1,0 0-1,0-1 1,0 1 0,-1-1-1,1 1 1,0-1-1,0 0 1,0 0-1,2-2 1,18-10-28,0-2 0,-2 0 0,0-2 0,0 0 0,27-33 0,-14 16 0,15-13 0,194-209 0,-242 256-108,1 0 1,-1-1-1,0 1 1,1 0-1,-1 0 1,0 0-1,1-1 1,-1 1-1,0 0 1,1 0-1,-1-1 1,0 1-1,0 0 1,0-1-1,1 1 1,-1 0-1,0-1 0,0 1 1,0 0-1,1-1 1,-1 1-1,0-1 1,0 1-1,0 0 1,0-1-1,0 1 1,0-1-1,0 1 1,0 0-1,0-1 1,0 1-1,0 0 1,0-1-1,0 1 0,-1-1 1,1 1-1,0 0 1,0-1-1,0 1 1,0 0-1,-1-1 1,-17 2-8766,-7 9-544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0:50.957"/>
    </inkml:context>
    <inkml:brush xml:id="br0">
      <inkml:brushProperty name="width" value="0.025" units="cm"/>
      <inkml:brushProperty name="height" value="0.025" units="cm"/>
    </inkml:brush>
  </inkml:definitions>
  <inkml:trace contextRef="#ctx0" brushRef="#br0">95 1 3203,'0'0'14382,"-8"9"-9300,-67 85 144,74-93-5178,0-1 1,1 1-1,-1 0 1,1-1-1,-1 1 0,1 0 1,-1-1-1,1 1 0,-1 0 1,1 0-1,0 0 0,0-1 1,-1 1-1,1 0 1,0 0-1,0 0 0,0 0 1,0 0-1,0-1 0,0 1 1,0 0-1,0 0 0,0 0 1,0 0-1,0 0 1,1 1-1,0-2-26,0 0-1,0 1 1,0-1 0,0 0-1,0 1 1,0-1 0,0 0-1,0 0 1,0 0 0,0 0-1,0 0 1,0 0-1,0 0 1,0 0 0,0 0-1,0 0 1,2-1 0,55-21-59,-52 19 150,-4 2-95,69-26 48,-65 26-28,-1-1 0,1 1 0,-1 0 0,1 0 0,0 1 0,0 0 0,-1 0 0,1 0 0,0 0 0,0 1 0,5 1 0,-9 0 15,-1-1 1,1 0-1,0 0 1,-1 1 0,0-1-1,1 1 1,-1-1 0,0 1-1,1 0 1,-1-1-1,0 1 1,0 0 0,0 0-1,-1 0 1,1 0-1,0 0 1,-1 0 0,1 0-1,-1 0 1,0 0 0,0 0-1,1 0 1,-1 0-1,-1 0 1,1 0 0,-1 3-1,1 2 80,-1-1 0,1 0-1,-1 0 1,-1 0 0,1 0-1,-1 0 1,-5 10 0,-1-5-143,0-1 1,-1 0 0,0 0 0,0-1-1,-1 0 1,-1 0 0,1-1-1,-1-1 1,0 0 0,-1 0 0,0-1-1,0-1 1,0 0 0,-1-1 0,0 0-1,1 0 1,-1-2 0,-16 2-1,28-4-239,0 0-1,0-1 0,0 1 1,0 0-1,0-1 0,0 1 1,0-1-1,0 1 0,0-1 0,0 0 1,1 1-1,-1-1 0,0 0 1,0 0-1,1 0 0,-1 1 0,0-1 1,1 0-1,-1 0 0,1 0 1,-1 0-1,1 0 0,-1 0 1,1 0-1,0 0 0,0 0 0,-1 0 1,1 0-1,0-1 0,0 1 1,0 0-1,0 0 0,0 0 0,1 0 1,-1 0-1,0 0 0,0 0 1,1 0-1,-1-1 0,1-6-1623,-1-26-7048</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5:58.527"/>
    </inkml:context>
    <inkml:brush xml:id="br0">
      <inkml:brushProperty name="width" value="0.025" units="cm"/>
      <inkml:brushProperty name="height" value="0.025" units="cm"/>
      <inkml:brushProperty name="color" value="#66CC00"/>
    </inkml:brush>
  </inkml:definitions>
  <inkml:trace contextRef="#ctx0" brushRef="#br0">1 0 15118,'0'0'5894,"2"50"-3011,12-37-161,5 1-704,2 1-1057,6-1-705,4 0-192,1 0-544,-1 1-1474,0-5-1794,-4-2-2754,0-6-10282</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5:58.873"/>
    </inkml:context>
    <inkml:brush xml:id="br0">
      <inkml:brushProperty name="width" value="0.025" units="cm"/>
      <inkml:brushProperty name="height" value="0.025" units="cm"/>
      <inkml:brushProperty name="color" value="#66CC00"/>
    </inkml:brush>
  </inkml:definitions>
  <inkml:trace contextRef="#ctx0" brushRef="#br0">221 1 15855,'0'0'9513,"-24"61"-8040,14-25-191,3 5-642,4 1-159,2-1-257,1-1-160,0-5 0,0-4-64,1-7-705,1-4-512,-2-8-641,0-9-704,-12-7-7592</inkml:trace>
  <inkml:trace contextRef="#ctx0" brushRef="#br0" timeOffset="1">0 126 15310,'0'0'12236,"59"16"-11435,-23-8-577,7-4-160,1 0-160,4-4-1281,9 0-2051,-4 0-2914,-1-9 609,-2-5-5317</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5:59.198"/>
    </inkml:context>
    <inkml:brush xml:id="br0">
      <inkml:brushProperty name="width" value="0.025" units="cm"/>
      <inkml:brushProperty name="height" value="0.025" units="cm"/>
      <inkml:brushProperty name="color" value="#66CC00"/>
    </inkml:brush>
  </inkml:definitions>
  <inkml:trace contextRef="#ctx0" brushRef="#br0">0 321 18770,'0'0'10757,"12"0"-9279,-3-1-1367,0 0 0,0-1 0,0 0 0,1 0 1,-2-1-1,1 0 0,0-1 0,-1 0 0,1 0 0,-1-1 0,0 0 0,-1 0 0,1-1 0,12-12 0,14-16-71,55-73-1,-4 5-22,-84 101-17,0 0 0,-1 0 0,1 0 0,0 0 0,0 1 0,0-1 0,0 0 0,-1 0 0,1 1 0,0-1 0,1 1 0,-1-1 0,0 1 0,0-1 0,0 1 0,0 0 0,0-1 0,2 1 0,-3 0 0,1 0 0,-1 1 0,1-1 0,-1 0 0,1 0 0,-1 1 0,1-1 0,-1 1 0,0-1 0,1 0 0,-1 1 0,0-1 0,1 1 0,-1-1 0,0 1 0,1-1 0,-1 1 0,0-1 0,0 1 0,0-1 0,1 1 0,-1-1 0,0 1 0,0 0 0,0 0 0,-1 48 0,0-45 0,-11 95-138,5-51-795,2 1 1,2 86-1,10-100-5030,5-7-4580</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6:08.009"/>
    </inkml:context>
    <inkml:brush xml:id="br0">
      <inkml:brushProperty name="width" value="0.025" units="cm"/>
      <inkml:brushProperty name="height" value="0.025" units="cm"/>
      <inkml:brushProperty name="color" value="#66CC00"/>
    </inkml:brush>
  </inkml:definitions>
  <inkml:trace contextRef="#ctx0" brushRef="#br0">94 598 11275,'0'0'315,"-2"11"-166,-21 182 3273,2 245 0,16-254-2246,11 457-14,8-406-580,-26 368 0,-2-161 1702,3-44-2086,-14 794 1115,28-1127-1282,2 0-1,4 0 0,2-1 0,4-1 1,44 123-1,-51-169-21,1 0 0,1-1 1,0 0-1,1-1 0,1 0 0,26 25 0,92 71 86,-103-90-67,-8-7-29,1-2-1,0 0 1,0-1 0,1-1 0,0-1-1,1-1 1,0-1 0,0-1 0,1 0-1,32 2 1,24-1 67,136-6-1,-103-3-17,208 2 36,1594-28 302,-1137 5 429,275-17-157,-141 7 682,-574 22-379,-335 11-955,0-1 0,0 0 0,0 0 0,1 0 0,-1 0 0,0 0 0,0 0 0,0 0 0,-1-1 0,1 1 0,0-1 0,0 1 0,-1-1 0,1 0 0,-1 0 0,0 0 0,1 0 0,1-3 0,24-47 19,-22 40-41,216-459 16,-109 229 15,-11-4-1,-11-4 1,76-345 0,-83 203-492,-16-2 0,27-783 0,-91 753 353,25-557 366,-18 883-140,5-106 57,-16 201-152,1 1 0,-1-1 1,0 1-1,1 0 0,-1-1 0,0 1 0,-1 0 0,1-1 0,0 1 1,-1 0-1,1 0 0,-1 0 0,0 0 0,1 0 0,-1 1 0,0-1 1,0 0-1,0 1 0,0 0 0,-1-1 0,1 1 0,0 0 0,-1 0 1,1 0-1,0 0 0,-4 0 0,-5-3 57,-1 1 0,1 0 0,-1 1 0,-14-1 0,-285-2-190,66 3 27,-1096-22 135,263 9-2,274 7-5,-852 104 1,1356-61 213,2 13 1,-499 148 0,741-177-943,53-19-2888,6-3 1111,0 0 531,20-17-7664</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6:09.189"/>
    </inkml:context>
    <inkml:brush xml:id="br0">
      <inkml:brushProperty name="width" value="0.025" units="cm"/>
      <inkml:brushProperty name="height" value="0.025" units="cm"/>
      <inkml:brushProperty name="color" value="#66CC00"/>
    </inkml:brush>
  </inkml:definitions>
  <inkml:trace contextRef="#ctx0" brushRef="#br0">1 0 11531,'0'0'10378,"78"43"-8873,-25-36-288,8 0-320,9-5-416,2 2-417,-4-1-224,-7 1-833,-12-1-321,-10 0-1120,-20-3-1249,-13 0-2147</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6:09.544"/>
    </inkml:context>
    <inkml:brush xml:id="br0">
      <inkml:brushProperty name="width" value="0.025" units="cm"/>
      <inkml:brushProperty name="height" value="0.025" units="cm"/>
      <inkml:brushProperty name="color" value="#66CC00"/>
    </inkml:brush>
  </inkml:definitions>
  <inkml:trace contextRef="#ctx0" brushRef="#br0">486 0 4708,'0'0'17452,"0"4"-17282,-1-1-132,-1 0-1,1 0 0,0 0 0,-1 0 0,0 0 0,0-1 1,1 1-1,-2 0 0,1-1 0,0 1 0,0-1 0,-1 0 0,0 0 1,1 0-1,-5 2 0,-56 33 928,35-22-357,-62 36 988,32-19-365,1 2 1,-66 52-1,120-84-1204,0 1 0,0-1 0,1 1 0,-1 0 0,1 0 0,-1 0 0,1 0 0,0 0 0,0 1 0,-3 5 0,5-8-24,0 0 0,0 1 1,0-1-1,0 0 0,0 0 0,0 1 1,0-1-1,0 0 0,1 0 0,-1 0 0,0 0 1,1 1-1,-1-1 0,1 0 0,-1 0 1,1 0-1,0 0 0,-1 0 0,1 0 1,0 0-1,0 0 0,-1-1 0,1 1 1,0 0-1,0 0 0,0-1 0,0 1 0,0 0 1,0-1-1,1 1 0,-1-1 0,0 1 1,0-1-1,0 0 0,0 0 0,2 1 1,42 12-158,-1-2 0,80 8 0,-23-3-1867,32 7-3968,-71-14 207</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6:11.489"/>
    </inkml:context>
    <inkml:brush xml:id="br0">
      <inkml:brushProperty name="width" value="0.025" units="cm"/>
      <inkml:brushProperty name="height" value="0.025" units="cm"/>
      <inkml:brushProperty name="color" value="#66CC00"/>
    </inkml:brush>
  </inkml:definitions>
  <inkml:trace contextRef="#ctx0" brushRef="#br0">352 40 13293,'0'0'12187,"-9"16"-11573,-51 83 173,-5-4-1,-153 174 1,255-316-4898,-2-2 1,-3-1 0,-1-1-1,33-80 1,-24 51 2833,1 3 4181,-39 73-2111,0 0 0,0 1 0,1-1 0,-1 1 0,1-1 0,0 1 0,4-4 0,-6 6-710,-1 1 0,0 0 0,0 0 0,0 0 0,1 0 0,-1 0 0,0 0 0,0 0 0,1 0 0,-1-1 0,0 1 0,0 0 0,0 0 0,1 0 0,-1 0 0,0 0 1,0 0-1,1 0 0,-1 0 0,0 0 0,0 1 0,1-1 0,-1 0 0,0 0 0,0 0 0,0 0 0,1 0 0,-1 0 0,0 0 0,0 0 0,0 1 0,1-1 0,-1 0 0,0 0 0,0 0 0,0 0 0,0 1 1,1-1-1,-1 0 0,0 1 0,3 20 1197,-5 28 22,-3-1-1,-12 54 1,-7 63 1221,19 82-1808,5-247-710,0 1 0,0-1 0,0 0 0,0 1 0,0-1 0,0 0 0,0 1 0,0-1 0,0 0 0,0 0 0,0 1 0,0-1 0,0 0 0,-1 1 0,1-1 0,0 0 1,0 0-1,0 1 0,0-1 0,-1 0 0,1 0 0,0 1 0,0-1 0,-1 0 0,1 0 0,0 0 0,0 0 0,-1 1 0,1-1 0,0 0 0,0 0 0,-1 0 0,1 0 0,0 0 0,-1 0 0,1 0 0,0 0 0,-1 0 0,1 0 0,0 0 0,-1 0 0,1 0 0,0 0 1,0 0-1,-1 0 0,1 0 0,0 0 0,-1 0 0,1 0 0,0-1 0,0 1 0,-1 0 0,1 0 0,0 0 0,0 0 0,-1-1 0,1 1 0,0 0 0,0 0 0,0-1 0,-1 1 0,1 0 0,0 0 0,0-1 0,0 1 0,-1-1 0,-14-15 245,8 2-196,-1-1 0,2 1-1,0-1 1,1 0 0,0 0 0,1-1 0,1 1-1,1-1 1,0 0 0,1 0 0,0 1 0,3-24-1,-2 37-54,1 0-1,-1 0 0,1 0 0,0 0 1,-1 0-1,1 0 0,0 0 1,0 0-1,0 1 0,0-1 0,1 0 1,-1 1-1,0-1 0,1 0 0,-1 1 1,1 0-1,-1-1 0,1 1 0,0 0 1,2-1-1,1-1-1,0 1 1,0 0-1,0 0 0,0 1 1,0 0-1,1 0 0,9-1 1,-5 1-5,-1 1 1,0 1-1,0-1 1,0 1-1,0 1 1,0-1-1,0 2 1,0-1-1,11 6 1,-14-5-7,0 1-1,0 0 1,-1 1 0,0-1 0,1 1 0,-1 0 0,-1 1 0,1-1 0,-1 1 0,5 8 0,-7-11 24,0 1 0,0 0 0,-1-1-1,1 1 1,-1 0 0,0 0 0,0 0 0,0 0 0,-1 0 0,0 0 0,1 0 0,-1 0 0,0 0 0,-1 0 0,1 0 0,-1 0 0,0 0-1,0-1 1,-2 8 0,-5 0 1617,6-22-703,6-24-558,57-162-292,-51 177-113,-10 20 36,0 0-1,0-1 1,1 1-1,-1 0 0,0 0 1,0 0-1,1 0 1,-1 0-1,0-1 0,1 1 1,-1 0-1,0 0 0,0 0 1,1 0-1,-1 0 1,0 0-1,1 0 0,-1 0 1,0 0-1,0 0 0,1 0 1,-1 0-1,0 0 1,1 0-1,-1 1 0,0-1 1,0 0-1,1 0 0,-1 0 1,0 0-1,0 0 1,1 1-1,-1-1 0,0 0 1,1 1-1,18 34-212,-1-1 194,-16-32 21,1 0 1,-1 0 0,0 0-1,1 0 1,0 0 0,-1-1-1,1 1 1,0-1 0,0 1-1,0-1 1,0 0-1,0 0 1,0-1 0,0 1-1,0-1 1,0 1 0,0-1-1,1 0 1,-1 0-1,0 0 1,0-1 0,0 1-1,0-1 1,0 1 0,0-1-1,0 0 1,0 0-1,0-1 1,0 1 0,0-1-1,-1 1 1,1-1 0,0 0-1,-1 0 1,3-2-1,4-4 24,0 0-1,-1-1 0,0 0 0,0 0 0,-1-1 1,0 0-1,10-20 0,-8 12-12,-2 0-1,0-1 1,-1 1 0,-1-1-1,0-1 1,2-31 0,-7 51-18,0 1 0,0-1 0,0 0 1,-1 0-1,1 0 0,0 0 0,0 1 0,0-1 1,-1 0-1,1 0 0,0 0 0,0 0 1,0 0-1,-1 0 0,1 0 0,0 0 0,0 0 1,0 0-1,-1 0 0,1 0 0,0 0 0,0 0 1,-1 0-1,1 0 0,0 0 0,0 0 1,0 0-1,-1 0 0,1 0 0,0 0 0,0 0 1,0 0-1,-1 0 0,1 0 0,0-1 0,0 1 1,0 0-1,-1 0 0,1 0 0,0 0 0,0 0 1,0-1-1,0 1 0,0 0 0,-1 0 1,1 0-1,0-1 0,0 1 0,0 0 0,0 0 1,0 0-1,0-1 0,0 1 0,0 0 0,0 0 1,0-1-1,0 1 0,0 0 0,0 0 0,0-1 1,-14 18-114,-2 9 155,1 1 0,1 0 0,1 2 0,2-1 0,1 1 0,1 1 0,1 0 0,2 0-1,1 0 1,-2 53 0,7-80-29,0-1 0,0 1 1,1-1-1,-1 1 0,1-1 0,-1 1 0,1-1 0,0 0 0,0 1 0,0-1 0,0 0 0,0 0 0,1 1 0,-1-1 0,1 0 0,-1 0 0,1 0 1,0-1-1,0 1 0,0 0 0,0-1 0,0 1 0,0-1 0,0 0 0,0 1 0,0-1 0,1 0 0,-1 0 0,1-1 0,-1 1 0,1 0 0,-1-1 1,1 0-1,-1 1 0,4-1 0,0 0 11,1 0 1,-1 0-1,1-1 1,-1 0 0,0 0-1,1 0 1,-1-1-1,0 0 1,0 0-1,0 0 1,0-1 0,0 0-1,6-4 1,-4 1 14,0-1-1,0 1 1,0-1 0,-1-1 0,-1 1-1,1-1 1,-1-1 0,0 1 0,-1-1-1,0 0 1,-1 0 0,1 0 0,-2-1-1,1 1 1,-1-1 0,-1 0 0,0 0-1,1-16 1,-2 26-32,-1-1 0,0 1 0,0-1 0,0 1 0,0-1 0,0 0 0,0 1 0,0-1 0,0 1 0,0-1 0,0 1 0,0-1 0,0 0 0,0 1 0,-1-1 0,1 1 0,0-1 0,0 1 0,-1-1 0,1 1 0,0-1 0,-1 1 0,1-1 0,0 1 0,-1-1 0,1 1 0,-1 0 0,1-1 0,0 1 0,-1 0 0,1-1 0,-2 1 0,-13 10 0,-12 29 0,26-36 0,0 0 0,0 0 0,0-1 0,1 1 0,-1 0 0,1 0 0,-1 0 0,1 0 0,0 0 0,0 0 0,1 0 0,-1 0 0,1 4 0,0-6 0,0 1 0,0-1 0,0 0 0,0 0 0,0 0 0,0 0 0,0 0 0,0 0 0,0 0 0,0 0 0,0 0 0,1-1 0,-1 1 0,0 0 0,1-1 0,-1 1 0,0-1 0,1 1 0,-1-1 0,1 0 0,-1 0 0,1 0 0,-1 1 0,1-1 0,-1-1 0,3 1 0,4-1 0,0 0 0,0 0 0,0-1 0,-1 0 0,1-1 0,0 0 0,-1 0 0,0 0 0,0-1 0,0 0 0,0-1 0,11-9 0,-10 8 0,-1 0 0,1-1 0,-1-1 0,-1 1 0,1-1 0,-1 0 0,-1 0 0,0-1 0,8-17 0,-47 55-155,25-17 174,1 0-1,0 1 0,-8 19 1,14-28-13,0 2 0,0-1 0,1 0 1,-1 0-1,1 0 0,0 1 0,1-1 1,-1 1-1,1-1 0,0 0 0,1 1 1,1 9-1,-1-14-6,0 1 0,0-1 0,0 0 0,0 1 0,0-1 0,0 0 0,1 0 0,-1 0 0,0 0 0,1 0 0,-1 0 0,1 0 0,-1 0 0,1-1 0,-1 1 0,1-1 0,0 1 0,-1-1 0,1 1 0,0-1 0,-1 0 0,1 0 0,0 0 0,0 0 0,-1 0 0,1 0 0,0 0 0,-1-1 0,1 1 0,0-1 0,1 0 0,5 0 0,-1-1 0,1 0 0,-1 0 0,0-1 0,14-6 0,-10 1 0,-1 0 0,1 0 0,-1-1 0,-1 0 0,1 0 0,-2-1 0,1-1 0,-1 1 0,-1-2 0,0 1 0,-1-1 0,7-15 0,-46 69 0,27-32 0,0 0 0,0 1 0,1 0 0,1 0 0,0 1 0,0-1 0,1 1 0,0 0 0,1-1 0,-1 16 0,4-26-4,-1 1 1,0-1-1,0 0 0,0 0 1,1 1-1,-1-1 1,1 0-1,-1 0 0,1 0 1,-1 0-1,1 1 0,0-1 1,-1 0-1,1 0 1,0 0-1,0 0 0,0-1 1,0 1-1,0 0 0,0 0 1,0 0-1,0-1 0,0 1 1,0-1-1,0 1 1,0-1-1,1 1 0,-1-1 1,0 1-1,0-1 0,1 0 1,-1 0-1,0 0 1,1 0-1,-1 0 0,0 0 1,0 0-1,1 0 0,-1 0 1,0-1-1,0 1 1,2-1-1,3 0-109,0 0 1,-1-1-1,1 1 1,-1-1-1,0 0 1,1-1-1,-1 1 0,8-6 1,-4 0-1458,-1 1 0,0-2-1,0 1 1,-1-1 0,1 0 0,-2-1 0,10-18 0,6-16-6256</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6:11.845"/>
    </inkml:context>
    <inkml:brush xml:id="br0">
      <inkml:brushProperty name="width" value="0.025" units="cm"/>
      <inkml:brushProperty name="height" value="0.025" units="cm"/>
      <inkml:brushProperty name="color" value="#66CC00"/>
    </inkml:brush>
  </inkml:definitions>
  <inkml:trace contextRef="#ctx0" brushRef="#br0">234 0 15535,'0'1'4674,"-1"9"-2884,-40 144 6390,31-108-7731,3 1 1,1-1-1,1 53 1,5-81-472,1-12-74,-1-1-1,0 1 1,0 0-1,0 0 1,0 0-1,-1 0 1,0 0-1,0-1 1,-1 1-1,0 0 1,-2 6-1,3-12 88,0 1 0,1 0 0,-1-1 0,0 1 0,1-1 0,-1 1-1,0-1 1,1 1 0,-1-1 0,0 0 0,0 1 0,0-1 0,1 0 0,-1 0 0,0 0-1,0 1 1,0-1 0,0 0 0,1 0 0,-1 0 0,0 0 0,0 0 0,0-1 0,0 1 0,0 0-1,1 0 1,-1 0 0,0-1 0,0 1 0,0 0 0,1-1 0,-1 1 0,0-1 0,1 1 0,-1-1-1,0 1 1,1-1 0,-1 0 0,1 1 0,-1-1 0,0 0 0,1 1 0,0-1 0,-1-1 0,-25-36-1132,24 34 865,-2-4-76,-57-109-5662,54 100 6058,0-1-1,-7-26 1,14 43 71,1 1-1,-1-1 1,0 1-1,0 0 1,0-1-1,0 1 0,1-1 1,-1 1-1,0 0 1,0-1-1,1 1 1,-1 0-1,0-1 1,0 1-1,1 0 1,-1 0-1,0-1 1,1 1-1,-1 0 1,0 0-1,1 0 0,-1-1 1,1 1-1,-1 0 1,0 0-1,1 0 1,-1 0-1,1 0 1,-1 0-1,0 0 1,1 0-1,-1 0 1,1 0-1,-1 0 1,0 0-1,1 0 0,-1 0 1,1 0-1,20 2 1033,-20-2-1003,49 7 1314,-2 1-1998,68 0 1,-115-8 427,-1 0 1,1 1-1,-1-1 1,0 0-1,1 0 1,-1 0-1,1-1 1,-1 1-1,1 0 1,-1 0-1,0 0 1,1 0-1,-1 0 1,0 0-1,1 0 1,-1-1-1,1 1 1,-1 0-1,0 0 1,1-1-1,-1 1 1,0 0-1,0 0 1,1-1-1,-1 1 1,0 0-1,0-1 1,1 1-1,-1 0 1,0-1-1,0 1 1,0-1-1,0 1 1,1 0-1,-1-1 1,0 1-1,0-1 1,-6-17-4978,-11-3-1259</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6:12.234"/>
    </inkml:context>
    <inkml:brush xml:id="br0">
      <inkml:brushProperty name="width" value="0.025" units="cm"/>
      <inkml:brushProperty name="height" value="0.025" units="cm"/>
      <inkml:brushProperty name="color" value="#66CC00"/>
    </inkml:brush>
  </inkml:definitions>
  <inkml:trace contextRef="#ctx0" brushRef="#br0">1 1 18193,'0'0'10154,"64"14"-9802,-31-14-448,-5 0-2178,0 0-3043,-4 0-4036</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6:12.577"/>
    </inkml:context>
    <inkml:brush xml:id="br0">
      <inkml:brushProperty name="width" value="0.025" units="cm"/>
      <inkml:brushProperty name="height" value="0.025" units="cm"/>
      <inkml:brushProperty name="color" value="#66CC00"/>
    </inkml:brush>
  </inkml:definitions>
  <inkml:trace contextRef="#ctx0" brushRef="#br0">99 1 14894,'0'0'15780,"-11"3"-15614,5 1-191,1-1 0,0 1 0,0 1-1,0-1 1,1 1 0,0-1 0,-1 1 0,2 0 0,-1 1 0,1-1 0,-1 1 0,1-1 0,1 1 0,-1 0-1,1 0 1,0 0 0,1 1 0,-1-1 0,1 7 0,1-12-9,0 0-1,1-1 1,-1 1-1,0 0 1,1 0-1,-1-1 1,1 1 0,0-1-1,-1 1 1,1 0-1,-1-1 1,1 1 0,0-1-1,-1 1 1,1-1-1,0 1 1,0-1-1,-1 0 1,1 0 0,0 1-1,0-1 1,0 0-1,-1 0 1,1 0-1,0 1 1,0-1 0,1 0-1,31 3-306,-23-2 55,0 0 42,0 0 0,0 1-1,0 1 1,0-1 0,9 5-1,-18-6 250,0-1 0,0 1 0,0-1 0,1 1 0,-1 0 0,0-1 0,0 1 0,0 0 0,0 0 0,-1 0 0,1 0 0,0 0 0,0 0 0,0 0 0,-1 0 0,1 0 0,-1 0 0,1 0 0,-1 0 0,1 2 0,-1-1 63,0 0 0,0-1 0,-1 1 0,1 0 1,-1-1-1,1 1 0,-1 0 0,0-1 0,1 1 0,-1-1 0,0 1 0,0-1 1,0 0-1,0 1 0,0-1 0,-1 0 0,1 0 0,0 0 0,0 1 0,-2 0 1,-7 5 254,0 0 0,0 0 0,-1-1 1,-14 7-1,22-11-495,-1 0 0,0 0 0,-1-1-1,1 0 1,0 1 0,0-1 0,0-1 0,-1 1 0,1-1 0,-1 1 0,1-1 0,0-1 0,-1 1 0,1-1 0,-7-1 0,4-6-6149,5-8-6005</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0:51.316"/>
    </inkml:context>
    <inkml:brush xml:id="br0">
      <inkml:brushProperty name="width" value="0.025" units="cm"/>
      <inkml:brushProperty name="height" value="0.025" units="cm"/>
    </inkml:brush>
  </inkml:definitions>
  <inkml:trace contextRef="#ctx0" brushRef="#br0">1 5 18129,'0'0'11659,"62"-4"-10346,-31 4-512,5 0-705,4 1-128,4 1-1281,0-2-1378,0 0-2433,0 0-802,-4 0-6181</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6:13.308"/>
    </inkml:context>
    <inkml:brush xml:id="br0">
      <inkml:brushProperty name="width" value="0.025" units="cm"/>
      <inkml:brushProperty name="height" value="0.025" units="cm"/>
      <inkml:brushProperty name="color" value="#66CC00"/>
    </inkml:brush>
  </inkml:definitions>
  <inkml:trace contextRef="#ctx0" brushRef="#br0">1 0 8200,'0'0'16314,"1"10"-14665,0 20-622,5 48 1235,-5-71-2080,0 0 0,1 0 0,-1 0 0,1-1 0,0 1 0,1-1 1,0 1-1,6 9 0,-7-13-156,0-1 1,0 0-1,0-1 1,0 1-1,1 0 1,-1 0-1,0-1 1,1 0 0,0 1-1,-1-1 1,1 0-1,-1 0 1,1-1-1,0 1 1,0 0-1,0-1 1,-1 0-1,1 1 1,0-1-1,0-1 1,0 1 0,0 0-1,-1 0 1,1-1-1,0 0 1,0 0-1,-1 1 1,1-2-1,0 1 1,-1 0-1,1 0 1,-1-1-1,3-2 1,9-4 128,-1-1 0,0 0-1,0-1 1,15-16 0,-12 7-155,-11 14 0,-1-1 0,1 1 0,0 0 0,1 1 0,9-8 0,-14 14 0,0-1 0,0 1 0,-1 0 0,1 0 0,0-1 0,-1 1 0,0 0 0,1 0 0,-1 0 0,0 0 0,0 0 0,0 0 0,0-1 0,-1 4 0,1-5 0,0 4 0,0 1 0,0-1 0,0 1 0,0-1 0,1 1 0,0-1 0,0 0 0,0 0 0,0 1 0,1-1 0,2 6 0,-2-8 0,0-1 0,0 1 0,0-1 0,-1 1 0,2-1 0,-1 0 0,0 0 0,0 0 0,0 0 0,0 0 0,1-1 0,-1 1 0,0-1 0,1 1 0,-1-1 0,0 0 0,1 0 0,-1 0 0,1 0 0,-1 0 0,0 0 0,1-1 0,2 0 0,3-1 0,0 0 0,0-1 0,-1 0 0,1 0 0,-1-1 0,1 1 0,-1-2 0,0 1 0,7-7 0,-8 6 0,-1 1 0,1 0 0,0 0 0,0 0 0,1 1 0,-1 0 0,1 0 0,0 0 0,0 1 0,0 0 0,0 1 0,7-2 0,-13 4 0,0-1 0,-1 0 0,1 0 0,0 0 0,-1 0 0,1 0 0,-1 1 0,1-1 0,0 0 0,-1 0 0,1 1 0,-1-1 0,1 0 0,-1 1 0,1-1 0,-1 1 0,1-1 0,-1 1 0,1-1 0,-1 1 0,1-1 0,-1 1 0,0-1 0,1 1 0,-1 0 0,0-1 0,0 1 0,0 0 0,1-1 0,-1 1 0,0-1 0,0 2 0,2 30 0,-3-30 0,1 1 0,0-1 0,0 1 0,0-1 0,0 1 0,0-1 0,0 1 0,1-1 0,-1 1 0,1-1 0,0 1 0,0-1 0,0 0 0,1 4 0,0-6-188,-1 1-1,0-1 1,1 1 0,-1-1-1,1 1 1,-1-1 0,0 0-1,1 0 1,-1 0 0,1 0 0,-1 0-1,1 0 1,-1 0 0,0 0-1,1 0 1,-1-1 0,1 1-1,-1-1 1,0 1 0,1-1-1,-1 1 1,0-1 0,0 0-1,2-1 1,35-24-7898,-28 19 5975,16-11-2875,4 0-2765</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6:14.426"/>
    </inkml:context>
    <inkml:brush xml:id="br0">
      <inkml:brushProperty name="width" value="0.025" units="cm"/>
      <inkml:brushProperty name="height" value="0.025" units="cm"/>
      <inkml:brushProperty name="color" value="#66CC00"/>
    </inkml:brush>
  </inkml:definitions>
  <inkml:trace contextRef="#ctx0" brushRef="#br0">180 323 11659,'0'0'8392,"-8"1"-6054,-8 3-1358,1 0 0,0 0 0,0 2 0,-16 7 0,26-11-724,-1 1 0,0-1 0,1 2 0,-1-1 0,1 0 0,0 1 0,0 0 0,0 0 0,1 1 0,-1 0-1,1-1 1,0 1 0,1 0 0,-7 12 0,10-17-250,-1 0-1,1 1 1,0 0 0,0-1-1,0 1 1,0-1 0,0 1-1,-1-1 1,1 1-1,0-1 1,0 1 0,0-1-1,0 1 1,1 0 0,-1-1-1,0 1 1,0-1-1,0 1 1,0-1 0,1 1-1,-1-1 1,0 1 0,0-1-1,1 1 1,-1-1-1,0 0 1,1 1 0,-1-1-1,0 1 1,1-1 0,-1 0-1,1 1 1,0-1-1,22 4 134,24-13 6,5-19-207,-46 23 37,1 1 0,0 0 0,0 0 0,0 1 0,1-1-1,-1 1 1,1 1 0,11-3 0,-18 5 21,-1 0 0,1 0-1,-1 0 1,0 0 0,1 0 0,-1 0 0,1 0-1,-1 0 1,0 0 0,1 0 0,-1 0 0,1 0-1,-1 1 1,0-1 0,1 0 0,-1 0 0,0 0-1,1 1 1,-1-1 0,0 0 0,1 0-1,-1 1 1,0-1 0,1 0 0,-1 1 0,0-1-1,0 0 1,1 1 0,-1-1 0,0 0 0,0 1-1,0-1 1,0 1 0,1-1 0,-1 1 0,-2 21-28,-12 17 119,7-15 193,7-24-272,0 1 0,0-1 0,0 0 0,0 0 0,0 1 0,0-1 0,1 0 0,-1 0 0,0 1 0,0-1 0,0 0 0,0 0 0,1 1 0,-1-1 0,0 0 0,0 0 0,1 0 0,-1 1 0,0-1 0,0 0 0,1 0 0,-1 0 1,0 0-1,1 0 0,-1 0 0,0 0 0,0 0 0,1 0 0,-1 0 0,0 0 0,1 0 0,-1 0 0,0 0 0,1 0 0,-1 0 0,0 0 0,0 0 0,1 0 0,3-1 12,-1-1 0,0 1 0,1-1 0,-1 0-1,0 1 1,0-2 0,0 1 0,0 0 0,-1 0-1,4-4 1,21-25 18,-21 23-189,0 0 0,1 1 0,0 0-1,0 1 1,11-9 0,-14 13-269,1-1-1,0 1 1,0-1-1,0 1 1,1 1-1,-1-1 0,9-1 1,-7 2-713,-1 0 0,0-1 0,0 0 0,0 0 0,0 0 1,0-1-1,0 0 0,-1 0 0,0 0 0,1-1 0,-1 0 0,7-7 0,-5 3 273,0 1-1,-1-1 0,0-1 0,-1 1 0,0-1 0,0 0 1,4-12-1,-1 0 759,-1-1 1,5-31-1,2-39 5120,-12 84-4314,-2-17 7419,-10 44-5431,-11 44-945,10 2-578,2-1 1,3 1 0,4 97 0,2-155-1162,0-7 27,0 1 1,0-1-1,0 1 1,-1-1-1,1 0 1,0 1-1,0-1 1,0 1-1,0-1 0,1 1 1,-1-1-1,0 1 1,0-1-1,0 0 1,0 1-1,0-1 1,1 1-1,-1-1 1,0 0-1,0 1 1,0-1-1,1 1 1,-1-1-1,0 0 1,1 1-1,-1-1 1,0 0-1,1 0 1,-1 1-1,0-1 1,1 0-1,-1 0 1,1 1-1,0-1 1,14-7 595,11-22-358,-16 11-607,-1-1 1,-1 1-1,7-25 1,-4-3-6223,-16 82 6354,3-26 326,0-1 1,0 1 0,2 0-1,-1-1 1,1 1 0,0 0-1,2 11 1,-1-20-101,-1 0 1,1 0 0,-1 1-1,1-1 1,-1 0-1,1 0 1,0 0-1,0 0 1,0 0-1,-1 1 1,1-2-1,0 1 1,0 0-1,0 0 1,0 0-1,0 0 1,1 0-1,-1-1 1,0 1-1,0-1 1,0 1 0,1-1-1,-1 1 1,0-1-1,1 0 1,-1 1-1,0-1 1,1 0-1,-1 0 1,0 0-1,1 0 1,-1 0-1,0-1 1,1 1-1,-1 0 1,0 0-1,1-1 1,-1 1-1,0-1 1,0 1-1,1-1 1,-1 0 0,0 1-1,1-2 1,5-2 11,0 1 1,0-1 0,0-1 0,0 1 0,-1-1-1,6-6 1,6-12 25,-1 0-1,-1-1 1,-1-1-1,-2-1 1,0 0-1,-2 0 1,12-40-1,-7 21 51,31-60 0,-47 150 848,-4-20-520,-20 139 1484,21-138-1846,2 0 0,1 1 1,1-1-1,6 32 0,-7-54-155,1-1 0,-1 1 0,1 0 0,0 0 0,0-1 0,0 1 0,1-1 0,-1 1-1,1-1 1,0 0 0,0 1 0,0-1 0,0 0 0,0 0 0,6 5 0,-8-53-382,-4 33 320,-1 0 0,-1 0 0,0 1 1,-1 0-1,0 0 0,0 1 0,-1 0 1,-1 0-1,0 1 0,-17-15 0,-28-33 1004,115 54 1751,-21 7-2809,56 3-1065,-33-12-8155,-26-6-5609</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6:16.626"/>
    </inkml:context>
    <inkml:brush xml:id="br0">
      <inkml:brushProperty name="width" value="0.025" units="cm"/>
      <inkml:brushProperty name="height" value="0.025" units="cm"/>
      <inkml:brushProperty name="color" value="#66CC00"/>
    </inkml:brush>
  </inkml:definitions>
  <inkml:trace contextRef="#ctx0" brushRef="#br0">204 51 13869,'0'-2'452,"1"0"1,-1-1-1,1 1 0,-1-1 1,0 1-1,0-1 0,0 1 1,-1-1-1,1 1 0,0-1 1,-1 1-1,-1-5 0,1 6-315,1 0-1,-1 0 1,1 0-1,-1 0 1,0 0 0,0 1-1,1-1 1,-1 0-1,0 0 1,0 1-1,0-1 1,0 0-1,0 1 1,0-1-1,0 1 1,0-1-1,0 1 1,0 0 0,0-1-1,-2 1 1,-1 0-72,0 0-1,0 0 1,0 1 0,0-1 0,0 1 0,0 0 0,0 0 0,0 1-1,1-1 1,-1 1 0,0 0 0,1 0 0,0 0 0,-1 0 0,-2 3-1,-7 5 184,1 1-1,0 0 0,-18 23 0,27-31-192,0 1 0,0-1-1,1 1 1,-1 0 0,1 0 0,0 1 0,0-1-1,0 0 1,0 1 0,1-1 0,0 1 0,0-1 0,0 1-1,1 0 1,-1-1 0,1 1 0,0 7 0,1-12-51,-1 1 1,1-1-1,-1 1 0,1-1 1,-1 1-1,1-1 1,-1 0-1,1 1 1,-1-1-1,1 0 1,-1 1-1,1-1 1,-1 0-1,1 0 1,0 1-1,-1-1 0,1 0 1,-1 0-1,1 0 1,0 0-1,-1 0 1,1 0-1,0 0 1,-1 0-1,1 0 1,0 0-1,-1 0 1,1 0-1,0-1 1,21-5 138,-15 1-124,0 1 1,0-2-1,0 1 0,-1-1 0,0 0 0,0 0 1,5-7-1,-6 5-8,1 2-1,0-1 1,1 1 0,0 0 0,0 0 0,9-6 0,-15 12-13,0 0 0,0 0 0,0 0 0,-1-1 0,1 1 0,0 0 0,0 0 0,0 0 0,0 0 0,0 0 0,-1 1 0,1-1 0,0 0 0,0 0 0,0 1 0,-1-1 0,1 0 0,0 1 0,0-1 0,0 0 0,-1 1 0,1-1 0,0 1 0,-1 0 0,1-1 0,-1 1 0,1-1 0,0 1-1,-1 0 1,1-1 0,-1 1 0,0 0 0,1 0 0,-1 0 0,0-1 0,1 1 0,-1 0 0,0 0 0,0 0 0,0 0 0,0-1 0,1 1 0,-2 1 0,11 49-60,-9-42 90,8 52 742,-1 2 0,-4-1-1,-2 0 1,-8 69 0,6-127-695,0-1 1,-1 1-1,1-1 1,-1 0-1,0 0 0,0 1 1,0-1-1,-1 0 1,1 0-1,-1 0 0,0 0 1,1 0-1,-1 0 1,-1-1-1,1 1 0,0-1 1,-1 1-1,1-1 1,-5 3-1,5-4-23,-1 0-1,1 0 1,-1-1 0,1 1 0,-1-1-1,1 0 1,-1 0 0,1 0-1,-1 0 1,1 0 0,-1 0-1,1-1 1,-1 1 0,1-1 0,-1 0-1,1 1 1,0-1 0,-1 0-1,1-1 1,0 1 0,0 0-1,0-1 1,0 1 0,0-1 0,0 1-1,-2-4 1,-11-9-52,0 0 0,2-1 0,0 0 0,0-1 0,-14-26 0,22 34 0,1 0 0,0 0 0,0 0 0,1 0 0,0-1 0,0 0 0,1 1 0,0-1 0,1 0 0,0 0 0,1 0 0,-1 0 0,2 0 0,1-15 0,-1 20-105,1 1 0,0-1 1,0 1-1,0-1 0,0 1 0,0-1 1,1 1-1,-1 0 0,1 0 0,0 1 1,0-1-1,0 0 0,0 1 0,1 0 1,-1-1-1,1 1 0,5-2 0,72-27-3661,-63 25 2782,16-7-3575,-1 0-1863</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6:17.014"/>
    </inkml:context>
    <inkml:brush xml:id="br0">
      <inkml:brushProperty name="width" value="0.025" units="cm"/>
      <inkml:brushProperty name="height" value="0.025" units="cm"/>
      <inkml:brushProperty name="color" value="#66CC00"/>
    </inkml:brush>
  </inkml:definitions>
  <inkml:trace contextRef="#ctx0" brushRef="#br0">9 0 10570,'0'0'9598,"0"10"-7249,-4 204 4820,0 23-6202,4-237-1027,0 1 0,0-1-1,0 1 1,0-1 0,0 0-1,0 1 1,0-1 0,0 0 0,0 1-1,0-1 1,0 1 0,0-1 0,0 0-1,0 1 1,0-1 0,0 0 0,0 1-1,0-1 1,0 1 0,1-1 0,-1 0-1,0 1 1,0-1 0,0 0 0,1 0-1,-1 1 1,0-1 0,1 0 0,-1 1-1,0-1 1,0 0 0,1 0 0,-1 0-1,1 1 1,-1-1 0,0 0 0,1 0-1,-1 0 1,0 0 0,1 0 0,-1 0-1,0 0 1,1 0 0,-1 0 0,1 0-1,-1 0 1,0 0 0,1 0 0,-1 0-1,1 0 1,-1 0 0,2-1-515,-1 1 1,0-1 0,0 1-1,0-1 1,-1 0 0,1 1-1,0-1 1,0 0-1,0 0 1,0 0 0,-1 0-1,1 1 1,0-1 0,-1 0-1,1 0 1,0-2-1,4-12-9493</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6:18.029"/>
    </inkml:context>
    <inkml:brush xml:id="br0">
      <inkml:brushProperty name="width" value="0.025" units="cm"/>
      <inkml:brushProperty name="height" value="0.025" units="cm"/>
      <inkml:brushProperty name="color" value="#66CC00"/>
    </inkml:brush>
  </inkml:definitions>
  <inkml:trace contextRef="#ctx0" brushRef="#br0">1 136 12716,'0'0'13533,"10"7"-12647,-4-3-714,23 15 214,-27-18-353,-1-1 0,1 1 0,-1-1 0,1 1-1,-1-1 1,1 0 0,-1 0 0,1 0-1,0 0 1,-1 0 0,1 0 0,-1 0 0,1 0-1,-1 0 1,1-1 0,-1 1 0,1-1 0,-1 1-1,1-1 1,-1 0 0,0 1 0,1-1-1,2-2 1,2-2 9,1-1 1,-1 0-1,0 0 0,0-1 0,-1 1 0,0-1 0,0-1 0,-1 1 1,1-1-1,-2 1 0,1-1 0,-1 0 0,0 0 0,-1-1 0,0 1 1,0 0-1,-1-1 0,1-14 0,-2 23-42,0-1-1,0 1 1,0 0-1,0 0 1,0-1 0,0 1-1,0 0 1,0 0-1,0-1 1,-1 1 0,1 0-1,0 0 1,0-1-1,0 1 1,0 0 0,0 0-1,-1-1 1,1 1-1,0 0 1,0 0 0,0 0-1,-1-1 1,1 1-1,0 0 1,0 0 0,-1 0-1,1 0 1,0 0-1,0 0 1,-1 0 0,1-1-1,0 1 1,0 0-1,-1 0 1,1 0-1,0 0 1,-1 0 0,1 0-1,0 0 1,0 0-1,-1 0 1,1 0 0,0 1-1,0-1 1,-1 0-1,1 0 1,0 0 0,0 0-1,-1 0 1,1 0-1,0 1 1,-1-1 0,-14 10-123,4 2 179,1 2-1,1-1 1,0 1 0,1 0-1,0 1 1,1 0 0,1 0-1,1 0 1,0 1 0,1 0-1,0 0 1,1 0 0,-1 25-1,4-40-30,0 1-1,0-1 0,0 1 1,0 0-1,0-1 0,0 1 1,0-1-1,1 1 1,-1 0-1,0-1 0,1 1 1,-1-1-1,1 1 0,0-1 1,0 1-1,-1-1 0,1 0 1,0 1-1,0-1 1,0 0-1,0 0 0,1 0 1,-1 0-1,0 0 0,0 0 1,2 1-1,-1-1 11,1-1-1,-1 1 1,1-1-1,-1 0 1,1 0-1,-1 0 0,1 0 1,-1 0-1,1 0 1,-1-1-1,1 1 1,-1-1-1,1 0 1,3-2-1,5-1 31,0-2 0,0 0 0,-1 0 0,0-1 0,17-15-1,-14 7-68,0 0-1,-2 0 0,0-1 1,0-1-1,13-30 0,-7 14-52,-20 77-263,-1-22 337,-9 53-6,12-69-9,1 0 1,0 0-1,0 0 1,0 0-1,1 0 1,0 0-1,0 0 1,0 0 0,4 10-1,-4-15-84,0 0 0,-1 0-1,1 1 1,0-1 0,0 0-1,0 0 1,0 0 0,0 0-1,0 0 1,0-1 0,0 1 0,0 0-1,0 0 1,0-1 0,1 1-1,-1 0 1,0-1 0,0 0 0,1 1-1,-1-1 1,0 0 0,1 1-1,-1-1 1,3 0 0,-2 0-352,-1 0-1,1-1 1,-1 1 0,0 0 0,1-1 0,-1 1 0,1 0-1,-1-1 1,0 0 0,0 1 0,1-1 0,-1 0 0,0 0-1,0 1 1,0-1 0,0 0 0,0 0 0,0 0-1,0-1 1,0 1 0,0 0 0,1-3 0,7-19-8049</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6:18.369"/>
    </inkml:context>
    <inkml:brush xml:id="br0">
      <inkml:brushProperty name="width" value="0.025" units="cm"/>
      <inkml:brushProperty name="height" value="0.025" units="cm"/>
      <inkml:brushProperty name="color" value="#66CC00"/>
    </inkml:brush>
  </inkml:definitions>
  <inkml:trace contextRef="#ctx0" brushRef="#br0">14 1 18193,'0'0'10218,"-13"48"-10058,13-35-929,6-3-3042,0-5-3909</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6:19.040"/>
    </inkml:context>
    <inkml:brush xml:id="br0">
      <inkml:brushProperty name="width" value="0.025" units="cm"/>
      <inkml:brushProperty name="height" value="0.025" units="cm"/>
      <inkml:brushProperty name="color" value="#66CC00"/>
    </inkml:brush>
  </inkml:definitions>
  <inkml:trace contextRef="#ctx0" brushRef="#br0">184 82 5830,'0'0'10121,"3"-9"-7580,13-25-477,-13 9 129,-3 24-2095,-1 1 1,1-1 0,0 0-1,0 1 1,0-1 0,-1 0-1,1 1 1,0-1-1,0 1 1,-1-1 0,1 1-1,-1-1 1,1 1-1,-1-1 1,1 1 0,0-1-1,-1 1 1,1-1-1,-1 1 1,0 0 0,1-1-1,-1 1 1,1 0 0,-1 0-1,0-1 1,1 1-1,-1 0 1,1 0 0,-1 0-1,-1 0 1,-6-1 80,-1 2 0,0-1 0,1 1 0,-1 1 0,1-1 0,0 1 0,-1 1 0,1 0 0,0 0 0,1 0 0,-1 1 0,0 0 0,1 1 0,-11 7 0,14-9-107,-1 1 0,1-1 0,0 1 0,0 0-1,0 0 1,0 0 0,1 0 0,-1 1 0,1 0 0,1-1-1,-1 1 1,0 0 0,1 0 0,0 1 0,0-1 0,1 0-1,-1 1 1,1-1 0,1 1 0,-1-1 0,1 1 0,0-1-1,0 8 1,1-10-60,0-1 0,0 1 1,0-1-1,1 1 0,-1-1 0,1 0 0,-1 0 0,1 1 0,0-1 0,0 0 0,0-1 1,0 1-1,0 0 0,0-1 0,1 1 0,-1-1 0,0 1 0,1-1 0,-1 0 0,1 0 1,-1 0-1,1-1 0,0 1 0,4 0 0,8 2-133,0-1 1,30 0 0,48-5-4082,-34-12-3709,-33 3-43</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6:19.493"/>
    </inkml:context>
    <inkml:brush xml:id="br0">
      <inkml:brushProperty name="width" value="0.025" units="cm"/>
      <inkml:brushProperty name="height" value="0.025" units="cm"/>
      <inkml:brushProperty name="color" value="#66CC00"/>
    </inkml:brush>
  </inkml:definitions>
  <inkml:trace contextRef="#ctx0" brushRef="#br0">7 0 12684,'0'0'8782,"0"9"-7544,-3 61 1247,-1 167 2563,4-235-5025,0-1 1,0 1 0,1 0-1,-1 0 1,0 0 0,1 0 0,-1-1-1,1 1 1,0 0 0,-1 0-1,1-1 1,0 1 0,0 0 0,0-1-1,0 1 1,0-1 0,1 0-1,-1 1 1,0-1 0,1 0-1,-1 0 1,3 2 0,-1-2 7,0 0-1,0 0 1,0 0 0,0 0-1,0-1 1,0 1-1,0-1 1,0 0 0,0 0-1,0 0 1,0 0 0,5-1-1,4-2 16,0 0 0,0-1-1,-1 0 1,1-1-1,17-9 1,-4 5-60,-25 9 11,1 0 0,-1 0 0,1 0 0,0 0 0,-1 0 0,1 1 0,-1-1 0,1 0 0,-1 0 0,1 0 0,-1 1 0,1-1 0,-1 0 0,1 0 0,-1 1 0,1-1 0,-1 1 0,1-1 0,-1 0 0,0 1 0,1-1 0,-1 1 0,0-1 0,1 1 0,0 3-6,0 0-1,0 0 1,0 1-1,-1-1 1,1 0 0,-1 0-1,0 0 1,-1 5-1,1 6 56,-1 6-40,0-13-107,1-1-1,0 0 0,0 0 1,0 0-1,3 11 0,-3-18-8,0 0 0,0 1 0,0-1-1,0 0 1,0 0 0,1 1-1,-1-1 1,0 0 0,0 0 0,0 1-1,0-1 1,1 0 0,-1 0 0,0 0-1,0 1 1,0-1 0,1 0-1,-1 0 1,0 0 0,0 0 0,1 1-1,-1-1 1,0 0 0,0 0 0,1 0-1,-1 0 1,0 0 0,1 0-1,-1 0 1,0 0 0,0 0 0,1 0-1,-1 0 1,0 0 0,1 0 0,-1 0-1,10-8-9176,0-12-6851</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6:23.615"/>
    </inkml:context>
    <inkml:brush xml:id="br0">
      <inkml:brushProperty name="width" value="0.025" units="cm"/>
      <inkml:brushProperty name="height" value="0.025" units="cm"/>
      <inkml:brushProperty name="color" value="#66CC00"/>
    </inkml:brush>
  </inkml:definitions>
  <inkml:trace contextRef="#ctx0" brushRef="#br0">69 162 10698,'2'-8'1988,"0"0"0,-1-1 0,-1 1 0,1-16 0,-1 21-1331,0 3-622,-1-1 0,1 1 0,0 0 0,0 0 0,-1-1 0,1 1 0,0 0 0,0-1 0,-1 1 0,1 0 0,0 0 0,-1 0 1,1-1-1,0 1 0,-1 0 0,1 0 0,0 0 0,-1 0 0,1 0 0,0 0 0,-1 0 0,1-1 0,-1 1 0,1 0 0,0 0 0,-1 0 0,1 1 0,0-1 0,-1 0 0,1 0 1,0 0-1,-1 0 0,1 0 0,-1 0 0,1 0 0,0 1 0,-1-1 0,1 0 0,0 0 0,0 0 0,-1 1 0,1-1 0,0 0 0,-1 1 0,1-1 0,0 0 0,0 0 0,0 1 1,-1-1-1,1 0 0,0 1 0,-17 13-123,12-8 113,2-2-16,0-1 0,0 1-1,1-1 1,-1 1 0,1 0-1,0 0 1,0 0 0,0 1-1,-1 6 1,5-13 11,0 0 0,0 0 0,0 0 0,0 1 0,0-1-1,1 1 1,-1-1 0,0 1 0,1 0 0,0 0 0,-1 0 0,1 0 0,0 0 0,4 0 0,-6 2-20,1-1 1,-1 1-1,0 0 0,1-1 1,-1 1-1,0 0 1,1 0-1,-1 0 0,0 0 1,0 0-1,0 0 1,0 0-1,0 0 0,0 1 1,0-1-1,0 0 0,0 1 1,-1-1-1,1 0 1,-1 1-1,1-1 0,-1 1 1,1-1-1,-1 1 1,1 2-1,8 51 231,-8-45-120,4 26 297,8 53 792,1 110 0,-14-197-1119,0 0 1,0-1-1,-1 1 0,1 0 0,-1 0 1,1 0-1,-1-1 0,0 1 0,1 0 1,-1-1-1,0 1 0,0 0 0,0-1 1,0 1-1,-1-1 0,1 0 0,0 1 1,-1-1-1,1 0 0,0 0 0,-1 0 1,0 0-1,1 0 0,-1 0 1,1 0-1,-1-1 0,0 1 0,0 0 1,0-1-1,1 1 0,-1-1 0,-2 0 1,1 1-37,1-1 1,0 0-1,-1 0 1,1 0 0,0 0-1,-1 0 1,1-1-1,0 1 1,0-1 0,-1 1-1,1-1 1,0 0 0,0 0-1,0 0 1,0 0-1,0 0 1,0 0 0,0-1-1,0 1 1,0-1-1,1 1 1,-1-1 0,0 0-1,1 1 1,0-1 0,-2-3-1,-1-1-81,1 0-1,0-1 1,1 0 0,-1 0-1,1 0 1,1 0-1,-1 0 1,1 0 0,0 0-1,1-1 1,0 1 0,0 0-1,1 0 1,-1-1-1,5-12 1,-3 12-225,2 1 0,-1-1-1,1 1 1,0 0 0,1 0 0,0 0 0,0 1 0,0 0-1,1 0 1,0 0 0,0 0 0,0 1 0,12-7 0,8-6-660,-2 0 0,0-1 0,-1-2 0,25-27 0,-41 39 1028,1 0 1,-1 0 0,-1-1-1,0 0 1,-1 0 0,1 0 0,-2-1-1,0 0 1,0 0 0,-1 0-1,0 0 1,-1-1 0,0 1-1,0-16 1,-2 26-73,0 1 0,0-1 0,0 1 1,0-1-1,0 1 0,1-1 0,-2 1 0,1-1 0,0 1 0,0-1 0,0 0 1,0 1-1,0-1 0,0 1 0,-1-1 0,1 1 0,0-1 0,0 1 0,-1-1 1,1 1-1,0 0 0,-1-1 0,1 1 0,0-1 0,-1 1 0,1 0 0,-1-1 1,1 1-1,0 0 0,-1-1 0,1 1 0,-1 0 0,1 0 0,-1-1 0,1 1 1,-1 0-1,0 0 0,1 0 0,-1 0 0,1 0 0,-1 0 0,1 0 0,-1 0 1,1 0-1,-1 0 0,1 0 0,-1 0 0,0 0 0,1 0 0,-1 1 0,1-1 1,-1 0-1,0 1 0,-25 18 492,17-8-320,0 1 1,1 1 0,0 0-1,1 0 1,1 1 0,0-1 0,0 1-1,2 1 1,-1-1 0,-2 25-1,7-38-200,-1 0-1,1 0 1,0 0-1,0-1 1,1 1-1,-1 0 1,0 0-1,0 0 1,0 0-1,1 0 1,-1 0-1,0 0 1,1 0-1,-1 0 1,1 0-1,-1-1 1,1 1-1,-1 0 1,1 0-1,-1-1 0,1 1 1,0 0-1,0-1 1,-1 1-1,1-1 1,0 1-1,0-1 1,1 2-1,1-2 7,0 1 0,-1 0-1,1-1 1,0 1-1,0-1 1,0 0 0,0 0-1,0 0 1,5-1-1,1-1 5,0 0-1,-1 0 0,1-1 0,-1 0 0,15-7 1,-11 2-58,1-1 0,-1 0 0,-1-1 0,1 0 1,-2-1-1,1 0 0,-2 0 0,1-1 0,-2-1 1,0 1-1,0-1 0,-1-1 0,8-21 0,-26 66 146,4-15-46,1 0 0,1 0 0,0 1 0,1-1 0,1 1 0,0 0 0,1 24 0,2-41-54,0 1 1,0 0-1,0-1 1,0 1-1,0 0 1,0-1-1,0 1 1,0 0-1,0-1 1,1 1-1,-1-1 1,0 1-1,1-1 1,-1 1-1,0 0 1,1-1-1,-1 1 1,0-1-1,1 0 0,-1 1 1,1-1-1,-1 1 1,1-1-1,-1 0 1,1 1-1,0-1 1,-1 0-1,1 1 1,-1-1-1,1 0 1,1 1-1,22-6 160,21-22 23,-32 12-174,-1 0 0,0-1 0,0 0 0,-2-1 0,0 0 0,-1-1 0,10-27 0,-31 118-168,8-58 185,1-4 19,0-1-1,1 1 0,0 0 0,0 0 1,1 0-1,1-1 0,0 1 1,2 19-1,-1-29-41,0 1 1,-1-1-1,1 0 1,0-1-1,0 1 1,-1 0-1,1 0 0,0 0 1,0 0-1,0-1 1,0 1-1,0 0 1,0-1-1,1 1 1,-1-1-1,0 1 1,0-1-1,0 0 1,0 1-1,1-1 0,-1 0 1,0 0-1,0 0 1,0 0-1,1 0 1,-1 0-1,0 0 1,0 0-1,1 0 1,-1-1-1,0 1 1,0-1-1,2 0 0,38-16 180,-32 10-168,-1 0 0,0 0 0,0-1-1,-1 0 1,0 0 0,-1-1 0,1 0 0,-2 0 0,1 0 0,-1-1-1,-1 1 1,0-1 0,0-1 0,-1 1 0,0 0 0,-1-1 0,2-18 0,-9 25 270,5 4-289,-1 0 1,1 0 0,0 0-1,0 0 1,-1 0 0,1 0-1,0-1 1,0 1 0,-1 0-1,1 0 1,0 0 0,0 0 0,-1 0-1,1-1 1,0 1 0,0 0-1,0 0 1,-1-1 0,1 1-1,0 0 1,0 0 0,0-1 0,0 1-1,-1 0 1,1 0 0,0-1-1,0 1 1,0 0 0,0 0-1,0-1 1,0 1 0,0 0-1,0-1 1,0 1 0,0 0 0,0 0-1,0-1 1,0 1 0,0 0-1,0-1 1,0 1 0,0 0-1,1 0 1,-1-1 0,0 1 0,0 0-1,0 0 1,0-1 0,1 1-1,-1 0 1,0 0 0,0-1-1,0 1 1,1 0 0,-1 0-1,0 0 1,0 0 0,1-1 0,-1 1-1,0 0 1,1 0 0,-1 7-68,0 31 164,0-37-88,0 0-1,0 0 1,0 0-1,0 0 1,0 0-1,1 0 1,-1 0-1,0 0 1,0 0-1,1-1 1,-1 1-1,0 0 1,1 0-1,-1 0 1,1 0-1,-1 0 1,1-1-1,0 1 1,-1 0-1,1-1 1,0 1-1,0 0 1,-1-1-1,1 1 1,0-1-1,0 1 0,0-1 1,0 1-1,-1-1 1,1 0-1,2 1 1,-1-1-2,1-1-1,-1 1 1,0-1 0,0 0 0,0 0-1,0 0 1,0 0 0,0 0-1,0 0 1,0 0 0,0-1 0,0 1-1,0-1 1,-1 1 0,1-1-1,-1 0 1,3-3 0,26-41 6,-18 25-2,29-37-17,-45 111-112,2-44 120,-5 28 21,1 1 0,-1 50-1,6-87-11,1 0 0,0 0 1,0-1-1,0 1 0,0 0 0,0 0 0,1 0 0,-1 0 0,0 0 0,0 0 0,1 0 0,-1 0 0,0 0 0,1-1 0,-1 1 0,1 0 0,-1 0 0,1-1 0,-1 1 0,1 0 0,0 0 0,-1-1 0,1 1 0,0-1 1,-1 1-1,1-1 0,2 2 0,-2-2 6,1 0 1,0 1-1,0-1 1,0 0-1,-1 0 1,1 0 0,0 0-1,0-1 1,0 1-1,-1 0 1,1-1-1,0 1 1,2-2-1,2 0-37,-1-1-1,1 0 1,-1 0-1,0 0 1,0-1 0,0 1-1,0-1 1,5-6-1,-5 3-628,-1 0 0,1-1 0,-1 1 0,-1-1-1,6-14 1,4-43-8296,-10 25 1096</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6:23.959"/>
    </inkml:context>
    <inkml:brush xml:id="br0">
      <inkml:brushProperty name="width" value="0.025" units="cm"/>
      <inkml:brushProperty name="height" value="0.025" units="cm"/>
      <inkml:brushProperty name="color" value="#66CC00"/>
    </inkml:brush>
  </inkml:definitions>
  <inkml:trace contextRef="#ctx0" brushRef="#br0">8 9 14798,'-5'-4'3716,"2"3"-1346,3-2 1345,2 3-3715,4 0-384,-3 4-3043,-1 4-3940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0:51.642"/>
    </inkml:context>
    <inkml:brush xml:id="br0">
      <inkml:brushProperty name="width" value="0.025" units="cm"/>
      <inkml:brushProperty name="height" value="0.025" units="cm"/>
    </inkml:brush>
  </inkml:definitions>
  <inkml:trace contextRef="#ctx0" brushRef="#br0">183 1 10474,'0'0'13164,"17"55"-10954,-17-35-192,-11 5-800,-5 4-642,-4 2-416,-2 4-96,-4-3-32,0-1-32,2-7-64,5-7-416,2-5-1090,6-10-1312,6-2-1282,3-15-3267</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6:24.492"/>
    </inkml:context>
    <inkml:brush xml:id="br0">
      <inkml:brushProperty name="width" value="0.025" units="cm"/>
      <inkml:brushProperty name="height" value="0.025" units="cm"/>
      <inkml:brushProperty name="color" value="#66CC00"/>
    </inkml:brush>
  </inkml:definitions>
  <inkml:trace contextRef="#ctx0" brushRef="#br0">84 338 11403,'0'0'14216,"0"0"-14184,-1 0 0,1-1 0,0 1-1,0 0 1,-1-1 0,1 1 0,0 0 0,-1 0 0,1 0 0,0-1 0,-1 1-1,1 0 1,0 0 0,-1 0 0,1 0 0,0 0 0,-1-1 0,1 1 0,0 0-1,-1 0 1,1 0 0,-1 0 0,1 0 0,0 0 0,-1 0 0,1 1 0,-1-1-1,1 0 1,0 0 0,-1 0 0,1 0 0,0 0 0,-1 1 0,1-1 0,-6 6 241,1 0 1,0 1 0,0-1 0,0 1 0,1 0-1,0 0 1,1 1 0,0-1 0,-4 11 0,0-1 73,4-9-275,0 0-1,0 1 0,1-1 1,0 0-1,0 1 1,1-1-1,-1 17 0,3-24-67,-1-1 0,1 0 0,-1 1 0,1-1 0,-1 0-1,1 1 1,0-1 0,-1 0 0,1 1 0,0-1 0,-1 0-1,1 0 1,0 0 0,-1 0 0,1 0 0,0 0 0,-1 0 0,1 0-1,0 0 1,-1 0 0,1 0 0,0 0 0,-1 0 0,1 0-1,0-1 1,-1 1 0,2-1 0,21-6 49,-7-2-43,-1-2 0,1 0 0,-2-1 0,0 0 0,0-1 1,-1-1-1,0 0 0,20-30 0,-12 11-33,-2-1 0,-1 0 0,18-49 1,-29 65-33,-2 0 0,0-1 0,-1 1 0,-1-1 0,0 0 0,-1-26 0,-2 44 51,0 0-1,0 0 1,1 0 0,-1 0-1,0 0 1,0 0 0,0 0-1,-1 0 1,1 0-1,0 0 1,0 0 0,-1 0-1,1 0 1,0 0 0,-1 0-1,1 0 1,-1 0-1,1 0 1,-1 1 0,1-1-1,-1 0 1,0 0 0,0 0-1,1 1 1,-1-1 0,0 0-1,0 1 1,0-1-1,0 1 1,1-1 0,-1 1-1,0-1 1,0 1 0,0 0-1,0-1 1,0 1-1,0 0 1,0 0 0,0 0-1,0 0 1,0 0 0,-1 0-1,1 0 1,0 0-1,0 0 1,0 0 0,0 1-1,0-1 1,0 0 0,0 1-1,0-1 1,-1 1-1,-3 1-7,-1 1 0,1-1 0,0 1 0,0 0-1,0 1 1,0-1 0,1 1 0,-5 4 0,-9 13 44,2 0 0,0 1 0,-22 41 0,31-50 23,1 0 0,0 0 0,1 0 0,1 1 1,0 0-1,1 0 0,0 0 0,-1 23 0,4-36-53,0 0 1,0 1-1,0-1 0,0 0 0,0 0 0,0 1 1,0-1-1,1 0 0,-1 0 0,0 0 0,1 1 0,-1-1 1,1 0-1,-1 0 0,1 0 0,0 0 0,-1 0 1,1 0-1,0 0 0,0 0 0,0 0 0,0 0 1,0-1-1,0 1 0,0 0 0,0 0 0,0-1 1,2 1-1,0 0-7,0 0 1,0-1 0,0 0-1,0 1 1,0-1-1,0-1 1,0 1 0,0 0-1,0-1 1,0 1-1,4-2 1,8-3-311,-1-1 0,1 0 0,19-12 0,-14 6-315,-13 6 517,1 1-1,1 0 0,-1 1 1,1 0-1,-1 0 1,1 0-1,0 1 1,0 1-1,1 0 0,10-2 1,-19 5 110,0-1 0,0 0 0,0 1 0,0-1 1,0 1-1,0 0 0,0-1 0,0 1 0,0 0 0,0-1 1,-1 1-1,1 0 0,0 0 0,0 0 0,-1 0 0,1 0 1,-1 0-1,1 0 0,-1 0 0,1 0 0,-1 0 0,1 0 0,-1 0 1,0 0-1,0 0 0,0 0 0,1 0 0,-1 0 0,0 1 1,0-1-1,-1 0 0,1 1 0,-2 45 10,2-46-6,-3 11 18,0 0 0,0 0 0,-1 0 0,-1 0 0,0-1 0,-12 21-1,10-20-82,0 0-1,2 0 0,-1 1 1,2-1-1,-5 17 0,9-27-1702,1-7-2329,5-6 2461,-5 8 501,12-20-4850</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6:24.868"/>
    </inkml:context>
    <inkml:brush xml:id="br0">
      <inkml:brushProperty name="width" value="0.025" units="cm"/>
      <inkml:brushProperty name="height" value="0.025" units="cm"/>
      <inkml:brushProperty name="color" value="#66CC00"/>
    </inkml:brush>
  </inkml:definitions>
  <inkml:trace contextRef="#ctx0" brushRef="#br0">245 0 12780,'-2'10'3988,"-28"109"2640,11-48-4438,4 0-1,-8 79 0,21-79-1984,2-42-174,-2 0 1,-5 37-1,7-65-43,0-1 0,0 0-1,0 1 1,0-1 0,0 0-1,0 1 1,0-1-1,0 0 1,0 1 0,0-1-1,0 0 1,0 0 0,-1 1-1,1-1 1,0 0 0,0 1-1,0-1 1,0 0 0,-1 0-1,1 1 1,0-1 0,0 0-1,0 0 1,-1 1 0,1-1-1,0 0 1,0 0-1,-1 0 1,1 0 0,0 0-1,-1 1 1,1-1 0,0 0-1,0 0 1,-1 0 0,1 0-1,0 0 1,-1 0 0,1 0-1,-11-10-427,-5-22-451,16 31 821,-34-70-1820,13 27 1354,-30-86-1,50 129 624,1 0-1,-1 0 1,1 0-1,-1 0 1,1 0-1,0 0 1,-1 0-1,1 0 1,0 0-1,0 0 1,0 0-1,0 0 1,0-1-1,0 1 1,0 0-1,0 0 0,1 0 1,-1 0-1,0 0 1,1 0-1,-1 0 1,0 0-1,1 0 1,-1 0-1,1 0 1,0 0-1,-1 0 1,1 0-1,0 1 1,-1-1-1,1 0 1,0 0-1,0 1 1,0-1-1,0 0 1,0 1-1,1-1 0,3 0 160,0 0 0,0 0 0,0 1-1,0 0 1,0 0 0,1 0-1,4 2 1,1-1-367,13 1 190,0 3 0,25 6 1,-27-5-1602,1-1-1,39 4 1,-15-8-4943,-3-1-2755</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6:25.880"/>
    </inkml:context>
    <inkml:brush xml:id="br0">
      <inkml:brushProperty name="width" value="0.025" units="cm"/>
      <inkml:brushProperty name="height" value="0.025" units="cm"/>
      <inkml:brushProperty name="color" value="#66CC00"/>
    </inkml:brush>
  </inkml:definitions>
  <inkml:trace contextRef="#ctx0" brushRef="#br0">0 171 18097,'0'0'1564,"14"9"-1468,-5-3-82,1 2-6,0-1 0,0-1 0,0 0 0,1 0 0,0-1 0,1 0 0,-1-1 0,18 4 0,132 18 377,0-6 0,288-3 0,326-61 2602,-298 10-1743,816-11-23,-314 15-669,1837-42 4081,-1758 24-3528,-891 40-1078,-190 5-2218,-25-6-6704,23 5 2882,-10-3-9655</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39:42.796"/>
    </inkml:context>
    <inkml:brush xml:id="br0">
      <inkml:brushProperty name="width" value="0.025" units="cm"/>
      <inkml:brushProperty name="height" value="0.025" units="cm"/>
      <inkml:brushProperty name="color" value="#66CC00"/>
    </inkml:brush>
  </inkml:definitions>
  <inkml:trace contextRef="#ctx0" brushRef="#br0">1 0 8264,'0'0'8883,"9"1"-7447,230 9 4925,-6-2-5142,325 10-376,-126-10 722,586 60 506,714-35-1702,-1188-41-262,170-8-59,-83-47 80,-618 62-1523,-12 2 899,1-1 0,-1 0-1,1 0 1,-1 0 0,1 0 0,-1 0 0,1-1 0,-1 1-1,1 0 1,-1-1 0,1 1 0,-1-1 0,1 0 0,-1 1-1,0-1 1,1 0 0,-1 0 0,0 0 0,0 0 0,0 0-1,2-1 1,5-13-9807</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0:27.150"/>
    </inkml:context>
    <inkml:brush xml:id="br0">
      <inkml:brushProperty name="width" value="0.025" units="cm"/>
      <inkml:brushProperty name="height" value="0.025" units="cm"/>
      <inkml:brushProperty name="color" value="#E71224"/>
    </inkml:brush>
  </inkml:definitions>
  <inkml:trace contextRef="#ctx0" brushRef="#br0">1 1 14061,'0'0'16998,"3"10"-16144,13 58-577,-3 1 1,6 84-1,-14-103-255,-5-47-22,0 0 0,1 0 0,-1 0 0,1 0 0,-1 0 0,1 0 0,0 0 0,0-1 0,1 1 0,-1 0 0,0 0 0,1-1 0,0 1 0,0-1 0,-1 1 0,4 1 0,-3-3 0,0 0 0,0 0 0,0 0 0,0 0 0,0-1 0,0 1 0,0-1 0,1 1 0,-1-1 0,0 0 0,0 0 0,1 0 0,-1 0 0,0-1 0,0 1 0,0 0 0,1-1 0,-1 0 0,0 1 0,0-1 0,0 0 0,0 0 0,3-3 0,15-7 0,-1-1 0,-1-1 0,32-29 0,-39 30 0,1 1 0,1 1 0,0 0 0,0 1 0,1 0 0,0 1 0,0 0 0,1 1 0,23-7 0,-20 13-1809,10-2-9173</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0:27.151"/>
    </inkml:context>
    <inkml:brush xml:id="br0">
      <inkml:brushProperty name="width" value="0.025" units="cm"/>
      <inkml:brushProperty name="height" value="0.025" units="cm"/>
      <inkml:brushProperty name="color" value="#E71224"/>
    </inkml:brush>
  </inkml:definitions>
  <inkml:trace contextRef="#ctx0" brushRef="#br0">0 37 8360,'10'-24'6985,"-5"11"-489,-5 30-4357,-1 7-1944,-9 306 4863,10-322-5040,0 0 0,1 0 0,0 1 0,1-1 1,0 0-1,0 0 0,0 0 0,1-1 0,7 14 0,-8-18-174,0-1 0,0 1 0,0-1 1,0 1-1,0-1 0,0 0 0,1 0 0,-1 0 0,1 0 0,0-1 0,-1 1 0,1-1 0,0 1 0,0-1 1,0 0-1,0 0 0,0 0 0,0-1 0,0 1 0,0-1 0,0 1 0,1-1 0,-1 0 0,0 0 0,0-1 1,0 1-1,0-1 0,5-1 0,-1 0-1041,0 0 0,0-1 0,-1 0 0,1-1 0,-1 1 0,0-1 0,0 0 0,8-8 0,18-16-10873</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0:27.152"/>
    </inkml:context>
    <inkml:brush xml:id="br0">
      <inkml:brushProperty name="width" value="0.025" units="cm"/>
      <inkml:brushProperty name="height" value="0.025" units="cm"/>
      <inkml:brushProperty name="color" value="#E71224"/>
    </inkml:brush>
  </inkml:definitions>
  <inkml:trace contextRef="#ctx0" brushRef="#br0">33 125 16912,'0'0'3774,"-5"8"-2263,1 0-1120,0 1 1,0 0-1,1-1 1,0 1-1,0 0 1,1 0-1,1 1 1,-1-1-1,1 0 1,1 1-1,0-1 1,0 1-1,1-1 1,3 18-1,-3-25-321,-1-1-1,1 1 1,0-1 0,-1 1-1,1-1 1,0 1 0,0-1-1,0 0 1,1 1-1,-1-1 1,0 0 0,0 0-1,1 0 1,-1 0 0,0 0-1,1 0 1,-1 0-1,1 0 1,0-1 0,-1 1-1,1 0 1,-1-1 0,1 0-1,0 1 1,-1-1-1,1 0 1,0 0 0,0 0-1,-1 0 1,1 0 0,0 0-1,-1 0 1,1-1-1,0 1 1,-1-1 0,3 0-1,2-1-5,-1 0 0,0 0 0,0-1-1,0 1 1,0-1 0,-1 0 0,1-1-1,-1 1 1,8-8 0,-3 0-29,-1 1 0,0-1 0,-1-1 1,0 1-1,-1-1 0,0 0 0,-1-1 0,0 0 0,-1 1 0,0-1 1,1-14-1,-7 41-3,1 0 0,0 0 0,1 1 0,1-1 0,0 0 0,1 0 0,5 19 0,-7-31-24,1 1 0,0-1 0,0 0-1,0 1 1,0-1 0,0 0 0,1 0 0,-1 0 0,1 0 0,-1 0 0,1 0-1,0-1 1,0 1 0,-1 0 0,1-1 0,0 1 0,0-1 0,1 0 0,-1 0 0,0 0-1,0 0 1,1 0 0,-1 0 0,0-1 0,1 1 0,-1-1 0,1 1 0,-1-1-1,1 0 1,-1 0 0,1 0 0,-1 0 0,1-1 0,-1 1 0,0-1 0,1 1-1,-1-1 1,0 0 0,1 0 0,2-2 0,4-1 27,0-1 1,-1 0-1,1 0 0,-1-1 0,0 0 1,-1-1-1,0 1 0,12-14 1,-13 11-26,0 1 0,0-1 1,0-1-1,-1 1 0,-1-1 1,0 0-1,0 0 0,-1 0 1,0 0-1,0-1 0,-1 1 1,-1-1-1,0 0 0,0 1 1,-2-14-1,1 22-10,-1-1 0,1 1 0,-1 0 0,0 0 0,0 0 0,0 0 0,0-1 0,0 1 0,-1 0 0,1 1 0,0-1 0,-1 0 0,0 0 0,1 1 0,-1-1 0,0 1 0,0-1 0,0 1 0,0 0 0,0-1 0,0 1 0,0 0 0,0 1 0,0-1 0,-1 0 0,1 0 0,-4 0 0,-2 0 0,0-1 0,-1 1 0,1 0 0,0 1 0,0 0 0,-16 2 0,9 8-3082,15-10 2925,-1 1-1,1-1 0,0 0 0,0 0 0,-1 1 0,1-1 0,0 0 0,0 1 0,-1-1 1,1 0-1,0 1 0,0-1 0,0 0 0,-1 1 0,1-1 0,0 1 0,0-1 0,0 0 1,0 1-1,0-1 0,0 1 0,0-1 0,0 0 0,0 1 0,0-1 0,0 1 0,0-1 1,0 0-1,0 1 0,1-1 0,-1 1 0,0-1 0,0 0 0,0 1 0,0-1 1,1 0-1,-1 1 0,0-1 0,1 0 0,-1 1 0,0-1 0,1 0 0,8 2-8485</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0:27.153"/>
    </inkml:context>
    <inkml:brush xml:id="br0">
      <inkml:brushProperty name="width" value="0.025" units="cm"/>
      <inkml:brushProperty name="height" value="0.025" units="cm"/>
      <inkml:brushProperty name="color" value="#E71224"/>
    </inkml:brush>
  </inkml:definitions>
  <inkml:trace contextRef="#ctx0" brushRef="#br0">0 141 11403,'0'0'17681,"64"-19"-16176,-25 3-224,7-4-544,-2 1-577,2 0-160,-8 3 0,-10 2-128,-5 4-1378,-10 5-479,-8 2-1315,-22 3-18160</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0:27.154"/>
    </inkml:context>
    <inkml:brush xml:id="br0">
      <inkml:brushProperty name="width" value="0.025" units="cm"/>
      <inkml:brushProperty name="height" value="0.025" units="cm"/>
      <inkml:brushProperty name="color" value="#E71224"/>
    </inkml:brush>
  </inkml:definitions>
  <inkml:trace contextRef="#ctx0" brushRef="#br0">0 125 12300,'0'0'15182,"66"5"-13645,-28-22-415,1-3-610,0-4-352,-4 5-256,-4 3-1185,-8 3-2691,-6 1-2594,-6 3-8040</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0:27.155"/>
    </inkml:context>
    <inkml:brush xml:id="br0">
      <inkml:brushProperty name="width" value="0.025" units="cm"/>
      <inkml:brushProperty name="height" value="0.025" units="cm"/>
      <inkml:brushProperty name="color" value="#E71224"/>
    </inkml:brush>
  </inkml:definitions>
  <inkml:trace contextRef="#ctx0" brushRef="#br0">1 1 12684,'0'0'5413,"67"43"-2754,-36-10-962,0 7-1088,-2 5 31,-2 6-95,-1 2-161,-6 2 193,-3 3-1,-5 4-127,-6-3-193,-3-4-160,-3-1-64,0-9-704,-4-4-1186,-10-14-2242,1-5-4740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0:51.989"/>
    </inkml:context>
    <inkml:brush xml:id="br0">
      <inkml:brushProperty name="width" value="0.025" units="cm"/>
      <inkml:brushProperty name="height" value="0.025" units="cm"/>
    </inkml:brush>
  </inkml:definitions>
  <inkml:trace contextRef="#ctx0" brushRef="#br0">161 37 10698,'0'0'14798,"-9"-7"-12737,-30-19-513,37 26-1485,0-1 1,0 0-1,0 1 1,0 0-1,0-1 1,0 1-1,0 0 1,0 0-1,0 0 1,0 0-1,0 0 1,0 1-1,0-1 1,0 1-1,1-1 1,-1 1-1,0-1 1,0 1-1,0 0 1,1 0-1,-1 0 1,0 0-1,1 0 0,-1 1 1,1-1-1,-1 0 1,1 1-1,0-1 1,-2 3-1,-29 45 681,27-41-665,2 1 1,-1 0-1,1-1 0,0 1 1,1 0-1,0 1 1,-1 16-1,3-24-68,0 0 0,0 1 0,0-1 1,0 1-1,0-1 0,0 1 0,1-1 0,0 1 0,-1-1 0,1 0 1,0 1-1,0-1 0,0 0 0,0 0 0,0 0 0,1 0 0,-1 0 1,1 0-1,-1 0 0,1 0 0,0 0 0,0-1 0,0 1 1,0-1-1,0 0 0,0 1 0,0-1 0,0 0 0,0 0 0,1 0 1,-1 0-1,0-1 0,4 2 0,3-1-11,-1 0 0,0 0 0,0-1 0,0 0 0,0 0 0,0-1 0,1 0 0,-1-1 0,0 0 0,10-3 0,-15 4 0,0 0 0,-1 0 0,1-1 0,-1 1 0,0 0 0,1-1 0,-1 1 0,0-1 0,0 0 0,0 0 0,0 0 0,0 0 0,0 0 0,-1 0 0,1 0 0,0-1 0,-1 1 0,0-1 0,0 1 0,0-1 0,0 1 0,0-1 0,0 0 0,-1 1 0,1-1 0,-1 0 0,0 0 0,0 1 0,0-1 0,0 0 0,0 0 0,0 1 0,-2-6 0,1 7 0,1 0 1,-1-1-1,1 1 1,-1 0-1,1 0 1,-1 0-1,0 0 1,0 0-1,0 0 0,0 0 1,1 0-1,-1 0 1,0 0-1,-1 0 1,1 0-1,0 1 1,0-1-1,0 1 0,0-1 1,-1 1-1,1-1 1,0 1-1,0-1 1,-1 1-1,1 0 1,0 0-1,-1 0 0,1 0 1,0 0-1,0 0 1,-1 0-1,-2 0 1,2 1-6,-1-1 0,0 1 0,0-1 0,1 1 0,-1 0 0,0 0 0,1 0 1,-1 0-1,1 0 0,0 1 0,-1-1 0,1 1 0,0-1 0,-4 4 0,2 1-321,1-1 0,0 1 0,0-1 0,1 1 0,0 0 0,0 0 0,0 0 0,0 0 0,1 0 0,-1 11 0,2-9-745,0-1 0,0 1 1,0 0-1,1 0 0,0 0 0,0-1 1,1 1-1,4 11 0,12 13-4993</inkml:trace>
  <inkml:trace contextRef="#ctx0" brushRef="#br0" timeOffset="1">507 384 9289,'0'0'16517,"-4"9"-14526,-7 10-1010,-22 46 748,32-62-1674,-1 1 0,1 0 0,0-1 1,0 1-1,0 0 0,0-1 0,0 1 0,1 0 0,0 0 1,0 0-1,0 0 0,0-1 0,0 1 0,1 0 1,1 4-1,-1-6-29,0-1 0,1 1 0,-1-1 0,0 0 0,1 0 0,-1 0 0,1 0 0,0 0 0,-1 0 0,1 0 0,0-1 0,-1 1 0,1 0 0,0-1 0,0 0 0,-1 1 0,1-1 0,0 0 0,0 0 0,0 0 0,0 0 0,-1 0 0,1 0 0,0-1 0,0 1 0,0 0 0,2-2 0,1 1 55,1 0 1,-1-1-1,0 1 0,1-1 0,-1-1 0,0 1 0,9-7 0,-11 7-81,0-1 0,0 0 0,0 1 0,0-1 0,-1 0 0,0-1 0,1 1 0,-1 0 0,0-1 0,-1 1 0,1-1 0,0 0 0,-1 1 0,0-1 0,0 0 0,0 0 0,-1 0 0,1 0 0,-1 0 0,0 0 0,0 0 0,0 0 0,-2-7 0,1 8 0,0 0 0,0 1 0,0-1 0,-1 0 0,1 0 0,-1 1 0,0-1 0,0 1 0,0-1 0,0 1 0,-1 0 0,1 0 0,0 0 0,-1 0 0,0 0 0,1 0 0,-1 1 0,0-1 0,0 1 0,0 0 0,0 0 0,0 0 0,0 0 0,0 0 0,0 1 0,0 0 0,0-1 0,0 1 0,-5 1 0,-16 1-2445,23-2 2098,0 0 0,0 0 0,0 1 0,0-1-1,-1 1 1,1-1 0,0 1 0,0 0 0,0-1-1,1 1 1,-1 0 0,0-1 0,0 1 0,0 0-1,0 0 1,1 0 0,-1 0 0,0 0-1,1 0 1,-1 0 0,1 0 0,-1 0 0,1 0-1,0 0 1,-1 0 0,1 3 0,-1 4-9999</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0:27.156"/>
    </inkml:context>
    <inkml:brush xml:id="br0">
      <inkml:brushProperty name="width" value="0.025" units="cm"/>
      <inkml:brushProperty name="height" value="0.025" units="cm"/>
      <inkml:brushProperty name="color" value="#E71224"/>
    </inkml:brush>
  </inkml:definitions>
  <inkml:trace contextRef="#ctx0" brushRef="#br0">8 99 8808,'-5'-18'6244,"2"-16"-1948,3 11 7276,3 45-11387,1 0-1,0-1 1,2 1 0,1-1-1,0 0 1,1-1 0,2 0 0,0 0-1,19 28 1,-28-46-185,0 0 0,0-1 0,0 1 0,0-1 0,1 1 0,-1-1 0,0 1 0,1-1 0,-1 0 0,0 0 0,1 0 0,0 1 0,-1-1 0,1-1 0,0 1 0,-1 0 0,1 0 0,0-1 0,2 2 0,-2-3 0,0 1 0,-1 0 0,1 0 0,-1-1 0,1 1 0,-1-1 0,0 1 0,1-1 0,-1 0 0,1 1 0,-1-1 0,0 0 0,0 0 0,1 0 0,-1 0 0,0 0 0,0 0 0,2-3 0,5-7 0,-1-1 0,0 0 0,-1 0 0,7-20 0,-4 10 0,6-11-3004,-2 0 1,18-70-1,-35 113-2815,-2 0-1516</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0:27.157"/>
    </inkml:context>
    <inkml:brush xml:id="br0">
      <inkml:brushProperty name="width" value="0.025" units="cm"/>
      <inkml:brushProperty name="height" value="0.025" units="cm"/>
      <inkml:brushProperty name="color" value="#E71224"/>
    </inkml:brush>
  </inkml:definitions>
  <inkml:trace contextRef="#ctx0" brushRef="#br0">0 1 13613,'0'0'15599,"57"62"-14574,-41-47-353,1 1-319,-1-4-289,-2 0 0,-1-6-128,1 1-609,-3-3-672,-2-3-1058,-4-1-1152</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0:27.158"/>
    </inkml:context>
    <inkml:brush xml:id="br0">
      <inkml:brushProperty name="width" value="0.025" units="cm"/>
      <inkml:brushProperty name="height" value="0.025" units="cm"/>
      <inkml:brushProperty name="color" value="#E71224"/>
    </inkml:brush>
  </inkml:definitions>
  <inkml:trace contextRef="#ctx0" brushRef="#br0">0 387 13485,'0'0'14552,"9"-4"-13116,426-244 1858,-224 116-6454,-208 129 2665</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0:27.159"/>
    </inkml:context>
    <inkml:brush xml:id="br0">
      <inkml:brushProperty name="width" value="0.025" units="cm"/>
      <inkml:brushProperty name="height" value="0.025" units="cm"/>
      <inkml:brushProperty name="color" value="#E71224"/>
    </inkml:brush>
  </inkml:definitions>
  <inkml:trace contextRef="#ctx0" brushRef="#br0">17 52 15214,'0'0'10837,"-2"10"-10548,-3 9-26,2 0 0,-3 34 0,6-47-81,0 1 0,0-1-1,0 0 1,1 0 0,0 1 0,0-1 0,0 0 0,1 0 0,0 0 0,0 0 0,0 0 0,1 0 0,0-1 0,6 9 0,-8-12-138,1-1 1,-1 1 0,1-1-1,0 1 1,-1-1 0,1 0 0,0 0-1,0 0 1,0 0 0,-1 0 0,1 0-1,0 0 1,1-1 0,-1 1-1,0-1 1,0 1 0,0-1 0,0 0-1,0 0 1,3 0 0,0-1 8,-1 0 1,0 0-1,0 0 1,1 0-1,-1-1 0,0 0 1,-1 0-1,1 0 1,6-4-1,1-3 36,0 0 0,-1-1 0,1 0 0,-2-1 0,10-12 0,4-23 249,-8 15 20,-15 31-354,1 0 0,-1 0-1,0 1 1,0-1 0,0 0 0,0 0-1,0 0 1,0 0 0,0 1 0,0-1 0,0 0-1,0 0 1,0 0 0,1 0 0,-1 0-1,0 1 1,0-1 0,0 0 0,0 0 0,0 0-1,1 0 1,-1 0 0,0 0 0,0 0 0,0 0-1,0 1 1,1-1 0,-1 0 0,0 0-1,0 0 1,0 0 0,0 0 0,1 0 0,-1 0-1,0 0 1,0 0 0,0 0 0,1 0-1,-1 0 1,0 0 0,0-1 0,0 1 0,0 0-1,1 0 1,-1 0 0,0 25-8,1 0 0,5 24 0,-4-41 1,-1 0-1,1 0 1,0 0 0,1 0 0,0-1-1,0 1 1,1-1 0,0 0-1,0 0 1,7 9 0,-10-15 3,0 0 0,0 1 0,0-1 0,1 0 0,-1 1 0,1-1 0,-1 0 0,1 0 0,-1 0 0,1 0-1,-1 0 1,1-1 0,0 1 0,-1 0 0,1-1 0,0 1 0,0-1 0,0 0 0,-1 0 0,1 1 0,0-1 0,0 0 0,3-1 0,-2 0 2,0 0 0,-1 0 0,1-1 0,0 1 0,-1-1 0,0 1 0,1-1 1,-1 0-1,0 0 0,0 0 0,0 0 0,0-1 0,2-2 0,5-8 8,-2 0 1,1 0-1,-2 0 1,8-22-1,-10 25-10,-1-1 0,0 1 0,-1-1 0,0 0 0,-1 0 0,0 0 0,0 0 0,-1 0 0,-2-16 0,1 24 0,0 0 0,1 0 0,-1 0 0,0 0 0,0 1 0,0-1 0,-1 0 0,1 1 0,-1-1 0,0 1 0,1-1 0,-1 1 0,0 0 0,0-1 0,-1 1 0,1 0 0,0 0 0,-1 1 0,1-1 0,-1 0 0,1 1 0,-1 0 0,0-1 0,0 1 0,0 0 0,1 1 0,-1-1 0,0 0 0,0 1 0,0 0 0,0-1 0,0 1 0,0 0 0,0 1 0,0-1 0,0 1 0,-6 1 0,-22 10-2257,49-26-3243,1-3-1829</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0:27.160"/>
    </inkml:context>
    <inkml:brush xml:id="br0">
      <inkml:brushProperty name="width" value="0.025" units="cm"/>
      <inkml:brushProperty name="height" value="0.025" units="cm"/>
      <inkml:brushProperty name="color" value="#E71224"/>
    </inkml:brush>
  </inkml:definitions>
  <inkml:trace contextRef="#ctx0" brushRef="#br0">1 82 10730,'0'0'17713,"1"-9"-16699,-1 6-927,1-1 0,0 1 1,0-1-1,0 1 0,1-1 0,-1 1 0,1-1 0,0 1 0,0 0 0,0 0 0,0 0 0,0 0 1,1 0-1,-1 1 0,1-1 0,0 1 0,0-1 0,0 1 0,0 0 0,0 0 0,0 1 0,0-1 1,1 1-1,-1-1 0,1 1 0,-1 0 0,1 0 0,0 1 0,-1-1 0,1 1 0,0-1 0,-1 1 1,1 0-1,0 1 0,-1-1 0,1 1 0,6 1 0,-8 0-87,0 0 0,0 0 0,0 0 0,0 0 0,-1 0 0,1 0 0,-1 1 0,1-1 0,-1 0 0,0 1 0,0-1 0,0 1 0,0 0 0,0-1 0,0 1 0,-1 0 0,1 0 0,-1-1 0,0 1 0,0 0 0,0 0 0,-1 3 0,1 4 0,0 0 0,-1 0 0,0 0 0,-1 0 0,-3 11 0,-26 36 0,31-56 0,0-1 0,1 0 0,-1 1 0,0-1 0,0 0 0,1 1 0,-1-1 0,0 0 0,1 0 0,-1 0 0,0 1 0,1-1 0,-1 0 0,0 0 0,1 0 0,-1 0 0,1 1 0,-1-1 0,0 0 0,1 0 0,-1 0 0,1 0 0,-1 0 0,0 0 0,1 0 0,-1 0 0,0 0 0,1 0 0,-1 0 0,1-1 0,-1 1 0,0 0 0,1 0 0,-1 0 0,0 0 0,1-1 0,0 1 0,16-5 0,2-4-577,-1-2 1,0 0-1,0-1 1,22-21-1,-12 8-6533</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0:27.163"/>
    </inkml:context>
    <inkml:brush xml:id="br0">
      <inkml:brushProperty name="width" value="0.025" units="cm"/>
      <inkml:brushProperty name="height" value="0.025" units="cm"/>
      <inkml:brushProperty name="color" value="#E71224"/>
    </inkml:brush>
  </inkml:definitions>
  <inkml:trace contextRef="#ctx0" brushRef="#br0">1 0 12620,'0'0'13191,"0"11"-12444,1 13-621,2 0 0,1 0 0,0 0 0,2-1 0,1 0-1,17 40 1,-16-34-3359,-6-24-1245</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0:27.164"/>
    </inkml:context>
    <inkml:brush xml:id="br0">
      <inkml:brushProperty name="width" value="0.025" units="cm"/>
      <inkml:brushProperty name="height" value="0.025" units="cm"/>
      <inkml:brushProperty name="color" value="#E71224"/>
    </inkml:brush>
  </inkml:definitions>
  <inkml:trace contextRef="#ctx0" brushRef="#br0">0 156 10794,'0'0'9246,"1"-11"-7676,-1 7-1390,0-1 0,1 1 1,-1-1-1,1 1 0,0-1 1,0 1-1,1-1 1,0 1-1,-1 0 0,1 0 1,0 0-1,1 0 0,-1 0 1,1 0-1,0 1 0,0-1 1,0 1-1,0 0 0,0 0 1,1 0-1,0 0 0,6-4 1,3 0-17,0 0 1,1 0 0,0 1-1,0 1 1,0 0 0,1 1-1,-1 1 1,1 0 0,0 1-1,0 0 1,0 1 0,26 3-1,-39-2-146,1 0-1,-1 1 1,0-1-1,0 1 1,0-1-1,0 1 1,0 0-1,0 0 0,0 0 1,0 0-1,0 0 1,0 1-1,0-1 1,-1 1-1,1-1 1,0 1-1,-1-1 0,1 1 1,-1 0-1,2 3 1,-1-1 66,0 0 0,-1 0-1,1 0 1,-1 1 0,0-1 0,0 1 0,-1-1 0,1 1 0,-1 7 0,0-1 86,-1 0 0,-1-1 1,0 1-1,0-1 0,-1 0 1,0 1-1,0-1 1,-6 9-1,-5 5 445,-28 38-1,36-54-514,0-1 0,0 0 0,-1 0 1,0-1-1,0 0 0,0 0 0,-1 0 0,-14 7 0,22-13-150,0 0-1,0 0 1,0 0 0,-1 0-1,1 0 1,0 0 0,0 1-1,-1-1 1,1 0 0,0 0-1,0 0 1,0 0 0,-1 0-1,1 0 1,0 0 0,0 0-1,-1 0 1,1 0 0,0 0-1,0 0 1,-1 0 0,1 0-1,0 0 1,0-1 0,-1 1-1,1 0 1,0 0 0,0 0-1,0 0 1,-1 0 0,1 0-1,0-1 1,0 1 0,0 0-1,0 0 1,-1 0 0,1-1-1,0 1 1,0 0 0,0 0-1,0 0 1,0-1 0,0 1-1,0 0 1,0 0 0,-1 0-1,1-1 1,0-14-5523,1 9 2447,-1-19-6226</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1:14.419"/>
    </inkml:context>
    <inkml:brush xml:id="br0">
      <inkml:brushProperty name="width" value="0.025" units="cm"/>
      <inkml:brushProperty name="height" value="0.025" units="cm"/>
    </inkml:brush>
  </inkml:definitions>
  <inkml:trace contextRef="#ctx0" brushRef="#br0">3294 325 9577,'0'0'1100,"-11"-3"-748,-72-13-118,0 3 0,-1 4 0,0 3 1,-1 5-1,1 2 0,-151 24 0,159-12-332,-711 150 2785,668-125-2498,2 5-1,2 4 1,2 6 0,2 4-1,3 6 1,3 4-1,3 4 1,4 5 0,2 4-1,4 4 1,-152 181 0,213-223-34,1 0 1,2 2 0,2 1 0,2 2 0,2 0-1,2 1 1,2 1 0,3 1 0,1 0 0,3 1 0,2 0-1,2 1 1,3-1 0,1 1 0,9 88 0,-4-118-152,1 0-1,1 0 1,1 0 0,1 0 0,1-1 0,1 0 0,1 0 0,1-1 0,1 0 0,20 28 0,-12-24 11,0-1 0,2-1 0,0-1 0,2 0 0,0-2 0,1-1 0,30 17 0,6-3 71,1-3 1,2-2-1,1-3 1,1-3-1,0-3 1,90 13-1,-13-11-54,1-7-1,0-6 1,0-6-1,0-6 0,-1-7 1,143-30-1,-81-1 195,-2-9-1,-3-9 0,290-129 0,-291 97-143,-4-9-1,188-132 0,-260 149-59,-5-6 0,-3-5 0,196-214-1,-252 241 360,-2-2 0,75-128 0,-112 166-133,-2-1-1,-2 0 0,-1-2 0,-1 1 1,-2-1-1,-2-1 0,-1 0 1,5-74-1,-13 90-110,-1 1-1,0-1 1,-2 1 0,0 0 0,-1 0 0,-1 0-1,-1 0 1,-1 1 0,-1 0 0,-14-28 0,7 23-34,-1 0 0,-1 1 1,-1 1-1,-1 1 1,0 0-1,-43-33 0,14 20-71,-2 1 0,-1 3-1,-1 2 1,-1 3 0,-1 2 0,-101-29-1,27 20-135,-250-29-1,-137 24-5203,440 33 3560,-80-4-3890</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1:47.699"/>
    </inkml:context>
    <inkml:brush xml:id="br0">
      <inkml:brushProperty name="width" value="0.025" units="cm"/>
      <inkml:brushProperty name="height" value="0.025" units="cm"/>
    </inkml:brush>
  </inkml:definitions>
  <inkml:trace contextRef="#ctx0" brushRef="#br0">112 8 4708,'-31'-2'1104,"22"1"466,-1 0-1,1 1 1,-1 0 0,0 1 0,-12 2-1,21-3-1493,1 1-1,-1-1 0,0 0 1,1 0-1,-1 1 0,1-1 1,-1 0-1,1 1 0,-1-1 1,1 0-1,-1 1 1,1-1-1,0 1 0,-1-1 1,1 1-1,0-1 0,-1 1 1,1-1-1,0 1 0,-1-1 1,1 1-1,0-1 0,0 1 1,0 0-1,0-1 0,0 1 1,-1-1-1,1 1 0,0 0 1,0-1-1,0 1 0,1-1 1,-1 1-1,0 0 0,0-1 1,0 1-1,0-1 0,0 1 1,1-1-1,-1 1 0,0 0 1,1-1-1,-1 1 1,0-1-1,1 1 0,-1-1 1,0 0-1,1 1 0,-1-1 1,2 1-1,21 22 1191,-12-17-978,1-1 0,-1 0-1,1-1 1,0 0 0,0-1-1,0 0 1,0-1 0,23 1 0,0-2-107,67-7 0,-56-1-143,1-3 0,45-15 0,-61 15 41,2 1 0,-1 1 0,1 2 0,0 1 0,0 2 1,36 0-1,-65 3-22,0 1 0,0-1 0,0 1 1,0-1-1,0 1 0,0 0 0,-1 1 1,1-1-1,0 1 0,0-1 0,-1 1 1,1 0-1,-1 0 0,0 1 0,0-1 1,5 5-1,-6-5-587,-1 0-1,0 0 1,0 1-1,1-1 1,-1 0-1,0 0 1,-1 1 0,1-1-1,0 0 1,-1 1-1,1 2 1</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1:59.834"/>
    </inkml:context>
    <inkml:brush xml:id="br0">
      <inkml:brushProperty name="width" value="0.025" units="cm"/>
      <inkml:brushProperty name="height" value="0.025" units="cm"/>
    </inkml:brush>
  </inkml:definitions>
  <inkml:trace contextRef="#ctx0" brushRef="#br0">192 67 4965,'0'-13'3349,"-1"-7"-2821,-1 0 2390,2 6 8976,-7 60-9155,4-16-2109,0 0 0,3 0 0,0 0 0,6 34 0,0 39 69,-9 70-59,7 194 1245,0-95-1885,-5-155 0,-15 167 0,-1 2 0,4 216 0,2-219 0,3 447 0,-13 321 0,4-529 0,1-19 0,5 373 0,10-319 0,-14-112 0,-9 370 0,15-537 0,9-278-64,0 0-1,0 0 1,-1 0 0,1 0-1,0 0 1,-1-1 0,1 1-1,0 0 1,-1 0 0,1 0-1,0 0 1,-1 1 0,1-1-1,0 0 1,-1 0-1,1 0 1,0 0 0,-1 0-1,1 0 1,0 0 0,0 0-1,-1 1 1,1-1 0,0 0-1,-1 0 1,1 0 0,0 1-1,0-1 1,0 0 0,-1 0-1,1 1 1,0-1 0,0 0-1,0 1 1,0-1 0,-1 0-1,1 0 1,0 1 0,0 0-1,-2 1-2008,4-6-535,3-8-5287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0:52.351"/>
    </inkml:context>
    <inkml:brush xml:id="br0">
      <inkml:brushProperty name="width" value="0.025" units="cm"/>
      <inkml:brushProperty name="height" value="0.025" units="cm"/>
    </inkml:brush>
  </inkml:definitions>
  <inkml:trace contextRef="#ctx0" brushRef="#br0">0 1 7591,'0'0'16560,"83"22"-15119,-38-18-736,6-1-545,0 1-128,-2-2-1025,-10 0-1922,-14 0-2209,-7-2-3877</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2:04.911"/>
    </inkml:context>
    <inkml:brush xml:id="br0">
      <inkml:brushProperty name="width" value="0.025" units="cm"/>
      <inkml:brushProperty name="height" value="0.025" units="cm"/>
    </inkml:brush>
  </inkml:definitions>
  <inkml:trace contextRef="#ctx0" brushRef="#br0">36 310 5445,'-3'5'2378,"-11"23"6261,11-23-7265,0 1 0,0 0 0,1 1 0,0-1 0,1 0 0,-1 1-1,1-1 1,-1 12 0,25-19 1183,-13-4-2407,0-1 0,-1 0-1,0 0 1,0-1 0,-1 0 0,1-1-1,-2 1 1,14-18 0,-11 14-115,248-310-35,-256 334 0,0 0 0,0 0 0,-1-1 0,-2 19 0,1 33 0,-1 32 0,4 1 0,19 118 0,-17-225-2520,3-5-6053,-1-1-6247</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0:41.425"/>
    </inkml:context>
    <inkml:brush xml:id="br0">
      <inkml:brushProperty name="width" value="0.025" units="cm"/>
      <inkml:brushProperty name="height" value="0.025" units="cm"/>
    </inkml:brush>
  </inkml:definitions>
  <inkml:trace contextRef="#ctx0" brushRef="#br0">155 1 16912,'0'0'11317,"2"13"-9923,-2 13-937,-1 0 0,-1-1 1,-1 1-1,-1-1 0,-12 40 1,-41 96-174,-11 42-168,67-199-116,0-1 0,0 1 0,0-1 0,1 1 0,-1 0 0,1-1 0,0 1 0,0 0 0,0-1 0,0 1 0,1 0 0,-1-1 0,3 7 0,-2-8 0,1-1 0,-1 1 0,1-1 0,-1 1 0,1-1 0,0 1 0,0-1 0,-1 0 0,1 0 0,0 1 0,0-2 0,0 1 0,0 0 0,0 0 0,1-1 0,-1 1 0,0-1 0,0 1 0,0-1 0,1 0 0,-1 0 0,3 0 0,34 0-177,1-1 0,-1-2 0,0-1 1,0-2-1,-1-2 0,0-2 0,37-14 0,-29 3-4542,-4-5-3048</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0:41.847"/>
    </inkml:context>
    <inkml:brush xml:id="br0">
      <inkml:brushProperty name="width" value="0.025" units="cm"/>
      <inkml:brushProperty name="height" value="0.025" units="cm"/>
    </inkml:brush>
  </inkml:definitions>
  <inkml:trace contextRef="#ctx0" brushRef="#br0">346 43 23991,'0'0'6043,"-13"-7"-5675,3 0-252,7 4-80,-1 0 0,0 0 0,0 0 0,-1 1 0,1-1 0,0 1 0,-1 0 0,1 1 0,-1-1 0,0 1 0,1 0 0,-1 0 0,0 0 0,0 0 0,0 1 0,0 0 0,-7 1-1,1 1 80,1 2-1,-1-1 1,0 1-1,1 1 0,0 0 1,0 0-1,0 1 1,1 0-1,0 1 0,0 0 1,0 1-1,1-1 1,-11 15-1,18-21-114,0 0 0,0 0 0,0 0 0,0 0 0,1 1 0,-1-1 0,0 0 0,1 0 0,-1 1 0,1-1 0,-1 1 0,1-1 0,0 0 0,-1 1 0,1-1 0,0 1 0,0-1 0,0 0 0,0 1 0,0-1 0,0 1 0,1-1 0,-1 0 0,0 1 0,1-1 0,-1 0 0,1 1 0,0-1 0,-1 0 0,1 0 0,0 1 0,0-1 0,-1 0 0,1 0 0,0 0 0,0 0 0,0 0 0,1 0 0,-1 0 0,0 0 0,0-1 0,0 1 0,1 0 0,-1-1 0,0 1 0,2 0 0,9 3 0,-1-1 0,0 0 0,1-1 0,18 2 0,-16-2 0,24 3 0,-16-4 0,-1 2 0,1 0 0,-1 2 0,0 0 0,0 1 0,0 2 0,31 15 0,-50-22 0,0 0 0,0 0 0,0 0 0,0 0 0,0 0 0,0 1 0,0-1 0,-1 1 0,1 0 0,0-1 0,-1 1 0,0 0 0,1 0 0,-1 0 0,0 0 0,0 0 0,0 0 0,0 0 0,0 0 0,-1 0 0,1 1 0,-1-1 0,1 0 0,-1 1 0,0-1 0,0 0 0,0 0 0,0 1 0,0-1 0,0 0 0,-1 1 0,1-1 0,-1 0 0,0 0 0,1 0 0,-1 1 0,0-1 0,0 0 0,-1 0 0,1 0 0,0 0 0,-1-1 0,1 1 0,-1 0 0,-1 1 0,-7 7 0,-1 0 0,-1 0 0,1-1 0,-2-1 0,-19 11 0,5-4 0,-1-1 0,1-2 0,-2-1 0,0-1 0,0-1 0,-1-2 0,0-1 0,0-1 0,-38 1 0,66-6-49,1 0 0,0 1 0,-1-1 0,1-1 0,0 1 0,-1 0 0,1 0 0,0 0 0,-1-1 0,1 1 0,0-1 0,-1 1 0,1-1-1,0 1 1,0-1 0,0 0 0,-1 1 0,0-2 0,-3-17-4101,5 5-7168</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0:49.854"/>
    </inkml:context>
    <inkml:brush xml:id="br0">
      <inkml:brushProperty name="width" value="0.025" units="cm"/>
      <inkml:brushProperty name="height" value="0.025" units="cm"/>
    </inkml:brush>
  </inkml:definitions>
  <inkml:trace contextRef="#ctx0" brushRef="#br0">231 1 8296,'0'0'15988,"-9"6"-14637,-8 7-976,2 0 1,0 1-1,0 1 1,1 0-1,1 1 1,1 1-1,0 0 1,-14 28-1,12-16-212,1 0 1,2 0-1,1 1 1,1 1-1,1-1 0,2 1 1,2 1-1,0-1 0,2 42 1,1-68-169,1 0 0,0 0 1,0 1-1,0-1 1,1 0-1,0 0 0,0 0 1,0 0-1,1 0 1,0 0-1,0-1 0,0 1 1,0 0-1,1-1 1,0 0-1,-1 1 1,2-1-1,-1 0 0,0 0 1,1-1-1,0 1 1,0-1-1,0 0 0,0 0 1,0 0-1,1-1 1,-1 1-1,1-1 0,0 0 1,0 0-1,-1-1 1,1 1-1,0-1 0,1 0 1,9 0-1,-1 0-666,0 0 1,1-1-1,-1 0 0,0-2 0,1 1 0,-1-2 0,21-6 1,-23 5-899,0-1 1,-1 0 0,1 0-1,-1-2 1,13-8 0,12-15-7412</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0:50.289"/>
    </inkml:context>
    <inkml:brush xml:id="br0">
      <inkml:brushProperty name="width" value="0.025" units="cm"/>
      <inkml:brushProperty name="height" value="0.025" units="cm"/>
    </inkml:brush>
  </inkml:definitions>
  <inkml:trace contextRef="#ctx0" brushRef="#br0">64 0 17457,'0'0'8450,"-9"13"-7281,7-10-1097,-4 5 161,0 1 0,0 0 1,1 0-1,0 0 0,1 0 0,0 1 0,0-1 1,1 1-1,0 0 0,1 0 0,0 0 0,1 1 1,-1 17-1,3-27-211,-1 1 0,1 0 0,-1-1 0,1 1 0,0 0 0,0-1 0,0 1 0,0-1 0,0 1 0,0-1 0,0 0 0,0 1 0,1-1 0,-1 0 0,0 0 0,1 0 0,-1 0 0,1 0 0,-1 0 0,1 0 0,0 0 0,-1-1-1,1 1 1,0-1 0,-1 1 0,1-1 0,0 0 0,0 1 0,0-1 0,-1 0 0,1 0 0,0 0 0,0-1 0,0 1 0,1-1 0,6 1 67,-1-1-1,0-1 0,0 1 0,0-1 1,0-1-1,12-5 0,-7 0-11,1-1 0,-1 0 0,-1-2 0,0 1-1,0-1 1,15-20 0,18-16 116,-44 50-200,0-1-1,0 1 0,0 0 0,-1-1 1,1 1-1,-1 0 0,1-1 0,-1 1 1,0 0-1,0 5 0,-1 17 35,0-14-3,1 1 1,0-1-1,1 0 0,0 0 0,1 0 0,4 16 0,-5-24-20,1 0 0,-1 0 0,1 0 0,0 0 0,0 0-1,0 0 1,0-1 0,1 1 0,-1-1 0,1 1 0,-1-1 0,1 0 0,0 0 0,0 0 0,0 0 0,0-1 0,0 1 0,0-1 0,0 0 0,1 0 0,-1 0 0,0 0 0,1-1 0,-1 1 0,7-1 0,3 1-4,1 0 0,-1-2 0,0 1 0,0-2 0,0 0 0,0 0 0,0-1 0,0-1 0,0 0 0,-1-1 0,20-10 0,-26 12 0,0-1 0,0 0 0,0 0 0,0-1 0,-1 1 0,0-1 0,0-1 0,0 1 0,-1-1 0,0 1 0,0-1 0,0 0 0,-1-1 0,0 1 0,0-1 0,0 1 0,-1-1 0,0 0 0,0 0 0,-1 0 0,0 0 0,0 0 0,-1-7 0,0 11-16,0 1 1,0 0-1,0 0 0,-1 0 0,1 0 1,-1 0-1,1 0 0,-1 0 1,0 0-1,0 0 0,0 0 0,0 0 1,0 0-1,0 0 0,0 0 1,-1 1-1,1-1 0,-1 1 0,1-1 1,-1 1-1,0-1 0,1 1 0,-1 0 1,0 0-1,0 0 0,0 0 1,0 0-1,0 0 0,0 1 0,-3-2 1,-6 0-633,0 0-1,0 1 1,0 0 0,-19 1 0,22 0-87</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0:50.631"/>
    </inkml:context>
    <inkml:brush xml:id="br0">
      <inkml:brushProperty name="width" value="0.025" units="cm"/>
      <inkml:brushProperty name="height" value="0.025" units="cm"/>
    </inkml:brush>
  </inkml:definitions>
  <inkml:trace contextRef="#ctx0" brushRef="#br0">39 0 18321,'0'0'6022,"51"54"-2659,-22-27-1473,-2 6-385,-1 3-255,-5 8-834,-6 6-416,-10 4 0,-5 8 0,-5 5 0,-20 4 0,-4 0 0,-6-4 0,-4-8 0,-2-11-3267,3-19-4645</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0:51.233"/>
    </inkml:context>
    <inkml:brush xml:id="br0">
      <inkml:brushProperty name="width" value="0.025" units="cm"/>
      <inkml:brushProperty name="height" value="0.025" units="cm"/>
    </inkml:brush>
  </inkml:definitions>
  <inkml:trace contextRef="#ctx0" brushRef="#br0">0 33 19506,'0'0'3588,"49"6"-1794,2-6-65,13 0-287,16-3-482,6-8-575,4 1-321,-6 1-577,-7 4-1344,-15 5-1314,-20 0-1442,-21 6-2081</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0:51.561"/>
    </inkml:context>
    <inkml:brush xml:id="br0">
      <inkml:brushProperty name="width" value="0.025" units="cm"/>
      <inkml:brushProperty name="height" value="0.025" units="cm"/>
    </inkml:brush>
  </inkml:definitions>
  <inkml:trace contextRef="#ctx0" brushRef="#br0">1 0 4548,'0'0'18898,"65"18"-17232,-23-17 288,8-1-801,1 0-801,1 1-288,2 0-1121,-1 2-2819,-4-3-5573</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0:52.715"/>
    </inkml:context>
    <inkml:brush xml:id="br0">
      <inkml:brushProperty name="width" value="0.025" units="cm"/>
      <inkml:brushProperty name="height" value="0.025" units="cm"/>
    </inkml:brush>
  </inkml:definitions>
  <inkml:trace contextRef="#ctx0" brushRef="#br0">2 463 7847,'0'1'347,"0"-1"-1,0 1 0,-1 0 1,1-1-1,0 1 0,0-1 1,0 1-1,0 0 0,0-1 1,0 1-1,0 0 0,0-1 1,0 1-1,0 0 0,0-1 1,0 1-1,0 0 0,1-1 1,-1 1-1,0-1 0,0 1 1,1-1-1,-1 1 0,0 0 1,1-1-1,-1 1 0,1-1 1,-1 0-1,1 1 0,-1-1 1,1 1-1,-1-1 0,1 0 1,-1 1-1,1-1 0,-1 0 1,1 1-1,1-1 1,0 0 45,1 0 0,0 0 0,-1-1 0,1 1 0,-1-1 0,1 0 0,0 1 0,-1-1 0,0 0 0,4-2 0,62-42 744,-64 43-462,68-54-61,-2-2-1,-3-4 1,-3-2 0,95-123 0,-159 187-611,0 0-1,0-1 1,0 1 0,0 0 0,0 0-1,1 0 1,-1 0 0,0 0 0,0 0 0,0 0-1,0 0 1,0 0 0,0 0 0,0 0-1,0 0 1,0 0 0,1 0 0,-1 0-1,0 0 1,0 0 0,0 0 0,0 0-1,0 0 1,0 0 0,0 0 0,1 0-1,-1 0 1,0 0 0,0 0 0,0 0 0,0 0-1,0 0 1,0 0 0,0 0 0,0 0-1,0 0 1,1 0 0,-1 0 0,0 0-1,0 0 1,0 1 0,0-1 0,0 0-1,0 0 1,0 0 0,0 0 0,0 0-1,0 0 1,0 0 0,0 0 0,0 0 0,0 1-1,0-1 1,0 0 0,0 0 0,0 0-1,0 0 1,0 0 0,0 0 0,0 0-1,0 0 1,0 1 0,0-1 0,0 0-1,0 0 1,0 0 0,0 0 0,0 0-1,1 16-36,-2 20 61,-26 86 245,17-86-244,2 0 0,1 0 0,2 1 0,-1 63 0,6-98-146,0 0 1,0 0 0,0 0 0,1 0-1,-1 0 1,0 0 0,1 0-1,-1-1 1,1 1 0,0 0-1,0 0 1,0-1 0,0 1 0,0 0-1,0-1 1,0 1 0,0-1-1,1 1 1,-1-1 0,0 0 0,1 1-1,-1-1 1,1 0 0,2 1-1,31 5-8492,-12-7-309</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0:53.045"/>
    </inkml:context>
    <inkml:brush xml:id="br0">
      <inkml:brushProperty name="width" value="0.025" units="cm"/>
      <inkml:brushProperty name="height" value="0.025" units="cm"/>
    </inkml:brush>
  </inkml:definitions>
  <inkml:trace contextRef="#ctx0" brushRef="#br0">0 54 16303,'0'0'13870,"51"31"-12429,-2-35-480,15-10-769,5-2-192,3 1-1057,-8 2-1153,-11 0-2979,-11 3-6054</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0:52.696"/>
    </inkml:context>
    <inkml:brush xml:id="br0">
      <inkml:brushProperty name="width" value="0.025" units="cm"/>
      <inkml:brushProperty name="height" value="0.025" units="cm"/>
    </inkml:brush>
  </inkml:definitions>
  <inkml:trace contextRef="#ctx0" brushRef="#br0">1 22 19763,'0'0'9096,"75"9"-7430,-17-9-609,5-6-705,-5-1-256,1 0-288,-11 4-1666,-9-1-3010,-2 0-3780</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0:53.609"/>
    </inkml:context>
    <inkml:brush xml:id="br0">
      <inkml:brushProperty name="width" value="0.025" units="cm"/>
      <inkml:brushProperty name="height" value="0.025" units="cm"/>
    </inkml:brush>
  </inkml:definitions>
  <inkml:trace contextRef="#ctx0" brushRef="#br0">1 382 17489,'0'0'8562,"15"-7"-6528,41-20-922,-2-4 1,95-68-1,-103 59-781,-1-1 0,-3-2 0,39-50 0,-99 155-871,15-54 545,-59 190 98,55-168-92,1 0-1,2 1 1,1-1-1,1 56 1,2-83-84,1 1 1,-1-1-1,1 0 0,0 0 1,0 0-1,0 0 1,0 0-1,3 4 1,2 4-2510,-2 0-3841</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0:53.967"/>
    </inkml:context>
    <inkml:brush xml:id="br0">
      <inkml:brushProperty name="width" value="0.025" units="cm"/>
      <inkml:brushProperty name="height" value="0.025" units="cm"/>
    </inkml:brush>
  </inkml:definitions>
  <inkml:trace contextRef="#ctx0" brushRef="#br0">1 124 18610,'0'0'5221,"65"2"-2307,-2-13-704,24-3-480,19-3-641,14-3-448,7 1-417,-4 3-96,-8 1-128,-15 8 0,-17 0-1025,-14 7-673,-18 0-960,-11 0-1762,-11 0-1025,-11 3-2435</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0:54.576"/>
    </inkml:context>
    <inkml:brush xml:id="br0">
      <inkml:brushProperty name="width" value="0.025" units="cm"/>
      <inkml:brushProperty name="height" value="0.025" units="cm"/>
    </inkml:brush>
  </inkml:definitions>
  <inkml:trace contextRef="#ctx0" brushRef="#br0">120 1 19186,'0'0'8392,"-10"4"-8050,4-1-319,0 1 1,0-1 0,1 1 0,-1 0-1,1 1 1,0-1 0,0 1 0,0 0-1,0 0 1,1 1 0,0-1-1,0 1 1,1 0 0,-1 0 0,1 0-1,1 1 1,-3 7 0,-2 3 142,2 0 0,0 0 0,-4 33 0,8-46-96,1 1 0,0-1 0,0 0 0,1 0 0,-1 0 0,1 0 0,0 0-1,0 0 1,0 0 0,2 5 0,-2-8-32,0 1 0,0 0-1,0 0 1,0-1 0,1 1-1,-1-1 1,1 1 0,-1-1 0,1 0-1,-1 1 1,1-1 0,0 0 0,-1 0-1,1 0 1,0 0 0,0-1 0,0 1-1,0 0 1,0-1 0,0 1 0,3-1-1,8 1 46,0-1-1,0-1 1,0 0 0,0-1-1,0 0 1,-1-1-1,1-1 1,-1 1-1,0-2 1,0 0 0,0-1-1,0 0 1,-1 0-1,13-10 1,3-4 100,0-1 1,-1-1 0,-1-1-1,28-34 1,-39 38-184,-21 53 0,1-19 0,0-1 0,1 1 0,1 0 0,0 0 0,1 0 0,1 1 0,1-1 0,0 1 0,0-1 0,2 1 0,2 18 0,-1-31 0,-1 1 0,1-1 0,-1 0 0,1 0 0,0 1 0,0-1 0,1 0 0,-1-1 0,1 1 0,-1 0 0,1-1 0,0 1 0,0-1 0,0 0 0,0 0 0,0 0 0,1 0 0,-1-1 0,1 1 0,-1-1 0,1 0 0,-1 0 0,1 0 0,0-1 0,-1 1 0,1-1 0,0 0 0,6 0 0,1 0 0,-1-1 0,0 0 0,1 0 0,-1-1 0,0 0 0,0-1 0,0 0 0,0-1 0,13-6 0,-9 1 0,1 0 0,-1-2 0,0 1 0,-1-2 0,21-22 0,-30 30 0,0-1 0,0 0 0,0 0 0,0-1 0,-1 1 0,0-1 0,0 0 0,-1 1 0,1-1 0,-1-1 0,-1 1 0,1 0 0,-1 0 0,0-1 0,0 1 0,-1 0 0,0-1 0,-1-11 0,1 16-6,-1 0 0,0 0-1,0-1 1,0 1 0,0 0 0,0 0-1,0 0 1,0 0 0,-1 0 0,1 1 0,-1-1-1,1 0 1,-1 1 0,0-1 0,0 1 0,0-1-1,0 1 1,0 0 0,0 0 0,0 0-1,0 0 1,0 0 0,0 0 0,-5 0 0,-5-2-192,-1 1 0,0 1 1,-20 0-1,-15-3-1184,57 1-9540,11-1 2840</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0:54.935"/>
    </inkml:context>
    <inkml:brush xml:id="br0">
      <inkml:brushProperty name="width" value="0.025" units="cm"/>
      <inkml:brushProperty name="height" value="0.025" units="cm"/>
    </inkml:brush>
  </inkml:definitions>
  <inkml:trace contextRef="#ctx0" brushRef="#br0">0 60 10410,'0'0'16303,"11"-8"-14920,-6 3-1166,1 0-21,-1 1 0,1 0 0,0 0 0,0 0 0,0 1 0,0-1 0,1 1 0,-1 1 0,1 0 0,0 0 0,0 0 0,7-1 0,-8 3-120,16-3 178,1 2-1,0 0 1,0 1 0,27 5 0,-45-4-223,-1 0 1,1 0-1,-1 0 0,1 1 1,-1-1-1,0 1 0,0 0 1,0 0-1,0 1 1,0-1-1,0 1 0,3 4 1,-5-5-25,0 0 0,0 1 0,-1-1 0,1 1 0,-1 0 0,0-1 0,0 1-1,0 0 1,0 0 0,0-1 0,-1 1 0,1 0 0,-1 0 0,0 0 0,0 0 0,0 0 0,0 0 0,0 0 0,-1 0 0,1-1 0,-2 5 0,0-2-7,0 1 0,0-1 0,0 0 0,-1 0 0,0 0 0,0 0 0,0-1 0,0 1 0,-1-1 0,0 0 0,0 0 0,0 0 0,-7 4 0,-69 44 0,35-25 0,96-23 0,108-24-1963,-52-2-3985,-22 2-8818</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2:21.486"/>
    </inkml:context>
    <inkml:brush xml:id="br0">
      <inkml:brushProperty name="width" value="0.025" units="cm"/>
      <inkml:brushProperty name="height" value="0.025" units="cm"/>
    </inkml:brush>
  </inkml:definitions>
  <inkml:trace contextRef="#ctx0" brushRef="#br0">135 1 13196,'0'0'7709,"-10"2"-6049,5-1-1487,-1 0-1,1 1 0,0-1 0,-1 1 0,1 1 1,0-1-1,0 1 0,0 0 0,0 0 1,1 1-1,0-1 0,-1 1 0,1 0 0,0 0 1,1 0-1,-1 1 0,1-1 0,0 1 1,0 0-1,0 0 0,0 0 0,-2 7 0,0 1 105,1 0-1,0 1 0,0-1 0,2 1 1,-1 0-1,2 0 0,0 24 1,1-36-251,0 0 0,0-1 0,0 1 0,0 0 0,1 0 1,-1-1-1,1 1 0,-1 0 0,1-1 0,0 1 0,0-1 1,0 1-1,0-1 0,0 1 0,0-1 0,0 1 0,0-1 0,0 0 1,1 0-1,-1 1 0,1-1 0,-1 0 0,1 0 0,1 0 1,1 1 53,1 0 1,-1-1 0,1 0 0,0 0-1,-1 0 1,1 0 0,0-1 0,-1 0-1,7 0 1,3-1 126,0-1-1,0 0 1,0-1 0,0-1-1,19-7 1,-12 1-104,0-1 1,-1 0-1,-1-2 0,0 0 1,-1-2-1,0 0 1,21-23-1,-38 39-85,0 1-1,-1-1 1,1 1-1,-1-1 1,1 1-1,-1 0 0,1-1 1,-1 1-1,0-1 1,0 1-1,0 0 1,0-1-1,0 1 1,0 0-1,0-1 1,-2 4-1,0 39 188,2-44-205,0 3 0,-1 1 0,1-1 0,0 0 0,-1 0 0,2 1 0,-1-1 0,0 0 0,1 0 0,-1 0 0,1 1 0,0-1 0,0 0 0,0 0 0,1 0 0,-1 0 0,1-1 0,-1 1 0,1 0 0,0-1 0,0 1 0,3 2 0,-1-3 0,1 1 0,-1-1 0,1 0 0,0 0 0,0-1 0,0 0 0,0 0 0,0 0 0,0 0 0,0-1 0,0 1 0,9-2 0,-5 1 0,0-1 0,0 0 0,0 0 0,0-1 0,0 0 0,0 0 0,0-1 0,-1-1 0,1 1 0,-1-1 0,0-1 0,0 1 0,13-12 0,-16 12 0,-1 0 0,0 0 0,0 0 0,0-1 0,-1 0 0,1 1 0,-1-2 0,0 1 0,0 0 0,-1 0 0,0-1 0,0 0 0,0 1 0,0-1 0,-1 0 0,0 0 0,0 0 0,-1 0 0,0 1 0,0-1 0,0 0 0,-2-8 0,2 12-70,-1-1 0,1 1-1,-1-1 1,0 1 0,0 0 0,-1 0 0,1-1-1,0 1 1,-1 0 0,1 0 0,-1 0 0,1 0-1,-1 0 1,0 1 0,0-1 0,0 1-1,0-1 1,0 1 0,0-1 0,-1 1 0,1 0-1,0 0 1,-1 0 0,1 1 0,-1-1 0,1 0-1,-1 1 1,1 0 0,-1-1 0,1 1 0,-1 0-1,-2 1 1,5-1-173,0-1-1,-1 1 1,1 0-1,0 0 1,0 0-1,-1 1 1,1-1-1,0 0 1,0 0-1,-1 0 1,1 0-1,0 0 1,0 0-1,0 0 1,-1 0 0,1 0-1,0 1 1,0-1-1,0 0 1,-1 0-1,1 0 1,0 0-1,0 0 1,0 1-1,0-1 1,-1 0-1,1 0 1,0 0-1,0 1 1,0-1-1,0 0 1,0 0-1,0 1 1,0-1-1,0 0 1,0 0-1,0 1 1,0-1 0,0 0-1,0 0 1,0 1-1,0-1 1,0 0-1,0 0 1,0 1-1,0 4-8212</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2:21.828"/>
    </inkml:context>
    <inkml:brush xml:id="br0">
      <inkml:brushProperty name="width" value="0.025" units="cm"/>
      <inkml:brushProperty name="height" value="0.025" units="cm"/>
    </inkml:brush>
  </inkml:definitions>
  <inkml:trace contextRef="#ctx0" brushRef="#br0">0 15 19314,'0'0'9289,"84"0"-7559,-36-4-353,3-1-608,2 0-609,-5 4-128,-7 1-481,-6 0-383,-10 0-578,-8 0-640,-11 4-1217,-6 1-833,-4-1-1569,-16-2-3043</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2:22.170"/>
    </inkml:context>
    <inkml:brush xml:id="br0">
      <inkml:brushProperty name="width" value="0.025" units="cm"/>
      <inkml:brushProperty name="height" value="0.025" units="cm"/>
    </inkml:brush>
  </inkml:definitions>
  <inkml:trace contextRef="#ctx0" brushRef="#br0">1 1 16432,'0'0'8520,"52"24"-6150,-6-23-288,2-1-545,3 0-864,-5 0-577,-4 0-224,-8 0-1217,-9-1-1634,-3-3-3748,-1-5-8647</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2:23.371"/>
    </inkml:context>
    <inkml:brush xml:id="br0">
      <inkml:brushProperty name="width" value="0.025" units="cm"/>
      <inkml:brushProperty name="height" value="0.025" units="cm"/>
    </inkml:brush>
  </inkml:definitions>
  <inkml:trace contextRef="#ctx0" brushRef="#br0">1 371 12300,'0'5'13415,"15"-14"-10345,22-19-2884,30-39 1358,77-99 0,-59 64-836,-85 102-708,0-1 0,0 1 0,0 0 0,0 0 0,0 0 0,0 0 0,0-1 0,1 1 0,-1 0 0,0 0 0,0 0 0,0 0 0,1 0 0,-1-1 0,0 1 0,0 0 0,0 0 0,1 0 0,-1 0 0,0 0 0,0 0 0,0 0 0,1 0 0,-1 0 0,0 0 0,0 0 0,0 0 0,1 0 0,-1 0 0,0 0 0,0 0 0,1 0 0,-1 0 0,0 0 0,0 0 0,0 0 0,1 0 0,-1 1 0,0-1 0,0 0 0,0 0 0,0 0 0,1 0 0,-1 0 0,0 0 0,0 1 0,0-1 0,0 0 0,0 0 0,1 0 0,-1 1 0,0-1 0,0 0 0,0 0 0,0 0 0,0 1 0,0-1 0,0 0 0,0 0 0,0 1 0,0-1 0,0 0 0,0 1 0,4 27 0,-6 39 0,2-65 0,-3 41 0,-3 194 0,13-190 0,-7-45 0,0 0 0,1-1 0,-1 1 0,0 0 0,1-1 0,-1 1 0,1 0 0,0-1 0,-1 1 0,1-1 0,0 1 0,0-1 0,0 1 0,0-1 0,0 0 0,0 1 0,1-1 0,-1 0 0,0 0 0,1 0 0,-1 0 0,0 0 0,3 1 0,-3-2-74,-1 0 0,1-1 0,-1 1 0,1 0 1,-1 0-1,1-1 0,-1 1 0,1 0 0,-1-1 0,1 1 0,-1-1 0,0 1 0,1 0 1,-1-1-1,0 1 0,1-1 0,-1 1 0,0-1 0,1 1 0,-1-1 0,0 1 0,0-1 1,0 0-1,0 1 0,0-1 0,1 1 0,-1-1 0,0 1 0,0-1 0,-1-1 1,2-1-1240,3-22-6711</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2:24.961"/>
    </inkml:context>
    <inkml:brush xml:id="br0">
      <inkml:brushProperty name="width" value="0.025" units="cm"/>
      <inkml:brushProperty name="height" value="0.025" units="cm"/>
    </inkml:brush>
  </inkml:definitions>
  <inkml:trace contextRef="#ctx0" brushRef="#br0">0 21 10954,'0'0'15663,"53"-20"-14798,-29 20-673,6 0-128,0 3-64,0 6 0,-1-4-897,-1-2-704,-3-2-801,-4-1-705,-3 0-993,-8-8-1538</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2:25.306"/>
    </inkml:context>
    <inkml:brush xml:id="br0">
      <inkml:brushProperty name="width" value="0.025" units="cm"/>
      <inkml:brushProperty name="height" value="0.025" units="cm"/>
    </inkml:brush>
  </inkml:definitions>
  <inkml:trace contextRef="#ctx0" brushRef="#br0">25 4 10698,'0'0'9625,"10"-2"-7847,-4 1-1661,0 1 0,0-1 0,0 1 0,1 0 0,-1 1 0,0-1 0,0 1 0,0 0 0,0 1 0,0 0 0,0 0 1,0 0-1,0 0 0,-1 1 0,1 0 0,-1 0 0,0 1 0,0 0 0,0-1 0,0 2 0,-1-1 0,1 0 0,-1 1 0,0 0 0,-1 0 0,4 6 0,-5-8-111,0 1 0,0 0-1,-1-1 1,0 1 0,1 0-1,-1 0 1,-1 0 0,1 0-1,0 0 1,-1 0 0,0 0-1,0 0 1,0 0 0,-1 0 0,1 0-1,-1 0 1,0 0 0,0 0-1,0 0 1,-1-1 0,1 1-1,-1 0 1,0-1 0,0 1-1,-5 5 1,-4 4 272,-1-1 0,-1 0 0,0-1 0,-1 0 0,-14 9 0,16-13-327,0 1 0,1 1 0,0 0 0,0 1 0,-14 17 0,23-23-880,22-10-23644</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23.197"/>
    </inkml:context>
    <inkml:brush xml:id="br0">
      <inkml:brushProperty name="width" value="0.025" units="cm"/>
      <inkml:brushProperty name="height" value="0.025" units="cm"/>
    </inkml:brush>
  </inkml:definitions>
  <inkml:trace contextRef="#ctx0" brushRef="#br0">1 192 13036,'0'0'9743,"10"-9"-8211,195-168 214,-205 177-1749,0 0 0,0-1 0,1 1 0,-1 0 1,0 0-1,0-1 0,0 1 0,0 0 1,0-1-1,1 1 0,-1 0 0,0 0 0,0-1 1,0 1-1,1 0 0,-1 0 0,0 0 0,0-1 1,1 1-1,-1 0 0,0 0 0,1 0 1,-1 0-1,0 0 0,0 0 0,1-1 0,-1 1 1,0 0-1,1 0 0,-1 0 0,0 0 0,1 0 1,-1 0-1,0 0 0,0 0 0,1 0 0,-1 0 1,0 1-1,1-1 0,-1 0 0,0 0 1,1 0-1,-1 0 0,0 0 0,0 1 0,1-1 1,-1 0-1,0 0 0,1 1 0,-5 19-50,-14 27 5,11-33 78,1 0-1,1 0 1,0 0-1,1 1 0,1 0 1,0-1-1,-1 22 0,4-35-68,0 0 0,0 0 0,0-1 0,0 1 0,0 0 0,0 0 0,1-1 0,-1 1-1,0 0 1,0-1 0,1 1 0,-1 0 0,0-1 0,1 1 0,-1 0 0,1-1 0,-1 1 0,1-1 0,-1 1-1,1-1 1,-1 1 0,1-1 0,-1 1 0,1-1 0,0 1 0,-1-1 0,1 0 0,0 1 0,-1-1 0,1 0-1,1 1 1,25-1-4390,-9-3-1144</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2:27.108"/>
    </inkml:context>
    <inkml:brush xml:id="br0">
      <inkml:brushProperty name="width" value="0.025" units="cm"/>
      <inkml:brushProperty name="height" value="0.025" units="cm"/>
    </inkml:brush>
  </inkml:definitions>
  <inkml:trace contextRef="#ctx0" brushRef="#br0">107 0 17553,'4'3'5414,"-2"8"-3448,-2 16-1230,0-23-129,-3 24-179,-1 1 1,-1-1 0,-2 0 0,-1 0-1,-1-1 1,-23 47 0,-7 26 280,39-99-676,-1 1 1,0-1-1,1 0 0,-1 0 1,1 0-1,-1 0 1,1 1-1,0-1 1,-1 0-1,1 1 1,0-1-1,0 0 0,0 0 1,0 1-1,0-1 1,0 0-1,0 1 1,1-1-1,-1 0 0,0 0 1,1 1-1,-1-1 1,1 0-1,-1 0 1,1 0-1,0 1 1,-1-1-1,1 0 0,0 0 1,0 0-1,0 0 1,0 0-1,-1-1 1,1 1-1,3 1 0,1 0 145,0-1-1,0 0 1,0-1-1,0 1 1,0-1-1,0 0 1,9-1-1,6 1-19,24 1-918,-31 0-228,0 0-1,1 0 1,-1-2-1,1 0 0,-1 0 1,0-1-1,1-1 0,17-5 1,-10-4-7997</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2:27.592"/>
    </inkml:context>
    <inkml:brush xml:id="br0">
      <inkml:brushProperty name="width" value="0.025" units="cm"/>
      <inkml:brushProperty name="height" value="0.025" units="cm"/>
    </inkml:brush>
  </inkml:definitions>
  <inkml:trace contextRef="#ctx0" brushRef="#br0">206 7 17521,'0'0'13068,"-9"-3"-12913,3 2-121,1 0 0,-1 0 0,0 0 0,1 1 1,-1 0-1,0 0 0,1 1 0,-1 0 0,0 0 0,1 0 1,-1 1-1,1-1 0,-1 1 0,1 0 0,0 1 0,0 0 1,0-1-1,0 2 0,-8 6 0,2-3 119,5-4-77,0 1 0,0 0 0,0 0-1,0 0 1,1 1 0,0 0 0,0 0-1,0 0 1,0 0 0,1 1 0,-6 9-1,10-14-74,0-1 0,0 1-1,0 0 1,0-1 0,0 1-1,0 0 1,0-1-1,1 1 1,-1 0 0,0-1-1,0 1 1,0 0 0,1-1-1,-1 1 1,0 0-1,1-1 1,-1 1 0,1-1-1,-1 1 1,0-1 0,1 1-1,-1-1 1,1 1 0,-1-1-1,1 0 1,0 1-1,-1-1 1,1 1 0,-1-1-1,1 0 1,0 0 0,-1 1-1,1-1 1,0 0-1,-1 0 1,1 0 0,0 0-1,1 0 1,33 5 95,-27-5-62,19 2 14,63 9-276,-83-10 101,-1 0 1,1 1-1,0 0 0,-1 1 0,0 0 0,1 0 1,-1 0-1,0 1 0,-1-1 0,9 8 0,-12-10 98,-1 0 0,0 0 0,0 0-1,0 1 1,1-1 0,-1 0-1,0 0 1,0 1 0,-1-1-1,1 1 1,0-1 0,0 1 0,-1-1-1,1 1 1,-1 0 0,1-1-1,-1 1 1,0-1 0,1 1 0,-1 0-1,0-1 1,0 1 0,0 0-1,-1 0 1,0 2 0,0-1 76,0-1 1,-1 1 0,0-1 0,1 1-1,-1-1 1,0 0 0,0 0 0,0 0-1,-1 0 1,1 0 0,0-1 0,-1 1-1,-3 1 1,-8 4 305,1-1 0,-1-1 0,0-1-1,-23 5 1,8-6-608,-56 0 0,75-3-874,56 0-7070,-15 0 383</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2:27.949"/>
    </inkml:context>
    <inkml:brush xml:id="br0">
      <inkml:brushProperty name="width" value="0.025" units="cm"/>
      <inkml:brushProperty name="height" value="0.025" units="cm"/>
    </inkml:brush>
  </inkml:definitions>
  <inkml:trace contextRef="#ctx0" brushRef="#br0">1 14 17809,'0'0'11018,"71"1"-9384,-26-2-385,6-4-801,-1-2-351,-2 6-65,-7 1-609,-7 0-960,-10 0-706,-9 0-1216,-12 9-384,-3-2-930,-14 0-5156</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2:28.291"/>
    </inkml:context>
    <inkml:brush xml:id="br0">
      <inkml:brushProperty name="width" value="0.025" units="cm"/>
      <inkml:brushProperty name="height" value="0.025" units="cm"/>
    </inkml:brush>
  </inkml:definitions>
  <inkml:trace contextRef="#ctx0" brushRef="#br0">0 32 13965,'0'0'10955,"62"7"-8265,-22-7-960,9 0-897,0-7-641,-1-1-160,-5 2-1506,-7-2-2465,-10-2-3621</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2:29.353"/>
    </inkml:context>
    <inkml:brush xml:id="br0">
      <inkml:brushProperty name="width" value="0.025" units="cm"/>
      <inkml:brushProperty name="height" value="0.025" units="cm"/>
    </inkml:brush>
  </inkml:definitions>
  <inkml:trace contextRef="#ctx0" brushRef="#br0">302 122 9417,'9'-9'4100,"-4"4"-3487,3-3 233,0 1 1,-1-2 0,-1 1-1,7-10 1,-11 15-306,0 0 1,-1 0-1,1-1 1,-1 1-1,0-1 1,0 1-1,0-1 1,0 1-1,0-1 1,-1 0-1,1-4 1,-2 7-427,1 1 0,-1-1 1,1 0-1,-1 1 0,1-1 0,-1 0 0,1 1 1,-1-1-1,0 0 0,1 1 0,-1-1 1,0 1-1,0-1 0,1 1 0,-1 0 1,0-1-1,0 1 0,0 0 0,1 0 1,-1-1-1,0 1 0,0 0 0,0 0 0,0 0 1,0 0-1,1 0 0,-1 0 0,0 0 1,0 0-1,-1 1 0,-29 2 536,20 1-545,0 0 1,0 1 0,1 0 0,0 1 0,0 0 0,0 0 0,1 1 0,-12 11-1,-6 7 206,-31 38 0,43-47-196,1 1 0,0 1 0,2 0 0,0 0 0,1 1 0,1 1 0,1 0 0,0 0 0,2 1 0,-7 30 0,13-48-105,1 0 0,-1 0 1,1 0-1,0 0 0,0-1 1,0 1-1,1 0 0,-1 0 0,1 0 1,-1 0-1,1 0 0,0 0 0,0 0 1,0-1-1,1 1 0,-1-1 1,0 1-1,1 0 0,0-1 0,0 0 1,0 0-1,0 1 0,0-1 1,0 0-1,0-1 0,1 1 0,-1 0 1,1-1-1,-1 1 0,1-1 0,0 0 1,-1 1-1,1-2 0,0 1 1,0 0-1,0 0 0,0-1 0,0 0 1,5 1-1,8 0 51,1-1 0,-1-1-1,1 0 1,-1-1 0,32-7 0,-25 2-62,0 0 0,-1-1 0,0-2 0,-1 0 0,0-1 0,0-1 0,-2-1 0,22-18 0,-31 24 0,0-2 0,-1 1 0,0-1 0,-1-1 0,0 1 0,-1-1 0,0-1 0,0 1 0,-1-1 0,0-1 0,-1 1 0,0-1 0,-1 0 0,-1 0 0,1 0 0,2-25 0,-6 34-103,0-1 0,0 1 0,0-1 0,0 1 1,0-1-1,-1 1 0,0 0 0,1-1 0,-1 1 0,0-1 0,-1 1 0,1 0 1,-1 0-1,1 0 0,-1 0 0,0 0 0,0 0 0,0 0 0,-1 1 0,1-1 0,0 1 1,-1 0-1,0-1 0,0 1 0,1 0 0,-1 1 0,-1-1 0,1 0 0,0 1 0,0 0 1,-6-2-1,-8-1-1274,1 2-1,-1 0 1,0 1 0,1 0 0,-23 3 0,28-2 451,-13 1-11737</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3:06.368"/>
    </inkml:context>
    <inkml:brush xml:id="br0">
      <inkml:brushProperty name="width" value="0.025" units="cm"/>
      <inkml:brushProperty name="height" value="0.025" units="cm"/>
    </inkml:brush>
  </inkml:definitions>
  <inkml:trace contextRef="#ctx0" brushRef="#br0">94 50 11851,'0'0'9679,"9"-8"-7405,25-25-347,-17 24 1178,-9 19-1659,-9 25-573,1-30-510,-2 7-295,1-1 1,-2 1-1,1 0 1,-2 0 0,1-1-1,-2 0 1,-7 16-1,-51 77 419,42-73-380,-18 38 0,38-68-107,1 0 0,-1-1 0,1 1 0,-1 0 0,1 0 0,-1 0 0,1 0 0,0 0 0,-1 0 0,1 0 0,0 0 0,0 0 0,0 0 0,0 0 0,0 0 0,0 0 0,0 0 0,0 0 0,0 0 0,1 0 0,-1 0 0,0 0 0,1 0 0,-1 0 0,0 0 0,1 0 0,0 0 0,-1 0 0,1 0 0,1 1 0,0-1 0,0 0 0,0 0 0,0 0 0,1 0 0,-1 0 0,1 0 0,-1-1 0,0 1 0,1-1 0,-1 0 0,1 1 0,3-2 0,12 1 0,-1-2 0,30-7 0,-46 9 0,70-18 103,52-9-1017,-123 27 639,1 0 0,-1 0 0,0 0 0,1 0 0,-1 0 0,0 0 0,0 0 0,1-1 0,-1 1 0,0 0 0,1 0 0,-1 0 0,0 0 0,0 0 0,1-1 0,-1 1 0,0 0 0,0 0 0,0-1 0,1 1 0,-1 0 0,0 0 0,0-1 0,0 1 0,0 0 0,1 0 0,-1-1 0,0 1 0,0 0 0,0-1 0,0 1 0,0 0 0,0-1 0,0 1 0,0 0 0,0 0 0,0-1 0,0 0 0,0-7-10386</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3:06.941"/>
    </inkml:context>
    <inkml:brush xml:id="br0">
      <inkml:brushProperty name="width" value="0.025" units="cm"/>
      <inkml:brushProperty name="height" value="0.025" units="cm"/>
    </inkml:brush>
  </inkml:definitions>
  <inkml:trace contextRef="#ctx0" brushRef="#br0">302 1 6662,'0'0'18594,"-12"0"-16106,0 0-2019,1 1 1,-1 0 0,0 1 0,0 0-1,1 1 1,0 1 0,-1 0 0,-10 5 0,10-3-272,-1-1-99,1 2 1,-1-1-1,1 2 1,0-1-1,-18 17 1,30-24-100,0 0 0,0 0 0,0 0 0,0 1 0,-1-1 0,1 0 0,0 0 0,0 0 0,0 1 0,0-1 0,0 0 0,-1 0 0,1 0 0,0 1 0,0-1 0,0 0 0,0 0 0,0 0 0,0 1 0,0-1 0,0 0 0,0 0 0,0 1 0,0-1 0,0 0 0,0 0 0,0 1 0,0-1 0,0 0 0,0 0 0,0 0 0,0 1 0,0-1 0,0 0 0,1 0 0,-1 1 0,0-1 0,0 0 0,0 0 0,0 0 0,0 0 0,1 1 0,-1-1 0,0 0 0,16 5 0,27-2 0,-34-3 0,10 1 0,1 1 0,-1 1 0,21 6 0,-36-8 0,1 0 0,-1 1 0,0 0 0,0 0 0,1 0 0,-1 0 0,-1 1 0,8 5 0,-10-7 0,1 1 0,-1-1 0,0 0 0,0 1 0,0-1 0,-1 1 0,1-1 0,0 1 0,0-1 0,-1 1 0,1 0 0,-1-1 0,0 1 0,1 0 0,-1-1 0,0 1 0,0 0 0,0-1 0,0 1 0,0 0 0,0-1 0,-1 1 0,1 0 0,-1 2 0,-1-1 0,0 1 0,0 0 0,-1 0 0,1-1 0,-1 1 0,0-1 0,0 0 0,0 0 0,0 0 0,-1 0 0,1-1 0,-1 1 0,0-1 0,1 0 0,-8 3 0,-67 25 0,69-27 0,-9 3 0,0-1 0,0-1 0,-1 0 0,0-1 0,-21 0 0,40-2 0,-1-1 0,1 0 0,-1 0 0,1 0 0,-1 0 0,1 0 0,-1 1 0,1-1 0,-1 0 0,1 0 0,-1 0 0,1 0 0,0 0 0,-1-1 0,1 1 0,-1 0 0,1 0 0,-1 0 0,1 0 0,-1 0 0,1-1 0,-1 1 0,1 0 0,0 0 0,-1-1 0,1 1 0,-1 0 0,1-1 0,0 1 0,-1 0 0,1-1 0,0 1 0,0-1 0,-1 1 0,1 0 0,0-1 0,0 1 0,-1-1 0,1 1 0,0-1 0,0 1 0,0-1 0,0 1 0,0-1 0,0 1 0,0-1 0,0 1 0,0-1 0,0 1 0,0 0 0,0-1 0,0 1 0,0-1 0,1 1 0,-1-1 0,0 1 0,0-1 0,0 1 0,1-1 0,21-22 0,8 5-1335,3-1-5338</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0:56.946"/>
    </inkml:context>
    <inkml:brush xml:id="br0">
      <inkml:brushProperty name="width" value="0.025" units="cm"/>
      <inkml:brushProperty name="height" value="0.025" units="cm"/>
    </inkml:brush>
  </inkml:definitions>
  <inkml:trace contextRef="#ctx0" brushRef="#br0">338 0 14478,'-2'10'1099,"-17"101"1405,4 1 0,1 214 0,14-234-1963,-21 617 610,-44 133 1370,-51 501 56,30-77-906,121-443-454,-25-691-1612,-24-167-11574,4 8 1399</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0:57.974"/>
    </inkml:context>
    <inkml:brush xml:id="br0">
      <inkml:brushProperty name="width" value="0.025" units="cm"/>
      <inkml:brushProperty name="height" value="0.025" units="cm"/>
    </inkml:brush>
  </inkml:definitions>
  <inkml:trace contextRef="#ctx0" brushRef="#br0">1 382 14830,'0'0'3347,"11"3"-3133,42 6-573,0-1 1,60 0 0,123-7-233,-128-2 1226,794-50 212,-456 16 271,2115-108 1172,254 79-1718,-1142 41-461,1696-48 754,-2453 67 336,-735 12-1348,-127-1-5845,-96-25 2757,20 3-1185</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0:58.345"/>
    </inkml:context>
    <inkml:brush xml:id="br0">
      <inkml:brushProperty name="width" value="0.025" units="cm"/>
      <inkml:brushProperty name="height" value="0.025" units="cm"/>
    </inkml:brush>
  </inkml:definitions>
  <inkml:trace contextRef="#ctx0" brushRef="#br0">0 2 13453,'0'0'11755,"10"-2"-10356,22 2-878,-1 1 0,1 2 0,-1 1 0,61 15 0,-37-8-308,5-1-320,-35-7 5,0 1-1,-1 1 1,0 2 0,0 0 0,34 15-1,-56-21 98,-1 0 0,1-1-1,-1 1 1,0 0 0,1 0-1,-1 0 1,0 0 0,1 0-1,-1 0 1,0 0-1,0 0 1,0 0 0,0 0-1,0 1 1,0-1 0,-1 0-1,1 1 1,0-1-1,-1 1 1,1-1 0,-1 1-1,1-1 1,-1 1 0,1 2-1,-2-1 26,1-1 0,-1 0 1,0 1-1,0-1 0,1 0 0,-2 0 0,1 1 0,0-1 0,0 0 0,-1 0 0,1 0 1,-1-1-1,1 1 0,-4 2 0,-9 8 369,0-1 0,-1-1 1,-25 13-1,28-17 27,-82 43 618,-38 23-146,130-71-911,0 0-1,0 0 1,1 0-1,-1 0 1,1 0-1,-1 0 1,1 0-1,-1 0 1,1 1 0,0-1-1,0 0 1,-1 1-1,1-1 1,0 1-1,0 0 1,1-1-1,-1 1 1,0 0 0,0 0-1,1-1 1,-1 1-1,1 2 1,6-2-3420,15-2-3529</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23.526"/>
    </inkml:context>
    <inkml:brush xml:id="br0">
      <inkml:brushProperty name="width" value="0.025" units="cm"/>
      <inkml:brushProperty name="height" value="0.025" units="cm"/>
    </inkml:brush>
  </inkml:definitions>
  <inkml:trace contextRef="#ctx0" brushRef="#br0">0 32 6983,'0'0'21620,"61"-16"-21204,-32 9-351,-1 3-322,1 2-2593,-5-1-2243,-5 3-3908</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0:59.649"/>
    </inkml:context>
    <inkml:brush xml:id="br0">
      <inkml:brushProperty name="width" value="0.025" units="cm"/>
      <inkml:brushProperty name="height" value="0.025" units="cm"/>
    </inkml:brush>
  </inkml:definitions>
  <inkml:trace contextRef="#ctx0" brushRef="#br0">9 701 15631,'0'0'4516,"-2"9"-2322,-4 26-459,6-35-1682,0 1 1,0-1-1,0 1 1,1-1-1,-1 1 0,0-1 1,0 1-1,1-1 1,-1 1-1,0-1 0,1 1 1,-1-1-1,0 1 0,1-1 1,-1 0-1,1 1 1,-1-1-1,1 0 0,-1 1 1,1-1-1,-1 0 1,1 0-1,-1 1 0,1-1 1,-1 0-1,1 0 0,0 0 1,-1 0-1,1 0 1,-1 0-1,1 0 0,-1 0 1,1 0-1,0 0 1,-1 0-1,1 0 0,-1 0 1,1 0-1,-1 0 0,1-1 1,-1 1-1,1 0 1,-1 0-1,1-1 0,-1 1 1,1 0-1,-1-1 1,1 1-1,0-1 0,5-3 162,1 0-1,-1-1 0,1 0 0,-1 0 1,-1 0-1,1-1 0,-1 1 0,0-1 1,7-10-1,40-70 922,-38 59-737,52-102 771,91-261-1,-151 374-1164,-4 10-5,10-24 0,-5 25 0,-1 18 0,8 66-66,-7-31-214,2 0 1,22 68-1,-26-103 139,0-1 0,0 1-1,1-1 1,1 0 0,0 0 0,1-1-1,0 0 1,1 0 0,0-1-1,0 0 1,1-1 0,0 0 0,18 12-1,-15-15-4326,-4-5-3075</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1:01.037"/>
    </inkml:context>
    <inkml:brush xml:id="br0">
      <inkml:brushProperty name="width" value="0.025" units="cm"/>
      <inkml:brushProperty name="height" value="0.025" units="cm"/>
    </inkml:brush>
  </inkml:definitions>
  <inkml:trace contextRef="#ctx0" brushRef="#br0">181 7 11243,'0'0'12956,"-10"-2"-11360,7 1-1551,0 0 1,0 0-1,0 0 0,-1 1 1,1-1-1,0 1 0,0 0 0,0 0 1,-1 0-1,1 1 0,0-1 1,0 1-1,0 0 0,0-1 0,-1 1 1,1 1-1,1-1 0,-1 0 1,0 1-1,0-1 0,0 1 0,1 0 1,-1 0-1,1 0 0,-1 0 1,1 1-1,0-1 0,0 1 0,0-1 1,-2 4-1,-6 10 242,0 0-1,1 0 1,0 0-1,1 1 1,1 1-1,1-1 1,1 1-1,0 0 1,1 1-1,1-1 0,1 1 1,0-1-1,2 1 1,3 37-1,-3-54-268,1 1 0,0-1 0,0 1 0,0-1 0,0 1 0,0-1-1,1 0 1,-1 0 0,1 0 0,-1 0 0,1 0 0,0 0-1,0 0 1,0 0 0,0-1 0,0 1 0,0-1 0,0 1 0,0-1-1,1 0 1,-1 0 0,1 0 0,-1 0 0,1 0 0,-1-1-1,1 1 1,-1-1 0,1 1 0,0-1 0,-1 0 0,1 0 0,-1 0-1,1-1 1,3 0 0,5 0 66,0 0 0,0-1 0,0-1 0,-1 0 0,1 0-1,19-10 1,-3-1-65,-1-2-1,0-1 0,23-20 1,-35 25-21,-2 1-1,0-2 1,0 1 0,-1-2 0,0 1 0,15-29 0,-33 180 2,7-136 0,0 0 0,0 0 0,1 0 0,-1 0 0,0 0 0,1 0 0,-1 0 0,1 0 0,-1-1 0,1 1 0,0 0 0,0 0 0,0 0 0,0-1 0,0 1 0,0-1 0,1 1 0,-1-1 0,0 1 0,1-1 0,-1 0 0,1 1 0,0-1 0,-1 0 0,1 0 0,0 0 0,-1-1 0,1 1 0,0 0 0,0-1 0,0 1 0,0-1 0,0 1 0,0-1 0,0 0 0,0 0 0,0 0 0,0 0 0,0 0 0,0 0 0,3-2 0,3 1 0,0 0 0,0-1 0,0 0 0,0-1 0,-1 0 0,1 0 0,-1-1 0,0 0 0,9-6 0,-6 3 0,0-1 0,-1 0 0,-1-1 0,1 1 0,-1-2 0,-1 1 0,0-1 0,0 0 0,-1-1 0,0 1 0,-1-1 0,0 0 0,-1-1 0,0 1 0,-1-1 0,0 0 0,-1 0 0,0 0 0,0-17 0,-2 27 0,0-1 0,0 1 0,-1 0 0,1 0 0,-1 0 0,1 0 0,-1 0 0,0 0 0,0 0 0,0 0 0,0 0 0,0 1 0,0-1 0,0 0 0,0 0 0,-1 1 0,1-1 0,-1 1 0,1-1 0,-1 1 0,0 0 0,0 0 0,1 0 0,-1 0 0,0 0 0,0 0 0,0 0 0,0 0 0,0 1 0,-3-1 0,-6-1 0,0 0 0,0 1 0,-1 0 0,-15 1 0,13 0 0,14 0-44,0 1 1,-1-1-1,1 0 0,0 0 0,-1 0 1,1 0-1,0 0 0,-1 0 0,1 0 1,0 0-1,-1 0 0,1 0 1,0 0-1,-1 0 0,1-1 0,0 1 1,-1 0-1,1 0 0,0 0 0,-1 0 1,1-1-1,0 1 0,0 0 1,-1 0-1,1 0 0,0-1 0,0 1 1,-1 0-1,1 0 0,0-1 0,0 1 1,0 0-1,0-1 0,-1 1 0,1 0 1,0 0-1,0-1 0,0 1 1,0 0-1,0-1 0,0 1 0,0 0 1,0-1-1,0 1 0,0 0 0,0-1 1,0-12-7287</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1:03.345"/>
    </inkml:context>
    <inkml:brush xml:id="br0">
      <inkml:brushProperty name="width" value="0.025" units="cm"/>
      <inkml:brushProperty name="height" value="0.025" units="cm"/>
    </inkml:brush>
  </inkml:definitions>
  <inkml:trace contextRef="#ctx0" brushRef="#br0">28 20 2851,'-4'-2'1761,"-2"1"-1761,0-1-352,4-1-449,-5-2-416,4-2-32</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1:03.673"/>
    </inkml:context>
    <inkml:brush xml:id="br0">
      <inkml:brushProperty name="width" value="0.025" units="cm"/>
      <inkml:brushProperty name="height" value="0.025" units="cm"/>
    </inkml:brush>
  </inkml:definitions>
  <inkml:trace contextRef="#ctx0" brushRef="#br0">79 168 1313,'-21'-26'3783,"16"21"-3825,2 1 1,-1 0-1,0-1 1,1 0-1,0 0 1,0 0-1,0 0 1,1-1-1,0 1 1,-3-10-1,3 3-903,-10-41 4988,7 40-3119,3 27-4284,2-7 365</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1:04.609"/>
    </inkml:context>
    <inkml:brush xml:id="br0">
      <inkml:brushProperty name="width" value="0.025" units="cm"/>
      <inkml:brushProperty name="height" value="0.025" units="cm"/>
    </inkml:brush>
  </inkml:definitions>
  <inkml:trace contextRef="#ctx0" brushRef="#br0">135 157 6438,'0'0'2344,"2"-11"-102,12-45 942,-2 10 1333,-3 2 3503,-25 137-6230,-38 120 0,-48 94 652,102-308-2442,0 1 0,1 0 0,-1 0 0,0 0 0,0 0 0,0 0 0,0 0 0,1 0 0,-1 0 0,0-1 0,0 1 0,0 0 0,1 0 0,-1 0 0,0 0 0,0 0 0,0 0 0,1 0 0,-1 0 0,0 0 0,0 0 0,1 0 0,-1 0 0,0 1 0,0-1 0,0 0 0,1 0 0,-1 0 0,0 0 0,0 0 0,0 0 0,0 0 0,1 1 0,-1-1 0,0 0 0,0 0 0,0 0 0,0 0 0,0 0 0,0 1 0,1-1 0,-1 0 0,0 0 0,0 0 0,0 1 0,0-1 0,0 0 0,0 0 0,0 0 0,0 1 0,0-1 0,0 0 0,0 0 0,0 0 0,0 1 0,0-1 0,0 0 0,0 0 0,0 0 0,0 1 0,0-1 0,0 0 0,0 0 0,0 0 0,-1 1 0,20-12 0,-16 9 0,15-11 0,1 1 0,1 1 0,0 0 0,1 2 0,-1 0 0,2 2 0,-1 0 0,1 1 0,0 1 0,1 2 0,-1 0 0,29 0 0,-49 3-167,1 1 0,-1-1 0,0 1 0,0 0 0,0 0 0,0 0 0,0 0 0,0 0 0,-1 0 0,1 0 0,0 1 0,-1-1 0,1 1 0,1 1 0,-2-2-33,0-1 0,-1 1 0,1 0 0,0 0 0,-1-1 1,1 1-1,-1 0 0,1 0 0,-1 0 0,1 0 0,-1 0 0,0 0 0,1 0 0,-1-1 0,0 1 0,0 0 1,0 0-1,0 0 0,0 0 0,0 0 0,0 0 0,0 0 0,0 0 0,0 0 0,0 0 0,-1 0 1,1 0-1,0 0 0,-1 0 0,1 0 0,-1 0 0,0 1 0</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1:05.378"/>
    </inkml:context>
    <inkml:brush xml:id="br0">
      <inkml:brushProperty name="width" value="0.025" units="cm"/>
      <inkml:brushProperty name="height" value="0.025" units="cm"/>
    </inkml:brush>
  </inkml:definitions>
  <inkml:trace contextRef="#ctx0" brushRef="#br0">200 27 15663,'0'0'11248,"-9"-5"-10154,-31-14-154,37 18-815,0 0 0,-1 1 1,1 0-1,0-1 1,0 1-1,-1 1 0,1-1 1,0 0-1,0 1 1,-1 0-1,1-1 0,0 1 1,0 0-1,0 1 1,0-1-1,-5 3 0,-37 29 1470,43-31-1588,0 0 0,0 0 0,0 0 0,0 0 0,0 1 0,0-1 0,1 1 0,-1-1 0,1 1 1,0 0-1,-1-1 0,1 1 0,1 0 0,-1 0 0,0 0 0,0 4 0,1-6-8,1 1 0,-1-1 1,0 1-1,1 0 0,-1-1 0,1 1 0,0-1 1,-1 1-1,1-1 0,0 1 0,0-1 0,0 0 1,0 1-1,0-1 0,0 0 0,0 0 0,1 0 1,-1 0-1,0 0 0,1 0 0,-1 0 0,0 0 1,1 0-1,-1-1 0,1 1 0,0-1 0,-1 1 1,1-1-1,2 1 0,28 5 1,-19-4 0,0 0 0,0 1 0,-1 1 0,1 0 0,15 7 0,-26-10 0,-1 0 0,1 0 0,0 0 0,0 1 0,-1-1 0,1 0 0,-1 1 0,1-1 0,-1 1 0,0-1 0,1 1 0,-1-1 0,0 1 0,0 0 0,0 0 0,0 0 0,-1 0 0,1 0 0,0 0 0,-1 0 0,1 0 0,-1 0 0,0 0 0,0 0 0,0 0 0,0 0 0,0 0 0,0 0 0,0 0 0,-1 0 0,1 0 0,-1 0 0,1 0 0,-1 0 0,0 0 0,0 0 0,0-1 0,0 1 0,0 0 0,-2 1 0,-1 4 0,-1-1 0,0 0 0,0 0 0,-1 0 0,0-1 0,0 0 0,0 0 0,0-1 0,-1 1 0,0-1 0,-10 4 0,11-5 0,0 0 0,0-1 0,0 0 0,0 0 0,0-1 0,-1 1 0,1-1 0,0 0 0,-1-1 0,1 0 0,-1 0 0,1 0 0,0-1 0,-11-2 0,16 3-5,1 0 0,-1 0 1,1 0-1,0 0 0,-1 0 0,1 0 1,-1 0-1,1 0 0,0 0 0,-1 0 0,1 0 1,-1-1-1,1 1 0,0 0 0,-1 0 1,1 0-1,0-1 0,-1 1 0,1 0 0,0 0 1,0-1-1,-1 1 0,1 0 0,0 0 0,-1-1 1,1 1-1,0 0 0,0-1 0,0 1 1,0-1-1,-1 1 0,1 0 0,0-1 0,0 1 1,0 0-1,0-1 0,0 1 0,0-1 1,0 1-1,0 0 0,0-1 0,0 1 0,0-1 1,0 1-1,0 0 0,0-1 0,0 1 1,1-1-1,-1 1 0,0 0 0,0-1 0,0 1 1,1 0-1,-1-1 0,1 0-98,1 0 0,-1 0 1,0 0-1,0 0 0,1 1 0,-1-1 0,0 0 0,1 1 0,-1-1 0,0 1 1,1 0-1,-1-1 0,4 1 0,61 0-14081,-40 3 5376</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1:05.749"/>
    </inkml:context>
    <inkml:brush xml:id="br0">
      <inkml:brushProperty name="width" value="0.025" units="cm"/>
      <inkml:brushProperty name="height" value="0.025" units="cm"/>
    </inkml:brush>
  </inkml:definitions>
  <inkml:trace contextRef="#ctx0" brushRef="#br0">13 1 20531,'0'0'9257,"0"51"-8520,0-16-353,0 5-288,0 0-64,0 0-32,-3-2-288,-1-6-385,1-6-640,0-9-1313,3-7-225</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1:06.136"/>
    </inkml:context>
    <inkml:brush xml:id="br0">
      <inkml:brushProperty name="width" value="0.025" units="cm"/>
      <inkml:brushProperty name="height" value="0.025" units="cm"/>
    </inkml:brush>
  </inkml:definitions>
  <inkml:trace contextRef="#ctx0" brushRef="#br0">128 1 19282,'0'0'8782,"0"9"-6935,-7 32-1407,-1 0 0,-2 0 1,-1-1-1,-23 50 0,-19 69 215,53-158-655,-1 0 0,0 1 0,1-1 0,-1 1 0,1 0 0,-1-1 0,1 1 0,0-1 0,0 1 0,-1 0 0,1-1 0,0 1 0,1 0 0,-1-1 0,0 1 0,0-1 0,1 1 0,-1 0 0,1-1 0,-1 1 0,1-1 0,0 1 0,0-1 0,-1 0 0,1 1 0,0-1 0,0 0 0,0 1 0,1-1 0,-1 0 0,0 0 0,0 0 0,2 1 0,2-1 0,0 0 0,-1 0 0,1 0 0,0-1 0,0 0 0,0 1 0,0-2 0,0 1 0,0-1 0,5-1 0,32-6-635,54-19 0,27-6-2563,-112 31-2301</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1:06.497"/>
    </inkml:context>
    <inkml:brush xml:id="br0">
      <inkml:brushProperty name="width" value="0.025" units="cm"/>
      <inkml:brushProperty name="height" value="0.025" units="cm"/>
    </inkml:brush>
  </inkml:definitions>
  <inkml:trace contextRef="#ctx0" brushRef="#br0">22 0 18578,'0'0'11979,"19"54"-11499,-19-27-384,0 4-192,-4 1-865,-4 1-1056,-1-3-1891,-1-4-1505,0-7-1602</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1:06.885"/>
    </inkml:context>
    <inkml:brush xml:id="br0">
      <inkml:brushProperty name="width" value="0.025" units="cm"/>
      <inkml:brushProperty name="height" value="0.025" units="cm"/>
    </inkml:brush>
  </inkml:definitions>
  <inkml:trace contextRef="#ctx0" brushRef="#br0">1 76 19571,'0'0'5204,"13"-8"-2604,-7 5-2383,5-4 109,1 0 0,1 0 0,-1 1 0,1 1 0,0 0 0,1 1-1,16-3 1,13 0 34,0 2-1,1 2 1,-1 2-1,1 1 0,46 8 1,-84-7-347,0 0 0,0 1 0,0 0 0,0 0 0,0 0 0,0 1 0,0-1 0,-1 2 0,0-1 0,1 0 0,-1 1 0,-1 0 0,1 0 0,0 1 0,-1-1 0,0 1 0,6 8-1,-8-9-5,0 0 0,0 0 0,-1 1 0,1-1 0,-1 0-1,0 1 1,0-1 0,-1 0 0,1 1 0,-1-1 0,0 1-1,0-1 1,0 1 0,-1-1 0,1 1 0,-1-1 0,0 1-1,-1-1 1,1 0 0,-1 0 0,0 0 0,0 0 0,0 0-1,0 0 1,-4 4 0,-8 11-7,-2 0 0,0-2 0,0 0 0,-2 0 0,0-2 0,-1 0 0,-1-1 0,-33 18 0,36-22 0,-1-2 0,0 0 0,-1 0 0,1-2 0,-1 0 0,-1-2 0,1 0 0,-1-1 0,1-1 0,-36 0 0,54-2-42,0 0 1,1 0-1,-1 0 0,0-1 0,0 1 1,1 0-1,-1 0 0,0 0 0,1-1 1,-1 1-1,0 0 0,1-1 0,-1 1 1,0-1-1,1 1 0,-1-1 0,1 1 1,-1-1-1,1 1 0,-1-1 1,1 0-1,-1 1 0,1-1 0,-1 0 1,1 1-1,0-1 0,0 0 0,-1 1 1,1-1-1,0 0 0,0 0 0,0 1 1,0-1-1,0 0 0,0 0 0,0 1 1,0-1-1,0 0 0,0 0 1,0 1-1,0-1 0,0 0 0,1-1 1,0-1-562,0-1 0,0 1 1,1-1-1,-1 1 0,1 0 1,0 0-1,0 0 0,2-4 1,16-13-7897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15.710"/>
    </inkml:context>
    <inkml:brush xml:id="br0">
      <inkml:brushProperty name="width" value="0.025" units="cm"/>
      <inkml:brushProperty name="height" value="0.025" units="cm"/>
    </inkml:brush>
  </inkml:definitions>
  <inkml:trace contextRef="#ctx0" brushRef="#br0">1 0 18385,'0'0'2979,"20"63"-2915,-6-45-32,-1 0-32,-1-2-576,-2-5-321,-3-2-641,-3-9-3266</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25.173"/>
    </inkml:context>
    <inkml:brush xml:id="br0">
      <inkml:brushProperty name="width" value="0.025" units="cm"/>
      <inkml:brushProperty name="height" value="0.025" units="cm"/>
    </inkml:brush>
  </inkml:definitions>
  <inkml:trace contextRef="#ctx0" brushRef="#br0">74 34 5605,'6'-15'9441,"-5"2"-3940,-7 7-2625,-8 16-1945,7-2-905,1 0 1,0 1 0,0 0-1,1 0 1,0 0-1,1 1 1,-5 14 0,6-17 99,1 0 0,0 0 1,0 1-1,1-1 1,0 0-1,0 1 0,1-1 1,0 1-1,0-1 1,1 1-1,1 9 0,-1-15-87,0 0-1,0-1 0,0 0 0,0 1 0,0-1 1,1 0-1,-1 1 0,0-1 0,1 0 0,-1 0 0,0 0 1,1 0-1,-1 0 0,1 0 0,0-1 0,-1 1 1,1 0-1,0-1 0,-1 1 0,1-1 0,0 0 1,0 0-1,-1 0 0,1 0 0,0 0 0,0 0 1,0 0-1,-1 0 0,3-1 0,1 1 79,0-1 0,1 0 0,-1 0 0,0 0 0,0-1 1,0 0-1,0 0 0,8-5 0,-7 3-43,0-1 0,-1 0 0,1 0 0,-1 0 0,0-1 0,-1 1 0,1-1 0,-1-1 0,0 1 0,-1 0 1,0-1-1,0 0 0,0 0 0,-1 0 0,1 0 0,-2 0 0,1 0 0,-1-1 0,0 1 0,-1-1 0,0 1 0,0 0 0,-1-10 0,0 16-60,1-1 0,-1 1-1,0 0 1,1-1-1,-1 1 1,0-1 0,0 1-1,0 0 1,0 0-1,0-1 1,0 1 0,0 0-1,0 0 1,-1 0-1,1 0 1,0 0-1,-1 1 1,1-1 0,0 0-1,-1 1 1,1-1-1,-1 0 1,1 1 0,-1 0-1,1-1 1,-1 1-1,0 0 1,1 0 0,-1 0-1,1 0 1,-1 0-1,1 0 1,-3 1 0,2-1-94,0 0 0,0 1 1,0-1-1,0 1 1,0-1-1,0 1 0,0 0 1,0 0-1,0 0 1,1 0-1,-1 0 0,0 0 1,1 0-1,-1 1 1,1-1-1,-1 0 0,1 1 1,0 0-1,-1-1 1,1 1-1,0-1 0,0 1 1,0 0-1,0 0 1,1 0-1,-2 2 1,2 27-7096,5-19 870</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1:25.222"/>
    </inkml:context>
    <inkml:brush xml:id="br0">
      <inkml:brushProperty name="width" value="0.025" units="cm"/>
      <inkml:brushProperty name="height" value="0.025" units="cm"/>
    </inkml:brush>
  </inkml:definitions>
  <inkml:trace contextRef="#ctx0" brushRef="#br0">0 1 4612,'4'20'9738,"-1"1"-3721,0 22-1910,-2-23-4197,1 1 0,7 32 0,2-12 729,9 39 47,3 0 1,5-2-1,39 81 1,-33-85-180,-3 2 0,31 115 0,-26-92-67,3-2-1,84 147 0,-122-243-438,20 34 257,2 0 1,54 61-1,-43-57-50,33 52-1,121 229-76,100 148-70,-257-427-55,48 69 1,6-4 0,119 118 0,-177-199-7,420 369 32,-258-241-25,250 180 18,-386-298-15,599 362 23,-402-281 46,3 2 82,19 17 33,6-12 0,337 100 0,-532-200-194,154 20 0,89-12 0,-62-8 0,664 29 0,-252-23 0,-601-24 0,0 3 0,0 3 0,-1 4 0,-1 2 0,120 47 0,-9 9-1084,-183-72 269</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1:27.117"/>
    </inkml:context>
    <inkml:brush xml:id="br0">
      <inkml:brushProperty name="width" value="0.025" units="cm"/>
      <inkml:brushProperty name="height" value="0.025" units="cm"/>
    </inkml:brush>
  </inkml:definitions>
  <inkml:trace contextRef="#ctx0" brushRef="#br0">111 0 7944,'0'0'17755,"5"12"-16533,-2-5-1022,-1-3-107,0 0 0,0 1 0,0-1 0,-1 1 0,0-1 1,0 1-1,0 0 0,0-1 0,-1 1 0,1 0 0,-1 0 1,0-1-1,-1 1 0,1 0 0,-1 0 0,-2 7 0,-11 20 922,-33 55-1,28-56-21,-20 49 0,38-78-990,-1 0-1,1 0 1,0 0 0,0 1 0,1-1-1,-1 1 1,0-1 0,1 1 0,-1-1-1,1 1 1,0-1 0,0 1-1,0-1 1,0 1 0,1-1 0,-1 1-1,0-1 1,1 1 0,0-1 0,0 0-1,1 4 1,0-4-4,1 0 1,-1 0-1,1-1 0,0 1 1,-1-1-1,1 0 0,0 0 1,0 0-1,0 0 0,0 0 1,-1 0-1,1-1 0,0 1 1,0-1-1,1 0 0,-1 0 1,4-1-1,27 0 1,0-1 0,0-2 0,62-15 0,97-40 0,-144 43 0,-43 14-21,-29 1-9017,9 1 1633</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1:28.400"/>
    </inkml:context>
    <inkml:brush xml:id="br0">
      <inkml:brushProperty name="width" value="0.025" units="cm"/>
      <inkml:brushProperty name="height" value="0.025" units="cm"/>
    </inkml:brush>
  </inkml:definitions>
  <inkml:trace contextRef="#ctx0" brushRef="#br0">22 2 8872,'5'-1'10191,"-3"5"-4122,-1 18-2435,-6 26-3322,-4 4 610,2 0 1,2 0-1,3 74 0,2-125-1027,-1-1-1,1 0 1,0 1 0,0-1 0,0 1-1,0-1 1,0 1 0,0-1-1,0 1 1,0-1 0,0 0-1,0 1 1,0-1 0,0 1 0,0-1-1,0 1 1,0-1 0,0 0-1,1 1 1,-1-1 0,0 1 0,0-1-1,0 0 1,1 1 0,-1-1-1,0 1 1,1-1 0,-1 0-1,0 0 1,1 1 0,-1-1 0,0 0-1,1 1 1,-1-1 0,0 0-1,1 0 1,-1 0 0,1 0 0,-1 1-1,0-1 1,1 0 0,-1 0-1,1 0 1,-1 0 0,1 0-1,-1 0 1,1 0 0,0-1-372,0 0-1,0 1 1,0-1 0,-1 0-1,1 0 1,-1 0 0,1 0-1,0 0 1,-1 0 0,0 0-1,1 0 1,-1 0 0,1 0-1,-1 0 1,0 0 0,0 0-1,0 0 1,0 0 0,0-3 0,0-20-10547</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1:28.789"/>
    </inkml:context>
    <inkml:brush xml:id="br0">
      <inkml:brushProperty name="width" value="0.025" units="cm"/>
      <inkml:brushProperty name="height" value="0.025" units="cm"/>
    </inkml:brush>
  </inkml:definitions>
  <inkml:trace contextRef="#ctx0" brushRef="#br0">21 38 18257,'0'0'9914,"10"-5"-8617,9-2-954,1 1 0,0 0 0,-1 2 1,2 1-1,-1 0 0,36 0 0,-38 3-317,35-1 68,-1 2 0,54 9 0,-92-8-83,1 0 0,-1 2 0,1 0-1,-1 0 1,-1 1 0,1 1 0,-1 1 0,0 0-1,0 0 1,-1 1 0,1 1 0,11 11 0,-20-17-8,0 1 1,-1 0 0,1 0-1,-1 0 1,0 0 0,0 0-1,-1 1 1,1-1 0,-1 1-1,0 0 1,0-1 0,0 1 0,-1 0-1,0 0 1,0 0 0,0 1-1,0-1 1,-1 8 0,-1-7 7,0 1 1,0-1 0,-1 0 0,0 1 0,-1-1 0,1 0 0,-1 0 0,0-1-1,0 1 1,-1-1 0,0 1 0,-8 8 0,-3 1 13,0-2 0,0 1 0,-2-2-1,1 0 1,-2-1 0,0-1 0,0-1 0,-26 10 0,13-8-25,-1-1 0,0-2 0,0-1 0,-1-1 0,0-2 0,0-2 0,-59-2 0,87 0 0,-1-1 0,0 0 0,1 1 0,-1-2 0,1 1 0,-1-1 0,1 0 0,-1 0 0,1 0 0,0-1 0,0 0 0,0 0 0,1 0 0,-1 0 0,1-1 0,-1 0 0,1 0 0,0 0 0,1 0 0,-1-1 0,1 0 0,0 1 0,0-1 0,0 0 0,1-1 0,-1 1 0,1 0 0,1-1 0,-1 1 0,1-1 0,0 1 0,0-1 0,0 0 0,1-11 0,0 16-41,0 0 0,0 0 1,0 0-1,1 0 0,-1 0 0,0 0 0,0 0 0,1 0 1,-1 0-1,0 0 0,1 0 0,-1 0 0,1 1 0,-1-1 1,1 0-1,0 0 0,-1 0 0,1 1 0,0-1 0,-1 0 1,1 0-1,0 1 0,0-1 0,0 1 0,0-1 0,1 0 1,27-2-4634,-7 3-3836</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2:36.528"/>
    </inkml:context>
    <inkml:brush xml:id="br0">
      <inkml:brushProperty name="width" value="0.025" units="cm"/>
      <inkml:brushProperty name="height" value="0.025" units="cm"/>
    </inkml:brush>
  </inkml:definitions>
  <inkml:trace contextRef="#ctx0" brushRef="#br0">25 3 11050,'-23'14'6188,"23"-14"-6082,0 0 0,0 0 0,-1 0 0,1 0 0,0 0 0,0 1 0,0-1 0,0 0 0,0 0 0,0 0 0,0 0 1,0 1-1,0-1 0,0 0 0,0 0 0,0 0 0,0 1 0,0-1 0,0 0 0,0 0 0,0 0 0,0 0 0,0 1 0,0-1 0,0 0 0,0 0 0,0 0 0,0 1 0,0-1 0,0 0 0,0 0 0,0 0 0,1 0 0,-1 0 0,0 1 0,0-1 0,0 0 0,0 0 0,0 0 0,1 0 0,-1 0 0,0 0 1,0 0-1,0 1 0,0-1 0,1 0 0,-1 0 0,0 0 0,0 0 0,0 0 0,0 0 0,1 0 0,-1 0 0,47 3 4465,-44-3-4747,326-13 3727,-163 4-4922,1 5-5923</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2:37.546"/>
    </inkml:context>
    <inkml:brush xml:id="br0">
      <inkml:brushProperty name="width" value="0.025" units="cm"/>
      <inkml:brushProperty name="height" value="0.025" units="cm"/>
    </inkml:brush>
  </inkml:definitions>
  <inkml:trace contextRef="#ctx0" brushRef="#br0">0 370 9321,'0'0'16501,"1"4"-14878,-1-3-1576,0-1 0,0 1 0,0-1 0,0 0 1,0 1-1,0-1 0,0 1 0,0-1 0,0 0 1,1 1-1,-1-1 0,0 1 0,0-1 0,0 0 1,1 1-1,-1-1 0,0 0 0,0 0 0,1 1 1,-1-1-1,0 0 0,1 1 0,-1-1 0,0 0 1,1 0-1,-1 0 0,1 0 0,-1 1 0,0-1 1,1 0-1,-1 0 0,1 0 0,-1 0 0,0 0 1,1 0-1,-1 0 0,1 0 0,-1 0 0,0 0 1,1 0-1,-1 0 0,1 0 0,-1 0 0,0 0 1,1-1-1,-1 1 0,1 0 0,31-18 1292,39-42-134,-63 52-1028,289-275 159,-297 282-336,1 0 0,0 0 0,-1 0 0,1 0 0,0 1 0,-1-1 0,1 0 0,0 0 0,0 1 0,0-1 0,0 1 0,0-1 0,0 1 0,-1-1 0,1 1 0,0-1 0,1 1 0,-1 0 0,0-1 0,0 1 0,0 0 0,0 0 0,0 0 0,0 0 0,0 0 0,0 0 0,0 0 0,2 1 0,-3 0 0,1 0 0,0 1 0,-1-1 0,1 1 0,-1-1 0,1 1 0,-1-1 0,0 1 0,0-1 0,0 1 0,0-1 0,0 1 0,0-1 0,0 1 0,0-1 0,-1 3 0,-17 68 0,6-38 0,1 1 0,1 0 0,3 0 0,0 1 0,3 0 0,0 0 0,4 61 0,0-95-52,0-1 0,0 1 0,1 0 0,-1 0 0,1-1 0,-1 1 0,1-1 0,0 1 1,-1 0-1,1-1 0,0 1 0,0-1 0,0 0 0,0 1 0,0-1 0,1 0 0,-1 1 0,0-1 0,1 0 0,-1 0 0,0 0 0,1 0 0,2 1 0,-3-2-128,0 0 0,0 0-1,1 1 1,-1-1-1,0 0 1,0 0 0,0 0-1,0-1 1,0 1-1,0 0 1,0 0-1,0-1 1,0 1 0,0 0-1,0-1 1,0 1-1,0-1 1,0 1-1,0-1 1,0 0 0,0 1-1,-1-1 1,1 0-1,0 1 1,0-1 0,-1 0-1,1 0 1,0 0-1,-1 0 1,1 0-1,-1 0 1,0 0 0,1 0-1,-1 0 1,1 0-1,-1-2 1,8-29-13903</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3:02.055"/>
    </inkml:context>
    <inkml:brush xml:id="br0">
      <inkml:brushProperty name="width" value="0.025" units="cm"/>
      <inkml:brushProperty name="height" value="0.025" units="cm"/>
    </inkml:brush>
  </inkml:definitions>
  <inkml:trace contextRef="#ctx0" brushRef="#br0">8 1818 1505,'0'0'12802,"-6"9"-8397,5-4 2347,52-4-3260,30-12-2665,3-15-432,-40 11-265,-37 12-120,0 0-1,0 0 1,1 1-1,0 0 0,14-2 1,-15 3 2,-1-1 1,1 1-1,-1-1 1,0-1-1,0 1 1,0-1-1,9-5 1,34-13-17,-5 13 3,-23 5 7,0-2 1,-1 0 0,0-1-1,22-9 1,13-5 3,-41 16-5,-1-1-1,0 0 0,0-1 1,21-13-1,256-149 28,-239 141-32,81-57 0,-76 46 0,65-31 0,-79 47 0,-1-1 0,0-3 0,-2-1 0,42-38 0,224-186 61,-93 82-26,-54 41-237,86-77 715,-201 165-1398,-2-3 0,-2-1 0,45-64-1,-66 78-3654,-8 8-1362,1-9-6915</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3:03.784"/>
    </inkml:context>
    <inkml:brush xml:id="br0">
      <inkml:brushProperty name="width" value="0.025" units="cm"/>
      <inkml:brushProperty name="height" value="0.025" units="cm"/>
    </inkml:brush>
  </inkml:definitions>
  <inkml:trace contextRef="#ctx0" brushRef="#br0">0 4097 2883,'0'0'16912,"10"-10"-16213,29-28-2,-2-2-1,-2-1 1,38-56 0,127-291 723,-152 279-1403,29-60 30,196-377 11,-152 247 29,-51 113-45,102-267-18,-102 263 16,217-764 1684,-249 822-1630,-21 83 173,-4-1 1,11-66 0,-23 25-774,-2 35-2611,6 1-5699,1 28-1065</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3:10.370"/>
    </inkml:context>
    <inkml:brush xml:id="br0">
      <inkml:brushProperty name="width" value="0.025" units="cm"/>
      <inkml:brushProperty name="height" value="0.025" units="cm"/>
    </inkml:brush>
  </inkml:definitions>
  <inkml:trace contextRef="#ctx0" brushRef="#br0">0 21 8104,'0'0'14189,"59"6"-13837,-15-6-255,10 0-65,7-2-97,6-2-863,3 1-930,1-2-608,-2-1-1730,1 0-1506</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3:10.715"/>
    </inkml:context>
    <inkml:brush xml:id="br0">
      <inkml:brushProperty name="width" value="0.025" units="cm"/>
      <inkml:brushProperty name="height" value="0.025" units="cm"/>
    </inkml:brush>
  </inkml:definitions>
  <inkml:trace contextRef="#ctx0" brushRef="#br0">1 60 12716,'0'0'4901,"72"0"-3748,-48 0-833,7 0-288,5 0-96,4 2-897,5-2-2018,8 0-4131</inkml:trace>
  <inkml:trace contextRef="#ctx0" brushRef="#br0" timeOffset="1">821 83 8712,'0'0'8873,"64"-8"-8009,-34-4-735,4-2-161,7 1-353,2 1-31,-2 1-609,-2 3-513,-6 4-512,-12 3-1505,-9 1-833</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25.546"/>
    </inkml:context>
    <inkml:brush xml:id="br0">
      <inkml:brushProperty name="width" value="0.025" units="cm"/>
      <inkml:brushProperty name="height" value="0.025" units="cm"/>
    </inkml:brush>
  </inkml:definitions>
  <inkml:trace contextRef="#ctx0" brushRef="#br0">46 1 17553,'0'0'1473,"-23"49"1282,11-22-705,4 4-481,5-4-448,3-4-801,0-3-256,8-9-1281,5-8-512,5-3 31,0-9-1537,-1-14-2723,1-6-4804</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3:13.595"/>
    </inkml:context>
    <inkml:brush xml:id="br0">
      <inkml:brushProperty name="width" value="0.025" units="cm"/>
      <inkml:brushProperty name="height" value="0.025" units="cm"/>
    </inkml:brush>
  </inkml:definitions>
  <inkml:trace contextRef="#ctx0" brushRef="#br0">6 0 17040,'0'0'3523,"-5"52"-2946,5-29-321,6 3-96,3 5-96,2 1-64,-2 4-640,3 2-994,-2 5-1377,-2 0-2498</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3:13.922"/>
    </inkml:context>
    <inkml:brush xml:id="br0">
      <inkml:brushProperty name="width" value="0.025" units="cm"/>
      <inkml:brushProperty name="height" value="0.025" units="cm"/>
    </inkml:brush>
  </inkml:definitions>
  <inkml:trace contextRef="#ctx0" brushRef="#br0">0 1 10762,'2'54'1762,"-2"3"-513,6 1-32,0 1-736,1 0-321,0-1-64,1 1-64,0-2-32,0-5 32,2-3 32,0-6-64,0-6 0,3-4-96,-3-2-1377,-1 0-3076</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3:14.265"/>
    </inkml:context>
    <inkml:brush xml:id="br0">
      <inkml:brushProperty name="width" value="0.025" units="cm"/>
      <inkml:brushProperty name="height" value="0.025" units="cm"/>
    </inkml:brush>
  </inkml:definitions>
  <inkml:trace contextRef="#ctx0" brushRef="#br0">0 1 7719,'0'13'4410,"0"3"-3954,5 132 7965,10-52-4432,4-37-4374,-14-47-240,-1 1 0,0-1 0,-1 1-1,0 0 1,-1 0 0,0 24 0,-8 79 194,2-87 785,2 1 1,1-1-1,4 34 0,-3-63-349,0 0 1,0 0-1,0-1 0,0 1 1,0 0-1,0 0 0,0 0 1,0-1-1,0 1 0,1 0 1,-1 0-1,0 0 0,0 0 1,0-1-1,0 1 0,0 0 1,1 0-1,-1 0 0,0 0 1,0 0-1,0 0 0,1-1 1,-1 1-1,0 0 0,0 0 1,0 0-1,1 0 0,-1 0 1,0 0-1,0 0 0,0 0 1,1 0-1,-1 0 0,0 0 1,0 0-1,1 0 0,-1 0 1,0 0-1,0 0 0,0 1 1,1-1-1,-1 0 0,0 0 1,0 0-1,0 0 0,1 0 1,-1 0-1,0 0 0,0 1 1,0-1-1,0 0 0,0 0 1,1 0-1,-1 0 0,0 1 1,0-1-1,0 0 0,0 0 1,0 0-1,0 1 0,0-1 1,0 0-1,0 0 0,0 1 1,0-1-1,0 0 0,2-6-6058</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3:41.004"/>
    </inkml:context>
    <inkml:brush xml:id="br0">
      <inkml:brushProperty name="width" value="0.025" units="cm"/>
      <inkml:brushProperty name="height" value="0.025" units="cm"/>
    </inkml:brush>
  </inkml:definitions>
  <inkml:trace contextRef="#ctx0" brushRef="#br0">34 0 20339,'0'0'8622,"-2"12"-8366,-13 103 1519,-1 194 0,16-308-1775,0 1 0,0-1 0,0 1 0,0-1 0,0 1 0,0-1 0,1 1 0,-1-1 0,0 0 0,1 1 0,0-1 0,-1 1 0,1-1 0,-1 0 0,1 0 0,0 1 0,2 1 0,-3-3 0,1 1 0,0-1 0,0 1 0,0-1 0,-1 0 0,1 1 0,0-1 0,0 0 0,0 0 0,0 0 0,0 0 0,0 0 0,-1 1 0,1-2 0,0 1 0,0 0 0,0 0 0,0 0 0,0 0 0,0 0 0,0-1 0,4-1 0,-1 0 0,1 0 0,-1-1 0,0 1 0,0-1 0,0 0 0,0 0 0,6-8 0,80-103 0,-63 77 0,1 1 0,52-50 0,-73 82-3145,2 1-8278</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3:41.473"/>
    </inkml:context>
    <inkml:brush xml:id="br0">
      <inkml:brushProperty name="width" value="0.025" units="cm"/>
      <inkml:brushProperty name="height" value="0.025" units="cm"/>
    </inkml:brush>
  </inkml:definitions>
  <inkml:trace contextRef="#ctx0" brushRef="#br0">1 1 16015,'0'0'12060,"5"10"-9653,1 1-2178,1 0-1,0-1 1,0 1-1,1-1 1,1-1-1,0 0 1,0 0-1,0 0 1,15 8-1,171 86-228,-194-103-311,0 1 0,-1-1 0,1 1 0,0-1 0,0 0 0,0 1 0,-1-1 0,1 0 0,0 0 0,0 0 0,0 0 0,0 0 1,0 0-1,0 0 0,0 0 0,-1 0 0,1 0 0,0 0 0,2-1 0,-3-6-7147</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3:42.187"/>
    </inkml:context>
    <inkml:brush xml:id="br0">
      <inkml:brushProperty name="width" value="0.025" units="cm"/>
      <inkml:brushProperty name="height" value="0.025" units="cm"/>
    </inkml:brush>
  </inkml:definitions>
  <inkml:trace contextRef="#ctx0" brushRef="#br0">0 264 6887,'0'0'19746,"14"4"-18336,-3-1-1175,0-1 1,1 0 0,-1 0 0,1-1 0,0 0 0,-1-1 0,1-1 0,0 0 0,15-3 0,566-152 1177,-444 114-2100,-125 36 555,4-1 83,-1-2 1,52-22 0,-74 26-1099,-8-3-6045,-2-1-298</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3:42.953"/>
    </inkml:context>
    <inkml:brush xml:id="br0">
      <inkml:brushProperty name="width" value="0.025" units="cm"/>
      <inkml:brushProperty name="height" value="0.025" units="cm"/>
    </inkml:brush>
  </inkml:definitions>
  <inkml:trace contextRef="#ctx0" brushRef="#br0">0 30 14189,'0'0'9786,"1"8"-8404,16 176 2691,-3-12-1030,-14-171-3031,0 1-1,0-1 0,1 1 1,-1 0-1,0-1 0,1 1 1,-1-1-1,1 1 0,-1-1 0,1 1 1,0-1-1,-1 1 0,1-1 1,0 0-1,0 1 0,0-1 1,2 2-1,-2-3-8,-1 0 1,1 1-1,0-1 0,0 0 1,-1 0-1,1 0 0,0 0 1,0 0-1,-1 0 0,1 0 1,0 0-1,0 0 0,0 0 1,-1 0-1,1-1 0,0 1 1,-1 0-1,1 0 0,0-1 1,0 1-1,-1 0 0,1-1 1,-1 1-1,2-2 0,4-3-2,-1 0 1,0 0-1,0-1 0,0 0 0,7-12 0,69-128-1,-53 90 0,71-103 0,-89 151-2620,2 4-6869,-21 8-2136</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3:43.278"/>
    </inkml:context>
    <inkml:brush xml:id="br0">
      <inkml:brushProperty name="width" value="0.025" units="cm"/>
      <inkml:brushProperty name="height" value="0.025" units="cm"/>
    </inkml:brush>
  </inkml:definitions>
  <inkml:trace contextRef="#ctx0" brushRef="#br0">0 0 18866,'0'0'10666,"14"66"-8904,1-48-641,1 2-769,1-2-352,1 0 0,0-2 0,-3-4 0,-1-4-1057,-3-3-448,-2-5-673,0 0-961,-4-3-1282,1-12-3714</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3:43.743"/>
    </inkml:context>
    <inkml:brush xml:id="br0">
      <inkml:brushProperty name="width" value="0.025" units="cm"/>
      <inkml:brushProperty name="height" value="0.025" units="cm"/>
    </inkml:brush>
  </inkml:definitions>
  <inkml:trace contextRef="#ctx0" brushRef="#br0">0 1 18161,'0'0'8590,"2"8"-6877,6 26-569,3 48 0,-7-45-1143,15 65 0,-16-100-2952,-2-10 617,1-14-3052,-2 3-892</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3:44.114"/>
    </inkml:context>
    <inkml:brush xml:id="br0">
      <inkml:brushProperty name="width" value="0.025" units="cm"/>
      <inkml:brushProperty name="height" value="0.025" units="cm"/>
    </inkml:brush>
  </inkml:definitions>
  <inkml:trace contextRef="#ctx0" brushRef="#br0">1 108 15407,'0'0'17360,"56"-8"-17360,-22-3 0,2-5 0,2 0 0,0 0-1377,-4 2-1986,-8 0-3172,-1 1-3682</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25.874"/>
    </inkml:context>
    <inkml:brush xml:id="br0">
      <inkml:brushProperty name="width" value="0.025" units="cm"/>
      <inkml:brushProperty name="height" value="0.025" units="cm"/>
    </inkml:brush>
  </inkml:definitions>
  <inkml:trace contextRef="#ctx0" brushRef="#br0">98 20 11018,'0'0'12973,"-9"-4"-12664,-31-11-223,39 15-61,0 0 1,0 0-1,0 0 1,0 0-1,0 0 0,0 1 1,0-1-1,0 0 1,0 0-1,0 1 1,0-1-1,0 1 1,0-1-1,0 1 1,0 0-1,0-1 1,0 1-1,0 0 0,1-1 1,-1 1-1,0 0 1,0 0-1,1 0 1,-1 0-1,1 0 1,-1 0-1,1 0 1,-1 0-1,1 0 0,0 0 1,-1 0-1,1 0 1,0 0-1,0 1 1,-4 35 1581,4-36-1586,1 0 0,0 0 0,0 0-1,0 0 1,0 0 0,0-1 0,0 1 0,0 0-1,0-1 1,0 1 0,0-1 0,1 1 0,-1-1 0,0 1-1,0-1 1,1 0 0,-1 0 0,0 1 0,0-1-1,1 0 1,-1 0 0,0 0 0,0-1 0,1 1 0,-1 0-1,0 0 1,0-1 0,2 0 0,38-9-54,-36 7-279,1-1-1,-1 1 0,0-1 1,0 0-1,0 0 0,5-7 1,-16 21 473,1-1 0,0 2 0,1-1 0,0 0 0,-5 23 0,8-29-55,1 0 1,-1 0-1,1 0 1,0 0-1,0 1 1,0-1-1,0 0 1,1 0-1,0 0 1,-1 0-1,2 1 1,-1-1-1,0-1 1,1 1-1,0 0 1,0 0-1,0 0 1,0-1-1,4 5 1,-5-7-69,1 1 1,-1-1 0,0 1-1,1-1 1,-1 1 0,0 0-1,0-1 1,0 1 0,0 0-1,-1 0 1,1-1 0,0 1-1,-1 0 1,1 0 0,-1 0-1,0 0 1,1 0 0,-1 0-1,0 0 1,0 0 0,0 0-1,-1 0 1,1 0-1,-1 3 1,0-4 88,0 1 0,0-1 0,-1 1 0,1-1 0,0 1-1,0-1 1,-1 0 0,1 0 0,-1 1 0,1-1 0,-1 0 0,0 0 0,1-1 0,-1 1-1,0 0 1,0 0 0,1-1 0,-1 1 0,0-1 0,0 0 0,0 0 0,0 1 0,0-1-1,0 0 1,-1-1 0,-50-5 114,51 6-295,0-1 1,0 1-1,0-1 1,-1 0 0,1 0-1,0 0 1,0 0-1,0 0 1,0 0 0,0 0-1,0-1 1,1 1-1,-1-1 1,0 1 0,1-1-1,-1 0 1,1 0 0,0 0-1,-1 0 1,0-2-1,5-1-7309,10 1 3371,-8 3 1916,12-6-4869</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3:44.459"/>
    </inkml:context>
    <inkml:brush xml:id="br0">
      <inkml:brushProperty name="width" value="0.025" units="cm"/>
      <inkml:brushProperty name="height" value="0.025" units="cm"/>
    </inkml:brush>
  </inkml:definitions>
  <inkml:trace contextRef="#ctx0" brushRef="#br0">7 204 10730,'0'0'5557,"-1"9"-2177,-3 24-519,4-33-2796,0 0 1,-1 1-1,1-1 0,0 0 0,0 0 1,0 1-1,0-1 0,0 0 1,0 0-1,0 1 0,0-1 1,0 0-1,0 1 0,0-1 0,0 0 1,0 0-1,0 1 0,0-1 1,0 0-1,0 0 0,0 1 1,0-1-1,1 0 0,-1 0 1,0 1-1,0-1 0,0 0 0,0 0 1,1 0-1,-1 1 0,0-1 1,0 0-1,0 0 0,1 0 1,-1 0-1,0 1 0,0-1 0,0 0 1,1 0-1,-1 0 0,0 0 1,0 0-1,1 0 0,-1 0 1,0 0-1,1 0 0,-1 0 0,0 0 1,0 0-1,1 0 0,-1 0 1,0 0-1,0 0 0,1 0 1,-1 0-1,0 0 0,0 0 0,1 0 1,-1 0-1,0 0 0,0-1 1,1 1-1,11-8 1538,4-14-1244,-1 1-1,-2-2 0,0 0 1,-1 0-1,-2-1 0,0-1 0,6-25 1,-4 15 495,-10 105-154,-4-26-830,0 39 577,2-77-721,0 0 0,1 0 0,0 0 0,0 0 0,1 0 0,0 0 0,0-1 1,0 1-1,1 0 0,4 7 0,3-2-3949,1-7-2818</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3:44.990"/>
    </inkml:context>
    <inkml:brush xml:id="br0">
      <inkml:brushProperty name="width" value="0.025" units="cm"/>
      <inkml:brushProperty name="height" value="0.025" units="cm"/>
    </inkml:brush>
  </inkml:definitions>
  <inkml:trace contextRef="#ctx0" brushRef="#br0">1 35 16239,'0'0'14894,"51"1"-14285,-14-9-417,2 0-128,2 0-32,-3 1-1025,-7 4-1153,-8 1-2338,-10 2-2274</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3:45.346"/>
    </inkml:context>
    <inkml:brush xml:id="br0">
      <inkml:brushProperty name="width" value="0.025" units="cm"/>
      <inkml:brushProperty name="height" value="0.025" units="cm"/>
    </inkml:brush>
  </inkml:definitions>
  <inkml:trace contextRef="#ctx0" brushRef="#br0">1 65 17969,'0'0'8904,"64"5"-7174,-22-15-1025,6-3-609,3 0-833,-2-4-2562,-8 0-3171</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3:46.714"/>
    </inkml:context>
    <inkml:brush xml:id="br0">
      <inkml:brushProperty name="width" value="0.025" units="cm"/>
      <inkml:brushProperty name="height" value="0.025" units="cm"/>
    </inkml:brush>
  </inkml:definitions>
  <inkml:trace contextRef="#ctx0" brushRef="#br0">0 1 9289,'0'0'17515,"4"10"-16292,1 10-907,-1 0 1,0 0 0,-1 0 0,0 27 0,-4 98 561,-1-59-207,1-67-502,1-12-43,-1-1 0,1 1 1,1 0-1,-1 0 1,1 0-1,3 10 0,-4-16-107,0 0 0,1-1-1,-1 1 1,1 0-1,-1 0 1,1 0 0,-1 0-1,1-1 1,-1 1 0,1 0-1,0-1 1,0 1-1,-1 0 1,1-1 0,0 1-1,0-1 1,0 1-1,-1-1 1,1 0 0,2 1-1,-1 0-6,0-1 0,0 0-1,0 0 1,0 0-1,0-1 1,0 1 0,0 0-1,0-1 1,0 1 0,0-1-1,0 0 1,0 1-1,3-3 1,12-7 17,1 0 0,-2-1 0,21-18 0,-22 16-174,1 1 0,0 1 0,32-17 0,-32 22-1286,9-6-5306,-13 3-1479</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3:47.410"/>
    </inkml:context>
    <inkml:brush xml:id="br0">
      <inkml:brushProperty name="width" value="0.025" units="cm"/>
      <inkml:brushProperty name="height" value="0.025" units="cm"/>
    </inkml:brush>
  </inkml:definitions>
  <inkml:trace contextRef="#ctx0" brushRef="#br0">188 0 17905,'0'0'11910,"-4"9"-11093,-106 233 1254,140-326-2007,-4 31-64,-31 102 0,5-48 0,-7 23 0,2 0 0,0 0 0,-2 47 0,7-70 0,0-1 0,0 0 0,1 0 0,-1 0 0,0 1 0,0-1 0,0 0 0,0 0 0,0 0 0,1 1 0,-1-1 0,0 0 0,0 0 0,0 0 0,1 0 0,-1 0 0,0 0 0,0 0 0,1 1 0,-1-1 0,0 0 0,0 0 0,0 0 0,1 0 0,-1 0 0,0 0 0,0 0 0,1 0 0,-1 0 0,0 0 0,0 0 0,1 0 0,-1 0 0,0 0 0,0-1 0,1 1 0,-1 0 0,0 0 0,0 0 0,0 0 0,1 0 0,-1 0 0,0-1 0,0 1 0,0 0 0,1 0 0,-1 0 0,0 0 0,0-1 0,0 1 0,0 0 0,0 0 0,0-1 0,1 1 0,10-10 0,-9 8-15,-1 0 0,1 0 0,-1 0 0,1-1-1,-1 1 1,0 0 0,0 0 0,0-1 0,0 1 0,-1-1 0,1 1 0,-1-1-1,1 1 1,-1-1 0,0 1 0,0-1 0,0 0 0,0 1 0,-1-1 0,0-4-1,0 5-1,-1 0 0,1 0-1,-1 0 1,0 0-1,1 0 1,-1 1-1,0-1 1,0 1 0,0-1-1,0 1 1,-1 0-1,1-1 1,0 1 0,0 0-1,-1 1 1,1-1-1,0 0 1,-1 1 0,1-1-1,-5 1 1,-43-15-103,47 14 171,1 0-1,-1 0 1,0-1 0,1 1-1,-1-1 1,1 1 0,-1-1-1,1 0 1,0 0 0,-1 0 0,1 0-1,0 0 1,0-1 0,-2-4-1,25 4-7,3 5-440,-1 1 0,1 0-1,-1 2 1,0 1 0,29 11 0,-22-6-1620,1-3 0,34 7-1,-39-14-10751</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3:27.893"/>
    </inkml:context>
    <inkml:brush xml:id="br0">
      <inkml:brushProperty name="width" value="0.025" units="cm"/>
      <inkml:brushProperty name="height" value="0.025" units="cm"/>
    </inkml:brush>
  </inkml:definitions>
  <inkml:trace contextRef="#ctx0" brushRef="#br0">0 340 16656,'0'0'3950,"1"11"-2450,4 60 580,17 81-1,-2-54-1166,51 146 0,-67-231-825,15 35 597,-18-45-525,1 0-1,-1-1 1,1 1 0,-1-1 0,1 1 0,0-1 0,0 0-1,0 0 1,0 0 0,0 0 0,1 0 0,-1 0 0,4 2-1,-5-4-134,-1 0-1,1 0 0,0 0 1,-1 1-1,1-1 0,-1 0 1,1 0-1,-1 0 0,1-1 1,-1 1-1,1 0 0,0 0 1,-1 0-1,1 0 0,-1 0 1,1-1-1,-1 1 0,1 0 1,-1 0-1,1-1 1,-1 1-1,0 0 0,1-1 1,-1 1-1,1-1 0,-1 1 1,0 0-1,1-1 0,-1 1 1,0-1-1,1 1 0,-1-1 1,0 1-1,0-1 0,0 1 1,1-1-1,-1 1 0,0-2 1,6-24 667,-6 23-668,7-66-24,-3 0 0,-9-126 0,0 144 0,-23-93 0,0 7 0,28 135 0,-1-1 0,1 0 0,-1 0 0,1 0 0,0 1 0,0-1 0,0 0 0,1 0 0,-1 1 0,0-1 0,1 0 0,0 1 0,0-1 0,0 0 0,0 1 0,0-1 0,0 1 0,1-1 0,-1 1 0,5-4 0,-2 2 0,1 1 0,-1 0 0,1 1 0,0-1 0,0 1 0,0 0 0,0 0 0,1 0 0,9-1 0,32-5 0,1 2 0,88 1 0,-20 1 0,3-8 0,0-6 0,-1-5 0,221-74 0,-310 87 0,1 0 0,1 2 0,-1 1 0,1 2 0,42-3 0,-71 8 0,0 0 0,0 0 0,0 1 0,0-1 0,0 0 0,0 1 0,0 0 0,0-1 0,0 1 0,-1 0 0,1 0 0,0 0 0,0 0 0,-1 0 0,1 0 0,0 1 0,-1-1 0,1 0 0,-1 1 0,2 2 0,0 0 0,-1 0 0,0 0 0,0 0 0,0 0 0,-1 0 0,0 1 0,1-1 0,-1 1 0,0 4 0,0 3 0,0 1 0,-1-1 0,0 1 0,-1-1 0,-1 1 0,-2 12 0,-12 25 19,11-37-39,1 1 0,0-1 0,1 1 0,1-1 0,-2 23 0,4-35-162,1 5-794,2-5-3312</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3:28.456"/>
    </inkml:context>
    <inkml:brush xml:id="br0">
      <inkml:brushProperty name="width" value="0.025" units="cm"/>
      <inkml:brushProperty name="height" value="0.025" units="cm"/>
    </inkml:brush>
  </inkml:definitions>
  <inkml:trace contextRef="#ctx0" brushRef="#br0">0 1 14670,'0'0'13922,"6"14"-12811,-2-6-937,1 1-7,-1 1 1,0-1-1,-1 1 1,0 0-1,0 0 1,-1 0-1,0 0 1,0 17-1,-2 207 1216,0-234-1383,0 1 0,0-1 0,0 0 0,0 1 0,0-1 0,0 0 0,0 1 0,0-1 0,0 1 0,0-1 0,1 0 0,-1 1 0,0-1 0,0 0 0,0 1 0,1-1 0,-1 0 0,0 0 0,0 1 0,1-1 0,-1 0 0,0 0 0,0 1 0,1-1 0,-1 0 0,0 0 0,1 0 0,-1 1 0,0-1 0,1 0 0,-1 0 0,1 0 0,-1 0 0,0 0 0,1 0 0,-1 0 0,0 0 0,1 0 0,-1 0 0,0 0 0,1 0 0,-1 0 0,1 0 0,-1 0 0,0 0 0,1 0 0,-1-1 0,0 1 0,1 0 0,-1 0 0,0 0 0,1-1 0,-1 1 0,0 0 0,0 0 0,1-1 0,-1 1 0,0 0 0,0 0 0,1-1 0,-1 1 0,0 0 0,0-1 0,0 1 0,22-20 0,101-163 13,-75 108-191,-45 68-845</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3:28.811"/>
    </inkml:context>
    <inkml:brush xml:id="br0">
      <inkml:brushProperty name="width" value="0.025" units="cm"/>
      <inkml:brushProperty name="height" value="0.025" units="cm"/>
    </inkml:brush>
  </inkml:definitions>
  <inkml:trace contextRef="#ctx0" brushRef="#br0">0 0 16015,'0'0'10858,"21"58"-8231,-6-40-801,3 0-833,0 2-737,2-2-192,3-2-96,-1-2-1185,-2-5-1442,-4-5-2306,-2-4-3234</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3:29.169"/>
    </inkml:context>
    <inkml:brush xml:id="br0">
      <inkml:brushProperty name="width" value="0.025" units="cm"/>
      <inkml:brushProperty name="height" value="0.025" units="cm"/>
    </inkml:brush>
  </inkml:definitions>
  <inkml:trace contextRef="#ctx0" brushRef="#br0">128 0 20275,'0'0'7367,"-7"67"-6598,7-39-449,0 1-256,0 0-32,0-4 0,8-1-128,-1-5-608,1-1-385,-2-6-353,-1-4-640,-3-4-1281</inkml:trace>
  <inkml:trace contextRef="#ctx0" brushRef="#br0" timeOffset="1">1 176 18642,'0'0'12363,"50"-20"-12170,-15 15-193,4-2-801,1 3-1313,-2-6-1730,-3 4-1377,-8-3-3299</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3:29.495"/>
    </inkml:context>
    <inkml:brush xml:id="br0">
      <inkml:brushProperty name="width" value="0.025" units="cm"/>
      <inkml:brushProperty name="height" value="0.025" units="cm"/>
    </inkml:brush>
  </inkml:definitions>
  <inkml:trace contextRef="#ctx0" brushRef="#br0">0 226 16464,'0'0'13073,"12"-2"-11631,-10 2-1399,4 0 50,0-1 1,-1 0-1,1 0 1,0-1 0,0 0-1,0 0 1,-1 0-1,1-1 1,-1 1-1,0-1 1,0 0 0,0-1-1,0 0 1,6-5-1,9-10-44,-2-1 0,0 0 0,-1-1 0,-1-1-1,-1-1 1,18-37 0,-41 86-166,1 0 0,2 0 1,0 0-1,2 1 0,1-1 0,1 1 1,4 41-1,4-37-3252,5-13-3378,3-4-6386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26.414"/>
    </inkml:context>
    <inkml:brush xml:id="br0">
      <inkml:brushProperty name="width" value="0.025" units="cm"/>
      <inkml:brushProperty name="height" value="0.025" units="cm"/>
    </inkml:brush>
  </inkml:definitions>
  <inkml:trace contextRef="#ctx0" brushRef="#br0">50 1 12460,'0'0'11472,"-6"8"-9251,1-2-1944,0 1 0,0 0 0,1 0 1,0 0-1,0 0 0,1 1 0,0-1 0,1 1 1,-1 0-1,1 0 0,1 0 0,0 0 1,-1 14-1,3-20-307,-1-1-1,0 0 1,1 0 0,-1 1 0,1-1-1,0 0 1,-1 0 0,1 0 0,0 0 0,0 0-1,0 1 1,0-2 0,0 1 0,0 0 0,0 0-1,0 0 1,0 0 0,0-1 0,0 1 0,1 0-1,-1-1 1,0 1 0,0-1 0,1 1-1,-1-1 1,0 0 0,1 0 0,-1 0 0,0 1-1,1-1 1,-1 0 0,0-1 0,1 1 0,-1 0-1,2-1 1,2 1-743,-1 0 1,0 0-1,0-1 0,1 0 0,-1 0 1,0 0-1,0 0 0,0-1 0,0 1 1,8-5-1,-8 2-767,0 0 0,0 0 0,0 0-1,-1-1 1,1 1 0,2-6 0,3-9 3892,-16 30 6936,-3 16-7797,8-24-494,-1 4-688,1 0 1,-1 1-1,1-1 0,1 0 0,-1 1 0,1-1 0,0 1 1,1-1-1,0 1 0,0-1 0,2 10 0,-2-16-375,0 0 0,1 0 0,-1-1-1,1 1 1,-1 0 0,1-1-1,-1 1 1,1-1 0,-1 1 0,1-1-1,0 1 1,-1-1 0,1 1 0,0-1-1,-1 1 1,1-1 0,0 0-1,0 1 1,-1-1 0,1 0 0,0 0-1,0 0 1,1 1 0,20-2-5855,-4-5-2092</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3:48.176"/>
    </inkml:context>
    <inkml:brush xml:id="br0">
      <inkml:brushProperty name="width" value="0.025" units="cm"/>
      <inkml:brushProperty name="height" value="0.025" units="cm"/>
    </inkml:brush>
  </inkml:definitions>
  <inkml:trace contextRef="#ctx0" brushRef="#br0">1 1 14414,'0'0'15502,"67"35"-14765,-19-35-449,5-6-256,-4-3-256,-4 0-1185,-13 4-1506,-16 4-1185</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3:48.532"/>
    </inkml:context>
    <inkml:brush xml:id="br0">
      <inkml:brushProperty name="width" value="0.025" units="cm"/>
      <inkml:brushProperty name="height" value="0.025" units="cm"/>
    </inkml:brush>
  </inkml:definitions>
  <inkml:trace contextRef="#ctx0" brushRef="#br0">0 92 18738,'0'0'7911,"88"-11"-6405,-35-5-33,6 0-576,2 0-737,-1 2-448,-10 4-2435,-6 2-4259</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3:49.360"/>
    </inkml:context>
    <inkml:brush xml:id="br0">
      <inkml:brushProperty name="width" value="0.025" units="cm"/>
      <inkml:brushProperty name="height" value="0.025" units="cm"/>
    </inkml:brush>
  </inkml:definitions>
  <inkml:trace contextRef="#ctx0" brushRef="#br0">62 58 7944,'0'0'6592,"2"-9"-3394,0-2-2186,4-27 3000,-14 45-1269,-1 10-2651,1 0-1,0 0 0,1 1 1,1 0-1,1 0 0,-6 31 1,7-17 509,0 0 0,2-1-1,3 41 1,-1-70-556,0 0 0,0 1 0,0-1 0,0 0-1,0 1 1,0-1 0,1 0 0,-1 1 0,1-1-1,0 0 1,0 0 0,-1 1 0,2-1 0,-1 0-1,0 0 1,0 0 0,0 0 0,1-1 0,-1 1-1,1 0 1,0 0 0,-1-1 0,1 1 0,0-1-1,0 0 1,0 1 0,0-1 0,0 0 0,0 0-1,0 0 1,1 0 0,-1-1 0,0 1 0,0-1-1,1 1 1,-1-1 0,0 0 0,1 0 0,-1 0-1,0 0 1,3 0 0,4-2 78,-1 0 0,0 0 0,0-1 0,0 0 0,0 0 0,0-1 0,0 0 0,-1-1 0,0 1 0,8-7 0,3-5-65,0 0-1,0-1 0,-2-1 0,0 0 0,-1-1 0,-1-1 0,-1-1 0,-1 0 0,18-42 1,-33 138-511,3-61 459,0-1 0,1 1 0,0 0 0,1-1 0,6 21 0,-7-31 7,1 0-1,-1 0 1,1 0 0,-1 0-1,1 0 1,0-1 0,0 1-1,0-1 1,0 1-1,1-1 1,-1 0 0,1 0-1,-1 0 1,1 0 0,0-1-1,0 1 1,0 0-1,0-1 1,0 0 0,0 0-1,0 0 1,0 0-1,0-1 1,1 1 0,-1-1-1,0 0 1,0 1 0,1-2-1,-1 1 1,0 0-1,0-1 1,7-1 0,-2 0 19,-1-1 0,1 0 0,-1 0 0,0-1 0,0 0 0,0 0 0,0 0 0,-1-1 0,1 0 0,-1-1 0,0 1 0,5-8 0,-4 4-32,-1 0 0,-1 0 0,0-1 0,0 0 0,-1 0 0,0 0 0,0-1 0,-1 1 0,-1-1 0,0 0 0,1-17 0,-2 25 0,-1-1 0,0 0 0,0 1 0,0-1 0,0 0 0,-1 1 0,1-1 0,-1 1 0,0-1 0,0 1 0,0-1 0,-1 1 0,1 0 0,-1-1 0,0 1 0,0 0 0,0 0 0,0 0 0,0 0 0,-1 1 0,1-1 0,-1 1 0,0-1 0,0 1 0,0 0 0,0 0 0,0 0 0,0 1 0,-1-1 0,1 1 0,0-1 0,-1 1 0,1 0 0,-1 1 0,0-1 0,1 0 0,-6 1 0,6 0-39,-26 1-3476,28-1 3316,0 0 0,0 0 0,0 1 0,1-1 0,-1 1 0,0-1 0,1 0 0,-1 1 1,0-1-1,1 1 0,-1 0 0,0-1 0,1 1 0,-1-1 0,1 1 0,-1 0 0,1 0 0,-1-1 0,1 1 0,0 0 0,-1 0 0,1-1 0,0 1 0,0 0 0,0 0 1,-1 0-1,1-1 0,0 1 0,0 0 0,0 2 0,0 2-6640</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3:50.048"/>
    </inkml:context>
    <inkml:brush xml:id="br0">
      <inkml:brushProperty name="width" value="0.025" units="cm"/>
      <inkml:brushProperty name="height" value="0.025" units="cm"/>
    </inkml:brush>
  </inkml:definitions>
  <inkml:trace contextRef="#ctx0" brushRef="#br0">216 0 17809,'0'0'9684,"0"12"-7752,1-1-1568,-2 1-1,1 0 1,-2-1 0,1 1-1,-2-1 1,0 1-1,0-1 1,-9 19 0,-1 0-310,7-14-52,-1 0 0,-1-1 0,0 0 0,-1 0 0,-1-1-1,0 0 1,-13 14 0,22-28-4,1 1-1,0-1 1,-1 1-1,1-1 1,-1 1-1,1 0 1,-1-1-1,1 0 1,-1 1-1,1-1 1,-1 1-1,1-1 1,-1 1-1,1-1 1,-1 0-1,0 0 1,1 1-1,-1-1 1,0 0-1,1 0 1,-1 0 0,0 1-1,1-1 1,-1 0-1,0 0 1,1 0-1,-1 0 1,0 0-1,1-1 1,-1 1-1,0 0 1,1 0-1,-1 0 1,0-1-1,1 1 1,-1 0-1,0-1 1,0-1-19,0 1 0,1-1 0,-1 0 0,0 0-1,1 0 1,0 0 0,-1 0 0,1 0 0,0 0 0,0 0 0,0 0 0,0-3 0,12-60-1020,-5 42 171,-4 11 494,1-1 1,0 1-1,1 0 1,1 0-1,8-13 1,-3 78 2142,-8-39-1526,17 68 1326,-18-76-1491,0 0 0,1 0 1,-1 0-1,1 0 0,0 0 1,0-1-1,1 1 0,0-1 1,0 0-1,6 6 1,-7-12-32,-5-9-8,-6-9-2,-6-2-35,-1 0 0,-1 1 0,-22-21 0,29 33 0,0-1 0,0 1 0,-1 0 0,0 1 0,-1 0 0,0 1 0,0 0 0,-17-6 0,120 47 0,-53-28-934,1-1 0,0-2-1,1-2 1,68-4 0,-68-3-7079</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4:01.889"/>
    </inkml:context>
    <inkml:brush xml:id="br0">
      <inkml:brushProperty name="width" value="0.025" units="cm"/>
      <inkml:brushProperty name="height" value="0.025" units="cm"/>
    </inkml:brush>
  </inkml:definitions>
  <inkml:trace contextRef="#ctx0" brushRef="#br0">244 0 11371,'0'0'1596,"-5"10"-502,-4 12-154,0 0-1,1 1 1,1 0 0,2 0-1,0 0 1,-3 46-1,-1 189 2023,-26 432-2438,-11 111 661,12-378-518,1-26-234,27-274-444,-5 199 3716,3-367-11371,2 18 732</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4:03.254"/>
    </inkml:context>
    <inkml:brush xml:id="br0">
      <inkml:brushProperty name="width" value="0.025" units="cm"/>
      <inkml:brushProperty name="height" value="0.025" units="cm"/>
    </inkml:brush>
  </inkml:definitions>
  <inkml:trace contextRef="#ctx0" brushRef="#br0">0 1 12043,'0'0'4661,"9"0"-4352,683-1 2401,1051 5-71,-1168 17-1436,58 0-927,-128-46-126,-412 19 69,-73 5-3751,0 1-3837</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4:03.595"/>
    </inkml:context>
    <inkml:brush xml:id="br0">
      <inkml:brushProperty name="width" value="0.025" units="cm"/>
      <inkml:brushProperty name="height" value="0.025" units="cm"/>
    </inkml:brush>
  </inkml:definitions>
  <inkml:trace contextRef="#ctx0" brushRef="#br0">5 89 4324,'0'0'8558,"0"-10"-6049,-2-34-1228,2 43-1183,0-1 1,1 1 0,-1-1 0,0 1-1,1-1 1,-1 1 0,1 0-1,0-1 1,-1 1 0,1 0-1,0 0 1,0-1 0,0 1-1,0 0 1,0 0 0,0 0-1,0 0 1,0 0 0,0 0 0,0 0-1,0 1 1,1-1 0,-1 0-1,0 1 1,1-1 0,-1 1-1,1-1 1,2 0 0,41-2 2127,-39 3-1853,14 1-23,1 1 0,-1 1 1,0 1-1,0 0 0,-1 2 0,1 0 0,23 12 1,-5 0 24,-1 2 1,51 36 0,-81-52-361,-1 1-1,0 0 1,0 0 0,-1 0 0,1 0-1,-1 1 1,-1 0 0,1 0-1,6 13 1,-10-17 9,0 0 0,0 1 0,0-1 0,-1 1-1,1-1 1,-1 1 0,0 0 0,0-1 0,0 1 0,0-1 0,0 1-1,0-1 1,-1 1 0,1-1 0,-1 1 0,0-1 0,0 1-1,0-1 1,0 0 0,0 1 0,0-1 0,-1 0 0,1 0 0,-1 0-1,1 0 1,-1 0 0,0 0 0,0 0 0,0-1 0,0 1-1,0-1 1,-2 2 0,-45 29 452,-2-2-1,-1-2 1,-61 23-1,-16 9-2163,88-40-2999,12-5-4223</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4:04.460"/>
    </inkml:context>
    <inkml:brush xml:id="br0">
      <inkml:brushProperty name="width" value="0.025" units="cm"/>
      <inkml:brushProperty name="height" value="0.025" units="cm"/>
    </inkml:brush>
  </inkml:definitions>
  <inkml:trace contextRef="#ctx0" brushRef="#br0">1 563 9033,'0'0'11402,"15"-15"-10537,149-144 689,173-181-1896,-323 324-41,-12 13 225,0 0 1,1 0 0,-1 0-1,1 0 1,0 0 0,0 0-1,0 1 1,0 0 0,0-1-1,6-2 1,-9 5 143,1 0-1,-1 0 1,0 0 0,0 0 0,1 0-1,-1 0 1,0 0 0,0 0 0,0 0-1,0 0 1,1 0 0,-1 1-1,0-1 1,0 0 0,0 0 0,1 0-1,-1 0 1,0 0 0,0 0 0,0 0-1,0 1 1,0-1 0,1 0 0,-1 0-1,0 0 1,0 0 0,0 1-1,0-1 1,0 0 0,0 0 0,0 0-1,0 1 1,0-1 0,0 0 0,0 0-1,1 0 1,-1 0 0,0 1 0,0-1-1,0 0 1,0 0 0,-1 0-1,1 1 1,0-1 0,0 0 0,0 0-1,0 0 1,0 1 0,0-1 0,0 0-1,0 0 1,0 0 0,0 1 0,-1-1-1,-1 25-105,-2 0 0,-1-1 0,0 1-1,-14 34 1,-3 14-677,6-5-1680,5-9-1922</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4:06.842"/>
    </inkml:context>
    <inkml:brush xml:id="br0">
      <inkml:brushProperty name="width" value="0.025" units="cm"/>
      <inkml:brushProperty name="height" value="0.025" units="cm"/>
    </inkml:brush>
  </inkml:definitions>
  <inkml:trace contextRef="#ctx0" brushRef="#br0">86 8 14414,'0'0'90,"-1"-1"0,1 1 0,0-1 0,0 1 1,0 0-1,0-1 0,-1 1 0,1 0 0,0-1 1,0 1-1,-1 0 0,1 0 0,0-1 0,-1 1 1,1 0-1,0-1 0,-1 1 0,1 0 0,0 0 0,-1 0 1,1 0-1,0-1 0,-1 1 0,1 0 0,-1 0 1,1 0-1,0 0 0,-1 0 0,1 0 0,-1 0 1,1 0-1,-1 0 0,1 0 0,0 0 0,-1 0 1,1 0-1,-1 0 0,1 1 0,0-1 0,-1 0 1,1 0-1,0 0 0,-1 1 0,1-1 0,0 0 0,-1 0 1,1 1-1,0-1 0,-1 0 0,1 0 0,0 1 1,0-1-1,-1 0 0,1 1 0,-21 16 459,14-2-494,0 0 1,0 0 0,2 1-1,0 0 1,0 0-1,2 0 1,0 0 0,1 1-1,0-1 1,1 1 0,3 32-1,-2-46 13,0 0 1,1 0-1,-1 0 0,0 0 1,1 0-1,0 0 0,0 0 0,0 0 1,0 0-1,0 0 0,1 0 0,-1 0 1,1-1-1,-1 1 0,1-1 0,0 1 1,0-1-1,1 0 0,-1 1 1,0-1-1,1 0 0,-1-1 0,1 1 1,-1 0-1,1-1 0,0 1 0,0-1 1,0 0-1,0 0 0,0 0 1,0 0-1,0-1 0,0 1 0,0-1 1,0 0-1,0 0 0,0 0 0,6-1 1,3 0 180,-1 0-1,0-2 1,1 1 0,-1-1 0,0-1 0,0 0 0,-1 0 0,1-1 0,13-9 0,-14 8-104,-1-1 0,1 0 0,-2 0 0,1-1-1,-1 0 1,0 0 0,-1 0 0,0-1 0,0-1 0,-1 1 0,0-1 0,5-14 0,-16 42 78,0-1 0,1 1-1,1 0 1,0 0 0,2 0-1,0 26 1,1-43-218,0 1 0,0-1 0,0 1 0,0-1 0,0 1 0,1-1 0,-1 1 0,1-1 0,-1 1 0,1-1 0,-1 0 0,1 1 0,0-1 0,0 0 0,-1 0 0,1 1 0,0-1 0,0 0 0,0 0 0,0 0 0,1 0 0,-1 0 0,0 0 0,0-1 0,1 1 0,-1 0 0,0-1 0,1 1 0,-1-1 0,1 1 0,-1-1 0,0 1 0,1-1 0,-1 0 0,1 0 0,-1 0 0,1 0 0,-1 0 0,1 0 0,-1 0 0,1 0 0,1-1 0,2 0 73,0-1 0,0 1 1,0-1-1,-1 0 0,1 0 0,0-1 0,-1 1 0,1-1 1,-1 0-1,0 0 0,4-4 0,-1-2 101,1-1-1,-2 0 1,1 0 0,-2-1 0,1 1-1,-1-1 1,-1 0 0,0-1 0,-1 1-1,4-19 1,-6 24-146,-1 1 0,1 0 0,-1 0 0,0-1 0,0 1 0,-1 0 0,0 0 0,0 0 0,0-1 0,0 1 0,-4-8 1,3 10-65,1 0 1,-1 1 0,0-1 0,0 1-1,0-1 1,0 1 0,0 0 0,-1 0 0,1 0-1,-1 0 1,1 0 0,-1 1 0,0-1-1,0 1 1,0 0 0,0 0 0,0 0 0,0 0-1,0 0 1,0 1 0,-3-1 0,-10 3-1616,26 0-11352</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4:08.446"/>
    </inkml:context>
    <inkml:brush xml:id="br0">
      <inkml:brushProperty name="width" value="0.025" units="cm"/>
      <inkml:brushProperty name="height" value="0.025" units="cm"/>
    </inkml:brush>
  </inkml:definitions>
  <inkml:trace contextRef="#ctx0" brushRef="#br0">108 1 13613,'0'0'6411,"0"11"-4473,0 17-1210,-1 1 0,-1-1 1,-1 1-1,-12 45 0,-17 18-84,21-65-156,1 1-1,1 0 1,2 0 0,0 1 0,-4 55 0,11-82-467,0-1 0,0 1-1,0-1 1,1 1 0,-1 0-1,0-1 1,1 1 0,-1-1-1,1 1 1,0-1 0,-1 0-1,1 1 1,0-1 0,0 0 0,0 1-1,0-1 1,0 0 0,0 0-1,0 0 1,0 0 0,2 2-1,0-1 0,1-1-1,-1 1 1,0-1-1,1 1 0,0-1 1,-1 0-1,1 0 1,-1-1-1,5 1 1,10 0 7,0-1 1,-1-1 0,21-3-1,-29 3 3,130-20-394,-66 10-2155,-1 1-4538,-34 5-2621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26.758"/>
    </inkml:context>
    <inkml:brush xml:id="br0">
      <inkml:brushProperty name="width" value="0.025" units="cm"/>
      <inkml:brushProperty name="height" value="0.025" units="cm"/>
    </inkml:brush>
  </inkml:definitions>
  <inkml:trace contextRef="#ctx0" brushRef="#br0">101 1 11275,'0'0'12588,"-32"51"-11147,23-28-416,-2 2-513,1 3-383,-1 0-65,3-1-96,-1-5-609,3-4-352,3-6-288,2-10-1025,1-12-10539</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4:10.274"/>
    </inkml:context>
    <inkml:brush xml:id="br0">
      <inkml:brushProperty name="width" value="0.025" units="cm"/>
      <inkml:brushProperty name="height" value="0.025" units="cm"/>
    </inkml:brush>
  </inkml:definitions>
  <inkml:trace contextRef="#ctx0" brushRef="#br0">101 92 6470,'0'0'8921,"10"-9"-6434,5-3-1565,-7 6-225,0-1 1,0 0-1,-1-1 1,8-9 0,-14 16-578,0 0 1,-1 1 0,1-1 0,0 0-1,-1 1 1,1-1 0,-1 0-1,1 0 1,-1 0 0,0 0 0,1 1-1,-1-1 1,0 0 0,1 0-1,-1 0 1,0 0 0,0 0-1,0 0 1,0 0 0,0-1 0,0 1-64,-1 1 0,1-1 0,-1 1 0,1-1 0,0 1 0,-1 0 0,1-1 0,-1 1 0,1 0 0,-1-1 0,0 1 0,1 0 0,-1 0 0,1-1 0,-1 1 0,1 0 0,-1 0 0,0 0 0,1 0 0,-1 0 0,1 0 0,-1 0 0,0 0 0,-4 0 16,0 1 0,0 0 1,1-1-1,-1 2 0,0-1 1,1 0-1,-6 3 0,-1 3 20,0-1 0,1 2-1,0-1 1,0 1 0,-14 15-1,19-17-67,0-1 0,0 1-1,0 0 1,1 1 0,0-1-1,0 1 1,1-1 0,0 1-1,0 0 1,-3 14 0,5-20-25,1 0 0,0 0 0,0 1 0,0-1 0,1 0 0,-1 0 1,0 0-1,0 1 0,1-1 0,-1 0 0,0 0 0,1 0 0,-1 0 0,1 0 0,0 0 1,-1 0-1,1 0 0,0 0 0,0 0 0,-1 0 0,1 0 0,0 0 0,0 0 0,0-1 0,0 1 1,0 0-1,0-1 0,0 1 0,0-1 0,0 1 0,1-1 0,-1 0 0,0 1 0,0-1 1,3 0-1,54 5 68,-31-4-44,-25-1-28,1 1 0,0-1 0,-1 1 0,1-1 0,0 1 0,-1 0 0,1 0 0,-1 0 0,1 0 0,-1 1 0,0-1 0,1 1 0,-1-1 0,0 1 0,0 0 0,0 0 0,3 3 0,-4-3-1,0 0 0,-1 0-1,1 0 1,0 0 0,-1 0 0,1 0 0,-1 0 0,0 0-1,1 0 1,-1 0 0,0 0 0,0 0 0,-1 0 0,1 0-1,0 1 1,-1-1 0,-1 3 0,-1 3 6,0 0 0,-1-1 0,0 1 0,-1-1 0,0 0 0,0 0 0,0-1 0,-1 1 0,-10 8 0,10-10-28,1 0 88,0 0 0,0-1-1,-1 1 1,0-1 0,0 0 0,0 0 0,0-1-1,0 0 1,-1 0 0,0-1 0,1 1 0,-11 1-1,16-4-871,37 16-11729,-20-6 5974</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4:10.630"/>
    </inkml:context>
    <inkml:brush xml:id="br0">
      <inkml:brushProperty name="width" value="0.025" units="cm"/>
      <inkml:brushProperty name="height" value="0.025" units="cm"/>
    </inkml:brush>
  </inkml:definitions>
  <inkml:trace contextRef="#ctx0" brushRef="#br0">23 1 18161,'0'0'2659,"-1"59"-1090,-5-33-224,2-1-928,0 1-353,1 0 32,1-7-608,-1-5-1026,3-5-768,0-27-13229</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4:10.959"/>
    </inkml:context>
    <inkml:brush xml:id="br0">
      <inkml:brushProperty name="width" value="0.025" units="cm"/>
      <inkml:brushProperty name="height" value="0.025" units="cm"/>
    </inkml:brush>
  </inkml:definitions>
  <inkml:trace contextRef="#ctx0" brushRef="#br0">65 1 12908,'0'0'9102,"2"13"-7794,-1 4-1091,-1 1 1,0-1-1,-1 0 0,-1 0 1,0 0-1,-8 29 1,-7 1-94,10-29 250,0 1 1,1 0-1,1 0 0,1 1 0,-3 33 1,7-52-338,0 0 0,0 0 0,1 0 0,-1 0 0,0 0 0,0 0 0,1-1 0,-1 1 0,0 0 0,1 0-1,-1 0 1,1 0 0,-1-1 0,1 1 0,0 0 0,-1-1 0,1 1 0,0 0 0,-1-1 0,1 1 0,0-1 0,-1 1 0,1-1 0,0 1 0,1 0 0,31 5 381,33-9-190,-49 0-290,0-1 1,0 0-1,20-9 1,17-13-6126,-48 20 1324,-5-1-3017</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4:11.364"/>
    </inkml:context>
    <inkml:brush xml:id="br0">
      <inkml:brushProperty name="width" value="0.025" units="cm"/>
      <inkml:brushProperty name="height" value="0.025" units="cm"/>
    </inkml:brush>
  </inkml:definitions>
  <inkml:trace contextRef="#ctx0" brushRef="#br0">16 0 3876,'0'0'15235,"1"10"-13537,3 135 1277,-4-76-4415,0-20-2625,-9-51-1557,-2-13 780</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4:11.720"/>
    </inkml:context>
    <inkml:brush xml:id="br0">
      <inkml:brushProperty name="width" value="0.025" units="cm"/>
      <inkml:brushProperty name="height" value="0.025" units="cm"/>
    </inkml:brush>
  </inkml:definitions>
  <inkml:trace contextRef="#ctx0" brushRef="#br0">27 60 9289,'0'0'4233,"-5"-8"-1793,-14-25-476,19 33-1904,0-1 1,-1 1-1,1 0 0,0-1 0,0 1 0,-1-1 0,1 1 0,0 0 1,0-1-1,0 1 0,0-1 0,0 1 0,0-1 0,0 1 0,0-1 1,0 1-1,0-1 0,0 1 0,0-1 0,0 1 0,0-1 0,0 1 1,0 0-1,0-1 0,0 1 0,1-1 0,-1 1 0,0-1 0,0 1 1,1 0-1,-1-1 0,0 1 0,0 0 0,1-1 0,-1 1 0,1 0 1,-1-1-1,0 1 0,1 0 0,-1 0 0,0-1 0,1 1 0,-1 0 0,1 0 1,-1 0-1,1-1 0,-1 1 0,1 0 0,-1 0 0,2 0 0,25 0 457,-23 0-124,27 0 200,0 2 0,0 1 0,34 8 0,-55-9-567,1 0 0,-1 1 0,0 0 1,-1 1-1,1 0 0,-1 1 0,1 0 1,-1 0-1,-1 1 0,1 0 0,-1 1 1,0 0-1,8 9 0,-14-14 18,-1-1 0,1 1 1,-1 0-1,0 0 0,1 0 0,-1 1 1,0-1-1,0 0 0,0 0 0,-1 1 0,1-1 1,-1 0-1,1 1 0,-1-1 0,0 1 0,0-1 1,0 0-1,0 1 0,0-1 0,0 1 1,-1-1-1,1 0 0,-2 4 0,0-2 109,0 0-1,-1 0 0,1 0 1,-1 0-1,0 0 1,0-1-1,-1 0 1,1 0-1,-1 0 0,1 0 1,-7 4-1,-11 4 569,1 0 0,-2-2-1,-38 13 1,58-21-702,-6 1 28,-9 5-106,-1-2 1,-1 0-1,1-1 1,-1 0-1,-19 0 1,48-18-8425,10-5-1409</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4:12.838"/>
    </inkml:context>
    <inkml:brush xml:id="br0">
      <inkml:brushProperty name="width" value="0.025" units="cm"/>
      <inkml:brushProperty name="height" value="0.025" units="cm"/>
    </inkml:brush>
  </inkml:definitions>
  <inkml:trace contextRef="#ctx0" brushRef="#br0">75 2251 5733,'0'0'2931,"-9"-2"-1618,-27-5-132,13-5 1144,23 12-2148,-1 0 1,1-1-1,-1 1 0,1 0 0,-1-1 1,1 1-1,-1-1 0,1 1 0,0-1 1,-1 1-1,1-1 0,0 1 0,0-1 1,-1 1-1,1-1 0,0 0 0,0 1 1,0-1-1,0 1 0,0-1 0,0 0 1,0 1-1,0-1 0,0 1 0,0-1 1,0 0-1,0 1 0,0-1 0,0 1 1,1-2-1,2-2 72,0 1 1,0-1-1,1 0 0,-1 1 1,1 0-1,0 0 0,0 0 1,0 1-1,0-1 1,5-2-1,9-5 387,524-376 2487,252-225-3287,-636 488 205,258-196-1783,179-141 751,-549 423 998,73-61 542,-102 82-445,-1-1 1,0 0-1,-1-1 1,17-28-1,-31 46-121,-1-1 0,0 1-1,1 0 1,-1-1-1,0 1 1,1-1 0,-1 1-1,0-1 1,1 1-1,-1-1 1,0 1 0,0-1-1,1 1 1,-1-1-1,0 1 1,0-1-1,0 1 1,0-1 0,0 0-1,0 1 1,0-1-1,0 1 1,0-1 0,0 1-1,0-1 1,0 0-1,-1 1 1,1-1 0,0 1-1,0-1 1,0 1-1,-1-1 1,1 0-1,-20 2-1618,-28 18-3102,46-18 4418,-34 16-5654</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4:13.599"/>
    </inkml:context>
    <inkml:brush xml:id="br0">
      <inkml:brushProperty name="width" value="0.025" units="cm"/>
      <inkml:brushProperty name="height" value="0.025" units="cm"/>
    </inkml:brush>
  </inkml:definitions>
  <inkml:trace contextRef="#ctx0" brushRef="#br0">0 0 6246,'0'0'12129,"11"9"-12081,96 72 104,65 53 299,-77-44-146,111 138 1,64 120 1643,173 195 2810,-21-167-2947,-100-98-1419,-280-238-508,-2 2-1,48 66 1,-31-17-5006,-46-66-698</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4:14.125"/>
    </inkml:context>
    <inkml:brush xml:id="br0">
      <inkml:brushProperty name="width" value="0.025" units="cm"/>
      <inkml:brushProperty name="height" value="0.025" units="cm"/>
    </inkml:brush>
  </inkml:definitions>
  <inkml:trace contextRef="#ctx0" brushRef="#br0">6 0 14830,'0'0'1858,"-5"56"-417,5-19-384,0 10-64,0 12-480,0 6-449,0 5-577,2 2-1313,1 0-1665,1-5-641,-2-8-5445</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4:14.483"/>
    </inkml:context>
    <inkml:brush xml:id="br0">
      <inkml:brushProperty name="width" value="0.025" units="cm"/>
      <inkml:brushProperty name="height" value="0.025" units="cm"/>
    </inkml:brush>
  </inkml:definitions>
  <inkml:trace contextRef="#ctx0" brushRef="#br0">18 0 15855,'0'0'961,"-9"56"416,3-35 33,3-3-706,3-6-544,0-5-128,0 1-448,2-1-769,5 4-224,-4 3-449,0 6-512,-3 0-930,0-4-3746</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4:14.811"/>
    </inkml:context>
    <inkml:brush xml:id="br0">
      <inkml:brushProperty name="width" value="0.025" units="cm"/>
      <inkml:brushProperty name="height" value="0.025" units="cm"/>
    </inkml:brush>
  </inkml:definitions>
  <inkml:trace contextRef="#ctx0" brushRef="#br0">65 25 17072,'0'0'897,"-58"24"-32,52-18 160,6-2-160,14-4-513,19 0 128,15 0-351,18-1-65,14-8-128,17 0-1282,8-2-640,9-4-1537,0 1-1794</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27.131"/>
    </inkml:context>
    <inkml:brush xml:id="br0">
      <inkml:brushProperty name="width" value="0.025" units="cm"/>
      <inkml:brushProperty name="height" value="0.025" units="cm"/>
    </inkml:brush>
  </inkml:definitions>
  <inkml:trace contextRef="#ctx0" brushRef="#br0">73 1 13805,'0'0'5328,"-9"9"-4608,4-4-664,-30 40 1079,33-42-959,0 0 1,0 1-1,0-1 1,1 1-1,-1 0 1,1-1-1,0 1 1,0 0-1,0 0 1,1-1-1,-1 1 1,1 0-1,0 0 1,0 0-1,2 7 1,-2-10-131,1 0 1,-1 0-1,1-1 1,0 1-1,0 0 0,-1 0 1,1-1-1,0 1 1,0 0-1,0-1 0,0 1 1,-1-1-1,1 1 1,0-1-1,0 1 0,0-1 1,0 0-1,0 0 1,0 1-1,0-1 0,0 0 1,1 0-1,-1 0 1,0 0-1,0 0 0,0 0 1,0 0-1,0-1 1,0 1-1,0 0 0,0 0 1,0-1-1,0 1 1,0-1-1,1 0 0,34-16 318,-33 15-350,0 0 0,0-1 0,-1 1 0,1-1 0,-1 0 0,0 0 0,0 1 1,0-2-1,0 1 0,0 0 0,-1 0 0,1 0 0,-1-1 0,0 1 0,0-1 0,0 1 0,-1-1 1,1 1-1,-1-1 0,0 1 0,0-1 0,0 0 0,0 1 0,-1-6 0,0 8-7,0 0 0,0 0 1,0 0-1,0 0 0,0 0 0,0 1 0,0-1 0,0 0 0,0 0 1,0 1-1,0-1 0,-1 0 0,1 1 0,0-1 0,0 1 0,-1 0 1,1-1-1,0 1 0,-1 0 0,1 0 0,0 0 0,-1 0 0,1 0 1,0 0-1,-1 0 0,1 1 0,0-1 0,-1 0 0,1 1 1,0-1-1,0 1 0,-1-1 0,-1 2 0,-1-1 9,0 1 1,0 0-1,0 0 0,1 0 0,-1 1 1,0-1-1,1 1 0,0 0 1,-5 4-1,5-1-527,-1-1-1,1 1 1,0 0 0,0 0 0,0 0 0,1 0-1,0 1 1,1-1 0,-1 0 0,1 1-1,0-1 1,1 1 0,-1 0 0,1-1-1,1 1 1,1 10 0,7-1-6888</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4:15.140"/>
    </inkml:context>
    <inkml:brush xml:id="br0">
      <inkml:brushProperty name="width" value="0.025" units="cm"/>
      <inkml:brushProperty name="height" value="0.025" units="cm"/>
    </inkml:brush>
  </inkml:definitions>
  <inkml:trace contextRef="#ctx0" brushRef="#br0">1 1 11403,'0'0'4036,"51"6"-2018,-37 2-1058,-2 3-223,3 0 96,3 2-289,9 0-351,5-3-193,7-6-1250,1-4-1536,-2 0-3428</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8:45:09.556"/>
    </inkml:context>
    <inkml:brush xml:id="br0">
      <inkml:brushProperty name="width" value="0.025" units="cm"/>
      <inkml:brushProperty name="height" value="0.025" units="cm"/>
    </inkml:brush>
  </inkml:definitions>
  <inkml:trace contextRef="#ctx0" brushRef="#br0">10319 217 4901,'-122'-44'6857,"97"33"-6888,-1 0 0,0 2 1,0 1-1,-1 2 0,-53-7 1,-4 11 483,1 5 1,-89 14-1,-166 40 844,287-47-1098,-911 241 820,63-13-1312,-168 33 1019,-1160 517-160,2027-705-159,3 9 1,5 9 0,4 8 0,-283 216 0,-40 116-3182,23 24 1136,464-442 1630,-466 507 430,374-382 734,-177 298-1,132-144-1302,14 6-1,13 6 1,13 5 0,-87 376-1,156-478 220,10 2 0,10 2 0,9 1 0,10 0 1,22 326-1,3-426-38,6 0 1,5-1 0,5-2 0,5 0 0,56 131-1,-47-154-18,5-1 0,3-3 0,5-1 0,3-4 0,4-2 0,98 105 0,-27-59-21,5-6 1,5-5-1,221 139 1,518 229 54,-591-357-10,5-13 0,490 126 0,-333-142 63,533 52 0,524-21 752,-1070-118-767,634-57-1,317-172-4,-22-110-75,-307 97 29,-780 174 157,-2-12 0,395-146 0,333-182 414,-593 212-1083,332-124 950,-690 289-472,1 2-1,1 2 0,107-6 1,-53 15-11,120 12 1,-101-2 82,131 16 353,-230-18-359,0 2-1,0 2 0,-1 1 0,0 1 1,56 29-1,49 41 764,53 28-235,-158-95-547,-1 0 1,2-2-1,-1-2 1,51 10 0,-14-11-45,0-3 1,0-3 0,0-3 0,0-3 0,0-3 0,109-24 0,-11-11 1,238-92 0,-336 107-90,-2-4-1,-1-2 1,-1-3 0,-2-3 0,-2-2 0,-2-3 0,-1-3-1,63-65 1,-91 80 35,-2-2 0,0-1 0,-3-1-1,-1-1 1,-1-1 0,-2-1 0,-2-1 0,-1 0-1,-2-2 1,-2 0 0,-2 0 0,-2-1 0,-1-1-1,-3 0 1,3-52 0,-10 28 47,-2 0 1,-3 1 0,-3-1-1,-26-97 1,8 74 6,-3 1-1,-71-142 1,13 73 2,-6 4-1,-213-264 0,35 96 28,-15 12 0,-12 14 0,-629-480 0,-703-388-22,792 574 4,734 515-9,-1385-1001 47,50-67 1785,1431 1136-1811,-492-412 1057,-30 41-859,289 238-132,-150-100-1206,370 222 347,0 0 0,-30-33-1,1-16-3640,3-17-6311</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27.475"/>
    </inkml:context>
    <inkml:brush xml:id="br0">
      <inkml:brushProperty name="width" value="0.025" units="cm"/>
      <inkml:brushProperty name="height" value="0.025" units="cm"/>
    </inkml:brush>
  </inkml:definitions>
  <inkml:trace contextRef="#ctx0" brushRef="#br0">65 6 10730,'0'0'5387,"-7"11"-2980,2-3-2105,-33 56 3252,36-59-3226,0-1 1,0 1-1,0 0 0,0-1 1,1 1-1,0 0 1,0 0-1,0 0 0,1 0 1,0 0-1,0 0 1,0 0-1,0 0 0,2 5 1,-2-9-299,1 0 0,-1-1 0,1 1 1,0-1-1,-1 1 0,1 0 0,-1-1 0,1 1 1,0-1-1,0 0 0,-1 1 0,1-1 0,0 0 1,0 1-1,0-1 0,-1 0 0,1 0 0,0 1 1,0-1-1,0 0 0,0 0 0,-1 0 0,1 0 0,0 0 1,0 0-1,0-1 0,0 1 0,-1 0 0,1 0 1,0-1-1,0 1 0,0 0 0,-1-1 0,1 1 1,0-1-1,0 0 0,29-15 230,-22 9-247,-1-1-1,0 1 1,0-1-1,0-1 1,7-12 0,-12 18 26,0 0 0,-1 1 1,1-1-1,-1 0 1,0 0-1,0 0 1,0 0-1,0 0 0,0 0 1,-1 0-1,1 0 1,-1-1-1,0 1 1,0 0-1,0 0 0,0 0 1,-1 0-1,1-1 1,-1 1-1,0 0 1,0 0-1,-2-5 0,1 6 29,0 0-1,0 0 0,0 1 0,-1-1 1,1 1-1,-1-1 0,1 1 0,-1 0 1,1 0-1,-1 0 0,1 0 0,-1 0 0,0 1 1,0-1-1,1 1 0,-1 0 0,0 0 1,-3 0-1,-21 6-2317,26-5 1801,0-1 0,0 1 0,0 0 1,0-1-1,1 1 0,-1 0 0,0-1 0,1 1 0,-1 0 1,0 0-1,1 0 0,-1-1 0,1 1 0,0 0 0,-1 0 1,1 0-1,-1 0 0,1 0 0,0 0 0,0 0 0,0 0 1,0 0-1,-1 1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27.834"/>
    </inkml:context>
    <inkml:brush xml:id="br0">
      <inkml:brushProperty name="width" value="0.025" units="cm"/>
      <inkml:brushProperty name="height" value="0.025" units="cm"/>
    </inkml:brush>
  </inkml:definitions>
  <inkml:trace contextRef="#ctx0" brushRef="#br0">178 1 15118,'0'0'5360,"0"8"-2723,0 9-1744,0 0 1,2 0-1,0 0 0,1 0 1,6 19-1,-8-31-869,5 12 45,-1 0 0,0 0 0,3 28 0,-7-40-60,-1 1 0,0-1 0,0 0 0,-1 1 0,1-1 0,-1 0 0,0 1 1,-1-1-1,1 0 0,-1 0 0,0 0 0,0 0 0,-1 0 0,1-1 0,-1 1 0,-5 6 0,-10 9 50,0-2 1,-27 23 0,-3-8-2309,0-13-5408,34-18-591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28.174"/>
    </inkml:context>
    <inkml:brush xml:id="br0">
      <inkml:brushProperty name="width" value="0.025" units="cm"/>
      <inkml:brushProperty name="height" value="0.025" units="cm"/>
    </inkml:brush>
  </inkml:definitions>
  <inkml:trace contextRef="#ctx0" brushRef="#br0">123 1 15855,'0'0'9476,"-3"8"-8110,-6 19-398,-2-1 0,-18 32 0,11-23-213,-19 50 0,34-75-718,0 0 0,0 0 0,1 0 0,0 1 0,1-1 0,0 0 0,1 1 0,0-1 0,0 1 0,3 10 0,-2-18-128,0 0 0,0 0 0,0 0 0,0 0 0,0 0 0,1 0 0,0-1 0,-1 1 0,1 0 0,0-1 0,0 0 0,0 1 1,1-1-1,-1 0 0,0 0 0,1 0 0,0 0 0,-1-1 0,1 1 0,3 0 0,-1 1-1033,0-1-1,1 0 1,-1-1 0,1 0-1,-1 0 1,8 1 0,20-1-9692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28.544"/>
    </inkml:context>
    <inkml:brush xml:id="br0">
      <inkml:brushProperty name="width" value="0.025" units="cm"/>
      <inkml:brushProperty name="height" value="0.025" units="cm"/>
    </inkml:brush>
  </inkml:definitions>
  <inkml:trace contextRef="#ctx0" brushRef="#br0">0 211 18802,'0'0'7084,"10"-5"-5125,106-73-1029,-99 65-1544,0-1 0,-1 0 0,-1-1 0,0-1 0,13-18-1,-20 18 208,-9 11 277,-1 6 148,1-1 1,-1 1-1,0 0 0,1 1 1,-1-1-1,1 0 0,0 0 1,-1 0-1,1 1 0,0-1 1,0 1-1,-2 2 0,-13 20 399,0 1 0,-14 31-1,26-47-392,0-1 0,1 1-1,0 0 1,0 0 0,1 0 0,0 0-1,1 0 1,0 1 0,0-1-1,2 18 1,-1-27-90,0 0 0,0 1 0,0-1-1,1 1 1,-1-1 0,0 1 0,1-1-1,-1 0 1,0 1 0,1-1 0,-1 0 0,0 1-1,1-1 1,-1 0 0,1 0 0,-1 1 0,1-1-1,-1 0 1,1 0 0,-1 0 0,0 0-1,1 1 1,-1-1 0,1 0 0,-1 0 0,1 0-1,-1 0 1,1 0 0,-1 0 0,1 0 0,-1 0-1,1-1 1,-1 1 0,1 0 0,-1 0-1,1 0 1,-1 0 0,1-1 0,0 1 0,19-10-4717,1-9-4287</inkml:trace>
  <inkml:trace contextRef="#ctx0" brushRef="#br0" timeOffset="1">393 32 19090,'0'0'4741,"-27"54"-2531,17-29-385,2 2-640,0 1-736,4 0-353,1-1-96,3-2-833,0-6-1313,0-6-961,0-8-1697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16.083"/>
    </inkml:context>
    <inkml:brush xml:id="br0">
      <inkml:brushProperty name="width" value="0.025" units="cm"/>
      <inkml:brushProperty name="height" value="0.025" units="cm"/>
    </inkml:brush>
  </inkml:definitions>
  <inkml:trace contextRef="#ctx0" brushRef="#br0">0 0 19474,'0'0'6727,"11"12"-5275,15 17-737,-1 2 1,-2 0-1,34 62 0,-30-32-613,-18-39-444,1 1 0,1-1 1,20 28-1,-29-47 1170,1 0-4438,-8-9-4776,-10-10 2220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28.888"/>
    </inkml:context>
    <inkml:brush xml:id="br0">
      <inkml:brushProperty name="width" value="0.025" units="cm"/>
      <inkml:brushProperty name="height" value="0.025" units="cm"/>
    </inkml:brush>
  </inkml:definitions>
  <inkml:trace contextRef="#ctx0" brushRef="#br0">1 35 11851,'0'0'17040,"77"-18"-16912,-42 18-96,2 0-448,-1-2-2050,-1-4-3268,-2-2-8583</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29.775"/>
    </inkml:context>
    <inkml:brush xml:id="br0">
      <inkml:brushProperty name="width" value="0.025" units="cm"/>
      <inkml:brushProperty name="height" value="0.025" units="cm"/>
    </inkml:brush>
  </inkml:definitions>
  <inkml:trace contextRef="#ctx0" brushRef="#br0">0 52 15086,'0'0'5419,"12"-7"-2985,-3 1-2021,1 0-1,1 1 1,-1 0-1,1 1 1,0 0 0,0 0-1,0 1 1,0 1-1,1 0 1,-1 0-1,1 1 1,0 1 0,19 1-1,-30-1-397,-1 0 0,1 0-1,0 1 1,-1-1 0,1 0 0,0 0 0,0 1-1,-1-1 1,1 1 0,-1-1 0,1 0-1,0 1 1,-1-1 0,1 1 0,-1-1-1,1 1 1,-1 0 0,1-1 0,-1 1-1,0-1 1,1 1 0,-1 0 0,0 0-1,1-1 1,-1 1 0,0 0 0,0-1 0,0 1-1,1 0 1,-1 0 0,0-1 0,0 1-1,0 0 1,0 0 0,0-1 0,-1 1-1,1 0 1,0 0 0,0-1 0,0 1-1,-1 0 1,1-1 0,0 1 0,-1 0 0,-19 29 692,7-19-473,-1-1 0,-1 0 0,0-1 0,-1-1 0,-27 11 0,42-19-202,37 0-1030,-36 0 984,16 0-325,-1 1 0,1 0 0,-1 1-1,22 5 1,-35-7 327,0 0-1,0 1 1,0-1-1,1 1 1,-1 0-1,0 0 1,0-1-1,0 2 1,0-1-1,0 0 1,0 0 0,-1 0-1,1 1 1,0-1-1,-1 1 1,1 0-1,0-1 1,-1 1-1,0 0 1,0 0-1,1 0 1,-1 0-1,0 0 1,0 0-1,-1 0 1,1 0 0,0 0-1,-1 1 1,1-1-1,-1 0 1,0 0-1,0 1 1,0-1-1,0 0 1,0 0-1,0 1 1,-1-1-1,1 0 1,-1 0 0,-1 5-1,0-4 151,0 1 0,-1-1 0,1 0 0,-1 0-1,0 0 1,1 0 0,-1 0 0,-1 0 0,1-1 0,0 0 0,-1 1-1,1-1 1,-1 0 0,0-1 0,0 1 0,-7 1 0,-66 17 1981,70-19-2193,-23 4-1733,47-10-1367,39-12-8347,-22 8 807</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30.147"/>
    </inkml:context>
    <inkml:brush xml:id="br0">
      <inkml:brushProperty name="width" value="0.025" units="cm"/>
      <inkml:brushProperty name="height" value="0.025" units="cm"/>
    </inkml:brush>
  </inkml:definitions>
  <inkml:trace contextRef="#ctx0" brushRef="#br0">70 1 16367,'0'0'6695,"-41"48"-4549,29-28-384,1 3-129,6-3-800,5-2-673,0-5-160,11-6-1121,9-7-1281,1 0-962,4-12-1248,-1-9-2883</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30.490"/>
    </inkml:context>
    <inkml:brush xml:id="br0">
      <inkml:brushProperty name="width" value="0.025" units="cm"/>
      <inkml:brushProperty name="height" value="0.025" units="cm"/>
    </inkml:brush>
  </inkml:definitions>
  <inkml:trace contextRef="#ctx0" brushRef="#br0">93 21 11691,'0'0'15166,"-9"8"-14023,-29 28-332,37-36-789,0 1 0,0 0 1,1 0-1,-1 0 0,0-1 0,0 1 0,1 0 0,-1 0 0,1 0 0,-1 0 0,1 0 1,-1 0-1,1 0 0,-1 0 0,1 0 0,0 1 0,0-1 0,0 0 0,-1 1 0,2-1-19,-1 0-1,0-1 1,1 1-1,-1 0 1,0-1-1,1 1 1,-1-1-1,1 1 1,-1-1-1,1 1 1,-1-1-1,1 1 1,0-1-1,-1 1 1,1-1-1,-1 0 1,1 1-1,0-1 1,-1 0-1,1 1 1,1-1-1,48 5-762,-37-5 223,-5 2 154,1 0 0,-1 0 0,1 1 1,-1 0-1,0 1 0,13 7 0,-19-11 422,-1 1-1,1 0 0,-1 0 1,1-1-1,-1 1 0,0 0 0,1 0 1,-1 0-1,0 1 0,0-1 1,0 0-1,0 0 0,0 1 1,0-1-1,0 0 0,0 1 0,0-1 1,-1 1-1,1-1 0,-1 1 1,1-1-1,-1 1 0,1 0 1,-1-1-1,0 1 0,0 0 1,0-1-1,0 1 0,0-1 0,0 1 1,0 0-1,-1-1 0,1 1 1,-1-1-1,1 1 0,-1 0 1,1-1-1,-1 1 0,0-1 0,0 0 1,0 1-1,0-1 0,0 0 1,-1 2-1,-5 3 91,-1 0 0,1-1-1,-1 0 1,0-1 0,-1 1 0,1-2-1,-1 1 1,1-1 0,-1 0 0,0-1 0,0 0-1,-1 0 1,1-1 0,0-1 0,-16 0 0,23 0-429,0 0 0,1-1 0,-1 1 0,0-1 0,0 1 1,1-1-1,-1 0 0,1 0 0,-1 0 0,0 0 0,1 0 0,-1 0 1,1 0-1,0 0 0,-1-1 0,1 1 0,0 0 0,0-1 1,0 1-1,0-1 0,0 1 0,0-1 0,0 0 0,1 1 1,-1-1-1,1 0 0,-1 0 0,1 1 0,-1-4 0,-5-21-6976</inkml:trace>
  <inkml:trace contextRef="#ctx0" brushRef="#br0" timeOffset="1">99 1 13229,'0'0'4772,"76"10"-3299,-42-6-864,-3 0-513,-1-2-352,-1-2-3171,-5 0-9482</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30.864"/>
    </inkml:context>
    <inkml:brush xml:id="br0">
      <inkml:brushProperty name="width" value="0.025" units="cm"/>
      <inkml:brushProperty name="height" value="0.025" units="cm"/>
    </inkml:brush>
  </inkml:definitions>
  <inkml:trace contextRef="#ctx0" brushRef="#br0">125 1 16656,'0'0'7527,"-61"64"-6182,45-43-768,1 1-481,4-3-352,4 0-1314,-2-1-512,4-6-224,4-6-321,1-4-1344</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31.192"/>
    </inkml:context>
    <inkml:brush xml:id="br0">
      <inkml:brushProperty name="width" value="0.025" units="cm"/>
      <inkml:brushProperty name="height" value="0.025" units="cm"/>
    </inkml:brush>
  </inkml:definitions>
  <inkml:trace contextRef="#ctx0" brushRef="#br0">116 40 13261,'0'0'6213,"-10"-7"-4387,-34-21-934,43 27-854,0 1 1,0-1-1,0 1 0,0-1 1,0 1-1,0 0 1,-1-1-1,1 1 1,0 0-1,0 0 1,0 0-1,0 0 0,-1 0 1,1 0-1,0 0 1,0 0-1,0 0 1,0 1-1,0-1 1,-1 0-1,1 1 0,0-1 1,0 1-1,0-1 1,0 1-1,0 0 1,0-1-1,0 1 1,0 0-1,1 0 0,-1-1 1,0 1-1,0 0 1,0 0-1,1 0 1,-1 0-1,0 2 1,-15 38 1345,16-40-1267,-2 5 273,1 0-1,0 0 1,0 0-1,0 0 1,1 0-1,0 0 1,0 0-1,1 11 1,0-15-337,-1-1 0,1 1 1,0 0-1,0 0 0,-1-1 1,1 1-1,0 0 0,1-1 0,-1 1 1,0-1-1,0 1 0,1-1 0,-1 1 1,0-1-1,1 0 0,-1 0 1,1 0-1,0 0 0,-1 0 0,1 0 1,0 0-1,0-1 0,0 1 0,-1-1 1,1 1-1,0-1 0,0 0 1,0 1-1,0-1 0,2 0 0,8 0-4,0 0-1,0 0 1,0-1 0,0-1-1,20-5 1,-29 7-47,-1-1 1,1 0-1,-1 1 0,1-1 1,-1 0-1,1 0 1,-1-1-1,0 1 1,0 0-1,0-1 0,1 1 1,-2-1-1,1 0 1,0 0-1,0 0 0,0 0 1,-1 0-1,1 0 1,-1 0-1,0 0 1,1-1-1,-1 1 0,0 0 1,-1-1-1,1 1 1,0-1-1,-1 1 1,1-1-1,-1 0 0,0 1 1,0-1-1,0 1 1,0-5-1,-1 6 0,0-1 0,0 0 0,0 1 0,0-1 0,0 1 0,-1-1-1,1 1 1,-1-1 0,1 1 0,-1 0 0,1 0 0,-1 0 0,1 0 0,-1 0 0,0 0 0,0 0 0,0 0-1,1 1 1,-1-1 0,0 1 0,0-1 0,0 1 0,0 0 0,0 0 0,0 0 0,0 0 0,0 0 0,0 0 0,0 0-1,-2 1 1,-2-1-45,-1 1 0,1 0-1,-1 0 1,1 0 0,0 1-1,0-1 1,0 1-1,-9 5 1,11-4-117,0 0 0,0 1 0,0 0 0,0 0-1,1 0 1,0 0 0,-1 1 0,1-1 0,-4 11 0,6-13-188,0 0 1,1 0-1,-1 0 1,1 0-1,-1 0 1,1 0-1,0 0 0,-1 0 1,1 0-1,0 1 1,1-1-1,-1 3 1,1-4-183,-1 1 1,1-1 0,-1 0 0,1 1 0,0-1-1,0 0 1,0 0 0,-1 1 0,1-1-1,0 0 1,0 0 0,1 0 0,-1 0 0,0 0-1,0 0 1,0 0 0,1-1 0,-1 1-1,3 1 1,17 5-8797</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31.545"/>
    </inkml:context>
    <inkml:brush xml:id="br0">
      <inkml:brushProperty name="width" value="0.025" units="cm"/>
      <inkml:brushProperty name="height" value="0.025" units="cm"/>
    </inkml:brush>
  </inkml:definitions>
  <inkml:trace contextRef="#ctx0" brushRef="#br0">62 40 17873,'0'0'6219,"-8"6"-3555,4-3-2445,-31 27 1949,34-29-2105,-1 1 0,1-1-1,0 1 1,-1 0 0,1 0-1,0 0 1,0 0 0,0 0-1,0 0 1,1 0 0,-1 0 0,0 0-1,1 0 1,0 0 0,-1 1-1,1-1 1,0 0 0,0 0-1,0 0 1,1 1 0,-1-1-1,0 0 1,2 3 0,-1-4-60,0 0 0,0 0 0,0 1 0,1-1 0,-1 0 0,1 0 0,-1 0 0,1-1 0,-1 1 0,1 0 0,-1-1 0,1 1 0,0-1 0,-1 1 0,1-1 0,0 0 0,0 1 0,-1-1 0,1 0 0,0 0 0,0 0 0,2-1 0,41-7 50,-41 6-28,-1 0 0,1-1 0,0 1 0,-1-1 0,0 0 0,0 0 0,0 0 0,0-1 0,0 1 0,-1-1 0,1 0 0,-1 1 0,0-1 0,0 0 0,0 0 0,1-8 0,-2 10-20,0-1-1,0 1 1,-1 0 0,1 0 0,-1-1 0,0 1-1,0-1 1,0 1 0,0 0 0,0-1-1,0 1 1,0 0 0,-1-1 0,0 1-1,1 0 1,-1 0 0,0-1 0,0 1 0,0 0-1,0 0 1,0 0 0,-1 0 0,1 0-1,0 0 1,-1 1 0,0-1 0,1 0-1,-1 1 1,0-1 0,0 1 0,0 0 0,-2-2-1,-14 1-5868,15 2 2050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31.870"/>
    </inkml:context>
    <inkml:brush xml:id="br0">
      <inkml:brushProperty name="width" value="0.025" units="cm"/>
      <inkml:brushProperty name="height" value="0.025" units="cm"/>
    </inkml:brush>
  </inkml:definitions>
  <inkml:trace contextRef="#ctx0" brushRef="#br0">168 0 13741,'0'0'2466,"0"59"1058,11-27-161,0 4-993,-1-1-288,-2 0-897,-5-1-736,-3 6-289,-7 3-96,-18 2 32,-10 3-128,-8 0-1313,-7-5-2115,0-9-3170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32.381"/>
    </inkml:context>
    <inkml:brush xml:id="br0">
      <inkml:brushProperty name="width" value="0.025" units="cm"/>
      <inkml:brushProperty name="height" value="0.025" units="cm"/>
    </inkml:brush>
  </inkml:definitions>
  <inkml:trace contextRef="#ctx0" brushRef="#br0">133 0 10250,'0'0'12342,"-7"9"-11904,-8 12-244,0 0 1,2 1-1,0 1 0,1 0 1,1 1-1,2 0 1,0 0-1,2 1 0,0 0 1,2 1-1,-4 50 1,8-52-232,1 0 1,2-1 0,0 1-1,9 37 1,-7-46-484,1-1 0,0 1 0,9 13 1,-8-16-902,1 0 0,0-1 1,17 19-1,12 4-7318</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33.177"/>
    </inkml:context>
    <inkml:brush xml:id="br0">
      <inkml:brushProperty name="width" value="0.025" units="cm"/>
      <inkml:brushProperty name="height" value="0.025" units="cm"/>
    </inkml:brush>
  </inkml:definitions>
  <inkml:trace contextRef="#ctx0" brushRef="#br0">63 0 12908,'0'0'8264,"10"6"-7308,-9-5-932,14 9 209,0 0 0,-1 1 0,20 20 0,-30-26-175,1 0 0,-1 0 0,0 0 0,-1 0 0,1 1 0,-1 0 0,0-1 0,-1 1 0,1 0 0,-1 1 0,0-1 0,-1 0 0,1 0 0,-1 1 0,0 10 0,-2-9 192,0 0 0,0 0-1,-1 0 1,0 0 0,0 0 0,-1-1-1,0 1 1,-1-1 0,1 1 0,-1-1-1,-1 0 1,1-1 0,-1 1 0,-9 8-1,8-8-207,0-1 0,-1 0 0,0-1 0,0 1 0,-15 7 0,17-11-395,0 1 0,-1-1 0,1 0 1,-1 0-1,0-1 0,1 1 0,-1-1 0,-12 0 0,17-1 73,0 0 0,1 0 0,-1 0 0,0 0 0,0 0-1,0 0 1,0 0 0,1 0 0,-1 0 0,0 0 0,0-1 0,0 1 0,1 0-1,-1-1 1,0 1 0,0 0 0,1-1 0,-1 1 0,0-1 0,1 1 0,-1-1-1,0 0 1,1 1 0,-1-1 0,1 0 0,-1 1 0,1-1 0,-1 0 0,1 1-1,0-1 1,-1 0 0,1 0 0,0 0 0,0 1 0,-1-1 0,1 0 0,0-1-1,-1-20-12114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16.519"/>
    </inkml:context>
    <inkml:brush xml:id="br0">
      <inkml:brushProperty name="width" value="0.025" units="cm"/>
      <inkml:brushProperty name="height" value="0.025" units="cm"/>
    </inkml:brush>
  </inkml:definitions>
  <inkml:trace contextRef="#ctx0" brushRef="#br0">38 196 9161,'-6'-9'3758,"4"5"-3637,-3-4 863,1 0 0,0 0 0,0 0-1,0 0 1,-1-10 0,4 15-679,0 1 1,1-1 0,-1 1-1,1-1 1,0 0 0,0 1-1,0-1 1,0 0 0,0 1-1,1-1 1,-1 1-1,1-1 1,0 1 0,0-1-1,-1 1 1,2-1 0,-1 1-1,0 0 1,0-1 0,1 1-1,-1 0 1,1 0 0,0 0-1,0 0 1,3-3-1,5-2 69,1 0-1,0 0 0,0 1 1,1 1-1,-1 0 0,1 0 1,0 1-1,0 0 0,1 2 0,-1-1 1,1 1-1,-1 1 0,18 0 1,-28 1-374,-1 0 0,1 1 0,0-1 0,-1 0 0,1 1 0,0-1 0,-1 1 0,1-1 0,-1 1 0,1 0 1,-1 0-1,1 0 0,-1 0 0,0 0 0,1 0 0,-1 0 0,0 0 0,0 1 0,0-1 0,0 0 0,0 1 0,0-1 0,0 0 0,0 1 1,-1 0-1,1-1 0,0 1 0,-1-1 0,1 1 0,-1 0 0,0-1 0,0 1 0,1 0 0,-1-1 0,0 1 0,-1 0 0,1-1 1,0 1-1,0 0 0,-1 2 0,0 3-34,0-1 1,0 1 0,-1 0-1,0-1 1,0 0-1,0 0 1,-1 1 0,0-1-1,-5 8 1,-3-3 70,2 0-720,22-8-6,2-5 428,0 2 0,0 0-1,0 1 1,0 0 0,0 1 0,29 8-1,-40-8 259,1-1 1,-1 1-1,0 0 0,0 0 0,-1 1 0,1-1 0,0 1 1,-1 0-1,1 0 0,-1 0 0,0 0 0,0 0 0,0 1 1,-1-1-1,1 1 0,-1 0 0,0 0 0,0 0 0,0 0 1,-1 0-1,1 0 0,-1 1 0,0-1 0,0 0 0,0 1 0,-1-1 1,0 1-1,0 4 0,0-2 117,-1-1 1,0 1-1,-1-1 0,1 1 0,-1-1 1,-1 0-1,1 0 0,-1 0 0,0 0 1,-1 0-1,1-1 0,-1 1 1,0-1-1,0 0 0,-1 0 0,0 0 1,0-1-1,0 0 0,0 0 0,0 0 1,-1 0-1,0-1 0,0 0 0,0 0 1,0-1-1,0 1 0,0-1 1,-1-1-1,1 1 0,-1-1 0,1 0 1,-1-1-1,0 0 0,1 0 0,-1 0 1,-12-2-1,18 2-142,0 0 0,1-1-1,-1 1 1,0 0 0,0 0 0,0 0 0,0 0-1,1-1 1,-1 1 0,0 0 0,0-1 0,0 1 0,1-1-1,-1 1 1,0-1 0,1 1 0,-1-1 0,0 1-1,1-1 1,-1 0 0,1 1 0,-1-1 0,1 0-1,-1 1 1,1-1 0,0 0 0,-1 0 0,1 1-1,0-1 1,-1 0 0,1 0 0,0 0 0,0 0 0,0 1-1,0-1 1,0 0 0,0 0 0,0 0 0,0 0-1,0 1 1,0-1 0,0 0 0,1 0 0,-1 0-1,0 0 1,1 1 0,-1-1 0,1-1 0,1-1-250,0 0 0,0 0 1,0 0-1,0 1 0,0-1 0,1 1 1,-1-1-1,1 1 0,0 0 1,5-3-1,35-18-8685,-19 10 2055</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33.520"/>
    </inkml:context>
    <inkml:brush xml:id="br0">
      <inkml:brushProperty name="width" value="0.025" units="cm"/>
      <inkml:brushProperty name="height" value="0.025" units="cm"/>
    </inkml:brush>
  </inkml:definitions>
  <inkml:trace contextRef="#ctx0" brushRef="#br0">6 1 12172,'0'0'16879,"-5"49"-16686,10-27-129,4 1-96,-1-3-545,0-2-1120,-1-1-1122,-4-7-1601,-3-2-2787</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33.861"/>
    </inkml:context>
    <inkml:brush xml:id="br0">
      <inkml:brushProperty name="width" value="0.025" units="cm"/>
      <inkml:brushProperty name="height" value="0.025" units="cm"/>
    </inkml:brush>
  </inkml:definitions>
  <inkml:trace contextRef="#ctx0" brushRef="#br0">1 58 14125,'0'0'7527,"72"-4"-6886,-35-8-481,2 3-96,-3-1-672,-7 2-1026,-5 0-1152,-11 1-2531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34.206"/>
    </inkml:context>
    <inkml:brush xml:id="br0">
      <inkml:brushProperty name="width" value="0.025" units="cm"/>
      <inkml:brushProperty name="height" value="0.025" units="cm"/>
    </inkml:brush>
  </inkml:definitions>
  <inkml:trace contextRef="#ctx0" brushRef="#br0">0 15 10090,'0'0'12347,"11"-2"-11012,5-1-897,-4 0-70,1 1-1,0 0 1,-1 1-1,1 0 1,0 1 0,0 0-1,22 4 1,-34-4-335,0 1-1,-1-1 1,1 1 0,0 0-1,0-1 1,0 1 0,-1 0-1,1 0 1,0-1 0,-1 1-1,1 0 1,-1 0 0,1 0-1,-1 0 1,1 0-1,-1 0 1,0 0 0,0 0-1,1 0 1,-1 0 0,0 0-1,0 0 1,0 0 0,0 0-1,0 0 1,0 0 0,0 0-1,0 0 1,0 0 0,-1 0-1,1 0 1,0-1 0,-1 1-1,1 0 1,-1 2 0,0 0 51,-1 0 1,1 1 0,-1-1-1,0 0 1,0 0 0,0 0-1,0 0 1,-5 4 0,2-3 52,0 0 0,0 0 0,-1 0 0,0-1 0,1 0 0,-1 0 0,0-1 0,-10 3 0,15-4-57,17 2-181,58 5-3507,-24-7-4673,-18-1-1899</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34.537"/>
    </inkml:context>
    <inkml:brush xml:id="br0">
      <inkml:brushProperty name="width" value="0.025" units="cm"/>
      <inkml:brushProperty name="height" value="0.025" units="cm"/>
    </inkml:brush>
  </inkml:definitions>
  <inkml:trace contextRef="#ctx0" brushRef="#br0">0 20 12844,'0'0'14638,"75"4"-14478,-37-9-128,-2-1-224,0 1-1249,-3 1-1891,-2 0-4002</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34.896"/>
    </inkml:context>
    <inkml:brush xml:id="br0">
      <inkml:brushProperty name="width" value="0.025" units="cm"/>
      <inkml:brushProperty name="height" value="0.025" units="cm"/>
    </inkml:brush>
  </inkml:definitions>
  <inkml:trace contextRef="#ctx0" brushRef="#br0">0 204 14606,'0'0'11371,"12"-5"-10555,85-50-983,-67 35-2031,43-36-1,-18 0-657,-45 44 7127,-29 38-2620,2 1 0,-17 32 0,29-47-1448,0 0 0,0 0 0,1 1 0,1-1 0,0 1 0,0 0 0,1 0 0,1 17-1,0-29-216,1 0-1,0 0 0,0 0 1,1 1-1,-1-1 0,0 0 1,0 0-1,0 0 0,1 0 1,-1 0-1,1 0 0,-1 0 1,1 0-1,-1 0 0,1 0 0,-1 0 1,1 0-1,0 0 0,0 0 1,-1 0-1,1-1 0,0 1 1,0 0-1,0 0 0,0-1 1,0 1-1,0-1 0,0 1 1,0-1-1,0 1 0,0-1 1,0 0-1,0 0 0,2 1 1,-1-1-430,1 0 0,-1 0 0,1 0 0,-1 0 0,1-1 0,-1 1 0,1-1 0,-1 0 0,0 0 0,1 1 0,-1-1 0,0-1 0,0 1 0,0 0 0,0 0 0,3-3 0,16-19-10067</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35.846"/>
    </inkml:context>
    <inkml:brush xml:id="br0">
      <inkml:brushProperty name="width" value="0.025" units="cm"/>
      <inkml:brushProperty name="height" value="0.025" units="cm"/>
    </inkml:brush>
  </inkml:definitions>
  <inkml:trace contextRef="#ctx0" brushRef="#br0">0 11 21044,'0'0'1313,"6"0"289,19 0-962,14-2-512,12-2 1,7 4-97,4-1-385,-5 1-2209,-11-2-1346,-10 2-1953,-18-1-4485</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36.174"/>
    </inkml:context>
    <inkml:brush xml:id="br0">
      <inkml:brushProperty name="width" value="0.025" units="cm"/>
      <inkml:brushProperty name="height" value="0.025" units="cm"/>
    </inkml:brush>
  </inkml:definitions>
  <inkml:trace contextRef="#ctx0" brushRef="#br0">0 0 14862,'0'0'11851,"49"32"-10890,-5-30-673,10-2-191,4 0-546,2-2-1697,1-9-2338,-5-6-5478</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37.061"/>
    </inkml:context>
    <inkml:brush xml:id="br0">
      <inkml:brushProperty name="width" value="0.025" units="cm"/>
      <inkml:brushProperty name="height" value="0.025" units="cm"/>
    </inkml:brush>
  </inkml:definitions>
  <inkml:trace contextRef="#ctx0" brushRef="#br0">0 150 6118,'0'0'16672,"13"-3"-15776,77-29 95,161-80-1,-251 112-1004,0 0 1,0-1-1,0 1 0,0 0 1,0 0-1,0 0 1,0 0-1,1 0 0,-1 0 1,0 0-1,0 0 1,0-1-1,0 1 0,0 0 1,0 0-1,1 0 0,-1 0 1,0 0-1,0 0 1,0 0-1,0 0 0,0 0 1,0 0-1,1 0 1,-1 0-1,0 0 0,0 0 1,0 0-1,0 0 0,0 0 1,1 0-1,-1 0 1,0 0-1,0 0 0,0 0 1,0 0-1,0 0 1,1 0-1,-1 0 0,0 0 1,0 0-1,0 0 0,0 1 1,0-1-1,0 0 1,0 0-1,0 0 0,1 0 1,-1 0-1,0 0 0,0 0 1,0 1-1,0-1 1,0 0-1,0 0 0,0 0 1,0 0-1,0 0 1,0 1-1,0-1 0,0 0 1,0 0-1,0 0 0,-6 15-556,-24 30-414,18-28 116,-27 62-3735,30-59 643,1-7-1298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37.404"/>
    </inkml:context>
    <inkml:brush xml:id="br0">
      <inkml:brushProperty name="width" value="0.025" units="cm"/>
      <inkml:brushProperty name="height" value="0.025" units="cm"/>
    </inkml:brush>
  </inkml:definitions>
  <inkml:trace contextRef="#ctx0" brushRef="#br0">0 127 15278,'0'0'6999,"4"-8"-7079,0 0 44,6-9-126,-7 20 184,-2 16 170,-1-18-172,1 0 0,-1-1-1,0 1 1,1 0 0,-1-1 0,1 1 0,-1 0 0,1-1-1,-1 1 1,1-1 0,-1 1 0,1-1 0,-1 1-1,1-1 1,0 1 0,-1-1 0,1 1 0,0-1 0,0 0-1,-1 1 1,1-1 0,0 0 0,0 0 0,-1 0 0,1 0-1,0 0 1,0 1 0,-1-1 0,1 0 0,0-1-1,1 1 1,31-1 466,-29 1-400,10-3 51,0 0 0,0-2-1,0 1 1,-1-1-1,1-1 1,-1-1 0,-1 0-1,1 0 1,-1-1-1,-1-1 1,12-11 0,37-23 1587,-64 93-3208,4-47 1043,2 8-2054,5-6-3143,9-4-7083</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2:54.691"/>
    </inkml:context>
    <inkml:brush xml:id="br0">
      <inkml:brushProperty name="width" value="0.025" units="cm"/>
      <inkml:brushProperty name="height" value="0.025" units="cm"/>
    </inkml:brush>
  </inkml:definitions>
  <inkml:trace contextRef="#ctx0" brushRef="#br0">16 185 9449,'0'0'9428,"-3"8"-6882,-9 26-395,12-34-2089,0 1 0,0-1 1,0 0-1,-1 1 0,1-1 0,0 1 0,1-1 0,-1 1 0,0-1 0,0 0 0,0 1 0,0-1 0,0 1 0,0-1 0,0 0 0,1 1 1,-1-1-1,0 1 0,0-1 0,0 0 0,1 1 0,-1-1 0,0 0 0,1 1 0,-1-1 0,0 0 0,1 0 0,-1 1 0,0-1 1,1 0-1,-1 0 0,0 0 0,1 1 0,-1-1 0,1 0 0,-1 0 0,1 0 0,-1 0 0,0 0 0,1 0 0,-1 0 0,1 0 1,-1 0-1,1 0 0,-1 0 0,0 0 0,1 0 0,-1 0 0,1 0 0,-1 0 0,0-1 0,1 1 0,-1 0 0,1 0 0,-1 0 0,0-1 1,1 0-1,26-8 1056,3-9-866,-1-2-1,-1-1 0,-1-1 0,0-1 0,37-44 0,-16 17-129,-40 45 72,-4 9 6,-8 23 220,-16 35 533,11-40-751,-17 51 384,24-68-562,1 0 0,0 1 0,0-1 0,0 1 1,1-1-1,0 1 0,0-1 0,0 1 0,1-1 1,-1 0-1,3 7 0,-2-11-114,0 0-1,0 0 1,0 0 0,0 0 0,0 0-1,0 0 1,0-1 0,0 1 0,0 0-1,1-1 1,-1 1 0,0 0-1,0-1 1,1 0 0,-1 1 0,0-1-1,1 0 1,-1 0 0,1 1 0,-1-1-1,0 0 1,1 0 0,-1-1-1,0 1 1,1 0 0,-1 0 0,2-1-1,39-11-5816,-14-4-2025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17.549"/>
    </inkml:context>
    <inkml:brush xml:id="br0">
      <inkml:brushProperty name="width" value="0.025" units="cm"/>
      <inkml:brushProperty name="height" value="0.025" units="cm"/>
    </inkml:brush>
  </inkml:definitions>
  <inkml:trace contextRef="#ctx0" brushRef="#br0">13 48 16303,'-6'-19'3300,"0"2"511,5 8-704,1 7-256,1 13-2595,13 15-224,1 9 32,3 6 0,0 3-32,0-1 0,3-4-192,-1-8-897,-1-9-1089,-1-12-1089,-3-10-961,-1-8-1826,-5-19-6918</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2:55.049"/>
    </inkml:context>
    <inkml:brush xml:id="br0">
      <inkml:brushProperty name="width" value="0.025" units="cm"/>
      <inkml:brushProperty name="height" value="0.025" units="cm"/>
    </inkml:brush>
  </inkml:definitions>
  <inkml:trace contextRef="#ctx0" brushRef="#br0">70 1 16111,'0'0'5093,"-34"47"-1602,21-20-512,2 0-1537,2 2-578,6-2-671,3-4-161,3-4-961,12-7-3235,2-7-929,1-5-2851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2:55.393"/>
    </inkml:context>
    <inkml:brush xml:id="br0">
      <inkml:brushProperty name="width" value="0.025" units="cm"/>
      <inkml:brushProperty name="height" value="0.025" units="cm"/>
    </inkml:brush>
  </inkml:definitions>
  <inkml:trace contextRef="#ctx0" brushRef="#br0">73 5 20115,'0'0'9444,"9"-2"-7768,27-1-480,-35 4-1186,0-1 0,0 1 0,0-1 0,0 1 1,0 0-1,0-1 0,0 1 0,0 0 0,0 0 0,0 0 1,0-1-1,-1 1 0,1 0 0,0 0 0,-1 0 1,1 0-1,0 0 0,-1 0 0,1 1 0,-1-1 0,0 0 1,1 0-1,-1 0 0,0 0 0,0 1 0,0-1 1,0 0-1,0 0 0,0 0 0,0 1 0,0-1 0,0 0 1,0 0-1,-1 2 0,-8 40-30,2-29 20,-1-1 0,0 0 0,0 0 0,-2-1 0,-11 12 0,10-11 0,1-1 0,0 2 0,1-1 0,-10 19 0,19-31 0,-1 0 1,1-1-1,-1 1 0,1 0 1,-1 0-1,1 0 0,0 0 1,-1 0-1,1 0 0,0 0 0,0 0 1,0 0-1,0 0 0,0 0 1,0 0-1,0 0 0,0 0 1,0 0-1,0 0 0,1 0 1,-1 0-1,0-1 0,1 1 1,-1 0-1,0 0 0,1 0 0,-1 0 1,1 0-1,0-1 0,-1 1 1,2 1-1,0-1 1,0 0 0,0 0-1,1 0 1,-1 0 0,0 0 0,1-1-1,-1 1 1,1-1 0,-1 0 0,1 1-1,-1-1 1,4-1 0,10 0-26,-1 0 0,1-2 0,15-4 0,27-11-4097,-21 1-6613,-6 2-5622</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2:55.722"/>
    </inkml:context>
    <inkml:brush xml:id="br0">
      <inkml:brushProperty name="width" value="0.025" units="cm"/>
      <inkml:brushProperty name="height" value="0.025" units="cm"/>
    </inkml:brush>
  </inkml:definitions>
  <inkml:trace contextRef="#ctx0" brushRef="#br0">94 94 21396,'0'0'6801,"-10"7"-4660,5-3-1682,-30 24 897,33-26-1317,0 0-1,0 0 0,0 0 1,0 0-1,1 0 0,-1 1 1,1-1-1,-1 1 0,1-1 1,0 1-1,0 0 1,0-1-1,0 1 0,1 0 1,-1 4-1,3-5-38,0-1-1,0 0 1,1 0-1,-1 0 1,0-1-1,1 1 1,-1-1 0,0 1-1,1-1 1,-1 0-1,1 1 1,-1-1-1,1-1 1,-1 1 0,1 0-1,2-1 1,2 1-25,23-1-285,-18 0 172,0 0 1,0 2 0,20 2-1,-31-3 141,0 0-1,0 0 1,0 1-1,0-1 1,0 1-1,0-1 1,0 1-1,0-1 1,0 1-1,-1-1 1,1 1-1,0 0 1,0 0-1,-1-1 1,1 1-1,0 0 0,-1 0 1,1 0-1,-1 0 1,1 0-1,-1 0 1,1 0-1,-1 0 1,0 0-1,1 0 1,-1 0-1,0 0 1,0 0-1,0 0 1,0 0-1,0 0 1,0 0-1,0 0 1,0 0-1,0 0 0,0 0 1,-1 0-1,1 0 1,0 0-1,-2 2 1,1 1 59,0 0 0,-1 0 1,0 0-1,0 0 0,0 0 1,-1 0-1,1-1 0,-6 7 0,1-3-56,-1 0 0,0 0 0,0-1-1,0 0 1,-1 0 0,0-1-1,0 0 1,0 0 0,-1-1 0,1 0-1,-1-1 1,0 0 0,-12 1 0,21-4-125,0 0 1,0 0 0,0 0-1,0 0 1,0 0 0,0 0 0,0 0-1,0 0 1,1-1 0,-1 1 0,0 0-1,0-1 1,0 1 0,0 0 0,1-1-1,-1 1 1,0-1 0,0 0 0,1 1-1,-1-1 1,1 1 0,-1-1-1,0 0 1,1 0 0,-1 1 0,1-1-1,-1 0 1,1 0 0,-1-1 0,-3-27-6614,4 27 6436,0-34-9158</inkml:trace>
  <inkml:trace contextRef="#ctx0" brushRef="#br0" timeOffset="1">48 21 17392,'0'0'9706,"64"-9"-8265,-37 9-768,3-2-577,-1 0-993,-2-2-3972,6 1-5252</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2:56.062"/>
    </inkml:context>
    <inkml:brush xml:id="br0">
      <inkml:brushProperty name="width" value="0.025" units="cm"/>
      <inkml:brushProperty name="height" value="0.025" units="cm"/>
    </inkml:brush>
  </inkml:definitions>
  <inkml:trace contextRef="#ctx0" brushRef="#br0">144 1 16720,'0'0'7335,"-55"67"-4901,35-39-1281,2 5-576,0 0-257,3-1-224,4-6-96,6-6 32,4-3-256,1-9-1121,9-13-13902</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2:56.433"/>
    </inkml:context>
    <inkml:brush xml:id="br0">
      <inkml:brushProperty name="width" value="0.025" units="cm"/>
      <inkml:brushProperty name="height" value="0.025" units="cm"/>
    </inkml:brush>
  </inkml:definitions>
  <inkml:trace contextRef="#ctx0" brushRef="#br0">121 26 15118,'0'0'9860,"-9"0"-7575,2 1-1995,0 0 0,1 0-1,-1 1 1,1 0 0,-1 0-1,1 0 1,0 1 0,0 0-1,-8 5 1,12-6-203,-1 0-1,0 0 1,0 0-1,1 0 1,-1 0-1,1 1 1,-1-1-1,1 1 1,0 0 0,0 0-1,1 0 1,-1 0-1,0 0 1,1 0-1,0 0 1,0 0-1,0 1 1,0-1 0,0 1-1,1-1 1,-1 0-1,1 1 1,0-1-1,0 5 1,2-7-59,0 0 0,0-1 1,-1 1-1,1-1 0,0 1 0,0-1 1,0 0-1,0 0 0,0 0 0,0 0 1,0 0-1,-1 0 0,5-1 1,-3 1-9,5-2-16,1 1 0,0-2-1,-1 1 1,1-1 0,-1 0 0,0-1-1,0 0 1,13-9 0,-16 10-5,1-1 1,-1 0-1,0 1 1,0-2-1,-1 1 1,1-1-1,-1 1 1,0-1-1,0 0 1,-1-1-1,1 1 1,-1-1-1,2-6 1,-4 12 0,-1-1 0,0 0 0,1 1 0,-1-1 0,0 0 0,0 1 0,0-1 0,0 0 0,1 1 0,-1-1 0,0 0 0,0 0 0,0 1 0,-1-1 0,1 0 0,0 1 0,0-1 0,0 0 0,0 1 0,-1-1 0,1 0 0,0 1 0,-1-1 0,1 0 0,0 1 0,-1-1 0,1 1 0,-1-1 0,1 1 0,-1-1 0,1 1 0,-1-1 0,0 0 0,-1 1 0,0-1 0,0 1 0,0 0 0,0-1 0,0 1 0,0 0 0,0 0 0,0 1 0,1-1 0,-1 0 0,0 0 0,-2 2 0,-4 0 0,0 1 0,0-1 0,0 2 0,1-1 0,-10 7 0,9-4 1,1 0 1,-1 1-1,1 0 0,-11 14 1,16-19-4,0 1 0,0 1 0,0-1 0,0 0 0,1 0 0,-1 1 0,1-1 0,0 1 0,0-1 0,0 1 0,0-1 0,1 1 0,0 0 0,-1-1 0,1 1 0,1 4 0,-1-7-102,1 0 0,-1 0-1,1 0 1,-1 0 0,1 0-1,-1-1 1,1 1 0,0 0-1,-1-1 1,1 1 0,0 0-1,0-1 1,0 1-1,-1-1 1,1 1 0,0-1-1,0 1 1,0-1 0,0 0-1,0 1 1,0-1 0,0 0-1,0 0 1,0 0 0,1 0-1,30 3-5668,-28-3 4325,20 0-5599</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2:56.775"/>
    </inkml:context>
    <inkml:brush xml:id="br0">
      <inkml:brushProperty name="width" value="0.025" units="cm"/>
      <inkml:brushProperty name="height" value="0.025" units="cm"/>
    </inkml:brush>
  </inkml:definitions>
  <inkml:trace contextRef="#ctx0" brushRef="#br0">32 25 14414,'0'0'10351,"-5"11"-8285,4-9-1839,-19 40 1173,19-39-1244,0-1 1,1 0-1,-1 0 1,0 1-1,1-1 1,-1 0-1,1 1 1,0-1-1,0 0 0,0 1 1,0-1-1,0 0 1,0 1-1,1-1 1,-1 0-1,1 1 1,0-1-1,-1 0 1,3 4-1,-1-4-124,0 0-1,0-1 1,0 1-1,0-1 1,0 0-1,0 1 0,1-1 1,-1 0-1,0 0 1,1-1-1,-1 1 1,0 0-1,1-1 1,-1 0-1,1 1 1,-1-1-1,1 0 1,-1 0-1,1 0 1,-1-1-1,1 1 0,-1 0 1,1-1-1,-1 0 1,3-1-1,3 0 21,-1-1 0,1 0-1,-1 0 1,0-1 0,0 0-1,9-8 1,-10 8-52,-1-1 0,1-1 0,-1 1 0,0-1 0,4-7 0,-7 11 0,0-1 0,-1 1 0,0-1 0,1 1 0,-1-1 0,0 1 0,-1-1 0,1 0 0,0 0 0,-1 1 0,1-1 0,-1 0 0,0 0 0,0 0 0,0 0 0,-1-5 0,-1 7 0,1-1 0,0 0 0,-1 1 0,1-1 0,-1 1 0,0-1 0,0 1 0,1 0 0,-1 0 0,0 0 0,0 0 0,0 0 0,0 0 0,0 1 0,0-1 0,0 0 0,-1 1 0,1 0 0,0-1 0,0 1 0,0 0 0,0 0 0,-3 1 0,-54 3 0,57-3-132,-1 0 0,1 0 1,-1 0-1,1 0 0,0 0 0,-1 0 0,1 1 1,0-1-1,0 1 0,0 0 0,0 0 1,0-1-1,0 1 0,1 0 0,-3 3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12.546"/>
    </inkml:context>
    <inkml:brush xml:id="br0">
      <inkml:brushProperty name="width" value="0.025" units="cm"/>
      <inkml:brushProperty name="height" value="0.025" units="cm"/>
    </inkml:brush>
  </inkml:definitions>
  <inkml:trace contextRef="#ctx0" brushRef="#br0">140 0 11915,'0'0'9209,"-8"3"-7565,0-1-1540,1 0 0,-1 1 0,1 0 0,0 0 0,0 1 0,1 0 0,-1 0 0,1 1 0,0 0 0,0 0 0,0 0 0,1 1 0,-1 0 0,2 0 0,-1 0 0,1 0 0,-1 1 0,2 0 0,-1 0 0,-4 13 0,6-15-34,1 1 1,0-1-1,0 1 0,0 0 1,1-1-1,-1 1 1,1 0-1,1 0 1,-1-1-1,1 1 1,0 0-1,4 10 1,-4-14-16,0 0 0,1 0 0,-1 0 0,1 0 1,-1 0-1,1 0 0,0-1 0,-1 1 0,1 0 0,0-1 1,0 0-1,0 1 0,0-1 0,1 0 0,-1 0 0,0 0 1,0-1-1,1 1 0,-1 0 0,0-1 0,1 0 0,-1 1 1,1-1-1,-1 0 0,0 0 0,1 0 0,-1-1 1,1 1-1,-1 0 0,0-1 0,1 0 0,-1 0 0,3 0 1,0-1 53,0 0 1,0 0 0,0 0 0,0-1 0,0 0 0,-1 0-1,1 0 1,-1 0 0,1-1 0,-1 0 0,0 0 0,-1 0 0,1 0-1,-1 0 1,0-1 0,0 1 0,5-10 0,-4 5-47,-1 0 0,0 0 1,0 0-1,0 0 0,-1 0 1,-1 0-1,1-1 0,-1 1 1,-1-16-1,0 24-133,0 0 0,-1-1 0,1 1 0,0 0 1,0 0-1,-1 0 0,1 0 0,0-1 0,-1 1 0,0 0 0,1 0 0,-1 0 0,1 0 0,-1 0 0,0 0 1,0 0-1,0 1 0,1-1 0,-1 0 0,0 0 0,0 1 0,0-1 0,-2 0 0,-27-8-6638,12 5-1428,6 0-3966</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12.888"/>
    </inkml:context>
    <inkml:brush xml:id="br0">
      <inkml:brushProperty name="width" value="0.025" units="cm"/>
      <inkml:brushProperty name="height" value="0.025" units="cm"/>
    </inkml:brush>
  </inkml:definitions>
  <inkml:trace contextRef="#ctx0" brushRef="#br0">0 1 14670,'0'0'5029,"14"55"-3076,3-22-255,0 8-353,5 8-672,3 2-577,3 3-32,0-3-64,4-2-288,1-8-385,5-7-128,-1-7-576,-3-7-1474,2-6-3555</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13.385"/>
    </inkml:context>
    <inkml:brush xml:id="br0">
      <inkml:brushProperty name="width" value="0.025" units="cm"/>
      <inkml:brushProperty name="height" value="0.025" units="cm"/>
    </inkml:brush>
  </inkml:definitions>
  <inkml:trace contextRef="#ctx0" brushRef="#br0">1 0 16464,'0'0'11563,"52"8"-11115,-12-8-352,7 0-448,0 0-2659,-4 0-2210,-7-1-4548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13.728"/>
    </inkml:context>
    <inkml:brush xml:id="br0">
      <inkml:brushProperty name="width" value="0.025" units="cm"/>
      <inkml:brushProperty name="height" value="0.025" units="cm"/>
    </inkml:brush>
  </inkml:definitions>
  <inkml:trace contextRef="#ctx0" brushRef="#br0">12 0 15695,'0'0'3395,"-9"54"-1857,7-22-65,2 8-416,0-3-513,4 2-383,4-4-193,2-4-2595,-2-8-2786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17.907"/>
    </inkml:context>
    <inkml:brush xml:id="br0">
      <inkml:brushProperty name="width" value="0.025" units="cm"/>
      <inkml:brushProperty name="height" value="0.025" units="cm"/>
    </inkml:brush>
  </inkml:definitions>
  <inkml:trace contextRef="#ctx0" brushRef="#br0">0 1 11147,'0'0'11562,"8"48"-10344,3-16-322,4 5-287,-3-2-289,4 2-224,-3-3-64,1-5-64,-2 1-993,-2-6-896,1-5-418,-5-4-159,0-8-1153</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14.130"/>
    </inkml:context>
    <inkml:brush xml:id="br0">
      <inkml:brushProperty name="width" value="0.025" units="cm"/>
      <inkml:brushProperty name="height" value="0.025" units="cm"/>
    </inkml:brush>
  </inkml:definitions>
  <inkml:trace contextRef="#ctx0" brushRef="#br0">1 81 14542,'0'0'5883,"0"-9"-3534,0 7-2237,0-1 0,0 1 0,0-1 1,0 1-1,0 0 0,1-1 0,-1 1 1,1-1-1,0 1 0,-1 0 0,1-1 1,0 1-1,1 0 0,-1 0 0,0 0 1,0 0-1,1 0 0,0 0 0,-1 0 1,1 0-1,0 1 0,0-1 0,0 1 1,0-1-1,0 1 0,0 0 1,0-1-1,0 1 0,0 0 0,1 1 1,-1-1-1,0 0 0,1 1 0,3-1 1,17-3 95,0 1 1,0 1 0,27 2-1,-46 0-199,-2 0-9,-1 0 0,0-1 0,0 1 0,0 0 0,0 1 0,0-1 0,1 0 0,-1 0 0,0 0 0,0 1 0,0-1 0,0 0 0,0 1 0,0-1 0,0 1 0,0 0 0,0-1 0,0 1 0,0 0 0,0-1 0,0 1 0,0 0 0,-1 0 0,1 0 0,0 0 0,0 1 0,0 0 6,-1 0 0,0 0 0,1 0 1,-1-1-1,0 1 0,0 0 0,0 0 1,0 0-1,-1 0 0,1 0 0,-1 0 1,1 0-1,-1 0 0,0 2 0,-3 5 109,-1 0 0,0 1 0,0-2 0,-11 15-1,6-12 110,7-7-153,-1 0-1,1-1 0,-1 2 0,1-1 0,0 0 0,1 1 1,-1-1-1,1 1 0,0 0 0,0 0 0,0 0 1,1 0-1,-2 6 0,4-10-118,-1-1 0,1 1 0,-1 0 0,1 0 0,-1-1 1,1 1-1,-1 0 0,1-1 0,0 1 0,-1-1 0,1 1 0,0-1 0,0 1 0,-1-1 1,1 1-1,0-1 0,0 0 0,0 0 0,0 1 0,-1-1 0,1 0 0,0 0 1,0 0-1,1 0 0,33 5-1548,-19-4 631,-13 0 934,0-1 0,0 1 1,0 0-1,0 0 0,0 0 1,0 0-1,0 1 0,0-1 1,0 1-1,0 0 0,0-1 1,-1 1-1,1 0 0,-1 1 1,0-1-1,0 0 0,1 1 1,-1-1-1,-1 1 0,1 0 1,0 0-1,-1-1 0,1 1 1,-1 0-1,0 0 0,0 1 0,0-1 1,0 0-1,-1 0 0,1 0 1,-1 1-1,0-1 0,0 0 1,0 0-1,-1 5 0,0-3 260,0 1 0,0-1 0,-1 1-1,1-1 1,-1 0 0,-1 0 0,1 0-1,-1 0 1,1 0 0,-1 0 0,-1-1-1,1 1 1,-1-1 0,0 0 0,0 0-1,0 0 1,0-1 0,-1 0 0,1 1-1,-7 2 1,6-4 36,0 1 0,-1-1 0,1 0 0,0-1 0,-1 1 0,0-1 0,1 0 0,-1-1 0,1 0 0,-1 1 0,0-2 0,1 1 0,-12-2 0,15 1-308,0 0-1,0 1 0,0-1 1,0 0-1,0 0 0,0-1 1,0 1-1,0 0 0,1-1 1,-1 1-1,0-1 0,1 1 1,-1-1-1,1 0 0,-2-1 1,2 0-321,-1 0 0,1 0 0,0 0 0,0 0 1,0 0-1,1 0 0,-1 0 0,1 0 0,0 0 0,-1 0 1,1 0-1,1 0 0,-1-5 0,1 7 2,-1 0 0,1-1-1,0 1 1,-1 0 0,1 0 0,0 0 0,0 0-1,0 0 1,0 0 0,0 0 0,0 0 0,0 0-1,0 0 1,0 0 0,0 1 0,1-1-1,-1 0 1,0 1 0,0-1 0,1 1 0,-1-1-1,0 1 1,1 0 0,-1 0 0,0-1-1,1 1 1,1 0 0,3-1-1267,13-4-3565</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14.457"/>
    </inkml:context>
    <inkml:brush xml:id="br0">
      <inkml:brushProperty name="width" value="0.025" units="cm"/>
      <inkml:brushProperty name="height" value="0.025" units="cm"/>
    </inkml:brush>
  </inkml:definitions>
  <inkml:trace contextRef="#ctx0" brushRef="#br0">16 0 17617,'0'0'10313,"-7"52"-9576,5-26-224,-1 4-289,0 2-192,3 0 32,0-3-160,0-3-1378,0-7-1857,5-10-1409,3-9-1538</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14.815"/>
    </inkml:context>
    <inkml:brush xml:id="br0">
      <inkml:brushProperty name="width" value="0.025" units="cm"/>
      <inkml:brushProperty name="height" value="0.025" units="cm"/>
    </inkml:brush>
  </inkml:definitions>
  <inkml:trace contextRef="#ctx0" brushRef="#br0">46 1 14894,'0'0'2563,"-19"63"-417,10-27-833,2 4-128,2 1-609,1-5-287,2 0-225,2-9-64,0-8-1217,0-7-833,0-9-705</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15.158"/>
    </inkml:context>
    <inkml:brush xml:id="br0">
      <inkml:brushProperty name="width" value="0.025" units="cm"/>
      <inkml:brushProperty name="height" value="0.025" units="cm"/>
    </inkml:brush>
  </inkml:definitions>
  <inkml:trace contextRef="#ctx0" brushRef="#br0">0 74 8200,'0'0'9016,"4"-9"-6101,-3 5-2720,0 1 1,1-1-1,-1 1 1,1-1-1,0 1 0,0 0 1,0 0-1,0 0 1,1 0-1,-1 0 0,1 0 1,0 0-1,0 1 0,0 0 1,0-1-1,0 1 1,0 0-1,1 1 0,-1-1 1,1 0-1,-1 1 1,1 0-1,-1 0 0,1 0 1,0 0-1,0 1 0,-1-1 1,1 1-1,7 0 1,-2 0-146,0 0 0,0 0 1,0 1-1,0 0 0,0 0 1,0 1-1,0 0 1,8 4-1,-15-5-14,1 0 1,-1 0-1,0 1 0,1-1 1,-1 1-1,0 0 1,0-1-1,0 1 0,0 0 1,-1 0-1,1 0 1,0 1-1,-1-1 0,0 0 1,1 0-1,-1 1 0,0-1 1,0 1-1,0-1 1,-1 1-1,1 0 0,0-1 1,-1 1-1,0 0 0,0-1 1,0 1-1,0 0 1,0-1-1,0 1 0,-1 0 1,0 4-1,-1-1 144,-1 0 1,1 0-1,-1 0 0,0 0 0,0-1 0,-1 1 0,1-1 1,-1 0-1,0 0 0,-1 0 0,1-1 0,-1 1 1,-8 5-1,-1 1 165,0-1 0,-1-1 0,-29 14-1,21-15-1043,22-7-977,15-3-6236,4-4 812</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15.516"/>
    </inkml:context>
    <inkml:brush xml:id="br0">
      <inkml:brushProperty name="width" value="0.025" units="cm"/>
      <inkml:brushProperty name="height" value="0.025" units="cm"/>
    </inkml:brush>
  </inkml:definitions>
  <inkml:trace contextRef="#ctx0" brushRef="#br0">54 21 19378,'-4'9'2675,"-8"22"-56,2-1 0,-11 50 1,14-13-1686,21-82-597,-4-14-478,-1-1 0,-2 0 0,0 0 0,2-47 0,-8 73 328,-1 7-185,-1 1 1,1-1-1,1 1 1,-1-1-1,1 0 1,-1 1-1,1-1 1,0 1-1,0-1 1,0 0-1,1 0 1,-1 1-1,1-1 1,-1 0-1,1-1 1,0 1-1,1 0 1,-1 0-1,0-1 1,1 1-1,-1-1 1,1 0-1,0 0 1,0 0-1,0 0 1,0 0-1,0-1 1,0 1-1,0-1 1,0 0-1,1 0 1,-1 0-1,0 0 1,1-1-1,-1 1 1,1-1-1,-1 0 1,1 0-1,-1 0 1,1 0-1,-1-1 1,1 0-1,-1 1 1,0-1-1,1 0 1,4-3-1,-2 1-8,-1 1-1,0-1 1,0-1-1,-1 1 1,1-1-1,-1 1 1,1-1-1,-1 0 1,4-6-1,-6 7 7,0 1 0,0-1 0,0 1 0,0-1 0,0 0 1,-1 0-1,1 1 0,-1-1 0,0 0 0,0-1 0,0 1 0,0 0 0,0 0 0,-1 0 0,0 0 0,1-1 0,-1 1 0,-1-4 0,1 7-1,0 0-1,-1 0 1,1-1 0,0 1 0,-1 0-1,1 0 1,0 0 0,-1 0-1,1 0 1,0 0 0,-1 0-1,1-1 1,0 1 0,-1 0 0,1 0-1,0 0 1,-1 0 0,1 0-1,-1 1 1,1-1 0,0 0-1,-1 0 1,1 0 0,0 0 0,-1 0-1,1 0 1,0 1 0,-1-1-1,1 0 1,0 0 0,0 0 0,-1 1-1,1-1 1,0 0 0,0 0-1,-1 1 1,-12 9 17,6 0 81,-1 0 1,2 0-1,-1 0 1,1 1-1,1 0 1,0 0-1,1 1 0,0-1 1,0 1-1,1 0 1,-2 21-1,5-32-94,0 0 0,1-1 0,-1 1 0,1 0 0,-1 0-1,1 0 1,-1 0 0,1 0 0,-1 0 0,1-1 0,0 1 0,-1 0 0,1-1 0,0 1-1,0 0 1,0-1 0,-1 1 0,1-1 0,0 1 0,0-1 0,0 1 0,0-1 0,0 0-1,0 0 1,0 1 0,0-1 0,0 0 0,0 0 0,0 0 0,0 0 0,0 0 0,0 0-1,0 0 1,0 0 0,0-1 0,1 1 0,42-8-377,-30 3-621,0 0-1,0-1 0,0-1 0,-1 0 1,21-15-1,-29 19 263,-1-1 0,1 1 1,-1-1-1,0 1 0,0-1 1,-1 0-1,1-1 0,-1 1 0,0-1 1,0 1-1,0-1 0,-1 0 0,0 0 1,0 0-1,0 0 0,0-1 1,-1 1-1,1-11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15.967"/>
    </inkml:context>
    <inkml:brush xml:id="br0">
      <inkml:brushProperty name="width" value="0.025" units="cm"/>
      <inkml:brushProperty name="height" value="0.025" units="cm"/>
    </inkml:brush>
  </inkml:definitions>
  <inkml:trace contextRef="#ctx0" brushRef="#br0">80 193 6758,'0'0'21034,"-9"6"-20095,4-4-843,0 1 0,1-1 0,-1 1 1,1 0-1,0 1 0,0-1 0,0 1 0,0 0 0,1 0 0,0 0 0,-1 0 0,1 0 0,1 1 0,-1 0 1,1-1-1,0 1 0,0 0 0,0 0 0,0 0 0,1 0 0,0 1 0,0-1 0,0 8 0,1-13-91,0 1 0,0-1 0,0 1 0,0-1 0,0 1 0,0-1 0,0 1 0,0-1 0,0 1 0,1-1 0,-1 0 0,0 1 0,0-1 0,0 1 0,1-1 0,-1 1 0,0-1 1,0 0-1,1 1 0,-1-1 0,0 1 0,1-1 0,-1 0 0,1 1 0,-1-1 0,0 0 0,1 0 0,-1 1 0,1-1 0,-1 0 0,1 0 0,0 0 0,19-2 122,16-19-62,-24 9-535,-1 0-1,0 0 1,-1-2-1,9-13 1,-9 11-202,2 0 1,18-20-1,-31 63 1035,-5 2-142,1-13-84,2 1 0,0 0 0,-1 28 0,3-44-130,1 0 1,0-1-1,1 1 1,-1 0-1,0 0 1,0 0-1,0-1 1,0 1-1,1 0 1,-1 0-1,0-1 1,1 1-1,-1 0 1,1-1-1,-1 1 0,0 0 1,1-1-1,0 1 1,-1 0-1,1-1 1,-1 1-1,1-1 1,0 1-1,-1-1 1,1 0-1,0 1 1,-1-1-1,1 0 1,0 1-1,0-1 1,-1 0-1,1 0 0,0 1 1,0-1-1,0 0 1,-1 0-1,1 0 1,0 0-1,0 0 1,0 0-1,-1-1 1,1 1-1,0 0 1,0 0-1,0 0 1,-1-1-1,1 1 0,1-1 1,2 0 8,0-1-1,0 0 1,1 0 0,-2 0-1,1 0 1,0 0-1,6-6 1,10-14-194,-1-2 0,-2 0 0,0 0-1,-2-2 1,-1 0 0,0-1 0,17-55 0,-22 48 520,-12 27 300,-9 19-276,-5 12-132,0 1-1,-14 33 0,25-46-48,0 1-1,1 0 1,1 0 0,0 0 0,1 0 0,1 1 0,-2 15-1,4-28-188,0 1 0,0 0 0,0-1 0,0 1 0,0-1 0,0 1 0,0-1 0,0 1 0,1-1 0,-1 1 0,1-1 0,-1 1 0,1-1 0,0 1 0,-1-1 0,1 0 0,0 1 0,0-1 0,0 0 0,0 0 0,0 0 0,0 0 0,0 0 0,1 0 0,-1 0 0,2 1 0,1 0-672,0-1 0,0 0 0,1 0 0,-1 0 0,0 0 0,1-1 0,-1 0 0,6 0 0,22 0-9408</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16.464"/>
    </inkml:context>
    <inkml:brush xml:id="br0">
      <inkml:brushProperty name="width" value="0.025" units="cm"/>
      <inkml:brushProperty name="height" value="0.025" units="cm"/>
    </inkml:brush>
  </inkml:definitions>
  <inkml:trace contextRef="#ctx0" brushRef="#br0">1 41 16720,'0'0'10634,"69"1"-10506,-36-9-576,3-3-2019,-2 3-1216,-6 0-1923,-5 2-7718</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16.934"/>
    </inkml:context>
    <inkml:brush xml:id="br0">
      <inkml:brushProperty name="width" value="0.025" units="cm"/>
      <inkml:brushProperty name="height" value="0.025" units="cm"/>
    </inkml:brush>
  </inkml:definitions>
  <inkml:trace contextRef="#ctx0" brushRef="#br0">62 1 13196,'0'0'6689,"-7"10"-4324,-32 60 644,36-65-2821,1 0 0,0 0 0,0 0 0,0 0 0,1 1 0,0-1 0,0 0 0,0 1 0,1-1 0,0 1 0,0-1 0,0 1 0,1-1 0,0 1 0,1 6 0,-1-11-181,0 1 1,-1-1 0,1 0 0,0 0-1,0 0 1,0 0 0,0 0 0,0 0-1,0 0 1,0 0 0,1 0-1,-1-1 1,0 1 0,0 0 0,1-1-1,-1 1 1,0-1 0,1 1 0,-1-1-1,0 0 1,1 0 0,-1 1-1,0-1 1,1 0 0,-1 0 0,1 0-1,-1 0 1,0-1 0,1 1-1,-1 0 1,1-1 0,-1 1 0,0-1-1,3 0 1,1-1 24,1 0 1,0-1-1,-1 1 0,1-1 1,-1-1-1,8-5 0,0-2-67,0-1 0,-2 0 0,1 0 0,-2-2 0,1 1 0,13-25 0,-32 56 56,1 1 0,1 0 1,1 1-1,0 0 0,2 0 1,0 0-1,1 36 0,2-55 3,-1 1-1,1-1 0,1 0 0,-1 0 0,0 0 0,0 0 0,0 0 0,0 0 0,1 0 0,-1 0 0,1 0 0,-1 0 0,1-1 0,-1 1 0,1 0 0,-1 0 0,1 0 0,0 0 0,-1-1 1,1 1-1,0 0 0,0-1 0,-1 1 0,1 0 0,0-1 0,0 1 0,0-1 0,0 1 0,0-1 0,0 0 0,0 1 0,0-1 0,0 0 0,0 0 0,0 0 0,0 1 0,0-1 0,0 0 1,0-1-1,0 1 0,0 0 0,0 0 0,2-1 0,1 1 78,0-1 1,0 0-1,0-1 0,0 1 1,0-1-1,-1 1 1,1-1-1,0 0 1,-1 0-1,5-4 0,0-2 22,0-1 0,0-1-1,-1 1 1,0-1-1,-1-1 1,0 1 0,0-1-1,-1 0 1,3-12-1,-1 4-463,-2 0 0,0 0 0,3-22 0,-9 43-4,0 19-2976,3-9-3226,3-5-627</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17.258"/>
    </inkml:context>
    <inkml:brush xml:id="br0">
      <inkml:brushProperty name="width" value="0.025" units="cm"/>
      <inkml:brushProperty name="height" value="0.025" units="cm"/>
    </inkml:brush>
  </inkml:definitions>
  <inkml:trace contextRef="#ctx0" brushRef="#br0">21 1 14189,'0'0'10058,"-9"64"-9129,3-32-513,1 6-224,4 1-31,1-2-97,0-4-449,0-6-1216,9-8-1058,-6-6-672</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17.630"/>
    </inkml:context>
    <inkml:brush xml:id="br0">
      <inkml:brushProperty name="width" value="0.025" units="cm"/>
      <inkml:brushProperty name="height" value="0.025" units="cm"/>
    </inkml:brush>
  </inkml:definitions>
  <inkml:trace contextRef="#ctx0" brushRef="#br0">0 63 3812,'0'0'10490,"5"-9"-5937,-4 6-4234,1-1 0,0 1-1,0 0 1,0 0 0,0 0-1,0 0 1,1 0 0,-1 0-1,1 0 1,0 1 0,0-1-1,0 1 1,0 0 0,0 0-1,1 0 1,-1 1 0,1-1-1,-1 1 1,1-1 0,0 1-1,-1 0 1,8 0 0,-1 0 11,0 1 0,0 1 0,0 0 0,-1 0 0,1 1 0,0 0 0,-1 1 0,1 0 0,11 5 0,-17-6-297,-1-1 0,0 1 0,1 0 0,-1-1 0,0 1 0,0 1 0,0-1 0,0 0-1,-1 1 1,1-1 0,-1 1 0,1 0 0,-1 0 0,0 0 0,0 0 0,0 0 0,-1 1 0,1-1-1,-1 1 1,0-1 0,0 1 0,0-1 0,0 1 0,0-1 0,-1 1 0,0 0 0,1-1 0,-2 5-1,0-4 69,-1 1-1,0-1 1,0 0-1,0 0 0,-1 1 1,1-2-1,-1 1 1,0 0-1,0 0 0,0-1 1,-1 0-1,1 0 0,-1 0 1,0 0-1,1 0 1,-2-1-1,1 0 0,-8 4 1,-23 17 319,35-23-420,0 1 0,0-1 0,0 1 0,0-1 0,0 1 0,0-1 0,0 1 0,0-1 0,0 1 0,0-1 0,0 1 0,0-1 0,0 1 0,1-1 0,-1 1 0,0-1 0,0 0 0,0 1 0,1-1 0,-1 1 0,0-1 0,1 0 0,-1 1 0,0-1 0,1 0 0,-1 1 0,0-1 0,1 0 0,-1 1 0,0-1 0,1 0 0,-1 0 0,1 1 0,-1-1 0,1 0 0,20 13 0,-18-11 0,12 6-226,-1 0-1474,-1 0 1,1 0-1,-2 1 0,1 1 1,-1 0-1,21 24 1,-23-21-8183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18.269"/>
    </inkml:context>
    <inkml:brush xml:id="br0">
      <inkml:brushProperty name="width" value="0.025" units="cm"/>
      <inkml:brushProperty name="height" value="0.025" units="cm"/>
    </inkml:brush>
  </inkml:definitions>
  <inkml:trace contextRef="#ctx0" brushRef="#br0">21 265 17040,'0'0'2402,"-4"-10"588,2 5-2586,-1 0-83,1 1 0,0-1 1,1 0-1,-1 1 0,1-1 0,0 0 1,0 0-1,0 0 0,1 0 0,-1 0 0,1 0 1,0 0-1,1 0 0,0 0 0,-1 0 1,1 0-1,1 1 0,1-8 0,4 2-120,1-1-1,0 1 0,0 0 1,0 0-1,2 1 0,-1 1 1,1-1-1,0 2 0,1-1 1,-1 1-1,2 1 0,19-9 1,-18 9-168,1 1 0,0 0 0,0 1 0,0 1 0,1 0 0,-1 1 0,1 1 0,0 0 0,-1 1 0,30 3 1,-41-3-49,0 1 0,0 0 1,0 0-1,0 0 1,0 0-1,0 1 1,-1-1-1,1 1 1,0-1-1,-1 1 1,1 0-1,-1 0 0,1 0 1,-1 1-1,0-1 1,0 0-1,0 1 1,0 0-1,-1-1 1,1 1-1,0 0 1,-1 0-1,0 0 1,0 0-1,0 0 0,0 0 1,0 0-1,-1 0 1,0 0-1,1 0 1,-1 6-1,0-1 58,-1 0-1,1-1 0,-1 1 1,0-1-1,-1 1 0,0-1 1,0 1-1,-1-1 0,0 0 1,0 0-1,-1-1 1,-5 10-1,0-4 82,0 0 0,-1-1-1,-21 19 1,26-27-102,0 1-1,1-1 0,-1 0 1,0 0-1,0 0 1,-1-1-1,1 1 1,0-2-1,-1 1 1,0 0-1,1-1 1,-12 1-1,16-2-56,0 0 1,1 0-1,-1 0 1,1 0-1,-1 0 0,1 0 1,-1 0-1,0 0 1,1 0-1,-1 0 0,1 0 1,-1-1-1,1 1 1,-1 0-1,0 0 0,1-1 1,-1 1-1,1 0 1,0-1-1,-1 1 0,1-1 1,-1 1-1,1 0 1,-1-1-1,1 1 0,0-1 1,-1 1-1,1-1 1,0 1-1,0-1 0,-1 1 1,1-2-1,2-21-2968,20-22-6059,-1 20-2907</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17.960"/>
    </inkml:context>
    <inkml:brush xml:id="br0">
      <inkml:brushProperty name="width" value="0.025" units="cm"/>
      <inkml:brushProperty name="height" value="0.025" units="cm"/>
    </inkml:brush>
  </inkml:definitions>
  <inkml:trace contextRef="#ctx0" brushRef="#br0">0 0 19795,'0'0'10474,"64"7"-9738,-20-5-608,1 0-63,0-1-226,-3 0-864,-8-1-1089,-12 0-1921,-11 0-2532</inkml:trace>
  <inkml:trace contextRef="#ctx0" brushRef="#br0" timeOffset="1">39 106 4420,'0'0'19987,"56"9"-18578,-19-9-864,3-3-289,1-3-192,-2-1-1153,-6-2-3491,0 0-9417</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1:20.066"/>
    </inkml:context>
    <inkml:brush xml:id="br0">
      <inkml:brushProperty name="width" value="0.025" units="cm"/>
      <inkml:brushProperty name="height" value="0.025" units="cm"/>
    </inkml:brush>
  </inkml:definitions>
  <inkml:trace contextRef="#ctx0" brushRef="#br0">190 0 9865,'0'0'14254,"-58"43"-13517,26-9-225,4 6-192,0 5-160,6 3-31,7-1 191,9-2 160,6-7-127,2-4-225,17-7-32,9-7-64,5-6-1057,2-7-1826,1-4-3074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12.291"/>
    </inkml:context>
    <inkml:brush xml:id="br0">
      <inkml:brushProperty name="width" value="0.025" units="cm"/>
      <inkml:brushProperty name="height" value="0.025" units="cm"/>
    </inkml:brush>
  </inkml:definitions>
  <inkml:trace contextRef="#ctx0" brushRef="#br0">225 14 9353,'0'0'12556,"-9"-3"-10416,4 1-1925,1 0-1,-1 1 0,0-1 0,0 1 1,0 0-1,0 0 0,0 1 0,0 0 1,0-1-1,0 2 0,0-1 0,0 0 0,0 1 1,0 0-1,0 0 0,0 1 0,0-1 1,1 1-1,-1 0 0,1 1 0,-1-1 1,-6 5-1,3 0-104,0 0-1,0 1 1,0 0 0,1 0 0,0 1-1,1-1 1,0 2 0,0-1 0,1 1 0,0-1-1,0 2 1,1-1 0,1 0 0,0 1 0,0-1-1,1 1 1,1 0 0,-1 0 0,2 0-1,-1 0 1,2 0 0,1 15 0,-1-24-94,-1 0-1,0 0 1,1 0 0,0 1-1,-1-1 1,1 0 0,0 0 0,0 0-1,0 0 1,0 0 0,1-1 0,-1 1-1,0 0 1,1 0 0,-1-1-1,1 1 1,0-1 0,-1 1 0,1-1-1,0 0 1,0 0 0,0 0 0,0 0-1,0 0 1,0 0 0,0 0 0,0-1-1,0 1 1,1-1 0,-1 0-1,0 1 1,0-1 0,0 0 0,1 0-1,-1 0 1,0-1 0,0 1 0,1 0-1,-1-1 1,0 0 0,4-1-1,1 0 36,0-1-1,0 0 1,0 0-1,0 0 0,0-1 1,-1 0-1,1-1 0,-1 1 1,0-1-1,-1 0 1,6-7-1,-6 6-50,0-1 0,0 1 0,-1-1 0,0 0 0,-1-1 0,0 1 0,0-1 0,0 1 0,-1-1 0,0 0 0,0 0 0,-1 0 0,0 0 0,-1-9 0,0 16-66,0 0 1,0 0-1,0-1 1,0 1-1,-1 0 0,1 0 1,0 0-1,-1 0 1,1 0-1,-1 0 1,1 0-1,-1 0 0,0 1 1,1-1-1,-1 0 1,0 0-1,0 0 0,1 1 1,-1-1-1,0 0 1,0 1-1,0-1 0,0 0 1,0 1-1,0 0 1,0-1-1,0 1 0,0-1 1,-1 1-1,-34-4-4031,34 4 3761,-4-1-4660,2-7-1192</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12.664"/>
    </inkml:context>
    <inkml:brush xml:id="br0">
      <inkml:brushProperty name="width" value="0.025" units="cm"/>
      <inkml:brushProperty name="height" value="0.025" units="cm"/>
    </inkml:brush>
  </inkml:definitions>
  <inkml:trace contextRef="#ctx0" brushRef="#br0">1 1 12588,'0'0'15022,"71"85"-14317,-38-38-161,0 8-127,4 7-289,4 2-64,-3-4 64,2-2-833,-4-13-960,-2-14-1346,-2-16-2274,-1-13-6342</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13.160"/>
    </inkml:context>
    <inkml:brush xml:id="br0">
      <inkml:brushProperty name="width" value="0.025" units="cm"/>
      <inkml:brushProperty name="height" value="0.025" units="cm"/>
    </inkml:brush>
  </inkml:definitions>
  <inkml:trace contextRef="#ctx0" brushRef="#br0">1 0 10346,'0'0'18385,"75"21"-17520,-40-24-513,4-4-256,1 3-64,1 4-1057,-6 0-1793,-8 3-2115,-7 3-3331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13.642"/>
    </inkml:context>
    <inkml:brush xml:id="br0">
      <inkml:brushProperty name="width" value="0.025" units="cm"/>
      <inkml:brushProperty name="height" value="0.025" units="cm"/>
    </inkml:brush>
  </inkml:definitions>
  <inkml:trace contextRef="#ctx0" brushRef="#br0">52 0 9993,'0'0'13741,"-2"9"-12726,-8 46 316,2 1 1,0 112-1,6-81-3318,2-87 1863,0 0-1,0 0 1,-1-1 0,1 1-1,0 0 1,0 0 0,0 0-1,-1-1 1,1 1 0,0 0-1,0 0 1,0 0 0,-1 0-1,1-1 1,0 1 0,0 0-1,-1 0 1,1 0 0,0 0-1,0 0 1,-1 0 0,1 0-1,0 0 1,-1 0 0,1 0-1,0 0 1,0 0 0,-1 0-1,1 0 1,0 0 0,0 0-1,-1 0 1,1 0 0,0 0-1,-1 0 1,1 0 0,0 1-1,0-1 1,0 0 0,-1 0-1,1 0 1,0 0 0,0 1-1,0-1 1,-1 0 0,1 0-1,0 0 1,0 1 0,0-1-1,0 0 1,-1 0 0,1 1-1,0-1 1,0 0 0,0 0-1,0 1 1,0-1 0,0 0 0,0 1-1,0-1 1,0 0 0,0 0-1,0 1 1,0-1 0,0 0-1,0 0 1,0 1 0,0-1-1,-10-15-6777</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14.106"/>
    </inkml:context>
    <inkml:brush xml:id="br0">
      <inkml:brushProperty name="width" value="0.025" units="cm"/>
      <inkml:brushProperty name="height" value="0.025" units="cm"/>
    </inkml:brush>
  </inkml:definitions>
  <inkml:trace contextRef="#ctx0" brushRef="#br0">1 166 4612,'0'0'9663,"9"-10"-5040,9-9-3453,0 1 0,2 0 0,0 2 0,0 0 0,34-18 0,-45 29-993,0 0-1,1 1 1,-1 0-1,1 0 1,0 1 0,1 0-1,-1 1 1,0 0 0,1 1-1,13-1 1,-22 3-143,-1-1 1,1 1-1,-1-1 0,1 1 0,-1 0 0,1-1 1,-1 1-1,1 0 0,-1 0 0,0 0 1,0 0-1,0 1 0,1-1 0,-1 0 1,0 0-1,0 1 0,-1-1 0,1 0 0,0 1 1,0-1-1,-1 1 0,1-1 0,-1 1 1,1-1-1,-1 1 0,1 0 0,-1-1 1,0 1-1,0-1 0,0 1 0,0 0 1,0-1-1,0 1 0,-1 0 0,1 1 1,-1 6 272,0 0 1,-1 0 0,1 0 0,-1 0 0,-5 10 0,-21 35 697,20-43-799,1 1-1,1 1 0,-7 17 0,13-30-205,1 1-1,-1-1 1,0 1 0,0-1 0,0 1-1,1-1 1,-1 1 0,0-1 0,0 0-1,1 1 1,-1-1 0,0 1 0,1-1-1,-1 0 1,0 1 0,1-1-1,-1 0 1,1 1 0,-1-1 0,1 0-1,-1 0 1,1 0 0,-1 1 0,1-1-1,-1 0 1,1 0 0,-1 0 0,1 0-1,-1 0 1,1 0 0,-1 0-1,1 0 1,-1 0 0,1 0 0,-1 0-1,1 0 1,-1 0 0,1 0 0,-1-1-1,1 1 1,-1 0 0,0 0 0,1-1-1,0 1 1,27-6-132,-18 2-22,-2 1-10,1 0 1,-1 0-1,1 1 1,0 0-1,-1 0 0,1 1 1,0 0-1,0 1 0,0 0 1,13 2-1,-21-2 155,1 1-1,-1 0 1,1 1-1,-1-1 1,0 0 0,1 0-1,-1 1 1,0-1-1,0 0 1,0 1-1,0-1 1,0 1 0,0 0-1,0-1 1,-1 1-1,1 0 1,-1-1 0,1 1-1,-1 0 1,0-1-1,1 1 1,-1 0-1,0 0 1,0 0 0,0-1-1,0 1 1,-1 3-1,1 2 37,-1 0 0,0 0 0,0 0 0,-1 0 0,1 0 0,-4 7 0,-2-2 60,0-1 0,0 0 0,-1 0 0,0 0 0,-1-1 0,0 0 0,-1-1 0,0 0-1,-1 0 1,0-1 0,0-1 0,0 1 0,-1-2 0,0 0 0,-1 0 0,1-1 0,-1-1 0,0 0 0,0-1-1,0 0 1,0-1 0,-1 0 0,1-1 0,-16-1 0,27-1-128,0 1-1,-1 0 1,1-1-1,0 0 1,-1 0-1,1 1 1,0-1-1,0 0 1,0-1-1,0 1 1,0 0 0,0-1-1,0 1 1,0-1-1,0 0 1,-1-1-1,3 2 7,-1 1-1,1-1 1,-1 1-1,1-1 1,0 1 0,-1-1-1,1 1 1,0-1-1,-1 0 1,1 1-1,0-1 1,0 0-1,0 1 1,-1-1-1,1 0 1,0 1-1,0-1 1,0 0 0,0 1-1,0-1 1,0 0-1,1 1 1,-1-1-1,0 0 1,0 1-1,0-1 1,1 0-1,-1 1 1,0-1-1,0 1 1,1-1 0,-1 1-1,1-1 1,-1 0-1,0 1 1,1-1-1,-1 1 1,1 0-1,-1-1 1,1 1-1,0-1 1,-1 1-1,1 0 1,-1-1 0,1 1-1,0 0 1,-1 0-1,1 0 1,0-1-1,-1 1 1,1 0-1,0 0 1,-1 0-1,1 0 1,1 0-1,42-11-8553,-18 1 298</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14.857"/>
    </inkml:context>
    <inkml:brush xml:id="br0">
      <inkml:brushProperty name="width" value="0.025" units="cm"/>
      <inkml:brushProperty name="height" value="0.025" units="cm"/>
    </inkml:brush>
  </inkml:definitions>
  <inkml:trace contextRef="#ctx0" brushRef="#br0">42 1 11659,'0'0'15503,"-11"68"-13966,2-30-480,2 2-608,-1-1-257,4-2-128,2-5-32,2-6 0,0-9-224,2-7-993,8-8-1026,0-2-1024,0-9-1057,-5-10-3075</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15.478"/>
    </inkml:context>
    <inkml:brush xml:id="br0">
      <inkml:brushProperty name="width" value="0.025" units="cm"/>
      <inkml:brushProperty name="height" value="0.025" units="cm"/>
    </inkml:brush>
  </inkml:definitions>
  <inkml:trace contextRef="#ctx0" brushRef="#br0">54 1 9897,'0'0'12097,"-1"13"-10218,-1 23-916,-10 248 850,12-284-1957,-1 1-1,1-1 1,0 0-1,-1 0 1,1 0-1,0 1 0,-1-1 1,1 0-1,0 0 1,-1 0-1,1 0 1,-1 0-1,1 0 1,0 0-1,-1 0 1,1 0-1,0 0 1,-1 0-1,1 0 1,0 0-1,-1 0 0,1 0 1,0-1-1,-1 1 1,1 0-1,0 0 1,-1 0-1,1 0 1,0-1-1,-1 1 1,1 0-1,0 0 1,0-1-1,-1 1 1,1 0-1,0 0 0,0-1 1,-1 1-1,-12-10-3763,0-4-2402</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15.866"/>
    </inkml:context>
    <inkml:brush xml:id="br0">
      <inkml:brushProperty name="width" value="0.025" units="cm"/>
      <inkml:brushProperty name="height" value="0.025" units="cm"/>
    </inkml:brush>
  </inkml:definitions>
  <inkml:trace contextRef="#ctx0" brushRef="#br0">1 89 10474,'0'0'3763,"9"-11"-682,-8 10-3054,4-5 381,0-1 1,0 1 0,1 1-1,0-1 1,0 1 0,1 0-1,-1 0 1,1 1 0,0 0-1,0 0 1,0 0 0,1 1-1,-1 0 1,1 1 0,0 0-1,0 0 1,14-1 0,-20 2-311,0 1 0,-1 0 0,1 0 0,0 0 0,0 0 0,-1 0 0,1 1 0,0-1 0,0 0 0,-1 1 0,1 0 0,0-1 0,-1 1 0,1 0 0,0 0 0,-1-1 0,1 1 0,-1 1 0,1-1 0,-1 0 0,0 0 0,0 0 0,3 3 0,-3 0 197,0-1 0,0 1 0,0 0-1,-1-1 1,1 1 0,-1 0-1,0 0 1,0-1 0,0 1 0,-2 6-1,2-6-214,-1-1 0,0 1 0,0-1-1,0 0 1,0 1 0,0-1-1,-1 0 1,0 0 0,1 0 0,-1 0-1,0 0 1,-1 0 0,1-1 0,0 1-1,-1-1 1,1 1 0,-1-1 0,0 0-1,0 0 1,0 0 0,0-1 0,0 1-1,0-1 1,-5 2 0,-2 1-562,-1-1 1,0-1-1,1 1 1,-1-2-1,0 1 1,-17-1-1,39-1-11294,5 0 3186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18.843"/>
    </inkml:context>
    <inkml:brush xml:id="br0">
      <inkml:brushProperty name="width" value="0.025" units="cm"/>
      <inkml:brushProperty name="height" value="0.025" units="cm"/>
    </inkml:brush>
  </inkml:definitions>
  <inkml:trace contextRef="#ctx0" brushRef="#br0">0 133 15695,'0'0'7052,"5"11"-5760,0 3-963,3 7 697,0 0 1,1-1-1,1 0 0,20 29 1,-29-48-987,-1 0 0,1-1 0,0 1 0,-1 0 1,1-1-1,0 1 0,0 0 0,0-1 0,0 1 0,0-1 0,-1 1 0,1-1 1,0 0-1,0 1 0,0-1 0,0 0 0,0 0 0,0 0 0,0 0 0,0 0 1,1 0-1,-1 0 0,0 0 0,0 0 0,0 0 0,0 0 0,0-1 0,0 1 1,0 0-1,-1-1 0,1 1 0,0-1 0,0 1 0,0-1 0,0 1 0,0-1 1,-1 0-1,1 1 0,0-1 0,0 0 0,-1 0 0,1 1 0,-1-1 0,1 0 0,0 0 1,-1 0-1,0 0 0,1-2 0,24-50 1071,-24 51-1054,8-26-2,-2 0 1,4-31-1,-6 30-71,14-48-1,-19 77 17,0 0 0,0 0 0,0-1 0,0 1 0,0 0 0,0 0 0,0 0 0,0 0 0,0 0 0,0-1 0,0 1 0,0 0 0,0 0 0,0 0 0,0 0 0,1 0 0,-1-1 0,0 1 0,0 0 0,0 0 0,0 0 0,0 0 0,0 0 0,0 0 0,0 0 0,0-1 0,0 1 0,1 0 0,-1 0 0,0 0 0,0 0 0,0 0 0,0 0 0,0 0 0,0 0 0,1 0 0,-1 0 0,0 0 0,0 0 0,0 0 0,0 0 0,0-1 0,1 1 0,-1 0 0,0 0 0,0 1 0,0-1 0,0 0 0,0 0 0,1 0 0,-1 0 0,0 0 0,0 0 0,0 0 0,0 0 0,0 0 0,0 0 0,1 0 0,-1 0 0,0 0 0,0 0 0,0 1 0,0-1 0,0 0 0,0 0 0,6 15 0,2 21 0,2 57-993,-10-94 866,0 1 0,0 0 1,0 0-1,0-1 0,0 1 0,1 0 0,-1 0 1,0-1-1,0 1 0,0 0 0,1 0 0,-1 0 1,0 0-1,0-1 0,0 1 0,1 0 0,-1 0 0,0 0 1,0 0-1,1 0 0,-1 0 0,0 0 0,1 0 1,-1 0-1,0-1 0,0 1 0,1 0 0,-1 0 1,0 1-1,1-1 0,-1 0 0,0 0 0,0 0 0,1 0 1,-1 0-1,0 0 0,0 0 0,1 0 0,-1 0 1,0 1-1,0-1 0,1 0 0,-1 0 0,0 0 1,0 0-1,0 1 0,1-1 0,-1 0 0,0 0 0,0 1 1,0-1-1,0 0 0,0 0 0,1 1 0,-1-1 1,0 0-1,0 0 0,0 1 0,0-1 0,0 0 0,0 1 1,10-22-4381,6-44-5476,-8 30 2227</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16.404"/>
    </inkml:context>
    <inkml:brush xml:id="br0">
      <inkml:brushProperty name="width" value="0.025" units="cm"/>
      <inkml:brushProperty name="height" value="0.025" units="cm"/>
    </inkml:brush>
  </inkml:definitions>
  <inkml:trace contextRef="#ctx0" brushRef="#br0">1 35 8264,'0'0'16656,"64"4"-14735,-44-10-607,5-4-578,-1 1-415,-1 0-225,0 5-32,-5 4-609,-4 0-1761,-5 1-2018,-4 10-2755</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16.737"/>
    </inkml:context>
    <inkml:brush xml:id="br0">
      <inkml:brushProperty name="width" value="0.025" units="cm"/>
      <inkml:brushProperty name="height" value="0.025" units="cm"/>
    </inkml:brush>
  </inkml:definitions>
  <inkml:trace contextRef="#ctx0" brushRef="#br0">1 1 15054,'0'0'11691,"40"73"-11627,-35-43-320,-2 0-1089,-1-1-1121,-2-6-449,0-5-512,0-6-417</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17.097"/>
    </inkml:context>
    <inkml:brush xml:id="br0">
      <inkml:brushProperty name="width" value="0.025" units="cm"/>
      <inkml:brushProperty name="height" value="0.025" units="cm"/>
    </inkml:brush>
  </inkml:definitions>
  <inkml:trace contextRef="#ctx0" brushRef="#br0">0 51 12332,'0'0'8973,"11"-8"-7344,-2 3-1322,-1-1 0,1 1 0,1 1 0,-1 0 1,0 0-1,1 1 0,0 0 0,0 0 0,0 1 1,13-1-1,-16 3-222,1 0 0,0 0-1,-1 0 1,1 1 0,-1 0 0,1 1 0,-1-1-1,1 2 1,-1-1 0,0 1 0,8 4 0,-11-5 14,0 1 1,0 0 0,0 0-1,-1 0 1,0 1 0,0-1-1,0 1 1,0 0 0,0 0-1,-1 0 1,1 0 0,-1 0-1,0 0 1,0 1-1,-1-1 1,1 1 0,-1-1-1,0 1 1,0 6 0,0-3 15,0 0-1,0 0 1,-1 0 0,-1 0 0,1 1-1,-1-1 1,-1 0 0,1 0 0,-1 0 0,-1-1-1,1 1 1,-1 0 0,-1-1 0,0 0-1,0 1 1,0-1 0,-1-1 0,1 1-1,-2-1 1,1 0 0,-1 0 0,0 0 0,0-1-1,0 0 1,-1 0 0,0-1 0,0 0-1,0 0 1,-13 5 0,-49 10-115,65-18 0,-1 0 0,1 0 0,0-1 0,-1 1 0,1-1 0,-1-1 0,1 1 0,0 0 0,-1-1 0,1 0 0,0 0 0,-1 0 0,1-1 0,-4-1 0,7 2-94,0 1 0,0-1 0,1 1 0,-1-1 0,0 1 1,1-1-1,-1 0 0,0 1 0,1-1 0,-1 0 0,1 1 0,-1-1 0,1 0 0,-1 0 0,1 1 1,0-1-1,-1 0 0,1 0 0,0 0 0,0 0 0,-1 0 0,1 1 0,0-1 0,0 0 0,0 0 0,0 0 1,0 0-1,1 0 0,-1 0 0,0 1 0,0-1 0,0 0 0,1 0 0,-1 0 0,0 0 0,1 1 1,-1-1-1,1 0 0,-1 0 0,1 1 0,-1-1 0,1 0 0,0 1 0,-1-1 0,1 1 0,1-2 0,35-23-7050,-11 12 925</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17.440"/>
    </inkml:context>
    <inkml:brush xml:id="br0">
      <inkml:brushProperty name="width" value="0.025" units="cm"/>
      <inkml:brushProperty name="height" value="0.025" units="cm"/>
    </inkml:brush>
  </inkml:definitions>
  <inkml:trace contextRef="#ctx0" brushRef="#br0">49 1 13805,'0'0'15791,"-49"10"-14125,49-6-706,4-3-639,13 1-225,6-1-64,6-1-32,1 0-1249,-1 0-1890,-2 0-2723,-1 0-3395</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17.797"/>
    </inkml:context>
    <inkml:brush xml:id="br0">
      <inkml:brushProperty name="width" value="0.025" units="cm"/>
      <inkml:brushProperty name="height" value="0.025" units="cm"/>
    </inkml:brush>
  </inkml:definitions>
  <inkml:trace contextRef="#ctx0" brushRef="#br0">23 1 16560,'0'0'9769,"-4"10"-8162,-1 8-1144,1 0 1,0 0-1,-1 29 1,5-42-442,0 0-1,0 0 1,0 0 0,1 0 0,0 0 0,0 0 0,0 0 0,0 0 0,4 8 0,-4-11-52,0-1 0,0 1 0,0-1 1,1 0-1,-1 1 0,0-1 0,0 0 0,1 1 1,-1-1-1,1 0 0,-1 0 0,1 0 0,-1-1 1,1 1-1,0 0 0,-1 0 0,1-1 0,0 1 1,0-1-1,-1 0 0,1 1 0,0-1 0,0 0 0,0 0 1,0 0-1,-1 0 0,4-1 0,-3 1-23,0-1 0,0 0-1,1 1 1,-1-1 0,0 0 0,0 0-1,0 0 1,0 0 0,0-1 0,0 1-1,0 0 1,-1-1 0,1 0-1,0 1 1,-1-1 0,1 0 0,-1 0-1,0 1 1,2-4 0,20-46-981,-1 3 592,-19 80 2145,-3-13-1127,0 7-133,0 0 1,5 27-1,-5-49-416,1 1 0,0 0-1,0 0 1,0-1 0,0 1-1,1-1 1,0 1 0,0-1-1,0 1 1,1-1 0,-1 0-1,1 0 1,0 0 0,0-1-1,0 1 1,0-1 0,8 6-1,-9-8-12,0 0-1,0 0 0,0 0 0,0 0 1,0-1-1,0 1 0,1-1 0,-1 1 1,0-1-1,0 0 0,1 0 0,-1 0 1,0 0-1,0 0 0,0 0 0,1-1 1,-1 1-1,0-1 0,0 0 0,0 1 0,0-1 1,0 0-1,0 0 0,0-1 0,0 1 1,0 0-1,-1 0 0,1-1 0,0 1 1,-1-1-1,1 0 0,-1 1 0,1-1 1,1-4-1,5-5 14,-1-2-1,0 1 1,-1-1 0,5-16 0,-7 20-21,0 0 59,-1-1 1,1-1-1,-2 1 1,1 0-1,-1-1 1,-1 1-1,0-1 1,-1 0-1,0 1 1,-2-21-1,-11 51-1080,6-4-2865,3-7-2846</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18.138"/>
    </inkml:context>
    <inkml:brush xml:id="br0">
      <inkml:brushProperty name="width" value="0.025" units="cm"/>
      <inkml:brushProperty name="height" value="0.025" units="cm"/>
    </inkml:brush>
  </inkml:definitions>
  <inkml:trace contextRef="#ctx0" brushRef="#br0">39 1 15855,'0'0'11851,"1"61"-9545,-1-26-704,0 7-705,-5 4-641,3 2-256,1-4 0,1-5 0,0-5 0,0-8-416,0-11-866,0-11-383,-1-13-4741,-12-14 1537,-5-11-992</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18.513"/>
    </inkml:context>
    <inkml:brush xml:id="br0">
      <inkml:brushProperty name="width" value="0.025" units="cm"/>
      <inkml:brushProperty name="height" value="0.025" units="cm"/>
    </inkml:brush>
  </inkml:definitions>
  <inkml:trace contextRef="#ctx0" brushRef="#br0">1 123 13325,'0'0'4676,"7"-10"-1654,0 1-2460,0 0 0,0 1 0,1 0 0,0 1 0,0 0 0,1 0 0,0 0 1,0 1-1,19-9 0,-13 9-144,0 1 0,0 0 0,0 1 0,1 1 0,0 0 0,0 1 0,0 1 0,0 0 0,23 3 0,-38-2-394,1 0-1,0 1 1,0-1 0,0 1 0,0-1-1,-1 1 1,1-1 0,0 1 0,0 0 0,-1 0-1,1 0 1,-1 0 0,1 0 0,-1 0-1,1 1 1,-1-1 0,0 0 0,1 1 0,-1-1-1,0 1 1,0-1 0,1 4 0,0-2 34,-1 1 0,0 0 0,0-1 1,-1 1-1,1 0 0,-1 0 1,0-1-1,0 1 0,0 0 0,-2 7 1,0 0 49,0 0-1,-2 0 1,1-1 0,-1 1 0,-1-1 0,-9 17 0,-24 14-108,20-24 0,19-15 0,0-1 0,0 1 0,1-1 0,-1 1 0,1-1 0,-1 1 0,1-1 0,-1 0 0,1 0 0,0 0 0,0 0 0,-1 0 0,4 1 0,-1 0 0,6 6 0,-1 0 0,0 0 0,0 1 0,-1 0 0,0 1 0,8 12 0,-10-13 0,1 0 0,0 0 0,0-1 0,1 0 0,0 0 0,1 0 0,11 7 0,0-7-2508,-19-7 2105,-1-1-1,1 0 1,0 0-1,0 1 1,0-1-1,0 0 1,0 0-1,0 0 1,0 0-1,0 0 1,0 0-1,-1 0 1,1 0-1,0-1 1,0 1-1,0 0 1,0 0-1,0-1 1,0 1-1,1-1 1,1-9-14785</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22.443"/>
    </inkml:context>
    <inkml:brush xml:id="br0">
      <inkml:brushProperty name="width" value="0.025" units="cm"/>
      <inkml:brushProperty name="height" value="0.025" units="cm"/>
    </inkml:brush>
  </inkml:definitions>
  <inkml:trace contextRef="#ctx0" brushRef="#br0">0 0 11018,'0'0'16368,"65"19"-15119,-24-19-704,8 0-417,-3 0-64,0-1 0,-6 1-801,-8 0-1761,-14 0-1218,-8 3-768</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22.799"/>
    </inkml:context>
    <inkml:brush xml:id="br0">
      <inkml:brushProperty name="width" value="0.025" units="cm"/>
      <inkml:brushProperty name="height" value="0.025" units="cm"/>
    </inkml:brush>
  </inkml:definitions>
  <inkml:trace contextRef="#ctx0" brushRef="#br0">1 1 12524,'0'0'13645,"61"47"-12780,-22-39-513,2 2-256,2-4 0,4-3-1569,-8-3-2691,0 0-3524</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25.552"/>
    </inkml:context>
    <inkml:brush xml:id="br0">
      <inkml:brushProperty name="width" value="0.025" units="cm"/>
      <inkml:brushProperty name="height" value="0.025" units="cm"/>
    </inkml:brush>
  </inkml:definitions>
  <inkml:trace contextRef="#ctx0" brushRef="#br0">3 96 7399,'8'-5'662,"-1"1"103,59-41 5521,-60 40-4524,0 0 0,-1 0 0,0 0-1,0-1 1,7-9 0,-32 47 300,-3 4-1059,-33 73-1,52-99-1036,0 0 1,0 1-1,1 0 0,0 0 1,1 0-1,1 0 1,-1 0-1,2 0 0,-1 0 1,2 1-1,0-1 1,2 15-1,-2-24-205,0 0 0,0 0 0,0 0 0,0 0 0,0 0 0,0 0 1,0 0-1,1 0 0,-1 0 0,1-1 0,-1 1 0,1-1 0,0 1 0,0-1 0,0 0 0,0 1 0,0-1 0,0 0 0,0 0 0,0-1 0,0 1 1,0 0-1,0-1 0,1 1 0,-1-1 0,0 1 0,0-1 0,1 0 0,-1 0 0,0 0 0,0-1 0,4 0 0,23-2-5398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7:37:02.767"/>
    </inkml:context>
    <inkml:brush xml:id="br0">
      <inkml:brushProperty name="width" value="0.025" units="cm"/>
      <inkml:brushProperty name="height" value="0.025" units="cm"/>
    </inkml:brush>
  </inkml:definitions>
  <inkml:trace contextRef="#ctx0" brushRef="#br0">15 0 17008,'0'0'6796,"2"10"-5483,6 37-146,-3 1-1,0 86 1,-18 108 2681,8-173-3546,2-100-329,-10-160-122,13 189 137,1 0-1,-1 0 1,1 0 0,-1 0 0,1 0 0,0 0-1,0 0 1,0 0 0,0 0 0,0 0 0,1 0-1,-1 1 1,1-1 0,-1 0 0,1 1 0,-1 0-1,1-1 1,0 1 0,0 0 0,-1 0-1,1 0 1,0 0 0,0 0 0,0 0 0,0 0-1,0 1 1,1-1 0,-1 1 0,0 0 0,3-1-1,10-1 41,0 0 0,30 0 0,-43 2-16,1 0-8,0 1 0,0-1 0,0 1 0,0 0-1,-1 0 1,1 0 0,0 0 0,0 0 0,-1 1 0,1-1 0,-1 1 0,1 0 0,-1-1 0,1 1 0,-1 0-1,0 1 1,0-1 0,0 0 0,0 1 0,-1-1 0,1 1 0,-1-1 0,1 1 0,-1 0 0,0-1 0,0 1 0,0 0-1,0 0 1,-1 0 0,1 0 0,-1 4 0,4 15 35,-2-1-1,-1 1 1,-2 28-1,1-27 25,2 3-18,-1-26-44,-1 0-1,0 0 1,0 0 0,0 0-1,0 0 1,1 0 0,-1 0-1,0 0 1,0 0 0,0 0 0,0 0-1,1 0 1,-1 0 0,0 0-1,0 0 1,0 0 0,1 0-1,-1 0 1,0 0 0,0 0-1,0 0 1,0 0 0,1 0 0,-1 0-1,0 0 1,0 0 0,0 0-1,0-1 1,1 1 0,-1 0-1,0 0 1,0 0 0,0 0-1,0 0 1,0-1 0,0 1 0,0 0-1,1 0 1,-1 0 0,0 0-1,0-1 1,0 1 0,0 0-1,0 0 1,0 0 0,0 0-1,0-1 1,0 1 0,0 0 0,0 0-1,0 0 1,0 0 0,0-1-1,15-46 35,-11 35-35,-1-1 0,0 1 0,-1-1 0,-1 0 0,0 0 0,0 0 0,-2 0 0,1 1 0,-2-1 0,1 0 0,-2 0 0,-4-14 0,-4 14 42,7 20 0,4-6-62,0 1 0,0 0 0,0-1 0,0 1 0,1 0 0,-1-1 0,1 1 0,-1-1 0,1 1 0,-1-1 0,1 1 0,0-1 0,0 1 0,0-1 0,0 0 0,0 1 0,0-1 0,0 0 0,1 0 0,2 2 0,3 2-1409,1-2 0,0 1 0,0-1 0,0 0 0,0 0 0,0-1 0,1 0 0,15 1 1,6-2-3890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19.373"/>
    </inkml:context>
    <inkml:brush xml:id="br0">
      <inkml:brushProperty name="width" value="0.025" units="cm"/>
      <inkml:brushProperty name="height" value="0.025" units="cm"/>
    </inkml:brush>
  </inkml:definitions>
  <inkml:trace contextRef="#ctx0" brushRef="#br0">8 299 5317,'0'0'19869,"2"5"-18828,-2 2-813,1 1-1,-1 0 0,0 0 0,-1 0 0,0-1 0,-2 11 0,1-10-31,1-1-1,0 0 1,0 1-1,0-1 1,1 1-1,0-1 1,1 1-1,0-1 1,1 8-1,-1-14-180,-1-1 0,1 0 0,-1 1 0,1-1 0,-1 0 0,1 0 0,-1 0 0,1 1 0,-1-1 0,1 0 0,-1 0 0,1 0 0,-1 0 0,1 0 0,0 0 0,-1 0 0,1 0 0,-1 0 0,1 0 0,-1 0 0,1 0 0,-1 0 0,1 0 0,-1-1 0,1 1 0,-1 0 0,1 0 0,-1-1 0,1 1 0,-1 0 0,1-1 0,-1 1 0,1 0 0,-1-1 0,0 1 0,1-1 0,-1 1 0,0 0 0,1-1 0,-1 1 0,1-2 0,16-16 391,43-76 416,-47 69-785,2 0 1,30-35-1,-45 59-37,0 1 0,0-1 0,0 1 0,0 0 0,0-1-1,1 1 1,-1-1 0,0 1 0,0 0 0,1-1 0,-1 1 0,0 0 0,1-1 0,-1 1 0,0 0-1,1 0 1,-1-1 0,0 1 0,1 0 0,-1 0 0,0-1 0,1 1 0,-1 0 0,1 0 0,-1 0-1,1 0 1,-1 0 0,0 0 0,1 0 0,-1 0 0,1 0 0,-1 0 0,1 0 0,-1 0 0,0 0 0,1 0-1,-1 0 1,1 0 0,-1 0 0,1 1 0,-1-1 0,0 0 0,1 0 0,-1 0 0,0 1 0,1-1-1,-1 0 1,0 1 0,1-1 0,-1 0 0,0 1 0,1-1 0,-1 0 0,0 1 0,0-1 0,0 0-1,1 1 1,-1-1 0,0 1 0,0-1 0,0 0 0,0 1 0,0-1 0,0 1 0,0 0 0,5 43 111,-2-15-45,-2-28-55,-1-1 0,1 0 0,-1 0 0,1 0-1,-1 1 1,1-1 0,-1 0 0,1 0 0,-1 0 0,1 0 0,0 0 0,-1 0 0,1 0 0,-1 0 0,1 0 0,-1-1 0,1 1-1,-1 0 1,1 0 0,-1 0 0,1-1 0,-1 1 0,1 0 0,-1 0 0,1-1 0,-1 1 0,1-1 0,-1 1 0,0 0 0,1-1-1,-1 1 1,0-1 0,1 1 0,-1-1 0,0 1 0,1-1 0,-1 1 0,0-1 0,0 0 0,15-22 317,-14 22-303,10-21 25,27-42-21,-36 61-30,0 1 0,0-1 0,0 1 1,0-1-1,0 1 0,1 0 0,-1 0 1,1 0-1,-1 0 0,1 0 0,0 1 0,0-1 1,-1 1-1,1 0 0,0 0 0,0 0 1,0 0-1,6-1 0,-8 2 0,0 0 0,0 0 0,-1 1 0,1-1 0,0 0 0,0 0 0,0 0 0,-1 1 1,1-1-1,0 0 0,0 1 0,-1-1 0,1 1 0,0-1 0,-1 1 0,1-1 0,0 1 0,-1-1 0,1 1 0,-1 0 0,1-1 0,-1 1 0,1 0 0,-1-1 0,1 1 1,-1 1-1,7 26-52,-7-26 50,0 0 1,0 0-1,0 0 1,0 0-1,1 0 1,-1 0-1,1-1 1,-1 1-1,1 0 1,0 0-1,-1 0 1,1-1-1,0 1 1,0 0-1,0-1 1,1 1-1,-1-1 1,0 1-1,0-1 1,1 0-1,1 2 1,-2-3 3,0 0 1,0 0 0,0 0 0,0 0 0,0 0 0,0 0 0,0 0 0,0 0 0,0 0 0,0-1 0,0 1 0,0 0 0,0-1 0,-1 1-1,1-1 1,0 1 0,0-1 0,0 1 0,0-1 0,-1 1 0,1-1 0,0 0 0,-1 0 0,1 1 0,0-1 0,-1 0 0,1 0-1,0-1 1,15-30 68,-12 24-62,14-35-8,-14 32 0,1-1 0,-1 1 0,2 0 0,0 0 0,0 0 0,1 1 0,0 0 0,1 0 0,15-15 0,-22 24-27,-1 1-1,0-1 1,1 1-1,-1-1 1,1 1-1,-1-1 1,1 1-1,-1-1 1,1 1-1,0 0 1,-1 0-1,1-1 1,-1 1-1,1 0 1,0 0-1,-1-1 1,1 1-1,0 0 1,-1 0-1,1 0 1,0 0-1,-1 0 1,1 0-1,0 0 1,-1 0-1,1 0 1,0 1-1,-1-1 1,1 0-1,-1 0 1,1 0-1,0 1 1,-1-1-1,1 0 1,-1 1-1,1-1 1,-1 1-1,1-1 1,-1 0-1,1 1 1,-1-1-1,1 1 1,-1-1-1,0 1 1,1 0-1,-1-1 1,0 1-1,1-1 1,-1 2-1,5 37-3280,-3-22 1051</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25.910"/>
    </inkml:context>
    <inkml:brush xml:id="br0">
      <inkml:brushProperty name="width" value="0.025" units="cm"/>
      <inkml:brushProperty name="height" value="0.025" units="cm"/>
    </inkml:brush>
  </inkml:definitions>
  <inkml:trace contextRef="#ctx0" brushRef="#br0">1 186 14862,'0'0'11974,"9"1"-10639,-4-1-1275,0 0 0,-1 0 0,1 0 0,0 0 1,0-1-1,-1 1 0,1-1 0,-1-1 0,1 1 0,-1-1 1,1 1-1,4-4 0,5-3-19,-1-1-1,-1 0 1,15-13 0,24-25-200,-31 27 20,1 0-1,28-18 1,-62 83 433,-1-18-34,-25 54 160,36-74-431,0 1 0,1-1 0,0 1 0,0 0 0,1-1 0,0 1 0,0 0 0,1 12 0,0-20-74,0 1 0,0-1 0,0 0 0,1 1-1,-1-1 1,0 1 0,1-1 0,-1 0-1,0 1 1,1-1 0,-1 0 0,0 1-1,1-1 1,-1 0 0,1 0 0,-1 1-1,0-1 1,1 0 0,-1 0 0,1 0-1,-1 0 1,1 1 0,-1-1 0,1 0 0,-1 0-1,1 0 1,-1 0 0,0 0 0,1 0-1,-1 0 1,1 0 0,-1 0 0,1-1-1,-1 1 1,1 0 0,0 0 0,19-7-5394,0-9-2619</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26.240"/>
    </inkml:context>
    <inkml:brush xml:id="br0">
      <inkml:brushProperty name="width" value="0.025" units="cm"/>
      <inkml:brushProperty name="height" value="0.025" units="cm"/>
    </inkml:brush>
  </inkml:definitions>
  <inkml:trace contextRef="#ctx0" brushRef="#br0">63 1 12780,'0'0'12684,"-36"58"-10826,24-35-801,4 3-513,2 2-351,5-1-129,1 0-64,0-5-64,4-3-801,5-4-1089,1-8-641,-3-7-736,0 0-1665</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26.595"/>
    </inkml:context>
    <inkml:brush xml:id="br0">
      <inkml:brushProperty name="width" value="0.025" units="cm"/>
      <inkml:brushProperty name="height" value="0.025" units="cm"/>
    </inkml:brush>
  </inkml:definitions>
  <inkml:trace contextRef="#ctx0" brushRef="#br0">1 14 11179,'0'0'12940,"49"0"-10858,-30 0-481,7 0-768,0-1-577,0-3-192,-4 2-256,-1-1-2210,-6 3-3203,-4-3-5254</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26.940"/>
    </inkml:context>
    <inkml:brush xml:id="br0">
      <inkml:brushProperty name="width" value="0.025" units="cm"/>
      <inkml:brushProperty name="height" value="0.025" units="cm"/>
    </inkml:brush>
  </inkml:definitions>
  <inkml:trace contextRef="#ctx0" brushRef="#br0">156 0 16207,'0'0'11467,"-9"1"-10810,4 0-633,0-1-1,0 1 1,0 0 0,0 1 0,0-1-1,0 1 1,1 0 0,-1 0 0,1 1 0,-1-1-1,1 1 1,0 0 0,0 0 0,0 1 0,0-1-1,1 1 1,-1-1 0,1 1 0,0 0-1,0 1 1,-4 8 0,-2 2 309,1 0 0,0 1 1,-6 22-1,11-31-204,1 1 0,0-1 1,1 1-1,-1-1 0,1 1 0,1 0 1,0-1-1,0 1 0,0 0 0,2 7 1,-1-13-120,0 0 0,0 0 1,0 0-1,0 0 0,0-1 1,0 1-1,0 0 0,0-1 1,1 1-1,-1-1 1,1 1-1,-1-1 0,1 0 1,0 0-1,-1 0 0,1 0 1,0 0-1,0 0 0,0 0 1,0 0-1,0-1 1,0 1-1,0-1 0,0 1 1,0-1-1,0 0 0,0 0 1,0 0-1,0 0 0,0 0 1,0 0-1,0-1 1,0 1-1,0-1 0,2 0 1,2 0 8,0 0 0,0-1 0,0 0 0,-1 0 0,1 0 0,0-1 0,-1 0 0,0 0-1,1 0 1,7-7 0,-11 8-11,0 0-1,0 0 0,-1 0 0,1 0 0,0 0 0,-1-1 0,1 1 1,-1-1-1,0 1 0,0-1 0,0 1 0,0-1 0,0 1 1,-1-1-1,1 0 0,-1 0 0,0 1 0,1-1 0,-1 0 0,-1 0 1,1-3-1,-1 4-8,0 1 1,0-1 0,0 1 0,0-1 0,0 1-1,0 0 1,0-1 0,0 1 0,-1 0-1,1 0 1,0 0 0,-1 0 0,1 0-1,-1 0 1,1 0 0,-1 0 0,0 1-1,1-1 1,-1 0 0,0 1 0,1 0 0,-1-1-1,0 1 1,0 0 0,1 0 0,-1 0-1,0 0 1,0 0 0,0 0 0,1 1-1,-1-1 1,-3 1 0,4 0-51,0-1 0,0 0 1,-1 1-1,1-1 0,0 0 0,0 1 0,-1 0 1,1-1-1,0 1 0,0 0 0,0-1 0,0 1 1,0 0-1,0 0 0,0 0 0,0 0 0,1 0 1,-1 0-1,0 0 0,0 0 0,1 0 1,-1 1-1,1-1 0,-1 0 0,0 3 0,-2 21-5488,5-19 804,6-5-2077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27.276"/>
    </inkml:context>
    <inkml:brush xml:id="br0">
      <inkml:brushProperty name="width" value="0.025" units="cm"/>
      <inkml:brushProperty name="height" value="0.025" units="cm"/>
    </inkml:brush>
  </inkml:definitions>
  <inkml:trace contextRef="#ctx0" brushRef="#br0">125 1 14253,'0'0'12076,"-28"60"-10475,13-35-832,-3 3-449,-1-4-223,4 1-65,0-6 0,4-6 0,8-9-32,3-16-3428,0-10-704,0-5-2722</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27.649"/>
    </inkml:context>
    <inkml:brush xml:id="br0">
      <inkml:brushProperty name="width" value="0.025" units="cm"/>
      <inkml:brushProperty name="height" value="0.025" units="cm"/>
    </inkml:brush>
  </inkml:definitions>
  <inkml:trace contextRef="#ctx0" brushRef="#br0">67 13 15663,'0'0'6854,"-9"1"-4120,-29 4-909,37-5-1766,0 0 0,0 0-1,0 1 1,0-1 0,0 0 0,0 0-1,1 1 1,-1-1 0,0 1-1,0-1 1,0 1 0,1-1-1,-1 1 1,0-1 0,1 1 0,-1 0-1,0-1 1,1 1 0,-1 0-1,1 0 1,-1-1 0,1 1-1,0 0 1,-1 0 0,1 0 0,0-1-1,-1 1 1,1 0 0,0 0-1,0 0 1,0 0 0,0 0-1,0 0 1,0 0 0,0 0 0,0-1-1,0 1 1,0 0 0,0 0-1,0 0 1,1 0 0,0 1 0,-1 0-33,1-1 0,0 1 0,0 0 0,-1-1 0,1 0 1,0 1-1,0-1 0,0 1 0,1-1 0,-1 0 0,0 0 1,0 0-1,1 0 0,-1 0 0,1 0 0,-1 0 0,1 0 1,2 1-1,9-1 11,0 0 0,0-1 0,0 0 0,23-4 0,-32 3-73,-1 1-1,1-1 1,-1 0-1,0-1 1,1 1-1,-1 0 1,0-1-1,0 0 1,0 0-1,4-3 0,-6 4-7,0 0 0,0 0 0,0 0 0,0 0 0,0-1 0,-1 1 0,1 0 0,0-1 0,-1 1 0,1-1-1,-1 1 1,1-1 0,-1 1 0,1-1 0,-1 1 0,0-1 0,0 1 0,0-1 0,0 1 0,0-1 0,0 1 0,-1-1-1,1 1 1,-1-3 0,0 3 35,0-1 0,0 1 0,0 0 0,-1 0 0,1 0 0,0 0 0,0 0 0,-1 0 0,1 0 0,-1 0 0,1 0 0,-1 1-1,1-1 1,-1 0 0,0 1 0,1 0 0,-1-1 0,0 1 0,1 0 0,-1 0 0,0 0 0,1 0 0,-1 0 0,0 0 0,1 0 0,-1 1 0,-2 0 0,-1-1 34,0 1 0,-1 0 0,1 0 0,0 0 0,-1 1 0,1 0 0,-7 3 0,8-2 51,-1 0 0,1 0 0,0 1 0,1-1-1,-1 1 1,0 0 0,1 0 0,0 0 0,0 0 0,0 1 0,1-1 0,0 1 0,0 0 0,0 0 0,0-1 0,0 1 0,0 7-1,5-10-583,1-1 0,-1-1 0,1 1 0,-1 0 0,1-1 0,-1 1 0,1-1 0,-1 0 0,1-1 0,0 1 0,5-2 0,22-14-9630,-19 7 924</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27.991"/>
    </inkml:context>
    <inkml:brush xml:id="br0">
      <inkml:brushProperty name="width" value="0.025" units="cm"/>
      <inkml:brushProperty name="height" value="0.025" units="cm"/>
    </inkml:brush>
  </inkml:definitions>
  <inkml:trace contextRef="#ctx0" brushRef="#br0">56 58 11627,'0'0'17291,"-4"5"-16421,-7 6-195,7-7-483,0-1 0,0 1 0,1 0 0,-1 0 0,1 0 0,0 0 0,0 1 0,1-1 0,-1 1 0,1 0 0,-3 9 0,7-13-192,1-1 0,0 1 0,-1-1 0,1 0 0,-1 0 0,1 0 0,-1 0 0,1-1 0,0 1 0,4-2 0,0-1-13,-1-1 0,1 1 0,-1-1 0,0-1 0,-1 1 0,1-1 0,-1 0 0,9-10 0,-10 11-14,-1 0 1,0-1 0,0 1-1,0 0 1,0-1 0,-1 0 0,1 0-1,-1 0 1,-1 0 0,1 0-1,-1 0 1,2-10 0,-3 15-33,0-1 0,0 1 0,0-1 0,0 1 0,0-1 0,0 1 1,-1-1-1,1 0 0,0 1 0,0-1 0,-1 1 0,1-1 0,0 1 0,-1 0 0,1-1 0,0 1 1,-1-1-1,1 1 0,0-1 0,-1 1 0,1 0 0,-1-1 0,1 1 0,-1 0 0,1 0 0,-1-1 1,1 1-1,-1 0 0,1 0 0,-2 0 0,-23-1-2429,-20 13-6485,35-6 2727</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28.363"/>
    </inkml:context>
    <inkml:brush xml:id="br0">
      <inkml:brushProperty name="width" value="0.025" units="cm"/>
      <inkml:brushProperty name="height" value="0.025" units="cm"/>
    </inkml:brush>
  </inkml:definitions>
  <inkml:trace contextRef="#ctx0" brushRef="#br0">104 1 64,'0'0'24055,"8"1"-22779,-4 0-1186,-1-1 0,1 1 0,-1 0 0,1 0 0,-1 0 0,0 0 0,0 0 1,0 1-1,0 0 0,0-1 0,0 1 0,0 0 0,0 0 0,0 1 0,-1-1 0,0 1 0,1-1 1,-1 1-1,0 0 0,0 0 0,0 0 0,0 0 0,-1 0 0,0 0 0,1 0 0,-1 1 1,0-1-1,0 0 0,-1 1 0,1-1 0,-1 1 0,1 4 0,-1 3 66,0 0 1,0 0-1,-1-1 0,-1 1 1,0 0-1,0 0 0,-1-1 1,0 1-1,-1-1 0,0 0 1,-1 0-1,-11 16 0,7-11-251,-1-1 0,-1 0 0,-1-1-1,0-1 1,0 0 0,-1 0 0,-21 13 0,16-16-3525,5-7-3373</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29.031"/>
    </inkml:context>
    <inkml:brush xml:id="br0">
      <inkml:brushProperty name="width" value="0.025" units="cm"/>
      <inkml:brushProperty name="height" value="0.025" units="cm"/>
    </inkml:brush>
  </inkml:definitions>
  <inkml:trace contextRef="#ctx0" brushRef="#br0">187 0 14542,'0'0'8867,"-11"5"-7394,0 1-1197,0 0 0,0 1 0,0 0-1,1 1 1,0 0 0,0 1 0,1 0 0,0 0 0,1 1-1,0 0 1,-7 11 0,8-10-85,1-1 1,0 1-1,0 0 1,1 0-1,0 1 1,1 0-1,1-1 0,0 1 1,0 1-1,1-1 1,1 0-1,0 1 0,0 14 1,2-24-211,0 0 1,0 0-1,0 0 1,0 0-1,0 0 1,0-1-1,1 1 1,-1 0-1,1-1 1,0 1-1,0-1 1,0 0-1,0 0 1,0 0-1,0 0 1,1 0-1,-1 0 1,1 0-1,-1-1 1,1 1 0,0-1-1,0 0 1,-1 1-1,1-1 1,0-1-1,0 1 1,6 0-1,2 1-1226,0 0-1,1-1 1,-1 0 0,1-1-1,-1-1 1,16-2-1,8-6-5464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29.467"/>
    </inkml:context>
    <inkml:brush xml:id="br0">
      <inkml:brushProperty name="width" value="0.025" units="cm"/>
      <inkml:brushProperty name="height" value="0.025" units="cm"/>
    </inkml:brush>
  </inkml:definitions>
  <inkml:trace contextRef="#ctx0" brushRef="#br0">1 201 13293,'0'0'14814,"11"-3"-14281,11-4-539,-1-1-1,0-2 0,-1 0 1,0-1-1,-1-1 0,0 0 1,25-23-1,58-58-570,-113 126 1560,-8 4-434,-25 50 126,40-78-668,0 0-1,1 1 1,0 0-1,0 0 1,1 0 0,-1 19-1,3-28-101,1-1 0,-1 0 0,0 0 0,0 1 0,0-1 0,1 0 0,-1 0 0,0 1 0,1-1-1,-1 0 1,0 0 0,0 0 0,1 1 0,-1-1 0,0 0 0,1 0 0,-1 0 0,0 0 0,1 0 0,-1 0 0,1 0 0,-1 0-1,0 0 1,1 0 0,-1 0 0,0 0 0,1 0 0,-1 0 0,0 0 0,1 0 0,-1 0 0,0 0 0,1 0 0,-1-1-1,0 1 1,1 0 0,-1 0 0,0 0 0,0-1 0,1 1 0,-1 0 0,17-9-5046,1-11-3849</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21.707"/>
    </inkml:context>
    <inkml:brush xml:id="br0">
      <inkml:brushProperty name="width" value="0.025" units="cm"/>
      <inkml:brushProperty name="height" value="0.025" units="cm"/>
    </inkml:brush>
  </inkml:definitions>
  <inkml:trace contextRef="#ctx0" brushRef="#br0">201 2575 4644,'0'0'2307,"-11"6"-1480,-17 10 78,-49 41-1,69-51-33,1 0 0,-1 1 0,1 0 0,0 1 0,0-1 0,1 1 0,0 1 0,1-1 0,0 1 0,0 0 0,1 0 0,-5 15 0,9-24-826,0 0-1,0 1 0,0-1 0,-1 0 1,1 1-1,0-1 0,0 0 0,0 1 0,0-1 1,0 0-1,1 1 0,-1-1 0,0 0 1,0 1-1,0-1 0,0 0 0,0 0 1,0 1-1,0-1 0,1 0 0,-1 1 0,0-1 1,0 0-1,0 0 0,1 1 0,-1-1 1,0 0-1,0 0 0,1 0 0,-1 1 0,0-1 1,0 0-1,1 0 0,-1 0 0,0 0 1,1 0-1,-1 0 0,0 1 0,1-1 1,0 0-1,19-3 899,18-12-326,79-62-40,163-139-1,-156 115-517,84-65 2,775-576 70,211-76-35,-794 563-25,-109 73-13,-261 164 164,0-2 1,-2-1 0,0-2-1,-2 0 1,0-2 0,35-44-1,-61 69-288,0 0 0,0 0 0,0 0 1,-1 0-1,1 0 0,0 0 0,0 0 0,0 0 0,0 0 0,-1 0 0,1 0 0,0 0 0,0 0 0,0 0 0,0 0 0,-1 0 0,1 0 0,0 0 0,0 0 0,0 0 0,0 0 1,0 0-1,-1-1 0,1 1 0,0 0 0,0 0 0,0 0 0,0 0 0,0 0 0,0 0 0,0-1 0,0 1 0,0 0 0,-1 0 0,1 0 0,0 0 0,0-1 0,0 1 0,0 0 1,0 0-1,0 0 0,0 0 0,0 0 0,0-1 0,0 1 0,0 0 0,0 0 0,0 0 0,0 0 0,0-1 0,0 1 0,1 0 0,-1 0 0,0 0 0,0 0 0,0 0 0,0-1 0,0 1 1,0 0-1,0 0 0,-2 0-572,-15 0-4396</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29.794"/>
    </inkml:context>
    <inkml:brush xml:id="br0">
      <inkml:brushProperty name="width" value="0.025" units="cm"/>
      <inkml:brushProperty name="height" value="0.025" units="cm"/>
    </inkml:brush>
  </inkml:definitions>
  <inkml:trace contextRef="#ctx0" brushRef="#br0">55 1 18706,'0'0'8968,"-50"66"-7334,45-45-673,5 3-641,0 2-224,0-4-256,14-4-1442,-4 0-1408,1-7-1090,-4-6-801,-2-5-1441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0.137"/>
    </inkml:context>
    <inkml:brush xml:id="br0">
      <inkml:brushProperty name="width" value="0.025" units="cm"/>
      <inkml:brushProperty name="height" value="0.025" units="cm"/>
    </inkml:brush>
  </inkml:definitions>
  <inkml:trace contextRef="#ctx0" brushRef="#br0">1 5 14990,'0'0'11435,"65"0"-11115,-35 0-224,1 0-64,-6 0-672,-2-2-2115,-10 1-2306,0 0-2177</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0.495"/>
    </inkml:context>
    <inkml:brush xml:id="br0">
      <inkml:brushProperty name="width" value="0.025" units="cm"/>
      <inkml:brushProperty name="height" value="0.025" units="cm"/>
    </inkml:brush>
  </inkml:definitions>
  <inkml:trace contextRef="#ctx0" brushRef="#br0">92 0 11371,'0'0'18321,"-7"10"-16896,3-5-1322,-13 18 435,-20 39-1,32-54-497,2-1-1,-1 1 0,1 0 1,0-1-1,1 1 0,0 1 0,0-1 1,1 0-1,0 0 0,0 1 1,1 12-1,1-20-134,-1 1 0,1-1 0,-1 0 0,1 1 0,-1-1 0,1 0 0,0 0 0,0 0 0,0 1 0,0-1 0,0 0 0,0 0 0,0 0 0,0-1 0,0 1 0,0 0 0,0 0 0,0 0 0,1-1 0,-1 1 0,0-1 0,1 1 0,-1-1 0,0 0 0,1 1 0,-1-1 0,1 0 0,-1 0 0,0 0 0,1 0 0,-1 0 0,3 0 0,1 0-637,-1-1-1,0 1 1,1-1 0,-1 0 0,1 0-1,-1 0 1,0-1 0,0 1-1,7-5 1,13-13-9021</inkml:trace>
  <inkml:trace contextRef="#ctx0" brushRef="#br0" timeOffset="1">162 142 18097,'0'0'7783,"-36"55"-5092,28-34-865,4-2-641,2-2-609,0-2-415,2-1-129,0-2-353,10-2-1248,0-2-1634,2-3-2627,2-3-2177</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0.855"/>
    </inkml:context>
    <inkml:brush xml:id="br0">
      <inkml:brushProperty name="width" value="0.025" units="cm"/>
      <inkml:brushProperty name="height" value="0.025" units="cm"/>
    </inkml:brush>
  </inkml:definitions>
  <inkml:trace contextRef="#ctx0" brushRef="#br0">80 0 17489,'0'0'6822,"-49"58"-5733,39-40-512,1 4 95,3-3-255,1-4-289,5-3-96,0-7-1378,6-5-2914,5-4-3427</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2.503"/>
    </inkml:context>
    <inkml:brush xml:id="br0">
      <inkml:brushProperty name="width" value="0.025" units="cm"/>
      <inkml:brushProperty name="height" value="0.025" units="cm"/>
    </inkml:brush>
  </inkml:definitions>
  <inkml:trace contextRef="#ctx0" brushRef="#br0">10 293 14189,'-10'24'7793,"10"-24"-7626,0 0 0,0 1-1,0-1 1,0 0 0,0 0 0,0 1-1,0-1 1,0 0 0,0 0 0,0 1-1,1-1 1,-1 0 0,0 0 0,0 1 0,0-1-1,0 0 1,0 0 0,1 1 0,-1-1-1,0 0 1,0 0 0,0 0 0,1 0-1,-1 1 1,0-1 0,0 0 0,0 0 0,1 0-1,-1 0 1,0 0 0,0 0 0,1 0-1,-1 1 1,0-1 0,0 0 0,1 0-1,-1 0 1,0 0 0,1 0 0,-1 0 0,0 0-1,18-6 4047,3-8-4794,30-29 610,-2-1 1,-1-3 0,-3-1 0,39-56 0,-71 87-30,-9 17 0,-15 30 0,3-11 0,-52 117 0,37-87 0,-19 56 0,41-105 0,1 0 0,0 0 0,0 1 0,0-1 0,0 0 0,-1 0 0,1 0 0,0 0 0,0 1 0,0-1 0,0 0 0,0 0 0,0 0 0,0 1 0,0-1 0,-1 0 0,1 0 0,0 1 0,0-1 0,0 0 0,0 0 0,0 0 0,0 1 0,0-1 0,0 0 0,0 0 0,0 1 0,1-1 0,-1 0 0,0 0 0,0 0 0,0 1 0,0-1 0,0 0 0,0 0 0,0 0 0,0 1 0,1-1 0,-1 0 0,0 0 0,0 0 0,0 0 0,0 1 0,1-1 0,-1 0 0,0 0 0,0 0 0,0 0 0,1 0 0,-1 0 0,14-8 0,14-19 0,-28 27 0,4-4-50,20-23-2956,-6-3-4839,-12 9-5533</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2.998"/>
    </inkml:context>
    <inkml:brush xml:id="br0">
      <inkml:brushProperty name="width" value="0.025" units="cm"/>
      <inkml:brushProperty name="height" value="0.025" units="cm"/>
    </inkml:brush>
  </inkml:definitions>
  <inkml:trace contextRef="#ctx0" brushRef="#br0">45 0 18129,'0'0'13560,"0"10"-12637,-1 7-897,-1-1 0,-1 0 0,0 1-1,-1-2 1,-12 31 0,13-40-26,1 0 0,0 0 0,0 0 0,0 0 0,0 1 0,1-1 0,0 0 0,1 1 0,-1-1 0,2 8 0,1-13-13,0 0-1,0-1 1,0 1 0,0-1-1,0 0 1,0 0 0,0 0-1,1 0 1,-1 0 0,0 0-1,0-1 1,0 1 0,2-1-1,1-1-747,0-1-1,0 1 1,0-1 0,-1 0-1,1 0 1,5-6 0,24-25-13432,-22 20 2384</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3.340"/>
    </inkml:context>
    <inkml:brush xml:id="br0">
      <inkml:brushProperty name="width" value="0.025" units="cm"/>
      <inkml:brushProperty name="height" value="0.025" units="cm"/>
    </inkml:brush>
  </inkml:definitions>
  <inkml:trace contextRef="#ctx0" brushRef="#br0">71 0 12460,'0'0'14221,"-27"58"-11306,13-31-1121,4-1-577,-1-2-1057,5-1-160,3-6 0,3-4 0,2-9 0,11-4-1313,4-3-1826,1-14-2434,0-7-3300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3.695"/>
    </inkml:context>
    <inkml:brush xml:id="br0">
      <inkml:brushProperty name="width" value="0.025" units="cm"/>
      <inkml:brushProperty name="height" value="0.025" units="cm"/>
    </inkml:brush>
  </inkml:definitions>
  <inkml:trace contextRef="#ctx0" brushRef="#br0">73 46 17360,'0'0'12615,"-9"9"-11953,-23 31-443,31-39-222,0 0 0,0 0 1,0 0-1,1 0 0,-1 1 1,0-1-1,1 0 0,-1 0 1,1 1-1,-1-1 0,1 0 0,0 1 1,-1-1-1,1 1 0,0 1 1,0-2-9,0-1 1,1 1 0,-1-1 0,0 1 0,0-1 0,1 1 0,-1-1 0,0 1 0,1-1-1,-1 1 1,1-1 0,-1 1 0,1-1 0,-1 1 0,0-1 0,1 0 0,-1 1-1,1-1 1,0 0 0,-1 0 0,1 1 0,-1-1 0,1 0 0,0 0 0,47 1-636,-26-1 499,-21 0 159,1 1 1,0-1 0,-1 1-1,1 0 1,0 0 0,-1 0-1,1 0 1,-1 0 0,0 0-1,1 0 1,-1 0 0,0 1-1,0-1 1,1 0 0,-1 1-1,0-1 1,0 1-1,-1 0 1,1-1 0,0 1-1,0-1 1,-1 1 0,1 0-1,-1 0 1,0-1 0,1 1-1,-1 0 1,0 0 0,0 0-1,0-1 1,0 1 0,0 0-1,-1 0 1,1-1-1,0 1 1,-1 0 0,1 0-1,-2 1 1,1 3 182,-1-1-1,1 1 1,-1-1 0,-1 1-1,1-1 1,-1 0 0,0 0-1,0 0 1,0 0 0,-1-1 0,-4 5-1,5-6-162,0 0-1,0-1 1,-1 0-1,1 1 1,-1-1-1,1 0 1,-1-1-1,0 1 1,0-1-1,0 1 1,0-1-1,0 0 1,-7 0-1,9-1-100,1 0-1,0 0 1,0 0-1,-1-1 1,1 1-1,0 0 1,-1-1-1,1 1 1,0-1-1,0 0 1,0 1-1,-1-1 0,1 0 1,0 0-1,0 1 1,0-1-1,-1-2 1,1 1-358,-1 0 0,1 0-1,0 0 1,0-1 0,0 1 0,0 0 0,0-1 0,0 1-1,1-1 1,-1 1 0,0-6 0,0-26-7890,1-2-5061</inkml:trace>
  <inkml:trace contextRef="#ctx0" brushRef="#br0" timeOffset="1">37 18 16207,'0'0'10282,"46"-16"-8969,-25 15-800,4 1-385,-4 0-96,-3 0-1281,0 4-2659,0 5-3555</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4.050"/>
    </inkml:context>
    <inkml:brush xml:id="br0">
      <inkml:brushProperty name="width" value="0.025" units="cm"/>
      <inkml:brushProperty name="height" value="0.025" units="cm"/>
    </inkml:brush>
  </inkml:definitions>
  <inkml:trace contextRef="#ctx0" brushRef="#br0">142 1 18642,'0'0'11947,"-47"59"-10890,33-36-288,-2 4-545,-2 2-96,1-1-224,2-3 192,5-8-673,5-3-640,5-10-608,9-13-6824,3-14 1090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4.376"/>
    </inkml:context>
    <inkml:brush xml:id="br0">
      <inkml:brushProperty name="width" value="0.025" units="cm"/>
      <inkml:brushProperty name="height" value="0.025" units="cm"/>
    </inkml:brush>
  </inkml:definitions>
  <inkml:trace contextRef="#ctx0" brushRef="#br0">59 1 8872,'0'0'19886,"-8"2"-18482,5-2-1334,1 0 0,0 1-1,0-1 1,-1 1 0,1-1 0,0 1 0,0 0 0,0 0-1,0 0 1,0 0 0,0 0 0,0 1 0,0-1 0,0 0-1,0 1 1,1 0 0,-1-1 0,1 1 0,-1 0 0,1 0-1,-1 0 1,1 0 0,0 0 0,0 0 0,0 0-1,0 0 1,1 0 0,-1 0 0,0 1 0,1-1 0,0 0-1,-1 1 1,1-1 0,0 0 0,0 0 0,1 5 0,-1-5-70,0-1 1,0 1 0,0-1 0,0 1 0,0-1 0,0 1-1,1-1 1,-1 1 0,1-1 0,-1 1 0,1-1-1,-1 1 1,1-1 0,0 0 0,0 1 0,-1-1 0,1 0-1,0 0 1,0 0 0,0 0 0,1 0 0,-1 0 0,0 0-1,0 0 1,2 1 0,0-1-1,-1 0 1,1 0-1,0-1 1,0 1-1,0-1 0,0 0 1,-1 1-1,1-1 1,0-1-1,0 1 1,0 0-1,5-2 0,-1 1 0,0-2-1,0 1 1,0-1-1,0 0 1,0 0-1,0 0 1,-1-1-1,0 0 1,0-1-1,7-5 1,-12 9 0,0 0 0,0-1 0,0 1 0,1 0 0,-1-1 0,0 1 0,-1-1 0,1 1 0,0-1 0,0 0 0,-1 1 0,1-1 0,-1 0 0,1-1 0,-1 2 0,0 0 0,0 1 0,0-1 0,-1 1 0,1-1 0,0 1 0,0-1 0,0 1 0,-1-1 0,1 1 0,0-1 0,0 1 0,-1-1 0,1 1 0,-1 0 0,1-1 0,0 1 0,-1 0 0,1-1 0,-1 1 0,1 0 0,-1-1 0,1 1 0,-1 0 0,1 0 0,-1-1 0,1 1 0,-2 0 0,-1-1 0,0 1 0,-1 0 0,1 0 0,0 0 0,-1 0 0,1 0 0,0 1 0,-1-1 0,1 1 0,0 0 0,0 0 0,0 0 0,-4 2 0,0 1-611,1 1 1,-1-1-1,1 1 0,0 0 0,0 1 1,1-1-1,0 1 0,0 0 1,-7 12-1,10-16 277,0 1 0,0 0-1,1 0 1,-1 0 0,1-1 0,0 1 0,-1 1 0,1-1 0,1 0-1,-1 0 1,0 0 0,1 0 0,0 1 0,0-1 0,0 0 0,0 0-1,0 0 1,1 1 0,-1-1 0,1 0 0,0 0 0,0 0 0,0 0-1,0 0 1,0 0 0,3 4 0,12 6-6157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22.453"/>
    </inkml:context>
    <inkml:brush xml:id="br0">
      <inkml:brushProperty name="width" value="0.025" units="cm"/>
      <inkml:brushProperty name="height" value="0.025" units="cm"/>
    </inkml:brush>
  </inkml:definitions>
  <inkml:trace contextRef="#ctx0" brushRef="#br0">0 0 11787,'5'0'8296,"2"9"-6246,2 14-1089,8 11 704,2 4-576,6 2-384,2 4-481,-2-2-160,4-4-32,-1-1-544,-2-6-673,-4-2-897,-6-6-1794,-9-3-3010,-7-5-3332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4.704"/>
    </inkml:context>
    <inkml:brush xml:id="br0">
      <inkml:brushProperty name="width" value="0.025" units="cm"/>
      <inkml:brushProperty name="height" value="0.025" units="cm"/>
    </inkml:brush>
  </inkml:definitions>
  <inkml:trace contextRef="#ctx0" brushRef="#br0">53 33 12684,'0'0'12839,"-4"10"-11697,2-5-924,-1 1 5,1 0 0,-1 0 0,1 0 0,0 0 0,1 0 0,0 0 0,0 0 1,0 0-1,0 1 0,1-1 0,0 0 0,1 8 0,0-14-189,-1 0 1,0 1 0,1-1-1,-1 0 1,0 0-1,1 0 1,-1 1 0,1-1-1,-1 0 1,0 0-1,1 0 1,-1 0 0,0 0-1,1 0 1,-1 0-1,1 0 1,-1 0 0,0 0-1,1 0 1,-1 0-1,1 0 1,-1 0-1,0 0 1,1-1 0,-1 1-1,0 0 1,1 0-1,-1 0 1,0 0 0,1-1-1,-1 1 1,0 0-1,1 0 1,-1-1 0,0 1-1,1 0 1,-1-1-1,0 1 1,0 0 0,0-1-1,1 1 1,-1 0-1,0-1 1,0 1 0,0-1-1,0 1 1,0-1-1,12-17 420,-7 8-346,-2 0 1,1 0 0,-1 0-1,2-12 1,-7-10 123,2 31-229,-1 0 1,1 0-1,-1 0 1,1 0-1,-1 0 1,1 1-1,-1-1 1,1 0-1,-1 0 1,0 1-1,1-1 1,-1 0 0,0 1-1,0-1 1,1 1-1,-1-1 1,0 1-1,0-1 1,0 1-1,0 0 1,0-1-1,0 1 1,0 0-1,0 0 1,1 0-1,-3 0 1,1-1-4,0 1 0,0 0 0,0 0 0,0 0 0,0 0 0,0 0 0,0 0 0,0 0 0,0 1 0,0-1 0,0 1 0,0 0 0,1-1 0,-1 1 0,0 0 0,0 0 0,1 0 0,-1 0 0,0 1 0,1-1 0,-1 0 0,1 1 0,0-1 0,-1 1 0,1-1 0,0 1 0,0-1 0,0 1 0,0 0 0,0 0 0,0 0 0,1-1 0,-1 1 0,0 0 0,1 0 0,0 0 0,-1 0 0,1 0 0,0 0 0,0 0 0,0 0 0,1 4 0,-1-5-136,0 0-1,1 0 1,-1 0 0,1 0 0,-1 0-1,1 0 1,-1 0 0,1-1-1,0 1 1,-1 0 0,1 0 0,0 0-1,-1-1 1,1 1 0,0 0 0,0-1-1,0 1 1,0-1 0,0 1-1,0-1 1,0 1 0,0-1 0,0 0-1,0 1 1,0-1 0,0 0-1,0 0 1,0 0 0,0 0 0,0 0-1,0 0 1,0 0 0,0 0-1,2-1 1,2 1-894,-1 0-1,1 0 0,-1-1 1,1 0-1,-1 0 0,1 0 1,5-3-1,12-12-7094</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5.044"/>
    </inkml:context>
    <inkml:brush xml:id="br0">
      <inkml:brushProperty name="width" value="0.025" units="cm"/>
      <inkml:brushProperty name="height" value="0.025" units="cm"/>
    </inkml:brush>
  </inkml:definitions>
  <inkml:trace contextRef="#ctx0" brushRef="#br0">191 0 15983,'0'0'11819,"-3"54"-9609,13-36-480,1 5-705,-3 2-1025,-1 3 0,-7 7 0,0 3 0,-20 9 0,-12 4 0,-8 3 0,-3-5 0,-3-8-2274,4-13-5221</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5.512"/>
    </inkml:context>
    <inkml:brush xml:id="br0">
      <inkml:brushProperty name="width" value="0.025" units="cm"/>
      <inkml:brushProperty name="height" value="0.025" units="cm"/>
    </inkml:brush>
  </inkml:definitions>
  <inkml:trace contextRef="#ctx0" brushRef="#br0">61 1 18161,'0'0'9545,"-34"68"-8488,28-30-320,0 8-577,-1 6-96,2 2-64,2 1 32,3-4-128,0 1-705,0-3-1505,8-5-1313,8-7-1698,6-7-1378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6.240"/>
    </inkml:context>
    <inkml:brush xml:id="br0">
      <inkml:brushProperty name="width" value="0.025" units="cm"/>
      <inkml:brushProperty name="height" value="0.025" units="cm"/>
    </inkml:brush>
  </inkml:definitions>
  <inkml:trace contextRef="#ctx0" brushRef="#br0">123 0 17072,'0'0'4458,"0"9"-2350,1 9-1263,2 0 0,0 0 0,1 0 0,6 18 0,-3-13-404,-1 0-1,5 43 0,-10-58-411,-1-1-1,0 0 0,0 1 0,-1-1 1,0 0-1,0 1 0,-1-1 0,0 0 1,0 0-1,-1 0 0,0 0 0,0-1 1,-6 10-1,-2-1 51,1-1 1,-23 22-1,28-31-410,0 0 0,0 0-1,-1-1 1,0 0 0,1 0-1,-2-1 1,1 1 0,0-1-1,-11 3 1,5-5-4223,4-3-2247</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6.798"/>
    </inkml:context>
    <inkml:brush xml:id="br0">
      <inkml:brushProperty name="width" value="0.025" units="cm"/>
      <inkml:brushProperty name="height" value="0.025" units="cm"/>
    </inkml:brush>
  </inkml:definitions>
  <inkml:trace contextRef="#ctx0" brushRef="#br0">0 148 16784,'0'0'12999,"11"-4"-12044,22-14-749,-1-2 1,-1 0-1,0-3 0,42-39 0,-73 72-329,-6 9 96,1-10-138,-8 15 219,-17 45 1,27-61-808,0 1-1,1-1 1,1 1 0,-1 0 0,0 13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7.169"/>
    </inkml:context>
    <inkml:brush xml:id="br0">
      <inkml:brushProperty name="width" value="0.025" units="cm"/>
      <inkml:brushProperty name="height" value="0.025" units="cm"/>
    </inkml:brush>
  </inkml:definitions>
  <inkml:trace contextRef="#ctx0" brushRef="#br0">0 28 15919,'0'0'13613,"68"-9"-12972,-41 2-513,1 1-96,-3 1-961,-9 5-1153,-6 0-1506,-10 7-6501,-11 2-1154</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7.515"/>
    </inkml:context>
    <inkml:brush xml:id="br0">
      <inkml:brushProperty name="width" value="0.025" units="cm"/>
      <inkml:brushProperty name="height" value="0.025" units="cm"/>
    </inkml:brush>
  </inkml:definitions>
  <inkml:trace contextRef="#ctx0" brushRef="#br0">0 0 11179,'0'0'16586,"11"2"-16143,96 7 294,-102-4 536,-10 6-532,-11 8 192,-4-4-516,15-13-371,0 1 0,1 1-1,-1-1 1,1 1 0,0-1 0,0 1 0,0 1-1,0-1 1,-5 9 0,48-11-121,-17-1-418,19-2-2151,-13-3-2013,3-6-3809</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7.888"/>
    </inkml:context>
    <inkml:brush xml:id="br0">
      <inkml:brushProperty name="width" value="0.025" units="cm"/>
      <inkml:brushProperty name="height" value="0.025" units="cm"/>
    </inkml:brush>
  </inkml:definitions>
  <inkml:trace contextRef="#ctx0" brushRef="#br0">0 1 17617,'0'0'10698,"74"11"-10282,-25-11-352,4 0-1281,2 0-2947,-6-8-2178</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8.308"/>
    </inkml:context>
    <inkml:brush xml:id="br0">
      <inkml:brushProperty name="width" value="0.025" units="cm"/>
      <inkml:brushProperty name="height" value="0.025" units="cm"/>
    </inkml:brush>
  </inkml:definitions>
  <inkml:trace contextRef="#ctx0" brushRef="#br0">1 191 15919,'0'0'13415,"13"-6"-12988,31-21-704,0-1-1,-2-3 1,70-65-1,-106 93 277,-8 14 22,-17 36 52,-12 34 10,26-42-841,5-37 574,0 0-1,0 0 1,0 0-1,0 0 1,0 0-1,0 0 1,1 0-1,-1 0 1,1 0 0,-1 0-1,1-1 1,0 1-1,-1 0 1,1 0-1,0-1 1,0 1-1,2 1 1,11 2-6436</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8.898"/>
    </inkml:context>
    <inkml:brush xml:id="br0">
      <inkml:brushProperty name="width" value="0.025" units="cm"/>
      <inkml:brushProperty name="height" value="0.025" units="cm"/>
    </inkml:brush>
  </inkml:definitions>
  <inkml:trace contextRef="#ctx0" brushRef="#br0">0 148 15407,'0'0'10468,"4"-9"-8455,0 2-1867,-1 1 0,1 0 1,1 0-1,-1 0 0,1 0 0,0 1 1,0-1-1,1 1 0,0 1 0,-1-1 1,2 1-1,-1 0 0,0 0 1,9-3-1,-2 0-89,3-2-35,1 1 1,-1 1-1,2 0 0,-1 1 1,1 1-1,19-4 0,-37 10-25,1-1 0,0 0 0,0 1 0,-1-1 0,1 1 0,0-1 0,-1 1 0,1 0 0,-1-1 1,1 1-1,0 0 0,-1-1 0,0 1 0,1 0 0,-1-1 0,1 1 0,-1 0 0,0 0 0,1 0 0,-1-1 0,0 1 0,0 0 0,0 0 0,0 0 0,0 0 0,0 0 0,0-1 0,0 1 0,0 0 0,0 0 0,0 0 0,-1 1 0,-2 46 50,1-28-76,2-18 43,1 0 0,-1 0 0,1 0 0,-1 0 0,1 0 0,0 0-1,-1 0 1,1 0 0,0 0 0,0-1 0,0 1 0,1 0 0,-1-1 0,0 1-1,1-1 1,-1 1 0,1-1 0,-1 0 0,1 1 0,0-1 0,-1 0 0,1 0-1,0 0 1,0 0 0,0-1 0,0 1 0,0 0 0,0-1 0,0 1 0,2-1-1,31-1-1719,-33 1 1181,0-1 0,0 1 0,0-1 0,0 0 0,0 0 0,0 0 0,-1 0 0,1 0 0,0 0-1,-1-1 1,1 1 0,0-1 0,1-1 0,3-9-5913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22.794"/>
    </inkml:context>
    <inkml:brush xml:id="br0">
      <inkml:brushProperty name="width" value="0.025" units="cm"/>
      <inkml:brushProperty name="height" value="0.025" units="cm"/>
    </inkml:brush>
  </inkml:definitions>
  <inkml:trace contextRef="#ctx0" brushRef="#br0">1 426 11691,'0'0'14894,"22"-64"-13645,3 24 1,5-8-546,7 2-544,-1 3-96,1 4-128,-5 7-672,-3 5-898,-8 4-864,-6 5-449,-10 1-384,-5 3-1666,-9-1-4516</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3:39.319"/>
    </inkml:context>
    <inkml:brush xml:id="br0">
      <inkml:brushProperty name="width" value="0.025" units="cm"/>
      <inkml:brushProperty name="height" value="0.025" units="cm"/>
    </inkml:brush>
  </inkml:definitions>
  <inkml:trace contextRef="#ctx0" brushRef="#br0">0 82 13805,'0'0'11168,"11"-8"-11067,-3 2-77,1 1 0,0 0-1,0 1 1,0-1-1,0 1 1,1 1-1,-1 0 1,1 1 0,0-1-1,0 2 1,13-2-1,1 2 465,-18 0-244,1 0-1,-1 1 1,0-1-1,0 1 1,0 0-1,0 1 1,0 0-1,1 0 1,-1 0-1,0 1 1,0-1-1,-1 2 1,7 2-1,-9-4-216,0 1-1,0-1 0,1 1 0,-1-1 1,0 0-1,0 0 0,1 0 0,-1-1 1,1 1-1,-1-1 0,1 0 0,-1 0 0,1 0 1,-1 0-1,0-1 0,5 0 0,53-17-3087,-27 3-1397,-4-2-2092</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4:15.766"/>
    </inkml:context>
    <inkml:brush xml:id="br0">
      <inkml:brushProperty name="width" value="0.025" units="cm"/>
      <inkml:brushProperty name="height" value="0.025" units="cm"/>
    </inkml:brush>
  </inkml:definitions>
  <inkml:trace contextRef="#ctx0" brushRef="#br0">1 22 16848,'0'0'12177,"12"-2"-11222,185-16 225,-196 17-1171,0 1-1,0 0 1,0 0 0,0-1-1,0 1 1,0 0 0,0 0-1,0 0 1,0 0 0,0 0-1,0 1 1,0-1 0,0 0-1,0 0 1,0 1 0,0-1-1,0 0 1,0 1 0,0-1-1,0 1 1,0-1 0,0 1-1,-1 0 1,1-1-1,0 1 1,0 0 0,-1 0-1,1-1 1,0 1 0,-1 0-1,1 0 1,-1 0 0,1 0-1,-1 0 1,0 0 0,1 0-1,-1 0 1,0 0 0,1 0-1,-1 0 1,0 0 0,0 0-1,0 0 1,0 0 0,0 0-1,0 0 1,0 0 0,-1 0-1,1 0 1,0 0 0,0 0-1,-1 0 1,0 1-1,-1 3 98,0-1-1,-1 1 1,1-1-1,-1 1 1,0-1-1,-1 0 0,1 0 1,-1 0-1,-4 4 1,-23 11-7,2 0-98,23-13-11,10-4 5,9-2 5,0 0 0,0 1 0,0 1 0,0 0 0,-1 0 0,13 5 0,-22-6 0,-1 0 0,1 0 0,-1 0 0,0 0 0,0 0 0,1 0 0,-1 1 0,0-1 0,0 1 0,0-1 0,-1 1 0,1 0 0,0 0 0,0 0 0,-1 0 0,0 0 0,1 0 0,-1 0 0,0 1 0,0-1 0,0 0 0,0 1 0,0-1 0,-1 0 0,1 1 0,-1-1 0,0 1 0,1-1 0,-1 1 0,0 0 0,-1-1 0,1 1 0,0-1 0,-1 1 0,1-1 0,-1 0 0,0 1 0,-1 3 0,0-2 0,0-1 0,-1 1 0,1-1 0,0 0 0,-1 0 0,0 0 0,0 0 0,0 0 0,0-1 0,0 1 0,-1-1 0,1 0 0,-1 0 0,1 0 0,-1 0 0,0-1 0,-4 2 0,-70 18 0,71-20 0,-23 7-35,-8 1-514,35-9 243,5-1-90,19-7-715,1-1-4718,3-2-3241</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4:16.093"/>
    </inkml:context>
    <inkml:brush xml:id="br0">
      <inkml:brushProperty name="width" value="0.025" units="cm"/>
      <inkml:brushProperty name="height" value="0.025" units="cm"/>
    </inkml:brush>
  </inkml:definitions>
  <inkml:trace contextRef="#ctx0" brushRef="#br0">32 0 18481,'0'0'6727,"-18"56"-4293,11-32-896,3 1-1058,2-1-384,2-4-256,0-6-1794,0-7-1441,8-7-1121,2 0-1922</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4:16.465"/>
    </inkml:context>
    <inkml:brush xml:id="br0">
      <inkml:brushProperty name="width" value="0.025" units="cm"/>
      <inkml:brushProperty name="height" value="0.025" units="cm"/>
    </inkml:brush>
  </inkml:definitions>
  <inkml:trace contextRef="#ctx0" brushRef="#br0">0 30 14990,'0'0'16298,"12"7"-16025,-5-2-246,-4-3-23,0 0 0,0 1 1,1-1-1,-1 0 1,0-1-1,1 1 0,0-1 1,-1 1-1,1-1 0,0 0 1,0 0-1,0-1 0,0 1 1,-1-1-1,1 0 0,0 0 1,0 0-1,0-1 0,0 1 1,0-1-1,5-1 0,41-22-605,-38 17 431,0 1 0,1 1 0,-1 0-1,26-6 1,-38 11 171,0-1 0,1 1 0,-1 0-1,0 0 1,0 0 0,1 0 0,-1 0-1,0 0 1,0 0 0,1 0 0,-1 0-1,0 0 1,0 1 0,1-1 0,-1 0-1,0 0 1,0 0 0,0 0 0,1 0-1,-1 0 1,0 0 0,0 1 0,0-1-1,1 0 1,-1 0 0,0 0 0,0 0-1,0 1 1,0-1 0,0 0 0,1 0-1,-1 0 1,0 1 0,0-1 0,0 0-1,0 0 1,0 1 0,0-1 0,0 0-1,0 0 1,0 1 0,0-1 0,0 0-1,0 0 1,0 1 0,0-1 0,-5 18 144,-12 16 278,-34 41 139,34-54-334,1 2 0,1 0 1,2 1-1,0 0 1,-17 44-1,27-36-4383,2-31 3848,1 0-1,0 1 0,-1-1 0,1 0 0,0 0 0,0 0 0,0 0 0,0 1 1,0-1-1,1 0 0,-1 0 0,0 0 0,0 0 0,1 0 0,-1 0 1,1 1-1,-1-1 0,1 0 0,-1 0 0,1 0 0,0 0 0,0-11-16374</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4:16.811"/>
    </inkml:context>
    <inkml:brush xml:id="br0">
      <inkml:brushProperty name="width" value="0.025" units="cm"/>
      <inkml:brushProperty name="height" value="0.025" units="cm"/>
    </inkml:brush>
  </inkml:definitions>
  <inkml:trace contextRef="#ctx0" brushRef="#br0">1 42 9737,'0'0'17489,"51"-11"-15407,-16 8-1057,4-2-609,3 2-320,-2-1-224,-3 1-1570,-4-2-2946,-6-3-3812</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4:17.154"/>
    </inkml:context>
    <inkml:brush xml:id="br0">
      <inkml:brushProperty name="width" value="0.025" units="cm"/>
      <inkml:brushProperty name="height" value="0.025" units="cm"/>
    </inkml:brush>
  </inkml:definitions>
  <inkml:trace contextRef="#ctx0" brushRef="#br0">198 1 18321,'0'0'6438,"-55"39"-4131,33-18-962,-1 1-416,-2 4-481,4-2-160,2 0-191,4-4-33,5-5 0,5-3-64,2-6-257,3-3-1728</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4:17.495"/>
    </inkml:context>
    <inkml:brush xml:id="br0">
      <inkml:brushProperty name="width" value="0.025" units="cm"/>
      <inkml:brushProperty name="height" value="0.025" units="cm"/>
    </inkml:brush>
  </inkml:definitions>
  <inkml:trace contextRef="#ctx0" brushRef="#br0">108 97 18097,'0'0'3182,"-8"-2"-321,6 1-2725,-5-1 308,0 0 1,0 1-1,1-1 1,-1 1-1,0 1 1,-12-1-1,17 2-400,0-1 0,1 0-1,-1 1 1,0-1 0,0 1-1,1-1 1,-1 1 0,0 0-1,1 0 1,-1 0 0,1 0-1,-1 0 1,1 0 0,0 0-1,-1 0 1,1 1 0,0-1 0,0 0-1,0 1 1,0-1 0,0 1-1,0-1 1,0 1 0,0 0-1,1-1 1,-1 1 0,1 0-1,-1 0 1,1-1 0,0 1-1,-1 0 1,1 0 0,0-1-1,0 1 1,0 0 0,1 2-1,-1-3-14,0-1 0,0 1 0,0 0 0,0 0 0,1 0 0,-1-1 0,0 1 0,0 0 0,1 0 0,-1-1 0,0 1 0,1 0 0,-1 0 0,1-1 0,-1 1 0,1-1 0,-1 1 0,1 0 0,0-1 0,-1 1 0,1-1 0,0 1 0,-1-1 0,1 0 0,0 1 0,-1-1 0,1 0 0,1 1 1,31 2 528,-24-4-482,0 0 1,-1-1-1,0 0 0,1 0 1,11-5-1,-9 1-50,-1 0 0,0-1 0,0 0 0,17-16 0,-24 20-9,-1 0 0,1 0 0,0 0 1,-1 0-1,1-1 0,-1 1 0,0-1 0,0 0 0,0 1 0,-1-1 0,1 0 0,-1 0 0,0 0 1,0 0-1,-1 0 0,1 0 0,0-8 0,-2 11 9,1 0 0,0 0 0,-1 0 0,1 0 0,-1 0 0,1 0 0,-1 0 0,0 1 1,1-1-1,-1 0 0,0 0 0,1 1 0,-1-1 0,0 0 0,0 1 0,0-1 0,0 1 0,1-1 0,-1 1 0,0 0 0,0-1 0,0 1 1,0 0-1,0-1 0,0 1 0,0 0 0,0 0 0,0 0 0,0 0 0,0 0 0,0 0 0,0 0 0,0 0 0,0 1 0,-1-1 0,-39 11 344,33-6-422,0 1-1,0 0 1,0 0 0,1 0-1,0 1 1,0 0 0,0 0-1,1 1 1,0 0 0,1 0-1,0 0 1,0 1 0,1 0-1,0 0 1,0 0 0,1 0-1,0 1 1,1-1 0,-2 12 0,4-20-242,1 0 0,-1 1 0,0-1 0,1 0 0,-1 0 0,0 0 0,1 0 0,0 0 0,-1 1 1,1-1-1,0 0 0,-1 0 0,1 0 0,0-1 0,0 1 0,0 0 0,0 0 0,0 0 0,0-1 1,0 1-1,0 0 0,0-1 0,0 1 0,0-1 0,1 1 0,-1-1 0,0 0 0,0 1 0,0-1 1,1 0-1,-1 0 0,0 0 0,0 0 0,1 0 0,-1 0 0,2 0 0,21 1-8092</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4:17.837"/>
    </inkml:context>
    <inkml:brush xml:id="br0">
      <inkml:brushProperty name="width" value="0.025" units="cm"/>
      <inkml:brushProperty name="height" value="0.025" units="cm"/>
    </inkml:brush>
  </inkml:definitions>
  <inkml:trace contextRef="#ctx0" brushRef="#br0">55 42 17873,'0'0'12833,"-2"8"-12123,-2 26-379,5-33-315,-1 0 0,1 0 1,-1 0-1,1 0 0,-1 0 0,1-1 0,-1 1 0,1 0 0,0 0 0,0-1 0,-1 1 0,1-1 0,0 1 0,0 0 0,0-1 0,-1 1 0,1-1 0,0 0 0,0 1 0,0-1 1,0 0-1,0 0 0,0 1 0,0-1 0,0 0 0,0 0 0,0 0 0,0 0 0,0 0 0,0 0 0,0-1 0,0 1 0,0 0 0,1-1 0,34-8 442,-35 8-458,1 0 0,-1 0 0,1 0 0,-1-1 0,0 1 0,1 0 0,-1 0 0,0-1 0,0 1 0,0-1 0,0 1 0,0-1 0,0 0 0,0 1 0,0-1 0,-1 0 0,1 0 0,-1 0 0,1 1 0,-1-1 0,0 0 0,0 0 0,1 0 0,-1 0 0,-1 1 0,1-1 0,0 0 0,0 0 0,-1 0 0,0-3 0,-1 3 0,1-1 0,0 1 0,0 0 0,-1 0 0,0 0 0,1 0 0,-1 1 0,0-1 0,0 0 0,0 1 0,0-1 0,0 1 0,0 0 0,0-1 0,0 1 0,-1 0 0,1 0 0,0 1 0,-1-1 0,1 0 0,-1 1 0,-2-1 0,0 1-110,0-1 1,0 1-1,0 0 0,0 0 1,1 1-1,-1-1 0,0 1 1,0 0-1,1 0 0,-7 3 1,9-3-137,1 0 0,-1 0 0,0 0 0,1 1 0,-1-1 0,0 0 0,1 1 0,-1-1 0,1 1 0,0 0 0,0-1 0,0 1 0,-1 0 0,2 0 0,-1 0 0,0 0 0,0 0 0,1 0 0,-1 0 0,1 0 0,-1 0 0,1 0 0,0 0 0,0 0 0,0 3 0,0 9-12908</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4:41.401"/>
    </inkml:context>
    <inkml:brush xml:id="br0">
      <inkml:brushProperty name="width" value="0.025" units="cm"/>
      <inkml:brushProperty name="height" value="0.025" units="cm"/>
    </inkml:brush>
  </inkml:definitions>
  <inkml:trace contextRef="#ctx0" brushRef="#br0">1686 131 7976,'0'0'13452,"-8"-7"-12587,-25-20-27,29 25-612,0 1 0,-1-1 0,1 1 0,0 0 0,0 0-1,-1 0 1,1 0 0,-1 1 0,1 0 0,-1 0 0,1 0 0,0 0-1,-1 1 1,-6 1 0,-6 0 502,0-1-335,1 0 1,-1-2-1,0 0 0,0-1 0,1 0 1,-1-2-1,1 0 0,-28-11 0,29 11-255,-1 0-1,0 0 0,-1 2 0,1 0 0,0 1 1,-23 1-1,23 0-106,0 0 0,0-1 1,0-1-1,1 0 1,-1-1-1,-22-7 0,18 3-10,0 1 0,0 1 0,-1 1 0,0 1 0,1 0 0,-1 2 0,-30 1 0,-149 25 3,77-7-29,83-12 6,0 2 1,1 2-1,0 2 0,1 1 1,0 2-1,1 2 0,-43 26 1,57-31 16,14-8-20,0 0 0,1 0 0,-1 1 0,1 0 0,0 0 0,1 1 0,-1 0 0,1 0 1,0 1-1,1 0 0,-1 1 0,1-1 0,1 1 0,-7 11 0,-9 23-10,2 1 1,2 0-1,1 2 0,-10 54 0,24-90 7,1 0 0,0 0-1,0 0 1,1 0 0,0 0-1,1 0 1,0 0 0,1 0-1,-1 0 1,2 0 0,-1-1-1,1 1 1,1-1 0,-1 1-1,1-1 1,1 0 0,6 9-1,34 54 2,-27-40-7,46 58 0,-55-79 9,0-1-1,0 0 0,1 0 0,0-1 1,1 0-1,-1-1 0,2 0 0,-1-1 1,18 7-1,-5-5 3,1-1 0,0-1 0,1 0 0,31 1 0,107-1 59,-88-4-38,-75-2-21,257-3 37,-227 1-33,-1-3 0,0 0 0,0-2 0,-1-1-1,0-2 1,39-17 0,79-53-99,138-100 1,-172 106 96,-98 64 1,1 0 1,-1-2-1,23-23 0,-33 30 6,-1 1 0,0-2 0,0 1 0,-1 0 0,1-1 1,-1 0-1,0 0 0,-1 1 0,0-2 0,0 1 0,0 0 0,0 0 0,-1-1 1,1-9-1,-2 0 15,-1-1 0,-1 0 1,0 0-1,-1 0 1,0 1-1,-2-1 0,0 1 1,-1 0-1,0 1 0,-1-1 1,-1 1-1,-1 0 1,0 1-1,-12-15 0,11 17-3,0 1-1,0 0 1,-1 1 0,0 0-1,-1 0 1,0 1-1,0 1 1,-1 0-1,0 1 1,0 0 0,-1 1-1,0 0 1,0 1-1,-1 1 1,1 0-1,-19-1 1,-15 2-78,0 3 0,-53 6 0,37-2-445,26-5-2498,2-12-3545</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4:52.238"/>
    </inkml:context>
    <inkml:brush xml:id="br0">
      <inkml:brushProperty name="width" value="0.025" units="cm"/>
      <inkml:brushProperty name="height" value="0.025" units="cm"/>
    </inkml:brush>
  </inkml:definitions>
  <inkml:trace contextRef="#ctx0" brushRef="#br0">142 26 9321,'0'0'6902,"-9"-5"-6010,1 0-586,5 3-179,0 0-1,0 1 1,0-1 0,0 1 0,0-1-1,0 1 1,0 0 0,0 0 0,-1 0-1,1 1 1,0-1 0,-6 0 0,6 2 86,0 0 0,1 0 0,-1 0 0,0 0-1,1 0 1,-1 1 0,1-1 0,-1 1 0,1 0 0,0-1 0,0 1 0,0 0 0,0 0 0,0 1 0,0-1 0,0 0 0,1 1 0,-1-1 0,1 1 0,0-1 0,0 1 0,-1 3 0,-4 7 165,1 0 0,1 0 1,-4 18-1,5-18-270,1 1 0,1-1-1,0 1 1,1-1 0,0 1 0,1-1 0,1 1-1,0-1 1,1 0 0,0 0 0,1 0 0,1 0-1,0-1 1,0 1 0,12 17 0,-6-13-42,1-1 0,0-1 0,2 0 0,0 0 1,0-2-1,1 0 0,1 0 0,0-1 0,35 18 0,-12-8 21,-11-5 82,53 22-1,-73-36-142,0 0 0,1 0 1,-1-1-1,1 0 0,0-1 0,0 0 0,-1 0 0,1-1 0,0 0 0,0-1 0,12-1 0,-15 0 28,0-1 0,0 1 0,0-1 0,0 0 0,0-1 0,0 1 0,-1-1 0,0 0 1,10-9-1,41-50 415,-41 46-481,-3 2 14,2-1 38,0 0 0,19-33 0,-29 42-20,0-1 0,-1 0 0,0 0 0,0 0 0,-1-1-1,0 1 1,-1-1 0,0 1 0,1-18 0,-2 20-2,0 1 0,0 0-1,-1 0 1,1-1 0,-1 1 0,0 0 0,-1 0 0,1 0 0,-1 0 0,0 0 0,-4-7 0,0 5 24,1 0 1,-1 1-1,-1-1 1,1 1-1,-16-10 0,-12-8 298,-1 2-1,-2 1 1,0 2-1,-1 1 0,0 2 1,-62-16-1,94 30-400,-1 0 0,1 1 1,-1 0-1,1 1 0,-1-1 0,0 1 0,1 1 1,-1-1-1,0 1 0,1 0 0,-1 0 0,1 1 0,-1 0 1,-7 4-1,-3 2-523,1 2 1,0 0-1,-24 20 1,-14 10-1323,35-31-3784,0-3-2910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23.138"/>
    </inkml:context>
    <inkml:brush xml:id="br0">
      <inkml:brushProperty name="width" value="0.025" units="cm"/>
      <inkml:brushProperty name="height" value="0.025" units="cm"/>
    </inkml:brush>
  </inkml:definitions>
  <inkml:trace contextRef="#ctx0" brushRef="#br0">43 316 15631,'0'0'8680,"-42"-62"-7367,58 28-608,13-8 96,9 1-97,2 0-319,7 5-321,3 9-64,-1 8-801,1 9-1217,-5 6-2530,-4 4-4004</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5:12.326"/>
    </inkml:context>
    <inkml:brush xml:id="br0">
      <inkml:brushProperty name="width" value="0.025" units="cm"/>
      <inkml:brushProperty name="height" value="0.025" units="cm"/>
    </inkml:brush>
  </inkml:definitions>
  <inkml:trace contextRef="#ctx0" brushRef="#br0">6935 636 3395,'0'0'11408,"-8"-9"-9390,-152-171 169,133 155-1985,0 1 1,-2 1-1,0 1 0,-64-34 0,7 15-69,-2 5 1,-1 3-1,-179-40 1,124 47 29,-271-13-1,35 17-241,-263-4 1279,-438 58-885,555-3-435,-263 25 11,-209 106 808,842-124-722,19-6 203,-215 77 0,322-95-113,2 2 0,-1 1 1,2 2-1,0 0 0,1 2 1,1 1-1,1 1 0,1 1 1,1 0-1,-24 32 0,34-38-30,1 0-1,0 1 0,1 0 0,0 1 1,2 0-1,0 1 0,1 0 0,1 0 1,1 0-1,0 1 0,2 0 0,0 0 1,1 0-1,1 0 0,1 0 0,1 0 1,4 26-1,-2-33-31,1-1 1,1 0 0,0 0-1,0 0 1,1-1-1,1 0 1,0 0 0,0-1-1,1 0 1,0 0 0,1 0-1,0-1 1,1-1-1,16 13 1,1-2 12,1-1 1,0-2-1,1-1 1,48 19-1,31 3 19,121 25-1,117 7 35,-290-59-92,619 78-700,5-46-151,-560-35 842,1854 35-456,-1306-87 398,-3-47 267,-540 73-46,412-78-84,-460 78-108,0-4 0,-2-3 0,-1-3 1,127-69-1,-167 76 241,0 0-1,-2-2 1,-1-2 0,0 0 0,-2-2 0,38-48-1,-56 61-143,1 0 0,-2-1-1,0 0 1,-1 0-1,-1-1 1,0 0-1,-1-1 1,-1 0-1,-1 0 1,-1 0 0,0-1-1,-1 1 1,-1-1-1,-1 0 1,-1 0-1,-1-21 1,-2 27-34,-1 0 0,0 0 0,-1 1 1,0-1-1,0 1 0,-2 0 0,1 0 0,-2 1 0,1 0 1,-2 0-1,1 1 0,-2 0 0,1 1 0,-1-1 1,-13-8-1,-9-6 183,-2 1 1,0 2-1,-67-31 1,33 24 17,-1 3 1,-1 3-1,0 3 0,-2 3 1,-86-7-1,-367-2-3267,256 19-2689,64-5-3207</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7:50.330"/>
    </inkml:context>
    <inkml:brush xml:id="br0">
      <inkml:brushProperty name="width" value="0.025" units="cm"/>
      <inkml:brushProperty name="height" value="0.025" units="cm"/>
    </inkml:brush>
  </inkml:definitions>
  <inkml:trace contextRef="#ctx0" brushRef="#br0">92 63 24631,'0'0'6534,"-65"10"-9256,47-9 1825,9-1-576,21-9-1218,18-15-1441,3-16-2338</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46.778"/>
    </inkml:context>
    <inkml:brush xml:id="br0">
      <inkml:brushProperty name="width" value="0.025" units="cm"/>
      <inkml:brushProperty name="height" value="0.025" units="cm"/>
    </inkml:brush>
  </inkml:definitions>
  <inkml:trace contextRef="#ctx0" brushRef="#br0">0 0 18065,'0'0'2018,"58"7"-897,-19-7-384,7 0-257,3 0-288,1-2-128,-3 2-544,-9 2-2403,-12 9-1825,-14 3-6471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47.123"/>
    </inkml:context>
    <inkml:brush xml:id="br0">
      <inkml:brushProperty name="width" value="0.025" units="cm"/>
      <inkml:brushProperty name="height" value="0.025" units="cm"/>
    </inkml:brush>
  </inkml:definitions>
  <inkml:trace contextRef="#ctx0" brushRef="#br0">1 13 15919,'0'0'3844,"71"1"-3204,-26-1-127,8 0-417,8-5-224,1 1-3235,-4-1-4613</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47.496"/>
    </inkml:context>
    <inkml:brush xml:id="br0">
      <inkml:brushProperty name="width" value="0.025" units="cm"/>
      <inkml:brushProperty name="height" value="0.025" units="cm"/>
    </inkml:brush>
  </inkml:definitions>
  <inkml:trace contextRef="#ctx0" brushRef="#br0">1 165 13132,'0'0'8382,"9"-5"-7256,21-13-1129,-2-2-1,0 0 0,-1-2 1,-1-1-1,29-34 1,-78 111 659,15-37-678,1-1 0,0 2 1,2-1-1,0 0 0,1 1 0,0 0 0,2 0 0,-1 34 0,3-51-173,0-1-1,0 1 1,0 0 0,1 0-1,-1 0 1,0 0 0,1 0-1,-1-1 1,0 1 0,1 0 0,-1 0-1,1-1 1,-1 1 0,1 0-1,-1 0 1,1-1 0,0 1-1,-1-1 1,1 1 0,0-1 0,0 1-1,-1-1 1,1 1 0,0-1-1,0 0 1,0 1 0,-1-1 0,1 0-1,0 0 1,0 1 0,0-1-1,0 0 1,0 0 0,0 0-1,0 0 1,-1 0 0,1 0 0,0 0-1,0-1 1,0 1 0,0 0-1,0 0 1,-1-1 0,1 1-1,0-1 1,0 1 0,1-1 0,19-10-6975</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47.825"/>
    </inkml:context>
    <inkml:brush xml:id="br0">
      <inkml:brushProperty name="width" value="0.025" units="cm"/>
      <inkml:brushProperty name="height" value="0.025" units="cm"/>
    </inkml:brush>
  </inkml:definitions>
  <inkml:trace contextRef="#ctx0" brushRef="#br0">152 0 13645,'0'0'4089,"-12"7"-1436,2-2-2344,0 1-1,0 0 0,1 0 0,0 1 1,0 1-1,1-1 0,0 1 1,0 1-1,1-1 0,0 1 0,-10 17 1,12-15-56,0 0-1,0 0 1,2 1 0,-5 18 0,7-27-196,1 1 1,-1-1 0,1 1-1,0-1 1,0 1 0,0-1-1,1 0 1,-1 1 0,2 4 0,-1-7-47,-1 0 1,1 0 0,0 1 0,-1-1 0,1 0 0,0 0-1,0 0 1,0 0 0,0 0 0,0 0 0,0 0-1,0 0 1,0 0 0,0 0 0,0 0 0,0-1 0,1 1-1,-1 0 1,0-1 0,0 1 0,1-1 0,-1 0 0,2 1-1,4 0-6,-1 0 0,1-1 0,0 0 0,0 0 0,-1-1-1,1 1 1,0-1 0,-1-1 0,1 1 0,-1-1 0,1 0-1,-1-1 1,0 0 0,0 0 0,0 0 0,0 0 0,0-1-1,-1 0 1,0 0 0,0-1 0,0 0 0,0 1 0,-1-1-1,0-1 1,0 1 0,0-1 0,0 0 0,-1 0 0,0 0-1,0 0 1,-1 0 0,0 0 0,0-1 0,0 0 0,-1 1-1,0-1 1,0 0 0,-1 1 0,0-1 0,0 0-1,-2-11 1,2 16-15,-1 1 0,0-1 0,1 0-1,-1 0 1,0 0 0,0 1-1,0-1 1,-1 0 0,1 1 0,0-1-1,0 1 1,-1-1 0,1 1 0,-1 0-1,1 0 1,-1-1 0,0 1-1,0 0 1,1 0 0,-1 1 0,0-1-1,0 0 1,0 1 0,0-1-1,0 1 1,0-1 0,0 1 0,-3 0-1,4 0-53,-1 0-1,1 0 1,-1 0-1,1 0 1,-1 0-1,1 1 1,-1-1-1,1 1 1,-1-1-1,1 1 1,-1-1-1,1 1 1,0 0-1,-1 0 1,1 0-1,0-1 1,0 1-1,-1 1 0,1-1 1,0 0-1,0 0 1,0 0-1,0 0 1,0 1-1,1-1 1,-1 0-1,0 1 1,1-1-1,-1 1 1,1-1-1,-1 1 1,1-1-1,0 1 1,-1-1-1,1 1 1,0 1-1,0-1-201,0-1 1,-1 0-1,1 1 0,0-1 1,0 0-1,0 0 0,0 1 1,0-1-1,1 0 0,-1 1 1,0-1-1,1 0 0,-1 0 1,0 1-1,1-1 1,0 0-1,-1 0 0,1 0 1,0 0-1,-1 0 0,1 0 1,0 0-1,0 0 0,0 0 1,0 0-1,0 0 0,0 0 1,0-1-1,0 1 0,0 0 1,0-1-1,1 1 0,0 0 1,16 3-5367</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48.198"/>
    </inkml:context>
    <inkml:brush xml:id="br0">
      <inkml:brushProperty name="width" value="0.025" units="cm"/>
      <inkml:brushProperty name="height" value="0.025" units="cm"/>
    </inkml:brush>
  </inkml:definitions>
  <inkml:trace contextRef="#ctx0" brushRef="#br0">108 17 3267,'0'0'11638,"-8"7"-7352,-5 5-3220,0 1-1,1 1 1,-15 22-1,23-30-839,0 1 0,0 0 0,0 0-1,1 0 1,0 0 0,0 1-1,1-1 1,0 1 0,0 0 0,1 0-1,0-1 1,0 10 0,1-15-210,0-1 0,0 1 1,1-1-1,-1 0 0,1 1 1,-1-1-1,1 1 0,0-1 1,-1 0-1,1 0 0,0 0 1,0 1-1,0-1 0,0 0 1,0 0-1,0 0 0,0 0 1,0 0-1,0 0 0,1-1 1,-1 1-1,0 0 0,1-1 0,-1 1 1,0-1-1,1 1 0,-1-1 1,0 0-1,1 1 0,-1-1 1,1 0-1,-1 0 0,1 0 1,-1 0-1,1 0 0,-1 0 1,1-1-1,-1 1 0,0 0 1,3-1-1,3-1 20,-1 1 1,1-1-1,-1 0 1,1 0-1,-1 0 1,0-1-1,10-5 1,-6-1 2,1 1 1,-1-2 0,0 1 0,-1-1 0,16-21 0,-22 26-23,1 0 1,-1-1 0,0 1 0,0-1-1,-1 1 1,0-1 0,0 0 0,0 0-1,0 0 1,-1 0 0,0-1 0,-1 1-1,1 0 1,-1 0 0,-1-7 0,1 11-10,0 1 0,0-1 1,-1 1-1,1 0 0,-1-1 1,1 1-1,-1 0 0,0-1 0,0 1 1,1 0-1,-1 0 0,0 0 1,0-1-1,0 1 0,0 0 1,0 0-1,0 0 0,0 1 1,-1-1-1,1 0 0,0 0 0,0 1 1,-3-2-1,0 1-8,1 0-1,0 1 1,-1-1 0,1 1-1,-1 0 1,1 0 0,-1 0 0,1 0-1,-1 0 1,-3 2 0,2-2-356,1 1 1,-1 1 0,0-1 0,1 0-1,0 1 1,-1 0 0,1 0 0,0 1-1,0-1 1,0 1 0,0 0 0,0 0 0,1 0-1,-1 0 1,-4 6 0,4 4-5021,4-7-4649</inkml:trace>
  <inkml:trace contextRef="#ctx0" brushRef="#br0" timeOffset="1">577 133 24888,'0'0'4324</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48.950"/>
    </inkml:context>
    <inkml:brush xml:id="br0">
      <inkml:brushProperty name="width" value="0.025" units="cm"/>
      <inkml:brushProperty name="height" value="0.025" units="cm"/>
    </inkml:brush>
  </inkml:definitions>
  <inkml:trace contextRef="#ctx0" brushRef="#br0">0 241 12332,'0'0'10671,"12"0"-8717,6-2-1581,0-1 0,0 0 0,-1-1 0,1-1 0,-1-1 0,0-1 0,20-10 0,106-62-32,-120 65-471,-1-1 0,0-2 0,-2 0 0,20-20-1,-28 23-89,-19 19-12,-20 22 129,6 0 427,-31 53-1,46-69-240,0 0-1,1 1 0,0-1 1,1 1-1,0 0 0,1 0 1,1 1-1,-2 15 0,4-26-141,0-1 0,0 0 0,0 0 0,0 0 0,0 1 0,0-1 0,0 0 0,1 0 0,-1 0 0,1 0 0,-1 1 0,1-1 0,-1 0 0,1 0 0,-1 0 0,1 0 0,0 0 0,0 0 0,-1-1 0,1 1 0,0 0 0,0 0 0,0 0 0,0-1 0,0 1 0,0-1 0,0 1 0,0 0 0,0-1 0,0 0 0,1 1 0,-1-1 0,0 0 0,0 0 0,0 1 0,1-1 0,-1 0 0,0 0 0,0 0 0,0 0 0,0-1 1,1 1-1,-1 0 0,2-1 0,4 0-885,-1-1 1,1 1-1,-1-1 1,1-1 0,-1 1-1,0-1 1,6-4 0,24-17-6718</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49.295"/>
    </inkml:context>
    <inkml:brush xml:id="br0">
      <inkml:brushProperty name="width" value="0.025" units="cm"/>
      <inkml:brushProperty name="height" value="0.025" units="cm"/>
    </inkml:brush>
  </inkml:definitions>
  <inkml:trace contextRef="#ctx0" brushRef="#br0">152 34 17553,'-9'5'2498,"-10"5"-1064,0 1 0,-27 22 1,41-30-1230,0 1 1,0 1 0,1-1 0,0 1 0,0 0 0,0-1 0,0 2 0,1-1-1,-1 0 1,1 1 0,1 0 0,-1-1 0,1 1 0,0 0 0,-2 12-1,4-17-201,0 0-1,0 0 0,0 0 1,0-1-1,0 1 0,0 0 0,0 0 1,0 0-1,0-1 0,1 1 1,-1 0-1,0 0 0,0 0 0,1-1 1,-1 1-1,1 0 0,-1-1 0,1 1 1,-1 0-1,1-1 0,-1 1 1,1-1-1,-1 1 0,1-1 0,0 1 1,-1-1-1,1 1 0,1 0 1,27 2 87,-22-4-59,1-1-1,-1 1 0,0-1 0,0-1 1,0 1-1,7-4 0,-3-1-27,0-1-1,0 1 0,-1-2 0,0 1 1,-1-2-1,11-12 0,-16 18 0,-1-1-1,0 1 0,0-1 1,0 1-1,0-1 0,-1 0 0,0 0 1,0-1-1,0 1 0,-1 0 0,1 0 1,-1-1-1,-1 1 0,1-1 0,-1 1 1,0-1-1,0-6 0,-1 10-7,1 1 0,-1 0 0,1 0-1,-1-1 1,1 1 0,-1 0 0,0 0-1,0 0 1,1 0 0,-1 0 0,0 0-1,0 0 1,0 0 0,0 0 0,0 1-1,0-1 1,0 0 0,0 1 0,-1-1-1,1 0 1,0 1 0,0-1 0,-1 1-1,1 0 1,0-1 0,0 1 0,-1 0-1,1 0 1,0 0 0,-1 0 0,1 0-1,0 0 1,-1 0 0,1 1 0,0-1-1,0 0 1,-1 1 0,1-1 0,0 1 0,-2 0-1,-1 1-101,0-1 0,1 0 0,-1 1 0,1-1 0,-1 1 0,1 0 0,0 0 0,-1 1 0,1-1 0,1 1 0,-1-1 0,0 1 0,-2 4 0,-4 24-2512,10-9-2866,3-13-227</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50.150"/>
    </inkml:context>
    <inkml:brush xml:id="br0">
      <inkml:brushProperty name="width" value="0.025" units="cm"/>
      <inkml:brushProperty name="height" value="0.025" units="cm"/>
    </inkml:brush>
  </inkml:definitions>
  <inkml:trace contextRef="#ctx0" brushRef="#br0">116 1 12332,'0'0'12726,"-3"5"-12614,1-4-104,1 1-1,-1 0 0,1-1 1,0 1-1,0 0 0,0-1 1,0 1-1,0 0 0,0 0 1,1 0-1,-1 0 0,1 0 1,-1 0-1,1 0 0,0 2 1,0-2-2,1-1 0,0 1 0,0-1 0,0 0 1,0 1-1,0-1 0,0 0 0,0 0 0,1 0 1,-1 0-1,0 0 0,1 0 0,-1 0 0,0 0 1,1 0-1,-1-1 0,1 1 0,0-1 1,-1 1-1,1-1 0,-1 0 0,1 1 0,0-1 1,1 0-1,24 4 175,-18-3-237,0 1 1,0-1 0,0 1 0,0 1-1,15 6 1,-22-8 61,0 0 0,-1 0 0,1 0 1,-1 0-1,1 0 0,-1 0 0,0 0 0,0 1 0,1-1 0,-1 1 0,0-1 0,0 1 1,0-1-1,0 1 0,-1-1 0,1 1 0,0 0 0,-1 0 0,1-1 0,-1 1 0,1 0 1,-1 0-1,0 0 0,0-1 0,0 1 0,0 0 0,0 0 0,0 0 0,-1-1 0,1 1 1,-1 0-1,1 0 0,-1-1 0,1 1 0,-2 2 0,0 1 144,-1 0-1,0 0 1,0 0 0,0-1-1,-1 1 1,1-1-1,-1 0 1,0 0 0,0 0-1,-1 0 1,1-1-1,-1 1 1,0-1 0,0-1-1,0 1 1,-7 2 0,4-1-51,1-2 0,-1 1 0,0-1 0,1 0 0,-1-1 0,0 0 0,0 0 0,0-1 0,-1 0 0,1 0 0,-9-2 0,15 2-294,-1-1 1,0 0-1,0-1 1,1 1-1,-1 0 1,1-1-1,-1 1 1,1-1-1,-1 0 1,1 0-1,0 0 1,0 0-1,0 0 1,0 0-1,0-1 1,1 1-1,-3-3 1,1-2-1620,-1 0-1,1 0 1,0 0-1,1 0 1,-3-12 0,-2-21-11570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23.495"/>
    </inkml:context>
    <inkml:brush xml:id="br0">
      <inkml:brushProperty name="width" value="0.025" units="cm"/>
      <inkml:brushProperty name="height" value="0.025" units="cm"/>
    </inkml:brush>
  </inkml:definitions>
  <inkml:trace contextRef="#ctx0" brushRef="#br0">1 240 16976,'0'0'1756,"3"9"27,13 29-469,-15-37-1287,-1 0 1,1 0-1,-1 0 1,1 0-1,-1 0 0,1-1 1,0 1-1,-1 0 1,1-1-1,0 1 1,0 0-1,-1-1 1,1 1-1,0-1 1,0 1-1,0-1 1,0 0-1,0 1 1,0-1-1,0 0 1,0 0-1,0 1 1,0-1-1,0 0 0,0 0 1,0 0-1,0 0 1,0 0-1,0 0 1,0-1-1,0 1 1,0 0-1,0 0 1,-1-1-1,1 1 1,0-1-1,0 1 1,0-1-1,0 1 1,0-1-1,1-1 1,25-26 1001,-19 11-556,0 0 0,-1 0-1,0 0 1,-2-1 0,0 0 0,-1 0-1,-1 0 1,1-22 0,-4 40-453,0-1 1,0 1 0,0 0 0,0 0-1,0-1 1,0 1 0,0 0 0,0 0-1,-1 0 1,1-1 0,0 1 0,0 0-1,0 0 1,0-1 0,0 1 0,1 0-1,-1 0 1,0 0 0,0-1-1,0 1 1,0 0 0,0 0 0,0 0-1,0-1 1,0 1 0,0 0 0,1 0-1,-1 0 1,0-1 0,0 1 0,0 0-1,0 0 1,0 0 0,1 0 0,-1 0-1,0-1 1,0 1 0,0 0 0,1 0-1,-1 0 1,0 0 0,0 0-1,0 0 1,1 0 0,-1 0 0,0 0-1,0 0 1,1 0 0,-1 0 0,0 0-1,0 0 1,1 0 0,-1 0 0,10 15 471,11 39-306,-16-41-25,-2-6-133,13 28 54,-15-34-74,-1 1-1,1-1 1,0 1-1,0-1 1,0 0-1,0 1 1,0-1-1,1 0 1,-1 0-1,0 0 1,1 0-1,-1 0 1,0 0-1,1 0 1,-1 0-1,1 0 1,2 0 0,-3-1 7,0 0 1,0-1-1,0 1 1,0-1-1,0 1 1,0 0 0,0-1-1,0 0 1,0 1-1,0-1 1,0 0-1,-1 1 1,1-1 0,0 0-1,0 0 1,-1 0-1,1 0 1,-1 0 0,1 0-1,0 1 1,-1-1-1,0-1 1,1 1-1,-1 0 1,0 0 0,1-1-1,10-39 247,-8 30-234,5-18-402,13-40-2548,-11 48-2329,4 2-3867,-5 8-4399</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50.477"/>
    </inkml:context>
    <inkml:brush xml:id="br0">
      <inkml:brushProperty name="width" value="0.025" units="cm"/>
      <inkml:brushProperty name="height" value="0.025" units="cm"/>
    </inkml:brush>
  </inkml:definitions>
  <inkml:trace contextRef="#ctx0" brushRef="#br0">1 0 13581,'0'0'9000,"66"0"-6822,-35 0-800,9 0-930,1 0-288,1 0-96,0 0-608,-7 0-1890,-10 0-3364</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50.834"/>
    </inkml:context>
    <inkml:brush xml:id="br0">
      <inkml:brushProperty name="width" value="0.025" units="cm"/>
      <inkml:brushProperty name="height" value="0.025" units="cm"/>
    </inkml:brush>
  </inkml:definitions>
  <inkml:trace contextRef="#ctx0" brushRef="#br0">0 109 4837,'0'0'13415,"10"0"-11493,255-45 5172,-62 6-5908,-88 26-1264,0 5 0,0 5 0,1 5 0,114 16 0,-65-3-1529,-212-30-5183,17 1-1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51.252"/>
    </inkml:context>
    <inkml:brush xml:id="br0">
      <inkml:brushProperty name="width" value="0.025" units="cm"/>
      <inkml:brushProperty name="height" value="0.025" units="cm"/>
    </inkml:brush>
  </inkml:definitions>
  <inkml:trace contextRef="#ctx0" brushRef="#br0">0 85 7847,'0'0'20393,"13"-2"-19389,1 0-880,0-1 0,0-1 0,-1 0 0,1-1 0,-1-1 0,0 0 0,14-9 1,-9 3-79,-14 8-36,1 0-1,0 1 0,0 0 1,0 0-1,1 1 0,8-4 1,-19 30-309,-20 32 450,18-42-134,0 0 0,1 0 0,0 0 0,2 1 0,-1 0 0,2 0 0,0 1 0,-1 16 0,4-32-183,0 1 0,1-1 1,-1 1-1,0-1 0,0 1 0,1-1 1,-1 1-1,1-1 0,-1 0 0,0 1 0,1-1 1,-1 0-1,1 1 0,-1-1 0,1 0 1,-1 0-1,1 1 0,-1-1 0,1 0 0,-1 0 1,1 0-1,-1 0 0,1 1 0,-1-1 0,1 0 1,0 0-1,-1 0 0,1 0 0,-1 0 1,1-1-1,-1 1 0,1 0 0,-1 0 0,1 0 1,-1 0-1,1-1 0,-1 1 0,1 0 1,-1 0-1,1-1 0,25-9-6938,-1-8-3167</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51.614"/>
    </inkml:context>
    <inkml:brush xml:id="br0">
      <inkml:brushProperty name="width" value="0.025" units="cm"/>
      <inkml:brushProperty name="height" value="0.025" units="cm"/>
    </inkml:brush>
  </inkml:definitions>
  <inkml:trace contextRef="#ctx0" brushRef="#br0">41 58 16976,'0'0'7292,"-5"11"-6801,2-5-383,-22 61 25,23-62-15,1 0 1,-1 0-1,1 0 0,0 0 0,1 0 0,-1 0 1,1 0-1,0 0 0,1 1 0,-1-1 1,1 0-1,2 8 0,-2-11-77,0-1 0,0 0-1,0 1 1,0-1 0,0 0-1,0 0 1,1 0 0,-1 0 0,0 0-1,1 0 1,-1 0 0,1 0-1,-1 0 1,1-1 0,-1 1 0,1-1-1,0 1 1,-1-1 0,1 0 0,0 1-1,-1-1 1,1 0 0,0 0-1,-1 0 1,1 0 0,0 0 0,-1-1-1,1 1 1,-1-1 0,1 1-1,0-1 1,-1 1 0,2-2 0,4 0 45,-1 0 1,0-1 0,0 0-1,0 0 1,0-1 0,10-7-1,-9 3-21,0 1-1,-1-1 1,0 0-1,-1 0 0,0 0 1,0-1-1,-1 0 1,0 0-1,0 0 1,-1-1-1,4-16 0,-7 23-40,1 0-1,0 1 1,-1-1-1,0 0 0,0 1 1,0-1-1,0 0 1,0 0-1,0 0 0,0 1 1,-1-1-1,0 0 1,1 1-1,-1-1 0,0 0 1,-1 1-1,1-1 1,0 1-1,-1 0 0,1-1 1,-1 1-1,1 0 0,-1 0 1,0 0-1,0 0 1,0 0-1,0 0 0,-1 1 1,1-1-1,0 1 1,-1-1-1,1 1 0,-1 0 1,1 0-1,-1 0 1,0 0-1,1 1 0,-1-1 1,0 1-1,0 0 0,1-1 1,-1 1-1,0 0 1,-5 1-1,5-1-141,1 0-1,-1 0 1,0 1 0,0-1-1,0 1 1,1-1-1,-1 1 1,0 0 0,1 0-1,-1 0 1,1 1 0,-1-1-1,1 0 1,-1 1 0,1 0-1,0-1 1,0 1-1,0 0 1,0 0 0,0 0-1,0 1 1,1-1 0,-1 0-1,1 1 1,-2 2 0,1-1-676,1 0 1,-1 0 0,1 0 0,0 1-1,0-1 1,1 0 0,-1 0 0,1 1-1,0-1 1,1 6 0,2-2-4481,10-3-3743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51.958"/>
    </inkml:context>
    <inkml:brush xml:id="br0">
      <inkml:brushProperty name="width" value="0.025" units="cm"/>
      <inkml:brushProperty name="height" value="0.025" units="cm"/>
    </inkml:brush>
  </inkml:definitions>
  <inkml:trace contextRef="#ctx0" brushRef="#br0">167 1 14862,'0'0'4351,"-8"3"-1821,-5 3-1910,1 1-1,0 0 1,1 0 0,0 1-1,0 1 1,1 0 0,0 1-1,-9 10 1,14-15-462,0 0 1,0 1 0,1-1-1,0 1 1,0 0-1,1 0 1,0 1-1,0-1 1,0 1 0,1 0-1,0-1 1,0 1-1,0 0 1,1 0-1,0 0 1,1 0 0,0 0-1,1 13 1,0-17-135,0-1 1,0-1-1,0 1 1,1 0-1,-1 0 1,1 0-1,-1-1 1,1 1-1,0-1 1,0 1-1,0-1 1,0 0-1,0 1 1,0-1 0,0 0-1,0 0 1,0-1-1,0 1 1,0 0-1,1-1 1,-1 1-1,0-1 1,1 0-1,-1 0 1,0 0-1,1 0 1,-1 0-1,0 0 1,3-1-1,3 0 9,-1 1-1,1-1 0,-1-1 0,1 1 0,-1-1 0,0 0 0,0-1 1,7-3-1,-12 5-13,1-1 1,-1 0-1,0 1 0,0-1 1,1 0-1,-1 0 1,0 0-1,-1 0 1,1 0-1,0-1 0,-1 1 1,2-4-1,-2 6-9,-1-1-1,0 1 1,0-1-1,0 1 0,0 0 1,0-1-1,0 1 1,0-1-1,0 1 0,0-1 1,0 1-1,0 0 1,0-1-1,0 1 1,0-1-1,-1 1 0,1 0 1,0-1-1,0 1 1,0-1-1,-1 1 1,1 0-1,0-1 0,0 1 1,-1 0-1,1 0 1,0-1-1,-1 1 1,-21-5 152,19 5-179,-1 0-1,0 0 0,0 1 1,0 0-1,1-1 0,-1 1 1,0 0-1,1 1 0,-1-1 1,1 1-1,-1 0 1,1-1-1,0 1 0,-5 4 1,-7 17-4897</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22.176"/>
    </inkml:context>
    <inkml:brush xml:id="br0">
      <inkml:brushProperty name="width" value="0.025" units="cm"/>
      <inkml:brushProperty name="height" value="0.025" units="cm"/>
    </inkml:brush>
  </inkml:definitions>
  <inkml:trace contextRef="#ctx0" brushRef="#br0">7 1 12556,'0'0'14381,"-6"59"-13644,20-29-256,8 4-257,4 3-160,3-4-224,1 1-1089,-3-7-737,-6-2-737,-8-5 65,-8-6 672,-5-4-417,-5-5-575,-16-5-3268</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22.520"/>
    </inkml:context>
    <inkml:brush xml:id="br0">
      <inkml:brushProperty name="width" value="0.025" units="cm"/>
      <inkml:brushProperty name="height" value="0.025" units="cm"/>
    </inkml:brush>
  </inkml:definitions>
  <inkml:trace contextRef="#ctx0" brushRef="#br0">1 302 12716,'0'0'7367,"28"-50"-6086,16 20 513,9-4-161,8-7-832,4-1-641,-2 3-352,-14 4-2883,-12 5-4900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23.993"/>
    </inkml:context>
    <inkml:brush xml:id="br0">
      <inkml:brushProperty name="width" value="0.025" units="cm"/>
      <inkml:brushProperty name="height" value="0.025" units="cm"/>
    </inkml:brush>
  </inkml:definitions>
  <inkml:trace contextRef="#ctx0" brushRef="#br0">0 304 18321,'0'0'7757,"10"-10"-6278,44-44-603,-15 17-729,-2 0-1,-2-3 1,59-86-1,-112 178 423,-11 55 0,26-92-568,1 0 0,1 0 1,0 21-1,1-35-65,0-1 0,0 1 0,0-1 1,0 1-1,0-1 0,0 1 0,0-1 1,0 1-1,0-1 0,1 0 0,-1 1 0,0-1 1,0 1-1,0-1 0,1 1 0,-1-1 0,0 1 1,1-1-1,-1 0 0,0 1 0,1-1 0,-1 0 1,0 1-1,1-1 0,-1 0 0,1 0 1,-1 1-1,1-1 0,-1 0 0,0 0 0,1 0 1,-1 1-1,2-1 0,11 1-5267,-12-1 5048,11 0-7170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25.112"/>
    </inkml:context>
    <inkml:brush xml:id="br0">
      <inkml:brushProperty name="width" value="0.025" units="cm"/>
      <inkml:brushProperty name="height" value="0.025" units="cm"/>
    </inkml:brush>
  </inkml:definitions>
  <inkml:trace contextRef="#ctx0" brushRef="#br0">130 49 14029,'0'0'7682,"-8"-2"-6780,8 2-899,-5-2 173,-1 1-1,1 0 1,0 0-1,-1 1 1,1 0 0,0 0-1,-8 0 1,11 1-57,-1 0 0,0 0 0,0 0 1,1 0-1,-1 0 0,1 1 0,-1-1 1,1 1-1,-1 0 0,1 0 0,0-1 1,0 2-1,0-1 0,0 0 0,0 0 1,0 0-1,1 1 0,-3 4 0,0 1 168,0 0-1,0 0 1,1 0-1,0 0 1,1 1-1,-3 13 1,4-20-257,1 0-1,0-1 1,-1 1-1,1 0 1,0 0 0,0-1-1,0 1 1,0 0-1,1 0 1,-1 0 0,0-1-1,1 1 1,-1 0-1,1-1 1,0 1 0,-1 0-1,1-1 1,0 1-1,0-1 1,0 1 0,0-1-1,0 0 1,1 1 0,-1-1-1,0 0 1,1 0-1,-1 0 1,0 0 0,1 0-1,-1 0 1,1 0-1,0 0 1,-1-1 0,1 1-1,0 0 1,-1-1-1,1 0 1,3 1 0,4-1 80,1 0 0,0 0 1,-1-1-1,1 0 1,-1-1-1,1 0 0,-1 0 1,0-1-1,0-1 1,0 1-1,0-1 0,-1-1 1,1 0-1,-1 0 0,0 0 1,-1-1-1,1 0 1,-1-1-1,0 0 0,-1 0 1,0 0-1,0-1 1,0 0-1,5-10 0,-10 16-101,0 0 0,0 0 0,0 0 0,0 0-1,0 0 1,-1-1 0,1 1 0,-1 0-1,1 0 1,-1-1 0,0 1 0,0 0 0,0-1-1,0 1 1,0 0 0,-1 0 0,1-1-1,-1 1 1,1 0 0,-1 0 0,0 0-1,0 0 1,0-1 0,0 1 0,0 1 0,0-1-1,-1 0 1,1 0 0,-1 0 0,1 1-1,-1-1 1,0 1 0,1-1 0,-1 1 0,0-1-1,0 1 1,0 0 0,0 0 0,0 0-1,0 0 1,-1 1 0,1-1 0,0 0-1,0 1 1,-1 0 0,-1-1 0,-4 0 2,0-1 1,0 2-1,1-1 0,-1 1 1,0 0-1,0 0 1,0 1-1,0 0 0,0 1 1,1 0-1,-1 0 1,-11 5-1,14-5-30,-1 1 1,1 0-1,0 0 0,0 0 1,1 1-1,-1-1 0,1 1 1,-1 0-1,1 1 0,1-1 0,-7 9 1,13-12-573,-1-1 0,1 0 0,-1 0 1,1 0-1,0 0 0,-1 0 0,1 0 1,0-1-1,-1 1 0,1-1 0,3-2 0,24-12-4683,3-4-2798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26.870"/>
    </inkml:context>
    <inkml:brush xml:id="br0">
      <inkml:brushProperty name="width" value="0.025" units="cm"/>
      <inkml:brushProperty name="height" value="0.025" units="cm"/>
    </inkml:brush>
  </inkml:definitions>
  <inkml:trace contextRef="#ctx0" brushRef="#br0">39 0 19346,'-2'3'7289,"-11"12"-5187,0 16-894,13-31-1205,1 1 0,-1 0 1,0-1-1,0 1 0,1 0 0,-1-1 1,0 1-1,1 0 0,-1-1 0,0 1 1,1-1-1,-1 1 0,1-1 0,-1 1 0,1-1 1,-1 1-1,1-1 0,0 1 0,-1-1 1,1 0-1,0 1 0,-1-1 0,1 0 1,0 1-1,-1-1 0,1 0 0,0 0 1,-1 0-1,1 0 0,0 0 0,0 0 0,-1 0 1,1 0-1,0 0 0,-1 0 0,1 0 1,0 0-1,1-1 0,98-4 157,-99 5-163,0 0-1,0 0 1,0 0 0,0 1-1,0-1 1,0 0-1,0 0 1,0 0-1,0 1 1,0-1-1,0 1 1,0-1 0,0 1-1,0-1 1,-1 1-1,1-1 1,0 1-1,0 0 1,0-1 0,-1 1-1,1 0 1,0 0-1,-1 0 1,1-1-1,0 1 1,-1 0 0,0 0-1,1 1 1,0 1 18,0 0 0,-1 0 1,1 0-1,-1 0 0,0 0 1,0 0-1,0 0 0,0 0 1,-1 0-1,0 4 0,0-1 94,-1 1-1,0-1 0,0 0 1,0 0-1,-1 1 1,0-1-1,0-1 1,-1 1-1,-4 6 0,2-8 36,1 0-1,0 0 0,-1-1 0,0 1 1,1-1-1,-1 0 0,-10 2 0,13-4-138,0 1-1,0-2 0,0 1 0,0 0 1,0-1-1,0 1 0,-1-1 0,1 0 1,0 0-1,0 0 0,0 0 0,-1-1 1,1 1-1,0-1 0,0 0 0,0 0 1,-4-2-1,5 1-417,1-1 0,-1 1 0,1-1 0,-1 1 0,1-1 0,0 0 1,0 0-1,0 1 0,1-1 0,-1 0 0,1 0 0,-1 0 0,1 0 0,0 0 0,0 0 1,1-5-1,-1-1-1932,0-22-5652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23.839"/>
    </inkml:context>
    <inkml:brush xml:id="br0">
      <inkml:brushProperty name="width" value="0.025" units="cm"/>
      <inkml:brushProperty name="height" value="0.025" units="cm"/>
    </inkml:brush>
  </inkml:definitions>
  <inkml:trace contextRef="#ctx0" brushRef="#br0">44 352 8168,'0'0'14264,"-7"13"-13917,5-10-272,-24 53 261,24-51-167,1 0 1,-1 0-1,1-1 0,0 1 1,0 0-1,1 0 0,0 0 0,0 0 1,0 0-1,0 0 0,1 0 1,-1 0-1,3 6 0,-3-10-145,0-1 0,0 0 0,0 1 0,0-1 0,0 1 0,1-1 1,-1 1-1,0-1 0,0 0 0,0 1 0,1-1 0,-1 0 0,0 1 0,0-1 0,1 0 0,-1 1 0,0-1 0,1 0 0,-1 1 0,0-1 0,1 0 0,-1 0 0,0 0 0,1 1 0,-1-1 0,1 0 0,-1 0 0,0 0 0,1 0 0,-1 0 1,1 0-1,-1 0 0,1 1 0,-1-1 0,0-1 0,1 1 0,0 0 0,13-13 413,6-24 278,-8 5-428,-2 0 0,-1 0-1,-2-1 1,5-49 0,-5-134 1215,-9 187-1426,0 28-71,1 5-9,-3 49 98,4-11 134,12 82-1,-9-109-109,0 1 0,1 0 0,1-1 0,0 0 0,1 0 0,1 0-1,0-1 1,12 18 0,-18-29-109,1-1 0,0 1-1,0-1 1,0 0 0,1 1 0,-1-1 0,0 0-1,1 0 1,-1 0 0,1-1 0,0 1-1,0 0 1,-1-1 0,1 0 0,0 0-1,0 0 1,0 0 0,4 0 0,-4-1 1,-1 0-1,1 0 1,0 0 0,-1-1 0,1 0 0,0 1 0,-1-1 0,1 0 0,-1 0 0,1 0 0,-1-1 0,0 1 0,1-1-1,-1 1 1,0-1 0,4-3 0,1-3 8,-1 0 1,0 0-1,0 0 0,0-1 1,-1 1-1,-1-1 0,1-1 0,-2 1 1,6-17-1,-4 5-18,-1 0 0,0 0 0,-2-1 0,0 1 0,-1 0 0,-2-1 0,-5-41 0,6 61 0,0 1 0,0 0 0,0 0 0,-1-1 0,1 1 0,0 0 0,-1 0 0,1-1 0,0 1 0,-1 0 0,1 0 0,-1 0 0,0 0 0,1-1 0,-1 1 0,0 0 0,0 0 0,0 0 0,0 1 0,0-1 0,0 0 0,0 0 0,0 0 0,0 1 0,0-1 0,0 1 0,0-1 0,0 1 0,-1-1 0,1 1 0,0-1 0,0 1 0,-3 0 0,3 0 0,-1 1 0,0 0 0,1 0 0,-1 0 0,1 0 0,-1 1 0,1-1 0,0 0 0,0 1 0,-1-1 0,1 0 0,0 1 0,0 0 0,0-1 0,0 1 0,1 0 0,-1-1 0,0 1 0,1 0 0,-1 0 0,1-1 0,-1 5 0,-6 25 0,1 1 0,2 0 0,0 0 0,3 0 0,0 0 0,6 41 0,-5-72 0,0 0 1,0 0-1,0 0 0,1 1 1,-1-1-1,0 0 0,1 0 0,-1 0 1,1 0-1,-1 0 0,1 0 1,-1 0-1,1 0 0,0 0 1,0 0-1,-1 0 0,1 0 1,0 0-1,0 0 0,0-1 0,0 1 1,0 0-1,0-1 0,0 1 1,0 0-1,0-1 0,0 0 1,0 1-1,1-1 0,-1 0 1,0 1-1,0-1 0,0 0 0,0 0 1,1 0-1,-1 0 0,0 0 1,0 0-1,0 0 0,1-1 1,-1 1-1,1-1 0,2 0-6,0-1 0,0 1 0,0-1 0,0 0 0,-1-1 0,1 1 0,-1 0 0,0-1 0,1 0 0,4-5 0,40-61-2780,-8-4-5687,-20 32 759</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27.228"/>
    </inkml:context>
    <inkml:brush xml:id="br0">
      <inkml:brushProperty name="width" value="0.025" units="cm"/>
      <inkml:brushProperty name="height" value="0.025" units="cm"/>
    </inkml:brush>
  </inkml:definitions>
  <inkml:trace contextRef="#ctx0" brushRef="#br0">1 18 17424,'0'0'10442,"50"11"-8103,-23-11-770,6 0-960,0 0-481,0-2-481,-4-7-1504,-8 0-2339,-8 0-3876</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27.598"/>
    </inkml:context>
    <inkml:brush xml:id="br0">
      <inkml:brushProperty name="width" value="0.025" units="cm"/>
      <inkml:brushProperty name="height" value="0.025" units="cm"/>
    </inkml:brush>
  </inkml:definitions>
  <inkml:trace contextRef="#ctx0" brushRef="#br0">0 34 12236,'0'0'12230,"10"2"-10671,13 2-949,0-1 1,1-1 0,-1-1-1,33-3 1,104-17 75,-20 2-640,28 10-3315,-112 6-1229,0 1-3672,-54 0 7947,25 0-9391</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27.944"/>
    </inkml:context>
    <inkml:brush xml:id="br0">
      <inkml:brushProperty name="width" value="0.025" units="cm"/>
      <inkml:brushProperty name="height" value="0.025" units="cm"/>
    </inkml:brush>
  </inkml:definitions>
  <inkml:trace contextRef="#ctx0" brushRef="#br0">0 166 16752,'0'0'13426,"11"-8"-12850,52-41-248,-19 13-887,55-35 0,-98 71 543,-1-1-1,0 1 1,0 0-1,0 0 1,1 0-1,-1 0 0,0 0 1,0 0-1,0-1 1,1 1-1,-1 0 1,0 0-1,0 0 1,1 0-1,-1 0 0,0 0 1,0 0-1,1 0 1,-1 0-1,0 0 1,0 0-1,0 0 0,1 0 1,-1 0-1,0 0 1,0 1-1,1-1 1,-1 0-1,0 0 1,0 0-1,0 0 0,1 0 1,-1 0-1,0 1 1,0-1-1,0 0 1,1 0-1,-1 0 1,0 0-1,0 1 0,0-1 1,0 0-1,0 0 1,0 0-1,0 1 1,1-1-1,-1 0 0,0 0 1,0 1-1,0 19-154,-9 21 225,0-11-209,2-12-186,1 1 1,0 0-1,2 0 0,0 0 1,-1 25-1,5-44 236,0 0 0,0 1 1,0-1-1,0 0 0,0 0 0,0 0 1,0 1-1,0-1 0,0 0 0,0 0 0,0 0 1,0 1-1,0-1 0,0 0 0,0 0 1,0 0-1,0 1 0,0-1 0,0 0 0,0 0 1,0 0-1,0 1 0,0-1 0,1 0 1,-1 0-1,0 0 0,0 0 0,0 1 0,0-1 1,0 0-1,1 0 0,-1 0 0,0 0 1,0 0-1,0 0 0,0 0 0,1 1 0,-1-1 1,0 0-1,0 0 0,0 0 0,1 0 1,-1 0-1,0 0 0,0 0 0,0 0 0,1 0 1,-1 0-1,0 0 0,0 0 0,0 0 1,1 0-1,-1 0 0,0 0 0,0 0 0,0 0 1,1-1-1,10-8-5504,3-12-2959</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28.314"/>
    </inkml:context>
    <inkml:brush xml:id="br0">
      <inkml:brushProperty name="width" value="0.025" units="cm"/>
      <inkml:brushProperty name="height" value="0.025" units="cm"/>
    </inkml:brush>
  </inkml:definitions>
  <inkml:trace contextRef="#ctx0" brushRef="#br0">41 5 15887,'-3'8'2611,"-3"9"-1815,-1 1 592,1 1-1,0 0 1,2 1 0,-5 36 0,9-55-1351,0 0-1,0 0 1,0 0 0,1 0 0,-1 0-1,0 0 1,0 0 0,1 0 0,-1 0-1,1 0 1,-1 0 0,1 0 0,-1 0-1,1 0 1,-1 0 0,1 0 0,0 0 0,0 0-1,-1-1 1,1 1 0,0 0 0,0-1-1,0 1 1,0 0 0,0-1 0,0 1-1,1 0 1,2 0 36,0 0 0,0 0 0,0-1 0,-1 1 0,1-1 0,0 0 0,0 0 0,5-1 0,2 0 75,0-1-1,0 0 1,0 0 0,-1-2 0,11-3 0,-7 0 14,0 0-1,0-1 1,-1 0 0,14-12 0,-23 17-51,-1 0 0,0-1 0,1 1 0,-1-1 0,-1 1 0,1-1 1,-1 0-1,1 0 0,-1 0 0,0 0 0,0-1 0,-1 1 0,1 0 0,-1-1 1,0 1-1,0-1 0,-1 1 0,1-6 0,-2 8-93,1 0 0,0 0 0,-1 0 0,0 1 0,1-1-1,-1 0 1,0 1 0,0-1 0,0 0 0,0 1 0,0-1 0,0 1 0,-1 0 0,1-1-1,0 1 1,-1 0 0,1 0 0,-1 0 0,1 0 0,-1 0 0,0 0 0,1 0 0,-1 0 0,0 1-1,1-1 1,-1 1 0,0-1 0,0 1 0,0 0 0,0-1 0,-1 1 0,-69-3 427,59 3-422,-27 7-1496,21 2 243,19-9 1200,-1 1-1,1-1 0,0 0 1,-1 1-1,1-1 0,0 0 1,-1 1-1,1-1 0,0 0 0,0 1 1,0-1-1,-1 1 0,1-1 1,0 1-1,0-1 0,0 1 1,0-1-1,0 1 0,0-1 1,0 0-1,0 1 0,0-1 0,0 1 1,0-1-1,0 1 0,0-1 1,0 1-1,0-1 0,1 1 1,-1-1-1,0 0 0,1 1 0,1 1-403,0-1-1,0 0 1,1 1-1,-1-1 1,0 0-1,1-1 0,-1 1 1,1 0-1,-1-1 1,1 1-1,0-1 0,-1 0 1,1 0-1,-1 0 1,1 0-1,4-1 0,2 0-915,25 1-4880,4 0-4970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28.641"/>
    </inkml:context>
    <inkml:brush xml:id="br0">
      <inkml:brushProperty name="width" value="0.025" units="cm"/>
      <inkml:brushProperty name="height" value="0.025" units="cm"/>
    </inkml:brush>
  </inkml:definitions>
  <inkml:trace contextRef="#ctx0" brushRef="#br0">68 7 18866,'0'0'4799,"-8"8"-2669,0 1-1593,1-1 0,0 2 0,0-1 1,-8 16-1,13-20-402,-1 0-1,1 0 1,0 0 0,1 0 0,-1 0-1,1 0 1,0 0 0,0 0 0,1 0-1,0 1 1,0-1 0,0 0 0,0 1-1,1-1 1,1 5 0,-2-8-117,1 0 0,-1-1-1,1 1 1,0-1 0,0 1 0,0-1 0,0 1-1,0-1 1,0 0 0,0 1 0,0-1-1,0 0 1,1 0 0,-1 0 0,0 0 0,1 0-1,-1 0 1,1 0 0,-1 0 0,1-1 0,1 2-1,1-1 64,1 0 0,-1-1-1,0 1 1,1-1 0,-1 1-1,0-1 1,1-1-1,5 0 1,-2 0 32,1-1-1,-1 0 1,0 0-1,0-1 1,0 0-1,-1 0 1,1-1-1,9-6 1,-12 6-113,0 0 0,0 0 0,-1 0 0,0 0 0,0-1 0,0 0 0,0 0 0,-1 0 0,0 0 0,0 0 0,0-1 0,0 0 0,-1 1 0,0-1 0,0 0 0,-1 0 0,0 0 0,0 0 0,0 0 0,-1 0 0,1 0 0,-3-13 0,2 18-63,-1-1 1,1 0-1,-1 1 1,0-1-1,0 1 0,0-1 1,0 1-1,0 0 1,0-1-1,0 1 0,0 0 1,0 0-1,-1-1 1,1 1-1,-1 0 0,1 0 1,-1 1-1,1-1 1,-1 0-1,1 0 0,-1 1 1,0-1-1,1 1 1,-1-1-1,0 1 0,1 0 1,-1 0-1,0 0 0,1 0 1,-1 0-1,0 0 1,-3 1-1,1-1-323,-1 1 1,1-1-1,0 1 0,0 1 1,-1-1-1,1 0 0,0 1 0,0 0 1,0 0-1,1 0 0,-7 5 1,0 2-6235,1-4-3512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29.014"/>
    </inkml:context>
    <inkml:brush xml:id="br0">
      <inkml:brushProperty name="width" value="0.025" units="cm"/>
      <inkml:brushProperty name="height" value="0.025" units="cm"/>
    </inkml:brush>
  </inkml:definitions>
  <inkml:trace contextRef="#ctx0" brushRef="#br0">0 40 19218,'0'0'6791,"72"2"-4934,-21-12-672,3 1-608,2 0-481,-5 0-1089,-9 5-2082,-10 3-1505,-15 1-1282</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29.357"/>
    </inkml:context>
    <inkml:brush xml:id="br0">
      <inkml:brushProperty name="width" value="0.025" units="cm"/>
      <inkml:brushProperty name="height" value="0.025" units="cm"/>
    </inkml:brush>
  </inkml:definitions>
  <inkml:trace contextRef="#ctx0" brushRef="#br0">1 37 18129,'0'0'6182,"60"-1"-3299,-24-7-1058,7 0-1216,-1 2-481,-2 0-224,-3 4-1922,-12 0-2562,-4-1-4068</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31.116"/>
    </inkml:context>
    <inkml:brush xml:id="br0">
      <inkml:brushProperty name="width" value="0.025" units="cm"/>
      <inkml:brushProperty name="height" value="0.025" units="cm"/>
    </inkml:brush>
  </inkml:definitions>
  <inkml:trace contextRef="#ctx0" brushRef="#br0">1 172 7944,'-1'10'10959,"8"-8"-4361,20-16-2502,27-30-4396,-39 29 380,-1-1 0,0 0 0,-1-1 0,-1 0 0,15-27 1,-31 97-808,-8 4-229,-4 21-2175,12-25-3053,4-44 1940,5-8-1804</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31.472"/>
    </inkml:context>
    <inkml:brush xml:id="br0">
      <inkml:brushProperty name="width" value="0.025" units="cm"/>
      <inkml:brushProperty name="height" value="0.025" units="cm"/>
    </inkml:brush>
  </inkml:definitions>
  <inkml:trace contextRef="#ctx0" brushRef="#br0">56 19 9545,'0'0'13608,"-5"9"-12706,-32 62 308,35-65-1156,0 0-1,0 0 1,0 0-1,0 0 1,1 0-1,0 0 1,0 0-1,1 0 1,0 0-1,0 0 0,0 0 1,1 1-1,1 5 1,-2-11-35,1 0 0,-1-1 1,1 1-1,0 0 0,-1 0 0,1-1 0,0 1 0,0 0 1,-1-1-1,1 1 0,0-1 0,0 1 0,0-1 1,0 0-1,0 1 0,0-1 0,0 0 0,-1 1 1,1-1-1,0 0 0,0 0 0,0 0 0,0 0 1,0 0-1,0 0 0,0 0 0,0 0 0,0-1 1,0 1-1,0 0 0,1-1 0,31-12 1305,-28 7-1172,0 0 0,1 0 0,-2 0 0,1-1 0,-1 0 1,0 1-1,0-2 0,-1 1 0,0 0 0,0-1 0,-1 1 1,0-1-1,0 0 0,-1 0 0,0 0 0,0 0 0,-1 0 0,0 0 1,-2-13-1,2 20-146,0 0 1,0 0 0,0 0-1,0 0 1,0 0 0,0 0-1,-1 0 1,1 0 0,0-1-1,-1 1 1,1 0 0,0 0-1,-1 0 1,1 1 0,-1-1-1,0 0 1,1 0-1,-1 0 1,0 0 0,0 0-1,1 1 1,-1-1 0,0 0-1,0 1 1,0-1 0,0 0-1,0 1 1,0-1 0,0 1-1,0 0 1,0-1 0,0 1-1,0 0 1,0 0 0,0-1-1,0 1 1,-1 0 0,-1 0-34,1 1 1,0-1 0,0 1 0,0-1 0,0 1-1,0 0 1,0 0 0,0-1 0,0 1-1,0 1 1,0-1 0,1 0 0,-1 0 0,0 1-1,1-1 1,-1 1 0,-2 2 0,-1 4-812,0 0 1,0 0-1,1 0 0,-6 16 1,0 17-6789,9-25 1252</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39.437"/>
    </inkml:context>
    <inkml:brush xml:id="br0">
      <inkml:brushProperty name="width" value="0.025" units="cm"/>
      <inkml:brushProperty name="height" value="0.025" units="cm"/>
    </inkml:brush>
  </inkml:definitions>
  <inkml:trace contextRef="#ctx0" brushRef="#br0">84 46 10090,'0'0'16132,"-10"4"-15678,-31 16 85,39-18-489,-1 1 0,0-1 0,1 1 0,-1 0 1,1 0-1,0 0 0,0 0 0,0 0 0,1 0 0,-1 1 0,1-1 0,0 0 0,0 1 1,0-1-1,0 1 0,0-1 0,0 8 0,1-9-10,-1 1 0,1-1 0,0 1 0,0-1 0,0 1 0,0-1 0,0 0 0,0 1 0,1-1 0,-1 1 1,1-1-1,-1 0 0,1 1 0,0-1 0,0 0 0,0 1 0,1-1 0,-1 0 0,0 0 0,1 0 0,-1 0 0,1-1 0,2 3 0,-2-2-10,1-2 0,-1 1 0,0 0-1,1 0 1,-1-1 0,1 1 0,-1-1 0,1 0-1,-1 0 1,1 0 0,-1 0 0,1 0 0,-1-1-1,1 1 1,-1-1 0,1 1 0,-1-1 0,0 0-1,1 0 1,1-1 0,0-1 85,0 1 0,0-1-1,-1 0 1,1-1 0,-1 1 0,1 0 0,-1-1-1,-1 0 1,1 0 0,3-5 0,-3 3 5,1 0 0,-1-1 0,-1 1 0,1-1 0,-1 1 0,-1-1 0,1 0 0,-1 0 0,0 1 0,0-1 0,-1 0 0,0 0 0,0 0 0,-3-14 0,3 20-120,-1-1 0,1 0 0,-1 1 0,1-1 0,-1 1 0,0-1 0,0 1 0,0-1 0,1 1 0,-1-1 0,-1 1 0,1 0 0,0-1 0,0 1 0,0 0 0,-1 0 0,1 0 0,-1 0 0,1 0 0,-1 0 0,1 1 0,-1-1 0,1 0 0,-1 1 0,1-1 0,-1 1 0,0 0 0,1-1 0,-1 1 0,0 0 0,0 0 0,1 0 0,-1 0 0,0 0 0,-1 1 0,0 0 0,0 0 0,0 0 0,1 0 0,-1 0 0,0 1 0,1-1 0,-1 1 0,1 0 0,-1-1 0,1 1 0,0 0 0,0 1 0,0-1 0,0 0 0,0 1 0,0-1 0,1 1 0,-3 4 0,-6 34-4839,9-40 4495,1 1 1,-1-1 0,1 1-1,0-1 1,0 1-1,0 0 1,0-1 0,0 1-1,0-1 1,0 1-1,0 0 1,1-1 0,-1 1-1,1-1 1,-1 1-1,1-1 1,0 1 0,-1-1-1,1 0 1,0 1-1,0-1 1,2 3 0,7-2-6138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24.200"/>
    </inkml:context>
    <inkml:brush xml:id="br0">
      <inkml:brushProperty name="width" value="0.025" units="cm"/>
      <inkml:brushProperty name="height" value="0.025" units="cm"/>
    </inkml:brush>
  </inkml:definitions>
  <inkml:trace contextRef="#ctx0" brushRef="#br0">123 0 17360,'0'0'6759,"-5"77"-3941,-3-27-1088,0-1-256,6 0-674,0-8-543,2-7-161,0-13-192,0-13-865,2-12-2851,-2-14 577,0-9-1185,-4-5-2595,-10-6-3523</inkml:trace>
  <inkml:trace contextRef="#ctx0" brushRef="#br0" timeOffset="1">1 18 6822,'0'0'21909,"61"45"-21268,-33-37-385,5-5-96,1-2-64,0-1-640,-2 0-1955,-4 0-3138,-4 0-8969</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39.796"/>
    </inkml:context>
    <inkml:brush xml:id="br0">
      <inkml:brushProperty name="width" value="0.025" units="cm"/>
      <inkml:brushProperty name="height" value="0.025" units="cm"/>
    </inkml:brush>
  </inkml:definitions>
  <inkml:trace contextRef="#ctx0" brushRef="#br0">4 0 21620,'0'0'8681,"-4"13"-29245</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44.295"/>
    </inkml:context>
    <inkml:brush xml:id="br0">
      <inkml:brushProperty name="width" value="0.025" units="cm"/>
      <inkml:brushProperty name="height" value="0.025" units="cm"/>
    </inkml:brush>
  </inkml:definitions>
  <inkml:trace contextRef="#ctx0" brushRef="#br0">56 67 9801,'0'0'18129,"-6"1"-17792,4 0-321,-1 0 0,1-1 0,0 1 0,0 0 0,0 0 0,0 0 0,0 0 0,0 1 0,0-1 0,0 1 1,1-1-1,-1 1 0,0-1 0,1 1 0,-1 0 0,1 0 0,0 0 0,-1 0 0,0 3 0,-1 2-4,1 0 0,0 0 0,0 0 0,1 1 0,0-1 0,-1 11 0,2-17 0,2 35-22,-2-35 17,0-1 1,1 1 0,-1-1 0,0 1 0,0 0 0,1-1-1,-1 1 1,0-1 0,1 1 0,-1-1 0,1 1 0,-1-1-1,0 1 1,1-1 0,-1 0 0,1 1 0,-1-1 0,1 0-1,0 1 1,-1-1 0,1 0 0,-1 0 0,1 0 0,0 1-1,-1-1 1,1 0 0,-1 0 0,1 0 0,0 0 0,-1 0-1,1 0 1,0 0 0,-1 0 0,1 0 0,-1 0 0,1-1-1,0 1 1,-1 0 0,1 0 0,-1 0 0,1-1 0,-1 1-1,1 0 1,0-1 0,-1 1 0,0-1 0,1 1 0,-1 0 0,1-1-1,-1 1 1,1-1 0,-1 0 0,5-3 132,-1 0 0,0 0 1,0-1-1,0 1 0,-1-1 0,0 0 0,0 0 1,0 0-1,0-1 0,-1 1 0,0-1 1,0 1-1,2-12 0,-2 6 105,0 0 0,0 0 0,-1-1 0,-1 1 0,0 0 0,-2-17 0,2 27-255,0 0 0,0 0 1,0 0-1,0 0 0,0 0 0,0 0 1,0 0-1,-1 0 0,1 0 0,0 0 0,-1 0 1,1 0-1,0 0 0,-1 0 0,1 1 1,-1-1-1,0 0 0,1 0 0,-1 0 0,0 1 1,1-1-1,-1 0 0,0 1 0,0-1 1,1 1-1,-1-1 0,0 1 0,0-1 1,0 1-1,0-1 0,0 1 0,0 0 0,0 0 1,0-1-1,0 1 0,0 0 0,0 0 1,0 0-1,-1 0 0,1 1-48,-1 0 0,1-1 0,0 1 1,-1 0-1,1 0 0,0 0 0,0 0 0,-1 0 0,1 0 0,0 0 1,0 0-1,0 0 0,1 0 0,-1 1 0,0-1 0,0 0 1,1 1-1,-1-1 0,0 0 0,1 1 0,0-1 0,-1 1 0,1-1 1,0 1-1,0 1 0,-1 0-578,1 16-3552,6-11-4137,7-7 852</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45.170"/>
    </inkml:context>
    <inkml:brush xml:id="br0">
      <inkml:brushProperty name="width" value="0.025" units="cm"/>
      <inkml:brushProperty name="height" value="0.025" units="cm"/>
    </inkml:brush>
  </inkml:definitions>
  <inkml:trace contextRef="#ctx0" brushRef="#br0">92 1 10570,'0'0'8162,"-6"8"-7521,1-2-477,-1 1 292,0 0 0,0 1 0,1-1 0,0 1 0,1 0 0,-1 0 0,-3 13 0,8-22-298,1-1 1,0 0-1,-1 0 1,1 0-1,-1 0 1,0 0 0,0 0-1,1 0 1,-1 0-1,-1 0 1,1 0 0,0 0-1,0 0 1,-1 0-1,1 0 1,-2-3-1,2 5-61,-1 0 7,0 0 0,0 0 0,0 0 0,0 0 0,0 1 0,0-1 0,0 0 0,0 0 0,0 1 1,0-1-1,0 0 0,0 1 0,0-1 0,0 1 0,0-1 0,1 1 0,-1 0 0,0-1 0,0 1 1,1 0-1,-1-1 0,0 1 0,0 1 0,-4 17 352,3-14-388,1 0 1,-1 0-1,1 0 0,0 1 1,1-1-1,-1 0 0,1 0 1,0 1-1,0-1 0,1 0 0,1 7 1,-2-11-62,1 0 1,0 0-1,0 0 1,0 0 0,0-1-1,1 1 1,-1 0-1,0-1 1,0 1-1,0-1 1,0 1 0,1-1-1,-1 0 1,0 1-1,1-1 1,-1 0-1,0 0 1,0 0-1,1 0 1,-1 0 0,0 0-1,1 0 1,-1-1-1,0 1 1,2-1-1,31-10 288,-30 8-218,0 0 0,-1 0 0,0 0-1,1-1 1,-1 1 0,-1-1 0,1 0 0,-1 0 0,1 0 0,-1 0-1,0 0 1,0-1 0,-1 1 0,1 0 0,-1-1 0,1-8 0,-2 11-48,0 0 0,0 0 0,0 0 0,0 0 0,0 0 0,0 0 0,-1 0 0,1 0 0,-1 0 0,1 0 0,-1 0 0,0 1 0,0-1 0,0 0 0,0 0 0,0 1 0,0-1 0,0 1 0,-1-1 0,1 1 0,-1-1 0,1 1 0,-1 0 0,1 0 0,-1 0 0,0 0 0,1 0 0,-1 0 0,0 0 0,0 0 0,0 1 0,1-1 0,-1 1 0,0-1 0,0 1 0,0 0 0,0 0 0,0 0 0,0 0 0,0 0 0,-2 0 0,-3 0-433,6 0 208,0-1 0,0 1 0,1 0 0,-1 0 0,0-1 0,0 1-1,0 0 1,0 0 0,1 0 0,-1 0 0,0 0 0,0 0 0,0 0 0,0 1 0,1-1 0,-1 0 0,0 0 0,0 1 0,1-1 0,-1 0-1,0 1 1,0-1 0,1 1 0,-1-1 0,0 1 0,1-1 0,-1 1 0,0-1 0,1 1 0,-1 0 0,0 0 0,11 0-14490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47.915"/>
    </inkml:context>
    <inkml:brush xml:id="br0">
      <inkml:brushProperty name="width" value="0.025" units="cm"/>
      <inkml:brushProperty name="height" value="0.025" units="cm"/>
    </inkml:brush>
  </inkml:definitions>
  <inkml:trace contextRef="#ctx0" brushRef="#br0">38 41 8840,'-5'-13'10056,"-5"15"-6567,9-1-3341,-1 1 0,0-1 0,1 1 1,-1-1-1,1 1 0,-1 0 0,1 0 0,0 0 0,0 0 0,0 0 0,-1 3 0,0 0 2,1 1 1,0 0 0,0 0-1,1-1 1,0 1 0,0 0-1,0 0 1,3 11 0,-3-16-123,0 0 1,0 1 0,1-1 0,-1 0-1,1 0 1,-1 1 0,1-1 0,-1 0-1,1 0 1,0 0 0,-1 0-1,1 0 1,0 0 0,0 0 0,0 0-1,0 0 1,0-1 0,0 1 0,0 0-1,0 0 1,0-1 0,0 1-1,0-1 1,1 1 0,-1-1 0,0 1-1,0-1 1,0 0 0,1 0 0,-1 1-1,0-1 1,1 0 0,-1 0 0,0 0-1,0-1 1,1 1 0,-1 0-1,0 0 1,0-1 0,1 1 0,-1 0-1,0-1 1,0 0 0,0 1 0,0-1-1,2-1 1,-1 1 138,1-1-1,-1 0 1,0 1-1,0-1 1,0-1-1,0 1 1,0 0-1,0 0 1,0-1-1,-1 1 1,1-1-1,-1 1 1,0-1-1,0 0 1,0 0-1,0 1 1,0-1-1,0 0 1,0-5-1,0-2 335,0 0 0,0 0 0,-1 0 0,-2-14 0,2 23-484,0 0 0,0 0 0,0 0 0,-1 0 0,1 0 0,0 1 0,-1-1 0,1 0 0,0 0 0,-1 0 0,1 0 0,-1 1 0,1-1 1,-1 0-1,0 1 0,1-1 0,-1 0 0,0 1 0,1-1 0,-1 1 0,0-1 0,0 1 0,0-1 0,1 1 0,-1 0 0,0-1 0,0 1 0,0 0 0,0 0 0,0-1 0,0 1 0,0 0 0,-1 0 0,-10 5-1596,11 7-6032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48.960"/>
    </inkml:context>
    <inkml:brush xml:id="br0">
      <inkml:brushProperty name="width" value="0.025" units="cm"/>
      <inkml:brushProperty name="height" value="0.025" units="cm"/>
    </inkml:brush>
  </inkml:definitions>
  <inkml:trace contextRef="#ctx0" brushRef="#br0">1 122 8808,'0'0'16603,"14"5"-15242,-5-2-1181,1 0 0,1 0 1,-1-1-1,0 0 0,0-1 0,1 0 0,-1-1 0,1 0 1,-1 0-1,1-1 0,17-4 0,156-35 66,2 9-1,2 7 1,223 2-1,-374 23-764,22 1-1226,-25-8-3678,-26-1-828,-5-1-5723</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50.228"/>
    </inkml:context>
    <inkml:brush xml:id="br0">
      <inkml:brushProperty name="width" value="0.025" units="cm"/>
      <inkml:brushProperty name="height" value="0.025" units="cm"/>
    </inkml:brush>
  </inkml:definitions>
  <inkml:trace contextRef="#ctx0" brushRef="#br0">230 1 5381,'0'0'18065,"-30"60"-17008,4-25 96,-5 5 0,0 0-448,1-2-353,2-2-288,6-6 0,5-10-96,5-8-448,9-12-1186,3-24-7078,0-6-4100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50.596"/>
    </inkml:context>
    <inkml:brush xml:id="br0">
      <inkml:brushProperty name="width" value="0.025" units="cm"/>
      <inkml:brushProperty name="height" value="0.025" units="cm"/>
    </inkml:brush>
  </inkml:definitions>
  <inkml:trace contextRef="#ctx0" brushRef="#br0">0 0 19090,'0'0'4965,"5"61"-2915,19-36-161,11 3-799,7-3-386,3-2-480,7-2-224,-3-2-2594,-7 0-4997</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54.878"/>
    </inkml:context>
    <inkml:brush xml:id="br0">
      <inkml:brushProperty name="width" value="0.025" units="cm"/>
      <inkml:brushProperty name="height" value="0.025" units="cm"/>
    </inkml:brush>
  </inkml:definitions>
  <inkml:trace contextRef="#ctx0" brushRef="#br0">405 1 18738,'-28'20'2146,"-7"7"-1410,-5 7 161,-4 5-96,2 1-128,-2 1-193,3-2-224,5-2-192,6-8-64,8-5-288,5-9-192,5-6-834,3-9-1024,6-5-1281,2-16-3332</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55.234"/>
    </inkml:context>
    <inkml:brush xml:id="br0">
      <inkml:brushProperty name="width" value="0.025" units="cm"/>
      <inkml:brushProperty name="height" value="0.025" units="cm"/>
    </inkml:brush>
  </inkml:definitions>
  <inkml:trace contextRef="#ctx0" brushRef="#br0">1 1 12908,'0'0'8360,"49"43"-6438,-21-18-545,5 6-384,3 1-256,6-1-353,-1-1-256,1-1-96,-3-3-1153,-4-6-2370,-4-3-2883</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55.574"/>
    </inkml:context>
    <inkml:brush xml:id="br0">
      <inkml:brushProperty name="width" value="0.025" units="cm"/>
      <inkml:brushProperty name="height" value="0.025" units="cm"/>
    </inkml:brush>
  </inkml:definitions>
  <inkml:trace contextRef="#ctx0" brushRef="#br0">113 0 20595,'0'0'3171,"51"5"-1345,-12-3-641,7 0-256,8-2-448,-2 0-417,1 2-609,-12 0-1793,-11 1-1153,-14 0-1058</inkml:trace>
  <inkml:trace contextRef="#ctx0" brushRef="#br0" timeOffset="1">1 136 11627,'0'0'12748,"92"13"-10346,-41-12-1120,8-1-386,1 0-511,-7 0-321,-7 1-1762,-12-1-4131,-9 0-5478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24.591"/>
    </inkml:context>
    <inkml:brush xml:id="br0">
      <inkml:brushProperty name="width" value="0.025" units="cm"/>
      <inkml:brushProperty name="height" value="0.025" units="cm"/>
    </inkml:brush>
  </inkml:definitions>
  <inkml:trace contextRef="#ctx0" brushRef="#br0">0 249 5894,'0'0'25528,"60"-22"-24695,-29 2-321,-2-7-512,4-3 0,3-3-993,-6-3-2242,-7-3-4100,-6-3-9833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56.536"/>
    </inkml:context>
    <inkml:brush xml:id="br0">
      <inkml:brushProperty name="width" value="0.025" units="cm"/>
      <inkml:brushProperty name="height" value="0.025" units="cm"/>
    </inkml:brush>
  </inkml:definitions>
  <inkml:trace contextRef="#ctx0" brushRef="#br0">0 443 9001,'0'0'14899,"10"-14"-13869,48-65-338,-10 15-194,-2-3 1,-2-1-1,37-83 0,-84 206-428,-8 15-58,4-31-1210,2-1 0,-1 68 0,6-105 974,0 1 1,0 0 0,0-1-1,1 1 1,-1 0-1,0-1 1,1 1-1,-1 0 1,1-1 0,0 1-1,-1-1 1,1 1-1,2 2 1,-3-4-59,1 1 0,0 0 0,0-1 1,0 1-1,0-1 0,0 1 0,0-1 0,0 1 0,0-1 1,0 0-1,0 1 0,0-1 0,0 0 0,0 0 0,0 0 1,0 0-1,0 0 0,0 0 0,0 0 0,0 0 0,0 0 0,0-1 1,1 1-1,18-7-6306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56.913"/>
    </inkml:context>
    <inkml:brush xml:id="br0">
      <inkml:brushProperty name="width" value="0.025" units="cm"/>
      <inkml:brushProperty name="height" value="0.025" units="cm"/>
    </inkml:brush>
  </inkml:definitions>
  <inkml:trace contextRef="#ctx0" brushRef="#br0">127 137 11627,'-11'12'2904,"2"-1"-2679,-55 70 2518,58-73-2272,1 0 0,0 1-1,0 0 1,1-1 0,0 2 0,1-1 0,0 0 0,0 1 0,-1 12 0,4-21-440,0 0 1,0 0 0,0 0 0,0 0 0,1 0-1,-1 0 1,0 0 0,1-1 0,-1 1-1,0 0 1,1 0 0,-1 0 0,1 0-1,0 0 1,-1-1 0,1 1 0,-1 0-1,1-1 1,0 1 0,0 0 0,-1-1 0,1 1-1,0-1 1,0 1 0,0-1 0,0 1-1,0-1 1,-1 0 0,1 0 0,0 1-1,0-1 1,0 0 0,0 0 0,0 0-1,0 0 1,0 0 0,0 0 0,0 0 0,0 0-1,0 0 1,0-1 0,0 1 0,0 0-1,1-1 1,5-1 166,0 1 0,-1-1-1,0 0 1,1 0 0,8-5-1,-3-1 19,0 1-1,0-1 0,-2-1 0,1 0 0,-1-1 0,0 0 0,-1 0 0,0-1 0,0 0 0,-2-1 1,1 1-1,-1-2 0,-1 1 0,0-1 0,-1 0 0,-1 0 0,0 0 0,0-1 0,-1 0 0,-1 1 0,0-1 1,-1 0-1,-2-28 0,1 40-214,0 1 0,0-1 1,0 0-1,0 1 1,0-1-1,-1 0 0,1 1 1,0-1-1,-1 0 1,0 1-1,1-1 0,-1 1 1,0-1-1,0 1 1,0-1-1,0 1 0,0 0 1,0-1-1,0 1 0,0 0 1,-1 0-1,1 0 1,0 0-1,-1 0 0,1 0 1,-1 0-1,1 0 1,-1 1-1,1-1 0,-1 0 1,0 1-1,1 0 0,-1-1 1,0 1-1,1 0 1,-1 0-1,-2 0 0,0 0-98,0 1 0,0 0 0,1 1 0,-1-1 0,1 0 0,-1 1 0,1 0 0,-1 0 0,1 0 0,0 0 0,0 1 0,0-1 0,0 1 0,1 0 0,-5 4 0,4-2-340,-1 0 1,1 0 0,0 1-1,0-1 1,1 0-1,0 1 1,-2 6 0,-1 25-5992,5-25 737</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57.243"/>
    </inkml:context>
    <inkml:brush xml:id="br0">
      <inkml:brushProperty name="width" value="0.025" units="cm"/>
      <inkml:brushProperty name="height" value="0.025" units="cm"/>
    </inkml:brush>
  </inkml:definitions>
  <inkml:trace contextRef="#ctx0" brushRef="#br0">106 4 6566,'0'0'15081,"-8"11"-13581,-12 16 486,-34 37 0,52-63-1880,1 1 0,-1-1-1,0 1 1,0 0 0,1 0 0,-1 0 0,1-1 0,-1 2-1,1-1 1,0 0 0,0 0 0,0 0 0,0 0 0,0 1-1,1-1 1,-1 0 0,1 1 0,-1-1 0,1 5-1,1-5-88,0-1 0,0 0-1,1 1 1,-1-1-1,0 0 1,1 1-1,-1-1 1,1 0-1,-1 0 1,1 0-1,-1 0 1,1-1-1,0 1 1,-1 0-1,1-1 1,0 1 0,0-1-1,-1 0 1,1 1-1,0-1 1,0 0-1,0 0 1,0 0-1,-1 0 1,5-1-1,7 1 13,0 0-1,1-1 0,-1-1 0,0 0 1,1-1-1,-1 0 0,17-7 0,-26 9-7,0-1-1,0 0 1,0 0-1,-1 0 1,1-1-1,0 1 1,-1-1-1,1 0 1,-1 0-1,0 0 1,0 0-1,0 0 1,-1-1-1,1 0 1,-1 1-1,0-1 1,0 0-1,0 0 1,0 0-1,-1 0 1,1 0-1,-1-1 1,0 1-1,-1 0 1,1-1-1,0-6 1,-2 9 43,1 0-1,-1 0 1,1 0 0,-1-1 0,0 1-1,0 0 1,0 0 0,0 0 0,0 0-1,0 0 1,0 0 0,-1 1 0,1-1 0,-1 0-1,1 1 1,-1-1 0,0 1 0,1-1-1,-1 1 1,0 0 0,0 0 0,0 0-1,0 0 1,0 0 0,0 0 0,-1 0 0,-3 0-1,0-1-89,0 1 1,0-1-1,-1 1 0,1 1 0,0-1 0,-1 1 0,1 0 0,0 1 0,-8 1 1,13-2-110,0 0 0,0 1 0,0-1 0,-1 1 0,1-1 0,0 1 0,0 0 0,0-1 0,0 1 0,0 0 0,1 0 0,-1-1 0,0 1 0,0 0 0,0 0 0,1 0 0,-1 0 0,0 0 0,1 0 0,-1 1 0,1-1 0,-1 0 0,1 0 0,-1 2 1,-1 31-9789,2-28 6446,0 5-7845</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57.633"/>
    </inkml:context>
    <inkml:brush xml:id="br0">
      <inkml:brushProperty name="width" value="0.025" units="cm"/>
      <inkml:brushProperty name="height" value="0.025" units="cm"/>
    </inkml:brush>
  </inkml:definitions>
  <inkml:trace contextRef="#ctx0" brushRef="#br0">0 1 20916,'0'0'5765</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57.971"/>
    </inkml:context>
    <inkml:brush xml:id="br0">
      <inkml:brushProperty name="width" value="0.025" units="cm"/>
      <inkml:brushProperty name="height" value="0.025" units="cm"/>
    </inkml:brush>
  </inkml:definitions>
  <inkml:trace contextRef="#ctx0" brushRef="#br0">140 0 17617,'0'0'1025,"-11"0"571,5 1-1434,1-1 0,-1 0 0,1 1 0,-1 0-1,1 0 1,-1 1 0,1 0 0,0-1 0,0 2 0,0-1 0,0 1 0,0-1 0,1 1 0,-1 1 0,1-1 0,0 1 0,0-1 0,0 1-1,0 0 1,1 1 0,-1-1 0,1 1 0,0-1 0,0 1 0,1 0 0,0 0 0,0 0 0,0 0 0,-2 7 0,4-10-157,-1 1 1,1-1 0,-1 1-1,1-1 1,0 0 0,0 1-1,0-1 1,0 1-1,0-1 1,0 0 0,1 1-1,-1-1 1,1 0 0,0 1-1,0-1 1,0 0-1,0 0 1,0 1 0,0-1-1,0 0 1,1 0 0,-1 0-1,1-1 1,-1 1 0,1 0-1,0-1 1,0 1-1,0-1 1,0 1 0,0-1-1,2 2 1,1-2 26,0 1 0,1-1 0,-1 1 0,0-1 1,0-1-1,1 1 0,-1-1 0,0 0 0,1 0 0,-1-1 0,0 1 0,1-1 1,8-3-1,-10 2 72,1 0 0,-1 0 0,0-1 0,1 1 1,-1-1-1,0 0 0,-1 0 0,1-1 0,0 1 1,-1-1-1,0 0 0,0 0 0,0 0 0,0 0 0,-1 0 1,1-1-1,-1 1 0,0-1 0,-1 1 0,1-1 1,-1 0-1,0 0 0,0 0 0,0 0 0,-1 0 0,0 0 1,0 0-1,0 1 0,0-1 0,-2-6 0,2 10-133,-1 0 0,1 0 0,-1 1 0,1-1-1,-1 0 1,0 0 0,1 0 0,-1 0 0,0 0-1,0 1 1,0-1 0,1 0 0,-1 1 0,0-1 0,0 1-1,0-1 1,0 1 0,0-1 0,0 1 0,0 0-1,0-1 1,0 1 0,0 0 0,-1 0 0,1 0-1,0 0 1,0 0 0,0 0 0,0 0 0,0 0-1,0 0 1,0 0 0,0 1 0,0-1 0,0 0-1,0 1 1,0-1 0,-1 1 0,-2 1-374,1-1 0,-1 1 0,1-1 0,0 1 0,0 0 0,0 0 1,0 1-1,0-1 0,-4 6 0,4-4-457,0-1 0,1 1-1,0 0 1,0 1 0,0-1 0,1 0 0,-3 7 0,3 4-4548</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6:58.347"/>
    </inkml:context>
    <inkml:brush xml:id="br0">
      <inkml:brushProperty name="width" value="0.025" units="cm"/>
      <inkml:brushProperty name="height" value="0.025" units="cm"/>
    </inkml:brush>
  </inkml:definitions>
  <inkml:trace contextRef="#ctx0" brushRef="#br0">136 25 17617,'0'0'1836,"-11"0"-90,4-1-1510,0 2 0,0-1 0,1 1-1,-1 0 1,0 1 0,0-1 0,1 1 0,-1 0 0,-6 4 0,9-4-120,1 0-1,0 0 1,0 0 0,0 0-1,0 1 1,0-1-1,0 1 1,0 0-1,1 0 1,0 0 0,-1 0-1,1 0 1,0 0-1,1 0 1,-1 1 0,1-1-1,-1 1 1,1 0-1,0-1 1,0 1 0,0 0-1,1 3 1,-1-5-99,1 0 1,0 0-1,-1-1 1,1 1 0,0 0-1,0 0 1,0 0-1,1-1 1,-1 1-1,0 0 1,1 0-1,-1-1 1,1 1 0,-1 0-1,1-1 1,0 1-1,0 0 1,0-1-1,0 1 1,0-1-1,0 1 1,0-1 0,0 0-1,1 0 1,-1 1-1,0-1 1,1 0-1,-1 0 1,2 1-1,3 0 15,0-1 0,0 1-1,0-1 1,0 0-1,0-1 1,0 0 0,9 0-1,-6 0-14,-1-1 1,1 0-1,-1-1 0,0 1 0,1-2 0,-1 1 0,0-1 1,-1 0-1,1-1 0,0 0 0,11-8 0,-15 10 21,-1-1-1,1 0 1,-1 0-1,0 0 1,0 0-1,0 0 0,0 0 1,0-1-1,-1 0 1,1 1-1,-1-1 1,0 0-1,0 0 1,-1 0-1,1 0 1,-1-1-1,0 1 0,0 0 1,0-1-1,-1 1 1,0 0-1,1-1 1,-2 1-1,1-5 1,-1 7-2,1 0 0,-1 0 0,0 1 1,0-1-1,0 0 0,0 1 0,0-1 1,0 0-1,0 1 0,0 0 0,-1-1 1,1 1-1,-1 0 0,1-1 0,-1 1 1,1 0-1,-1 0 0,0 0 0,1 0 1,-1 1-1,0-1 0,0 0 0,0 1 1,1-1-1,-1 1 0,0 0 0,0-1 1,0 1-1,0 0 0,0 0 0,-3 1 1,0-1-49,1 0 0,-1 0-1,0 1 1,1-1 0,-1 1 0,0 1 0,1-1 0,0 1 0,-1-1 0,1 1 0,0 0 0,-4 3 0,3-1-38,0 0 0,1 1-1,-1-1 1,1 1 0,0 0-1,1 0 1,-1 0 0,1 0-1,0 1 1,1-1 0,-1 1-1,-1 7 1,-1 24-8878,5-31 995</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7:00.859"/>
    </inkml:context>
    <inkml:brush xml:id="br0">
      <inkml:brushProperty name="width" value="0.025" units="cm"/>
      <inkml:brushProperty name="height" value="0.025" units="cm"/>
    </inkml:brush>
  </inkml:definitions>
  <inkml:trace contextRef="#ctx0" brushRef="#br0">68 33 12075,'0'-1'502,"1"-1"0,0 1 0,-1-1-1,1 0 1,-1 1 0,1-1 0,-1 1-1,0-1 1,0 0 0,0 1 0,0-1-1,0 0 1,0 1 0,0-1 0,-1-2-1,-5 0 3010,-7 14-3375,7-1 7,0 0 0,0 1 0,1 0 0,0 0 0,1 0 0,0 0 0,0 1 0,1-1 0,0 1 0,1 0-1,1 0 1,-1 11 0,2-21-112,0 0 0,1 0 0,-1 0 0,0 0 0,1 0-1,-1-1 1,1 1 0,-1 0 0,1 0 0,0-1 0,-1 1 0,1 0 0,0-1-1,-1 1 1,1-1 0,0 1 0,0 0 0,-1-1 0,1 0 0,0 1 0,0-1-1,0 0 1,0 1 0,0-1 0,0 0 0,-1 0 0,1 0 0,0 1-1,0-1 1,0 0 0,0 0 0,0-1 0,0 1 0,0 0 0,0 0 0,0 0-1,0-1 1,1 1 0,2-1 116,0 0 0,0 0 1,0 0-1,0 0 0,0 0 0,0-1 0,7-4 0,-7 3-35,0 0-1,-1 0 0,1-1 1,-1 0-1,0 0 0,0 0 1,0 0-1,-1 0 1,1 0-1,-1-1 0,0 1 1,0-1-1,-1 0 0,1 1 1,-1-1-1,0 0 1,-1 0-1,1 0 0,-1 0 1,0 0-1,-1-8 0,1 12-106,0 0 0,0 0 0,-1 0 0,1 0 0,-1 0 0,1 0 0,0 1 0,-1-1 0,0 0 0,1 0 0,-1 1 0,1-1 0,-1 0 0,0 1 0,0-1 0,1 0 0,-1 1 0,0-1 0,0 1-1,0-1 1,0 1 0,0 0 0,1-1 0,-1 1 0,0 0 0,0 0 0,0-1 0,0 1 0,0 0 0,0 0 0,0 0 0,0 0 0,0 0 0,-1 1 0,0-1-130,0 0 0,0 0 0,1 1 1,-1-1-1,1 0 0,-1 1 0,0-1 1,1 1-1,-1 0 0,1-1 0,-1 1 0,1 0 1,-1 0-1,1 0 0,0 0 0,-1 0 1,1 0-1,0 0 0,-2 2 0,-4 25-4908,6-9-3200,1-8-2710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7:01.230"/>
    </inkml:context>
    <inkml:brush xml:id="br0">
      <inkml:brushProperty name="width" value="0.025" units="cm"/>
      <inkml:brushProperty name="height" value="0.025" units="cm"/>
    </inkml:brush>
  </inkml:definitions>
  <inkml:trace contextRef="#ctx0" brushRef="#br0">1 1 22677,'0'0'9033</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7:02.112"/>
    </inkml:context>
    <inkml:brush xml:id="br0">
      <inkml:brushProperty name="width" value="0.025" units="cm"/>
      <inkml:brushProperty name="height" value="0.025" units="cm"/>
    </inkml:brush>
  </inkml:definitions>
  <inkml:trace contextRef="#ctx0" brushRef="#br0">0 251 16111,'0'0'7341,"13"-11"-6664,17-14-417,83-71-8,-97 81-195,0 0 0,-2-1-1,0-1 1,21-32 0,-34 42 1448,-11 17-1046,-15 20-165,16-17-238,1 1 0,1 0 0,0 1 0,0 0 0,2 0 0,-1 0 0,-4 26 0,10-40-111,0 0-1,0-1 1,0 1-1,0 0 1,0-1-1,0 1 1,0 0-1,0 0 1,0-1-1,0 1 1,0 0-1,0-1 0,1 1 1,-1 0-1,0 0 1,0-1-1,1 1 1,-1-1-1,0 1 1,1 0-1,-1-1 1,1 1-1,-1-1 0,1 1 1,-1-1-1,1 1 1,-1-1-1,1 1 1,0 0-1,24-1-2181,-19-1 1308,0-1-1,1 0 1,-1-1-1,0 1 1,-1-1-1,7-4 1,19-18-6588</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7:02.438"/>
    </inkml:context>
    <inkml:brush xml:id="br0">
      <inkml:brushProperty name="width" value="0.025" units="cm"/>
      <inkml:brushProperty name="height" value="0.025" units="cm"/>
    </inkml:brush>
  </inkml:definitions>
  <inkml:trace contextRef="#ctx0" brushRef="#br0">128 1 15727,'-10'9'2157,"-3"1"-1877,-50 47 2492,58-53-2382,1 1 1,0 0 0,0 0-1,1 0 1,-1 0 0,1 1-1,1-1 1,-1 1-1,1-1 1,0 1 0,0 0-1,-2 9 1,4-14-368,0-1 0,0 1 0,0 0 0,0-1 0,1 1-1,-1 0 1,0-1 0,0 1 0,0 0 0,1-1 0,-1 1 0,0 0 0,1-1 0,-1 1 0,0-1 0,1 1 0,-1-1-1,1 1 1,-1-1 0,1 1 0,-1-1 0,1 0 0,-1 1 0,1-1 0,-1 1 0,1-1 0,0 0 0,0 1 0,26 4 226,29-8 27,-46 1-247,0-1-1,-1 0 0,1 0 0,-1-1 1,0 0-1,0 0 0,0-1 0,15-12 1,-21 15-16,0 0 0,0 0 0,0-1 0,0 1 0,0-1 0,0 0 0,-1 0 0,0 0 0,1 0 0,-1-1 0,0 1 0,-1-1 0,1 1 0,0-1 0,-1 1 0,0-1 0,0 0 0,0 0 0,-1 0 0,1 1 0,-1-1 0,0 0 0,0 0 0,0 0 0,-1-6 0,0 8 1,-1-1-1,1 1 1,0 0-1,-1 0 1,0 0-1,1 0 1,-1 0-1,0 1 1,0-1 0,0 0-1,0 1 1,0 0-1,-1-1 1,1 1-1,0 0 1,-1 0-1,1 0 1,0 0-1,-1 1 1,1-1 0,-1 1-1,1-1 1,-1 1-1,0 0 1,1 0-1,-1 0 1,1 0-1,-1 1 1,1-1 0,-4 1-1,-1 0-25,-1 0-1,1 0 0,0 1 1,0 0-1,0 0 0,0 1 1,0 0-1,0 0 0,-9 6 1,-6 21-1545,20-14-2372,3-15 3587,-1-1-1,0 1 1,1-1 0,-1 1-1,1-1 1,-1 1-1,1-1 1,-1 1 0,1-1-1,-1 0 1,1 1-1,-1-1 1,1 0 0,-1 1-1,1-1 1,0 0-1,-1 0 1,1 0 0,-1 1-1,1-1 1,0 0-1,-1 0 1,1 0 0,1 0-1,19 0-8033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25.974"/>
    </inkml:context>
    <inkml:brush xml:id="br0">
      <inkml:brushProperty name="width" value="0.025" units="cm"/>
      <inkml:brushProperty name="height" value="0.025" units="cm"/>
    </inkml:brush>
  </inkml:definitions>
  <inkml:trace contextRef="#ctx0" brushRef="#br0">0 0 14670,'16'27'4644,"-3"2"-4195,5 4 159,2-2-127,1-3-417,5-5-128,-8-6-1282,-1-3-2401,-9-10-3492</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7:02.796"/>
    </inkml:context>
    <inkml:brush xml:id="br0">
      <inkml:brushProperty name="width" value="0.025" units="cm"/>
      <inkml:brushProperty name="height" value="0.025" units="cm"/>
    </inkml:brush>
  </inkml:definitions>
  <inkml:trace contextRef="#ctx0" brushRef="#br0">147 16 18193,'-11'3'1121,"-1"2"-412,-1 0 0,1 0-1,0 2 1,1-1 0,-12 10-1,19-14-513,0 1-1,0 1 0,0-1 0,0 0 0,1 1 0,0 0 1,0 0-1,0 0 0,0 0 0,0 1 0,1-1 1,0 0-1,0 1 0,0 0 0,0 0 0,1-1 0,0 1 1,0 0-1,0 7 0,1-10-190,1 0 0,-1 0 1,1 0-1,-1-1 0,1 1 0,0 0 0,0-1 0,0 1 1,0-1-1,0 1 0,0-1 0,0 1 0,1-1 1,-1 1-1,0-1 0,1 0 0,-1 0 0,1 0 0,0 0 1,-1 0-1,1 0 0,0 0 0,-1-1 0,1 1 1,0-1-1,0 1 0,0-1 0,-1 1 0,1-1 1,0 0-1,0 0 0,3 0 0,8 0 48,-1 1 1,1-1-1,19-4 0,-25 3-31,-1 0 0,0-1 0,0 0 0,0 0 0,0-1 0,0 0 0,0 0 0,-1 0 0,0 0 0,1-1 0,-1 0 0,0 0 0,-1-1 0,6-5 0,-7 7 97,-1-1 1,1 1 0,-1-1-1,1 0 1,-1 0 0,0 0-1,0 0 1,-1 0 0,1 0-1,-1 0 1,0-1 0,0 1-1,0 0 1,-1-1 0,0 1-1,0-1 1,0 1 0,0-1-1,-1 1 1,1-1 0,-2-4-1,0 6-109,1 1 1,0 0-1,0-1 0,-1 1 0,1 0 0,-1 0 0,0 0 0,0 0 0,0 0 0,0 0 0,0 0 0,0 1 0,0-1 1,-1 1-1,1-1 0,0 1 0,-1 0 0,1 0 0,-1 0 0,0 0 0,1 1 0,-1-1 0,0 1 0,1 0 0,-1-1 1,0 1-1,1 0 0,-1 0 0,0 1 0,-4 0 0,0 0-538,-1 0-1,1 0 1,-1 1-1,1 0 1,0 0-1,0 1 1,0 0 0,0 0-1,-12 8 1,0 4-3924,2-1-2006</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7:03.125"/>
    </inkml:context>
    <inkml:brush xml:id="br0">
      <inkml:brushProperty name="width" value="0.025" units="cm"/>
      <inkml:brushProperty name="height" value="0.025" units="cm"/>
    </inkml:brush>
  </inkml:definitions>
  <inkml:trace contextRef="#ctx0" brushRef="#br0">0 171 13100,'0'0'7837,"16"2"-5904,21 0-1044,0-1 0,0-1 0,64-10 0,131-33 458,-118 21-1110,57-12-100,206-31-3194,-375 65 3125,19-1-2023,-34 7-3359,-12 2-660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7:03.498"/>
    </inkml:context>
    <inkml:brush xml:id="br0">
      <inkml:brushProperty name="width" value="0.025" units="cm"/>
      <inkml:brushProperty name="height" value="0.025" units="cm"/>
    </inkml:brush>
  </inkml:definitions>
  <inkml:trace contextRef="#ctx0" brushRef="#br0">0 280 14061,'0'0'6316,"14"-4"-3855,17-9-1490,-1-2 1,0-2-1,-1 0 1,52-42 0,88-95-732,-186 173-244,2 1 1,-1 1-1,2 1 1,1 0-1,-18 40 0,13-8-806,18-18-3173,0-36 3756,1 1 0,-1-1 1,0 1-1,1-1 0,-1 1 1,0-1-1,1 0 1,-1 1-1,1-1 0,-1 1 1,1-1-1,-1 0 0,1 1 1,-1-1-1,1 0 1,-1 0-1,1 1 0,-1-1 1,1 0-1,-1 0 0,1 0 1,0 0-1,-1 0 1,1 0-1,-1 0 0,1 0 1,0 0-1,-1 0 1,1 0-1,-1 0 0,2 0 1,1 0-1352,19 0-6948</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7:03.840"/>
    </inkml:context>
    <inkml:brush xml:id="br0">
      <inkml:brushProperty name="width" value="0.025" units="cm"/>
      <inkml:brushProperty name="height" value="0.025" units="cm"/>
    </inkml:brush>
  </inkml:definitions>
  <inkml:trace contextRef="#ctx0" brushRef="#br0">144 0 14029,'0'0'6732,"-12"1"-4735,7 0-1869,-1-1 0,1 1 0,0-1 0,0 1 0,0 1 0,0-1 0,0 1 1,1 0-1,-1 0 0,0 0 0,1 1 0,0 0 0,-1-1 0,1 2 0,0-1 0,0 0 1,1 1-1,-1 0 0,1 0 0,0 0 0,0 0 0,-4 6 0,3-2 5,0 0 0,0 1 0,0-1-1,1 1 1,1-1 0,0 1 0,-2 13 0,3-20-106,1 0 1,0 0 0,0 0 0,0 0 0,0 0 0,0 0 0,0 0-1,1 0 1,-1 0 0,0 0 0,1 0 0,0 0 0,0 0-1,-1 0 1,1 0 0,0 0 0,0 0 0,1-1 0,-1 1 0,0 0-1,1-1 1,-1 1 0,1-1 0,-1 0 0,1 1 0,-1-1-1,1 0 1,0 0 0,0 0 0,0 0 0,0 0 0,-1 0 0,1-1-1,0 1 1,0-1 0,5 1 0,-1 0 20,1-1 0,-1 1 1,1-1-1,-1-1 0,0 1 0,1-1 0,-1 0 0,1-1 1,-1 1-1,0-1 0,0-1 0,0 1 0,0-1 1,0 0-1,-1 0 0,1-1 0,-1 1 0,0-1 0,0-1 1,0 1-1,0-1 0,-1 1 0,0-1 0,0-1 1,0 1-1,-1 0 0,1-1 0,-1 0 0,-1 0 0,1 0 1,-1 0-1,0 0 0,0 0 0,-1-1 0,0 1 1,0-1-1,-1 1 0,1-9 0,-2 14-64,1-1 0,0 1 0,-1-1 1,0 1-1,1-1 0,-1 1 0,0-1 0,1 1 0,-1 0 0,0-1 0,0 1 0,0 0 1,0 0-1,0 0 0,-1-1 0,1 1 0,0 0 0,0 1 0,-1-1 0,1 0 0,-1 0 1,1 1-1,-1-1 0,1 0 0,-1 1 0,1 0 0,-1-1 0,1 1 0,-1 0 0,1 0 1,-1 0-1,0 0 0,1 0 0,-1 0 0,-2 1 0,2-1-234,-1 0-1,1 1 0,0-1 1,0 1-1,0 0 0,0-1 1,0 1-1,1 0 0,-1 0 1,0 0-1,0 0 0,-2 3 1,2-3-223,1 0 1,1 0 0,-1 1 0,0-1-1,0 0 1,0 0 0,1 1-1,-1-1 1,0 0 0,1 1-1,-1-1 1,1 1 0,0-1-1,-1 1 1,1-1 0,0 1-1,0-1 1,0 1 0,0 2 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7:04.294"/>
    </inkml:context>
    <inkml:brush xml:id="br0">
      <inkml:brushProperty name="width" value="0.025" units="cm"/>
      <inkml:brushProperty name="height" value="0.025" units="cm"/>
    </inkml:brush>
  </inkml:definitions>
  <inkml:trace contextRef="#ctx0" brushRef="#br0">171 1 11115,'0'0'18748,"-7"9"-18689,-22 32-11,28-40-68,1 0 0,-1-1-1,1 1 1,-1 0 0,1-1 0,-1 1 0,1 0 0,-1 0 0,1-1 0,-1 1 0,1 0 0,0 0 0,0 0-1,-1-1 1,1 1 0,0 0 0,0 0 0,0 0 0,0 0 0,0 0 0,0-1 0,0 1 0,0 0 0,0 0 0,0 0-1,1 0 1,-1 0 0,0-1 0,1 1 0,-1 0 0,0 0 0,1 0 0,-1-1 0,1 1 0,-1 0 0,1-1 0,-1 1-1,1 0 1,0-1 0,-1 1 0,1-1 0,0 1 0,0-1 0,-1 1 0,1-1 0,1 1 0,4 1-245,1-1 1,-1 0 0,0 0 0,0 0-1,10-1 1,3 1-580,-15-1 798,-1 1 1,1 0-1,-1 0 0,0 0 1,1 0-1,-1 1 0,0-1 1,0 1-1,1 0 0,-1 0 1,-1 0-1,1 0 0,0 0 1,-1 1-1,1-1 0,-1 1 1,1 0-1,-1-1 1,0 1-1,2 6 0,-3-7 136,0 0-1,-1 1 1,1-1-1,-1 0 1,0 1-1,0-1 1,0 1-1,0-1 1,0 1-1,-1-1 1,1 0-1,-1 1 1,1-1-1,-1 0 1,0 1-1,0-1 1,0 0-1,0 0 1,-1 0-1,1 0 1,0 0 0,-1 0-1,1 0 1,-1 0-1,0 0 1,0-1-1,0 1 1,0-1-1,0 1 1,0-1-1,-3 1 1,-7 7 149,-1-2 1,0 0 0,0-1 0,0 0 0,-1-1-1,0 0 1,0-1 0,-1-1 0,1 0-1,-1-1 1,-22 1 0,35-3-403,1 0 1,-1-1-1,0 1 0,0 0 0,0 0 1,1-1-1,-1 1 0,0-1 1,0 0-1,1 1 0,-1-1 0,0 0 1,1 0-1,-1 0 0,1 0 1,-1 0-1,-1-3 0,1 1-568,0 0-1,0 0 1,0 0-1,1 0 0,-1 0 1,1 0-1,0 0 1,0 0-1,-1-6 1,-3-26-8713</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47:04.668"/>
    </inkml:context>
    <inkml:brush xml:id="br0">
      <inkml:brushProperty name="width" value="0.025" units="cm"/>
      <inkml:brushProperty name="height" value="0.025" units="cm"/>
    </inkml:brush>
  </inkml:definitions>
  <inkml:trace contextRef="#ctx0" brushRef="#br0">0 13 19410,'0'0'2082,"86"-1"737,-32 1-1185,4 0-1154,0 0-544,5-2-3267,-2-7-7303</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6:50.558"/>
    </inkml:context>
    <inkml:brush xml:id="br0">
      <inkml:brushProperty name="width" value="0.025" units="cm"/>
      <inkml:brushProperty name="height" value="0.025" units="cm"/>
    </inkml:brush>
  </inkml:definitions>
  <inkml:trace contextRef="#ctx0" brushRef="#br0">3 0 16047,'0'0'5445,"1"64"-4740,-2-33-385,-2-4-192,3 1-96,0-5-192,0-6-1505,6-6-802,0-10-1504</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6:50.887"/>
    </inkml:context>
    <inkml:brush xml:id="br0">
      <inkml:brushProperty name="width" value="0.025" units="cm"/>
      <inkml:brushProperty name="height" value="0.025" units="cm"/>
    </inkml:brush>
  </inkml:definitions>
  <inkml:trace contextRef="#ctx0" brushRef="#br0">0 113 16207,'0'0'3540,"8"-9"-2318,-7 8-1193,4-5 125,-1 1 1,1-1 0,1 1-1,-1 0 1,1 1 0,0-1-1,0 1 1,0 0 0,1 1-1,-1-1 1,14-3 0,27-7 704,63-10 0,-93 21-847,0 1-1,0 1 1,0 0-1,0 1 0,1 1 1,-1 1-1,24 5 0,-38-6 35,0 0 0,1 1-1,-1-1 1,0 0 0,0 1-1,0 0 1,0 0 0,0 0-1,0 0 1,0 0 0,-1 0 0,1 1-1,-1 0 1,0-1 0,0 1-1,0 0 1,0 0 0,0 0-1,-1 0 1,1 0 0,-1 0-1,0 1 1,1-1 0,-2 0-1,1 1 1,0-1 0,-1 1 0,0-1-1,1 1 1,-1-1 0,-1 1-1,0 5 1,0 0 214,-1 1 1,0 0-1,0 0 1,-1-1-1,0 0 0,-1 1 1,0-1-1,-1-1 1,0 1-1,-8 10 0,0-2 36,-1-1 0,-1-1 0,-1 0-1,0-1 1,0 0 0,-27 15-1,31-22-144,-1 0 1,0-1-1,0 0 0,-1 0 0,1-2 0,-1 0 0,0 0 0,0-2 0,-1 1 0,-19-1 0,32-1-231,1-1 1,-1 0-1,0 0 0,0 0 0,1-1 1,-1 1-1,1 0 0,-1-1 1,0 1-1,1-1 0,-1 1 1,1-1-1,-1 0 0,1 0 0,-1 1 1,-1-3-1,2 2-59,1 1 0,-1-1 1,1 0-1,-1 0 0,1 1 0,0-1 1,0 0-1,-1 0 0,1 0 0,0 1 0,0-1 1,0 0-1,0 0 0,0 0 0,0 0 1,0 0-1,0 1 0,0-1 0,0 0 0,0 0 1,1 0-1,-1 1 0,1-2 0,0-2-605,1 0 0,1 0 0,-1 0 0,1 0 0,0 1 0,-1-1 0,1 1-1,1 0 1,-1 0 0,6-4 0,19-12-7077</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6:52.392"/>
    </inkml:context>
    <inkml:brush xml:id="br0">
      <inkml:brushProperty name="width" value="0.025" units="cm"/>
      <inkml:brushProperty name="height" value="0.025" units="cm"/>
    </inkml:brush>
  </inkml:definitions>
  <inkml:trace contextRef="#ctx0" brushRef="#br0">7 1 18610,'-4'-1'1537,"2"1"-480,7 6-865,7 7 257,4 0-1,5 4-320,-1 2-64,3-1-416,-1 0-1186,-5 0-159,-7 0-866,-3-4-1697,-7 0-1985</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6:52.751"/>
    </inkml:context>
    <inkml:brush xml:id="br0">
      <inkml:brushProperty name="width" value="0.025" units="cm"/>
      <inkml:brushProperty name="height" value="0.025" units="cm"/>
    </inkml:brush>
  </inkml:definitions>
  <inkml:trace contextRef="#ctx0" brushRef="#br0">7 181 10282,'0'0'7463,"-7"-49"-5637,19 36-193,5-1-544,7 0-480,1-2-417,7 0-160,1-1-64,0-3-1986,-2-2-4388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7:37:03.127"/>
    </inkml:context>
    <inkml:brush xml:id="br0">
      <inkml:brushProperty name="width" value="0.025" units="cm"/>
      <inkml:brushProperty name="height" value="0.025" units="cm"/>
    </inkml:brush>
  </inkml:definitions>
  <inkml:trace contextRef="#ctx0" brushRef="#br0">130 35 11659,'0'0'12417,"-11"2"-11008,6-1-1306,-1 0-1,1 0 0,-1 1 0,1 0 0,0 0 0,-1 0 0,1 1 0,0-1 1,0 1-1,1 0 0,-1 1 0,1-1 0,-1 1 0,1 0 0,0 0 0,1 0 1,-1 0-1,1 1 0,0 0 0,0 0 0,0-1 0,-3 9 0,3-6 4,1 0-1,-1-1 0,1 1 0,1 0 0,-1 0 1,1 0-1,1 0 0,-1 13 0,1-19-86,1 1-1,-1 0 1,0-1-1,1 1 0,-1 0 1,1-1-1,-1 1 1,1 0-1,0-1 1,0 1-1,0-1 0,0 1 1,0-1-1,0 0 1,0 1-1,0-1 1,0 0-1,1 0 0,-1 0 1,1 0-1,-1 0 1,1 0-1,-1 0 1,1-1-1,-1 1 0,1 0 1,0-1-1,-1 1 1,1-1-1,0 0 0,-1 1 1,1-1-1,0 0 1,0 0-1,-1 0 1,1 0-1,0-1 0,2 0 1,2 0 64,-1 0-1,0-1 1,0 0 0,0 0 0,0 0-1,0-1 1,-1 0 0,1 0 0,-1 0-1,1 0 1,-1-1 0,0 1 0,-1-1-1,1 0 1,-1-1 0,1 1 0,-1 0-1,0-1 1,-1 0 0,4-6 0,2-7 222,0-1 1,0 1 0,-2-1 0,6-25 0,-8 8-306,-30 90 0,26-52 0,-5 8 0,1 1 0,0 0 0,1 0 0,1 0 0,-1 1 0,2-1 0,0 0 0,0 1 0,1-1 0,2 21 0,-1-29-60,1-1 1,-1 0-1,0 0 0,1 1 1,0-1-1,-1 0 1,1 0-1,0-1 0,0 1 1,0 0-1,1-1 0,-1 1 1,0-1-1,0 1 1,1-1-1,-1 0 0,1 0 1,-1 0-1,1-1 0,0 1 1,-1-1-1,1 1 1,-1-1-1,4 0 0,5 1-705,-1 0 0,1-1 0,-1 0 0,1-1 1,9-2-1,9-6-6576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26.458"/>
    </inkml:context>
    <inkml:brush xml:id="br0">
      <inkml:brushProperty name="width" value="0.025" units="cm"/>
      <inkml:brushProperty name="height" value="0.025" units="cm"/>
    </inkml:brush>
  </inkml:definitions>
  <inkml:trace contextRef="#ctx0" brushRef="#br0">49 296 13741,'0'0'5034,"-9"-11"-2642,3 4-1836,3 4-419,0 1 1,0-1-1,0 0 1,1 0-1,-1-1 1,1 1-1,0 0 1,0-1-1,0 1 1,1-1-1,-1 0 1,1 0-1,0 1 1,0-1-1,0 0 1,0 0-1,1 0 1,-1 0-1,1 0 0,1-4 1,2-4 103,0 1 1,1 0-1,0 0 1,1 0-1,0 1 1,1-1-1,0 1 1,1 0-1,0 1 1,0 0-1,1 0 0,11-9 1,-13 12-143,-1 1 0,2-1 0,-1 1 1,1 1-1,-1-1 0,1 1 0,0 1 0,1-1 1,-1 1-1,1 0 0,-1 1 0,1 0 0,0 0 0,0 0 1,0 1-1,0 1 0,0-1 0,14 2 0,-17 0-79,0 1 0,-1 0-1,1 0 1,-1 0 0,1 0-1,-1 1 1,0 0 0,0-1-1,0 2 1,-1-1 0,1 0-1,-1 1 1,1-1 0,-1 1 0,0 0-1,-1 0 1,1 1 0,-1-1-1,1 0 1,-1 1 0,-1-1-1,1 1 1,-1 0 0,2 6-1,2 9 55,-1 1-1,-1 1 1,-1-1-1,-1 27 1,-1-42-46,-3 52 69,3-56-88,-1-1 0,1 1 0,0 0 1,0 0-1,-1-1 0,1 1 0,-1 0 1,1-1-1,-1 1 0,0 0 1,1-1-1,-1 1 0,0-1 0,0 1 1,0-1-1,0 0 0,-1 1 0,1-1 1,0 0-1,-1 0 0,1 0 1,0 0-1,-1 0 0,1 0 0,-1 0 1,0 0-1,-2 0 0,4-1-9,0 0 1,-1 0-1,1-1 0,0 1 0,-1 0 0,1-1 1,-1 1-1,1 0 0,0-1 0,0 1 0,-1 0 1,1-1-1,0 1 0,0-1 0,-1 1 0,1 0 1,0-1-1,0 1 0,0-1 0,0 1 0,0-1 1,-1 1-1,1-1 0,0 1 0,0-1 0,0 1 1,0 0-1,1-1 0,-1 1 0,0-1 0,0 1 1,0-1-1,0 1 0,0-1 0,0 1 0,1 0 1,-1-1-1,0 1 0,0-1 0,1 1 0,-1 0 0,1-1 1,0-1-7,-1 0 0,1 0 0,0 1 0,0-1 0,-1 0 0,1 1 0,1-1 0,-1 1 0,0-1 0,0 1 0,1 0 0,1-2 0,1 1-1,0 1 0,0-1 0,0 1 0,0 0 0,0 0 0,1 1 0,-1-1 0,0 1 0,0 0 0,1 0 0,-1 1 0,0-1 0,0 1 0,0 0 0,1 0 0,-1 0 1,0 0-1,0 1 0,-1 0 0,1 0 0,0 0 0,0 0 0,-1 0 0,1 1 0,-1 0 0,0 0 0,0 0 0,0 0 0,0 0 0,-1 0 0,4 5 0,-3-3 21,0 1 1,0-1-1,0 0 0,0 1 0,-1 0 1,0 0-1,0 0 0,0 0 0,-1 0 1,0 0-1,0 0 0,-1 0 0,0 0 1,0 0-1,0 0 0,-1 1 0,0-1 1,0 0-1,0 0 0,-1 0 0,-3 8 1,0-6 56,0 1 1,0-1 0,-1 0 0,-1-1 0,1 1 0,-1-1 0,0 0-1,-1-1 1,0 0 0,0 0 0,0 0 0,-1-1 0,1-1 0,-1 1 0,0-1-1,-1-1 1,1 0 0,-1 0 0,1-1 0,-1 0 0,0-1 0,0 0-1,0 0 1,1-1 0,-12-1 0,18 1-155,0-1 1,-1 0-1,1 0 1,0 0-1,0 0 0,1 0 1,-1-1-1,0 1 1,0-1-1,1 0 1,-1 0-1,1 0 0,-1 0 1,1 0-1,0 0 1,-3-4-1,4 4-2,0 1 0,0 0 0,0-1 0,1 1 0,-1 0 0,0-1 0,1 1 0,-1-1 0,1 1 0,0-1 0,-1 1 1,1-1-1,0 1 0,0-1 0,0 1 0,0-1 0,0 1 0,0-1 0,0 1 0,1-1 0,-1 1 0,0-1 0,1 1 0,-1-1 0,1 1 0,0-1 0,-1 1 0,1 0 0,0-1 0,0 1 0,0 0 0,0 0 0,0 0 0,3-2 1,35-24-8645,-17 14 2264</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6:54.147"/>
    </inkml:context>
    <inkml:brush xml:id="br0">
      <inkml:brushProperty name="width" value="0.025" units="cm"/>
      <inkml:brushProperty name="height" value="0.025" units="cm"/>
    </inkml:brush>
  </inkml:definitions>
  <inkml:trace contextRef="#ctx0" brushRef="#br0">33 294 2338,'-16'3'11759,"15"-2"-11437,0 0 0,0-1 0,0 1-1,0 0 1,0 0 0,0-1 0,0 1 0,0 0-1,0 0 1,0 0 0,1 0 0,-1 0 0,0 1-1,1-1 1,-1 0 0,1 0 0,-1 0 0,1 0-1,0 1 1,-1-1 0,1 0 0,0 0 0,0 1-1,0-1 1,0 2 0,3-2-21,1-1-1,-1 0 1,0 0 0,1 0 0,-1 0-1,0-1 1,0 0 0,1 1-1,-1-1 1,0 0 0,4-2 0,4-3-189,0-1 0,-1 0 0,0 0 0,-1-1 0,0 0 0,0 0 0,-1-1 1,0-1-1,0 1 0,-1-1 0,0 0 0,-1-1 0,10-20 0,-16 31-108,0-1-1,0 1 1,0 0-1,0 0 1,1-1 0,-1 1-1,0 0 1,0-1-1,0 1 1,0 0-1,0-1 1,0 1-1,0 0 1,0 0 0,0-1-1,0 1 1,0 0-1,0-1 1,0 1-1,0 0 1,0-1-1,0 1 1,0 0 0,0-1-1,0 1 1,0 0-1,-1-1 1,1 1-1,0 0 1,0 0-1,0-1 1,0 1 0,-1 0-1,1 0 1,0-1-1,0 1 1,-1 0-1,1 0 1,0 0-1,-1-1 1,-12 9-20,-13 19-71,20-19 96,0 1 0,1 0 0,0 0 0,0 1 0,1 0 0,1-1 0,-1 1 0,2 0 0,-1 1 0,1-1 0,1 0 0,-1 13 0,2-23-6,1 1 0,-1-1 0,0 1 0,0-1 0,1 1 0,-1 0 0,0-1 0,1 1 0,-1-1 0,0 1 0,1-1 0,-1 1 0,1-1 0,-1 0 0,1 1 0,-1-1 0,1 1-1,-1-1 1,1 0 0,-1 0 0,1 1 0,0-1 0,-1 0 0,1 0 0,-1 0 0,1 0 0,0 1 0,-1-1 0,1 0 0,0 0 0,-1 0 0,1 0 0,-1 0 0,1-1 0,0 1 0,-1 0 0,1 0 0,0 0 0,-1-1 0,1 1-1,0-1 1,29-11 306,-14 0-216,0 0 0,-1-1 1,-1-1-1,0 0 0,-1-1 0,0 0 1,14-24-1,-7 7-90,-2-1 0,0 0 0,11-37 0,-22 46 10,-5 15-46,-4 9-177,-16 42 135,-9 17 242,2 1 0,3 1 0,-27 123 0,47-158-63,1 0 1,1 0 0,5 34-1,0 22 113,-22-111 461,12 9-794,1 0 0,1-1 0,0-34 0,2 49 44,1 0 0,0-1 0,1 1 0,-1 0 0,1 0 0,1 0 0,-1 0 0,1 0 0,0 0 0,0 0 1,1 1-1,-1-1 0,1 1 0,1-1 0,-1 1 0,7-7 0,-8 10-278,0 1-1,0 0 0,0 0 1,0 0-1,0 0 1,0 0-1,0 1 1,1-1-1,-1 1 0,0-1 1,0 1-1,1 0 1,-1 0-1,0 0 1,4 0-1,10 0-6137,-1-2-2774</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6:54.517"/>
    </inkml:context>
    <inkml:brush xml:id="br0">
      <inkml:brushProperty name="width" value="0.025" units="cm"/>
      <inkml:brushProperty name="height" value="0.025" units="cm"/>
    </inkml:brush>
  </inkml:definitions>
  <inkml:trace contextRef="#ctx0" brushRef="#br0">0 0 14061,'0'0'16432</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6:55.190"/>
    </inkml:context>
    <inkml:brush xml:id="br0">
      <inkml:brushProperty name="width" value="0.025" units="cm"/>
      <inkml:brushProperty name="height" value="0.025" units="cm"/>
    </inkml:brush>
  </inkml:definitions>
  <inkml:trace contextRef="#ctx0" brushRef="#br0">22 1 11627,'0'0'11050,"-11"66"-10121,6-33-448,0-1-417,4-1-96,1-5-1153,0-7-737,0-8-641,3-6-832</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6:55.657"/>
    </inkml:context>
    <inkml:brush xml:id="br0">
      <inkml:brushProperty name="width" value="0.025" units="cm"/>
      <inkml:brushProperty name="height" value="0.025" units="cm"/>
    </inkml:brush>
  </inkml:definitions>
  <inkml:trace contextRef="#ctx0" brushRef="#br0">5 103 11179,'0'0'2407,"-2"-8"-37,0-26-282,2 32-1966,0 1 0,0 0 0,1-1 0,-1 1 0,1 0 0,-1-1 0,1 1 0,0 0 0,-1 0 0,1-1 0,0 1-1,0 0 1,0 0 0,0 0 0,0 0 0,0 0 0,0 0 0,0 1 0,0-1 0,1 0 0,-1 0 0,2 0 0,32-11 1207,-26 10-830,14-4-107,-1 1 0,1 1 0,-1 1-1,1 1 1,0 1 0,0 1-1,23 4 1,-44-4-387,0 0 0,0 0 1,0 0-1,0 1 0,0-1 0,-1 1 1,1 0-1,0-1 0,0 1 0,0 0 0,0 0 1,-1 0-1,1 0 0,0 1 0,-1-1 0,1 0 1,-1 1-1,0-1 0,1 1 0,-1-1 0,0 1 1,0-1-1,0 1 0,0 0 0,0 0 0,0 0 1,0 0-1,-1-1 0,1 1 0,-1 0 0,1 0 1,-1 0-1,0 0 0,0 0 0,0 0 0,0 0 1,0 0-1,0 0 0,-1 0 0,0 4 0,-1 1 67,0 1 0,0-1-1,-1 1 1,0-1-1,-1 0 1,1 0-1,-1 0 1,-1-1-1,-4 7 1,-25 19 618,27-26-574,0-1 0,1 1 0,0 0 0,0 0 0,0 1 0,1 0 0,-7 12 0,59-18-656,-35-1 387,0 0 0,1 1 1,-1 0-1,0 1 0,0 1 0,15 4 0,-24-6 135,0 0 0,-1 0 0,1 1 1,-1-1-1,1 0 0,-1 1 0,0 0 0,1-1 0,-1 1 1,0 0-1,0 0 0,0 0 0,-1 0 0,1 1 1,0-1-1,-1 0 0,0 1 0,1-1 0,-1 1 0,0 0 1,0-1-1,0 1 0,-1 0 0,1 0 0,-1-1 1,1 1-1,-1 0 0,0 0 0,0 0 0,0-1 1,-1 1-1,1 0 0,-2 4 0,1-3 132,-1 1 0,0-1 0,0 1 0,-1-1 0,1 0 0,-1 0 0,0 0 0,0 0 0,0 0 0,0-1 0,-1 1 0,0-1 0,1 0 0,-1 0 0,0 0 0,-1-1 0,1 1 0,0-1 0,-9 3 0,-1 0 480,1 0 1,-2 0-1,1-2 0,0 0 0,-20 2 1,25-4-350,-4 0-89,-1 0 1,1-1-1,-16-1 0,27 1-174,1 0 0,0 0 0,-1 0-1,1 0 1,0 0 0,-1 0 0,1 0 0,0-1-1,-1 1 1,1 0 0,0-1 0,-1 1 0,1-1-1,0 0 1,0 1 0,0-1 0,0 0 0,-1 0 0,1 0-1,0 1 1,0-1 0,0 0 0,1-1 0,-1 1-1,0 0 1,0 0 0,1 0 0,-1 0 0,0-1 0,1 1-1,-1 0 1,1 0 0,0-1 0,-1 1 0,1 0-1,0-1 1,0 1 0,0-1 0,0 1 0,0 0 0,0-2-1,3-1-564,0 1-1,0 0 0,0 0 0,0 0 0,1 0 0,-1 0 1,1 1-1,0 0 0,0-1 0,0 1 0,0 1 1,0-1-1,6-1 0,12-8-3542,10-9-3530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6:55.994"/>
    </inkml:context>
    <inkml:brush xml:id="br0">
      <inkml:brushProperty name="width" value="0.025" units="cm"/>
      <inkml:brushProperty name="height" value="0.025" units="cm"/>
    </inkml:brush>
  </inkml:definitions>
  <inkml:trace contextRef="#ctx0" brushRef="#br0">0 0 19154,'0'0'8905,"6"59"-8041,-6-28-447,0 1-289,0 0-96,0-2 0,0-4-513,0-3-800,0-6-1345,0-5-481,0-4-320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6:56.336"/>
    </inkml:context>
    <inkml:brush xml:id="br0">
      <inkml:brushProperty name="width" value="0.025" units="cm"/>
      <inkml:brushProperty name="height" value="0.025" units="cm"/>
    </inkml:brush>
  </inkml:definitions>
  <inkml:trace contextRef="#ctx0" brushRef="#br0">18 0 13485,'0'0'14285,"0"54"-13388,-3-30-384,1 3-385,-2 0-64,3-1-160,1-2-801,0-5-1057,0-3-865,-2-6-960,1-6-257,-4-2-1569</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6:56.681"/>
    </inkml:context>
    <inkml:brush xml:id="br0">
      <inkml:brushProperty name="width" value="0.025" units="cm"/>
      <inkml:brushProperty name="height" value="0.025" units="cm"/>
    </inkml:brush>
  </inkml:definitions>
  <inkml:trace contextRef="#ctx0" brushRef="#br0">3 163 6150,'0'0'5968,"0"-11"-2551,-1 7-3227,1 0 81,-1 1 1,1-1-1,-1 0 0,1 1 0,0-1 1,1 0-1,-1 0 0,1 1 0,-1-1 0,1 0 1,0 1-1,1-1 0,-1 1 0,0 0 0,1-1 1,0 1-1,0 0 0,0 0 0,0 0 1,1 0-1,-1 0 0,1 0 0,3-2 0,8-4 71,1 0-1,0 2 0,1 0 0,-1 1 0,1 0 1,1 1-1,-1 1 0,1 0 0,-1 2 0,1 0 1,27 0-1,-42 2-334,-1 0 1,0-1-1,0 1 1,0 0-1,0 1 0,0-1 1,0 0-1,0 0 1,0 0-1,0 1 0,0-1 1,0 0-1,0 1 1,0-1-1,0 1 0,0-1 1,0 1-1,-1-1 1,1 1-1,0 0 0,0 0 1,0-1-1,-1 1 1,1 0-1,0 0 0,-1 0 1,1 0-1,-1-1 1,1 3-1,0-1 46,-1 0-1,0 1 1,0-1 0,0 1-1,0-1 1,0 1 0,0-1 0,-1 0-1,1 1 1,-1-1 0,0 0-1,-1 4 1,-1 3 263,-2-1 0,1 1 0,-1-1 0,0 0 0,-12 14 0,11-16-204,1 0 1,-1 0 0,-1-1 0,1 1 0,-1-1 0,0-1 0,0 0 0,0 0-1,-1 0 1,1-1 0,-1 0 0,0 0 0,-14 3 0,41-24-16305,-1 9 5516</inkml:trace>
  <inkml:trace contextRef="#ctx0" brushRef="#br0" timeOffset="1">394 246 19058,'0'0'7687,"77"-16"-7462,-44 10-161,0 4-929,-5 2-2114,-5 0-993,-4 3-3203</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6:57.035"/>
    </inkml:context>
    <inkml:brush xml:id="br0">
      <inkml:brushProperty name="width" value="0.025" units="cm"/>
      <inkml:brushProperty name="height" value="0.025" units="cm"/>
    </inkml:brush>
  </inkml:definitions>
  <inkml:trace contextRef="#ctx0" brushRef="#br0">1 1 18930,'0'0'6054,"0"69"-6022,0-42-321,3-2-2241,-2 0-1538,0-7-2434</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6:57.360"/>
    </inkml:context>
    <inkml:brush xml:id="br0">
      <inkml:brushProperty name="width" value="0.025" units="cm"/>
      <inkml:brushProperty name="height" value="0.025" units="cm"/>
    </inkml:brush>
  </inkml:definitions>
  <inkml:trace contextRef="#ctx0" brushRef="#br0">1 46 14029,'0'0'8745,"9"-7"-7827,-4 3-842,1 0 0,-1 1-1,1-1 1,0 1 0,0 0 0,0 1 0,1-1 0,-1 1 0,0 0 0,1 1-1,-1 0 1,1 0 0,8 0 0,47-1 113,-22 0-121,52 4-1,-83-2-74,0 1-1,0 1 1,0-1-1,0 1 1,0 1 0,-1 0-1,1 0 1,-1 1-1,0 0 1,0 0-1,10 8 1,-16-11 33,0 1 0,-1-1 0,1 0 1,0 1-1,-1 0 0,0-1 0,1 1 0,-1 0 0,0-1 1,0 1-1,0 0 0,0 0 0,0 0 0,0 0 0,-1 0 1,1 0-1,0 1 0,-1-1 0,0 0 0,0 0 0,1 0 1,-1 0-1,-1 4 0,0-2 127,0 0 1,-1 0-1,0 0 1,1 0-1,-1-1 1,0 1-1,-1-1 0,1 1 1,-1-1-1,1 0 1,-6 5-1,-8 5 641,0 0 0,-1-1 0,-32 17 0,48-29-786,-15 10 185,-1-1 1,0 0-1,0-2 0,-1 0 0,0-1 0,-1 0 0,1-2 1,-1 0-1,0-1 0,-26 0 0,44-3-314,0 0 1,0 0-1,0 0 0,-1 0 1,1 0-1,0 0 0,0 0 1,0 0-1,0-1 0,0 1 1,0 0-1,-1-1 0,1 1 1,0-1-1,0 0 1,0 1-1,0-1 0,1 0 1,-1 1-1,0-1 0,0 0 1,0 0-1,0 0 0,1 0 1,-1 0-1,0 0 0,1 0 1,-1 0-1,1 0 0,-1 0 1,1 0-1,0 0 0,-1 0 1,1 0-1,0 0 0,0-1 1,0 1-1,0 0 0,0 0 1,0 0-1,0-2 1,1-1-523,0 1 0,0-1 0,0 1 0,0-1 0,0 1 0,1 0 0,0-1 0,-1 1 0,1 0 0,0 0 0,1 0 0,2-3 0,15-13-6655</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6:57.702"/>
    </inkml:context>
    <inkml:brush xml:id="br0">
      <inkml:brushProperty name="width" value="0.025" units="cm"/>
      <inkml:brushProperty name="height" value="0.025" units="cm"/>
    </inkml:brush>
  </inkml:definitions>
  <inkml:trace contextRef="#ctx0" brushRef="#br0">39 4 18289,'0'0'13869,"61"-4"-13644,-28 4-129,5 0-128,-2 1-1057,-10 2-1442,-10-2-2113</inkml:trace>
  <inkml:trace contextRef="#ctx0" brushRef="#br0" timeOffset="1">0 108 13100,'0'0'9642,"79"5"-8201,-34-6-224,3-6-416,1 3-385,-9 4-320,-1 0-1025,-3 2-3235,-2 0-5605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26.818"/>
    </inkml:context>
    <inkml:brush xml:id="br0">
      <inkml:brushProperty name="width" value="0.025" units="cm"/>
      <inkml:brushProperty name="height" value="0.025" units="cm"/>
    </inkml:brush>
  </inkml:definitions>
  <inkml:trace contextRef="#ctx0" brushRef="#br0">1 1 17777,'0'0'14093,"18"51"-13997,-3-16-64,0 2-32,0 0-448,0-3-97,-4-7-576,2-5-865,-2-10-1281,-4-12-865,-2 0-2338</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6:59.227"/>
    </inkml:context>
    <inkml:brush xml:id="br0">
      <inkml:brushProperty name="width" value="0.025" units="cm"/>
      <inkml:brushProperty name="height" value="0.025" units="cm"/>
    </inkml:brush>
  </inkml:definitions>
  <inkml:trace contextRef="#ctx0" brushRef="#br0">0 244 13164,'0'0'7613,"9"-2"-6439,3-1-819,-1-1 0,0 0-1,0-1 1,0 0 0,-1-1 0,0 0-1,0-1 1,0 0 0,16-16-1,81-92 220,-58 59-189,-51 80 555,-22 49 45,18-60-906,0 0 0,1 1 0,1 0 0,0 0 0,1 0 1,1 1-1,0-1 0,1 18 0,1-32-127,0 1 1,0-1-1,0 0 0,0 1 0,1-1 0,-1 1 1,0-1-1,0 0 0,1 1 0,-1-1 0,0 1 1,0-1-1,1 0 0,-1 1 0,1-1 0,-1 0 0,0 0 1,1 1-1,-1-1 0,1 0 0,-1 0 0,0 0 1,1 1-1,-1-1 0,1 0 0,-1 0 0,1 0 1,-1 0-1,1 0 0,-1 0 0,1 0 0,-1 0 1,0 0-1,1 0 0,-1 0 0,1 0 0,-1-1 1,1 1-1,-1 0 0,1 0 0,20-9-2652,4-13-1608,2-10-1917</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6:59.553"/>
    </inkml:context>
    <inkml:brush xml:id="br0">
      <inkml:brushProperty name="width" value="0.025" units="cm"/>
      <inkml:brushProperty name="height" value="0.025" units="cm"/>
    </inkml:brush>
  </inkml:definitions>
  <inkml:trace contextRef="#ctx0" brushRef="#br0">61 77 17553,'-5'10'2631,"-4"8"-1601,-23 44 2168,29-57-2830,1 1 0,0 0-1,0 0 1,0 0 0,1-1 0,0 2 0,0-1 0,1 0 0,0 8 0,0-13-354,0-1 0,1 1 1,-1 0-1,0-1 0,1 1 1,-1-1-1,1 1 0,0-1 1,-1 1-1,1-1 0,-1 1 1,1-1-1,0 1 0,-1-1 1,1 0-1,0 1 0,-1-1 1,1 0-1,0 0 0,-1 0 1,1 1-1,0-1 0,0 0 1,-1 0-1,1 0 0,0 0 1,0 0-1,-1 0 0,1-1 1,0 1-1,0 0 1,-1 0-1,1 0 0,1-1 1,26-8 177,-18 4-163,-1-1 0,0 0 1,0 0-1,-1-1 1,1 0-1,-2-1 1,1 0-1,-1 0 1,10-15-1,-13 18-29,-1 0-1,1-1 1,-1 0 0,0 1-1,-1-1 1,1 0 0,-1 0-1,0-1 1,-1 1 0,1 0-1,-1-1 1,-1 1 0,1-1-1,-1 1 1,0-1 0,0 1-1,-3-10 1,3 14 23,-1 1 0,1-1 0,-1 0 0,0 1 0,0-1 0,0 1 0,0-1 0,0 1 0,0 0 0,0-1 0,0 1 0,0 0 0,-1 0 0,1 0 0,-1 0 0,1 0 0,-1 0 0,1 0-1,-1 0 1,1 1 0,-1-1 0,0 0 0,1 1 0,-1 0 0,0-1 0,1 1 0,-1 0 0,0 0 0,0 0 0,1 0 0,-1 0 0,0 0 0,0 1 0,1-1 0,-1 0 0,0 1 0,1-1 0,-4 3 0,-1-1 3,0 0 1,0 1-1,0-1 0,0 2 0,0-1 0,1 1 1,0-1-1,0 2 0,-6 4 0,7-5-127,-27 35 344,29-37-363,0 0-1,1 0 1,-1 1 0,1-1 0,0 0 0,0 1 0,0-1 0,0 0 0,0 1 0,0 0-1,0-1 1,1 1 0,0-1 0,-1 6 0,2-8-255,1 0-1,-1 1 1,0-1 0,0 0-1,1 0 1,-1 0 0,0 0-1,1 0 1,-1 0-1,0 0 1,0-1 0,1 1-1,-1 0 1,0-1 0,2 0-1,22-14-4802,5-6-2664</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6:59.907"/>
    </inkml:context>
    <inkml:brush xml:id="br0">
      <inkml:brushProperty name="width" value="0.025" units="cm"/>
      <inkml:brushProperty name="height" value="0.025" units="cm"/>
    </inkml:brush>
  </inkml:definitions>
  <inkml:trace contextRef="#ctx0" brushRef="#br0">50 70 18449,'-3'10'2195,"1"-4"-1753,-2 1 68,2 0-1,-1 1 1,1-1 0,0 1 0,0-1 0,1 1 0,0 0 0,1 0 0,0 13 0,1-20-470,0 1 0,-1-1 0,1 0 0,0 0 0,0 0 0,0 1 0,0-1 0,0 0 0,0 0 0,1-1 0,-1 1 0,0 0 0,0 0 0,1 0 0,-1-1 1,0 1-1,1-1 0,-1 1 0,1-1 0,-1 0 0,1 1 0,-1-1 0,1 0 0,-1 0 0,1 0 0,-1 0 0,0 0 0,1 0 0,-1-1 0,3 1 0,2-1 11,1 0 0,0 0 1,-1-1-1,0 0 0,11-4 0,-9 2-24,-1 0 0,0-1 0,0 0 0,0 0 0,-1-1 0,0 0 0,0 0 0,8-11-1,-11 13 47,0 0-1,0 0 0,-1 0 0,1-1 0,-1 1 0,0-1 0,-1 1 0,1-1 0,-1 0 0,0 1 0,0-1 1,0 0-1,-1 0 0,0 0 0,0 0 0,-1-7 0,1 10 8,-1-1 0,-1 1-1,1 0 1,0 0 0,0 0 0,-1 0 0,0 0 0,1 1 0,-1-1-1,0 0 1,0 1 0,1-1 0,-1 1 0,0 0 0,-1-1-1,1 1 1,0 0 0,0 0 0,0 0 0,-1 1 0,1-1-1,0 1 1,-1-1 0,1 1 0,-1 0 0,1 0 0,-4 0 0,-5-1 114,0 1 1,0 0-1,0 1 1,-21 4-1,-14 14 186,44-18-524,0 0-1,0 0 1,0 0-1,0 0 1,0 0-1,0 1 1,1-1-1,-1 0 1,0 1-1,1 0 1,-1-1 0,1 1-1,-1 0 1,1 0-1,0 0 1,0 0-1,0 0 1,-1 4-1,18-15-13179</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0.408"/>
    </inkml:context>
    <inkml:brush xml:id="br0">
      <inkml:brushProperty name="width" value="0.025" units="cm"/>
      <inkml:brushProperty name="height" value="0.025" units="cm"/>
    </inkml:brush>
  </inkml:definitions>
  <inkml:trace contextRef="#ctx0" brushRef="#br0">0 0 26777,'0'0'5990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1.995"/>
    </inkml:context>
    <inkml:brush xml:id="br0">
      <inkml:brushProperty name="width" value="0.025" units="cm"/>
      <inkml:brushProperty name="height" value="0.025" units="cm"/>
    </inkml:brush>
  </inkml:definitions>
  <inkml:trace contextRef="#ctx0" brushRef="#br0">13 1 18578,'0'0'3363,"0"2"-1794,0 13-832,-6 5-96,3 4-385,0-1-192,3-1-577,0-3-2081,0-8-1442,6-8-2466</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2.513"/>
    </inkml:context>
    <inkml:brush xml:id="br0">
      <inkml:brushProperty name="width" value="0.025" units="cm"/>
      <inkml:brushProperty name="height" value="0.025" units="cm"/>
    </inkml:brush>
  </inkml:definitions>
  <inkml:trace contextRef="#ctx0" brushRef="#br0">2 107 4484,'0'0'14312,"-1"-9"-12208,1 6-1972,-1 0 0,1 0 0,0 1 0,0-1 0,0 0 0,1 0-1,-1 0 1,1 1 0,-1-1 0,1 0 0,0 0 0,0 1 0,0-1 0,1 1 0,-1-1 0,0 1 0,1 0 0,0-1 0,-1 1 0,1 0 0,0 0 0,0 0 0,0 0 0,0 0 0,1 1 0,-1-1 0,0 1 0,1-1 0,-1 1 0,1 0-1,5-2 1,6-2 145,0 1-1,0 0 1,0 0-1,1 1 0,-1 1 1,1 1-1,0 0 1,22 2-1,-36-1-264,0 0 1,0 0-1,0 0 0,0 1 1,-1-1-1,1 0 0,0 0 1,0 1-1,0-1 0,0 1 1,0-1-1,0 1 0,0-1 1,-1 1-1,1-1 0,0 1 1,-1 0-1,1-1 0,0 1 1,-1 0-1,1 0 0,0-1 1,-1 1-1,0 0 0,1 0 0,-1 0 1,1 0-1,-1 0 0,0 0 1,0-1-1,1 1 0,-1 0 1,0 0-1,0 0 0,0 0 1,0 0-1,0 0 0,0 0 1,0 0-1,-1 0 0,1 0 1,0 0-1,0 0 0,-1 0 1,1 0-1,0 0 0,-1-1 1,1 1-1,-1 0 0,-1 1 1,-1 4 152,0 1 1,-1-2 0,0 1 0,0 0-1,-8 8 1,-104 79 1355,115-93-1462,36-5 43,-23 0-243,1 2 0,-1 0 0,1 0 1,0 2-1,0-1 0,0 1 0,0 1 1,0 1-1,0 0 0,21 4 0,-32-4 105,0-1-1,0 1 1,0 1-1,0-1 1,0 0-1,0 0 0,0 1 1,0-1-1,0 1 1,-1-1-1,1 1 0,-1 0 1,1 0-1,-1 0 1,0 0-1,1 0 1,-1 0-1,0 0 0,0 0 1,-1 0-1,1 0 1,0 1-1,-1-1 1,1 0-1,-1 1 0,0-1 1,0 0-1,0 1 1,0-1-1,0 0 0,-1 3 1,1-2 114,-1 0 1,0 1-1,1-1 1,-2 0-1,1 0 1,0 0-1,0 0 0,-1 0 1,0 0-1,0 0 1,1-1-1,-2 1 1,1-1-1,0 1 1,0-1-1,-1 0 0,1 0 1,-1 0-1,0 0 1,0 0-1,-3 1 1,-11 2 276,-1-1 1,0 0 0,1-2-1,-2 0 1,1-1 0,0 0-1,-34-5 1,49 4-368,1-1-1,-1 1 1,1 0 0,-1-1 0,1 0-1,0 0 1,-1 1 0,1-1-1,0-1 1,0 1 0,0 0 0,0 0-1,0-1 1,-3-2 0,4 4-3,1-1-1,0 1 1,-1-1 0,1 1 0,0 0 0,0-1-1,-1 1 1,1-1 0,0 1 0,0-1 0,0 1-1,0-1 1,-1 1 0,1-1 0,0 1 0,0-1-1,0 1 1,0-1 0,0 1 0,0-1 0,0 1-1,1-1 1,-1 1 0,0-1 0,0 1 0,0-1-1,19-12-766,29-5-7018,-23 8 545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2.857"/>
    </inkml:context>
    <inkml:brush xml:id="br0">
      <inkml:brushProperty name="width" value="0.025" units="cm"/>
      <inkml:brushProperty name="height" value="0.025" units="cm"/>
    </inkml:brush>
  </inkml:definitions>
  <inkml:trace contextRef="#ctx0" brushRef="#br0">24 0 18834,'0'0'9577,"-21"55"-8969,19-33-415,2 3-97,0-3-96,0-1-192,0-5-1090,5-2-1280,-1-1-769,2-7-577</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3.214"/>
    </inkml:context>
    <inkml:brush xml:id="br0">
      <inkml:brushProperty name="width" value="0.025" units="cm"/>
      <inkml:brushProperty name="height" value="0.025" units="cm"/>
    </inkml:brush>
  </inkml:definitions>
  <inkml:trace contextRef="#ctx0" brushRef="#br0">34 0 18738,'0'0'9032,"-6"64"-8968,3-40-32,0 3-160,0 0-1025,2-2-833,-1-1-1057,-1-5-544,1-2-577,-4-7 352,1-3-3010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3.557"/>
    </inkml:context>
    <inkml:brush xml:id="br0">
      <inkml:brushProperty name="width" value="0.025" units="cm"/>
      <inkml:brushProperty name="height" value="0.025" units="cm"/>
    </inkml:brush>
  </inkml:definitions>
  <inkml:trace contextRef="#ctx0" brushRef="#br0">9 137 11723,'0'0'2627,"-2"-11"36,0 2-2548,1 4 361,0-1-1,0 1 1,0-1-1,1 1 1,0-1-1,0 0 0,0-6 1,1 10-267,0-1 0,0 1 0,-1-1 0,1 1 1,1 0-1,-1-1 0,0 1 0,1 0 0,-1 0 0,1 0 0,-1 0 0,1 0 1,0 0-1,0 0 0,0 1 0,0-1 0,0 1 0,0-1 0,1 1 0,-1 0 0,0 0 1,4-1-1,7-3-20,0 1 0,1 0 0,0 1 0,0 1 0,0 0 0,0 1 0,0 1 0,0 0 0,25 3-1,-37-3-206,-1 0-1,0 0 0,1 1 0,-1-1 1,0 0-1,1 0 0,-1 1 0,0-1 1,0 1-1,1-1 0,-1 1 0,0 0 0,0-1 1,0 1-1,0 0 0,0 0 0,0 0 1,0 0-1,0 0 0,0 0 0,0 0 0,0 0 1,0 0-1,-1 0 0,1 0 0,-1 1 1,1-1-1,-1 0 0,1 0 0,-1 1 1,1-1-1,-1 0 0,0 1 0,0 1 0,0-1 40,-1 1 0,0-1 0,1 0 0,-1 0 0,0 0 0,0-1-1,0 1 1,0 0 0,-1 0 0,1 0 0,0-1 0,-1 1 0,1-1 0,-1 1-1,0-1 1,1 0 0,-1 1 0,0-1 0,0 0 0,-3 1 0,-15 6-351,-26 12 1727,29-5-3659,10 3-4588,20-11-10692</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3.916"/>
    </inkml:context>
    <inkml:brush xml:id="br0">
      <inkml:brushProperty name="width" value="0.025" units="cm"/>
      <inkml:brushProperty name="height" value="0.025" units="cm"/>
    </inkml:brush>
  </inkml:definitions>
  <inkml:trace contextRef="#ctx0" brushRef="#br0">0 38 14286,'0'0'11215,"3"5"-10152,-1-1-786,-2-2-191,1 0 0,-1-1-1,1 1 1,0 0 0,0-1 0,0 1 0,0-1 0,0 1-1,0-1 1,0 0 0,1 1 0,-1-1 0,3 2 0,-3-2-38,1-1 1,-1 0 0,1 1 0,0-1 0,-1 0 0,1 0 0,-1 0 0,1 0 0,0 0 0,-1-1 0,1 1 0,-1 0 0,1-1 0,-1 1 0,1-1-1,-1 1 1,1-1 0,-1 0 0,1 0 0,-1 0 0,0 0 0,1 0 0,-1 0 0,0 0 0,1-2 0,33-34 1324,-28 30-1259,-6 5-108,-1 1 0,1 0 0,0 0 0,0 0 0,0 1 0,0-1 0,0 0-1,0 0 1,0 0 0,0 1 0,0-1 0,0 0 0,0 1 0,1-1 0,-1 1-1,2-1 1,-2 1 3,-1 0-1,1 1 1,-1-1-1,1 0 1,-1 0-1,1 1 1,-1-1-1,0 0 1,1 1-1,-1-1 1,1 0-1,-1 1 1,0-1-1,1 1 1,-1-1-1,0 1 1,0-1-1,1 0 1,-1 1-1,0-1 1,0 1-1,0-1 0,1 1 1,-1-1-1,0 1 1,0-1-1,0 2 1,-1 51 509,0-36-423,2-17-102,-1 1-1,0-1 1,1 0 0,-1 0 0,0 0 0,1 0 0,-1 0 0,0 1 0,1-1 0,-1 0-1,1 0 1,-1 0 0,0 0 0,1 0 0,-1 0 0,0 0 0,1 0 0,-1-1-1,1 1 1,-1 0 0,0 0 0,1 0 0,-1 0 0,0 0 0,1-1 0,-1 1-1,0 0 1,1 0 0,-1 0 0,0-1 0,0 1 0,1 0 0,-1-1 0,0 1 0,0 0-1,1 0 1,-1-1 0,14-9-1692,4-16-8150,-7 13 485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27.161"/>
    </inkml:context>
    <inkml:brush xml:id="br0">
      <inkml:brushProperty name="width" value="0.025" units="cm"/>
      <inkml:brushProperty name="height" value="0.025" units="cm"/>
    </inkml:brush>
  </inkml:definitions>
  <inkml:trace contextRef="#ctx0" brushRef="#br0">0 1 14990,'0'0'7559,"14"63"-5957,-2-31-449,-2 5-160,2 0-449,2 1-383,-1-4-97,-1-3-32,1-6-385,-2-4-960,-2-3-385,-1-5-95,0-4-1122,-6-4-1633</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4.242"/>
    </inkml:context>
    <inkml:brush xml:id="br0">
      <inkml:brushProperty name="width" value="0.025" units="cm"/>
      <inkml:brushProperty name="height" value="0.025" units="cm"/>
    </inkml:brush>
  </inkml:definitions>
  <inkml:trace contextRef="#ctx0" brushRef="#br0">0 0 15663,'0'0'11776,"3"7"-11626,-2-5-128,0 0 1,0 0-1,0-1 1,0 1-1,0 0 0,0 0 1,0-1-1,1 1 1,-1-1-1,1 1 1,-1-1-1,1 0 1,-1 1-1,1-1 1,0 0-1,0 0 0,-1 0 1,1 0-1,3 1 1,-1-2 15,-1 0-1,1-1 1,0 1 0,-1 0-1,1-1 1,-1 0 0,1 0-1,-1 0 1,0 0 0,1-1 0,-1 1-1,0-1 1,4-2 0,-5 3-33,1-1-9,0 0 0,0 0 0,0 1-1,0-1 1,0 1 0,0 0 0,0 0-1,1 0 1,3 0 0,-6 1 53,-1 1 1,1-1-1,0 1 0,0 0 1,0-1-1,0 1 0,-1 0 1,1 0-1,0-1 1,-1 1-1,1 0 0,-1 0 1,1 0-1,-1 0 0,1 0 1,-1 0-1,0 0 0,1 0 1,-1 0-1,0 0 1,0 0-1,0 0 0,0 0 1,0 0-1,0 0 0,0 0 1,0 0-1,0 0 0,0 0 1,-1 0-1,1 1 0,0-1-6,0-1-1,0 1 0,0 0 1,1 0-1,-1-1 0,0 1 0,0 0 1,1-1-1,-1 1 0,1 0 0,-1-1 1,0 1-1,1-1 0,-1 1 0,1-1 1,-1 1-1,1-1 0,0 1 1,-1-1-1,1 1 0,-1-1 0,1 0 1,0 1-1,-1-1 0,1 0 0,0 1 1,0-1-1,-1 0 0,1 0 0,0 0 1,-1 0-1,1 0 0,0 0 0,1 0 1,13-1-630,-3-3-4758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4.600"/>
    </inkml:context>
    <inkml:brush xml:id="br0">
      <inkml:brushProperty name="width" value="0.025" units="cm"/>
      <inkml:brushProperty name="height" value="0.025" units="cm"/>
    </inkml:brush>
  </inkml:definitions>
  <inkml:trace contextRef="#ctx0" brushRef="#br0">1 33 6054,'0'0'22485,"66"8"-21300,-33-8-448,2 0-513,0-7-224,-1 1-1185,-6-3-2178,-6-1-3171,-6 1-7111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4.941"/>
    </inkml:context>
    <inkml:brush xml:id="br0">
      <inkml:brushProperty name="width" value="0.025" units="cm"/>
      <inkml:brushProperty name="height" value="0.025" units="cm"/>
    </inkml:brush>
  </inkml:definitions>
  <inkml:trace contextRef="#ctx0" brushRef="#br0">16 0 18738,'0'0'8424,"-13"62"-8360,11-42-64,2 1-1121,0-2-1250,0-2-1568,0-4-1538</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5.283"/>
    </inkml:context>
    <inkml:brush xml:id="br0">
      <inkml:brushProperty name="width" value="0.025" units="cm"/>
      <inkml:brushProperty name="height" value="0.025" units="cm"/>
    </inkml:brush>
  </inkml:definitions>
  <inkml:trace contextRef="#ctx0" brushRef="#br0">1 314 16720,'0'0'8392,"58"-10"-6599,-20-3-671,4-1-770,5-2-160,-7 2-192,-4 3-96,-7 3-865,-5 1-801,-9 4-1665,-9 1-1377,-3-3-2788</inkml:trace>
  <inkml:trace contextRef="#ctx0" brushRef="#br0" timeOffset="1">62 83 18770,'0'0'4612,"54"-23"-3587,-18 13-352,8 2-193,3 0-384,-2 0-128,0-1-2178,-7 1-3683,-5-1-7592</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5.961"/>
    </inkml:context>
    <inkml:brush xml:id="br0">
      <inkml:brushProperty name="width" value="0.025" units="cm"/>
      <inkml:brushProperty name="height" value="0.025" units="cm"/>
    </inkml:brush>
  </inkml:definitions>
  <inkml:trace contextRef="#ctx0" brushRef="#br0">0 117 12876,'0'0'9166,"9"5"-7815,3 0-994,1 0 0,1-1 1,-1 0-1,1-1 1,-1-1-1,1 0 0,0-1 1,20 0-1,129-11 1021,-128 7-1253,1218-100 622,-1003 96 374,-248 3-2082,-2-6-6175,0 7 3831,0-6-9027</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6.876"/>
    </inkml:context>
    <inkml:brush xml:id="br0">
      <inkml:brushProperty name="width" value="0.025" units="cm"/>
      <inkml:brushProperty name="height" value="0.025" units="cm"/>
    </inkml:brush>
  </inkml:definitions>
  <inkml:trace contextRef="#ctx0" brushRef="#br0">19 1 17392,'0'0'4933,"-7"65"-2915,1-36-737,3 5-672,0-1-481,3-2-64,0-7-320,0-4-1090,8-11-1152,0-7-321,-5-2-928,-3-8-2467</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7.326"/>
    </inkml:context>
    <inkml:brush xml:id="br0">
      <inkml:brushProperty name="width" value="0.025" units="cm"/>
      <inkml:brushProperty name="height" value="0.025" units="cm"/>
    </inkml:brush>
  </inkml:definitions>
  <inkml:trace contextRef="#ctx0" brushRef="#br0">1 97 11979,'0'0'4832,"11"-10"-2606,-1 1-1723,1 0 1,0 0-1,0 1 1,0 0 0,1 1-1,1 1 1,-1 0-1,1 0 1,0 2 0,0-1-1,18-2 1,-27 6-438,-1 0 0,1 1 1,-1 0-1,1-1 0,-1 1 1,1 1-1,-1-1 0,1 1 1,-1-1-1,1 1 1,-1 0-1,1 0 0,-1 0 1,0 1-1,0-1 0,1 1 1,-1 0-1,0 0 0,-1 0 1,5 3-1,-5-1 8,0-1 0,0 1 0,-1 0 0,1-1-1,-1 1 1,0 0 0,0 0 0,0 0 0,-1 0 0,1 0 0,-1 0 0,0 0 0,0 0 0,-1 0-1,1 0 1,-1 0 0,0-1 0,-1 7 0,-1-2 55,0 1-1,0-1 1,-1 1-1,0-1 1,0 0-1,-1-1 1,0 1-1,-1-1 1,1 0-1,-1 0 1,-1 0-1,1-1 1,-15 11-1,30-21-214,0 2 0,1-1 0,-1 1 0,1 1 0,0-1 0,0 2 0,-1-1 0,12 2-1,-18-1 56,0 0 0,0 1 0,-1-1 0,1 1 0,0-1-1,-1 1 1,1 0 0,-1 0 0,1 0 0,-1 1 0,1-1-1,-1 0 1,0 1 0,1 0 0,2 3 0,-4-4 27,0 1 1,0 0 0,0 0-1,-1 0 1,1 0 0,-1 0 0,1 0-1,-1 0 1,0 0 0,1 0-1,-1 0 1,0 0 0,0 0-1,-1 0 1,1 0 0,0 0 0,-1 0-1,1 0 1,-1 0 0,0 0-1,0 0 1,1 0 0,-1 0-1,-3 3 1,1-1 148,0 1 0,-1 0 0,0-1 0,0 0 0,-1 0 0,1 0 0,-1 0 0,0-1 0,0 1 0,0-1 0,0-1 0,0 1 0,-1-1 0,-10 4 0,1-2 291,1 0 1,-1-1-1,0 0 0,-26 1 0,33-4-516,-36-3 410,43 3-374,0 0 0,1 0-1,-1 0 1,0 0 0,0-1 0,0 1 0,0 0-1,0-1 1,0 1 0,0-1 0,0 1 0,1-1 0,-1 1-1,0-1 1,0 0 0,1 1 0,-1-1 0,0 0-1,1 0 1,-1 1 0,1-1 0,-1 0 0,1 0 0,-1 0-1,1 0 1,0 0 0,-1 0 0,1 0 0,0 0-1,0 0 1,0 1 0,0-1 0,-1 0 0,1 0 0,1 0-1,-1 0 1,0 0 0,0-2 0,3 1-1087,0 1 0,0-1 0,0 1 0,0 0 0,0 0 0,0 0 0,0 0 0,1 0 0,2 0 0,8-2-3478,9-6-4333</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7.700"/>
    </inkml:context>
    <inkml:brush xml:id="br0">
      <inkml:brushProperty name="width" value="0.025" units="cm"/>
      <inkml:brushProperty name="height" value="0.025" units="cm"/>
    </inkml:brush>
  </inkml:definitions>
  <inkml:trace contextRef="#ctx0" brushRef="#br0">1 1 18770,'0'0'10025,"8"50"-9384,-8-24-385,0 1-160,0-4-64,0-3 0,0-3-96,0-3-801,0-5-1185,0-4-1633</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8.057"/>
    </inkml:context>
    <inkml:brush xml:id="br0">
      <inkml:brushProperty name="width" value="0.025" units="cm"/>
      <inkml:brushProperty name="height" value="0.025" units="cm"/>
    </inkml:brush>
  </inkml:definitions>
  <inkml:trace contextRef="#ctx0" brushRef="#br0">10 0 18225,'0'0'7239,"7"73"-7015,-7-42-160,0 1-32,0 3 0,0-3-96,-2-2-512,-1-6-866,-2-2-1248,2-11-673,-1-7-1858</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8.431"/>
    </inkml:context>
    <inkml:brush xml:id="br0">
      <inkml:brushProperty name="width" value="0.025" units="cm"/>
      <inkml:brushProperty name="height" value="0.025" units="cm"/>
    </inkml:brush>
  </inkml:definitions>
  <inkml:trace contextRef="#ctx0" brushRef="#br0">0 83 17328,'0'0'3182,"5"-8"-342,-1 3-2578,0-1 0,1 1 1,-1 0-1,1 0 0,0 0 0,1 1 0,-1-1 0,1 1 0,-1 1 1,1-1-1,1 1 0,-1 0 0,0 0 0,1 1 0,-1 0 0,1 0 1,0 1-1,7-2 0,4 1-237,0 0 1,1 2-1,32 2 0,-50-2-24,0 0-1,0 0 0,0 0 1,0 1-1,0-1 0,0 0 0,0 1 1,0-1-1,0 1 0,0-1 1,0 1-1,-1-1 0,1 1 1,0 0-1,0-1 0,0 1 1,-1 0-1,1 0 0,-1 0 1,1-1-1,0 1 0,-1 0 1,1 0-1,-1 0 0,0 0 1,1 0-1,-1 0 0,0 0 0,0 0 1,1 0-1,-1 0 0,0 0 1,0 0-1,0 0 0,0 0 1,0 0-1,-1 0 0,1 0 1,0 0-1,0 0 0,-1 0 1,1 0-1,0 0 0,-1 1 1,-1 2 98,0 1 0,1-1 0,-2 0 1,1 1-1,0-1 0,-1 0 0,0-1 1,-4 6-1,-12 7-87,-1 0 0,-1-1 0,-30 16 1,35-22-1141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27.505"/>
    </inkml:context>
    <inkml:brush xml:id="br0">
      <inkml:brushProperty name="width" value="0.025" units="cm"/>
      <inkml:brushProperty name="height" value="0.025" units="cm"/>
    </inkml:brush>
  </inkml:definitions>
  <inkml:trace contextRef="#ctx0" brushRef="#br0">41 272 16271,'-5'-8'2205,"0"0"-1404,0-1 0,0 0 1,1 0-1,0 0 0,1-1 0,-2-9 0,3 14-491,1 0 0,1 0 1,-1 0-1,1 0 0,0-1 0,0 1 0,0 0 0,1 0 0,0 0 0,0 0 0,0 0 0,0 0 0,1 0 1,0 1-1,0-1 0,3-4 0,1 1-232,0 0-1,0 0 1,1 1 0,0 0 0,0 0 0,1 0 0,0 1 0,0 1-1,0-1 1,1 1 0,0 1 0,0-1 0,0 2 0,0-1 0,1 1-1,-1 1 1,1-1 0,0 2 0,0-1 0,0 2 0,0-1 0,0 1-1,17 2 1,-24-1-80,-1 0 0,1 0-1,-1 0 1,1 0 0,-1 0-1,1 0 1,-1 1 0,0-1-1,0 1 1,0 0 0,0-1-1,0 1 1,0 0 0,0 0-1,0 1 1,-1-1 0,1 0-1,-1 0 1,0 1 0,0-1 0,0 1-1,0-1 1,0 1 0,0-1-1,0 1 1,-1 0 0,0-1-1,1 1 1,-1 0 0,0 3-1,0 0 96,0 0 0,0 0-1,-1 0 1,0 0-1,0 0 1,0 0-1,-1-1 1,0 1 0,0 0-1,0-1 1,-1 1-1,-5 9 1,4-10 38,1-1-123,1 0-1,-1 0 1,0-1 0,0 1 0,-1-1 0,1 1-1,0-1 1,-1 0 0,0 0 0,0 0 0,0-1 0,0 0-1,-8 4 1,11-33-8432,5 9 1709</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9.026"/>
    </inkml:context>
    <inkml:brush xml:id="br0">
      <inkml:brushProperty name="width" value="0.025" units="cm"/>
      <inkml:brushProperty name="height" value="0.025" units="cm"/>
    </inkml:brush>
  </inkml:definitions>
  <inkml:trace contextRef="#ctx0" brushRef="#br0">6 41 17521,'0'0'9454,"-1"11"-9022,0 14-261,-1-5 210,1 0 0,0 0 0,2 1 1,5 34-1,4-140 1519,-9 75-1903,4-18-110,-4 27 110,0 1-1,0-1 1,0 1-1,0-1 1,0 1 0,0 0-1,0-1 1,0 1-1,0 0 1,0 0 0,0 0-1,0-1 1,0 1-1,1 0 1,-1 0 0,0 1-1,0-1 1,0 0-1,0 0 1,0 0 0,0 1-1,0-1 1,0 1-1,0-1 1,0 0 0,1 2-1,3 0 16,0-1-1,-1 0 0,1 0 1,0 0-1,0-1 0,0 1 1,0-1-1,0 0 1,-1-1-1,1 1 0,0-1 1,0 0-1,0 0 1,-1-1-1,1 1 0,8-5 1,-9 4-5,-1 1 1,0-1 0,0 0 0,-1-1-1,1 1 1,0 0 0,-1-1 0,1 0-1,-1 1 1,0-1 0,0 0-1,0 0 1,0 0 0,0-1 0,-1 1-1,1 0 1,-1-1 0,0 1 0,0 0-1,0-1 1,-1 0 0,1 1-1,-1-6 1,0 8-12,0 1 0,0-1-1,0 1 1,0-1 0,-1 1 0,1-1-1,0 1 1,0 0 0,-1-1 0,1 1-1,0-1 1,-1 1 0,1 0 0,0-1-1,-1 1 1,1 0 0,0-1 0,-1 1-1,1 0 1,-1 0 0,1 0 0,-1-1-1,1 1 1,0 0 0,-1 0 0,1 0-1,-1 0 1,1 0 0,-1 0 0,1 0-1,-1 0 1,1 0 0,-1 0 0,1 0-1,-1 0 1,1 0 0,-1 0 0,1 0-1,-1 0 1,1 1 0,0-1 0,-1 0-1,1 0 1,-1 0 0,1 1 0,0-1-1,-1 1 1,-22 12-133,13-1 190,0 0 0,-15 25 0,23-32 21,-1 0 0,1 0 1,-1 0-1,1 0 0,1 1 1,-1-1-1,1 1 1,0-1-1,0 1 0,0-1 1,1 9-1,1-13-66,0 0-1,0 0 1,0 0-1,0 0 0,0 0 1,0 0-1,1 0 1,-1-1-1,0 1 1,0 0-1,1-1 0,-1 1 1,0-1-1,1 1 1,-1-1-1,0 0 1,1 0-1,-1 1 1,1-1-1,-1 0 0,1 0 1,-1-1-1,0 1 1,2 0-1,38-3-1367,-36 2 489,1 0 0,-1-1 1,0 0-1,0 0 1,1 0-1,8-6 0,24-22-12103,-22 13 952</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9.397"/>
    </inkml:context>
    <inkml:brush xml:id="br0">
      <inkml:brushProperty name="width" value="0.025" units="cm"/>
      <inkml:brushProperty name="height" value="0.025" units="cm"/>
    </inkml:brush>
  </inkml:definitions>
  <inkml:trace contextRef="#ctx0" brushRef="#br0">50 44 11211,'0'0'12128,"-6"8"-11903,3-4-199,-2 3 180,0-1 1,1 1 0,0 0 0,0 0 0,0 0-1,1 1 1,0-1 0,1 1 0,0 0 0,-2 13-1,4-20-173,0-1 0,0 0-1,0 1 1,0-1 0,1 0-1,-1 0 1,0 1-1,0-1 1,1 0 0,-1 1-1,0-1 1,0 0-1,1 0 1,-1 0 0,0 1-1,1-1 1,-1 0-1,0 0 1,1 0 0,-1 0-1,0 0 1,1 0 0,-1 0-1,0 0 1,1 1-1,-1-1 1,0 0 0,1 0-1,-1-1 1,1 1-1,-1 0 1,0 0 0,1 0-1,-1 0 1,0 0-1,1 0 1,-1 0 0,0 0-1,1-1 1,-1 1-1,0 0 1,0 0 0,1-1-1,-1 1 1,0 0 0,0 0-1,1-1 1,-1 1-1,0 0 1,0 0 0,0-1-1,1 0 1,17-13 577,-6 2-614,0-1 1,0-1 0,-1 0-1,-1 0 1,-1-1 0,0-1-1,9-20 1,-25 58 179,2-6-29,0 1 0,0 0 0,2 0-1,0 1 1,0 17 0,3-34-168,0-1 0,0 1 0,0 0 0,1 0 0,-1-1 0,0 1-1,1 0 1,-1 0 0,0-1 0,1 1 0,-1-1 0,1 1 0,-1 0 0,1-1 0,-1 1 0,1-1 0,0 1 0,-1-1-1,1 1 1,0-1 0,-1 0 0,1 1 0,0-1 0,-1 0 0,1 1 0,0-1 0,0 0 0,-1 0 0,1 0 0,0 0-1,0 0 1,0 0 0,0 0 0,31-3-8038,-17-5-387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09.740"/>
    </inkml:context>
    <inkml:brush xml:id="br0">
      <inkml:brushProperty name="width" value="0.025" units="cm"/>
      <inkml:brushProperty name="height" value="0.025" units="cm"/>
    </inkml:brush>
  </inkml:definitions>
  <inkml:trace contextRef="#ctx0" brushRef="#br0">0 1 8040,'0'0'23029,"75"15"-22933,-47-15-1281,0 0-2114,-3-5-2690,-2 0-5927</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10.078"/>
    </inkml:context>
    <inkml:brush xml:id="br0">
      <inkml:brushProperty name="width" value="0.025" units="cm"/>
      <inkml:brushProperty name="height" value="0.025" units="cm"/>
    </inkml:brush>
  </inkml:definitions>
  <inkml:trace contextRef="#ctx0" brushRef="#br0">13 0 15054,'0'0'13869,"-6"55"-13484,4-33-257,1 1-64,1-2-64,0 2-961,-3-5-1922,3-1-1953,0-6-3140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10.420"/>
    </inkml:context>
    <inkml:brush xml:id="br0">
      <inkml:brushProperty name="width" value="0.025" units="cm"/>
      <inkml:brushProperty name="height" value="0.025" units="cm"/>
    </inkml:brush>
  </inkml:definitions>
  <inkml:trace contextRef="#ctx0" brushRef="#br0">0 335 15214,'0'0'10634,"62"2"-9224,-29-3-930,5-6-224,1-3-159,-5 2-65,-5 0-801,-7 2-1601,-4 2-1218,-10 0-608,-5-1-2082</inkml:trace>
  <inkml:trace contextRef="#ctx0" brushRef="#br0" timeOffset="1">33 47 22645,'0'0'3940,"80"-20"-2563,-30 16 1,4-1-898,1 1-416,-3 3-480,1-3-2947,4-5-4773</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22.473"/>
    </inkml:context>
    <inkml:brush xml:id="br0">
      <inkml:brushProperty name="width" value="0.025" units="cm"/>
      <inkml:brushProperty name="height" value="0.025" units="cm"/>
    </inkml:brush>
  </inkml:definitions>
  <inkml:trace contextRef="#ctx0" brushRef="#br0">1 1 16624,'0'0'6630,"62"42"-6053,-12-42-321,4 0-96,-1-4-1633,-6-3-1026,-13 1-992,-14 4-2146</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22.829"/>
    </inkml:context>
    <inkml:brush xml:id="br0">
      <inkml:brushProperty name="width" value="0.025" units="cm"/>
      <inkml:brushProperty name="height" value="0.025" units="cm"/>
    </inkml:brush>
  </inkml:definitions>
  <inkml:trace contextRef="#ctx0" brushRef="#br0">1 4 13421,'0'0'6566,"50"22"-5221,-13-21-384,6-1-545,1 0-319,0 0-129,-4 0-2307,-6-10-2882,-9-7-5957</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23.158"/>
    </inkml:context>
    <inkml:brush xml:id="br0">
      <inkml:brushProperty name="width" value="0.025" units="cm"/>
      <inkml:brushProperty name="height" value="0.025" units="cm"/>
    </inkml:brush>
  </inkml:definitions>
  <inkml:trace contextRef="#ctx0" brushRef="#br0">23 0 16688,'0'0'1954,"11"2"-1292,7 0-351,62 11 931,-75-12-1186,0 0 1,0 0-1,0 1 0,1-1 0,-1 1 1,-1 1-1,1-1 0,0 1 0,-1 0 1,1 0-1,-1 0 0,5 5 0,-7-6 10,-1 1-1,1 0 0,-1 0 0,0 0 0,0 0 0,0 0 0,0 0 0,-1 0 0,1 0 0,-1 0 0,0 1 1,0-1-1,0 0 0,0 0 0,0 0 0,-1 0 0,1 0 0,-1 1 0,0-1 0,0 0 0,0 0 1,0-1-1,-3 6 0,-5 8 540,0-1 0,-1 1 0,-12 13 0,7-9-183,-74 105 642,51-73-5748,30-41-3756</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24.134"/>
    </inkml:context>
    <inkml:brush xml:id="br0">
      <inkml:brushProperty name="width" value="0.025" units="cm"/>
      <inkml:brushProperty name="height" value="0.025" units="cm"/>
    </inkml:brush>
  </inkml:definitions>
  <inkml:trace contextRef="#ctx0" brushRef="#br0">28 0 15503,'0'0'7046,"-10"72"-6757,6-40-225,4-2-32,0-1-128,0-3-769,0-4-769,0-10-800,-1-6-2403,-11-6-5412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24.600"/>
    </inkml:context>
    <inkml:brush xml:id="br0">
      <inkml:brushProperty name="width" value="0.025" units="cm"/>
      <inkml:brushProperty name="height" value="0.025" units="cm"/>
    </inkml:brush>
  </inkml:definitions>
  <inkml:trace contextRef="#ctx0" brushRef="#br0">1 58 13196,'0'0'2664,"10"-7"-507,-1 1-1768,1-1 0,0 2 0,1 0 0,-1 0 1,1 1-1,0 0 0,0 1 0,23-4 0,-31 7-279,13-2 148,1 0 0,-1 2 0,0 0 1,24 3-1,-38-3-238,0 1 1,0-1 0,0 0-1,0 0 1,0 1 0,0-1-1,0 1 1,0 0-1,-1-1 1,1 1 0,0 0-1,0 0 1,0 0 0,-1 0-1,1 1 1,-1-1 0,1 0-1,-1 1 1,1-1 0,-1 1-1,0 0 1,0-1-1,0 1 1,0 0 0,0-1-1,0 1 1,0 0 0,0 0-1,-1 0 1,1 0 0,-1 0-1,1 0 1,-1 0 0,0 0-1,0 0 1,0 0-1,0 0 1,0 0 0,0 0-1,-1 0 1,1 0 0,-1 0-1,1 0 1,-1 0 0,0 0-1,0 0 1,-1 2 0,-2 2 124,1 0 1,-1 0-1,0-1 1,0 1 0,-1-1-1,-5 5 1,6-6-90,0-1-1,0 1 1,1 1-1,-1-1 1,1 0 0,0 1-1,0 0 1,1-1 0,-1 1-1,1 0 1,-2 6 0,4-9-63,1-1 0,-1 1 0,0-1 0,1 1 0,-1-1 0,1 0 0,0 1 0,-1-1 0,1 1 0,0-1 0,0 0 0,0 0 0,0 0 0,0 1 0,0-1 0,0 0 0,1 0 1,-1 0-1,0-1 0,0 1 0,1 0 0,-1 0 0,1-1 0,-1 1 0,0-1 0,1 1 0,-1-1 0,3 1 0,54 13-375,-46-11 170,10 1-134,-13-3 230,0 1-1,-1 0 1,1 1-1,15 6 1,-22-8 101,0 0-1,0 0 1,0 0-1,0 1 1,-1-1 0,1 1-1,0-1 1,-1 1-1,1 0 1,-1-1 0,0 1-1,1 0 1,-1 0-1,0 0 1,0 0 0,0 0-1,-1 0 1,1 1-1,0-1 1,-1 0 0,1 0-1,-1 0 1,0 1-1,0 1 1,1 1 115,-1 0 0,0 0 0,0 0 0,0 0 0,-1 0 0,1 0 1,-1-1-1,0 1 0,-1 0 0,1-1 0,-1 1 0,0 0 0,0-1 0,-1 0 0,1 0 0,-1 0 0,0 0 1,0 0-1,0 0 0,0-1 0,-1 1 0,0-1 0,1 0 0,-1 0 0,0 0 0,-1-1 0,1 1 1,0-1-1,-1 0 0,1 0 0,-10 2 0,-15 3 621,0-2-1,0 0 1,0-2 0,-1-1-1,1-2 1,-1 0 0,-30-6-1,59 6-710,0 0 0,-1 0 0,1 0 0,0 0 0,-1-1 0,1 1 0,-1 0-1,1-1 1,0 1 0,0-1 0,-1 0 0,1 1 0,0-1 0,0 0 0,0 0-1,0 1 1,-2-3 0,3 3-61,0-1-1,0 0 1,0 1-1,0-1 0,0 1 1,0-1-1,0 0 1,0 1-1,0-1 1,0 1-1,1-1 0,-1 1 1,0-1-1,0 1 1,1-1-1,-1 0 1,0 1-1,0-1 1,1 1-1,-1 0 0,1-1 1,-1 1-1,0-1 1,1 1-1,-1 0 1,1-1-1,0 1 1,48-29-5379,-40 24 4038,34-16-4721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30.409"/>
    </inkml:context>
    <inkml:brush xml:id="br0">
      <inkml:brushProperty name="width" value="0.025" units="cm"/>
      <inkml:brushProperty name="height" value="0.025" units="cm"/>
    </inkml:brush>
  </inkml:definitions>
  <inkml:trace contextRef="#ctx0" brushRef="#br0">15 70 4773,'-14'-63'14666,"14"57"-11010,3 8-793,11 32-1093,5 23-1646,12 63 0,-15-52-3442,-15-88-18970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25.816"/>
    </inkml:context>
    <inkml:brush xml:id="br0">
      <inkml:brushProperty name="width" value="0.025" units="cm"/>
      <inkml:brushProperty name="height" value="0.025" units="cm"/>
    </inkml:brush>
  </inkml:definitions>
  <inkml:trace contextRef="#ctx0" brushRef="#br0">27 0 16303,'0'0'5702,"-19"59"-4773,13-28-97,4 1-415,2-2-289,0-2-64,2-5-64,7-5-641,0-6-960,-2-6-1026,-1-6-1793</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26.144"/>
    </inkml:context>
    <inkml:brush xml:id="br0">
      <inkml:brushProperty name="width" value="0.025" units="cm"/>
      <inkml:brushProperty name="height" value="0.025" units="cm"/>
    </inkml:brush>
  </inkml:definitions>
  <inkml:trace contextRef="#ctx0" brushRef="#br0">99 1 16528,'0'0'4836,"-6"69"-3907,-2-33 160,-1 5-480,-1 2-385,2 0-128,4-5-32,-1-3-128,5-9-416,0-7-321,-1-7-32,-4-7-672,-5-5-930,-4-2-1152,-5-14-3172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26.472"/>
    </inkml:context>
    <inkml:brush xml:id="br0">
      <inkml:brushProperty name="width" value="0.025" units="cm"/>
      <inkml:brushProperty name="height" value="0.025" units="cm"/>
    </inkml:brush>
  </inkml:definitions>
  <inkml:trace contextRef="#ctx0" brushRef="#br0">0 58 8808,'0'0'1548,"8"-7"353,1 1-1336,0 0 0,1 0 0,-1 1 0,1 1 0,0 0 0,0 0 0,0 0 0,1 2 0,-1-1 0,1 1 0,0 1 0,21-1 1,-2 1 147,50 0 345,-74 2-947,1-1 1,-1 1 0,1 0-1,-1 1 1,0 0 0,1 0 0,-1 0-1,0 1 1,7 3 0,-12-5-56,0-1-1,0 1 1,0-1 0,0 1 0,0 0 0,-1-1 0,1 1 0,0 0 0,0 0 0,0 0 0,-1 0-1,1 0 1,-1-1 0,1 1 0,0 0 0,-1 0 0,0 0 0,1 1 0,-1-1 0,0 0 0,1 0 0,-1 0-1,0 0 1,0 0 0,0 0 0,0 0 0,0 2 0,-1-1 61,0 0 1,1 0-1,-1 0 1,-1 0-1,1 0 0,0 0 1,0 0-1,-1 0 1,1-1-1,-1 1 1,1-1-1,-4 3 0,-6 4 467,-1 0 0,1-1 0,-18 7 0,26-12-438,-72 28 2038,30-13-1982,35-12-2941,15-4-2989,22-6-1206,8-4-4592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26.830"/>
    </inkml:context>
    <inkml:brush xml:id="br0">
      <inkml:brushProperty name="width" value="0.025" units="cm"/>
      <inkml:brushProperty name="height" value="0.025" units="cm"/>
    </inkml:brush>
  </inkml:definitions>
  <inkml:trace contextRef="#ctx0" brushRef="#br0">1 19 13677,'0'0'10570,"59"-9"-10378,-32 5-128,0 2-1249,-5-1-3331,-1 3-4389</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27.380"/>
    </inkml:context>
    <inkml:brush xml:id="br0">
      <inkml:brushProperty name="width" value="0.025" units="cm"/>
      <inkml:brushProperty name="height" value="0.025" units="cm"/>
    </inkml:brush>
  </inkml:definitions>
  <inkml:trace contextRef="#ctx0" brushRef="#br0">1 1 12172,'0'0'12497,"0"11"-11424,0 3-597,-1 58-74,2-52 545,2-35 1264,3-37-2142,28 63-518,24-7-514,-27-10-3423,-30 6 3495,1-1-1,-1 1 1,0-1-1,1 0 1,-1 0-1,0 0 1,1 0-1,-1 0 1,0 0-1,0 0 1,0 0-1,0 0 1,0 0-1,2-3 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27.769"/>
    </inkml:context>
    <inkml:brush xml:id="br0">
      <inkml:brushProperty name="width" value="0.025" units="cm"/>
      <inkml:brushProperty name="height" value="0.025" units="cm"/>
    </inkml:brush>
  </inkml:definitions>
  <inkml:trace contextRef="#ctx0" brushRef="#br0">73 42 9097,'0'0'14301,"4"3"-13559,-3-3-706,0 1-1,0-1 1,0 1 0,0-1-1,0 1 1,0-1-1,0 1 1,0-1 0,0 0-1,0 0 1,0 0 0,0 1-1,0-1 1,0 0-1,1 0 1,-1 0 0,0-1-1,0 1 1,0 0 0,0 0-1,0-1 1,0 1-1,0 0 1,0-1 0,0 1-1,0-1 1,0 0-1,0 1 1,0-1 0,0 0-1,0 1 1,-1-1 0,1 0-1,0 0 1,0 0-1,-1 0 1,1 1 0,-1-1-1,1 0 1,-1 0 0,1 0-1,-1-1 1,1 1-1,-1 0 1,0 0 0,0 0-1,0 0 1,1 0-1,-1 0 1,0 0 0,0 0-1,-1-1 1,1 1 0,0 0-1,0 0 1,0 0-1,-1 0 1,1 0 0,-1 0-1,0-2 1,0 2-38,0 0 0,0 0 0,0 0-1,0 0 1,-1 1 0,1-1 0,0 0 0,0 1 0,-1-1 0,1 1 0,0-1-1,-1 1 1,1-1 0,0 1 0,-1 0 0,1 0 0,-1 0 0,1 0 0,0 0-1,-1 0 1,-1 0 0,-31 3 257,30-1-182,1 0 1,0 0-1,0 0 0,0 1 0,0-1 0,0 1 1,0-1-1,1 1 0,-1 0 0,1 0 0,0 0 1,-1 0-1,2 0 0,-1 1 0,0-1 0,1 1 1,-1-1-1,1 1 0,0 0 0,0-1 1,0 1-1,1 0 0,0 0 0,-1-1 0,1 1 1,0 0-1,1 5 0,0-9-67,-1 1-1,1 0 1,0 0-1,-1 0 1,1 0-1,0-1 1,0 1-1,-1 0 0,1 0 1,0-1-1,0 1 1,0-1-1,0 1 1,0-1-1,0 1 1,0-1-1,0 0 1,0 1-1,0-1 1,0 0-1,0 0 1,0 0-1,2 0 1,30 1-71,-22-2-210,-3 1-521,0-1 0,0 0-1,0 0 1,15-4 0,28-18-8206,-30 10 2623</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28.111"/>
    </inkml:context>
    <inkml:brush xml:id="br0">
      <inkml:brushProperty name="width" value="0.025" units="cm"/>
      <inkml:brushProperty name="height" value="0.025" units="cm"/>
    </inkml:brush>
  </inkml:definitions>
  <inkml:trace contextRef="#ctx0" brushRef="#br0">59 18 5990,'0'0'16004,"-9"9"-14787,-27 31-282,22-17 61,14-23-983,1 0 0,-1 1-1,0-1 1,0 0 0,0 0-1,0 1 1,1-1 0,-1 0-1,0 0 1,0 1 0,1-1-1,-1 0 1,0 0 0,0 0-1,1 0 1,-1 1 0,0-1-1,1 0 1,-1 0 0,0 0-1,0 0 1,1 0 0,-1 0-1,0 0 1,1 0 0,-1 0-1,0 0 1,1 0 0,-1 0-1,0 0 1,1 0 0,-1 0-1,0 0 1,1 0 0,-1 0-1,0 0 1,1-1 0,32-12 356,-25 7-353,1-1 1,-1 0 0,0-1-1,-1 0 1,0 0 0,0-1-1,11-18 1,-24 38 253,1 1 0,1-1 0,0 1 0,0 0 0,1 0 0,-3 25 0,6-36-321,1 0 0,-1-1 0,0 1 0,1 0 0,-1 0 0,0-1 0,1 1 0,-1 0 0,1-1 0,-1 1 0,1-1 0,-1 1 0,1 0 0,0-1 0,-1 1-1,1-1 1,0 1 0,-1-1 0,1 0 0,0 1 0,0-1 0,-1 0 0,1 0 0,0 1 0,0-1 0,0 0 0,-1 0 0,1 0 0,0 0 0,0 0 0,0 0 0,-1 0 0,1 0 0,0 0 0,0 0 0,0-1 0,-1 1 0,2-1 0,33-9-5054,-16-5-2395</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28.454"/>
    </inkml:context>
    <inkml:brush xml:id="br0">
      <inkml:brushProperty name="width" value="0.025" units="cm"/>
      <inkml:brushProperty name="height" value="0.025" units="cm"/>
    </inkml:brush>
  </inkml:definitions>
  <inkml:trace contextRef="#ctx0" brushRef="#br0">41 0 11275,'0'0'12427,"-5"49"-11434,-3-18-448,-2 1-353,3 3-128,2-3-64,2 0-256,3-5-1057,0-5-833,0-3-577,0-6-1313,-3-4-1537</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28.829"/>
    </inkml:context>
    <inkml:brush xml:id="br0">
      <inkml:brushProperty name="width" value="0.025" units="cm"/>
      <inkml:brushProperty name="height" value="0.025" units="cm"/>
    </inkml:brush>
  </inkml:definitions>
  <inkml:trace contextRef="#ctx0" brushRef="#br0">20 374 12716,'0'0'11147,"68"-5"-10539,-35 0-384,5-2-192,-2 2 32,-6-2-544,-6 2-1762,-6 0-1794,-6-1-2370</inkml:trace>
  <inkml:trace contextRef="#ctx0" brushRef="#br0" timeOffset="1">0 41 15375,'0'0'5701,"55"-5"-5125,-15 3 97,9 0-160,0-2-385,-1-1-192,-7-1-2339,-5-2-2689,-5 0-6567</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29.698"/>
    </inkml:context>
    <inkml:brush xml:id="br0">
      <inkml:brushProperty name="width" value="0.025" units="cm"/>
      <inkml:brushProperty name="height" value="0.025" units="cm"/>
    </inkml:brush>
  </inkml:definitions>
  <inkml:trace contextRef="#ctx0" brushRef="#br0">0 1 13357,'0'0'13677,"13"60"-13517,-11-43-96,-2-1-352,3 1-1378,2-3-1057,-3-1-31,4-3-1442,4-3-3491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30.799"/>
    </inkml:context>
    <inkml:brush xml:id="br0">
      <inkml:brushProperty name="width" value="0.025" units="cm"/>
      <inkml:brushProperty name="height" value="0.025" units="cm"/>
    </inkml:brush>
  </inkml:definitions>
  <inkml:trace contextRef="#ctx0" brushRef="#br0">17 211 9097,'0'0'10858,"-4"-9"-9694,2 5-1054,0 1 1,1-1-1,-1 0 1,1 0-1,0 1 1,0-1-1,0 0 0,1 0 1,-1 0-1,1 0 1,0 0-1,0 0 1,0-1-1,1 1 1,-1 0-1,1 1 1,0-1-1,0 0 1,1 0-1,-1 0 1,1 0-1,3-5 1,1-1 371,1 1 0,1 0 0,-1 1 0,1 0 0,1 0 0,-1 0 0,1 1 0,12-7 0,-15 11-342,0-1 1,0 1-1,1 0 0,0 0 1,-1 1-1,1 0 0,0 0 1,0 1-1,0 0 0,0 0 1,1 1-1,-1-1 0,0 2 1,8 0-1,-13-1-130,0 1-1,-1-1 1,1 1 0,0-1 0,-1 1-1,1 0 1,-1-1 0,1 1-1,-1 0 1,0 0 0,1 0-1,-1 0 1,0 1 0,0-1-1,1 0 1,-1 0 0,0 1-1,0-1 1,0 1 0,1 2-1,-1 0 12,1 1 1,0-1-1,-1 1 0,0 0 0,0 0 0,-1-1 0,1 8 0,-1-2 10,0 1 0,-1-1-1,0 0 1,-1 0 0,0 0 0,-5 16-1,-30 36 328,29-50 36,0 0-1,1 0 1,-8 20 0,15-32-391,0 1 0,0-1 0,0 0 1,-1 1-1,1-1 0,0 1 0,0-1 0,0 0 1,0 1-1,0-1 0,0 1 0,0-1 0,1 1 0,-1-1 1,0 0-1,0 1 0,0-1 0,0 1 0,0-1 1,1 0-1,-1 1 0,0-1 0,0 0 0,1 1 0,-1-1 1,0 0-1,0 1 0,1-1 0,-1 0 0,0 0 1,1 1-1,-1-1 0,1 0 0,20 6 72,26-6-523,-43 0 243,2-1-213,-1 0-1,1 0 1,-1 0 0,1-1 0,-1 0-1,0 0 1,0 0 0,0-1-1,0 1 1,-1-1 0,1 0-1,7-7 1,25-29-8259,-21 17 889</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30.650"/>
    </inkml:context>
    <inkml:brush xml:id="br0">
      <inkml:brushProperty name="width" value="0.025" units="cm"/>
      <inkml:brushProperty name="height" value="0.025" units="cm"/>
    </inkml:brush>
  </inkml:definitions>
  <inkml:trace contextRef="#ctx0" brushRef="#br0">1 1 15759,'0'0'4484,"48"18"-2082,-18-14-288,6-1-672,7-3-770,0 0-511,1 0-97,-8-3-1089,-6 2-641,-9-3-672,-13 0-1185,-21 2-11147</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30.976"/>
    </inkml:context>
    <inkml:brush xml:id="br0">
      <inkml:brushProperty name="width" value="0.025" units="cm"/>
      <inkml:brushProperty name="height" value="0.025" units="cm"/>
    </inkml:brush>
  </inkml:definitions>
  <inkml:trace contextRef="#ctx0" brushRef="#br0">1 0 10250,'0'0'12043,"66"12"-9897,-25-12-705,5 0-608,3 0-576,2 3-193,-7 1-193,-7-2-2177,-9-2-4164</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33.872"/>
    </inkml:context>
    <inkml:brush xml:id="br0">
      <inkml:brushProperty name="width" value="0.025" units="cm"/>
      <inkml:brushProperty name="height" value="0.025" units="cm"/>
    </inkml:brush>
  </inkml:definitions>
  <inkml:trace contextRef="#ctx0" brushRef="#br0">0 225 7815,'0'0'11013,"10"-2"-8658,3-3-1973,0 0 0,0-1 0,-1 0-1,0-1 1,0-1 0,-1 0 0,0 0 0,0-1 0,-1-1 0,10-10 0,103-110-302,-150 225-560,24-84 425,-20 69 384,21-74-459,1 1-1,0-1 1,0 1-1,1 0 1,0-1-1,0 1 1,0 0-1,1 0 1,3 11-1,-4-17 13,0 0 0,1-1 0,-1 1-1,1 0 1,-1-1 0,1 1 0,-1 0-1,1-1 1,0 1 0,-1-1 0,1 1-1,-1-1 1,1 1 0,0-1 0,0 1-1,-1-1 1,1 0 0,0 1 0,0-1-1,-1 0 1,1 0 0,0 0 0,0 1-1,0-1 1,0 0 0,-1 0 0,1 0-1,0 0 1,0-1 0,0 1 0,0 0-1,-1 0 1,1 0 0,0-1 0,1 1-1,27-15-4069,-1-12-1166</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34.227"/>
    </inkml:context>
    <inkml:brush xml:id="br0">
      <inkml:brushProperty name="width" value="0.025" units="cm"/>
      <inkml:brushProperty name="height" value="0.025" units="cm"/>
    </inkml:brush>
  </inkml:definitions>
  <inkml:trace contextRef="#ctx0" brushRef="#br0">62 0 14157,'0'0'1922,"-6"11"208,-2 1-1685,1 0 0,0 0 0,1 1 0,1-1 0,0 1 0,1 1 0,0-1 0,1 1 0,0-1 1,-1 23-1,5-35-411,-1 1 1,0-1-1,1 0 0,-1 1 1,1-1-1,-1 1 1,1-1-1,0 0 1,0 0-1,-1 0 1,1 1-1,0-1 1,0 0-1,0 0 1,0 0-1,0 0 1,1 0-1,-1 0 1,0-1-1,0 1 1,1 0-1,-1-1 1,0 1-1,1-1 1,-1 1-1,0-1 1,1 1-1,-1-1 1,1 0-1,-1 0 1,1 0-1,-1 0 1,0 0-1,1 0 1,-1 0-1,1 0 1,1-1-1,4 0 59,0 0-1,0 0 1,0-1 0,0 0-1,0 0 1,10-5 0,-7 2-65,-1-1 1,0 0 0,0-1 0,0 0-1,-1-1 1,10-10 0,-16 16 43,1-1-1,-1 0 1,0 1 0,1-1-1,-1 0 1,-1-1 0,1 1-1,0 0 1,-1 0 0,0-1-1,1 1 1,-1-1 0,-1 1 0,1-1-1,0 0 1,-1 1 0,0-1-1,0 0 1,0 1 0,0-1-1,-1 0 1,1 1 0,-2-4 0,1 5-11,0 0 0,-1 1 1,1-1-1,-1 1 1,1 0-1,-1-1 1,1 1-1,-1 0 1,0 0-1,0 0 1,0 0-1,1 0 1,-1 1-1,0-1 1,0 0-1,0 1 1,0 0-1,0-1 1,0 1-1,0 0 1,0 0-1,-1 0 1,1 0-1,0 0 1,0 1-1,-2 0 1,-2-1-47,0 1 0,0 0 1,0 0-1,0 1 0,0 0 1,0 0-1,-9 5 1,11-4-51,-1 0 0,1 0 0,0 1 1,0-1-1,0 1 0,0 0 1,1 0-1,-1 0 0,1 0 1,0 1-1,0 0 0,1-1 0,-1 1 1,1 0-1,0 0 0,0 0 1,-1 8-1,4-13-71,-1 1-1,0-1 1,1 1 0,-1-1-1,1 1 1,-1-1 0,1 1-1,-1-1 1,1 1 0,0-1-1,-1 0 1,1 1 0,-1-1-1,1 0 1,0 1 0,-1-1-1,1 0 1,0 0-1,-1 0 1,1 0 0,0 0-1,0 0 1,-1 0 0,1 0-1,0 0 1,-1 0 0,1 0-1,0 0 1,-1 0 0,1 0-1,0-1 1,-1 1 0,1 0-1,0 0 1,-1-1 0,1 1-1,-1-1 1,2 1 0,28-13-3701,-2-4-1686,0-4-3631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34.555"/>
    </inkml:context>
    <inkml:brush xml:id="br0">
      <inkml:brushProperty name="width" value="0.025" units="cm"/>
      <inkml:brushProperty name="height" value="0.025" units="cm"/>
    </inkml:brush>
  </inkml:definitions>
  <inkml:trace contextRef="#ctx0" brushRef="#br0">95 40 12107,'0'0'4485,"-9"10"-1661,2-2-2473,-6 6 1059,0 1 0,-19 30 0,29-41-1281,1 0 0,-1 0 0,1 1 0,0-1 1,0 0-1,1 1 0,-1-1 0,1 1 0,0 0 0,0-1 0,1 1 1,-1 0-1,1 0 0,0-1 0,1 1 0,-1 0 0,1 0 1,0-1-1,1 6 0,-1-8-121,1 0 1,-1 0 0,0-1-1,1 1 1,-1 0-1,1-1 1,-1 1 0,1-1-1,0 0 1,0 0 0,0 0-1,-1 0 1,1 0-1,0 0 1,0 0 0,1 0-1,-1-1 1,0 1-1,0-1 1,0 1 0,0-1-1,0 0 1,1 0-1,-1 0 1,0 0 0,0 0-1,0-1 1,0 1-1,5-2 1,0 0 44,1 0-1,-1 0 0,1 0 1,-1-1-1,0-1 1,0 1-1,8-6 1,-8 4 75,0 0 1,0-1-1,0 0 0,-1-1 1,0 1-1,0-1 0,0 0 1,-1-1-1,0 0 0,0 1 1,-1-1-1,0-1 0,-1 1 1,0-1-1,0 1 0,-1-1 1,0 0-1,0 0 1,-1 0-1,0 0 0,-1 0 1,0-13-1,0 21-122,-1-1 0,1 1 0,0-1 0,0 1 0,-1-1 0,1 1 0,-1 0-1,1-1 1,-1 1 0,0 0 0,1-1 0,-1 1 0,0 0 0,0 0 0,0 0 0,0 0 0,0 0 0,0 0 0,0 0 0,0 0 0,0 0 0,-1 0 0,1 0 0,0 1-1,0-1 1,-1 0 0,1 1 0,-1 0 0,1-1 0,0 1 0,-1 0 0,1-1 0,-1 1 0,1 0 0,-1 0 0,1 0 0,-1 0 0,1 1 0,-1-1 0,1 0 0,-3 1-1,2 0-205,0 0-1,0-1 0,1 1 0,-1 0 1,0 0-1,1 0 0,-1 0 0,0 0 1,1 0-1,-1 1 0,1-1 0,0 1 1,-1-1-1,1 1 0,0-1 0,0 1 1,0-1-1,0 1 0,0 0 0,0 2 1,-3 15-4041,3-6-1859,1 0-4902</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34.911"/>
    </inkml:context>
    <inkml:brush xml:id="br0">
      <inkml:brushProperty name="width" value="0.025" units="cm"/>
      <inkml:brushProperty name="height" value="0.025" units="cm"/>
    </inkml:brush>
  </inkml:definitions>
  <inkml:trace contextRef="#ctx0" brushRef="#br0">0 9 21332,'0'0'11435,"17"5"-17457,-13-18-3331</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36.329"/>
    </inkml:context>
    <inkml:brush xml:id="br0">
      <inkml:brushProperty name="width" value="0.025" units="cm"/>
      <inkml:brushProperty name="height" value="0.025" units="cm"/>
    </inkml:brush>
  </inkml:definitions>
  <inkml:trace contextRef="#ctx0" brushRef="#br0">16 1 15567,'0'0'9000,"2"59"-8744,-2-34-223,-2-3-354,1-3-1601,-1-3-1441,-2-9-2306,-4-6-7303</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36.781"/>
    </inkml:context>
    <inkml:brush xml:id="br0">
      <inkml:brushProperty name="width" value="0.025" units="cm"/>
      <inkml:brushProperty name="height" value="0.025" units="cm"/>
    </inkml:brush>
  </inkml:definitions>
  <inkml:trace contextRef="#ctx0" brushRef="#br0">0 49 15535,'0'0'2669,"11"-7"-464,-3 1-1865,0 1 1,0 1 0,1-1-1,0 1 1,0 1 0,0-1-1,0 2 1,1-1 0,-1 1 0,16-1-1,-18 3-200,0-1 0,0 1-1,0 1 1,0 0 0,0 0-1,-1 0 1,1 0 0,10 5-1,-15-5-131,0 0-1,1 1 0,-1-1 0,0 1 1,0 0-1,0 0 0,-1-1 1,1 1-1,0 0 0,-1 1 1,1-1-1,-1 0 0,0 0 0,0 1 1,1-1-1,-2 0 0,1 1 1,0-1-1,0 1 0,-1 0 0,1-1 1,-1 1-1,0-1 0,0 1 1,0 4-1,-1-3 34,1 0 1,0 0 0,-1 0-1,0-1 1,0 1-1,0 0 1,0 0-1,0-1 1,-1 1-1,0-1 1,1 0-1,-1 1 1,-3 2-1,-11 24 611,66-25-2003,-42-5 1212,0 1 0,0 0-1,0 0 1,0 1-1,0 0 1,0 0-1,9 5 1,-16-7 140,-1 0-1,1 1 1,0-1 0,0 1 0,-1-1 0,1 1 0,0-1 0,-1 1-1,1-1 1,0 1 0,-1 0 0,1-1 0,-1 1 0,1 0-1,-1 0 1,1-1 0,-1 1 0,0 0 0,1 0 0,-1 0-1,0 0 1,0-1 0,1 1 0,-1 0 0,0 0 0,0 2 0,-1-1 47,0 0 1,0 0-1,0 0 1,0 0 0,-1 0-1,1 0 1,0 0 0,-1 0-1,0 0 1,1 0-1,-1-1 1,0 1 0,0-1-1,0 1 1,-3 0-1,-8 7 408,-1 0 0,0-2 0,-1 0 0,0 0 0,0-1-1,0-1 1,-1-1 0,0 0 0,1-1 0,-1-1-1,-1 0 1,-18-1 0,35-1-443,-1 0-1,0 0 1,0 0 0,0 0-1,0 0 1,0 0 0,1 0-1,-1 0 1,0 0 0,0 0-1,0-1 1,0 1 0,1 0-1,-1-1 1,0 1 0,0 0-1,1-1 1,-1 1-1,0-1 1,1 1 0,-2-2-1,6-11-1734,24-11-3635,26 3-5330,-21 7 90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37.109"/>
    </inkml:context>
    <inkml:brush xml:id="br0">
      <inkml:brushProperty name="width" value="0.025" units="cm"/>
      <inkml:brushProperty name="height" value="0.025" units="cm"/>
    </inkml:brush>
  </inkml:definitions>
  <inkml:trace contextRef="#ctx0" brushRef="#br0">23 0 19955,'0'0'7751,"-13"67"-7398,6-41-257,4-3-64,3-1-96,0-4-961,0-4-865,0-5-737</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37.467"/>
    </inkml:context>
    <inkml:brush xml:id="br0">
      <inkml:brushProperty name="width" value="0.025" units="cm"/>
      <inkml:brushProperty name="height" value="0.025" units="cm"/>
    </inkml:brush>
  </inkml:definitions>
  <inkml:trace contextRef="#ctx0" brushRef="#br0">1 1 17424,'0'0'10763,"9"66"-10699,-9-34 32,0 2 0,0-4-224,0-3-865,0-4-897,0-8-640,0-2 63,0-9-447</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31.883"/>
    </inkml:context>
    <inkml:brush xml:id="br0">
      <inkml:brushProperty name="width" value="0.025" units="cm"/>
      <inkml:brushProperty name="height" value="0.025" units="cm"/>
    </inkml:brush>
  </inkml:definitions>
  <inkml:trace contextRef="#ctx0" brushRef="#br0">75 238 9929,'0'0'14580,"8"8"-14111,28 22 108,-36-30-548,1 1 1,-1-1 0,1 0-1,-1 0 1,1 1 0,-1-1-1,1 0 1,-1 0 0,1 0-1,0 1 1,-1-1 0,1 0-1,-1 0 1,1 0-1,0 0 1,-1 0 0,1 0-1,-1 0 1,1 0 0,0-1-1,-1 1 1,1 0 0,-1 0-1,1 0 1,-1-1 0,1 1-1,-1 0 1,1 0 0,-1-1-1,1 1 1,-1-1-1,1 1 1,-1 0 0,1-1-1,-1 1 1,0-1 0,1 1-1,-1-1 1,0 1 0,1-1-1,-1 1 1,0-1 0,0 0-1,1 1 1,-1-1-1,0 1 1,0-2 0,5-24 1158,-5 26-1173,0-5 191,0-1-1,0 1 1,-1-1 0,0 1-1,0 0 1,0-1-1,0 1 1,-1 0-1,0 0 1,0 0 0,0 0-1,-1 0 1,-4-7-1,5 10-169,1 0 0,-1 1 0,0-1 0,0 0 0,1 0 0,-1 1 0,0-1-1,-1 1 1,1-1 0,0 1 0,0 0 0,-1 0 0,1 0 0,0 0 0,-1 1 0,1-1-1,-1 1 1,1-1 0,-1 1 0,1 0 0,-1 0 0,0 0 0,1 0 0,-1 0 0,1 1 0,-1-1-1,1 1 1,-1-1 0,1 1 0,0 0 0,-1 0 0,-2 2 0,2-1-41,0 0-1,0 0 1,0 1 0,1-1 0,-1 1 0,1 0 0,-1 0-1,1-1 1,0 2 0,0-1 0,0 0 0,0 0 0,1 1-1,-1-1 1,1 1 0,0-1 0,0 1 0,0 0 0,0 6-1,-2 10-13,1 1 0,2 27 0,0-30 25,0-14-8,0-1 0,1 1-1,-1 0 1,1 0 0,0 0 0,0 0 0,0 0 0,1 0-1,-1-1 1,1 1 0,0-1 0,2 5 0,-3-7-68,0 0 0,0 0 0,1 1 0,-1-1 1,0 0-1,0 0 0,1 0 0,-1 0 0,1-1 0,-1 1 1,1 0-1,-1-1 0,1 1 0,0 0 0,-1-1 1,1 0-1,-1 1 0,1-1 0,0 0 0,0 0 0,-1 0 1,1 0-1,0 0 0,-1-1 0,1 1 0,0 0 1,-1-1-1,1 1 0,-1-1 0,1 0 0,-1 1 0,1-1 1,1-1-1,4-2-417,0-1-1,-1 0 1,1 0 0,-1-1 0,0 0 0,-1 0-1,1 0 1,5-9 0,38-63-3521,-41 64 2914,-3 7 924,42-81-7474,-29 41 5202,-12-2 5401,-9 44 4942,-3 11-4875,-5 13-1264,4 10-1387,0 1 1,3 1-1,0-1 0,2 1 0,1 0 0,3 32 1,-2-63-375,0 0-1,1-1 1,-1 1 0,0 0 0,0 0 0,0-1 0,0 1 0,0 0 0,1 0 0,-1 0 0,0-1-1,0 1 1,0 0 0,1 0 0,-1 0 0,0 0 0,0-1 0,1 1 0,-1 0 0,0 0-1,0 0 1,1 0 0,-1 0 0,0 0 0,1 0 0,-1 0 0,0 0 0,0 0 0,1 0 0,-1 0-1,0 0 1,0 0 0,1 0 0,-1 0 0,0 0 0,1 0 0,-1 0 0,0 0 0,0 0-1,1 1 1,-1-1 0,0 0 0,0 0 0,0 0 0,1 0 0,-1 1 0,0-1 0,0 0 0,0 0-1,1 0 1,-1 1 0,0-1 0,0 0 0,0 0 0,0 1 0,0-1 0,0 0 0,1 0-1,-1 1 1,0-1 0,0 0 0,0 0 0,0 1 0,0-1 0,0 1 0,12-21 95,-1-12 328,-2 0 0,-1-1 0,-1 0 0,-2 0 0,-1 0 0,-2-57 0,14 330 40,-16-238-509,1 0 0,-1 0 0,0 0 0,1 0-1,-1 0 1,1 0 0,-1 0 0,1 0 0,0 0 0,0 0 0,0 0 0,0 0 0,1 0-1,-1-1 1,0 1 0,3 2 0,-4-4-32,1 0 0,-1 1 0,0-1 1,1 0-1,-1 0 0,1 0 0,-1 0 0,1 0 0,-1 0 1,1 1-1,-1-1 0,1 0 0,-1 0 0,1 0 0,-1-1 0,0 1 1,1 0-1,-1 0 0,1 0 0,-1 0 0,1 0 0,-1 0 0,1-1 1,-1 1-1,0 0 0,1-1 0,13-18-2756,-4-8-1347,1-5-2044</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37.811"/>
    </inkml:context>
    <inkml:brush xml:id="br0">
      <inkml:brushProperty name="width" value="0.025" units="cm"/>
      <inkml:brushProperty name="height" value="0.025" units="cm"/>
    </inkml:brush>
  </inkml:definitions>
  <inkml:trace contextRef="#ctx0" brushRef="#br0">1 95 14061,'0'0'8355,"6"-10"-7021,-2 4-1242,0 0-1,1 1 1,-1-1-1,1 1 1,0 0-1,1 0 0,-1 0 1,1 1-1,0 0 1,0 0-1,0 0 1,1 1-1,-1 0 0,1 0 1,7-2-1,3 1-59,0 1 0,1 1 0,-1 0 0,29 2 0,-45 0-8,0 0 0,0-1 0,0 1-1,0 0 1,0 0 0,0 1 0,0-1-1,0 0 1,0 0 0,0 0 0,0 1 0,0-1-1,0 0 1,0 1 0,0-1 0,-1 1-1,1-1 1,0 1 0,0-1 0,0 1-1,-1 0 1,1-1 0,0 1 0,-1 0-1,1 0 1,0 0 0,-1-1 0,1 1 0,-1 0-1,1 0 1,-1 0 0,0 0 0,1 0-1,-1 0 1,0 0 0,0 0 0,0 0-1,1 0 1,-1 0 0,0 0 0,0 0-1,-1 0 1,1 0 0,0 0 0,0 0 0,0 0-1,-1 0 1,1 0 0,0 0 0,-1 0-1,1-1 1,-1 1 0,0 1 0,-1 3 211,0-1 1,-1 1 0,1-1 0,-1 0-1,0 1 1,-1-1 0,1-1 0,-1 1-1,-5 4 1,2-3-11,-1-1 0,0 0 0,0-1 0,-1 1 0,-8 1 0,-24 10-3032</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38.168"/>
    </inkml:context>
    <inkml:brush xml:id="br0">
      <inkml:brushProperty name="width" value="0.025" units="cm"/>
      <inkml:brushProperty name="height" value="0.025" units="cm"/>
    </inkml:brush>
  </inkml:definitions>
  <inkml:trace contextRef="#ctx0" brushRef="#br0">1 26 15182,'0'0'11788,"55"0"-11212,-24 0-416,2-1-96,2-4-1217,-3-3-3075,-5-4-4548</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39.052"/>
    </inkml:context>
    <inkml:brush xml:id="br0">
      <inkml:brushProperty name="width" value="0.025" units="cm"/>
      <inkml:brushProperty name="height" value="0.025" units="cm"/>
    </inkml:brush>
  </inkml:definitions>
  <inkml:trace contextRef="#ctx0" brushRef="#br0">1 12 14958,'0'0'10981,"1"8"-10404,5 25-59,-5-31-481,-1-1 0,0 0 1,1 0-1,-1 0 1,1 0-1,-1 0 1,1 0-1,-1 0 1,1-1-1,0 1 0,-1 0 1,1 0-1,0 0 1,0-1-1,0 1 1,-1 0-1,1-1 0,0 1 1,0-1-1,0 1 1,0-1-1,0 1 1,0-1-1,0 1 0,0-1 1,1 0-1,-1 0 1,0 0-1,0 0 1,0 0-1,0 0 1,0 0-1,0 0 0,0 0 1,0 0-1,1 0 1,-1-1-1,0 1 1,0-1-1,0 1 0,0 0 1,1-2-1,35-20 612,-23 8-597,0 3 159,-10 36 273,-4-22-468,4 34 552,-4-37-572,0 0 1,0 0 0,0 1-1,0-1 1,0 0 0,1 1-1,-1-1 1,0 0 0,0 0-1,1 1 1,-1-1-1,0 0 1,0 0 0,1 0-1,-1 1 1,0-1 0,0 0-1,1 0 1,-1 0 0,0 0-1,1 0 1,-1 0 0,0 1-1,1-1 1,-1 0-1,0 0 1,1 0 0,-1 0-1,0 0 1,1 0 0,-1 0-1,1-1 1,17-12-870,6-15-3479,0-2-4290,-9 10-2045</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39.396"/>
    </inkml:context>
    <inkml:brush xml:id="br0">
      <inkml:brushProperty name="width" value="0.025" units="cm"/>
      <inkml:brushProperty name="height" value="0.025" units="cm"/>
    </inkml:brush>
  </inkml:definitions>
  <inkml:trace contextRef="#ctx0" brushRef="#br0">0 22 13485,'0'0'14590,"3"4"-14489,-2-3-98,0 0 0,-1 0 0,1 0-1,0 0 1,-1 0 0,1 0 0,0 0 0,0-1 0,0 1 0,0 0 0,0 0-1,0-1 1,0 1 0,0-1 0,0 1 0,0-1 0,0 0 0,0 1 0,0-1-1,0 0 1,1 0 0,0 1 0,27-9-74,7-2-138,-35 9 227,0 1-1,-1-1 0,1 1 0,0 0 0,0 0 0,-1-1 0,1 1 0,0 0 0,0 0 0,-1 0 0,1 0 0,0 0 0,0 0 1,-1 0-1,1 0 0,0 0 0,0 0 0,-1 0 0,1 1 0,0-1 0,0 0 0,-1 0 0,1 1 0,0-1 0,-1 1 0,1-1 1,-1 0-1,1 1 0,0-1 0,-1 1 0,1-1 0,-1 1 0,1 0 0,-1-1 0,1 1 0,-1 0 0,0-1 0,1 1 0,-1 0 0,0-1 1,1 1-1,-1 0 0,0-1 0,0 1 0,0 0 0,0 0 0,0 0 0,0 0 0,0 1 61,1-1 0,-1 0 0,0 1 0,0-1 0,1 0 0,-1 1 0,1-1 0,-1 0 0,1 0 0,-1 0 0,1 1 0,0-1 0,0 0 0,-1 0 0,1 0 0,2 1 0,-2-1-45,1 0 1,-1 0 0,1-1-1,-1 1 1,1-1 0,-1 0-1,1 1 1,0-1 0,-1 0-1,1 0 1,-1 0 0,1 0-1,0 0 1,-1 0 0,1 0-1,-1-1 1,1 1 0,0-1 0,-1 1-1,1-1 1,-1 1 0,1-1-1,1-1 1,40-25 185,-27 16-222,-11 8-140,1 0 0,0 0 0,-1 0-1,1 1 1,0-1 0,7 0 0,-12 3 106,0 0 1,0-1 0,0 1-1,0 1 1,0-1 0,0 0-1,0 0 1,0 0 0,0 0-1,0 1 1,0-1 0,0 0-1,0 1 1,0-1-1,0 1 1,0-1 0,0 1-1,0 0 1,-1-1 0,1 1-1,0 0 1,0-1 0,-1 1-1,1 0 1,-1 0 0,1 0-1,-1 0 1,1 0 0,-1-1-1,1 1 1,-1 0 0,0 0-1,1 0 1,-1 0 0,0 0-1,0 0 1,0 0 0,0 0-1,0 0 1,0 0 0,0 1-1,0-1 1,0 0 0,0 0-1,-1 1 1,1 11-682,0 4-1525,0-6-2643</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39.814"/>
    </inkml:context>
    <inkml:brush xml:id="br0">
      <inkml:brushProperty name="width" value="0.025" units="cm"/>
      <inkml:brushProperty name="height" value="0.025" units="cm"/>
    </inkml:brush>
  </inkml:definitions>
  <inkml:trace contextRef="#ctx0" brushRef="#br0">13 0 20307,'0'0'6983,"-11"74"-6535,9-45-320,2 0-96,0-1 0,6-2-800,6-2-1026,-3-3-1313,-4-5-961,-5-4-2050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40.141"/>
    </inkml:context>
    <inkml:brush xml:id="br0">
      <inkml:brushProperty name="width" value="0.025" units="cm"/>
      <inkml:brushProperty name="height" value="0.025" units="cm"/>
    </inkml:brush>
  </inkml:definitions>
  <inkml:trace contextRef="#ctx0" brushRef="#br0">1 77 10570,'0'0'13741,"70"-21"-13036,-34 11-417,4-2-192,1 3-32,-5 0-64,-4 4-608,-10 2-2147,-7-2-1569,-7 2-2851</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40.497"/>
    </inkml:context>
    <inkml:brush xml:id="br0">
      <inkml:brushProperty name="width" value="0.025" units="cm"/>
      <inkml:brushProperty name="height" value="0.025" units="cm"/>
    </inkml:brush>
  </inkml:definitions>
  <inkml:trace contextRef="#ctx0" brushRef="#br0">1 27 15214,'0'0'9353,"59"-22"-8007,-11 20-642,8 0-512,6 2-128,-1 0-160,-6 0-1825,-14 0-2243,-9 0-2755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40.841"/>
    </inkml:context>
    <inkml:brush xml:id="br0">
      <inkml:brushProperty name="width" value="0.025" units="cm"/>
      <inkml:brushProperty name="height" value="0.025" units="cm"/>
    </inkml:brush>
  </inkml:definitions>
  <inkml:trace contextRef="#ctx0" brushRef="#br0">1 140 14414,'0'0'2226,"13"-3"5,323-55 5516,9 29-5588,354 18-4322,-545 12 2113,-35-3-20,209-31 1,-291 28-221,-38 5-88,-22 0-459,-8 0-2713,-6 0-2830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41.196"/>
    </inkml:context>
    <inkml:brush xml:id="br0">
      <inkml:brushProperty name="width" value="0.025" units="cm"/>
      <inkml:brushProperty name="height" value="0.025" units="cm"/>
    </inkml:brush>
  </inkml:definitions>
  <inkml:trace contextRef="#ctx0" brushRef="#br0">0 1 6534,'0'0'20660,"41"60"-20372,-41-38-128,0 2-64,0-3-160,0-4-1505,0-4-2083,-6-7-1473,-6-6-5413</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41.600"/>
    </inkml:context>
    <inkml:brush xml:id="br0">
      <inkml:brushProperty name="width" value="0.025" units="cm"/>
      <inkml:brushProperty name="height" value="0.025" units="cm"/>
    </inkml:brush>
  </inkml:definitions>
  <inkml:trace contextRef="#ctx0" brushRef="#br0">1 84 16047,'0'0'3593,"8"-9"-780,-2 2-2488,0 0 0,1 1 0,0 0 0,0 1 0,0-1 0,1 1 0,-1 0 0,1 1 0,0 0 0,1 0 0,-1 1 0,0 0 0,1 1 0,0 0 0,11-2 0,-17 3-320,1 1-1,0 0 1,0-1 0,0 1-1,0 1 1,0-1 0,0 1 0,-1-1-1,1 1 1,0 0 0,0 0-1,-1 1 1,1-1 0,-1 1 0,1 0-1,4 3 1,-6-2-8,0 0 0,1 0 0,-1 1-1,-1-1 1,1 1 0,-1-1 0,1 1 0,-1 0 0,0 0 0,0-1-1,-1 1 1,1 0 0,-1 0 0,0 0 0,0 0 0,0 5 0,-1-4 20,1-1 1,-1 1 0,0-1 0,0 1 0,0-1-1,-1 1 1,1-1 0,-1 0 0,0 0 0,-5 7 0,-8 20 383,19-29-523,-1 1-1,1-1 1,0 1-1,0-1 0,0 0 1,0-1-1,8 3 1,-4-1-152,-5-2 292,-1 0 1,1 1-1,-1-1 1,1 0-1,-1 1 1,0-1-1,0 1 1,0 0-1,0-1 1,0 1-1,0 0 1,0 0-1,-1 0 1,1 1-1,-1-1 1,1 0-1,-1 1 1,0-1-1,0 1 1,0-1-1,0 1 1,0-1-1,-1 1 1,1 0-1,-1-1 1,0 1-1,0 0 1,0-1-1,0 1 1,0 0-1,0-1 1,-1 1-1,1 0 1,-1-1-1,0 1 1,0-1-1,-2 4 1,0 1 232,0 0 0,-1 0 1,-1-1-1,1 1 1,-1-1-1,0 0 1,0 0-1,-1-1 1,1 0-1,-1 0 1,0 0-1,-7 4 1,-44 15 882,54-23-1088,-1 0-1,0 0 1,0 0-1,0-1 1,1 1-1,-1-1 1,0 0 0,0 0-1,0 0 1,0-1-1,0 1 1,0-1-1,-6-2 1,10 3-116,-1-1 1,0 1-1,0 0 0,1 0 0,-1-1 1,0 1-1,1-1 0,-1 1 0,0-1 1,1 1-1,-1-1 0,1 1 0,-1-1 1,1 0-1,-1 1 0,1-1 0,-1 0 1,1 1-1,-1-1 0,1 0 0,0 0 1,0 1-1,-1-1 0,1 0 1,0 0-1,0 1 0,0-1 0,0-1 1,13-19-4856,31-10-6777,-42 30 11111,22-13-10630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32.314"/>
    </inkml:context>
    <inkml:brush xml:id="br0">
      <inkml:brushProperty name="width" value="0.025" units="cm"/>
      <inkml:brushProperty name="height" value="0.025" units="cm"/>
    </inkml:brush>
  </inkml:definitions>
  <inkml:trace contextRef="#ctx0" brushRef="#br0">0 1 7591,'0'0'23190,"7"53"-21845,4-13-704,-1 6-641,4 7 0,-4 5 0,2 3 0,1 0 0,-2-6-641,1-11-1985,-2-13-3236,-2-19-7110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41.944"/>
    </inkml:context>
    <inkml:brush xml:id="br0">
      <inkml:brushProperty name="width" value="0.025" units="cm"/>
      <inkml:brushProperty name="height" value="0.025" units="cm"/>
    </inkml:brush>
  </inkml:definitions>
  <inkml:trace contextRef="#ctx0" brushRef="#br0">17 1 2787,'0'0'25880,"-11"51"-25175,8-21-257,1 1-256,2-1-128,0-1-32,0-6-128,4-5-1089,3-5-1313,0-10-1314,-3-3-928</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42.411"/>
    </inkml:context>
    <inkml:brush xml:id="br0">
      <inkml:brushProperty name="width" value="0.025" units="cm"/>
      <inkml:brushProperty name="height" value="0.025" units="cm"/>
    </inkml:brush>
  </inkml:definitions>
  <inkml:trace contextRef="#ctx0" brushRef="#br0">1 1 17072,'0'0'8328,"17"73"-8168,-17-46-64,1-1-32,-1-4-64,0-6-352,0-1-1153,0-7-930,-7-6-1440,-5-2-3236</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42.736"/>
    </inkml:context>
    <inkml:brush xml:id="br0">
      <inkml:brushProperty name="width" value="0.025" units="cm"/>
      <inkml:brushProperty name="height" value="0.025" units="cm"/>
    </inkml:brush>
  </inkml:definitions>
  <inkml:trace contextRef="#ctx0" brushRef="#br0">0 68 16944,'0'0'2739,"6"-8"-156,-5 6-2518,2-2 154,-1 0 0,1 0 0,0 0 0,0 1 0,0-1 0,1 1 0,-1-1 1,1 1-1,0 0 0,0 1 0,0-1 0,0 1 0,0 0 0,1 0 0,-1 0 1,0 0-1,1 1 0,0-1 0,-1 1 0,11 0 0,-10 0-217,-1 1 1,1 0-1,0 0 0,0 1 1,0-1-1,0 1 1,0 0-1,-1 1 0,1-1 1,0 1-1,-1 0 0,1 0 1,6 4-1,-9-3 71,1-1 0,-1 1 0,0-1 0,0 1 0,-1-1 0,1 1 0,-1 0 1,1 0-1,-1 0 0,0 0 0,0 0 0,0 0 0,0 0 0,-1 1 0,1-1 0,-1 0 0,0 0 0,0 0 0,0 1 0,0-1 1,-1 0-1,0 4 0,0-5-4,1 1 0,-1-1 1,1 0-1,-1 1 0,0-1 1,0 0-1,0 0 0,0 0 0,-1 0 1,1 0-1,0 0 0,-1 0 1,1-1-1,-1 1 0,0 0 1,0-1-1,0 1 0,1-1 0,-1 0 1,-1 0-1,1 1 0,0-1 1,0-1-1,-3 2 0,-2 0-79,-1 0 0,0 0-1,1 0 1,-1-1 0,0-1-1,-8 1 1,23-4-11468,6-1 3380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43.245"/>
    </inkml:context>
    <inkml:brush xml:id="br0">
      <inkml:brushProperty name="width" value="0.025" units="cm"/>
      <inkml:brushProperty name="height" value="0.025" units="cm"/>
    </inkml:brush>
  </inkml:definitions>
  <inkml:trace contextRef="#ctx0" brushRef="#br0">1 47 17040,'0'0'11371,"52"-18"-10987,-26 14-256,3 1-128,0 1-576,-1-2-2403,-7-2-2530,-3-3-4036</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43.603"/>
    </inkml:context>
    <inkml:brush xml:id="br0">
      <inkml:brushProperty name="width" value="0.025" units="cm"/>
      <inkml:brushProperty name="height" value="0.025" units="cm"/>
    </inkml:brush>
  </inkml:definitions>
  <inkml:trace contextRef="#ctx0" brushRef="#br0">0 1 16560,'0'0'9064,"24"62"-9000,-16-41-32,-1 2-384,-2-3-1506,-2-2-1057,-3-5-704,0-3-1314,0-6-2145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37:43.946"/>
    </inkml:context>
    <inkml:brush xml:id="br0">
      <inkml:brushProperty name="width" value="0.025" units="cm"/>
      <inkml:brushProperty name="height" value="0.025" units="cm"/>
    </inkml:brush>
  </inkml:definitions>
  <inkml:trace contextRef="#ctx0" brushRef="#br0">0 57 7559,'0'0'13090,"14"-7"-11563,0-1-1224,1 1 0,0 0 0,0 1-1,1 1 1,-1 1 0,1 0 0,21-2 0,-20 4-273,0 2 0,-1 0 0,1 1-1,0 0 1,0 1 0,25 7 0,-38-7 7,0-1 0,0 1-1,0 0 1,0 0 0,0 0 0,0 0 0,0 1-1,-1 0 1,1-1 0,-1 1 0,0 1 0,1-1 0,-2 0-1,1 1 1,0 0 0,-1-1 0,1 1 0,-1 0-1,0 0 1,-1 0 0,1 0 0,-1 1 0,1-1 0,-1 0-1,-1 1 1,1-1 0,-1 1 0,1-1 0,-2 7 0,1-4 267,-1 0 0,0 1 0,-1-1 1,1 0-1,-2 1 0,1-1 1,-1 0-1,0-1 0,0 1 1,-1 0-1,0-1 0,0 0 1,0 0-1,-1 0 0,0 0 1,0-1-1,-1 0 0,-11 9 1,9-9-250,1 1 0,-1-1 0,-1 0 0,1-1 0,-1 0 0,0 0 0,1-1 1,-2 0-1,1-1 0,0 0 0,0 0 0,-1-1 0,1 0 0,-15-1 0,22 0-323,0-1-1,0 1 0,0 0 0,0-1 0,0 1 0,0-1 0,0 0 0,1 1 0,-1-1 0,0 0 0,0 0 0,1 0 0,-1-1 1,1 1-1,-1 0 0,1 0 0,-1-1 0,1 1 0,0-1 0,0 0 0,-1 1 0,1-1 0,-1-3 0,-9-25-7797</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7:56.788"/>
    </inkml:context>
    <inkml:brush xml:id="br0">
      <inkml:brushProperty name="width" value="0.025" units="cm"/>
      <inkml:brushProperty name="height" value="0.025" units="cm"/>
    </inkml:brush>
  </inkml:definitions>
  <inkml:trace contextRef="#ctx0" brushRef="#br0">1019 0 6406,'0'0'7821,"-10"5"-6919,2 0-794,0 0 0,0 0 0,0 1 0,0 0 0,1 0 1,0 1-1,1 0 0,-1 0 0,1 1 0,1 0 0,-7 10 0,-29 62 140,4 1 1,3 2-1,-31 116 0,-26 180 2558,59-235-2537,-49 348 986,31-160-935,9-86-181,-13 321-1,43 5-32,-5 126 333,-3-184-367,-58 1021 1441,53-1305-1463,-11-1 0,-75 261 0,81-385-45,11-48 256,2 1 1,3 1 0,-11 115 0,24-173-209,0 1 1,0 0 0,0 0 0,0-1-1,0 1 1,0 0 0,0 0 0,0-1-1,1 1 1,-1 0 0,1-1 0,-1 1-1,1 0 1,0-1 0,0 1 0,0-1-1,0 1 1,0-1 0,0 1 0,0-1-1,2 3 1,0-3-267,1 0 1,-1 0-1,0 0 0,0 0 0,0 0 0,1-1 0,-1 1 1,0-1-1,1 0 0,5 0 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7:57.240"/>
    </inkml:context>
    <inkml:brush xml:id="br0">
      <inkml:brushProperty name="width" value="0.025" units="cm"/>
      <inkml:brushProperty name="height" value="0.025" units="cm"/>
    </inkml:brush>
  </inkml:definitions>
  <inkml:trace contextRef="#ctx0" brushRef="#br0">51 1 12236,'0'0'6630,"-9"6"-3726,-25 23-683,27-20-277,11-4-1058,14-5-283,-17 0-385,177-11 3341,-88 3-6415,-44 6-2771,-1 1-3959,-37 1-343</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7:57.594"/>
    </inkml:context>
    <inkml:brush xml:id="br0">
      <inkml:brushProperty name="width" value="0.025" units="cm"/>
      <inkml:brushProperty name="height" value="0.025" units="cm"/>
    </inkml:brush>
  </inkml:definitions>
  <inkml:trace contextRef="#ctx0" brushRef="#br0">62 1 17072,'0'0'7671,"8"5"-6405,2 1-932,-6-4-233,0 0-1,0 1 0,0-1 0,0 1 1,0-1-1,-1 1 0,1 0 1,-1 0-1,0 1 0,0-1 0,0 1 1,0 0-1,-1-1 0,1 1 1,-1 0-1,0 1 0,0-1 1,-1 0-1,1 0 0,-1 1 0,1 6 1,-2 0 83,0-1 0,-2 1 0,1-1-1,-1 0 1,-1 0 0,0 0 0,0 0 0,-5 11 0,-45 73 1116,40-75-1704,1 1 0,1 1-1,0 0 1,-8 28 0,18-43-4406</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7:58.478"/>
    </inkml:context>
    <inkml:brush xml:id="br0">
      <inkml:brushProperty name="width" value="0.025" units="cm"/>
      <inkml:brushProperty name="height" value="0.025" units="cm"/>
    </inkml:brush>
  </inkml:definitions>
  <inkml:trace contextRef="#ctx0" brushRef="#br0">8 1 20595,'0'0'897,"0"49"32,-4-13 128,1 0-769,3 1-223,0-5-194,0-6-1472,0-5-2595,0-7-1794,0-9-2209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34.632"/>
    </inkml:context>
    <inkml:brush xml:id="br0">
      <inkml:brushProperty name="width" value="0.025" units="cm"/>
      <inkml:brushProperty name="height" value="0.025" units="cm"/>
    </inkml:brush>
  </inkml:definitions>
  <inkml:trace contextRef="#ctx0" brushRef="#br0">1 90 32030,'0'0'737,"13"-55"-7047,5 21-9929</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7:58.959"/>
    </inkml:context>
    <inkml:brush xml:id="br0">
      <inkml:brushProperty name="width" value="0.025" units="cm"/>
      <inkml:brushProperty name="height" value="0.025" units="cm"/>
    </inkml:brush>
  </inkml:definitions>
  <inkml:trace contextRef="#ctx0" brushRef="#br0">1 114 15278,'0'0'2606,"5"-10"89,-2 4-2376,1 0-1,-1 1 0,1-1 0,1 1 0,-1-1 0,1 1 0,0 1 0,0-1 0,1 1 0,-1 0 0,1 0 0,0 0 0,0 1 0,0 0 0,0 0 0,1 0 0,-1 1 0,10-2 1,13-3 480,0 2 1,33-3-1,-51 7-736,0 1 0,0-1-1,0 2 1,0 0 0,1 0-1,-1 1 1,0 1 0,18 5-1,-27-7-61,1 0 1,-1 0-1,0 1 0,0-1 0,0 0 0,1 1 0,-1-1 0,-1 1 0,1 0 0,0-1 1,0 1-1,-1 0 0,1 0 0,-1 0 0,1 1 0,-1-1 0,0 0 0,0 0 0,0 1 1,0-1-1,1 4 0,-2-2 27,0-1-1,0 1 1,0 0 0,0 0 0,-1 0 0,0-1-1,0 1 1,0 0 0,0 0 0,0-1 0,-1 1-1,-2 5 1,-5 5 270,-1 1-1,-1-1 1,0-1-1,-22 22 1,21-25-27,10-9-232,-1 1 1,0 0 0,1 0-1,-1 0 1,1 0-1,0 1 1,0-1-1,0 1 1,0-1-1,0 1 1,0 0-1,-1 5 1,43-8-88,-26 0 15,3-1-155,-1 1 0,0 1 0,0 1 0,0 0 0,21 6 0,-33-7 155,0 0 0,0 1 0,-1-1 0,1 1 0,-1 0 0,0 0 0,0 1 0,1-1 0,-1 0-1,0 1 1,-1 0 0,1 0 0,-1 0 0,1 0 0,-1 0 0,0 0 0,0 1 0,0-1-1,0 1 1,-1-1 0,1 1 0,-1 0 0,0-1 0,0 1 0,-1 0 0,1 0 0,-1 8-1,0-6 90,0 1-1,0-1 1,-1 1-1,0-1 0,-1 1 1,0-1-1,1 0 1,-2 0-1,1 0 0,-1 0 1,0 0-1,0 0 1,-1-1-1,0 1 0,0-1 1,0 0-1,0 0 0,-1 0 1,0-1-1,0 0 1,0 0-1,0 0 0,-12 5 1,7-3 46,0-1 0,-1 0 0,0-1 1,0 0-1,0-1 0,-1 0 1,1-1-1,-1 0 0,1-1 0,-1 0 1,0-1-1,-21-2 0,29 1-102,0 0 0,0 0 0,0-1 0,0 1 0,0-1 0,0 0 0,0 0 0,1-1 0,-1 1 0,1-1 0,0 0 0,-4-3 0,5 4 0,0 0 0,1 0 0,-1 0 0,0 0 0,1 0 0,-1 0 0,1-1 0,0 1 0,0-1 0,0 1 0,0-1 0,0 1 0,0-1 0,1 0 0,-1 1 0,1-1 0,0 0 0,0 1 0,0-1 0,0-3 0,3 5-557,0-1 0,0 1 1,0 0-1,0 0 0,0 0 0,1 1 0,-1-1 1,0 1-1,0-1 0,0 1 0,1 0 0,-1 1 1,0-1-1,5 1 0,1 0-2141,17-1-5534</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7:59.313"/>
    </inkml:context>
    <inkml:brush xml:id="br0">
      <inkml:brushProperty name="width" value="0.025" units="cm"/>
      <inkml:brushProperty name="height" value="0.025" units="cm"/>
    </inkml:brush>
  </inkml:definitions>
  <inkml:trace contextRef="#ctx0" brushRef="#br0">0 1 17264,'0'0'13645,"1"76"-12684,-1-43-544,0 2-289,0 0-96,0-3 0,0-3-385,0-6-640,0-3-448,5-8-481,0-6-864,0-6-2115,1 0-2946</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7:59.661"/>
    </inkml:context>
    <inkml:brush xml:id="br0">
      <inkml:brushProperty name="width" value="0.025" units="cm"/>
      <inkml:brushProperty name="height" value="0.025" units="cm"/>
    </inkml:brush>
  </inkml:definitions>
  <inkml:trace contextRef="#ctx0" brushRef="#br0">24 1 18385,'0'0'7191,"-1"13"-5621,-11 184 2171,8-111-5126,3-39-4793,2-22-6368,-8-52 6989</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7:59.988"/>
    </inkml:context>
    <inkml:brush xml:id="br0">
      <inkml:brushProperty name="width" value="0.025" units="cm"/>
      <inkml:brushProperty name="height" value="0.025" units="cm"/>
    </inkml:brush>
  </inkml:definitions>
  <inkml:trace contextRef="#ctx0" brushRef="#br0">13 128 7976,'0'0'10895,"-4"-10"-8172,4 10-2698,-2-3 156,1 0-1,0 1 0,0-1 0,0 0 1,0 0-1,0 0 0,1 1 0,-1-1 1,1 0-1,0 0 0,0-4 1,1 5-69,0 0 1,0 0 0,0 0 0,0 0 0,0 0 0,1 0-1,-1 0 1,1 0 0,-1 1 0,1-1 0,0 1 0,-1-1-1,1 1 1,0-1 0,0 1 0,0 0 0,0 0 0,0 0-1,0 0 1,0 0 0,3 0 0,15-8 53,1 2 1,-1 0 0,2 1-1,-1 1 1,0 1-1,1 0 1,0 2-1,0 1 1,22 1-1,-43 0-161,1 0 0,-1 1-1,0-1 1,0 0 0,0 0-1,0 1 1,0-1 0,0 0-1,0 1 1,0-1 0,0 1-1,0 0 1,0-1 0,0 1-1,0 0 1,-1-1 0,1 1 0,0 0-1,0 0 1,-1 0 0,1 0-1,0 0 1,-1 0 0,1 0-1,0 1 1,-1 1 49,1-1 0,-1 1 0,0-1 0,1 1 0,-1 0 0,0-1 0,-1 1 0,1-1 0,0 1 0,-2 4 0,-1 2 235,0 0 1,-1 0-1,0 0 0,-9 16 0,-10 9 368,0-2 0,-47 49-1,69-80-1510,6-3-6356,2-4 3941,-3 2-62,13-8-8878</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00.312"/>
    </inkml:context>
    <inkml:brush xml:id="br0">
      <inkml:brushProperty name="width" value="0.025" units="cm"/>
      <inkml:brushProperty name="height" value="0.025" units="cm"/>
    </inkml:brush>
  </inkml:definitions>
  <inkml:trace contextRef="#ctx0" brushRef="#br0">7 1 13229,'0'0'17557,"-1"12"-16793,0 6-574,-1 1-5,0 0-1,2 0 1,3 37 0,-2-55-180,-1 0 0,1-1 1,-1 1-1,1 0 0,0-1 1,-1 1-1,1-1 0,-1 1 1,1-1-1,0 1 0,0-1 1,-1 0-1,1 1 0,0-1 1,0 0-1,-1 1 1,1-1-1,0 0 0,0 0 1,0 0-1,0 0 0,-1 0 1,1 0-1,0 0 0,0 0 1,0 0-1,0 0 0,-1 0 1,2-1-1,27-6 123,-19 1-128,0-1 0,0-1 0,-1 1 0,0-1 0,10-13 0,25-20 0,-44 41 0,0-1 0,1 1 0,-1 0 0,0 0 0,0 0 0,0 0 0,1-1 0,-1 1 0,0 0 0,0 0 0,1 0 0,-1 0 0,0 0 0,0 0 0,1 0 0,-1 0 0,0 0 0,0 0 0,1-1 0,-1 1 0,0 0 0,0 1 0,1-1 0,-1 0 0,0 0 0,0 0 0,1 0 0,-1 0 0,0 0 0,0 0 0,1 0 0,-1 0 0,0 0 0,0 1 0,1-1 0,-1 0 0,0 0 0,0 0 0,0 0 0,1 1 0,-1-1 0,0 0 0,0 0 0,0 1 0,0-1 0,0 0 0,1 1 0,2 18 0,-5 21 0,2-40-51,-1 0 1,1 1-1,0-1 1,0 0-1,0 1 1,0-1-1,-1 1 1,1-1-1,0 0 0,0 1 1,0-1-1,0 1 1,0-1-1,0 1 1,0-1-1,0 0 1,0 1-1,0-1 0,0 1 1,0-1-1,0 0 1,0 1-1,0-1 1,1 1-1,-1-1 1,0 0-1,0 1 1,0-1-1,1 0 0,-1 1 1,0-1-1,0 0 1,1 1-1,-1-1 1,0 0-1,1 1 1,-1-1-1,0 0 0,1 0 1,-1 0-1,1 1 1,-1-1-1,0 0 1,1 0-1,-1 0 1,1 0-1,-1 0 0,0 0 1,1 0-1,-1 0 1,1 0-1,-1 0 1,0 0-1,1 0 1,-1 0-1,1 0 0,-1 0 1,1 0-1,-1 0 1,0 0-1,1 0 1,-1-1-1,0 1 1,1 0-1,-1 0 0,1-1 1,31-20-6871,-24 14 4646</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00.653"/>
    </inkml:context>
    <inkml:brush xml:id="br0">
      <inkml:brushProperty name="width" value="0.025" units="cm"/>
      <inkml:brushProperty name="height" value="0.025" units="cm"/>
    </inkml:brush>
  </inkml:definitions>
  <inkml:trace contextRef="#ctx0" brushRef="#br0">80 0 18065,'0'0'9342,"-9"4"-8215,2-1-937,0 0 0,0 0 1,1 1-1,-1 0 0,-6 5 1,11-8-102,1 1 0,-1-1-1,0 1 1,0 0 0,1 0 0,-1-1 0,1 1 0,-1 0 0,1 0 0,0 0 0,0 1 0,0-1 0,0 0 0,0 0-1,0 1 1,1-1 0,-1 0 0,1 1 0,-1-1 0,1 1 0,0-1 0,0 0 0,0 1 0,0-1 0,1 3 0,0-4-72,0 0 1,0-1 0,0 1-1,-1-1 1,1 1 0,0-1-1,0 1 1,0-1 0,0 1 0,0-1-1,0 0 1,0 0 0,0 0-1,0 1 1,0-1 0,0 0-1,0 0 1,0 0 0,0 0 0,0-1-1,0 1 1,0 0 0,0 0-1,0-1 1,0 1 0,2-1-1,28-9 285,-9-2-302,-12 6 0,0 1 0,0 0 0,0 1 0,1-1 0,-1 2 0,1 0 0,0 0 0,20-2 0,-30 5 0,0 1 0,-1-1 0,1 0 0,0 1 0,-1-1 0,1 0 0,0 1 0,-1-1 0,1 1 0,-1-1 0,1 1 0,0-1 0,-1 1 0,1 0 0,-1-1 0,0 1 0,1 0 0,-1-1 0,1 1 0,-1 0 0,0-1 0,0 1 0,1 0 0,-1 0 0,0-1 0,0 1 0,0 0 0,0 0 0,0-1 0,0 1 0,0 0 0,0 1 0,-2 36 0,1-24 0,3-13 0,0 0 0,0 0 0,0-1 0,0 1 0,0 0 0,-1-1 0,1 0 0,0 1 0,0-1 0,0 0 0,1 0 0,-1 0 0,0 0 0,0-1 0,0 1 0,3-1 0,5-2 0,-1-1 0,1 1 0,-1-1 0,12-7 0,-16 7 0,1 1 0,-1-1 0,1 1 0,0 1 0,0-1 0,0 1 0,0 0 0,1 1 0,-1-1 0,1 1 0,-1 1 0,1-1 0,9 1 0,-16 2-2,0 0 0,1-1 0,-1 1 0,0 0 0,0 0 0,0 0-1,0 0 1,-1-1 0,1 1 0,0 0 0,-1 0 0,1-1 0,-1 1 0,0 0 0,0-1 0,1 1 0,-3 2 0,-16 22-1263,4-13-6087</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01.259"/>
    </inkml:context>
    <inkml:brush xml:id="br0">
      <inkml:brushProperty name="width" value="0.025" units="cm"/>
      <inkml:brushProperty name="height" value="0.025" units="cm"/>
    </inkml:brush>
  </inkml:definitions>
  <inkml:trace contextRef="#ctx0" brushRef="#br0">1 62 18610,'0'0'10377,"56"-16"-9256,-28 9-448,11 2-545,2-2-96,2 1-1121,-3-1-2210,-6 0-2306,-7 0-3972</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01.631"/>
    </inkml:context>
    <inkml:brush xml:id="br0">
      <inkml:brushProperty name="width" value="0.025" units="cm"/>
      <inkml:brushProperty name="height" value="0.025" units="cm"/>
    </inkml:brush>
  </inkml:definitions>
  <inkml:trace contextRef="#ctx0" brushRef="#br0">6 0 15567,'0'0'14093,"-3"51"-13645,0-23-255,3 4-161,0 1 0,0 0-353,5-1-736,4-1-1281,-2-4-897,-1-1-769,-2-4-544,-4-6-1057</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01.991"/>
    </inkml:context>
    <inkml:brush xml:id="br0">
      <inkml:brushProperty name="width" value="0.025" units="cm"/>
      <inkml:brushProperty name="height" value="0.025" units="cm"/>
    </inkml:brush>
  </inkml:definitions>
  <inkml:trace contextRef="#ctx0" brushRef="#br0">52 539 7976,'0'0'22229,"95"-27"-21653,-43 9-352,5-1-160,-7-2-352,-10 3-1249,-8-1-1090,-13 2-544,-7 1-1665,-12-1-2499</inkml:trace>
  <inkml:trace contextRef="#ctx0" brushRef="#br0" timeOffset="1">1 142 16271,'0'0'8905,"58"-19"-7111,-9 7-417,10-3-705,6-2-415,-7 1-193,-2 1-545,-7-3-2562,-8 3-3202,-6 1-7721</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02.797"/>
    </inkml:context>
    <inkml:brush xml:id="br0">
      <inkml:brushProperty name="width" value="0.025" units="cm"/>
      <inkml:brushProperty name="height" value="0.025" units="cm"/>
    </inkml:brush>
  </inkml:definitions>
  <inkml:trace contextRef="#ctx0" brushRef="#br0">0 29 16912,'0'0'9737,"61"-10"-7270,-21 6-866,8-1-576,3 0-609,6 1-352,-4 4-31,0 0-930,-8 0-1442,-7 0-2337,-16 0-2499,-14 0-7367</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35.412"/>
    </inkml:context>
    <inkml:brush xml:id="br0">
      <inkml:brushProperty name="width" value="0.025" units="cm"/>
      <inkml:brushProperty name="height" value="0.025" units="cm"/>
    </inkml:brush>
  </inkml:definitions>
  <inkml:trace contextRef="#ctx0" brushRef="#br0">1 738 8168,'0'0'11093,"10"-10"-9823,-2 1-833,1 0 0,-1-1-1,-1 0 1,0 0 0,0-1 0,-1 1-1,0-2 1,-1 1 0,5-16-1,7-35 876,-2-1-1,-3 0 1,-3-1-1,-3 0 1,-4-127-1,-2 191-1311,1-8 0,-1 1 0,-1-1 0,1 0 0,-2 1 0,1-1 0,-1 1 0,0 0 0,0-1 0,-1 1 0,0 0 0,-7-12 0,8 26 0,1 0 0,-1 1 0,2-1 0,-1 0 0,1 16 0,6 29-327,1 1 1,3-1-1,3-1 1,1 0-1,31 71 1,-42-114-370,1 0 1,0 0 0,0 0-1,1-1 1,6 9 0,-10-15 452,0 0 0,0 0 0,-1 0 0,1-1 0,0 1 0,0 0 0,0 0 0,0 0 0,0-1 0,0 1 0,0 0 0,0-1 0,1 1 0,-1-1 0,0 0 0,0 1 0,0-1 0,1 0 0,-1 1 0,0-1 0,0 0 0,0 0-1,1 0 1,-1 0 0,0 0 0,0-1 0,1 1 0,-1 0 0,0-1 0,0 1 0,0 0 0,0-1 0,1 1 0,-1-1 0,0 0 0,0 1 0,0-1 0,0 0 0,0 0 0,0 0 0,-1 0 0,1 1 0,0-1 0,0 0 0,-1-1 0,2-1 0,18-34-5394</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03.125"/>
    </inkml:context>
    <inkml:brush xml:id="br0">
      <inkml:brushProperty name="width" value="0.025" units="cm"/>
      <inkml:brushProperty name="height" value="0.025" units="cm"/>
    </inkml:brush>
  </inkml:definitions>
  <inkml:trace contextRef="#ctx0" brushRef="#br0">0 134 16464,'0'0'6502,"55"-11"-4548,-1-5-449,14-4-736,14-1-641,2 1-769,-6-3-3811,-10 1-6150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05.881"/>
    </inkml:context>
    <inkml:brush xml:id="br0">
      <inkml:brushProperty name="width" value="0.025" units="cm"/>
      <inkml:brushProperty name="height" value="0.025" units="cm"/>
    </inkml:brush>
  </inkml:definitions>
  <inkml:trace contextRef="#ctx0" brushRef="#br0">0 0 14606,'0'0'13164,"3"49"-11594,7-29-898,-2-2-543,2 5-65,-2-2-609,2-2-1249,-5-4-1569,-5-2-1890,0-6-4484</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06.366"/>
    </inkml:context>
    <inkml:brush xml:id="br0">
      <inkml:brushProperty name="width" value="0.025" units="cm"/>
      <inkml:brushProperty name="height" value="0.025" units="cm"/>
    </inkml:brush>
  </inkml:definitions>
  <inkml:trace contextRef="#ctx0" brushRef="#br0">1 125 8296,'0'0'10986,"5"-10"-7185,0 3-3442,-1 0 0,1 1-1,0 0 1,1 0 0,0 0-1,0 0 1,0 1 0,0 0-1,1 1 1,0-1 0,0 1-1,0 1 1,0-1 0,1 1-1,14-4 1,2-1-195,1 2 1,-1 0-1,1 2 0,1 1 0,-1 1 1,0 1-1,1 1 0,37 4 1,-62-3-165,1-1 1,0 0 0,0 0 0,0 1 0,-1-1 0,1 1-1,0 0 1,-1 0 0,1-1 0,0 1 0,-1 0 0,1 0-1,-1 0 1,0 0 0,1 1 0,-1-1 0,0 0 0,1 1-1,-1-1 1,0 1 0,0-1 0,0 1 0,0-1-1,-1 1 1,1 0 0,0-1 0,-1 1 0,1 0 0,-1 0-1,1-1 1,-1 1 0,0 0 0,0 0 0,0 0 0,0-1-1,0 1 1,0 0 0,-1 0 0,1 0 0,0-1-1,-1 1 1,0 0 0,1-1 0,-1 1 0,0 0 0,-1 2-1,-4 6 27,1 0-1,-2 0 1,1-1-1,-1 0 1,-15 15-1,6-10 165,12-11-131,0 0 0,0 1-1,0-1 1,0 1-1,1 0 1,-1 0 0,1 0-1,0 1 1,0-1 0,1 1-1,0-1 1,-3 7-1,5-10-62,1 0 0,-1 0-1,1-1 1,-1 1-1,1 0 1,-1 0 0,1-1-1,0 1 1,-1 0 0,1-1-1,0 1 1,0 0-1,-1-1 1,1 1 0,0-1-1,0 0 1,0 1-1,0-1 1,-1 1 0,1-1-1,0 0 1,0 0-1,0 0 1,0 0 0,0 0-1,0 1 1,0-1 0,0-1-1,0 1 1,2 0-1,42 0-635,-34 0 326,-6-1 218,1 1-1,-1 0 1,1 1-1,0-1 0,-1 1 1,1 1-1,-1-1 1,0 1-1,1-1 0,-1 2 1,8 3-1,-11-4 96,0 0-1,0-1 1,-1 1-1,1 0 0,0 1 1,-1-1-1,0 0 1,1 0-1,-1 1 0,0-1 1,0 0-1,0 1 1,-1-1-1,1 1 0,0-1 1,-1 1-1,0 0 1,1-1-1,-1 1 0,0-1 1,-1 1-1,1 0 1,0-1-1,-1 1 0,1-1 1,-1 1-1,-1 3 1,-1 2 102,1-1-1,-2 1 1,1-1 0,0 0 0,-1 0 0,-1 0 0,1 0 0,-1-1 0,0 0-1,-1 0 1,1 0 0,-1-1 0,0 0 0,-1 0 0,1 0 0,-1-1 0,-7 5-1,4-4 40,-1-1 0,1 0 0,-1 0 0,1-1-1,-1 0 1,0 0 0,0-2 0,0 1 0,-1-1-1,1-1 1,-18-1 0,26 0-141,1 1 0,-1 0 0,0-1 0,1 0 0,-1 1 0,1-1 0,-1 0 0,1 0 0,0-1 0,-1 1 0,1 0 0,0-1 0,0 1 0,0-1 0,0 0 0,0 0 0,0 0 0,0 0 0,1 0 0,-1 0 0,1 0 0,-1 0 0,1-1 0,0 1 0,0-1 0,0 1 0,0-1 0,1 1 0,-1-1 0,0 1 0,1-1 0,0 0 0,0 1 0,0-5 0,1 6-183,-1-1 1,1 1-1,0 0 0,0-1 1,-1 1-1,1 0 1,0 0-1,0 0 0,1 0 1,-1 0-1,0 0 0,0 0 1,0 0-1,1 1 1,-1-1-1,0 0 0,1 1 1,-1-1-1,3 0 0,38-11-7666,-16 4 1734,2-5-5223</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06.708"/>
    </inkml:context>
    <inkml:brush xml:id="br0">
      <inkml:brushProperty name="width" value="0.025" units="cm"/>
      <inkml:brushProperty name="height" value="0.025" units="cm"/>
    </inkml:brush>
  </inkml:definitions>
  <inkml:trace contextRef="#ctx0" brushRef="#br0">0 0 17489,'0'0'15278,"15"63"-15278,-18-26 0,-2 0 0,2-1 0,3-4-993,0-6-705,0-8-960,8-8-193,2-9-2049,4-1-3492</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07.100"/>
    </inkml:context>
    <inkml:brush xml:id="br0">
      <inkml:brushProperty name="width" value="0.025" units="cm"/>
      <inkml:brushProperty name="height" value="0.025" units="cm"/>
    </inkml:brush>
  </inkml:definitions>
  <inkml:trace contextRef="#ctx0" brushRef="#br0">216 102 19282,'0'0'8360,"-19"51"-6566,19-27-801,0 2-673,0 0-224,4-1-32,6 1-64,-3-3-512,-1-3-385,-4-2-897,0-7-384,-2-5-641</inkml:trace>
  <inkml:trace contextRef="#ctx0" brushRef="#br0" timeOffset="1">1 135 14734,'0'0'7105,"3"-10"-3741,-2 7-3090,0-1-105,1 1-1,-1-1 1,0 1-1,1 0 1,0-1-1,-1 1 0,1 0 1,0 0-1,1 0 1,-1 0-1,1 1 0,-1-1 1,1 1-1,0-1 1,0 1-1,0 0 0,0 0 1,0 0-1,0 0 1,7-2-1,42-12-92,0 3 0,1 2 0,1 2-1,55-2 1,-108 10-97,1 1 0,0 0 1,-1-1-1,1 1 0,0 0 0,0 0 0,-1 1 0,1-1 1,0 0-1,0 0 0,-1 1 0,1-1 0,0 1 0,-1-1 1,1 1-1,-1 0 0,1 0 0,-1 0 0,1 0 0,-1 0 0,0 0 1,1 0-1,-1 0 0,0 0 0,0 1 0,0-1 0,0 1 1,0-1-1,0 0 0,1 4 0,-1-2 50,-1 0-1,0 0 0,0 0 1,-1 0-1,1 0 1,0-1-1,-1 1 1,0 0-1,0 0 1,0 0-1,0 0 1,0-1-1,0 1 1,-1 0-1,1-1 1,-1 1-1,-3 2 1,-5 9 370,-1-1 0,-1-1 0,0 0 0,-1 0 0,0-1 0,-19 11 0,22-16-464,1 0 0,-1-1 1,0 0-1,0-1 1,-1 0-1,1-1 0,-1 0 1,0 0-1,0-1 0,-19 0 1,73-11-13704,-15 4 4714</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07.441"/>
    </inkml:context>
    <inkml:brush xml:id="br0">
      <inkml:brushProperty name="width" value="0.025" units="cm"/>
      <inkml:brushProperty name="height" value="0.025" units="cm"/>
    </inkml:brush>
  </inkml:definitions>
  <inkml:trace contextRef="#ctx0" brushRef="#br0">1 30 20820,'0'0'11947,"72"-10"-11947,-37 2 0,-2 1 0,-6 5-2947,-3-1-2370,-7 3-2370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07.798"/>
    </inkml:context>
    <inkml:brush xml:id="br0">
      <inkml:brushProperty name="width" value="0.025" units="cm"/>
      <inkml:brushProperty name="height" value="0.025" units="cm"/>
    </inkml:brush>
  </inkml:definitions>
  <inkml:trace contextRef="#ctx0" brushRef="#br0">0 0 10186,'0'0'19698,"7"68"-18288,-4-41-898,-2 3-384,2 1-96,-1 0-800,-2-2-1154,0-6-2338,0-4-1794,0-7-3907</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08.126"/>
    </inkml:context>
    <inkml:brush xml:id="br0">
      <inkml:brushProperty name="width" value="0.025" units="cm"/>
      <inkml:brushProperty name="height" value="0.025" units="cm"/>
    </inkml:brush>
  </inkml:definitions>
  <inkml:trace contextRef="#ctx0" brushRef="#br0">0 27 17136,'0'0'4842,"11"-3"-3080,49-7-559,1 3 0,98 1 0,-158 6-1195,1 0 0,-1 0 1,0 0-1,0 1 0,0-1 1,0 0-1,0 1 0,1-1 1,-1 1-1,0-1 0,0 1 1,0 0-1,0-1 0,-1 1 1,1 0-1,0 0 0,0-1 1,0 1-1,0 0 0,-1 0 1,1 0-1,0 0 0,-1 0 1,1 0-1,-1 0 0,0 0 1,1 1-1,0 0 0,6 44 894,0-8-572,5-11-122,-8-19-194,-1 0 0,1 0 0,-2 0 0,1 0 0,2 14 0,-5-20 27,0 1 1,0-1-1,0 0 0,0 0 0,0 0 0,-1 1 0,1-1 1,-1 0-1,1 0 0,-1 0 0,0 0 0,0 0 1,0 0-1,0 0 0,0 0 0,-1 0 0,1 0 0,0-1 1,-1 1-1,1 0 0,-1-1 0,0 1 0,0-1 0,1 0 1,-1 0-1,-3 2 0,-22 13 467,-1-2 0,0 0 1,-1-2-1,-34 9 0,62-21-579,0 1 1,0-1-1,0 0 0,0 1 1,0-1-1,0 0 0,0 0 1,-1 0-1,1 0 0,0 0 1,0 0-1,0 0 0,0 0 1,0-1-1,0 1 0,0 0 0,0-1 1,0 1-1,0 0 0,0-1 1,0 1-1,0-1 0,-1 0 1,1-1-268,0 0 0,0 0 0,1 1-1,-1-1 1,1 0 0,-1 0 0,1 0 0,-1 0 0,1 0 0,0 0 0,0 0 0,0-3 0,0-12-6223</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09.064"/>
    </inkml:context>
    <inkml:brush xml:id="br0">
      <inkml:brushProperty name="width" value="0.025" units="cm"/>
      <inkml:brushProperty name="height" value="0.025" units="cm"/>
    </inkml:brush>
  </inkml:definitions>
  <inkml:trace contextRef="#ctx0" brushRef="#br0">23 71 21076,'0'1'424,"0"-1"1,0 1 0,-1 0-1,1 0 1,0 0-1,0 0 1,0 0-1,0 0 1,1-1-1,-1 1 1,0 0 0,0 0-1,0 0 1,1 0-1,-1-1 1,0 1-1,1 0 1,-1 0-1,1-1 1,-1 1 0,2 1-1,8-13 1419,6-33-1495,-16 43-342,0 0 0,0 0 0,0-1-1,1 1 1,-2 0 0,1 0 0,0-1 0,0 1 0,0 0 0,0 0 0,-1-1 0,1 1-1,-1 0 1,1 0 0,-1 0 0,1 0 0,-2-2 0,1 2-4,1 1 0,-1 0 0,1-1 0,-1 1 0,1-1-1,-1 1 1,0 0 0,1 0 0,-1-1 0,0 1 0,1 0 0,-1 0 0,0 0 0,1 0 0,-1 0 0,0 0 0,1 0 0,-1 0-1,0 0 1,1 0 0,-1 0 0,0 0 0,0 1 0,-1 0-2,0-1 1,0 1-1,0 0 1,0 1-1,1-1 0,-1 0 1,0 0-1,1 1 1,-1-1-1,1 1 0,-1-1 1,1 1-1,0 0 1,-1-1-1,1 1 0,0 0 1,0 0-1,0 0 1,-1 4-1,2-6-18,0 1 1,-1 0-1,1-1 1,0 1-1,0 0 1,0 0-1,-1-1 1,1 1-1,0 0 1,0 0-1,0-1 0,0 1 1,0 0-1,0-1 1,0 1-1,1 0 1,-1 0-1,0-1 1,0 1-1,0 0 0,1-1 1,-1 1-1,0 0 1,1-1-1,-1 1 1,1 0-1,-1-1 1,1 1-1,-1-1 1,1 1-1,0 0 0,1-1-103,-1 1-1,1-1 0,-1 0 0,1 0 0,-1 0 0,1 0 0,-1-1 0,1 1 0,-1 0 0,1-1 0,-1 1 0,0-1 1,1 1-1,1-2 0,4-1-1067,0-1-1,-1 1 1,0-1 0,0-1 0,0 1 0,6-7 0,6-15-14170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09.592"/>
    </inkml:context>
    <inkml:brush xml:id="br0">
      <inkml:brushProperty name="width" value="0.025" units="cm"/>
      <inkml:brushProperty name="height" value="0.025" units="cm"/>
    </inkml:brush>
  </inkml:definitions>
  <inkml:trace contextRef="#ctx0" brushRef="#br0">1 0 11531,'0'0'18193,"0"64"-17552,5-27-449,1 5-160,4-1-320,0-4-994,-5-5-1248,-1-5-1666,-4-10-1281,0-7-3331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7:37:03.530"/>
    </inkml:context>
    <inkml:brush xml:id="br0">
      <inkml:brushProperty name="width" value="0.025" units="cm"/>
      <inkml:brushProperty name="height" value="0.025" units="cm"/>
    </inkml:brush>
  </inkml:definitions>
  <inkml:trace contextRef="#ctx0" brushRef="#br0">11 0 22389,'0'0'2296,"2"8"-561,7 40-942,-3-1 0,-1 1 1,-3 0-1,-2 0 1,-1 0-1,-3 0 1,-15 71-1,9-42-793,9-77-33,1 0 0,0 1 0,0-1 0,0 0-1,1 1 1,-1-1 0,0 1 0,0-1 0,0 0 0,0 1 0,0-1 0,0 0 0,0 1 0,1-1-1,-1 0 1,0 1 0,0-1 0,0 0 0,1 1 0,-1-1 0,0 0 0,1 0 0,-1 1 0,0-1-1,0 0 1,1 0 0,-1 0 0,0 1 0,1-1 0,-1 0 0,0 0 0,1 0 0,-1 0 0,1 0-1,-1 0 1,0 0 0,1 1 0,-1-1 0,0 0 0,1-1 0,-1 1 0,1 0 0,-1 0-1,0 0 1,1 0 0,-1 0 0,0 0 0,1 0 0,-1 0 0,0-1 0,1 1 0,-1 0 0,0 0-1,1 0 1,-1-1 0,0 1 0,1 0 0,-1-1 0,0 1 0,1-1 0,19-15-3740,-3-10-589,-2-6-1659</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35.741"/>
    </inkml:context>
    <inkml:brush xml:id="br0">
      <inkml:brushProperty name="width" value="0.025" units="cm"/>
      <inkml:brushProperty name="height" value="0.025" units="cm"/>
    </inkml:brush>
  </inkml:definitions>
  <inkml:trace contextRef="#ctx0" brushRef="#br0">80 41 13581,'0'0'6224,"-3"11"-4627,-6 56-454,2 0 1,3 0 0,8 105 0,-4-166-1108,1-1 0,0 1 0,0-1 0,0 1 0,1-1 0,0 0 0,3 9 0,-4-13-37,-1 0 1,1 0 0,-1 0 0,1-1 0,0 1 0,-1 0 0,1 0 0,0 0 0,0 0-1,-1-1 1,1 1 0,0 0 0,0-1 0,0 1 0,0-1 0,0 1 0,0-1 0,0 1-1,0-1 1,0 0 0,0 1 0,0-1 0,0 0 0,0 0 0,0 0 0,0 0 0,1 0-1,-1 0 1,0 0 0,0 0 0,0 0 0,0-1 0,0 1 0,0 0 0,0-1 0,0 1 0,0-1-1,0 1 1,0-1 0,0 1 0,0-1 0,0 0 0,-1 1 0,1-1 0,1-1 0,4-4 221,0-1 0,0 1 0,-1-1 0,0 0 0,0 0 1,-1-1-1,0 0 0,0 1 0,5-17 0,0-3 875,9-49 1,-15 57-929,0-1 1,-1 0-1,0 0 1,-2 0-1,-1 0 1,0 0-1,-6-27 1,6 42-145,0-1 0,-1 1 1,1 0-1,-1 0 0,0-1 1,-1 1-1,1 0 1,-1 1-1,0-1 0,-1 1 1,1-1-1,-1 1 0,1 0 1,-1 0-1,-1 0 0,1 1 1,0-1-1,-1 1 1,0 0-1,1 1 0,-1-1 1,-1 1-1,1 0 0,0 0 1,0 0-1,-1 1 1,1 0-1,-1 0 0,1 0 1,-10 1-1,13 0-72,-1 0 0,1 0 0,-1 0 0,0 1 0,1-1 0,-1 1 0,1-1 0,-1 1 0,1 0 0,-1 0 0,1 0-1,0 1 1,0-1 0,-1 0 0,1 1 0,0 0 0,0-1 0,0 1 0,1 0 0,-1 0 0,0 0 0,-1 3 0,0-1-177,1 1 0,0-1 0,-1 1 0,2 0 1,-1 0-1,1 0 0,0 0 0,0 0 0,0 0 0,0 1 0,1 5 0,0-4-111,0-1-1,1 0 0,0 0 1,0 0-1,0 0 0,1 0 0,0 0 1,0 0-1,5 9 0,-5-12 173,0 0 1,-1-1-1,1 1 0,1 0 1,-1-1-1,0 1 0,0-1 0,1 0 1,-1 0-1,1 0 0,0 0 0,0 0 1,0-1-1,0 1 0,0-1 0,0 0 1,0 0-1,4 1 0,30 0-5948,5-5-1036</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10.058"/>
    </inkml:context>
    <inkml:brush xml:id="br0">
      <inkml:brushProperty name="width" value="0.025" units="cm"/>
      <inkml:brushProperty name="height" value="0.025" units="cm"/>
    </inkml:brush>
  </inkml:definitions>
  <inkml:trace contextRef="#ctx0" brushRef="#br0">0 109 19474,'8'-9'3065,"1"0"-2428,0-1 0,1 2 1,0-1-1,1 1 0,0 1 1,0 0-1,0 0 0,1 1 1,0 1-1,0 0 0,1 1 1,17-5-1,-18 7-572,0 0-1,0 1 1,1 1 0,-1-1 0,22 4 0,-32-3-64,0 0 1,0 1-1,0-1 1,0 1 0,-1 0-1,1-1 1,0 1-1,0 0 1,0 0 0,-1 0-1,1 0 1,-1 0-1,1 0 1,-1 1-1,1-1 1,-1 1 0,0-1-1,2 2 1,-2-1 11,-1 0-1,1 0 1,-1 0 0,0 0 0,0 0-1,0 0 1,0 0 0,0 1 0,0-1-1,0 0 1,0 0 0,-1 0-1,1 0 1,-1 0 0,0 0 0,1-1-1,-1 1 1,0 0 0,0 0 0,0 0-1,-2 2 1,-3 4 128,-1 1 0,1-1 1,-1-1-1,0 0 0,-9 7 0,-21 23 256,37-37-400,0 1 0,0-1 0,0 0 0,0 0 0,0 1 0,0-1 0,0 0 0,0 0 0,0 1 0,0-1 0,0 0 0,0 0 0,0 1 0,0-1 0,0 0 0,0 0 0,0 0 0,0 1 0,1-1 0,-1 0 0,0 0 0,0 0 0,0 1 0,0-1 0,1 0 0,-1 0 0,0 0 0,0 0 0,0 1 0,1-1 0,-1 0 0,0 0 0,0 0 0,0 0 0,1 0 0,-1 0 0,0 0 0,0 0 0,1 0 0,-1 0 0,0 0 0,0 0 0,1 0 0,-1 0 0,0 0 0,0 0 0,1 0 0,-1 0 0,0 0 0,0 0 0,1 0 0,-1 0 0,0 0 0,18 0-274,-17 0 241,9 1-120,1 0 1,-1 1-1,0 0 1,0 0 0,0 1-1,-1 1 1,1-1-1,-1 1 1,0 1-1,12 7 1,-18-10 148,0-1 0,-1 1 1,1 0-1,-1 0 0,1 0 1,-1 0-1,0 0 0,0 0 1,0 1-1,0-1 0,0 1 1,0-1-1,0 1 0,-1 0 1,0-1-1,1 1 0,-1 0 1,0 0-1,-1 0 1,1 0-1,0 0 0,-1 0 1,0 0-1,1 0 0,-1 1 1,0-1-1,-1 0 0,1 0 1,-1 0-1,1 0 0,-1 0 1,0 0-1,0 0 0,0 0 1,0 0-1,-1 0 0,1-1 1,-3 4-1,-1 0 97,1-1 0,-1 1 0,0-1 0,0 0 0,-1-1 0,1 1 0,-1-1 0,0 0 0,0-1 0,-1 0 0,1 0 1,-1 0-1,0 0 0,-7 1 0,-3 0 129,1-1-1,-1 0 1,0-1 0,-30-1 0,44-1-251,1 0 0,-1-1 0,1 1 0,-1 0 0,1-1 0,-1 0 0,1 0 0,-1 0 0,1 0 0,0 0 0,0 0 0,-1 0 0,1-1 0,0 1 0,0-1 0,0 1-1,0-1 1,1 0 0,-1 0 0,-3-4 0,5 5-43,-1-1-1,1 1 0,-1-1 1,1 1-1,-1-1 1,1 1-1,0-1 0,-1 1 1,1-1-1,0 1 0,0-1 1,0 1-1,0-1 1,1 1-1,-1-1 0,0 1 1,1-1-1,-1 1 0,1-1 1,-1 1-1,1-1 1,0 1-1,0 0 0,-1-1 1,1 1-1,0 0 0,0 0 1,0 0-1,0-1 1,1 1-1,-1 0 0,0 1 1,0-1-1,1 0 0,1-1 1,15-9-5071,4 0-1720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10.431"/>
    </inkml:context>
    <inkml:brush xml:id="br0">
      <inkml:brushProperty name="width" value="0.025" units="cm"/>
      <inkml:brushProperty name="height" value="0.025" units="cm"/>
    </inkml:brush>
  </inkml:definitions>
  <inkml:trace contextRef="#ctx0" brushRef="#br0">0 0 19506,'0'0'10218,"3"64"-9257,-3-31-481,3 5-319,3-1-129,-1-2 32,2-3-64,-2-5-353,4-6-575,-2-8-802,0-8-1089</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10.758"/>
    </inkml:context>
    <inkml:brush xml:id="br0">
      <inkml:brushProperty name="width" value="0.025" units="cm"/>
      <inkml:brushProperty name="height" value="0.025" units="cm"/>
    </inkml:brush>
  </inkml:definitions>
  <inkml:trace contextRef="#ctx0" brushRef="#br0">12 0 18610,'0'0'3459,"-12"68"-1794,12-42-896,0 4-449,2-4-191,6 1-1,-1 1-32,0-3-64,-1-2 0,-1-4-929,-2-5-1826,-3-5-2113</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11.117"/>
    </inkml:context>
    <inkml:brush xml:id="br0">
      <inkml:brushProperty name="width" value="0.025" units="cm"/>
      <inkml:brushProperty name="height" value="0.025" units="cm"/>
    </inkml:brush>
  </inkml:definitions>
  <inkml:trace contextRef="#ctx0" brushRef="#br0">1 194 4036,'0'0'12161,"1"-9"-8072,0 4-3787,1-1 1,0 0-1,0 1 0,0-1 0,1 1 1,0 0-1,0 0 0,0 0 1,1 0-1,-1 0 0,1 1 1,0-1-1,1 1 0,-1 0 1,1 1-1,0-1 0,0 1 1,9-5-1,16-11 800,60-28-1,-79 42-1030,0 1 0,1 0 1,-1 1-1,1 0 0,0 1 0,0 0 0,0 1 0,0 0 1,15 1-1,-25 0-73,-1 0 1,0 1-1,1-1 1,-1 0-1,0 1 1,0-1 0,0 1-1,1-1 1,-1 1-1,0-1 1,0 1-1,0 0 1,0 0-1,0 0 1,0-1-1,0 1 1,0 0-1,0 0 1,-1 0 0,1 0-1,0 1 1,-1-1-1,2 2 1,-1 0 46,0 0 1,0 1 0,0-1 0,-1 0 0,1 1-1,-1-1 1,0 1 0,0 6 0,-1-4 82,1 0 0,-1 0 1,0 0-1,-1 0 0,1-1 1,-1 1-1,-1 0 0,1-1 0,-1 1 1,-4 7-1,0-8 10,-1 1 1,1-1-1,-1 0 0,1-1 1,-1 0-1,0 0 0,-1-1 0,1 0 1,-1 0-1,1-1 0,-1 0 0,0-1 1,-14 1-1,19-1-179,-2 1-1,6-2-200,0 0 1,0 0-1,0 1 0,0-1 1,0 0-1,0 0 0,0 0 1,0 0-1,0 1 0,0-1 0,0 0 1,0 0-1,0 0 0,0 1 1,0-1-1,0 0 0,0 0 1,0 0-1,0 0 0,0 1 1,0-1-1,0 0 0,0 0 1,1 0-1,-1 0 0,0 1 1,0-1-1,1 0-967,-1 0 968,0 1-1,0-1 0,0 0 1,0 0-1,1 0 0,-1 0 1,0 0-1,0 0 0,0 0 1,0 0-1,1 0 0,-1 0 1,0 0-1,0 0 0,0 0 0,1 0 1,-1 0-1,0 0 0,0 0 1,0 0-1,1 0 0,-1 0 1,0 0-1,0 0 0,0-1 1,13 4-9374</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11.461"/>
    </inkml:context>
    <inkml:brush xml:id="br0">
      <inkml:brushProperty name="width" value="0.025" units="cm"/>
      <inkml:brushProperty name="height" value="0.025" units="cm"/>
    </inkml:brush>
  </inkml:definitions>
  <inkml:trace contextRef="#ctx0" brushRef="#br0">0 124 13261,'0'0'18908,"8"7"-18385,-2-3-517,-1 1-1,0 0 0,0 0 1,-1 0-1,1 0 0,-1 1 1,-1-1-1,1 1 0,-1 0 1,0 1-1,0-1 0,0 0 1,2 13-1,-5-47-5,4-100 0,-3 130 0,-1-1 0,0 0 0,1 1 0,-1-1 0,1 0 0,-1 0 0,1 0 0,-1 0 0,1 1 0,0-1 0,0 0 0,-1 0 0,1 0 0,0 0 0,0 0 0,0-1 0,0 1 0,0 0 0,0 0 0,1-1 0,-1 1 0,0 0 0,0-1 0,0 1 0,1-1 0,-1 0 0,0 1 0,0-1 0,1 0 0,-1 0 0,0 0 0,1 0 0,-1 0 0,0 0 0,2 0 0,0 0 0,0 0 0,0 0 0,0 0 0,-1 0 0,1 0 0,0-1 0,0 1 0,0-1 0,-1 1 0,1-1 0,0 0 0,-1 0 0,1-1 0,-1 1 0,1 0 0,-1-1 0,3-2 0,13-31 0,-17 33 0,-1 0 0,1 0 0,0 1 0,-1-1 0,0 0 0,1 0 0,-1 0 0,0 0 0,0 0 0,0 1 0,0-1 0,0 0 0,0 0 0,0 0 0,-1 0 0,1 0 0,-1 1 0,0-4 0,0 5 0,0 0 0,1-1 0,-1 1 0,1 0 0,-1 0 0,0-1 0,1 1 0,-1 0 0,0 0 0,1 0 0,-1 0 0,0 0 0,1 0 0,-1 0 0,0 0 0,1 0 0,-1 0 0,0 0 0,1 0 0,-1 1 0,0-1 0,1 0 0,-1 0 0,0 1 0,1-1 0,-1 0 0,1 1 0,-1-1 0,1 1 0,-1-1 0,1 1 0,-1-1 0,1 1 0,-1-1 0,1 1 0,0-1 0,-1 1 0,1 0 0,-1 0 0,-15 23 0,11-15 0,0 1 0,1 0 0,0 1 0,1-1 0,0 1 0,1 0 0,0-1 0,0 1 0,1 0 0,0 0 0,2 16 0,-1-26 1,1 0 0,-1-1 0,1 1 0,-1 0 0,0 0 0,1 0 0,-1-1 0,1 1 0,0 0 0,-1-1 0,1 1 0,0 0 0,-1-1 0,1 1 0,0-1 0,-1 1 0,1-1 0,0 1 0,0-1 0,0 0 0,0 1 0,-1-1 0,1 0 0,0 0 0,0 0 0,0 0 0,0 1 0,0-1 0,0 0 0,-1-1 0,1 1 0,0 0 0,0 0 0,0 0 0,0 0 0,0-1 0,0 1 0,1-1 0,33-12-195,4-21-4561,-15 8-4386,-11 12-30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11.818"/>
    </inkml:context>
    <inkml:brush xml:id="br0">
      <inkml:brushProperty name="width" value="0.025" units="cm"/>
      <inkml:brushProperty name="height" value="0.025" units="cm"/>
    </inkml:brush>
  </inkml:definitions>
  <inkml:trace contextRef="#ctx0" brushRef="#br0">76 14 10794,'0'0'8120,"-8"3"-5643,4-2-2279,0 1 0,1-1 0,-1 1-1,1-1 1,-1 1 0,1 0 0,-1 1 0,1-1 0,0 0 0,0 1 0,0 0-1,1 0 1,-1 0 0,1 0 0,-1 0 0,1 0 0,0 1 0,0-1 0,0 1-1,1-1 1,-1 1 0,1 0 0,0 0 0,0-1 0,0 1 0,1 0 0,-1 0-1,1 0 1,0 5 0,0-8-141,0 0-1,-1 0 0,1 0 1,0 0-1,0 0 0,0 1 1,0-1-1,0 0 0,0 0 1,0 0-1,1 0 0,-1 0 1,0 0-1,1 0 0,-1 0 1,1 1-1,-1-1 0,1 0 1,-1 0-1,1-1 0,-1 1 1,1 0-1,0 0 0,0 0 1,0 0-1,-1-1 1,1 1-1,0 0 0,0-1 1,0 1-1,0 0 0,0-1 1,0 1-1,0-1 0,0 0 1,1 1-1,-1-1 0,0 0 1,0 0-1,0 0 0,0 1 1,0-1-1,0-1 0,1 1 1,-1 0-1,0 0 0,0 0 1,0 0-1,0-1 0,0 1 1,0-1-1,0 1 1,0 0-1,2-2 0,4-1 27,0-1-1,0 1 0,-1-1 1,1 0-1,-1-1 1,0 0-1,7-7 0,-8 7-112,0 0 0,0 0 0,0-1 0,-1 0 0,0 0 0,0 0 0,0-1-1,-1 1 1,0-1 0,0 0 0,-1 1 0,1-2 0,1-10 0,-13 21-440,1 8 542,1-1 0,0 1 0,1 0 0,1 1 0,-1 0 0,2 0 0,0 0 0,0 0 1,1 0-1,0 1 0,0 14 0,3-27-50,0 0 0,0 1 0,0-1 0,0 1 0,0-1 0,0 1 1,0-1-1,0 0 0,0 1 0,0-1 0,1 1 0,-1-1 0,0 0 1,0 1-1,0-1 0,1 1 0,-1-1 0,0 0 0,1 1 0,-1-1 0,0 0 1,0 0-1,1 1 0,-1-1 0,1 0 0,-1 0 0,0 1 0,1-1 0,-1 0 1,0 0-1,1 0 0,-1 0 0,1 1 0,-1-1 0,1 0 0,20-4 172,-16 2-712,-1 0 1,0 0 0,1 0-1,-1 0 1,0-1-1,7-6 1,-3-5-4725,-6-1-3049</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12.767"/>
    </inkml:context>
    <inkml:brush xml:id="br0">
      <inkml:brushProperty name="width" value="0.025" units="cm"/>
      <inkml:brushProperty name="height" value="0.025" units="cm"/>
    </inkml:brush>
  </inkml:definitions>
  <inkml:trace contextRef="#ctx0" brushRef="#br0">0 50 2787,'16'-49'23569,"-13"65"-17296,4 20-6194,-7 28-11,-1-50-69,1 0 0,0 0 0,1 0 0,1 0-1,0 0 1,0 0 0,6 14 0,1-16-2491,-8-12 2213,-1 1-1,1-1 1,0 0 0,-1 1 0,1-1-1,0 0 1,-1 1 0,1-1-1,0 0 1,-1 0 0,1 0 0,0 1-1,0-1 1,-1 0 0,1 0-1,0 0 1,0 0 0,-1 0 0,1 0-1,0-1 1,0 1 0,-1 0-1,1 0 1,0 0 0,-1-1 0,1 1-1,0 0 1,0-1 0,7-8-7291</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13.092"/>
    </inkml:context>
    <inkml:brush xml:id="br0">
      <inkml:brushProperty name="width" value="0.025" units="cm"/>
      <inkml:brushProperty name="height" value="0.025" units="cm"/>
    </inkml:brush>
  </inkml:definitions>
  <inkml:trace contextRef="#ctx0" brushRef="#br0">1 56 18770,'0'0'13997,"74"3"-13997,-42-12 0,1 0 0,-6-2 0,-3 0-2370,-9 2-3011,-7-1-3300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13.423"/>
    </inkml:context>
    <inkml:brush xml:id="br0">
      <inkml:brushProperty name="width" value="0.025" units="cm"/>
      <inkml:brushProperty name="height" value="0.025" units="cm"/>
    </inkml:brush>
  </inkml:definitions>
  <inkml:trace contextRef="#ctx0" brushRef="#br0">0 1 15983,'0'0'14190,"12"65"-13774,-5-34-192,-2 3-32,1 1-128,4-1 32,-2-5-63,5-3-642,-2-6-1441,1-7-1666,-4-5-1665</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13.777"/>
    </inkml:context>
    <inkml:brush xml:id="br0">
      <inkml:brushProperty name="width" value="0.025" units="cm"/>
      <inkml:brushProperty name="height" value="0.025" units="cm"/>
    </inkml:brush>
  </inkml:definitions>
  <inkml:trace contextRef="#ctx0" brushRef="#br0">127 503 13036,'0'0'16944,"79"7"-15791,-37-23-768,2-5-161,3-1-192,-8-1 32,-7 5-64,-6 0-608,-9 5-481,-8 3-385,-9 4-1537,0-1-1601,-4-1-3428</inkml:trace>
  <inkml:trace contextRef="#ctx0" brushRef="#br0" timeOffset="1">0 198 18001,'0'0'6790,"64"-40"-4099,-6 18-897,10 0-929,4-2-577,0 4-224,-12 0-288,-10 2-1858,-14 4-4036,-9-3-7815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21:36.112"/>
    </inkml:context>
    <inkml:brush xml:id="br0">
      <inkml:brushProperty name="width" value="0.025" units="cm"/>
      <inkml:brushProperty name="height" value="0.025" units="cm"/>
    </inkml:brush>
  </inkml:definitions>
  <inkml:trace contextRef="#ctx0" brushRef="#br0">80 123 24311,'-9'7'2002,"8"-6"-1981,-5 3 152,1-1-1,0 1 1,0 0-1,0 1 1,1-1-1,0 1 1,-1 0-1,2 0 1,-1 1-1,1-1 1,-1 1-1,1-1 1,1 1-1,-1 0 1,1 0-1,0 0 1,1 1-1,-2 6 1,3 0-193,-1 0-1,2 0 1,0 0 0,0 0 0,1 0-1,1 0 1,0 0 0,1-1 0,0 1-1,11 21 1,-11-26 1,0-2 0,1 1 0,-1 0 0,1-1 0,0 0 0,1 0 0,-1 0 0,1-1 0,1 0 0,-1 0 0,1 0 0,-1-1 0,1 0 0,1 0 0,-1-1 0,0 0 0,1 0 0,0-1 0,8 2 0,-3-2 108,-1-2 0,1 1 0,0-2 0,0 0 0,-1 0 0,1-1 0,-1-1 1,1 0-1,-1-1 0,0 0 0,0-1 0,-1 0 0,1-1 0,-1 0 0,0-1 0,-1 0 0,0 0 1,0-1-1,0-1 0,12-14 0,-12 13 16,0-1 0,-1-1-1,0 0 1,-1 0 0,0 0 0,-1-1 0,-1-1 0,0 1-1,0-1 1,-2 0 0,1 0 0,-2 0 0,0-1 0,-1 1-1,0-1 1,-1 0 0,-1-24 0,-2 32-234,0 0 0,-1 0-1,1 0 1,-1 1 0,0-1 0,-1 1 0,0-1-1,0 1 1,0 0 0,-1 1 0,1-1 0,-1 1 0,-1 0-1,1 0 1,-1 0 0,0 1 0,0 0 0,0 0-1,-11-4 1,13 5-99,-1 1-1,1-1 1,-1 1 0,0 1-1,0-1 1,0 0-1,0 1 1,0 0 0,0 1-1,0-1 1,0 1-1,0 0 1,-1 0 0,1 0-1,0 1 1,0 0-1,0 0 1,0 0-1,0 0 1,0 1 0,0 0-1,1 0 1,-1 0-1,1 1 1,-1 0 0,1 0-1,-8 6 1,-9 18-9018</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14.841"/>
    </inkml:context>
    <inkml:brush xml:id="br0">
      <inkml:brushProperty name="width" value="0.025" units="cm"/>
      <inkml:brushProperty name="height" value="0.025" units="cm"/>
    </inkml:brush>
  </inkml:definitions>
  <inkml:trace contextRef="#ctx0" brushRef="#br0">0 935 7303,'0'0'13111,"13"-1"-11397,53-7 744,105-28 1,79-35-554,-167 46-1670,-4 1-111,1067-288 264,-844 244-413,1089-220 243,-1032 221 502,-337 58-2907,-22 2-2634,-13-1-1671,-13-2-7383</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15.403"/>
    </inkml:context>
    <inkml:brush xml:id="br0">
      <inkml:brushProperty name="width" value="0.025" units="cm"/>
      <inkml:brushProperty name="height" value="0.025" units="cm"/>
    </inkml:brush>
  </inkml:definitions>
  <inkml:trace contextRef="#ctx0" brushRef="#br0">1 266 11787,'0'0'17152,"9"-10"-15652,157-192 653,-125 148-1978,-44 101-175,0-34-336,-1 1 0,2-1 1,0 1-1,1 0 0,0 0 0,1 0 1,1 0-1,0 0 0,5 25 0,-5-37 14,0-1 0,-1 1 0,1 0 0,0-1 0,0 1 0,0-1 0,0 1 0,1-1 0,-1 1 0,0-1 0,0 0 0,1 1 0,-1-1 0,1 0 0,1 1 0,20 0-8096,-2-8-2713</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15.726"/>
    </inkml:context>
    <inkml:brush xml:id="br0">
      <inkml:brushProperty name="width" value="0.025" units="cm"/>
      <inkml:brushProperty name="height" value="0.025" units="cm"/>
    </inkml:brush>
  </inkml:definitions>
  <inkml:trace contextRef="#ctx0" brushRef="#br0">86 22 17969,'-8'10'1644,"3"-3"-1249,-46 70 3663,48-72-3789,0 0-1,0 0 1,1 1-1,0-1 1,0 1-1,0-1 1,1 1-1,-1-1 1,2 1 0,-1 0-1,0-1 1,1 1-1,0 0 1,1 0-1,0 6 1,0-11-233,0 1 1,0-1-1,0 1 1,1-1-1,-1 0 1,0 0-1,1 0 0,-1 1 1,1-1-1,0 0 1,-1-1-1,1 1 1,0 0-1,-1 0 1,1-1-1,0 1 0,0-1 1,-1 1-1,1-1 1,0 0-1,0 0 1,0 0-1,0 0 1,0 0-1,-1 0 0,1-1 1,0 1-1,0 0 1,0-1-1,1 0 1,6-1 58,1 0 0,-1-1 1,-1 0-1,16-7 1,-13 4-50,-1-1-1,0 0 1,-1 0 0,0-1 0,0 0 0,-1 0 0,12-15-1,-15 17 2,-1-1 0,0 1 0,0-1 0,-1 0 0,0 0 0,0 0 0,0 0 0,-1 0 0,0-1 0,0 1 0,-1-1 0,1-12 0,-2 19-31,0 0 1,0 0 0,0-1 0,0 1 0,0 0-1,0 0 1,0 0 0,-1 0 0,1 0-1,0 0 1,-1 0 0,1-1 0,0 1-1,-1 0 1,1 0 0,-1 0 0,0 1 0,1-1-1,-1 0 1,0 0 0,0 0 0,1 0-1,-1 1 1,0-1 0,0 0 0,-1 0 0,0 0-12,0 1 0,0 0 0,1-1 0,-1 1 1,0 0-1,0 0 0,0 0 0,1 1 0,-1-1 0,0 0 1,0 1-1,1-1 0,-1 1 0,-3 1 0,-1 1-12,0 0-1,0 0 0,0 1 1,0 0-1,0 0 1,1 0-1,-9 10 0,9-8-342,1 1 0,-1 0-1,1 0 1,-5 12 0,9-18 170,-1-1 1,1 1 0,0 0 0,0 0-1,-1 0 1,1-1 0,0 1 0,0 0-1,0 0 1,0 0 0,0 0-1,0-1 1,0 1 0,0 0 0,0 0-1,0 0 1,1-1 0,-1 1 0,0 0-1,1 0 1,-1 0 0,1 0-1,0 0-157,0-1 1,0 1-1,0-1 0,0 1 0,1-1 0,-1 1 0,0-1 0,0 0 0,0 0 0,1 0 0,-1 0 0,0 0 0,0 0 0,1 0 0,-1 0 0,0 0 0,0 0 0,1-1 0,-1 1 0,2-2 0,25-8-6085</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1:58:16.083"/>
    </inkml:context>
    <inkml:brush xml:id="br0">
      <inkml:brushProperty name="width" value="0.025" units="cm"/>
      <inkml:brushProperty name="height" value="0.025" units="cm"/>
    </inkml:brush>
  </inkml:definitions>
  <inkml:trace contextRef="#ctx0" brushRef="#br0">120 122 15246,'-9'9'2846,"-10"10"-525,-27 37 1,40-48-1721,0 0 0,1 0 0,0 1 1,1 0-1,0-1 0,0 2 0,1-1 1,0 0-1,-2 16 0,5-23-528,0-1 0,0 1-1,0-1 1,0 1 0,0-1 0,1 0 0,-1 1-1,1-1 1,-1 0 0,1 1 0,-1-1-1,1 0 1,0 0 0,-1 1 0,1-1-1,0 0 1,0 0 0,0 0 0,0 0-1,0 0 1,0 0 0,0 0 0,1 0-1,-1-1 1,0 1 0,0 0 0,1-1-1,-1 1 1,0-1 0,1 1 0,-1-1 0,0 0-1,1 1 1,-1-1 0,1 0 0,-1 0-1,1 0 1,1 0 0,7 0 87,-1 0 1,1-1 0,0 0-1,16-3 1,-12 0-136,0-1 0,0 0-1,0-1 1,-1 0 0,0-1 0,0-1 0,-1 0-1,0-1 1,0 0 0,-1 0 0,17-19 0,-21 20-21,0 0 1,-1-1 0,1 1 0,-1-1 0,-1-1-1,0 1 1,0-1 0,-1 0 0,0 0-1,-1 0 1,0 0 0,-1-1 0,0 1 0,0-1-1,-1 0 1,-1-17 0,0 25-5,0 1 0,0 0 0,-1 0 0,1 0 0,-1-1 0,1 1 0,-1 0 0,0 0 0,0 0 0,0 0 0,0 0 0,0 0 0,0 0 0,-1 1 0,1-1 0,0 0 0,-1 1 0,0-1 0,1 1 0,-1-1 0,0 1 0,0 0 0,1 0 0,-1-1 0,0 2 0,0-1 0,-1 0 0,1 0 0,0 1 0,0-1 0,0 1 0,0-1 0,-1 1 0,1 0 0,0 0 0,-4 0 0,1 1 0,1-1 0,0 1 0,-1 0 0,1 0 0,0 0 0,0 0 0,0 1 0,0 0 0,0 0 0,0 0 0,0 0 0,1 1 0,-1-1 0,1 1 0,-1 0 0,1 0 0,0 0 0,-3 5 0,-12 27-1699,9 3-5405,9-27-6642</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1:24.041"/>
    </inkml:context>
    <inkml:brush xml:id="br0">
      <inkml:brushProperty name="width" value="0.025" units="cm"/>
      <inkml:brushProperty name="height" value="0.025" units="cm"/>
    </inkml:brush>
  </inkml:definitions>
  <inkml:trace contextRef="#ctx0" brushRef="#br0">2788 344 8008,'0'0'10260,"-9"-8"-8616,-2 0-1263,0 0-1,0 1 1,-1 0-1,0 1 1,0 0-1,-25-8 1,-93-22 1338,-468-106 774,105 74-1639,-4 45-523,442 26-337,0 2-1,0 2 0,1 3 1,0 2-1,0 3 1,2 2-1,-74 34 0,90-34 35,1 1-1,1 2 1,0 2 0,2 1-1,1 1 1,0 2-1,2 1 1,1 1-1,1 2 1,2 0-1,-24 38 1,41-55 25,0 1 0,1 1 1,0 0-1,1 0 0,1 0 1,1 1-1,0-1 1,1 1-1,0 0 0,1 0 1,1 0-1,1 1 0,1 18 1,2-15-26,1 0 0,0 0 0,2-1 0,0 0 1,1 0-1,1 0 0,1-1 0,0 0 0,1-1 1,15 19-1,11 10-44,2-1 0,2-2 1,2-1-1,2-3 0,2-1 0,1-3 1,1-1-1,2-3 0,1-2 1,2-2-1,1-3 0,0-1 0,2-4 1,0-1-1,1-4 0,1-1 1,60 4-1,425 0 141,2-47 533,-529 29-630,298-33 480,-242 21-174,-1-3 0,100-35 0,-133 36-171,-1-1 0,0-2 1,-2-1-1,0-2 0,56-44 1,-69 46-115,0-1 0,-2-1 0,0-1 0,-2-1 0,0 0 0,-2-2 0,0 0 0,22-51 0,-28 52-49,-2 0 0,-1-1 0,-1 0 0,0 0 0,-2 0 0,-1-1 0,-2 1 0,0-1 0,-1 0 0,-2 1 0,-1-1 0,0 1 0,-2 0 0,-1 0 0,-1 0 0,-1 0 0,-2 1 0,0 1 0,-1 0 0,-1 0 0,-1 1 0,-2 1 0,0 0 0,-1 1 0,-1 0 0,0 2 0,-2 0 0,-22-17 0,7 10-141,-1 1-1,-1 2 1,-1 2-1,-1 1 1,-1 2 0,0 2-1,-1 1 1,0 2-1,-71-10 1,-24 4-1872,-223 1 1,318 16 1568,-58-1-6581</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1:34.443"/>
    </inkml:context>
    <inkml:brush xml:id="br0">
      <inkml:brushProperty name="width" value="0.025" units="cm"/>
      <inkml:brushProperty name="height" value="0.025" units="cm"/>
    </inkml:brush>
  </inkml:definitions>
  <inkml:trace contextRef="#ctx0" brushRef="#br0">68 0 20435,'0'11'1250,"-13"95"891,5-52-1469,2 0 1,2 1-1,6 78 1,0-123-632,0 0-1,0 0 1,1-1 0,1 1 0,5 10-1,8 22-3973,-22-42-205,-15-10 663,-4-12-1628,-4-5-2317</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1:34.798"/>
    </inkml:context>
    <inkml:brush xml:id="br0">
      <inkml:brushProperty name="width" value="0.025" units="cm"/>
      <inkml:brushProperty name="height" value="0.025" units="cm"/>
    </inkml:brush>
  </inkml:definitions>
  <inkml:trace contextRef="#ctx0" brushRef="#br0">18 159 11275,'0'0'12716,"-17"-50"-11211,37 41 97,9 1-129,8-2-704,4-3-417,4 2-192,3-1-96,-2 2-96,-1 0-1601,-8-1-3268,-4-3-5349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1:35.733"/>
    </inkml:context>
    <inkml:brush xml:id="br0">
      <inkml:brushProperty name="width" value="0.025" units="cm"/>
      <inkml:brushProperty name="height" value="0.025" units="cm"/>
    </inkml:brush>
  </inkml:definitions>
  <inkml:trace contextRef="#ctx0" brushRef="#br0">214 158 20435,'0'0'1709,"1"13"-273,16 205 2706,-6 14-5410,-11-227 1154,0-4-91,0 0 1,1 0 0,-1 0 0,0 0 0,0 1 0,0-1-1,0 0 1,0 0 0,0 0 0,-1 0 0,1 0 0,0 0-1,0 0 1,-1 1 0,1-1 0,-1 0 0,1 0 0,-1 0-1,1 0 1,-1-1 0,0 1 0,1 0 0,-1 0 0,0 0-1,0 0 1,0-1 0,-1 2 0,1-2-109,-1 0 0,0 0 1,0 0-1,1-1 0,-1 1 0,0 0 1,1-1-1,-1 1 0,0-1 0,1 0 1,-1 1-1,1-1 0,-1 0 0,1 0 1,-1 0-1,1 0 0,-1 0 0,0-2 1,-15-11-170,2-1 0,-1 0 0,2-2 0,0 1 0,1-2 0,1 0 0,-16-33 0,15 26 788,1-1-1,2 0 0,1 0 1,1-1-1,-7-42 0,13 58 248,1 1 0,0-1 0,1 1 0,0-1 0,0 1-1,1-1 1,1 1 0,0 0 0,0-1 0,4-9 0,-2 12-261,0 0 0,0 1 0,1 0 0,-1 0 0,1 0 0,1 1 0,0 0 0,0 0 0,0 0 0,0 0 0,1 1 0,0 0 0,7-4 0,1 0-22,1 1-1,0 1 1,0 0 0,0 0 0,1 2 0,-1 0-1,1 1 1,1 1 0,-1 0 0,0 2-1,1 0 1,-1 0 0,1 2 0,20 3-1,-34-3-229,-1-1 0,0 1 0,1 1-1,-1-1 1,0 0 0,0 1 0,0 0-1,0-1 1,0 1 0,0 0 0,-1 1-1,1-1 1,-1 0 0,1 1 0,-1 0-1,0-1 1,3 7 0,-2-4 52,-1 1-1,1-1 1,-1 1-1,-1 0 1,1-1-1,-1 1 1,0 0-1,-1 0 1,0 10-1,0 1 165,-2 1 0,-1-1 0,0 0 0,-1 0 0,0 0-1,-10 20 1,-20 36 436,24-55-494,0 1 0,2-1 0,0 2-1,1-1 1,1 1 0,1 0 0,0 0-1,-1 25 1,6-42-199,0-1 0,0 0 0,0 0 1,1 0-1,-1 0 0,0 0 0,1 0 0,0 0 0,-1 0 1,1-1-1,0 1 0,0 0 0,0 0 0,0 0 0,0-1 0,0 1 1,1-1-1,-1 1 0,1-1 0,-1 1 0,4 1 0,-2-1-9,1 0-1,-1 0 1,1-1 0,0 0-1,0 1 1,0-1-1,0-1 1,0 1-1,0 0 1,6-1 0,1 0-99,1-1 0,-1 0 0,0 0 0,0-2 1,0 1-1,0-1 0,14-6 0,39-27-4782,-26 5-1284,-10 2-1838</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1:36.073"/>
    </inkml:context>
    <inkml:brush xml:id="br0">
      <inkml:brushProperty name="width" value="0.025" units="cm"/>
      <inkml:brushProperty name="height" value="0.025" units="cm"/>
    </inkml:brush>
  </inkml:definitions>
  <inkml:trace contextRef="#ctx0" brushRef="#br0">30 99 18065,'0'0'7063,"0"9"-6284,-1-7-743,1 0-1,0 0 0,0 1 1,0-1-1,0 0 1,0 1-1,0-1 0,1 0 1,-1 1-1,1-1 1,-1 0-1,2 3 1,-1-4-21,1 0 0,-1 0 1,0 0-1,0 0 1,0 0-1,1-1 0,-1 1 1,0 0-1,1-1 1,-1 1-1,1-1 0,-1 1 1,1-1-1,-1 0 0,1 1 1,-1-1-1,1 0 1,-1 0-1,1 0 0,-1 0 1,1-1-1,-1 1 1,1 0-1,-1-1 0,1 1 1,-1-1-1,3 0 1,2-1 31,0 0 0,-1 0 0,1 0 0,-1-1 0,1 0 0,-1 0 1,0 0-1,0-1 0,-1 0 0,1 1 0,-1-2 0,1 1 0,-1 0 0,0-1 1,-1 0-1,1 0 0,-1 0 0,0 0 0,-1-1 0,1 1 0,-1-1 0,0 1 1,0-1-1,-1 0 0,1 0 0,-1 0 0,-1 0 0,1-10 0,-1 16-9,-1-1-1,1 1 0,0-1 1,-1 0-1,1 1 0,-1-1 1,1 1-1,-1-1 0,1 1 1,-1-1-1,0 1 0,1-1 1,-1 1-1,1 0 1,-1-1-1,0 1 0,1 0 1,-1 0-1,0-1 0,1 1 1,-1 0-1,0 0 0,0 0 1,1 0-1,-1 0 0,0 0 1,0 0-1,1 0 0,-1 0 1,0 0-1,1 0 0,-1 1 1,0-1-1,1 0 1,-1 0-1,0 1 0,1-1 1,-1 0-1,0 1 0,0 0 1,-29 14 283,18-4-173,1-1 1,1 1-1,0 1 1,0 0-1,1 0 1,1 1-1,0 1 1,0-1-1,2 1 0,0 0 1,0 0-1,1 1 1,1 0-1,1 0 1,-4 27-1,8-40-142,-1-1-1,0 1 1,1 0-1,0 0 0,-1 0 1,1 0-1,0-1 1,0 1-1,0 0 1,0-1-1,0 1 1,0-1-1,1 1 0,-1-1 1,0 1-1,1-1 1,-1 0-1,1 0 1,-1 0-1,1 0 0,0 0 1,-1 0-1,1 0 1,0 0-1,0-1 1,0 1-1,0-1 1,0 1-1,-1-1 0,1 0 1,0 0-1,0 0 1,4 0-1,7 0-490,1 0 0,0 0-1,21-4 1,-19 0-2063,0 0 1,0-1-1,28-13 0,2-5-7712</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1:36.517"/>
    </inkml:context>
    <inkml:brush xml:id="br0">
      <inkml:brushProperty name="width" value="0.025" units="cm"/>
      <inkml:brushProperty name="height" value="0.025" units="cm"/>
    </inkml:brush>
  </inkml:definitions>
  <inkml:trace contextRef="#ctx0" brushRef="#br0">153 21 17521,'0'0'6699,"-10"-4"-4590,-36-12-721,44 16-1349,0 0 1,1-1-1,-1 1 0,0 0 1,1 0-1,-1 1 1,0-1-1,1 0 1,-1 0-1,1 1 0,-1-1 1,0 1-1,1-1 1,-1 1-1,1 0 0,0 0 1,-1 0-1,1 0 1,0 0-1,-1 0 0,1 0 1,0 0-1,0 0 1,0 0-1,-1 2 0,-18 36 211,17-31-168,-4 9 76,1 1-1,0 0 1,1 0 0,2 1 0,-1-1 0,2 1-1,1 0 1,0 21 0,1-38-149,0 0 1,1 0-1,-1 0 1,0 0-1,1 0 1,-1 0 0,1 0-1,0 0 1,-1-1-1,1 1 1,0 0-1,0-1 1,0 1-1,0 0 1,1-1-1,-1 1 1,0-1-1,1 0 1,-1 1-1,0-1 1,1 0-1,0 0 1,-1 0-1,1 0 1,0 0-1,-1 0 1,1-1-1,0 1 1,0 0 0,0-1-1,0 1 1,0-1-1,0 0 1,0 0-1,-1 0 1,1 0-1,0 0 1,0 0-1,0 0 1,0-1-1,0 1 1,0-1-1,2 0 1,5-1-116,0-1 0,0 1 1,0-2-1,0 1 0,-1-1 0,1-1 1,13-9-1,-11 6-1076,-1-1 1,0-1-1,0 0 1,-1 0-1,0-1 0,0 0 1,-2 0-1,9-15 1,3-20-5439</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4:15.291"/>
    </inkml:context>
    <inkml:brush xml:id="br0">
      <inkml:brushProperty name="width" value="0.025" units="cm"/>
      <inkml:brushProperty name="height" value="0.025" units="cm"/>
    </inkml:brush>
  </inkml:definitions>
  <inkml:trace contextRef="#ctx0" brushRef="#br0">52 609 9577,'0'0'9342,"-8"9"-6630,-3 1-1909,7-5-256,-1-1 0,0 1 0,1 0-1,0 0 1,-6 11 0,62-97 3838,33-37-2760,15-22-1106,43-107-50,-99 165-415,-42 141-54,-46 144 0,27-143 0,3 1 0,3 1 0,-5 103 0,16-154 0,4 44 0,-4-54 0,0 1 0,1-1 0,-1 0 0,0 1 0,1-1 0,-1 0 0,1 0 0,0 1 0,-1-1 0,1 0 0,0 0 0,0 0 0,-1 0 0,1 0 0,0 0 0,0 0 0,0 0 0,0 0 0,1 0 0,-1-1 0,0 1 0,0 0 0,0-1 0,1 1 0,-1-1 0,0 1 0,1-1 0,-1 0 0,0 0 0,1 1 0,-1-1 0,0 0 0,1 0 0,0 0 0,0-1-42,-1 1 1,0-1-1,0 1 0,0-1 0,0 1 1,0-1-1,0 0 0,0 1 0,0-1 1,0 0-1,0 0 0,0 0 0,0 0 1,0 0-1,-1 0 0,1 0 1,0 0-1,-1 0 0,1 0 0,-1 0 1,1 0-1,-1 0 0,1-1 0,-1 1 1,0 0-1,0 0 0,1-3 1,2-37-2741,-3 38 2499,-1-10-1299,0 0 0,0-1 1,-2 1-1,1 0 0,-2 0 1,0 1-1,0-1 1,-1 1-1,-8-16 0,-15-14 355,-7 5 5838,26 30-1399,7 9-77,19 10-925,-8-10-2004,-1 0 0,0-1 0,1 1 1,-1-2-1,0 1 0,1-1 0,-1-1 0,1 0 0,-1 0 0,0 0 1,1-1-1,-1 0 0,0-1 0,0 0 0,-1 0 0,1 0 0,9-7 1,5-4-48,0-1 0,-1 0 0,-1-2 0,23-24 0,-49 90 150,5-47-303,-4 14 24,1-1 1,0 1-1,2-1 0,-1 1 0,2 0 0,0 0 0,1 0 1,2 17-1,-2-32-22,0 0 0,1 1 0,-1-1 1,1 0-1,-1 0 0,1 0 0,-1 0 1,1 0-1,0 0 0,-1-1 0,1 1 0,0 0 1,0 0-1,0 0 0,0-1 0,0 1 1,0 0-1,0-1 0,0 1 0,0-1 0,0 1 1,0-1-1,0 1 0,0-1 0,0 0 1,0 0-1,0 1 0,1-1 0,-1 0 0,0 0 1,0 0-1,0 0 0,0 0 0,1-1 1,-1 1-1,0 0 0,1-1 0,3 0 89,0 0-1,-1 0 0,1-1 1,-1 0-1,1 0 1,-1 0-1,8-5 1,5-8 78,0 0 1,-1-1 0,-1 0-1,0-1 1,-1-1 0,-1 0-1,-1-1 1,-1-1 0,0 0-1,10-29 1,-22 53-176,-32 113 0,29-102 0,1 0 0,1 0 0,0 0 0,1 1 0,1-1 0,3 26 0,-3-40 0,1 1 0,-1-1 0,1 0 0,0 1 0,-1-1 0,1 0 0,0 1 0,0-1 0,0 0 0,0 0 0,0 0 0,0 0 0,0 0 0,1 0 0,-1 0 0,0 0 0,0-1 0,1 1 0,-1 0 0,0-1 0,1 1 0,-1-1 0,1 0 0,-1 1 0,1-1 0,-1 0 0,1 0 0,-1 0 0,1 0 0,-1 0 0,1 0 0,-1 0 0,1 0 0,-1-1 0,1 1 0,-1-1 0,3 0 0,3-1 0,0 0 0,-1 0 0,1-1 0,-1 1 0,1-2 0,10-6 0,-1-3-1215,0-1 0,22-25 1,-16 13-2407,-2-2 0,-1 0 0,-1-1 0,23-52 0,-13 16-5699</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1:37.011"/>
    </inkml:context>
    <inkml:brush xml:id="br0">
      <inkml:brushProperty name="width" value="0.025" units="cm"/>
      <inkml:brushProperty name="height" value="0.025" units="cm"/>
    </inkml:brush>
  </inkml:definitions>
  <inkml:trace contextRef="#ctx0" brushRef="#br0">35 1 15567,'0'0'5968,"-5"9"-4244,0 1-1336,0 0-1,1 0 1,1 0 0,0 0-1,0 1 1,1 0-1,0-1 1,1 1-1,-1 14 1,9 142 1984,-4-146-1999,0-1 1,1 1-1,1-1 0,0 0 1,17 37-1,-21-54-359,0-1 0,0 1 0,0-1 0,0 0 0,1 1 0,-1-1 0,1 0 0,-1 0 0,1 0 0,0 0 0,0 0 0,0 0 0,0-1 0,0 1 0,0-1 0,0 1 0,1-1 0,-1 0 0,0 0 0,1 0 0,-1 0 0,1 0 0,0 0 0,-1-1 0,1 1 0,-1-1 0,1 0 0,0 0 0,-1 0 0,1 0 0,0 0 0,-1 0 0,1-1 0,-1 1 0,1-1 0,0 0 0,-1 0 0,0 0 0,1 0 0,-1 0 0,0-1 0,5-2 0,4-4 46,-1 0 0,0-1-1,0 0 1,0-1 0,-2 0-1,16-22 1,-12 11-60,-10 17 0,1-1 0,-1 1 0,0 0 0,1-1 0,0 1 0,0 0 0,0 1 0,1-1 0,-1 1 0,8-6 0,-11 10 0,1 0 0,0 0 0,0 0 0,-1 0 0,1-1 0,-1 1 0,1 0 0,-1 1 0,1-1 0,-1 0 0,1 0 0,-1 0 0,0 0 0,0 0 0,0 0 0,0 0 0,0 0 0,0 1 0,0-1 0,0 0 0,0 0 0,0 2 0,0-2 0,0 7 0,0 0 0,1-1 0,0 1 0,0-1 0,1 1 0,0-1 0,0 1 0,4 7 0,-5-14 0,-1 0 0,1 0 0,0 0 0,-1 0 0,1 0 0,0 0 0,0 0 0,0 0 0,0 0 0,0 0 0,0 0 0,0-1 0,0 1 0,0 0 0,0-1 0,0 1 0,1-1 0,-1 0 0,0 1 0,0-1 0,3 1 0,-2-2 0,0 1 0,1 0 0,-1-1 0,1 0 0,-1 1 0,0-1 0,1 0 0,-1 0 0,0-1 0,0 1 0,0 0 0,0-1 0,0 1 0,0-1 0,3-2 0,44-47 0,17-14 0,-65 64 0,-1 0 0,1 1 0,-1-1 0,1 0 0,-1 1 0,1-1 0,-1 1 0,1-1 0,0 1 0,-1-1 0,1 1 0,0 0 0,-1-1 0,1 1 0,0 0 0,-1-1 0,1 1 0,0 0 0,0 0 0,-1 0 0,1 0 0,0-1 0,0 1 0,0 0 0,-1 0 0,1 1 0,0-1 0,0 0 0,-1 0 0,1 0 0,0 0 0,0 1 0,-1-1 0,1 0 0,0 1 0,0-1 0,-1 1 0,1-1 0,0 1 0,8 33 0,-9-31 0,0-1 0,0 1 0,0-1 0,1 1 0,-1-1 0,0 0 0,1 1 0,0-1 0,-1 1 0,1-1 0,0 0 0,0 0 0,1 0 0,-1 1 0,0-1 0,1 0 0,-1 0 0,1-1 0,-1 1 0,1 0 0,0-1 0,3 3 0,-1-3-294,1 0 0,-1-1-1,0 1 1,1-1 0,-1 0 0,1 0 0,-1-1-1,9-1 1,-8 1-434,-1-1-1,0 1 1,1-1 0,-1 0-1,0 0 1,0 0-1,0-1 1,5-4 0,3-4-8326</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1:37.703"/>
    </inkml:context>
    <inkml:brush xml:id="br0">
      <inkml:brushProperty name="width" value="0.025" units="cm"/>
      <inkml:brushProperty name="height" value="0.025" units="cm"/>
    </inkml:brush>
  </inkml:definitions>
  <inkml:trace contextRef="#ctx0" brushRef="#br0">2 31 17649,'0'0'10004,"-1"10"-9332,1-3-506,-1-1-1,1 1 1,1-1 0,0 0-1,-1 1 1,4 10-1,-3-15-106,0 1 0,0-1 0,0 0 1,1 0-1,-1 0 0,0 0 0,1 0 0,-1 0 0,1 0 0,0 0 0,0 0 1,0-1-1,0 1 0,0-1 0,0 1 0,0-1 0,0 0 0,0 0 0,1 0 1,-1 0-1,1 0 0,-1-1 0,0 1 0,1-1 0,4 1 0,-1 0-10,0-1-1,1 0 1,-1-1-1,0 1 1,0-1-1,0 0 1,0-1 0,1 1-1,-2-1 1,1-1-1,10-4 1,2-4 24,0 0 0,19-17 0,-29 21-80,0 0 0,1 0 0,-1 1 0,1 0 0,0 0 1,1 1-1,0 1 0,-1 0 0,1 0 0,1 0 0,-1 1 0,0 1 0,14-2 0,-22 4-1,0 1 0,-1-1 0,1 1 1,0-1-1,0 1 0,0 0 0,-1 0 0,1 0 0,0 0 0,-1 0 0,1 0 0,-1 0 1,1 0-1,-1 1 0,0-1 0,1 0 0,-1 1 0,0-1 0,0 1 0,0 0 1,0-1-1,0 1 0,-1 0 0,1 0 0,0-1 0,-1 1 0,1 0 0,-1 0 1,1 4-1,-1-3 10,1 0 1,0 0-1,0 0 1,1 0 0,-1 0-1,1 0 1,-1 0-1,1-1 1,0 1-1,0 0 1,0-1 0,5 5-1,6 0-84,0 0 0,1-1-1,0 0 1,0-2 0,19 5-1,-19-5-9,0 0-1,0 0 1,0 2-1,-1-1 1,16 11-1,-25-13 90,1 0-1,-2 0 1,1 0 0,0 1-1,-1 0 1,1 0 0,-1 0-1,0 0 1,-1 0 0,1 1-1,-1-1 1,1 1 0,-2 0-1,1 0 1,0 0 0,-1-1-1,0 1 1,0 1 0,0 6-1,1 2 1,-2 0 1,0 0-1,0 0 0,-1 0 0,-1 0 0,-6 22 0,6-28 101,-1 0 0,0 0 0,0 0 0,-1-1 0,0 0 0,0 1 0,-1-1 1,0-1-1,0 1 0,-1-1 0,0 0 0,-9 8 0,13-12-81,0 0-1,1-1 1,-1 0-1,0 1 1,0-1-1,0 0 1,0 0 0,0 0-1,0 0 1,0-1-1,-1 1 1,1 0 0,0-1-1,0 0 1,0 1-1,-1-1 1,1 0 0,0 0-1,-1 0 1,-1-1-1,2 0 4,0 0 0,0 1 0,0-2 0,0 1 0,1 0 0,-1 0 0,0-1 0,1 1 0,-1-1 0,1 1 0,0-1 1,-1 0-1,1 1 0,0-1 0,0 0 0,0 0 0,-1-2 0,-2-7 36,1 1 1,0-1 0,1 0-1,0 0 1,0 0-1,1-18 1,1 19-50,0 0 1,1 0-1,0 0 1,1 1-1,0-1 0,0 0 1,1 1-1,1-1 1,-1 1-1,8-12 0,-2 7-74,1 0-1,0 0 0,1 1 0,1 0 0,15-13 0,10-12-2842,-14 11-2420,-18 21 3395,31-36-16071</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1:38.406"/>
    </inkml:context>
    <inkml:brush xml:id="br0">
      <inkml:brushProperty name="width" value="0.025" units="cm"/>
      <inkml:brushProperty name="height" value="0.025" units="cm"/>
    </inkml:brush>
  </inkml:definitions>
  <inkml:trace contextRef="#ctx0" brushRef="#br0">164 26 8776,'0'0'22491,"-11"-6"-22384,6 3-108,2 1-1,1 0 0,0 1 0,-1-1 0,1 1 0,-1-1 0,1 1 0,-1 0 0,0 0 0,1 0 1,-1 1-1,0-1 0,0 1 0,1-1 0,-1 1 0,0 0 0,0 0 0,0 0 0,0 0 0,1 1 0,-1-1 1,0 1-1,0 0 0,1 0 0,-1 0 0,0 0 0,1 0 0,-1 0 0,1 1 0,-1-1 0,1 1 0,0 0 1,-3 2-1,-8 7 11,7-6-5,-1 0 1,1 1 0,1 0 0,-1 0 0,1 0-1,-5 8 1,45-13-330,19-5-34,-36 2 226,-1 0 0,31 2 0,-46 0 126,0 0 0,0 1 1,-1-1-1,1 0 1,0 0-1,0 1 0,-1-1 1,1 1-1,0 0 0,-1-1 1,1 1-1,-1 0 1,1 0-1,-1 0 0,1 0 1,-1 0-1,0 0 0,0 0 1,1 1-1,-1-1 1,0 0-1,0 1 0,0-1 1,0 1-1,0-1 0,-1 1 1,1 0-1,0-1 1,-1 1-1,1 0 0,-1-1 1,0 1-1,1 0 0,-1 0 1,0-1-1,0 1 1,0 0-1,0 0 0,0-1 1,-1 1-1,1 0 0,-2 3 1,1 1 102,-1 0 0,0 0 1,-1 0-1,1 0 0,-1 0 0,-1-1 1,1 1-1,-1-1 0,0 0 0,-6 7 1,4-6 26,1-1 0,-1 0 0,0 0 0,-1-1 1,1 1-1,-1-1 0,0-1 0,0 1 0,0-1 0,0 0 1,-1-1-1,1 0 0,-16 2 0,22-4-171,0 0 1,1 0-1,-1 0 1,0-1-1,0 1 1,0 0-1,1-1 0,-1 1 1,0-1-1,0 1 1,1-1-1,-1 1 1,0-1-1,1 0 0,-1 1 1,1-1-1,-1 0 1,1 1-1,-1-1 1,1 0-1,-1 1 0,1-1 1,0 0-1,-1 0 1,1 0-1,0 0 1,0 1-1,0-1 0,0 0 1,-1 0-1,1 0 1,0 0-1,0 0 1,1 1-1,-1-1 0,0 0 1,0 0-1,0 0 1,0 0-1,1 1 1,-1-1-1,0 0 0,1 0 1,0-1-1,17-39-3982,25-18-7207,-17 25 426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1:38.759"/>
    </inkml:context>
    <inkml:brush xml:id="br0">
      <inkml:brushProperty name="width" value="0.025" units="cm"/>
      <inkml:brushProperty name="height" value="0.025" units="cm"/>
    </inkml:brush>
  </inkml:definitions>
  <inkml:trace contextRef="#ctx0" brushRef="#br0">1 1 17360,'0'0'9983,"0"9"-8632,2 52-537,2-1 1,4 1 0,1-1-1,29 95 1,-37-154-815,-1 1 0,0-1 0,1 0 0,-1 1 0,1-1 0,-1 1 0,1-1 0,0 0 0,0 1 0,-1-1 0,1 0 0,0 0 0,0 0 0,0 0 0,0 0 0,0 0 0,1 0 0,-1 0 0,0 0 0,0 0 0,1-1 0,1 2 0,-1-2 0,-1 0 0,1 0 0,-1 0 0,0-1 0,1 1 0,-1 0 0,1-1 0,-1 1 0,0-1 0,1 1 0,-1-1 0,0 0 0,1 1 0,-1-1 0,0 0 0,0 0 0,0 0 0,2-2 0,6-7 0,-1 0 0,0 0 0,13-23 0,-18 27 0,21-33 0,-2-1 0,-1-1 0,-3-1 0,-1-1 0,17-69 0,-32 105-459,-3 10-3799,-1 4 23,-7 6-3693</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1:39.128"/>
    </inkml:context>
    <inkml:brush xml:id="br0">
      <inkml:brushProperty name="width" value="0.025" units="cm"/>
      <inkml:brushProperty name="height" value="0.025" units="cm"/>
    </inkml:brush>
  </inkml:definitions>
  <inkml:trace contextRef="#ctx0" brushRef="#br0">0 114 18225,'0'0'8712,"0"55"-7046,13-43-609,3-2-705,4 2-223,1-7-930,1-5-3491,2 0-2691</inkml:trace>
  <inkml:trace contextRef="#ctx0" brushRef="#br0" timeOffset="1">249 0 14382,'0'0'13773,"-26"59"-13485,26-36-192,2 0-64,9-5-1377,0-5-1762,1-7-1538,-3-6-800,-3 0-4132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1:39.496"/>
    </inkml:context>
    <inkml:brush xml:id="br0">
      <inkml:brushProperty name="width" value="0.025" units="cm"/>
      <inkml:brushProperty name="height" value="0.025" units="cm"/>
    </inkml:brush>
  </inkml:definitions>
  <inkml:trace contextRef="#ctx0" brushRef="#br0">1 20 18514,'0'0'11851,"66"-19"-16656,-37 19-2177,3 0-9386</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1:39.846"/>
    </inkml:context>
    <inkml:brush xml:id="br0">
      <inkml:brushProperty name="width" value="0.025" units="cm"/>
      <inkml:brushProperty name="height" value="0.025" units="cm"/>
    </inkml:brush>
  </inkml:definitions>
  <inkml:trace contextRef="#ctx0" brushRef="#br0">0 55 7271,'0'0'17035,"9"-6"-15049,1-1-1756,0 1 0,1 0 0,-1 1 0,1 0 0,0 1 0,0 1 0,1-1-1,-1 1 1,1 1 0,0 1 0,19-2 0,-30 3-224,0 0 0,0 0 0,1 0 0,-1 0 0,0 1 0,0-1 0,0 0 0,1 1 0,-1-1 0,0 0-1,0 1 1,0-1 0,0 1 0,0 0 0,0-1 0,0 1 0,0 0 0,0 0 0,0-1 0,0 1 0,0 0 0,0 0-1,-1 0 1,1 0 0,0 0 0,-1 0 0,1 0 0,-1 0 0,1 2 0,0 0 42,0 1 0,-1 0 0,0-1 0,0 1 0,0 0 1,0-1-1,0 1 0,-1 0 0,0-1 0,0 5 0,-4 7 225,0 0 0,-1 0 0,-13 23 1,-8 3 334,19-30-390,0 0 0,1 1 0,1 0 0,-1 0 0,-7 25 0,14-37-218,-1 0 0,1 1 0,0-1 0,0 0 0,0 0 0,0 1 0,0-1 0,0 0 0,0 0 0,0 1 0,0-1 0,0 0 0,0 0 0,0 1 0,0-1 0,0 0 0,0 0 0,0 1 0,0-1 0,0 0 0,0 0 0,0 1 0,0-1 0,0 0 0,0 0 0,1 0 0,-1 1 0,0-1 0,0 0 0,0 0 0,0 0 0,1 1 0,-1-1 0,0 0 0,0 0 0,0 0 0,1 0 0,-1 0 0,0 1 0,0-1 0,1 0 0,-1 0 0,0 0 0,0 0 0,1 0 0,15-4 0,15-15 0,152-118-9748</inkml:trace>
  <inkml:trace contextRef="#ctx0" brushRef="#br0" timeOffset="1">33 127 19282,'0'0'10186,"81"-44"-10506,-39 31-2595,1-2-2594,-4 0-5446</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1:40.261"/>
    </inkml:context>
    <inkml:brush xml:id="br0">
      <inkml:brushProperty name="width" value="0.025" units="cm"/>
      <inkml:brushProperty name="height" value="0.025" units="cm"/>
    </inkml:brush>
  </inkml:definitions>
  <inkml:trace contextRef="#ctx0" brushRef="#br0">0 102 7239,'0'0'13367,"1"-8"-10852,0 4-2333,-1 1 0,1 0 0,0-1 0,0 1 0,0 0 0,0 0 0,1 0 0,-1 0 1,1 0-1,0 0 0,0 0 0,0 0 0,3-3 0,0 2 22,0 0 0,0 0-1,1 0 1,-1 1 0,1-1 0,0 1 0,10-3 0,-9 3-156,0 0 0,0 1 0,1 0 0,-1 0 0,1 1 0,-1 0 0,1 0 0,-1 1 0,15 1 0,-22-1-22,1 1 1,0 0-1,0 0 0,0 0 0,0-1 1,-1 1-1,1 0 0,0 0 1,-1 0-1,1 0 0,-1 0 1,1 0-1,-1 0 0,1 0 1,-1 0-1,0 1 0,0-1 0,1 0 1,-1 0-1,0 0 0,0 0 1,0 0-1,0 1 0,0-1 1,0 0-1,-1 0 0,1 0 0,-1 2 1,-7 34 1276,0-22-1005,0 1-1,-1-1 1,-1-1 0,-16 18 0,17-21-119,0 0 0,1 0 0,0 1-1,1 0 1,0 0 0,1 1 0,-8 21 0,14-33-179,-1-1 0,1 1 1,0-1-1,0 1 0,0-1 0,0 0 0,0 1 1,0-1-1,0 1 0,0-1 0,0 1 1,0-1-1,0 1 0,0-1 0,0 1 0,0-1 1,0 1-1,0-1 0,0 1 0,1-1 0,-1 0 1,0 1-1,0-1 0,1 1 0,-1-1 0,0 0 1,1 1-1,-1-1 0,0 0 0,1 1 1,-1-1-1,0 0 0,1 1 0,-1-1 0,1 0 1,-1 0-1,0 1 0,1-1 0,-1 0 0,1 0 1,-1 0-1,1 0 0,0 0 0,31-5 10,27-22-104,-13 3-844,11-6-2322,-23 6-5268</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1:40.631"/>
    </inkml:context>
    <inkml:brush xml:id="br0">
      <inkml:brushProperty name="width" value="0.025" units="cm"/>
      <inkml:brushProperty name="height" value="0.025" units="cm"/>
    </inkml:brush>
  </inkml:definitions>
  <inkml:trace contextRef="#ctx0" brushRef="#br0">1 215 16207,'0'0'10730,"57"-11"-9512,-21-2-738,6 0-320,-2 2-224,-7 0-1441,-6 0-2659,-7-2-1441,-7-3-7560</inkml:trace>
  <inkml:trace contextRef="#ctx0" brushRef="#br0" timeOffset="1">315 0 8584,'0'0'14990,"-13"59"-12459,13-31-385,0 0-641,0 0-832,3-2-417,9-5-160,4-6-64,0-2-672,-1-8-1186,-5-5-1057,-2 0-1217,-3-2-2242</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1:41.357"/>
    </inkml:context>
    <inkml:brush xml:id="br0">
      <inkml:brushProperty name="width" value="0.025" units="cm"/>
      <inkml:brushProperty name="height" value="0.025" units="cm"/>
    </inkml:brush>
  </inkml:definitions>
  <inkml:trace contextRef="#ctx0" brushRef="#br0">1 270 13421,'0'0'11792,"10"7"-11279,36 24-140,-45-30-318,1 0 0,0 0-1,0 0 1,-1 0 0,1 0-1,0 0 1,0 0-1,0-1 1,0 1 0,0-1-1,0 1 1,0-1 0,0 0-1,0 0 1,0 0-1,0 0 1,0 0 0,0 0-1,1 0 1,-1-1 0,0 1-1,0-1 1,-1 0 0,1 1-1,0-1 1,0 0-1,0 0 1,0 0 0,-1 0-1,1-1 1,0 1 0,-1 0-1,1-1 1,-1 1-1,0-1 1,2-1 0,-1-1 12,0 0 0,0 0 0,0 0 1,0-1-1,-1 1 0,0 0 0,0-1 1,0 1-1,0-1 0,-1 1 0,0-1 1,0 1-1,0-6 0,0 9-68,0 0 1,0 1-1,-1-1 0,1 1 0,0-1 1,0 0-1,0 1 0,-1-1 1,1 1-1,0-1 0,-1 0 0,1 1 1,-1-1-1,1 1 0,0-1 0,-1 1 1,1-1-1,-1 1 0,0 0 0,1-1 1,-1 1-1,1 0 0,-1-1 0,1 1 1,-1 0-1,0 0 0,1-1 1,-1 1-1,0 0 0,1 0 0,-1 0 1,0 0-1,1 0 0,-1 0 0,0 0 1,1 0-1,-1 0 0,0 0 0,1 0 1,-1 0-1,1 1 0,-1-1 1,0 0-1,1 0 0,-1 1 0,1-1 1,-1 0-1,0 1 0,-2 0 7,1 1 0,-1-1-1,1 1 1,-1-1 0,1 1-1,0 0 1,0-1 0,0 1-1,0 0 1,-3 4 0,2 0 81,1 0 0,-1-1 0,1 1 0,1 1 0,-1-1 0,1 0 0,0 0 0,0 1 0,1 6 0,0-13-60,0 1 0,1 0 0,-1-1 0,0 1 0,1 0 0,-1-1 0,1 1 0,-1-1 0,1 1 0,0-1 0,-1 1 0,1-1 0,-1 1 0,1-1 0,0 1 0,-1-1 0,1 0 0,0 0 0,0 1 0,-1-1 0,1 0 0,0 0 0,0 0 0,-1 0 0,1 0 0,0 0 0,0 0 0,-1 0 0,1 0 0,0 0 0,0 0 0,-1 0 0,1 0 0,0-1 0,0 1 0,-1 0 0,1-1 0,0 1 0,33-11 404,17-17-252,-43 22-203,0 0 0,1 1-1,0 0 1,0 1 0,0 0 0,0 0-1,1 1 1,-1 0 0,1 1 0,0 0-1,17-2 1,-26 5 32,0-1 1,1 1-1,-1-1 0,0 1 0,0-1 1,0 1-1,0-1 0,0 1 1,0 0-1,-1 0 0,1-1 1,0 1-1,0 0 0,0 0 0,-1 0 1,1 0-1,0 0 0,-1 0 1,1 0-1,-1 0 0,1 0 1,-1 0-1,0 1 0,0-1 0,1 0 1,-1 0-1,0 0 0,0 3 1,0-3 16,0 0 1,0 0 0,0 1-1,0-1 1,1 0 0,-1 0 0,0 1-1,1-1 1,-1 0 0,1 0-1,-1 0 1,1 1 0,0-1 0,-1 0-1,1 0 1,0 0 0,0 0-1,0 0 1,0 0 0,0-1-1,0 1 1,0 0 0,0 0 0,0-1-1,0 1 1,0 0 0,0-1-1,0 0 1,1 1 0,-1-1 0,0 1-1,2-1 1,3-1-8,0 1 0,1-2-1,-1 1 1,0-1 0,0 0 0,0 0-1,0 0 1,0-1 0,0 0 0,-1 0 0,1-1-1,-1 1 1,7-7 0,63-62 79,-70 66-96,-1 2-1,0 1 0,0-1 0,0 0 0,-1 0 0,1 0 0,-1 0 0,0 0 0,-1 0 0,1-1 0,-1 1 0,1-1 0,-1 0 0,-1 0 0,3-9 0,-4 14 0,0 1 0,0-1 0,0 0 0,0 1 0,0-1 0,0 1 0,0-1 0,0 1 0,0-1 0,0 0 0,0 1 0,1-1 0,-1 1 0,0-1 0,0 0 0,0 1 0,1-1 0,-1 0 0,0 1 0,0-1 0,1 0 0,-1 1 0,0-1 0,1 0 0,-1 1 0,0-1 0,1 0 0,-1 0 0,0 0 0,1 1 0,-1-1 0,1 0 0,-1 0 0,0 0 0,1 0 0,-1 0 0,1 0 0,20-5 0,25-23 0,-43 26 0,48-26 0,-50 27 0,1 1 0,-1-1 0,1 0 0,-1 1 0,1-1 0,-1 1 0,1 0 0,0-1 0,-1 1 0,1 0 0,-1 0 0,1 0 0,0 0 0,-1 0 0,1 1 0,0-1 0,-1 0 0,1 1 0,-1-1 0,1 1 0,-1 0 0,1-1 0,-1 1 0,1 0 0,-1 0 0,0 0 0,1 0 0,-1 0 0,0 0 0,0 0 0,2 3 0,9 20 0,-11-21 0,0 0 0,0 1 0,1-1 0,-1 0 0,1 0 0,0 1 0,0-1 0,0-1 0,0 1 0,0 0 0,0 0 0,1-1 0,0 0 0,-1 1 0,1-1 0,0 0 0,0 0 0,0 0 0,0-1 0,0 1 0,1-1 0,-1 0 0,0 0 0,1 0 0,-1 0 0,7 1 0,0-2 0,0 0 0,0-1 0,0 0 0,-1 0 0,1-1 0,0 0 0,-1-1 0,0 0 0,1 0 0,-1-1 0,0 0 0,-1-1 0,1 0 0,-1 0 0,0-1 0,0 0 0,-1 0 0,9-10 0,-3-10-1046,-13 24 805,0 1 1,0-1-1,0 1 1,0-1-1,0 1 1,0-1-1,-1 1 1,1-1-1,0 1 1,-1-1-1,1 1 1,-1 0-1,1-1 1,-1 1-1,0 0 1,0-1-1,1 1 1,-2-1-1,-19-16-8493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4:16.071"/>
    </inkml:context>
    <inkml:brush xml:id="br0">
      <inkml:brushProperty name="width" value="0.025" units="cm"/>
      <inkml:brushProperty name="height" value="0.025" units="cm"/>
    </inkml:brush>
  </inkml:definitions>
  <inkml:trace contextRef="#ctx0" brushRef="#br0">110 1 9545,'0'0'13410,"-6"9"-10677,-9 19-2323,1-1 0,1 2 0,2 0 0,0 0 0,2 1 0,2 0 0,1 0 0,1 1 0,-2 39 0,5-6 335,2 0 0,4 0-1,18 106 1,-20-283-745,-17 11 0,9 69 0,1-1 0,0-35 0,5 68 1,1 1 0,-1-1 0,1 1 0,-1-1 0,1 1 1,-1 0-1,1-1 0,-1 1 0,1 0 0,-1-1 0,1 1 0,-1 0 0,1 0 0,0-1 0,-1 1 1,1 0-1,0 0 0,-1 0 0,1 0 0,0 0 0,-1 0 0,1 0 0,-1 0 0,1 0 0,0 0 0,-1 0 1,2 1-1,22 1-136,-24-1 116,43 6-1551,-20-2-704,1 0 1,0-2 0,0-1 0,0-1-1,0-1 1,33-4 0,-52 3 2030,0-1 1,0 1-1,0-1 1,0-1-1,-1 1 1,1-1-1,-1 0 0,5-3 1,-8 5 439,1 0 1,-1 0-1,0 1 1,0-2-1,1 1 1,-1 0-1,0 0 1,0 0 0,0 0-1,0-1 1,-1 1-1,1 0 1,0-1-1,0 1 1,-1-1-1,1 1 1,-1-1-1,1 1 1,-1-1-1,0 1 1,0-1-1,1 0 1,-1 1-1,0-1 1,0 1-1,-1-1 1,1 1-1,0-1 1,0 0-1,-1-1 1,0 3-57,0-1 1,1 0 0,-1 1-1,0-1 1,1 1 0,-1 0-1,0-1 1,0 1 0,1-1-1,-1 1 1,0 0 0,0 0-1,0-1 1,1 1 0,-1 0-1,0 0 1,0 0 0,0 0-1,0 0 1,1 0 0,-1 0-1,0 0 1,0 0 0,0 0-1,0 1 1,1-1 0,-1 0-1,0 1 1,0-1 0,0 0-1,1 1 1,-1-1 0,0 1-1,0 0 1,-25 18 1188,18-10-776,1 0-1,0 1 0,1 0 0,-6 12 0,10-19-456,0 0-1,1 1 0,0-1 1,-1 1-1,1-1 0,0 1 1,0 0-1,1-1 1,-1 1-1,1 0 0,0-1 1,0 1-1,0 0 0,0 0 1,1-1-1,0 1 0,0 4 1,0-7-89,1 0 0,-1 0 0,0-1 0,0 1 0,0 0 0,0 0 0,1 0 0,-1-1 0,0 1 0,1-1 0,-1 1 0,0-1 0,1 0 0,-1 1 0,1-1 0,-1 0 0,1 0 0,-1 0 1,0 0-1,1 0 0,-1 0 0,1-1 0,2 0 0,34-8 151,1-18-250,-35 23-33,0 0 1,1 1-1,-1-1 1,1 1-1,-1 0 0,1 1 1,0-1-1,0 1 1,0 0-1,0 0 0,1 0 1,6-1-1,-11 4 94,0-1 0,0 1 0,0 0 0,-1-1 0,1 1 1,0 0-1,0-1 0,-1 1 0,1 0 0,0 0 0,-1 0 0,1 0 0,-1 0 0,1-1 0,-1 1 0,0 0 0,1 0 0,-1 0 0,0 0 0,0 0 0,0 0 0,0 0 0,1 0 0,-1 0 0,0 0 0,-1 0 0,1 2 0,0 40-5,0-32 18,1 55 445,-3 96 2377,0-138-2429,-1 1 0,-1-1 0,-1 0 1,-11 35-1,16-58-376,-1 0 0,1 0 0,0 1 0,-1-1 0,1 0 0,-1 0 0,1 0 0,-1 1 0,1-1 0,-1 0 0,0 0 0,0 0 0,1 0 0,-1 0 0,0 0 0,0-1 0,0 1 0,0 0 0,0 0 0,0-1 0,0 1 0,0 0 0,-1-1 0,1 1 0,0-1 0,0 1 0,-1-1 0,1 0 0,0 0 0,-3 1 0,2-2 0,-1 0 0,1 0 0,-1 0 0,1 0 0,-1-1 0,1 1 0,0-1 0,0 1 0,0-1 0,0 0 0,0 0 0,0 0 0,-3-3 0,-4-8 0,0 0 0,0 0 0,-13-29 0,16 28 11,1 0 0,0-1 0,1 0 0,0 1 1,-1-19-1,4 29-24,1 1 1,0-1 0,0 0-1,0 0 1,0 1 0,1-1-1,-1 0 1,1 1 0,0-1-1,0 0 1,0 1-1,1-1 1,-1 1 0,1 0-1,0-1 1,0 1 0,0 0-1,0 0 1,1 0 0,-1 1-1,1-1 1,0 0 0,0 1-1,-1 0 1,2-1-1,2-1 1,14-5-2593,0 1-1,1 0 1,26-5 0,-20 5-1735,14-4-5199</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1:41.694"/>
    </inkml:context>
    <inkml:brush xml:id="br0">
      <inkml:brushProperty name="width" value="0.025" units="cm"/>
      <inkml:brushProperty name="height" value="0.025" units="cm"/>
    </inkml:brush>
  </inkml:definitions>
  <inkml:trace contextRef="#ctx0" brushRef="#br0">31 110 25913,'0'0'6854,"-30"-57"-6854,45 46 0,5-6-1121,7-8-8392</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4:58.671"/>
    </inkml:context>
    <inkml:brush xml:id="br0">
      <inkml:brushProperty name="width" value="0.025" units="cm"/>
      <inkml:brushProperty name="height" value="0.025" units="cm"/>
    </inkml:brush>
  </inkml:definitions>
  <inkml:trace contextRef="#ctx0" brushRef="#br0">1 87 4933,'0'0'-118,"0"-4"962,0 2 127,3-39 8846,5 30-8872,-5 10-792,0 0-1,0 1 1,0-1-1,0 1 1,0 0-1,0 0 1,0 0-1,0 1 1,-1-1-1,1 1 1,0-1-1,0 1 1,0 0-1,0 0 1,-1 0-1,1 0 0,-1 1 1,1-1-1,-1 1 1,1 0-1,-1-1 1,0 1-1,3 2 1,-3-1-16,1-1 0,-1 0 0,1 0 1,0 0-1,0-1 0,0 1 0,0-1 0,0 1 1,1-1-1,-1 0 0,0 0 0,0 0 0,1-1 1,6 1-1,10-14 529,6-4-216,-25 17-444,0 0 0,-1-1 0,1 1 0,0 0 0,0 0 0,-1 0 0,1-1 0,0 1 0,0 0 0,0 0 0,0 0 0,-1 0 0,1 0 0,0 0 0,0 1 1,0-1-1,0 0 0,-1 0 0,1 1 0,0-1 0,0 0 0,-1 1 0,1-1 0,0 0 0,-1 1 0,1-1 0,0 1 0,-1 0 0,2 0 0,0 2 2,1-1 0,0 0 0,0 1 0,0-1 0,0 0 0,0-1 0,0 1 0,0-1 0,1 1 0,-1-1 0,1 0 0,-1 0 0,1 0 0,-1-1 0,1 1 0,-1-1 0,1 0 0,0 0 0,4-1 0,-6 1 10,0 0 1,0 0-1,0-1 0,0 1 0,0-1 0,0 0 1,-1 1-1,1-1 0,0 0 0,-1 0 1,1 0-1,0 0 0,-1 0 0,1-1 0,-1 1 1,0 0-1,1-1 0,-1 1 0,2-4 0,-2 3 23,1 1 0,-1-1-1,0 0 1,1 1-1,-1-1 1,1 1 0,0-1-1,0 1 1,-1 0 0,1-1-1,0 1 1,0 0-1,0 1 1,0-1 0,0 0-1,0 0 1,0 1 0,0-1-1,1 1 1,2 0-1,97 0 1594,-100 1-1582,1 0 1,-1-1-1,0 1 0,0 0 0,0 0 1,0 0-1,0 1 0,0-1 0,0 0 1,0 1-1,0-1 0,0 1 1,-1 0-1,1-1 0,1 4 0,-1-3 3,1 1-1,-1-1 0,0 1 0,1-1 0,0 0 0,-1 0 0,1 0 0,0-1 0,3 2 0,51 20 272,-46-17-316,1-1 1,0 0 0,0-1 0,0 0-1,22 3 1,-9-3 11,-1 0 1,29 11-1,-34-9-17,0-1-1,0 0 1,0-2 0,35 3 0,-15-7-4,0-1 0,-1-2 1,59-14-1,-73 15 3,0 0-1,0 1 1,47 3-1,24-1 10,25-2-4,24-4 3,-80-7-25,-49 9 9,0 1 1,1 0 0,27-1-1,218 12 36,-164-3-27,40-3-31,-102-2 23,47 4-1,-53-1 5,-1-2-1,1 0 0,31-5 1,236-27 31,-178 26-32,60-6 0,-58 3-20,-79 7 0,74-11 1,-78 7 23,0 2 1,0 2-1,69 6 1,-1-1 4,55-2-2,184-5 18,-263-11-42,-61 9 14,-1 1 0,31-2-1,421 10 24,-146 3-13,-120 2 78,171-6-144,-348-2 54,0 2-1,43 10 0,36 4 34,80 5-33,-116-13-10,12 1-2,183-30 3,-78 3 6,189-19 30,-178 32-22,-53 4 0,68-18 0,56-2 0,-54 31 0,-78-2 0,127-13 26,-172 0-20,-33-3-16,-48 5 8,1 0 0,-1 1 0,0 0 0,0 1-1,0 0 1,1 1 0,15 3 0,9 3 10,1-1 0,43 0 0,-31-3-5,-10 1 7,0-3 1,71-6 0,-16-6-38,81 1 54,-126 3-30,-1 2 0,0 3 1,78 6-1,-86 4 1,16 0-17,-11 0-679,-15 0-2479,0-9-5387,-12-5-4429</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50.285"/>
    </inkml:context>
    <inkml:brush xml:id="br0">
      <inkml:brushProperty name="width" value="0.025" units="cm"/>
      <inkml:brushProperty name="height" value="0.025" units="cm"/>
    </inkml:brush>
  </inkml:definitions>
  <inkml:trace contextRef="#ctx0" brushRef="#br0">1400 95 8072,'0'0'1243,"0"-9"-1173,0 7-80,0-1 69,0 0 1,0 1-1,0-1 1,0 0-1,-1 1 1,1-1-1,-1 0 0,0 1 1,0-1-1,0 0 1,0 1-1,0-1 1,0 1-1,-1 0 1,1-1-1,-1 1 1,1 0-1,-1 0 1,0 0-1,0 0 1,0 0-1,0 1 0,0-1 1,-1 0-1,1 1 1,0 0-1,-5-3 1,-16-1 123,1 0 1,-1 2-1,0 0 1,0 1-1,0 2 1,-36 3-1,8-2-53,-55 3 66,1 4 0,-1 5 0,2 4-1,0 5 1,-106 37 0,160-41 588,-84 43-1,113-50-485,1 1 0,0 1-1,1 1 1,1 1 0,0 0 0,-22 26-1,36-37-265,0 0 0,1 0 0,0 1 0,-1 0 0,2 0 1,-1 0-1,0 0 0,1 0 0,0 0 0,0 0 0,1 1 0,0-1 0,-1 1 0,2-1 0,-1 1 0,1 0 0,0-1 0,0 1 0,0 0 0,1-1 0,0 1 0,0-1 0,0 1 0,1-1 0,0 1 0,0-1 0,0 0 0,1 0 0,-1 0 0,1 0 0,1-1 0,-1 1 0,0-1 0,1 1 0,0-1 0,0-1 0,8 7 1,20 14 101,2-1 0,1-1 1,0-2-1,2-2 1,0-1-1,66 20 0,-29-16 176,2-3-1,123 14 0,-122-25-231,0-3-1,0-3 1,93-11 0,-134 6 26,0-2 0,-1-2 0,0-1 0,0-1 0,-1-2 0,0-2 0,-1-1 0,-1-1 0,34-23 0,-54 29-61,1 1 1,-1-2-1,-1 1 1,0-1-1,0-1 1,-1 0-1,-1-1 1,0 0-1,0 0 1,-2-1-1,1 0 1,6-19-1,-12 25-30,0 1 0,0-1-1,0 1 1,-1-1 0,0 1-1,-1-1 1,1 0 0,-1 0-1,-1 1 1,0-1 0,0 0-1,0 1 1,-1-1 0,0 1-1,-1 0 1,1-1 0,-2 1-1,1 0 1,-1 1-1,0-1 1,0 0 0,0 1-1,-1 0 1,0 0 0,-1 1-1,-9-9 1,-5-2-250,-1 2 0,0 0 1,-1 2-1,0 0 0,-1 1 0,0 2 0,-1 0 0,-26-6 1,-203-32-4500,240 46 4460,-43-7-6333</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33.193"/>
    </inkml:context>
    <inkml:brush xml:id="br0">
      <inkml:brushProperty name="width" value="0.025" units="cm"/>
      <inkml:brushProperty name="height" value="0.025" units="cm"/>
    </inkml:brush>
  </inkml:definitions>
  <inkml:trace contextRef="#ctx0" brushRef="#br0">297 26 5701,'0'0'15791,"-8"-5"-13693,4 2-1992,0 1 0,0 0 0,-1 0 0,1 0-1,0 0 1,-1 0 0,1 1 0,-1 0-1,0 0 1,1 0 0,-1 0 0,0 1 0,0 0-1,1 0 1,-1 0 0,0 1 0,0-1 0,1 1-1,-1 0 1,0 1 0,-4 1 0,-4 4-16,1 0 1,0 1-1,0 0 0,0 1 0,1 1 1,1 0-1,-1 0 0,2 1 1,-1 0-1,2 1 0,-1 0 1,2 0-1,-1 1 0,2 0 1,0 0-1,0 0 0,1 1 1,1 0-1,0 0 0,1 0 1,1 1-1,0-1 0,1 1 1,1 16-1,0-27-86,1 0 0,-1-1 0,1 1 0,0 0 0,0-1 0,1 1-1,-1-1 1,1 1 0,0-1 0,0 0 0,0 0 0,0 0 0,0 0 0,1 0 0,-1 0 0,1-1 0,0 1 0,0-1 0,0 1-1,0-1 1,0 0 0,0-1 0,1 1 0,4 2 0,-1-2-8,1 1 0,-1-1 0,1-1-1,-1 1 1,1-1 0,0-1 0,0 1 0,-1-2 0,1 1-1,0-1 1,8-1 0,-13 1 21,0-1-1,0 1 1,0-1-1,0 1 1,0-1 0,0 0-1,0 0 1,-1 0-1,1 0 1,-1-1 0,0 1-1,1-1 1,-1 0-1,0 1 1,-1-1 0,1 0-1,0 0 1,-1 0-1,0 0 1,1-1-1,-1 1 1,0-4 0,0 5 23,0 0 1,-1 0 0,1 0 0,-1 0 0,1 0-1,-1-1 1,0 1 0,0 0 0,0 0 0,0 0-1,0 0 1,-1 0 0,1 0 0,-1 0 0,1 0-1,-1 0 1,0 0 0,0 0 0,1 0 0,-2 0-1,1 0 1,0 0 0,0 0 0,0 1 0,-1-1 0,1 1-1,-1-1 1,1 1 0,-1-1 0,0 1 0,0 0-1,1 0 1,-1 0 0,-4-2 0,19 5-108,-1-1 0,1-1 0,-1 0 0,23-4 0,19 0-282,-53 4 344,0 0 1,-1 0-1,1 0 0,0 0 0,0 1 0,-1-1 0,1 0 0,0 0 0,-1 1 0,1-1 0,0 0 0,-1 1 0,1-1 0,0 1 0,-1-1 0,1 0 0,-1 1 0,1-1 0,-1 1 0,1 0 0,-1-1 0,1 1 0,-1-1 0,1 1 0,-1 0 1,0-1-1,0 1 0,1 0 0,-1 1 0,2 29 143,-16 28 550,8-44-563,2-5-74,0-1 1,1 1 0,0 1-1,0-1 1,1 0 0,-1 12-1,3-21-140,1-1 0,-1 0 0,0 1 0,0-1 0,0 1 0,0-1 0,0 0 0,1 1 0,-1-1 0,0 0 0,0 1 1,1-1-1,-1 0 0,0 1 0,0-1 0,1 0 0,-1 0 0,0 1 0,1-1 0,-1 0 0,1 0 0,-1 0 0,0 0 0,1 1 0,-1-1 0,0 0 0,1 0 0,-1 0 0,1 0 0,-1 0 0,0 0 0,1 0 0,-1 0 0,1 0 0,-1 0 0,0 0 0,1 0 0,-1 0 0,1 0 0,-1-1 0,0 1 0,1 0 0,-1 0 0,0 0 0,1-1 0,-1 1 1,0 0-1,1 0 0,-1-1 0,0 1 0,1 0 0,-1 0 0,0-1 0,21-15-5191,-5-8-1986</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33.741"/>
    </inkml:context>
    <inkml:brush xml:id="br0">
      <inkml:brushProperty name="width" value="0.025" units="cm"/>
      <inkml:brushProperty name="height" value="0.025" units="cm"/>
    </inkml:brush>
  </inkml:definitions>
  <inkml:trace contextRef="#ctx0" brushRef="#br0">0 294 12332,'0'0'13703,"11"3"-13035,-5-2-646,0 0 1,1 0 0,-1 0 0,1-1-1,-1 0 1,1 0 0,-1-1 0,0 0-1,1 0 1,-1 0 0,0-1 0,0 0-1,1 0 1,-1-1 0,-1 0 0,1 0-1,0 0 1,-1 0 0,0-1 0,1 0-1,-2 0 1,6-6 0,-7 7-35,0 0 1,0 0-1,-1 0 1,1-1-1,-1 1 0,0-1 1,3-6-1,-5 10 13,0 0 0,1-1 1,-1 1-1,0-1 0,0 1 0,0-1 0,0 1 0,0-1 0,0 1 0,0-1 0,0 1 0,0 0 0,0-1 0,0 1 0,0-1 0,0 1 0,0-1 0,0 1 1,0-1-1,-1 1 0,1-1 0,0 1 0,0 0 0,0-1 0,-1 1 0,1-1 0,-1 1 0,0-1 24,0 1-1,0 0 0,0-1 1,0 1-1,0 0 1,-1 0-1,1 0 0,0 0 1,0 0-1,0 0 1,0 0-1,0 0 0,-1 0 1,1 0-1,0 1 1,-2 0-1,-3 1 93,0 1 0,0 0 0,0 0 0,1 1 0,-1-1-1,1 1 1,0 0 0,0 1 0,1-1 0,-1 1 0,1 0 0,0 0 0,0 0 0,0 1-1,-3 8 1,2-5 50,0 0-1,1 0 0,0 1 1,1-1-1,0 1 1,0 0-1,1 0 0,1 1 1,-1 10-1,2-19-147,0-1 1,0 0-1,0 0 0,0 0 0,1 0 1,-1 0-1,0 0 0,1 0 1,-1 0-1,0 0 0,1 0 0,-1 0 1,1-1-1,0 1 0,-1 0 1,1 0-1,0 0 0,0-1 0,-1 1 1,1 0-1,0 0 0,0-1 0,0 1 1,0-1-1,0 1 0,1 0 1,36 5 288,-26-7-272,1 0 0,-1 0 0,1-2 0,12-3 0,-8 0-84,0-2 0,0 0 0,-1 0-1,-1-2 1,1 0 0,-1-1 0,-1 0 0,0-1-1,-1 0 1,0-2 0,17-23 0,-16 20 48,-2-1 0,-1-1 0,0 0 1,-1 0-1,-1-1 0,-1-1 0,-1 1 0,0-1 0,4-31 1,-10 50 7,-1 0 0,0-1 0,1 1 0,-1 0 0,0 0 0,-1-1 1,1 1-1,0 0 0,0 0 0,-1 0 0,0-3 0,0 5-1,1-1 0,0 1 0,-1-1 0,1 1-1,0-1 1,-1 1 0,1-1 0,0 1 0,-1-1-1,1 1 1,-1 0 0,1-1 0,-1 1-1,1 0 1,-1-1 0,1 1 0,-1 0 0,1 0-1,-1 0 1,0-1 0,1 1 0,-1 0 0,1 0-1,-1 0 1,1 0 0,-2 0 0,-1 1 4,-1 0-1,1 0 1,0 0 0,0 1 0,0-1 0,0 1-1,0 0 1,0-1 0,1 1 0,-1 0 0,0 1-1,-3 4 1,-7 6 39,0 0 0,2 1 0,-1 1 0,2 0 0,0 0 1,1 1-1,0 0 0,2 1 0,0 0 0,0 0 0,2 0 0,0 1 0,1 0 0,1 0 0,-2 32 0,5-48-169,0 1 0,0 0 0,1-1 0,-1 1 0,0 0 0,1-1 0,0 1 0,0 0 0,0-1 0,0 0 0,0 1 0,0-1 0,1 1 0,-1-1 0,1 0 0,-1 0 0,1 0 0,0 0 0,0 0 0,0 0 0,0-1 0,0 1 0,1 0 0,-1-1 0,0 0-1,1 0 1,-1 1 0,1-1 0,-1-1 0,6 2 0,6 1-1303,0-1 0,0 0 0,0-1 0,24-2 0,-27 1 584,32-2-6838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34.100"/>
    </inkml:context>
    <inkml:brush xml:id="br0">
      <inkml:brushProperty name="width" value="0.025" units="cm"/>
      <inkml:brushProperty name="height" value="0.025" units="cm"/>
    </inkml:brush>
  </inkml:definitions>
  <inkml:trace contextRef="#ctx0" brushRef="#br0">147 117 19923,'0'0'3176,"-12"5"-437,4-2-2493,1 0 1,-1 0 0,1 1-1,0 0 1,0 0 0,0 1-1,0 0 1,1 0-1,-1 0 1,2 1 0,-1 0-1,0 1 1,1-1 0,-5 10-1,5-7-143,0 1 0,1 0 0,0 0 0,1 0 0,0 0 0,0 1-1,1-1 1,1 1 0,0 0 0,0 16 0,1-26-99,0 1 0,0-1 0,1 0-1,-1 0 1,0 1 0,0-1 0,1 0 0,-1 0 0,1 0 0,-1 0-1,1 1 1,-1-1 0,1 0 0,0 0 0,-1 0 0,1 0 0,0 0-1,0 0 1,0-1 0,0 1 0,0 0 0,0 0 0,0-1 0,0 1-1,0 0 1,0-1 0,0 1 0,0-1 0,0 0 0,1 1 0,-1-1-1,0 0 1,0 0 0,0 1 0,1-1 0,-1 0 0,0 0 0,0 0-1,1-1 1,-1 1 0,0 0 0,0 0 0,0-1 0,1 1 0,-1-1-1,1 0 1,4-1 7,0 0 0,0 0-1,-1-1 1,1 1 0,-1-2-1,0 1 1,0 0 0,7-7 0,9-14-148,-1-2 1,0 0 0,-2-1 0,-2-1 0,0 0 0,-2-1 0,0-1 0,-3 0-1,12-46 1,-23 73 513,-3 8-123,-10 23-10,-16 44-56,24-53-127,1 0 0,1 0 0,0 0 0,1 0 0,1 0 0,2 19 0,-1-36-81,0 0 1,0 0 0,1 0-1,-1 0 1,0 0-1,1 0 1,0 0 0,-1 0-1,1-1 1,0 1-1,0 0 1,0-1 0,0 1-1,0 0 1,0-1-1,1 1 1,-1-1 0,0 0-1,1 1 1,1 0-1,26 7-3656,-2-8-3809</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35.282"/>
    </inkml:context>
    <inkml:brush xml:id="br0">
      <inkml:brushProperty name="width" value="0.025" units="cm"/>
      <inkml:brushProperty name="height" value="0.025" units="cm"/>
    </inkml:brush>
  </inkml:definitions>
  <inkml:trace contextRef="#ctx0" brushRef="#br0">15 1 12780,'0'0'9412,"-2"11"-7026,-1 13-1450,0-9-169,0 0 0,1 1 0,1-1 1,1 1-1,0 0 0,1-1 0,4 23 0,-4-36-750,-1 0-1,1 0 0,0 1 1,0-1-1,1 0 0,-1 0 1,0 0-1,1 0 0,-1-1 0,1 1 1,-1 0-1,1-1 0,0 1 1,0-1-1,0 1 0,0-1 1,0 0-1,0 0 0,0 0 1,0 0-1,3 1 0,-1-1 15,0-1-1,0 0 0,0 1 0,0-1 1,0 0-1,1-1 0,-1 1 0,0-1 1,0 0-1,0 0 0,5-2 0,2-1 20,0-1-1,0-1 0,-1 1 0,1-2 0,-1 0 1,-1 0-1,12-11 0,30-38-49,-48 112 0,-4-54-7,1 0 0,0 1-1,0-1 1,0 0 0,0 1 0,1-1 0,-1 0-1,1 0 1,-1 1 0,1-1 0,0 0-1,0 0 1,0 0 0,0 0 0,0 0 0,0 0-1,1 0 1,-1 0 0,0-1 0,1 1 0,0 0-1,2 1 1,-1-1-24,0-1-1,0 0 1,-1-1-1,1 1 1,0 0-1,0-1 1,0 0-1,0 1 1,0-1-1,0 0 1,0-1-1,-1 1 1,1 0-1,0-1 1,3-1-1,11-3-381,-1-1 1,0-1-1,-1-1 0,25-14 1,-28 13-1128,22-12-5574,-32 21 6830,-1-1 1,1 0-1,-1 1 0,1-1 0,0 1 1,-1-1-1,1 1 0,0 0 0,0-1 0,-1 1 1,1 0-1,0 0 0,0 0 0,-1 1 1,1-1-1,0 0 0,-1 1 0,3 0 0,-2-1 280,0 1 0,0-1 0,0 1 0,0-1 0,0 0 0,0 0 0,0 0 0,0 0 0,0 0 0,0-1 0,0 1 0,0-1 0,0 1 0,-1-1 0,1 0 0,0 1 0,0-1 0,0 0 0,-1 0 0,1 0 0,0-1 0,-1 1 0,1 0 0,2-3 0,17-24 575,-17 11 3544,-13 18 855,-9 9-3566,13-5-1035,0-1 0,1 1-1,0-1 1,0 1 0,0 0-1,1 1 1,0-1 0,0 0 0,0 1-1,0 0 1,1 0 0,0 0-1,1 0 1,-3 10 0,5-15-377,0-1 1,-1 1-1,1 0 0,0-1 1,0 1-1,-1-1 1,1 1-1,0-1 0,0 0 1,0 1-1,0-1 1,-1 0-1,1 0 1,0 1-1,0-1 0,0 0 1,0 0-1,0 0 1,0 0-1,0 0 0,0 0 1,0-1-1,0 1 1,1 0-1,26-5-1169,-24 3 933,0-1 0,0 1 0,0-1 0,0 0 0,-1 0-1,1-1 1,-1 1 0,0-1 0,4-4 0,-5 6 271,-1 0 0,1-1 0,-1 1 0,0 0 0,1 0 0,-1-1 0,0 1 0,0-1 0,-1 1 1,1 0-1,-1-1 0,1 0 0,-1 1 0,0-1 0,0 1 0,0-1 0,0 1 0,-1-6 0,1 8 9,0 0 0,0-1 0,0 1 0,-1 0 0,1-1 0,0 1 0,0 0 1,-1 0-1,1-1 0,0 1 0,0 0 0,-1 0 0,1-1 0,0 1 0,-1 0 0,1 0 0,0 0 0,-1 0 0,1 0 0,0 0 0,-1-1 1,1 1-1,-1 0 0,1 0 0,0 0 0,-1 0 0,1 0 0,0 0 0,-1 0 0,1 1 0,0-1 0,-1 0 0,1 0 0,0 0 0,-1 0 1,1 0-1,0 0 0,-1 1 0,1-1 0,0 0 0,-1 0 0,1 1 0,-1-1 0,-11 12 165,10-9-163,0 0 0,0 1 0,1-1-1,-1 1 1,1 0 0,0-1-1,0 1 1,1 0 0,-1 0 0,1 0-1,0 0 1,0-1 0,0 1 0,0 0-1,1 0 1,-1 0 0,1 0 0,2 4-1,-2-6-224,0 0 1,0 0-1,0 0 0,0-1 0,1 1 0,-1 0 0,1-1 0,-1 0 1,1 1-1,0-1 0,-1 0 0,1 0 0,3 2 0,-1-1-823,0-1 0,0 0-1,0 1 1,0-1 0,1-1-1,-1 1 1,0-1 0,6 0 0,6 0-5615</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35.997"/>
    </inkml:context>
    <inkml:brush xml:id="br0">
      <inkml:brushProperty name="width" value="0.025" units="cm"/>
      <inkml:brushProperty name="height" value="0.025" units="cm"/>
    </inkml:brush>
  </inkml:definitions>
  <inkml:trace contextRef="#ctx0" brushRef="#br0">5 75 10378,'-2'-17'1175,"0"-8"5203,2 19-423,1 28-2898,-1 40-760,3 32-345,-3-94-1941,0 1-1,0 0 0,0-1 1,0 1-1,0-1 0,0 1 1,0 0-1,0-1 0,0 1 1,0 0-1,1-1 1,-1 1-1,0-1 0,0 1 1,1 0-1,-1-1 0,0 1 1,1-1-1,-1 1 0,1-1 1,-1 1-1,0-1 1,1 1-1,-1-1 0,1 0 1,-1 1-1,1-1 0,-1 0 1,1 1-1,0-1 0,0 1 1,13-14 521,7-32 179,-11-55-743,-9 101-109,0 1-1,0 0 1,0 0 0,1-1 0,-1 1-1,1-1 1,-1 1 0,1-1 0,-1 0-1,1 1 1,0-1 0,-1 0 0,1 0-1,0 0 1,0 0 0,0-1 0,0 1-1,0 0 1,0-1 0,0 1 0,0-1-1,0 0 1,0 0 0,0 0 0,0 0-1,1 0 1,-1 0 0,0 0 0,0-1-1,3 0 1,-1 0-474,0 0 0,1-1 1,-1 1-1,0-1 0,0 0 0,-1 0 0,1 0 0,0 0 0,-1-1 0,1 1 0,-1-1 0,0 0 1,0 0-1,3-4 0,8-17-3773,-2-2-620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36.702"/>
    </inkml:context>
    <inkml:brush xml:id="br0">
      <inkml:brushProperty name="width" value="0.025" units="cm"/>
      <inkml:brushProperty name="height" value="0.025" units="cm"/>
    </inkml:brush>
  </inkml:definitions>
  <inkml:trace contextRef="#ctx0" brushRef="#br0">35 2 11979,'0'0'10303,"-1"9"-8530,-11 83 1625,-9 137-257,39-235-2244,-11 0-1024,0-2 0,0 1 0,-1-1 0,0 1 0,0-2-1,-1 1 1,0-1 0,-1 1 0,0-1 0,0-1 0,-1 1 0,0 0 0,0-1-1,-1 0 1,1-14 0,-17 49-503,11-11 605,0-1 0,0 1 1,1 0-1,1 0 0,0-1 0,1 1 0,1 0 0,2 14 0,-3-27-4,0-1-1,1 1 1,-1 0-1,1 0 1,-1-1-1,0 1 1,1 0-1,-1-1 1,1 1-1,0-1 1,-1 1-1,1-1 1,0 1-1,-1-1 1,1 1-1,0-1 1,-1 0-1,1 1 1,0-1-1,0 0 0,-1 1 1,1-1-1,0 0 1,0 0-1,-1 0 1,1 0-1,0 0 1,0 0-1,0 0 1,-1 0-1,1 0 1,0 0-1,0 0 1,0-1-1,-1 1 1,1 0-1,0 0 1,0-1-1,-1 1 1,1-1-1,0 1 1,-1 0-1,1-1 1,0 1-1,0-2 1,30-24-1539,-19 4 1011,0 0 1,-1-1 0,-1 0-1,-2-1 1,0 0 0,-1 0-1,3-29 1,16-50 2022,-26 130 2392,-1 23-3450,-6 119 410,4-53-2453,-21-175-2806,-4-3 4230,22 51 1192,0-1 0,0 0-1,1 0 1,1-1 0,0 1-1,1-1 1,0 0 0,-2-25 0,5 37-936,1 0 0,-1 0 0,1 1 0,0-1 0,-1 0 0,1 0 1,-1 1-1,1-1 0,0 1 0,-1-1 0,1 1 0,0-1 0,0 1 0,0-1 1,-1 1-1,1 0 0,0-1 0,0 1 0,0 0 0,0 0 0,0-1 1,0 1-1,-1 0 0,1 0 0,0 0 0,0 0 0,1 1 0,35-1-46,-28 0 73,35 1-266,66-3-6103,-66-5-1439</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57.269"/>
    </inkml:context>
    <inkml:brush xml:id="br0">
      <inkml:brushProperty name="width" value="0.025" units="cm"/>
      <inkml:brushProperty name="height" value="0.025" units="cm"/>
    </inkml:brush>
  </inkml:definitions>
  <inkml:trace contextRef="#ctx0" brushRef="#br0">123 1 13132,'0'0'14542,"-2"12"-13629,0-6-822,1 3-23,-1-1 0,0 1 1,0-1-1,-1 0 0,-1 0 0,1 0 0,-1 0 1,-8 11-1,-5 3 55,-29 45 46,43-62 21,0 1 1,0 0-1,0 0 0,1 0 0,0 1 0,0-1 0,1 0 0,0 1 1,-1 10-1,2-15-169,1 0 1,-1-1-1,1 1 1,-1-1-1,1 1 1,0-1-1,0 1 1,0-1-1,0 1 1,0-1-1,0 0 1,0 0-1,0 1 1,0-1-1,1 0 1,-1 0-1,0 0 1,1 0-1,-1 0 1,1-1-1,-1 1 1,1 0-1,-1-1 1,1 1-1,0-1 1,-1 1-1,1-1 1,0 0-1,-1 0 1,4 0-1,63 3 556,-55-3-539,12 0-1011,-17 1-240,-1 0-1,1-1 1,0 0 0,-1 0-1,1 0 1,-1-1 0,1-1-1,-1 1 1,1-1 0,-1 0-1,0-1 1,11-5-1,-8-2-12788</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4:16.506"/>
    </inkml:context>
    <inkml:brush xml:id="br0">
      <inkml:brushProperty name="width" value="0.025" units="cm"/>
      <inkml:brushProperty name="height" value="0.025" units="cm"/>
    </inkml:brush>
  </inkml:definitions>
  <inkml:trace contextRef="#ctx0" brushRef="#br0">178 7 2146,'0'0'20836,"-10"-2"-17895,5 1-2778,0 0-1,0 0 0,1 0 1,-1 1-1,0 0 0,0 0 1,0 0-1,0 1 0,0-1 1,1 1-1,-1 0 0,0 1 1,1-1-1,-1 1 0,1 0 1,-1 0-1,1 0 0,0 0 1,0 1-1,0 0 0,-5 4 1,3-2-43,1 1 0,-1-1 0,1 1 1,1 0-1,-1 0 0,1 1 0,0-1 1,0 1-1,1 0 0,0 0 0,0 0 1,1 0-1,0 1 0,0-1 0,0 1 1,1-1-1,1 1 0,-1 10 0,2-16-106,-1-1 0,1 1 0,0 0-1,0-1 1,0 1 0,0-1 0,0 1 0,0-1-1,1 1 1,-1-1 0,0 0 0,1 0-1,-1 0 1,1 0 0,-1 0 0,1 0-1,-1 0 1,1 0 0,0 0 0,0-1-1,-1 1 1,1-1 0,0 1 0,0-1 0,0 0-1,0 1 1,-1-1 0,1 0 0,0 0-1,0-1 1,2 1 0,4-1 57,0 1 0,-1-1 1,1 0-1,-1-1 0,1 0 1,11-4-1,-6-1-64,-1-1 1,0-1-1,0 0 1,-1 0-1,0-1 1,-1-1 0,12-15-1,-7 8-11,-1-1 0,21-35 0,-37 57 4,-5 10 0,0 1 0,1-1 0,0 1 0,1 0 0,1 1 0,0-1 0,1 1 0,0 0 0,0 18 0,3-31-116,0 0 0,1-1 1,-1 1-1,1 0 0,-1 0 0,1-1 1,-1 1-1,1-1 0,0 1 0,0 0 0,0-1 1,0 0-1,0 1 0,0-1 0,0 1 1,1-1-1,-1 0 0,0 0 0,1 0 0,-1 0 1,1 0-1,-1 0 0,1 0 0,-1-1 1,1 1-1,0 0 0,-1-1 0,1 1 1,0-1-1,0 0 0,2 1 0,4 0-1516,0 0 1,0-1-1,0 0 0,0 0 0,14-2 1,14-8-14022</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57.633"/>
    </inkml:context>
    <inkml:brush xml:id="br0">
      <inkml:brushProperty name="width" value="0.025" units="cm"/>
      <inkml:brushProperty name="height" value="0.025" units="cm"/>
    </inkml:brush>
  </inkml:definitions>
  <inkml:trace contextRef="#ctx0" brushRef="#br0">117 0 19346,'0'0'5552,"-5"10"-3603,-6 10-1698,-14 25 790,-24 65 0,43-96-919,1 0 0,1 0-1,1 0 1,0 1 0,1 0-1,0-1 1,1 1-1,1 0 1,2 28 0,-1-41-246,-1 0 0,1 0 0,0 0 0,0 0 0,0 0 0,0 0 0,0 0 0,0 0 0,0 0 0,1-1 0,-1 1 0,1 0 0,-1-1 0,1 1 0,0-1 0,-1 0 0,1 1 0,0-1 0,0 0 0,0 0 0,0 0 0,0-1 0,0 1 0,0 0 0,0-1 0,0 1 0,3-1 0,5 2-1183,-1-1-1,1-1 1,0 0-1,17-2 0,3-3-5883</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57.975"/>
    </inkml:context>
    <inkml:brush xml:id="br0">
      <inkml:brushProperty name="width" value="0.025" units="cm"/>
      <inkml:brushProperty name="height" value="0.025" units="cm"/>
    </inkml:brush>
  </inkml:definitions>
  <inkml:trace contextRef="#ctx0" brushRef="#br0">31 22 16015,'0'0'10389,"-5"10"-8868,-17 31-373,21-41-1118,1 1 1,0 0 0,-1-1-1,1 1 1,0 0-1,-1-1 1,1 1-1,0 0 1,0 0-1,0-1 1,0 1 0,0 0-1,0 0 1,0-1-1,0 1 1,0 0-1,0 0 1,0-1-1,0 1 1,0 0 0,1 0-1,-1-1 1,0 1-1,1 0 1,-1-1-1,0 1 1,1 0-1,-1-1 1,2 2 0,21 6 179,26-9-1161,-41-1 361,0 0-1,0 0 1,0 0 0,-1-1 0,9-4-1,0-3-1988,1 0-1,-1-1 0,-1-1 0,0 0 0,15-17 0,-53 56 12268,0 6-4807,5-3-2500,-18 41 0,35-67-2280,-1 1 0,0-1 0,1 0 1,0 0-1,0 0 0,0 1 1,1-1-1,0 0 0,0 8 0,0-12-135,0 1 0,0 0 0,0-1 0,0 1 0,0 0 0,1-1 0,-1 1 0,0 0-1,0-1 1,1 1 0,-1-1 0,1 1 0,-1-1 0,0 1 0,1-1 0,-1 1 0,1-1-1,-1 1 1,1-1 0,-1 1 0,1-1 0,-1 0 0,1 1 0,0-1 0,0 1 0,1-1-186,-1 0 1,1 0-1,0 0 1,0 0-1,-1-1 1,1 1 0,0 0-1,-1-1 1,1 1-1,0-1 1,-1 1-1,1-1 1,-1 0-1,3-1 1,15-14-5899,-1-5-4452</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58.332"/>
    </inkml:context>
    <inkml:brush xml:id="br0">
      <inkml:brushProperty name="width" value="0.025" units="cm"/>
      <inkml:brushProperty name="height" value="0.025" units="cm"/>
    </inkml:brush>
  </inkml:definitions>
  <inkml:trace contextRef="#ctx0" brushRef="#br0">33 1 12172,'0'0'14669,"-31"62"-13483,30-40-674,1 0-352,0 1-64,0 0-448,0-3-2243,0-4-1665,1-5-2530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58.657"/>
    </inkml:context>
    <inkml:brush xml:id="br0">
      <inkml:brushProperty name="width" value="0.025" units="cm"/>
      <inkml:brushProperty name="height" value="0.025" units="cm"/>
    </inkml:brush>
  </inkml:definitions>
  <inkml:trace contextRef="#ctx0" brushRef="#br0">81 1 18353,'0'0'8782,"-8"11"-7736,4-5-931,-44 71 803,45-71-843,0 0 0,0 0 0,1 0 0,0 0 0,0 0 0,0 1-1,1-1 1,0 1 0,0-1 0,1 1 0,0-1 0,0 1 0,1 10 0,0-16-63,0 0-1,0 0 1,0-1 0,0 1-1,0 0 1,0 0-1,0-1 1,0 1-1,0-1 1,0 1 0,0-1-1,0 1 1,0-1-1,1 1 1,-1-1-1,0 0 1,0 0-1,0 0 1,1 0 0,-1 0-1,0 0 1,0 0-1,1 0 1,-1 0-1,0 0 1,0-1 0,0 1-1,2-1 1,35-12-1757,-35 10 855,1-1 0,-1 1 0,0-1 0,0 1 0,0-1 1,-1 0-1,1 0 0,-1 0 0,2-5 0,6-18-8431</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59.012"/>
    </inkml:context>
    <inkml:brush xml:id="br0">
      <inkml:brushProperty name="width" value="0.025" units="cm"/>
      <inkml:brushProperty name="height" value="0.025" units="cm"/>
    </inkml:brush>
  </inkml:definitions>
  <inkml:trace contextRef="#ctx0" brushRef="#br0">0 0 12684,'0'0'13997,"25"54"-22132,-9-53-2211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59.353"/>
    </inkml:context>
    <inkml:brush xml:id="br0">
      <inkml:brushProperty name="width" value="0.025" units="cm"/>
      <inkml:brushProperty name="height" value="0.025" units="cm"/>
    </inkml:brush>
  </inkml:definitions>
  <inkml:trace contextRef="#ctx0" brushRef="#br0">83 0 14253,'0'0'7181,"4"9"-4779,8 17-1680,-1 1 0,-1 0 0,-1 1 0,5 31 0,-13-49-610,1 0 0,-1 0 0,-1 0 0,0 0 0,-1 0 0,1 0 0,-2 0 0,0 0 0,0-1 0,0 1 0,-2 0 0,1-1 0,-1 0 0,0 0 0,-1 0 0,-9 13 0,13-20-223,-51 59 107,31-45-2912,-1-6-4137,14-9-3084</inkml:trace>
  <inkml:trace contextRef="#ctx0" brushRef="#br0" timeOffset="1">427 246 18449,'0'0'5317,"60"2"-4099,-18-2-706,7 0-384,-1 0-192,-4 0-1537,-11 0-2916,-10 0-2209</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1:59.694"/>
    </inkml:context>
    <inkml:brush xml:id="br0">
      <inkml:brushProperty name="width" value="0.025" units="cm"/>
      <inkml:brushProperty name="height" value="0.025" units="cm"/>
    </inkml:brush>
  </inkml:definitions>
  <inkml:trace contextRef="#ctx0" brushRef="#br0">0 4 14798,'0'0'10570,"65"12"-9417,-24-12-640,2 0-417,4-3-192,-7-1-897,-2 1-833,-6 0-1986,-8 0-4323</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00.487"/>
    </inkml:context>
    <inkml:brush xml:id="br0">
      <inkml:brushProperty name="width" value="0.025" units="cm"/>
      <inkml:brushProperty name="height" value="0.025" units="cm"/>
    </inkml:brush>
  </inkml:definitions>
  <inkml:trace contextRef="#ctx0" brushRef="#br0">45 81 11179,'0'0'16250,"-3"13"-15583,-8 30-240,3-15 161,0 1-1,2-1 0,-2 41 0,9-70-468,0 1 0,1-1-1,-1 0 1,0 1 0,0-1 0,1 0 0,-1 0 0,0 0 0,0 0 0,0 0-1,0 0 1,0 0 0,0 0 0,1-3 0,10-15-108,-1-2 0,-1 0 1,-1 0-1,0 0 0,-2-1 0,-1-1 0,0 1 1,-2-1-1,3-44 0,-6 67-11,-1 0 0,0 0 0,0 0 0,0 0 0,0 0 0,0 0 0,0 0 0,0-1 0,0 1 0,0 0 0,0 0 0,0 0 0,0 0 0,0 0 0,0 0 0,0 0 0,0-1 0,0 1 0,0 0 0,0 0 0,0 0 0,0 0 0,0 0 0,0 0 0,0-1 0,0 1 0,0 0 0,0 0 0,0 0 0,0 0 0,0 0 0,0 0 0,0 0 0,0-1 0,0 1 0,0 0 0,0 0 0,0 0 0,-1 0 0,1 0 0,0 0 0,0 0 0,0 0 0,0 0 0,0 0 0,0 0 0,0-1 0,-1 1 0,1 0 0,0 0 0,0 0 0,0 0 0,0 0 0,0 0 0,0 0 0,0 0 0,-1 0 0,1 0 0,0 0 0,0 0 0,0 0 0,0 0 0,0 0 0,0 1 0,-1-1 0,1 0 0,-7 11 0,-4 18 0,10-27 0,1 0 0,0 0 0,0 0 0,0 0 0,0 0 0,0-1 0,0 1 0,0 0 0,1 0 0,-1 0 0,1 0 0,-1-1 0,1 1 0,0 0 0,0 0 0,0-1 0,0 1 0,0-1 0,0 1 0,0-1 0,0 1 0,1-1 0,1 2 0,0-1 0,0-1 0,0 1 0,0-1 0,0 1 0,1-1 0,-1 0 0,0-1 0,0 1 0,1 0 0,-1-1 0,1 0 0,3 0 0,2 0 0,0-1 0,0 0 0,0-1 0,0 1 0,-1-2 0,1 1 0,-1-1 0,0-1 0,15-7 0,60-67 0,-84 106 0,-14 24 0,8-32 0,2 1 0,0-1 0,1 1 0,0 0 0,1 30 0,3-49-121,0 0 1,0-1-1,0 1 0,1 0 1,-1 0-1,1-1 0,-1 1 1,1 0-1,0 0 0,0-1 1,-1 1-1,1-1 0,0 1 0,1-1 1,-1 1-1,0-1 0,2 2 1,-2-2-153,1 0-1,-1 0 1,1 0 0,-1 0 0,1 0-1,0 0 1,-1-1 0,1 1 0,0-1-1,-1 1 1,1-1 0,0 1 0,0-1 0,0 0-1,0 0 1,-1 0 0,1 0 0,0 0-1,0-1 1,0 1 0,-1 0 0,1-1 0,0 1-1,0-1 1,-1 0 0,1 1 0,2-3-1,9-10-7488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00.845"/>
    </inkml:context>
    <inkml:brush xml:id="br0">
      <inkml:brushProperty name="width" value="0.025" units="cm"/>
      <inkml:brushProperty name="height" value="0.025" units="cm"/>
    </inkml:brush>
  </inkml:definitions>
  <inkml:trace contextRef="#ctx0" brushRef="#br0">0 77 14670,'0'0'3844,"54"0"31,-7-2-1312,13-8-1154,12-3-192,4 2-736,0 1-353,-7 2-96,-10 2-737,-12 1-1185,-13 3-704,-9-1-1282,-10-1-2178,-6 2-4900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01.190"/>
    </inkml:context>
    <inkml:brush xml:id="br0">
      <inkml:brushProperty name="width" value="0.025" units="cm"/>
      <inkml:brushProperty name="height" value="0.025" units="cm"/>
    </inkml:brush>
  </inkml:definitions>
  <inkml:trace contextRef="#ctx0" brushRef="#br0">35 0 13901,'0'0'9994,"-26"70"-7656,21-42-1473,3 3-609,1-2-192,1 1-1313,0-4-2178,0-6-1410,1-4-1345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4:17.361"/>
    </inkml:context>
    <inkml:brush xml:id="br0">
      <inkml:brushProperty name="width" value="0.025" units="cm"/>
      <inkml:brushProperty name="height" value="0.025" units="cm"/>
    </inkml:brush>
  </inkml:definitions>
  <inkml:trace contextRef="#ctx0" brushRef="#br0">89 148 12556,'0'0'6625,"1"-10"-3150,2-51 2109,-3 61-5516,0-1 0,0 1-1,0-1 1,0 0 0,0 1 0,0-1 0,0 0-1,-1 1 1,1-1 0,0 1 0,0-1-1,-1 1 1,1-1 0,0 0 0,0 1 0,-1-1-1,1 1 1,-1-1 0,1 1 0,-1 0 0,1-1-1,0 1 1,-1-1 0,1 1 0,-1 0-1,0-1 1,1 1 0,-1 0 0,1 0 0,-1-1-1,1 1 1,-1 0 0,0 0 0,1 0 0,-1 0-1,0 0 1,1 0 0,-1 0 0,1 0-1,-1 0 1,0 0 0,1 0 0,-1 0 0,1 0-1,-1 1 1,0-1 0,1 0 0,-1 0 0,1 1-1,-1-1 1,1 0 0,-1 1 0,1-1-1,-1 1 1,0 0 0,-3 1-3,1 0 1,0 0-1,0 0 0,-1 1 1,2 0-1,-1-1 0,-5 7 1,2 2-49,1 0 1,0 0-1,0 1 0,1-1 1,1 1-1,0 0 0,0 0 1,1 0-1,1 1 0,0-1 1,1 14-1,0-25-17,0 0 0,0 0 0,0 1 0,0-1 0,1 0 0,-1 0 0,0 0 0,1 0 0,-1 0 0,0 1 0,1-1 0,-1 0 0,1 0 0,0 0 0,-1 0 0,1 0 0,0-1 0,0 1 0,0 0 0,-1 0 0,1 0 0,0-1 0,0 1 0,0 0 0,0-1 0,0 1 0,2 0 0,0 0 0,0-1 0,0 1 0,0-1 0,0 0 0,1 1 0,-1-2 0,0 1 0,0 0 0,0-1 0,4 0 0,4-2 0,-1 0 0,0-1 0,-1 0 0,1 0 0,14-10 0,-10 4 0,-1-1 0,0 0 0,-1-1 0,0-1 0,0 0 0,13-21 0,-18 25 0,-2-1 0,0 1 0,0-1 0,0 0 0,-2-1 0,1 1 0,-1-1 0,-1 1 0,1-1 0,-2 0 0,1-14 0,-18 66 0,10-20-355,1 0 0,1 1 0,1-1 0,1 1 0,1 31 0,0-52 164,1 1-1,0-1 1,0 0-1,1 0 1,-1 0-1,0 0 1,0 0-1,0 0 1,1 0 0,-1 0-1,0 0 1,1 0-1,-1 0 1,1 0-1,-1 0 1,1 0-1,0 0 1,-1-1 0,1 1-1,0 0 1,-1 0-1,1-1 1,0 1-1,0 0 1,0-1-1,0 1 1,0-1 0,0 1-1,0-1 1,0 1-1,0-1 1,0 0-1,0 0 1,0 1-1,0-1 1,0 0 0,0 0-1,0 0 1,0 0-1,0 0 1,0 0-1,2-1 1,0 1-351,0-1 0,0 0-1,0 0 1,0 0 0,0 0 0,0-1-1,0 1 1,0-1 0,0 0 0,-1 0 0,1 0-1,-1 0 1,3-3 0,17-21-4407</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01.546"/>
    </inkml:context>
    <inkml:brush xml:id="br0">
      <inkml:brushProperty name="width" value="0.025" units="cm"/>
      <inkml:brushProperty name="height" value="0.025" units="cm"/>
    </inkml:brush>
  </inkml:definitions>
  <inkml:trace contextRef="#ctx0" brushRef="#br0">0 1 17008,'0'0'2723,"10"0"-172,14 1-1446,-1 1 0,1 1 0,37 10-1,-29-5-804,-1 2-1,43 20 0,-73-30-286,0 0 0,0 1 0,0-1 0,0 0 0,0 1 0,0-1 0,0 1 0,0-1 0,0 1 0,-1-1 0,1 1 0,0 0 0,0 0 0,0-1 0,-1 1 0,1 0 0,0 0 0,-1 0-1,1-1 1,-1 1 0,1 0 0,-1 0 0,1 0 0,-1 0 0,0 0 0,1 0 0,-1 0 0,0 0 0,0 0 0,0 0 0,0 2 0,-1-1 79,0 0 0,0-1 0,0 1 0,-1 0 0,1-1 1,-1 1-1,1-1 0,-1 1 0,1-1 0,-1 0 0,0 0 0,0 1 0,1-1 0,-4 1 1,-12 5 701,0 0 1,-25 6-1,40-12-778,-18 4 195,1 0 0,-1-1 0,-35 2 0,55-6-255,0 0 1,0 0-1,0 0 0,-1 0 1,1 0-1,0 0 0,0 0 1,0 0-1,-1 0 1,1 0-1,0 0 0,0 0 1,0 0-1,-1 0 0,1 0 1,0 0-1,0 0 0,0 0 1,-1 0-1,1 0 1,0 0-1,0-1 0,0 1 1,0 0-1,-1 0 0,1 0 1,0 0-1,0 0 0,0 0 1,0-1-1,0 1 1,-1 0-1,1 0 0,0 0 1,0 0-1,0-1 0,0 1 1,0 0-1,0 0 0,0 0 1,0-1-1,0 1 1,0 0-1,0 0 0,0 0 1,0-1-1,0 1 0,0 0 1,0 0-1,0 0 0,0-1 1,9-11-2705,18-11-4551,10-1-5753</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02.620"/>
    </inkml:context>
    <inkml:brush xml:id="br0">
      <inkml:brushProperty name="width" value="0.025" units="cm"/>
      <inkml:brushProperty name="height" value="0.025" units="cm"/>
    </inkml:brush>
  </inkml:definitions>
  <inkml:trace contextRef="#ctx0" brushRef="#br0">0 0 12908,'0'0'10378,"58"3"-9705,-14-3-417,3-2-160,4 1-224,-6 1-1089,-5 0-897,-12 0-1249,-12 0-1762</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02.961"/>
    </inkml:context>
    <inkml:brush xml:id="br0">
      <inkml:brushProperty name="width" value="0.025" units="cm"/>
      <inkml:brushProperty name="height" value="0.025" units="cm"/>
    </inkml:brush>
  </inkml:definitions>
  <inkml:trace contextRef="#ctx0" brushRef="#br0">1 12 15086,'0'0'5606,"66"19"-4934,-23-19-512,2 0-160,-5-2-2434,-4-10-2979,-5-5-5381</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03.318"/>
    </inkml:context>
    <inkml:brush xml:id="br0">
      <inkml:brushProperty name="width" value="0.025" units="cm"/>
      <inkml:brushProperty name="height" value="0.025" units="cm"/>
    </inkml:brush>
  </inkml:definitions>
  <inkml:trace contextRef="#ctx0" brushRef="#br0">1 1 12524,'0'0'2231,"9"0"-586,13 0-921,10-1 84,44 5 1,-68-3-783,0 0 1,0 1 0,0-1 0,0 2 0,-1-1 0,1 1 0,0 0 0,-1 0 0,0 1 0,0 0-1,9 7 1,-14-9 40,-1-1 0,1 1-1,-1 0 1,1 0-1,-1 0 1,0-1 0,0 1-1,0 0 1,0 0-1,0 1 1,0-1 0,-1 0-1,1 0 1,-1 0-1,1 0 1,-1 1 0,0-1-1,0 0 1,0 0-1,0 1 1,0-1 0,-1 0-1,1 0 1,-1 0-1,1 1 1,-1-1 0,0 0-1,0 0 1,0 0-1,0 0 1,0 0 0,0 0-1,0-1 1,-4 4-1,-4 7 478,0-2 0,-1 1 0,0-1 0,-14 9 0,19-15-534,-81 65 1011,29-27-4199,43-34-2422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06.095"/>
    </inkml:context>
    <inkml:brush xml:id="br0">
      <inkml:brushProperty name="width" value="0.025" units="cm"/>
      <inkml:brushProperty name="height" value="0.025" units="cm"/>
    </inkml:brush>
  </inkml:definitions>
  <inkml:trace contextRef="#ctx0" brushRef="#br0">1 23 11339,'0'0'5653,"10"-2"-2760,18-5-1617,0 2 0,0 1 0,54 0 0,-81 4-1271,0 0 0,0 0 0,0 0 0,0 0 1,0 0-1,0 0 0,1 0 0,-1 0 0,0 0 0,0 0 0,0 1 1,0-1-1,0 0 0,0 1 0,0-1 0,0 1 0,0-1 0,0 1 0,0 0 1,0-1-1,-1 1 0,1 0 0,0 0 0,0-1 0,-1 1 0,1 0 0,0 0 1,-1 0-1,1 0 0,-1 0 0,1 0 0,-1 0 0,1 0 0,-1 0 0,0 0 1,0 0-1,1 0 0,-1 0 0,0 0 0,0 1 0,0-1 0,0 0 1,-1 1-1,1 1 11,-1 0-1,-1 0 1,1 0 0,0 0 0,-1 0 0,1 0 0,-1-1 0,0 1 0,0 0 0,0-1 0,0 0 0,0 1-1,-5 2 1,-47 27 366,43-27-46,0 1 0,1 0 0,0 1 0,0 0-1,-17 16 1,27-23-327,0 0-1,-1 1 0,1-1 1,0 0-1,0 1 0,-1-1 0,1 1 1,0-1-1,0 0 0,0 1 1,0-1-1,0 1 0,-1-1 1,1 1-1,0-1 0,0 1 1,0-1-1,0 0 0,0 1 0,0-1 1,1 1-1,-1-1 0,0 1 1,0-1-1,0 1 0,0-1 1,0 0-1,1 1 0,-1-1 1,0 1-1,0-1 0,1 0 0,-1 1 1,0-1-1,1 0 0,-1 1 1,0-1-1,1 0 0,-1 0 1,1 1-1,-1-1 0,0 0 1,1 0-1,-1 0 0,1 1 0,-1-1 1,0 0-1,1 0 0,-1 0 1,1 0-1,-1 0 0,1 0 1,-1 0-1,1 0 0,0 0 1,34 6-12,-26-5 31,-2 0-68,0 0 0,0 1-1,0 0 1,-1 0-1,1 1 1,0-1 0,-1 2-1,0-1 1,0 1-1,0 0 1,0 0 0,6 6-1,-10-8 60,0 1 1,0-1-1,0 0 0,-1 1 0,1 0 0,-1-1 1,1 1-1,-1 0 0,0 0 0,0 0 0,0 0 0,-1 0 1,1 0-1,-1 0 0,1 0 0,-1 0 0,0 0 0,0 0 1,-1 0-1,1 0 0,0 0 0,-1 0 0,0 0 1,0 0-1,0 0 0,0 0 0,0 0 0,-1-1 0,1 1 1,-4 4-1,2-2 143,-1 0 0,0 0 0,0 0 0,0-1 0,-1 1-1,1-1 1,-1 0 0,0-1 0,0 1 0,-1-1 0,1 0 0,-1 0 0,1-1 0,-1 1 0,0-1 0,0 0 0,0-1 0,0 0 0,0 0-1,0 0 1,-1-1 0,1 1 0,0-1 0,0-1 0,0 1 0,-8-3 0,7-3-773,17-1-933,21-2-2595,-30 9 3691,30-8-4410,4-1-2023</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06.438"/>
    </inkml:context>
    <inkml:brush xml:id="br0">
      <inkml:brushProperty name="width" value="0.025" units="cm"/>
      <inkml:brushProperty name="height" value="0.025" units="cm"/>
    </inkml:brush>
  </inkml:definitions>
  <inkml:trace contextRef="#ctx0" brushRef="#br0">1 1 14221,'0'0'11595,"0"8"-9934,-1-4-1508,1 1 0,1 0 1,-1-1-1,1 1 0,-1 0 1,1-1-1,1 1 0,1 5 1,-1-7-145,-1-1-1,0 0 1,1-1 0,-1 1 0,1 0 0,0 0 0,-1-1 0,1 1 0,0-1 0,0 1 0,0-1 0,0 0 0,1 0 0,-1 0 0,0 0 0,0 0 0,1 0-1,-1 0 1,0-1 0,1 0 0,-1 1 0,3-1 0,3 0-571,-1 1 0,0-2 0,0 1 1,0-1-1,0 0 0,0-1 0,0 0 0,-1 0 0,1 0 0,0-1 0,-1 0 0,0 0 0,1 0 0,-1-1 1,-1 0-1,1 0 0,-1-1 0,6-5 0,34-23-3143,-52 41 9877,-4 13-3287,1-3-1196,-62 91 3479,66-99-4974,0 1 0,1-1-1,1 1 1,-1 0 0,2 0-1,0 0 1,0 1 0,1-1-1,-1 13 1,3-24-241,0 1 0,0-1 0,1 1 0,-1-1 0,0 1 1,0-1-1,0 1 0,1-1 0,-1 0 0,0 1 0,0-1 0,1 1 0,-1-1 0,0 0 0,1 1 0,-1-1 0,0 0 0,1 0 1,-1 1-1,1-1 0,-1 0 0,0 0 0,1 1 0,-1-1 0,1 0 0,-1 0 0,1 0 0,-1 0 0,1 0 0,-1 0 1,1 0-1,-1 0 0,1 0 0,-1 0 0,0 0 0,2 0 0,18-5-6043,-8-5-1127</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06.778"/>
    </inkml:context>
    <inkml:brush xml:id="br0">
      <inkml:brushProperty name="width" value="0.025" units="cm"/>
      <inkml:brushProperty name="height" value="0.025" units="cm"/>
    </inkml:brush>
  </inkml:definitions>
  <inkml:trace contextRef="#ctx0" brushRef="#br0">1 20 21300,'0'0'11467,"66"0"-11467,-36 0 0,-1 0 0,-2-2-2082,-3-2-2178,-9-1-2594,-4-4-7880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07.434"/>
    </inkml:context>
    <inkml:brush xml:id="br0">
      <inkml:brushProperty name="width" value="0.025" units="cm"/>
      <inkml:brushProperty name="height" value="0.025" units="cm"/>
    </inkml:brush>
  </inkml:definitions>
  <inkml:trace contextRef="#ctx0" brushRef="#br0">0 15 12268,'0'0'8408,"11"-2"-6070,18-3-1211,0 1 1,0 1-1,1 2 1,44 4-1,-73-3-1115,1 0 0,0 0 0,-1 0 0,1 1 0,-1-1 0,1 0 0,0 1 0,-1 0 0,1-1-1,-1 1 1,1 0 0,-1 0 0,0 0 0,1 0 0,-1 0 0,0 0 0,2 1 0,-3-1 6,1 0 1,-1 0-1,0 0 0,0 0 0,1 0 1,-1-1-1,0 1 0,0 0 1,0 0-1,0 0 0,0 0 0,0 0 1,0 0-1,0 0 0,0 0 1,0 0-1,-1-1 0,1 1 0,0 0 1,-1 0-1,1 0 0,-1 0 1,-2 4 73,0 0 0,-1 0 0,0-1 0,0 0 0,0 1 0,0-2 0,-9 7 0,-18 10 165,-32 24 168,60-42-402,1 0-1,-1 1 1,0 0-1,1-1 0,-1 1 1,1 0-1,0 0 1,0 0-1,0 0 1,0 1-1,1-1 0,0 1 1,-1-1-1,1 1 1,-1 6-1,2-7-46,0-1 0,0 0 0,1 0 0,-1 0 0,1 0 0,0 0 0,-1 0 0,1 0 0,0-1-1,0 1 1,0 0 0,0 0 0,1 0 0,-1-1 0,0 1 0,1-1 0,-1 1 0,1-1 0,-1 0 0,1 1 0,0-1 0,0 0 0,-1 0 0,1 0 0,0 0 0,0-1-1,0 1 1,0 0 0,0-1 0,0 1 0,2-1 0,9 3-971,1-1 0,-1 0-1,19 0 1,-29-2 734,15 1-2571,1-1 0,-1-1-1,20-3 1,11-11-8720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07.776"/>
    </inkml:context>
    <inkml:brush xml:id="br0">
      <inkml:brushProperty name="width" value="0.025" units="cm"/>
      <inkml:brushProperty name="height" value="0.025" units="cm"/>
    </inkml:brush>
  </inkml:definitions>
  <inkml:trace contextRef="#ctx0" brushRef="#br0">116 1 16496,'0'0'3272,"-10"1"-469,6-1-2637,-1 1 1,1-1-1,-1 1 1,0 0-1,1 1 1,0-1 0,-1 1-1,1 0 1,0 0-1,0 0 1,0 1-1,0-1 1,0 1-1,1 0 1,-1 0 0,1 0-1,0 1 1,-1-1-1,2 1 1,-1 0-1,0 0 1,1 0 0,0 0-1,0 0 1,0 0-1,0 0 1,1 1-1,-1-1 1,0 6-1,1-5-123,0 0-1,0 0 1,0 0-1,0 0 0,1 0 1,0 0-1,0 0 1,0 0-1,1 0 0,0 0 1,0 0-1,0 0 1,0 0-1,1-1 0,0 1 1,0 0-1,0-1 1,4 7-1,-2-8-33,-1 1 0,1-1 0,0 0-1,0 0 1,0 0 0,0-1 0,0 1 0,1-1 0,-1 0-1,1 0 1,-1-1 0,1 1 0,0-1 0,0 0-1,0 0 1,-1-1 0,1 1 0,0-1 0,6-1 0,-7 1 23,1 0 0,-1-1 0,1 0 0,-1 0 0,1 0 0,-1 0 0,0-1-1,0 0 1,1 0 0,-1 0 0,0 0 0,-1 0 0,1-1 0,0 0 0,-1 0 0,1 0 0,-1 0 0,0 0 0,0-1 0,0 0 0,3-6 0,-2 4 45,-1 0 0,0 0-1,0 0 1,-1-1 0,0 1 0,0-1-1,0 0 1,-1 0 0,0 0-1,0 1 1,-1-1 0,0 0 0,-1-13-1,1 19-83,-1 0-1,1 0 0,0 0 1,-1-1-1,1 1 0,-1 0 1,1 0-1,-1 0 0,0 0 1,1 0-1,-1 0 0,0 0 1,0 0-1,0 0 0,0 0 1,0 0-1,0 0 0,0 1 1,0-1-1,0 0 0,0 1 1,0-1-1,0 1 0,0-1 1,-1 1-1,1-1 0,0 1 1,0 0-1,-1 0 0,1 0 1,0-1-1,0 1 0,-1 1 1,1-1-1,0 0 0,0 0 1,-1 0-1,1 1 0,-2 0 1,2-1-131,-1 1 1,1-1-1,0 1 0,0-1 1,-1 1-1,1 0 1,0-1-1,0 1 0,0 0 1,0 0-1,0 0 1,0 0-1,0 0 1,0 0-1,0 0 0,1 0 1,-1 1-1,0-1 1,1 0-1,-1 0 0,1 1 1,-1-1-1,0 3 1,1-2-268,0 0 0,-1 0 0,1 0-1,0 0 1,0 0 0,0 0 0,0 0 0,0 0 0,1 0 0,-1 0 0,1 0 0,-1 0 0,1 0 0,0 0 0,1 3 0,-1-4-31,0 0 0,0 0 0,0 0 0,0-1 0,0 1 0,0 0 0,0 0 0,0-1 0,0 1 0,1 0 0,-1-1 0,0 1 0,1-1 0,-1 0 0,0 0 0,0 1 0,2-1 0,19 1-8431</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08.136"/>
    </inkml:context>
    <inkml:brush xml:id="br0">
      <inkml:brushProperty name="width" value="0.025" units="cm"/>
      <inkml:brushProperty name="height" value="0.025" units="cm"/>
    </inkml:brush>
  </inkml:definitions>
  <inkml:trace contextRef="#ctx0" brushRef="#br0">167 1 4548,'0'0'16047,"-11"1"-12940,-2 2-2533,1 0 0,0 1 0,0 0 0,0 1 1,0 1-1,-15 9 0,23-13-465,0 0 0,1 0 0,-1 0 0,1 1 0,-1 0 0,1-1 0,0 1 0,0 0 1,1 1-1,-1-1 0,1 0 0,-1 1 0,1-1 0,0 1 0,0 0 0,1 0 1,-1 0-1,1 0 0,0 0 0,0 0 0,0 0 0,0 0 0,1 0 0,0 0 0,0 1 1,0-1-1,1 6 0,0-7-96,1-1 1,-1 1 0,1-1 0,0 0-1,-1 1 1,1-1 0,0 0-1,0 0 1,0 0 0,1-1-1,-1 1 1,0-1 0,1 1-1,-1-1 1,1 1 0,0-1-1,-1 0 1,1 0 0,0-1-1,-1 1 1,1-1 0,0 1-1,0-1 1,4 0 0,1 1-6,1 0 0,-1-1 0,1 0 0,-1 0 0,1-1 0,-1 0 0,11-3 0,-13 1 5,-1 0 1,1 0-1,-1 0 1,0-1 0,0 1-1,-1-1 1,1-1 0,-1 1-1,0-1 1,0 1 0,0-1-1,0 0 1,-1-1-1,0 1 1,0 0 0,-1-1-1,1 0 1,-1 1 0,0-1-1,-1 0 1,0 0 0,0 0-1,0-1 1,0 1 0,-1 0-1,-1-10 1,0 14-5,0 0 0,0 0 0,0 0 0,0 1 0,0-1 0,0 1 0,-1-1 0,1 1 0,-1-1 0,1 1 0,-1 0 0,1-1 0,-1 1 0,0 0 0,0 0 0,1 1 0,-1-1 0,0 0 0,0 0 0,0 1 0,0-1 0,-3 1 0,-1-1-132,0 0 1,0 0-1,1 1 0,-1 0 1,0 0-1,-9 1 1,14 0-105,0-1 0,0 0 0,0 1 1,0-1-1,0 1 0,0 0 0,0-1 1,1 1-1,-1-1 0,0 1 0,0 0 1,1 0-1,-1-1 0,0 1 0,1 0 1,-1 0-1,1 0 0,-1 0 1,1 0-1,-1 0 0,1 0 0,0 0 1,-1 0-1,1 0 0,0 0 0,0 0 1,0 0-1,0 2 0,1 17-10131,3-9-2166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4:17.767"/>
    </inkml:context>
    <inkml:brush xml:id="br0">
      <inkml:brushProperty name="width" value="0.025" units="cm"/>
      <inkml:brushProperty name="height" value="0.025" units="cm"/>
    </inkml:brush>
  </inkml:definitions>
  <inkml:trace contextRef="#ctx0" brushRef="#br0">99 0 12812,'0'0'15626,"-8"10"-14746,-5 10-380,0 0-1,2 0 0,-14 35 0,19-43-354,2 0 0,-1 1 1,2 0-1,-1 0 0,2 0 0,0 0 0,0 1 1,2-1-1,0 15 0,1-27-145,-1 1 0,1-1 0,0 0 0,0 0 0,0 0 0,0 0 0,0 0 0,0 0 0,0-1 0,0 1 0,0 0 0,1 0 0,-1-1 0,0 1 0,0-1 0,1 1 0,-1-1 0,0 1 0,1-1 0,-1 0 0,1 0 0,-1 0 0,0 0 0,1 0 0,-1 0 0,0 0 0,1 0 0,-1 0 0,1-1 0,-1 1 0,0 0 0,2-2 0,48-11 0,-38 7-298,1 0-1,0 1 1,0 1 0,0 0-1,1 1 1,0 0 0,0 1-1,29 0 1,-42 3 294,-1-1 0,1 0 0,-1 1 0,0-1 0,1 1-1,-1-1 1,0 1 0,1 0 0,-1 0 0,0-1 0,0 1 0,0 0 0,1 0 0,-1 0 0,0 0 0,0 0 0,-1 1 0,1-1 0,0 0 0,0 0 0,0 1 0,-1-1-1,1 0 1,-1 1 0,1-1 0,-1 0 0,1 1 0,-1-1 0,0 1 0,0-1 0,0 1 0,0-1 0,0 1 0,0-1 0,0 1 0,0-1 0,-1 1 0,0 2 0,0 1 249,0 1 0,0 0 1,0-1-1,-1 0 0,0 1 1,0-1-1,0 0 1,-1 0-1,-4 7 0,2-6-211,-1 0 0,0-1 1,0 1-1,0-1 0,0 0 0,-1-1 0,0 1 0,0-1 0,0-1 0,-9 4 0,14-6-33,-1 0-1,0 0 1,0 0-1,1-1 1,-1 1-1,0-1 1,0 0-1,0 0 1,1 0-1,-1 0 1,0 0-1,0 0 0,0-1 1,0 0-1,1 1 1,-1-1-1,0 0 1,1 0-1,-1-1 1,1 1-1,-1 0 1,1-1-1,-1 0 1,1 1-1,0-1 1,0 0-1,0 0 1,0 0-1,0 0 1,-2-5-1,2 4-200,0 0 0,0 0-1,0 0 1,1 0 0,-1 0 0,1 0 0,0 0-1,0-1 1,0 1 0,0 0 0,1-1 0,-1 1 0,1-1-1,0 1 1,0-4 0,1 4-157,0 0 0,0 1 0,0-1-1,0 1 1,0 0 0,0-1 0,1 1 0,-1 0 0,1 0 0,0 0-1,0 0 1,0 0 0,0 0 0,0 0 0,0 1 0,0-1 0,0 1-1,1 0 1,3-2 0,20-9-8739</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08.495"/>
    </inkml:context>
    <inkml:brush xml:id="br0">
      <inkml:brushProperty name="width" value="0.025" units="cm"/>
      <inkml:brushProperty name="height" value="0.025" units="cm"/>
    </inkml:brush>
  </inkml:definitions>
  <inkml:trace contextRef="#ctx0" brushRef="#br0">80 204 18193,'0'0'9609,"-59"27"-8231,48-5-97,4 1-609,5-1-319,2 1-225,0-7-32,9-1-96,3-6-609,0-3-608,-2-6-1185,0 0-2274,1-13-3556</inkml:trace>
  <inkml:trace contextRef="#ctx0" brushRef="#br0" timeOffset="1">46 0 20499,'0'0'8232</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09.428"/>
    </inkml:context>
    <inkml:brush xml:id="br0">
      <inkml:brushProperty name="width" value="0.025" units="cm"/>
      <inkml:brushProperty name="height" value="0.025" units="cm"/>
    </inkml:brush>
  </inkml:definitions>
  <inkml:trace contextRef="#ctx0" brushRef="#br0">1 21 17392,'0'0'7015,"67"-17"-4677,-33 14-1313,4 3-512,3 0-385,-3 0-192,-2 0-1666,-5 0-1409,-8 0-704,-9 0-962</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09.758"/>
    </inkml:context>
    <inkml:brush xml:id="br0">
      <inkml:brushProperty name="width" value="0.025" units="cm"/>
      <inkml:brushProperty name="height" value="0.025" units="cm"/>
    </inkml:brush>
  </inkml:definitions>
  <inkml:trace contextRef="#ctx0" brushRef="#br0">1 36 18129,'0'0'9801,"81"3"-8808,-34-10-640,2 1-321,1 1-737,-2-2-2370,-8 0-2242,-5 1-3107</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10.274"/>
    </inkml:context>
    <inkml:brush xml:id="br0">
      <inkml:brushProperty name="width" value="0.025" units="cm"/>
      <inkml:brushProperty name="height" value="0.025" units="cm"/>
    </inkml:brush>
  </inkml:definitions>
  <inkml:trace contextRef="#ctx0" brushRef="#br0">184 32 17713,'0'0'5755,"-10"-5"-3246,8 3-2377,-5-2 142,0 0 0,-1 1-1,0-1 1,0 1 0,-8-1-1,15 3-263,-1 1 0,1-1 0,-1 1 0,1 0 0,-1-1 0,1 1-1,0 0 1,-1 0 0,1 0 0,-1 0 0,1 1 0,-1-1 0,1 0 0,0 1 0,-1-1 0,1 1-1,0-1 1,-1 1 0,1-1 0,0 1 0,-1 0 0,1 0 0,0 0 0,0 0 0,0 0 0,0 0-1,0 0 1,0 0 0,0 0 0,0 0 0,1 0 0,-1 1 0,0-1 0,1 0 0,-1 1-1,0-1 1,1 0 0,0 1 0,-1-1 0,1 1 0,0-1 0,0 0 0,0 3 0,-1 0-18,1 0 1,0 0-1,0 0 1,1 0 0,-1 0-1,1 0 1,0 0-1,0-1 1,0 1 0,0 0-1,1 0 1,-1-1-1,1 1 1,0-1-1,0 0 1,6 7 0,0-1 17,1-1 0,0 0 0,1 0 1,11 7-1,-14-12-21,0 2 1,-1-1-1,1 1 0,-1 0 1,0 0-1,-1 1 0,1-1 1,-1 1-1,0 1 0,-1-1 0,1 1 1,4 10-1,-8-15 7,0 0-1,-1 0 1,1 0 0,-1 0-1,0 0 1,1 1 0,-1-1-1,0 0 1,0 0 0,-1 0-1,1 0 1,0 1-1,-1-1 1,1 0 0,-1 0-1,1 0 1,-1 0 0,0 0-1,0 0 1,0 0 0,-3 3-1,1-2-2,0 1 0,0-1-1,-1 0 1,0 0 0,0-1-1,0 1 1,0-1 0,0 1-1,-8 2 1,-2 0 250,-1-1-1,1 0 1,-1 0-1,-1-2 1,-20 2 0,30-4-50,0 0 0,0 0 1,1 0-1,-1-1 1,0 0-1,-7-2 0,12 3-184,0-1-1,0 1 0,0-1 0,0 1 0,0-1 0,0 1 0,0-1 0,0 0 1,0 1-1,0-1 0,0 0 0,0 0 0,1 0 0,-1 0 0,0 1 1,0-1-1,1 0 0,-1 0 0,1-1 0,-1 1 0,1 0 0,-1 0 0,1 0 1,0 0-1,0 0 0,-1 0 0,1-1 0,0 1 0,0 0 0,0 0 1,0 0-1,0 0 0,1-1 0,-1 1 0,0 0 0,0 0 0,1 0 0,0-2 1,0 1-16,0 0 0,1-1 0,-1 1 0,1 0 1,-1 0-1,1 0 0,0 1 0,0-1 1,0 0-1,0 1 0,0-1 0,0 1 0,0-1 1,0 1-1,4-1 0,42-17 20,-33 14-35,27-10-32,-11 4-128,42-19 0,-65 26 178,0-1-1,0 0 0,-1 0 1,0 0-1,0-1 0,0 0 1,0 0-1,-1-1 0,10-13 1,-14 18 34,-1 0 0,1 0 0,-1-1 1,0 1-1,0 0 0,0 0 0,0-1 0,-1 1 1,1-1-1,0 1 0,-1 0 0,0-1 1,1 1-1,-1-1 0,0 1 0,-1-1 0,1 1 1,0-1-1,-1 1 0,1-1 0,-1 1 0,0-1 1,0 1-1,1 0 0,-2-1 0,1 1 1,0 0-1,0 0 0,-1 0 0,1 0 0,-1 0 1,0 0-1,0 0 0,1 1 0,-1-1 1,0 1-1,0-1 0,-1 1 0,1 0 0,-4-2 1,1 0-43,-1 1 0,1-1 1,-1 1-1,0 0 0,0 1 1,0-1-1,0 1 0,0 0 1,0 1-1,0-1 1,0 1-1,0 1 0,0-1 1,0 1-1,0 0 0,-8 2 1,14-2-108,-1-1 0,0 0 0,0 1 0,0-1 0,0 0 0,0 1 0,1-1 0,-1 1 1,0 0-1,0-1 0,1 1 0,-1 0 0,1-1 0,-1 1 0,0 0 0,1-1 0,-1 1 0,1 0 1,-1 0-1,1 0 0,0 0 0,-1 0 0,1-1 0,0 1 0,0 0 0,0 0 0,0 0 0,-1 0 0,1 0 1,0 0-1,1 0 0,-1 0 0,0 0 0,0 0 0,0 0 0,0-1 0,1 1 0,-1 0 0,0 0 1,1 0-1,-1 0 0,1 0 0,-1-1 0,1 2 0,1 0-641,0 1 0,-1-1 0,1 0 0,0 0 0,0 0 0,0 0-1,0 0 1,0-1 0,0 1 0,1-1 0,-1 1 0,0-1 0,1 0 0,4 2 0,18 1-7472</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10.645"/>
    </inkml:context>
    <inkml:brush xml:id="br0">
      <inkml:brushProperty name="width" value="0.025" units="cm"/>
      <inkml:brushProperty name="height" value="0.025" units="cm"/>
    </inkml:brush>
  </inkml:definitions>
  <inkml:trace contextRef="#ctx0" brushRef="#br0">125 1 13036,'0'0'8355,"-10"1"-6177,5 1-2011,0-1-1,-1 0 1,1 1-1,0 0 1,0 0 0,0 1-1,0-1 1,0 1-1,1 0 1,-1 1 0,1-1-1,0 1 1,0 0-1,0 0 1,0 0 0,1 0-1,-1 1 1,1-1-1,0 1 1,1 0 0,-1 0-1,1 0 1,-3 10-1,2-8-54,0 0-1,1 1 1,0-1-1,1 0 1,0 1-1,0-1 1,0 0-1,1 1 1,0-1-1,0 1 1,1-1-1,2 10 1,-2-14-95,0 0 0,0 0 0,1 0 0,-1 0 0,1-1 0,0 1 0,0 0 0,0-1 0,0 1 0,0-1 0,1 1 0,-1-1 0,1 0 0,-1 0 0,1 0 0,0-1 0,0 1 0,0-1 0,0 1 0,0-1 0,0 0 0,0 0 0,0 0 0,0 0 0,1-1 0,-1 0 0,0 1 0,1-1 0,2-1 0,0 2 5,-1-2 1,1 1-1,-1-1 1,0 0-1,0 0 1,1 0-1,-1-1 1,0 0-1,0 0 1,0 0-1,-1 0 1,1-1-1,0 0 1,-1 0-1,0 0 1,0 0-1,0-1 1,0 0-1,0 0 1,6-8-1,-7 6 66,1 0 1,-1 0-1,0 0 0,0 0 0,0-1 0,-1 1 0,0-1 0,-1 1 0,1-1 0,-1 0 0,0 1 0,-1-1 0,0 0 0,0 0 0,0 0 0,-3-9 0,3 14-74,-1-1-1,0 1 0,1-1 0,-1 0 0,-1 1 0,1 0 0,0-1 0,-1 1 0,1 0 1,-1-1-1,1 1 0,-1 0 0,0 0 0,0 1 0,0-1 0,0 0 0,0 1 0,-1-1 1,1 1-1,0-1 0,-1 1 0,1 0 0,-1 0 0,1 0 0,-1 1 0,0-1 0,1 0 0,-1 1 1,0 0-1,1 0 0,-5 0 0,3 0-258,0 0 0,0 0 0,0 1 0,0-1 0,0 1 0,0 0 0,0 1 0,0-1 0,0 1 0,0-1 0,1 1 1,-1 0-1,1 0 0,-1 1 0,1-1 0,0 1 0,0 0 0,0-1 0,0 1 0,-2 4 0,-18 41-9652,16-25 1638</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10.971"/>
    </inkml:context>
    <inkml:brush xml:id="br0">
      <inkml:brushProperty name="width" value="0.025" units="cm"/>
      <inkml:brushProperty name="height" value="0.025" units="cm"/>
    </inkml:brush>
  </inkml:definitions>
  <inkml:trace contextRef="#ctx0" brushRef="#br0">1 108 18642,'0'0'7335,"68"-16"-5350,-9 2-671,13-4-193,8 2-545,-1 0-351,-2 3-161,-12 4-32,-14 4-32,-15 4-161,-14 1-543,-12 0-802,-9 6-4932,-12-4-11595</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11.347"/>
    </inkml:context>
    <inkml:brush xml:id="br0">
      <inkml:brushProperty name="width" value="0.025" units="cm"/>
      <inkml:brushProperty name="height" value="0.025" units="cm"/>
    </inkml:brush>
  </inkml:definitions>
  <inkml:trace contextRef="#ctx0" brushRef="#br0">38 0 15439,'0'0'12684,"-2"10"-10843,-10 30-659,7-23-986,0 0 0,0 0 0,2 1 0,-3 34 0,7-50-203,-1 0 0,1 0 0,-1 0 0,1-1 0,0 1 1,0 0-1,0 0 0,0 0 0,0-1 0,0 1 0,1 0 0,-1-1 0,1 0 0,-1 1 0,1-1 0,-1 0 0,1 1 0,0-1 0,-1 0 0,1 0 0,0 0 0,0-1 0,0 1 0,0 0 0,0-1 0,0 1 0,0-1 0,0 0 0,0 1 0,4-1 0,9 1-640,0 0 0,30-3-1,-39 1 185,0 1-479,-1-1-1,1 0 1,0 0-1,-1 0 1,1-1-1,-1 0 1,1 0-1,9-6 1,12-9-6532</inkml:trace>
  <inkml:trace contextRef="#ctx0" brushRef="#br0" timeOffset="1">214 56 18353,'0'0'4228,"-34"55"-864,22-22-898,3 0-1217,4 0-320,5 0-609,2 0-256,14-3-1537,2-1-3396,3-3-4644</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14.787"/>
    </inkml:context>
    <inkml:brush xml:id="br0">
      <inkml:brushProperty name="width" value="0.025" units="cm"/>
      <inkml:brushProperty name="height" value="0.025" units="cm"/>
    </inkml:brush>
  </inkml:definitions>
  <inkml:trace contextRef="#ctx0" brushRef="#br0">0 24 8520,'0'0'11755,"76"4"-10890,-38-11-801,1 0-32,0 0-705,-3 2-1344,-7 3-2147,-9 2-833</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15.148"/>
    </inkml:context>
    <inkml:brush xml:id="br0">
      <inkml:brushProperty name="width" value="0.025" units="cm"/>
      <inkml:brushProperty name="height" value="0.025" units="cm"/>
    </inkml:brush>
  </inkml:definitions>
  <inkml:trace contextRef="#ctx0" brushRef="#br0">0 5 15310,'0'0'7432,"63"7"-5927,-25-7-384,4 0-737,0 0-352,0 0-1057,-3-5-2562,-6-1-3396</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15.508"/>
    </inkml:context>
    <inkml:brush xml:id="br0">
      <inkml:brushProperty name="width" value="0.025" units="cm"/>
      <inkml:brushProperty name="height" value="0.025" units="cm"/>
    </inkml:brush>
  </inkml:definitions>
  <inkml:trace contextRef="#ctx0" brushRef="#br0">48 1 18834,'0'0'3742,"10"5"-2178,16 6-803,-11-5-610,-1 0 0,0 0-1,-1 2 1,0 0-1,24 18 1,-35-24-170,0 0 0,0 0 0,0 0 0,0 1 0,0-1 0,0 1 0,0 0 0,-1-1 0,0 1 0,1 0 0,-1 0 1,0 0-1,0 0 0,-1 0 0,1 0 0,-1 0 0,1 0 0,-1 0 0,0 0 0,0 0 0,0 1 0,-1-1 0,1 0 0,-1 0 0,1 0 0,-1 0 0,0 0 0,-1 0 1,1-1-1,0 1 0,-1 0 0,1 0 0,-1-1 0,0 1 0,0-1 0,0 0 0,-3 3 0,-23 28-247,-1-2 0,-35 28 1,8-14-7298,42-36-2275</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4:18.095"/>
    </inkml:context>
    <inkml:brush xml:id="br0">
      <inkml:brushProperty name="width" value="0.025" units="cm"/>
      <inkml:brushProperty name="height" value="0.025" units="cm"/>
    </inkml:brush>
  </inkml:definitions>
  <inkml:trace contextRef="#ctx0" brushRef="#br0">68 77 23446,'0'0'8259,"11"-2"-7346,-9 2-871,58-14 102,-58 13-145,0 1 0,0-1 0,0 0-1,0 1 1,0-1 0,0 0 0,-1 0 0,1 0-1,0-1 1,0 1 0,-1 0 0,1-1 0,-1 1-1,1-1 1,-1 1 0,0-1 0,1 0 0,-1 0-1,0 1 1,0-1 0,0 0 0,-1 0 0,1 0-1,0 0 1,-1 0 0,1 0 0,-1 0 0,0 0-1,1 0 1,-1-3 0,-1 4 1,0 0 0,1 0 0,-1 1 0,0-1 0,1 0 0,-1 0 0,0 1 0,0-1 0,0 1 0,0-1 0,0 0 0,0 1 0,0 0 0,0-1 0,0 1 0,0 0 0,0-1 0,0 1 0,0 0 0,0 0 0,0 0 0,0 0 0,0 0 0,0 0 0,-2 0 0,-28 2 0,25 0 0,0 0 0,0 1 0,0-1 0,0 1 0,0 0 0,1 1 0,0 0 0,-1-1 0,1 2 0,0-1 0,1 0 0,-1 1 0,1 0 0,0 0 0,0 0 0,-3 7 0,3-6 0,0 0 0,0 1 0,1 0 0,0 0 0,0 0 0,0 0 0,1 0 0,0 0 0,1 1 0,-1-1 0,1 1 0,1-1 0,0 12 0,0-17 0,1-1 0,-1 1 0,1-1 0,0 0 0,-1 1 0,1-1 0,0 0 0,0 1 0,0-1 0,0 0 0,0 0 0,0 0 0,0 0 0,0 0 0,0 0 0,0 0 0,1 0 0,-1 0 0,0-1 0,1 1 0,-1 0 0,1-1 0,-1 1 0,1-1 0,-1 0 0,1 1 0,1-1 0,48 3 0,-41-3 0,8-1-304,1 0-1,32-7 1,8-8-3438,-3-3-6209</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15.959"/>
    </inkml:context>
    <inkml:brush xml:id="br0">
      <inkml:brushProperty name="width" value="0.025" units="cm"/>
      <inkml:brushProperty name="height" value="0.025" units="cm"/>
    </inkml:brush>
  </inkml:definitions>
  <inkml:trace contextRef="#ctx0" brushRef="#br0">0 1 18802,'0'0'3395,"18"48"-1409,13-29-1121,8 2 416,10-1-256,4 0-673,0-1-384,-4-2-2274,-7-6-3716,-6-6-5188</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16.363"/>
    </inkml:context>
    <inkml:brush xml:id="br0">
      <inkml:brushProperty name="width" value="0.025" units="cm"/>
      <inkml:brushProperty name="height" value="0.025" units="cm"/>
    </inkml:brush>
  </inkml:definitions>
  <inkml:trace contextRef="#ctx0" brushRef="#br0">1 0 12492,'0'0'5061,"6"50"-3108,16-24 482,13-1-866,12-3-768,5-2-256,7-5-385,3-4-128,3-3-1698,-6-3-2466,-6-1-2274</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16.801"/>
    </inkml:context>
    <inkml:brush xml:id="br0">
      <inkml:brushProperty name="width" value="0.025" units="cm"/>
      <inkml:brushProperty name="height" value="0.025" units="cm"/>
    </inkml:brush>
  </inkml:definitions>
  <inkml:trace contextRef="#ctx0" brushRef="#br0">1 10 7303,'0'0'7426,"10"-3"-4293,4 1-2460,-1 0-1,1 1 0,0 0 0,0 1 1,16 2-1,-26-2-521,0 1 0,0 0-1,0-1 1,-1 2 0,1-1 0,0 0 0,-1 1 0,1-1-1,-1 1 1,0 0 0,1 1 0,2 2 0,-4-4-128,-1 1 1,1 0-1,-1 0 1,0 0-1,0 0 0,0 0 1,0 0-1,0 1 1,0-1-1,0 0 1,-1 0-1,1 1 1,-1-1-1,0 0 1,1 1-1,-1-1 1,0 0-1,0 1 1,-1-1-1,1 0 0,0 1 1,-2 3-1,0-2 96,0 1 0,-1 0 0,1-1 0,-1 0 0,0 1 0,0-1 0,-1 0 0,1 0-1,-1-1 1,0 1 0,0-1 0,0 0 0,0 0 0,-1 0 0,-7 3 0,7-3 51,0 0 0,0 0 0,0 1 1,0-1-1,1 1 0,-1 0 0,1 0 1,0 1-1,0-1 0,1 1 0,-5 7 0,8-12-185,0 1 0,0 0-1,-1 0 1,1-1-1,0 1 1,0 0-1,0 0 1,0 0-1,0-1 1,0 1-1,0 0 1,0 0 0,1 0-1,-1-1 1,0 1-1,0 0 1,1 0-1,-1-1 1,0 1-1,1 0 1,-1 0-1,1-1 1,-1 1-1,1-1 1,-1 1 0,1 0-1,-1-1 1,1 1-1,0-1 1,-1 1-1,1-1 1,0 1-1,-1-1 1,1 0-1,0 1 1,-1-1 0,1 0-1,0 0 1,0 1-1,0-1 1,-1 0-1,1 0 1,0 0-1,0 0 1,0 0-1,-1 0 1,3-1-1,47 1-3218,-42 0 2288,0-1-442,-1 0-1,1 0 0,0 0 1,-1-1-1,1 0 0,7-4 0,18-10-8145</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17.129"/>
    </inkml:context>
    <inkml:brush xml:id="br0">
      <inkml:brushProperty name="width" value="0.025" units="cm"/>
      <inkml:brushProperty name="height" value="0.025" units="cm"/>
    </inkml:brush>
  </inkml:definitions>
  <inkml:trace contextRef="#ctx0" brushRef="#br0">74 1 6502,'0'0'12342,"-10"4"-10329,5-2-1807,0 0 0,0 1 0,0 0 0,0 0 0,0 0 0,1 1 0,-1 0-1,-3 4 1,6-6-135,0 0 0,1 0-1,-1 1 1,1-1-1,-1 0 1,1 1 0,0-1-1,0 1 1,0-1-1,1 1 1,-1-1 0,0 1-1,1-1 1,0 1-1,-1 0 1,1-1 0,0 1-1,1 0 1,-1-1-1,0 1 1,1 0 0,-1-1-1,1 1 1,0-1-1,1 4 1,0-4-58,-1 0 1,1 1 0,0-1-1,0 0 1,0 0-1,0 0 1,0 0-1,0 0 1,0-1 0,1 1-1,-1-1 1,1 0-1,-1 1 1,1-1-1,0 0 1,-1 0 0,1-1-1,0 1 1,0 0-1,-1-1 1,1 0-1,0 0 1,0 0 0,0 0-1,-1 0 1,5-1-1,-3 1 72,-1 0 0,0-1 0,1 1-1,-1-1 1,0 1 0,0-1 0,0 0-1,1-1 1,-1 1 0,0-1 0,0 1 0,-1-1-1,1 0 1,0 0 0,0 0 0,-1 0-1,1 0 1,-1-1 0,0 1 0,0-1 0,4-5-1,-5 5-45,0 1-1,0-1 1,0 1-1,-1-1 1,1 0-1,-1 0 1,1 1-1,-1-1 0,0 0 1,0 0-1,0 1 1,0-1-1,-1 0 1,1 0-1,-1 1 1,1-1-1,-1 0 1,0 1-1,0-1 0,0 1 1,-1-1-1,1 1 1,-1-1-1,1 1 1,-1 0-1,0 0 1,0 0-1,0 0 1,0 0-1,0 0 0,0 0 1,0 1-1,-1-1 1,1 1-1,0 0 1,-1 0-1,0 0 1,1 0-1,-1 0 1,0 0-1,1 0 0,-1 1 1,0 0-1,1-1 1,-1 1-1,0 0 1,0 0-1,0 1 1,1-1-1,-1 1 1,0-1-1,1 1 0,-4 1 1,5-2-168,0 1-1,0-1 1,0 1-1,0 0 1,0-1 0,0 1-1,0 0 1,0 0 0,0 0-1,0-1 1,0 1-1,1 0 1,-1 0 0,0 0-1,1 0 1,-1 1 0,0-1-1,1 0 1,0 0-1,-1 0 1,1 0 0,0 0-1,-1 1 1,1-1 0,0 2-1,0 20-8455,0-22 8218,1 8-10341</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02.752"/>
    </inkml:context>
    <inkml:brush xml:id="br0">
      <inkml:brushProperty name="width" value="0.025" units="cm"/>
      <inkml:brushProperty name="height" value="0.025" units="cm"/>
    </inkml:brush>
  </inkml:definitions>
  <inkml:trace contextRef="#ctx0" brushRef="#br0">35 108 5862,'0'0'18049,"-2"-5"-16677,-2-9-72,9 29-114,-4-12-1135,0 0 0,1-1 0,-1 1 0,0 0 0,1-1 0,0 1 0,-1-1 0,1 1 0,0-1 0,0 0-1,0 0 1,1 0 0,-1 0 0,0 0 0,1-1 0,4 3 0,-4-4 15,-1 0 0,1 0 1,-1-1-1,1 1 0,-1-1 0,1 0 0,-1 0 0,1 1 1,-1-2-1,0 1 0,0 0 0,1 0 0,-1-1 0,0 1 0,0-1 1,0 0-1,0 0 0,-1 1 0,1-1 0,0 0 0,-1 0 1,1-1-1,-1 1 0,0 0 0,0 0 0,0-1 0,0 1 1,0-1-1,0-2 0,1 0-4,0 1 1,0-1-1,0-1 0,-1 1 1,0 0-1,0 0 0,0 0 1,-1 0-1,0-1 0,0 1 1,0 0-1,0-1 0,-1 1 1,-2-6-1,3 10-54,-1 0 1,1 0-1,-1 0 0,0 0 0,1 0 1,-1 0-1,0 0 0,0 1 0,0-1 0,0 0 1,0 1-1,0-1 0,0 0 0,0 1 0,0-1 1,0 1-1,0 0 0,0-1 0,0 1 1,0 0-1,0 0 0,-1-1 0,1 1 0,0 0 1,0 0-1,0 0 0,0 0 0,0 1 1,-1-1-1,1 0 0,0 0 0,0 1 0,0-1 1,0 1-1,0-1 0,0 1 0,0-1 0,0 1 1,0 0-1,-1 1 0,-3 0-14,1 1 0,0 0 0,-1 0 0,1 1 0,1-1 0,-1 1 0,-5 7-1,8-9 5,-1 0-1,1 0 0,-1 1 0,1-1 0,0 1 0,0-1 0,0 1 0,1-1 0,-1 1 0,0 0 0,1-1 0,0 5 0,0-6 4,0 0-1,0 0 1,1 0-1,-1 0 1,0 0-1,1 0 1,-1 0-1,1-1 0,-1 1 1,1 0-1,0 0 1,-1-1-1,1 1 1,0 0-1,-1-1 1,1 1-1,0-1 1,0 1-1,-1-1 1,1 1-1,0-1 1,0 1-1,0-1 1,0 0-1,0 1 0,0-1 1,0 0-1,0 0 1,0 0-1,0 0 1,-1 0-1,1 0 1,0 0-1,0 0 1,1 0-1,5-1 34,-1 0 0,1 0-1,-1 0 1,0-1 0,1 0-1,-1-1 1,0 1 0,0-1 0,0 0-1,-1 0 1,1-1 0,-1 0 0,0 0-1,0 0 1,0 0 0,-1-1 0,1 0-1,-1 0 1,0 0 0,0 0-1,3-9 1,-6 14-31,-1 0 0,0-1 0,0 1 0,0 0 0,0-1 0,0 1 0,0 0-1,0 0 1,0-1 0,0 1 0,0 0 0,0-1 0,0 1 0,0 0 0,0-1 0,0 1 0,0 0 0,0 0 0,0-1-1,0 1 1,0 0 0,-1-1 0,1 1 0,0 0 0,0 0 0,0-1 0,0 1 0,-1 0 0,1 0 0,0 0 0,0-1-1,-1 1 1,1 0 0,0 0 0,0 0 0,-1 0 0,1-1 0,0 1 0,0 0 0,-1 0 0,1 0 0,0 0 0,-1 0-1,1 0 1,0 0 0,-1 0 0,1 0 0,0 0 0,0 0 0,-1 0 0,1 0 0,0 0 0,-1 0 0,-18 4 42,4 5-45,0 0 0,1 0 0,0 2 0,0 0 0,1 0 0,1 1 0,0 0 0,1 1 0,0 1 0,1 0 0,-11 21 0,20-35 0,1 0 0,0 0 0,0 0 0,0 0 0,0 1 0,-1-1 0,1 0 0,0 0 0,0 0 0,0 0 0,0 1 0,0-1 0,0 0 0,0 0 0,-1 0 0,1 1 0,0-1 0,0 0 0,0 0 0,0 0 0,0 1 0,0-1 0,0 0 0,0 0 0,0 0 0,0 1 0,0-1 0,0 0 0,0 0 0,0 1 0,0-1 0,1 0 0,-1 0 0,0 0 0,0 1 0,0-1 0,0 0 0,0 0 0,0 0 0,1 0 0,-1 1 0,0-1 0,0 0 0,0 0 0,0 0 0,1 0 0,-1 0 0,0 0 0,0 0 0,0 1 0,1-1 0,14-5 0,17-16 0,-13-1-920,-1-1 1,-1 0-1,17-29 1,-93 167-10516,31-72 3166</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49.740"/>
    </inkml:context>
    <inkml:brush xml:id="br0">
      <inkml:brushProperty name="width" value="0.025" units="cm"/>
      <inkml:brushProperty name="height" value="0.025" units="cm"/>
    </inkml:brush>
  </inkml:definitions>
  <inkml:trace contextRef="#ctx0" brushRef="#br0">264 128 1057,'0'0'11131,"7"-12"-6850,-6 10-3931,26-44 1601,-25 43-1698,-1 1 0,1-1 0,-1 1 0,0-1 1,0 1-1,0-1 0,-1 0 0,1 0 0,-1 1 0,1-1 0,-1 0 1,0 0-1,0 0 0,0 1 0,0-1 0,-1 0 0,1 0 0,-2-5 1,0 7-188,1 0 0,-1 0-1,1 0 1,0 0 0,-1 0 0,1 0 0,-1 1 0,0-1 0,1 1 0,-1-1 0,0 1 0,1-1 0,-1 1 0,0 0 0,1 0 0,-1 0 0,0 0 0,1 0-1,-1 0 1,0 0 0,0 1 0,1-1 0,-1 1 0,1-1 0,-1 1 0,-2 1 0,-43 21 27,27-9-47,1 2-1,1 1 0,0 0 0,1 1 1,1 1-1,1 0 0,-15 24 1,22-29 33,0 0 0,1 0 0,0 1 1,1-1-1,0 2 0,2-1 0,0 0 1,0 1-1,2 0 0,0 0 0,0 32 1,2-46-75,0 0 0,1 0 1,-1 0-1,1 0 0,0 0 1,-1 1-1,1-1 0,0 0 0,0-1 1,0 1-1,1 0 0,-1 0 1,0 0-1,1-1 0,-1 1 1,1-1-1,-1 1 0,1-1 1,0 1-1,0-1 0,0 0 1,0 0-1,0 0 0,0 0 0,0 0 1,0-1-1,0 1 0,0 0 1,0-1-1,0 0 0,0 1 1,1-1-1,-1 0 0,0 0 1,0 0-1,0-1 0,1 1 1,2-1-1,0 0 49,1 1 1,-1-1-1,0-1 1,0 1-1,0-1 1,0 1-1,0-2 0,0 1 1,0 0-1,-1-1 1,1 0-1,-1 0 1,0 0-1,0-1 1,5-5-1,-7 7 32,-1 0 0,0-1 0,0 1 0,0 0 0,0-1 0,0 0 1,0 1-1,-1-1 0,1 1 0,-1-1 0,0 0 0,1 1 0,-1-1 0,-1 0 0,1 1 0,-1-5 0,1 6-70,0 1-1,-1-1 1,1 0 0,0 0-1,-1 0 1,1 0-1,-1 1 1,1-1-1,-1 0 1,0 1 0,1-1-1,-1 0 1,0 1-1,1-1 1,-1 1-1,0-1 1,0 1 0,1-1-1,-1 1 1,0-1-1,0 1 1,0 0-1,0-1 1,1 1-1,-1 0 1,0 0 0,0 0-1,0 0 1,0 0-1,0 0 1,0 0-1,0 0 1,0 0 0,1 0-1,-1 0 1,0 1-1,0-1 1,0 0-1,0 1 1,0-1 0,1 0-1,-1 1 1,0-1-1,0 1 1,1 0-1,-1-1 1,0 1 0,0 1-1,0-2-13,0 1 0,0-1 0,0 1 0,0 0 0,0-1 0,0 1 0,0 0 0,1 0 0,-1 0 0,0-1 0,1 1 0,-1 0 0,1 0 0,-1 0 0,1 0 0,-1 0 0,1 0 0,-1 0 0,1 0 0,0 0 0,0 1 0,0-1 0,0 0 0,-1 0 0,1 0 0,1 0 0,-1 0 0,0 0 0,0 0 0,0 0 0,1 0 0,-1 1 0,0-1 0,1 0 0,-1 0 0,1 0 0,-1-1 0,1 1 0,-1 0 0,1 0 0,0 0 0,0 0 0,-1 0 0,1-1 0,0 1 0,0 0 0,0-1 0,0 1 0,0 0 0,0-1 0,0 0 0,0 1 0,0-1 0,0 1 0,0-1 0,0 0 0,0 0 0,0 0 0,0 1 0,0-1 0,0 0 0,0 0 0,2-1 0,8 1 20,1 0 0,-1-1-1,0-1 1,1 0 0,-1 0-1,0-1 1,0-1 0,14-6 0,7-6-24,39-26 0,-68 41 2,-3 1-2,0 0 0,1-1 0,-1 1 0,0 0 0,0 0-1,0 0 1,0 0 0,1 0 0,-1 0 0,0 0-1,0 0 1,0 0 0,1 0 0,-1 0 0,0 0 0,0 0-1,0 0 1,1 0 0,-1 0 0,0 0 0,0 0 0,0 0-1,1 0 1,-1 0 0,0 0 0,0 0 0,0 0-1,1 0 1,-1 0 0,0 0 0,0 1 0,0-1 0,0 0-1,1 0 1,-1 0 0,0 0 0,0 0 0,0 1-1,0-1 1,0 0 0,0 0 0,0 0 0,1 0 0,-1 1-1,0-1 1,0 0 0,0 0 0,0 0 0,0 1 0,0-1-1,0 0 1,0 0 0,0 0 0,0 1 0,0 19 100,-9 23 302,-8 1-97,11-31-299,1 0 0,0 0 0,1 1 0,0-1 0,1 1 0,-2 21 0,5-35-68,0 0 0,0 1-1,0-1 1,0 0-1,0 1 1,0-1-1,0 0 1,0 1 0,0-1-1,0 1 1,0-1-1,0 0 1,0 1 0,0-1-1,0 0 1,0 1-1,0-1 1,0 0-1,1 1 1,-1-1 0,0 0-1,0 0 1,0 1-1,0-1 1,1 0-1,-1 1 1,0-1 0,0 0-1,1 0 1,-1 1-1,0-1 1,1 0 0,-1 0-1,0 0 1,1 0-1,-1 1 1,0-1-1,1 0 1,-1 0 0,0 0-1,1 0 1,-1 0-1,1 0 1,15-11-2695,13-24-5335,-13 1-3875</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50.115"/>
    </inkml:context>
    <inkml:brush xml:id="br0">
      <inkml:brushProperty name="width" value="0.025" units="cm"/>
      <inkml:brushProperty name="height" value="0.025" units="cm"/>
    </inkml:brush>
  </inkml:definitions>
  <inkml:trace contextRef="#ctx0" brushRef="#br0">1 119 12844,'0'0'14515,"8"0"-13746,3-1-746,0 0 0,-1-1 0,0 0 0,0-1 0,1 0 0,-2-1 0,15-6 0,-20 8-33,0 0 1,0 0-1,0 0 0,0 0 0,-1 0 0,1-1 0,-1 0 0,1 0 0,-1 0 0,0 0 0,0 0 0,0 0 1,-1-1-1,1 0 0,-1 1 0,0-1 0,0 0 0,0 0 0,0 0 0,-1 0 0,0-1 0,1 1 0,-1-5 1,-1 9 46,0-1 0,0 1 1,1 0-1,-1-1 1,0 1-1,0 0 0,0-1 1,0 1-1,-1 0 1,1-1-1,0 1 1,0 0-1,0-1 0,0 1 1,0 0-1,0-1 1,0 1-1,-1 0 1,1-1-1,0 1 0,0 0 1,0 0-1,-1-1 1,1 1-1,0 0 0,0 0 1,-1-1-1,1 1 1,0 0-1,0 0 1,-1 0-1,1 0 0,0-1 1,-1 1-1,1 0 1,0 0-1,-1 0 0,1 0 1,0 0-1,-1 0 1,-16 7 582,-13 18-281,17-9-113,0 1 1,-20 34-1,29-44-183,1 0 0,0 0-1,0 0 1,0 0-1,1 1 1,0-1-1,0 1 1,1-1-1,0 1 1,0 0-1,1 8 1,1-15-70,-1 0 0,0 1 0,1-1 1,-1 0-1,1 0 0,-1 0 0,1 0 0,0 0 0,0 0 0,-1 0 0,1-1 1,0 1-1,0 0 0,0 0 0,0-1 0,0 1 0,0 0 0,0-1 0,0 1 0,0-1 1,0 1-1,0-1 0,0 1 0,0-1 0,1 0 0,-1 0 0,0 0 0,2 0 1,41 2-2433,-34-2 1346,-3 0-393,0 0-1,1-1 0,-1 0 0,0 0 0,0-1 1,0 0-1,10-4 0,15-8-11027</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50.441"/>
    </inkml:context>
    <inkml:brush xml:id="br0">
      <inkml:brushProperty name="width" value="0.025" units="cm"/>
      <inkml:brushProperty name="height" value="0.025" units="cm"/>
    </inkml:brush>
  </inkml:definitions>
  <inkml:trace contextRef="#ctx0" brushRef="#br0">105 1 15631,'0'0'9636,"-8"-1"-8419,3 1-1121,0 1 0,1-1 0,-1 1 0,0 0 0,1 0 0,-1 0 1,1 0-1,0 1 0,-1 0 0,1 0 0,-6 3 0,8-3-84,-1 0-1,0-1 1,1 1 0,-1 0-1,1 1 1,0-1-1,0 0 1,0 1-1,0-1 1,0 1 0,0 0-1,1-1 1,-1 1-1,1 0 1,0 0 0,0 0-1,0 0 1,0 0-1,1 0 1,-1 0 0,1 1-1,-1 2 1,3-5-24,1 0 1,-1 0-1,0 0 1,0 0-1,1-1 1,-1 1-1,0-1 1,1 1-1,-1-1 1,0 0-1,1 0 1,-1 0-1,0 0 1,1 0-1,2-1 1,2 0-72,15 1-193,-8-1-247,0 1 1,0 0-1,0 1 0,20 4 1,-32-4 568,1-1 0,-1 1-1,0 0 1,1-1 0,-1 1 0,0 0 0,1 1 0,-1-1 0,0 0 0,0 1 0,0-1 0,0 1 0,0-1-1,-1 1 1,1 0 0,0 0 0,-1 0 0,1 0 0,-1 0 0,0 0 0,1 0 0,-1 0 0,0 1 0,-1-1-1,1 0 1,0 1 0,-1-1 0,1 1 0,-1-1 0,1 1 0,-1 2 0,-1-1 110,0 0-1,0-1 1,0 0 0,-1 1 0,1-1 0,-1 0-1,0 1 1,0-1 0,0 0 0,0 0 0,-1-1-1,1 1 1,-1 0 0,1-1 0,-1 1 0,0-1-1,0 0 1,0 0 0,0 0 0,-1-1 0,1 1-1,-5 1 1,-1 1 215,-1 0 0,1 0 0,-1-1 0,0 0-1,1-1 1,-1 0 0,-13 0 0,22-2-485,0 1 1,1-1-1,-1 0 0,0 0 1,0 0-1,0 0 1,0 1-1,0-1 0,0-1 1,0 1-1,1 0 0,-1 0 1,0 0-1,0 0 0,0-1 1,0 1-1,0 0 0,1-1 1,-1 1-1,0 0 1,0-1-1,1 1 0,-1-1 1,0 1-1,1-1 0,-1 0 1,0 1-1,1-1 0,-1 0 1,1 1-1,-1-1 0,1 0 1,-1 0-1,1 0 1,0 1-1,-1-1 0,1 0 1,0 0-1,-1 0 0,1 0 1,0 0-1,0 1 0,0-1 1,0 0-1,0 0 1,0 0-1,0 0 0,0 0 1,1 0-1,-1 0 0,0 1 1,0-1-1,1 0 0,-1 0 1,1 0-1,-1 1 0,0-1 1,1 0-1,0-1 1,3-3-1100,-1 0 1,0 0 0,1 0 0,0 1-1,0-1 1,1 1 0,-1 0-1,6-4 1,13-6-8605</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51.065"/>
    </inkml:context>
    <inkml:brush xml:id="br0">
      <inkml:brushProperty name="width" value="0.025" units="cm"/>
      <inkml:brushProperty name="height" value="0.025" units="cm"/>
    </inkml:brush>
  </inkml:definitions>
  <inkml:trace contextRef="#ctx0" brushRef="#br0">116 106 14414,'0'0'9134,"-9"-3"-7976,6 2-1094,0 0 1,0 0-1,0 0 0,1 1 1,-1-1-1,0 1 0,0 0 1,0 0-1,0 0 1,0 0-1,0 0 0,0 1 1,0-1-1,0 1 0,1 0 1,-1 0-1,0 0 0,0 0 1,1 0-1,-1 1 0,1-1 1,-1 1-1,1-1 0,-1 1 1,1 0-1,0 0 0,0 0 1,0 0-1,0 1 1,0-1-1,1 0 0,-1 1 1,1 0-1,-1-1 0,1 1 1,-2 5-1,1-3 153,-1 1 0,1-1 0,0 1 0,1 0 0,-1 0 0,1-1 0,0 1 0,1 0 0,-1 8 1,1-13-201,0 1 1,1-1 0,-1 1 0,0 0 0,0-1 0,1 1 0,-1-1 0,1 1 0,0-1 0,-1 1 0,1-1 0,0 1 0,0-1 0,0 1 0,0-1 0,0 0 0,0 0 0,0 0 0,0 1 0,1-1-1,-1 0 1,0 0 0,1-1 0,-1 1 0,0 0 0,1 0 0,-1-1 0,1 1 0,0-1 0,-1 1 0,1-1 0,-1 0 0,1 1 0,0-1 0,-1 0 0,3 0 0,6-1-26,0 1 1,0-1-1,-1-1 1,1 0 0,0 0-1,0-1 1,-1 0 0,1-1-1,-1 0 1,0 0-1,9-7 1,-12 7-4,0 0-1,0 0 1,0 0-1,-1-1 1,0 0-1,0 0 1,0 0 0,-1 0-1,0-1 1,0 0-1,0 0 1,0 0-1,-1 0 1,0-1 0,-1 1-1,4-14 1,-9 14 1205,-6 11-778,-10 14-51,17-16-288,0 0 0,-1 0 0,1 1-1,1-1 1,-1 1 0,0 0 0,1-1 0,0 1 0,0 0 0,0 0 0,0 0-1,1 0 1,0 0 0,-1 6 0,2-9-77,0 0 0,1 0 0,-1 0 0,0-1 0,0 1 0,0 0 0,0-1 0,1 1 0,-1-1 0,0 1 0,0-1 0,1 0 0,-1 1 0,0-1 0,1 0 0,-1 0 0,0 0 0,1 0 0,-1 0 0,0 0 0,1 0 0,-1-1 0,2 0 0,33-4 0,7-18 0,-39 20 0,0 0 0,0 0 0,1 1 0,0-1 0,-1 1 0,1 0 0,0 0 0,0 1 0,0-1 0,6 0 0,-10 5 0,0 1 0,0-1 0,-1 0 0,1 0 0,-1 1 0,0-1 0,0 0 0,-1 7 0,1-6 0,0-3 0,0 1 0,0 0 0,0 0 0,0 0 0,0 0 0,0 0 0,1-1 0,-1 1 0,1 0 0,-1 0 0,1 0 0,-1-1 0,1 1 0,0 0 0,0-1 0,0 1 0,0-1 0,0 1 0,0-1 0,1 1 0,-1-1 0,3 2 0,-1-2 0,-1 0 0,1 0 0,0 0 0,0-1 0,0 1 0,0-1 0,0 0 0,0 0 0,-1 0 0,1 0 0,0 0 0,0-1 0,0 1 0,4-2 0,9-3-7,-12 4 1,0-1-1,0 1 1,0 0-1,0 0 1,0 1-1,0-1 0,0 1 1,0 0-1,0 0 1,0 0-1,8 2 1,-6 1-24,-5-2 14,-1-1-1,1 0 0,-1 1 1,1-1-1,0 0 1,-1 1-1,1-1 0,-1 0 1,1 0-1,0 0 1,-1 0-1,1 0 0,0 1 1,-1-1-1,1 0 1,-1 0-1,1-1 0,0 1 1,-1 0-1,1 0 1,0 0-1,-1 0 0,1 0 1,-1-1-1,1 1 1,0 0-1,-1-1 0,1 1 1,-1 0-1,1-1 1,-1 1-1,1-1 0,-1 1 1,0-1-1,1 1 1,-1 0-1,1-1 0,-1 0 1,0 1-1,1-2 1,20-20-4516,0-2 1,-2 0 0,0-2 0,28-52-1,-29 42-4110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51.424"/>
    </inkml:context>
    <inkml:brush xml:id="br0">
      <inkml:brushProperty name="width" value="0.025" units="cm"/>
      <inkml:brushProperty name="height" value="0.025" units="cm"/>
    </inkml:brush>
  </inkml:definitions>
  <inkml:trace contextRef="#ctx0" brushRef="#br0">149 0 8648,'0'0'13117,"-4"9"-11420,-3 11-1188,1 0 0,1 1-1,0-1 1,2 1 0,1 0-1,0 34 1,3-27-545,2 0 0,0 0 0,11 36 0,-3-15-1438,-11-49 1426,0 0 0,0 0-1,0 0 1,0 1-1,1-1 1,-1 0-1,0 0 1,0 0-1,0 0 1,0 0 0,0 1-1,0-1 1,0 0-1,0 0 1,0 0-1,0 0 1,0 1 0,0-1-1,0 0 1,0 0-1,0 0 1,0 1-1,0-1 1,0 0 0,0 0-1,0 0 1,0 0-1,0 1 1,0-1-1,0 0 1,0 0 0,0 0-1,0 0 1,0 0-1,0 1 1,0-1-1,-1 0 1,1 0 0,0 0-1,0 0 1,0 0-1,0 0 1,0 1-1,0-1 1,-1 0-1,1 0 1,0 0 0,0 0-1,0 0 1,0 0-1,-1 0 1,1 0-1,0 0 1,0 0 0,0 0-1,0 0 1,-1 0-1,-11-10-748,-15-23 1208,24 29-573,-42-42 1616,35 37 32,0 0 1,1-1 0,0 0 0,-8-11 0,17 20-1471,0 1 0,0 0 1,0 0-1,-1-1 0,1 1 0,0 0 0,0-1 1,0 1-1,0 0 0,0 0 0,0-1 0,0 1 1,0 0-1,0-1 0,0 1 0,0 0 0,0-1 1,0 1-1,0 0 0,0 0 0,0-1 0,0 1 1,1 0-1,-1-1 0,0 1 0,0 0 0,0 0 1,0-1-1,1 1 0,-1 0 0,0 0 0,0 0 1,0-1-1,1 1 0,-1 0 0,0 0 0,1-1 1,17-5 524,25 0 103,-37 6-614,49-8-2262,-41 5-18,0 0 0,0-1 0,25-10 0,-4-4-8619</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4:19.676"/>
    </inkml:context>
    <inkml:brush xml:id="br0">
      <inkml:brushProperty name="width" value="0.025" units="cm"/>
      <inkml:brushProperty name="height" value="0.025" units="cm"/>
    </inkml:brush>
  </inkml:definitions>
  <inkml:trace contextRef="#ctx0" brushRef="#br0">38 479 12364,'-7'8'2765,"4"-7"-2096,1 1 0,-1 1 0,1-1-1,0 0 1,0 1 0,0-1 0,0 1 0,0 0 0,0-1 0,1 1 0,-1 0-1,1 0 1,0 0 0,0 0 0,0 0 0,-1 4 0,4-7-484,-1 0 1,1 0 0,0 0-1,-1 0 1,1 0-1,-1-1 1,1 1 0,-1-1-1,1 1 1,-1-1-1,1 1 1,2-2 0,12-8 154,0 0 1,-1-1 0,0 0 0,-1-1-1,18-20 1,61-76 1416,-78 91-1704,37-53-53,-2-2 0,51-97 0,-96 162 0,-3 11 0,-5 26 0,-13 43 0,0-7 0,1-10 0,3 1 0,2 0 0,-4 92 0,16-141-67,2-11-213,-4 2 169,1-1 1,-1 1-1,1 0 0,-1-1 1,0 1-1,0-1 0,1 1 1,-1-1-1,0 1 0,0-1 0,0 1 1,-1 0-1,1-1 0,-1-1 1,-1-3-1429,-2-1 0,1 1-1,-1-1 1,0 1 0,0 1 0,0-1 0,-1 0 0,0 1 0,-7-6 0,-23-18-4445,1 4 5235,18 13 3644,-21-9 11006,40 21-12134,45 0 341,88-14-1,-44-8-5486,-75 16 502,-1 0 0,0-1 1,18-12-1,1-6-9199</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52.629"/>
    </inkml:context>
    <inkml:brush xml:id="br0">
      <inkml:brushProperty name="width" value="0.025" units="cm"/>
      <inkml:brushProperty name="height" value="0.025" units="cm"/>
    </inkml:brush>
  </inkml:definitions>
  <inkml:trace contextRef="#ctx0" brushRef="#br0">1 59 6374,'0'0'19074,"12"-8"-17542,37-28-459,-46 34-1002,0 0-1,0 1 0,0-1 1,0 1-1,0-1 0,0 1 1,0 0-1,0 0 1,1 1-1,-1-1 0,5 0 1,-7 1-61,0 0 0,0 0 0,0 0 0,-1 1 0,1-1 0,0 0 0,0 0 0,0 1 0,-1-1 0,1 1 0,0-1 0,0 0 0,-1 1 0,1-1 0,0 1 0,-1 0 0,1-1 0,-1 1 0,1-1 1,-1 1-1,1 0 0,-1 0 0,1-1 0,-1 1 0,1 0 0,-1 1 0,1 2 2,-1-1 1,1 0 0,-1 1 0,0-1-1,0 1 1,0-1 0,-1 1-1,1-1 1,-1 0 0,0 1-1,0-1 1,0 0 0,-1 0-1,1 1 1,-4 4 0,-6 10 110,4-10-69,2 1 0,-1 1 0,1-1 0,0 1 0,1-1 0,0 1 0,-5 20 0,9-29-36,0 0 1,1-1-1,-1 1 1,0 0-1,1-1 1,-1 1-1,0 0 1,1-1-1,-1 1 1,0-1-1,1 1 0,-1-1 1,1 1-1,-1-1 1,1 1-1,0-1 1,-1 1-1,1-1 1,-1 0-1,1 1 1,0-1-1,-1 0 0,1 0 1,0 1-1,-1-1 1,1 0-1,0 0 1,-1 0-1,1 0 1,0 0-1,-1 0 1,1 0-1,0 0 0,0 0 1,-1 0-1,1 0 1,0 0-1,-1-1 1,1 1-1,0 0 1,-1 0-1,2-1 1,33-9 580,-19 2-536,0-1 0,-1 0 0,0-1 0,-1-1 0,0 0 0,0-1 0,-1 0 0,-1-1 0,21-28 0,-24 29-253,-16 27-142,-11 26-59,16-36 407,1-1 1,0 1-1,0 0 0,1-1 0,0 1 0,-1 0 0,1-1 0,1 1 1,-1 0-1,1-1 0,1 8 0,-1-10-4,0 0-1,1-1 1,-1 1-1,0 0 1,1-1 0,-1 1-1,1-1 1,-1 1-1,1-1 1,0 0 0,-1 0-1,1 1 1,0-1-1,0-1 1,0 1 0,0 0-1,0 0 1,0-1 0,0 1-1,0-1 1,0 0-1,0 1 1,1-1 0,-1 0-1,0 0 1,4-1 0,1 0 22,1 0 0,0 0 0,0-1 1,-1 0-1,1-1 0,-1 1 1,0-1-1,0-1 0,0 1 0,0-1 1,11-9-1,-15 11-20,0 0-1,0 0 1,-1 0-1,1 0 1,0-1 0,-1 0-1,0 1 1,0-1-1,1 0 1,-1 0 0,-1 0-1,1 0 1,0 0-1,-1-1 1,0 1 0,0 0-1,0-1 1,0 1-1,0-1 1,-1 1 0,1-1-1,-1 1 1,0-1 0,0 0-1,-1 1 1,1-1-1,-1 1 1,-1-5 0,1 6-6,0 1 0,0 0 0,0 0 1,0 0-1,0 0 0,-1 0 1,1 0-1,0 0 0,-1 1 0,1-1 1,0 0-1,-1 1 0,1-1 1,-1 1-1,1 0 0,-1-1 0,1 1 1,-1 0-1,1 0 0,-1 0 1,1 0-1,-1 0 0,0 0 0,1 0 1,-1 1-1,1-1 0,-1 1 1,-2 0-1,2-1-2,1 1 1,-1-1-1,0 1 1,0-1-1,1 1 1,-1-1 0,0 1-1,1 0 1,-1 0-1,1 0 1,-1 0-1,1 0 1,-1 0-1,1 0 1,0 1-1,0-1 1,-1 0-1,1 1 1,0-1-1,0 1 1,0-1-1,1 1 1,-1 0-1,0-1 1,1 1-1,-2 2 1,3-4-7,0 1 0,0-1 0,-1 1 0,1-1 0,0 0 0,0 1 0,0-1 0,-1 0 0,1 1 0,0-1 0,0 0 0,0 0 0,0 0 0,0 0 0,0 0 0,-1 0 0,1 0 0,0 0 0,0 0 0,0 0 0,0-1 0,0 1 0,-1 0 0,1 0 0,1-1 0,24-7 0,2-14 0,-25 19 0,1-1 0,-1 1 0,1 0 0,0 1 0,0-1 0,0 1 0,8-5 0,-8 53 0,-4-45-116,0 1 0,0-1 0,0 1 0,0-1 0,1 1 1,-1-1-1,1 0 0,-1 1 0,1-1 0,-1 1 0,1-1 0,0 0 0,0 1 0,0-1 0,0 0 0,0 0 0,0 0 1,0 0-1,0 0 0,0 0 0,0 0 0,1 0 0,-1 0 0,0 0 0,1-1 0,-1 1 0,0-1 0,1 1 1,-1-1-1,1 1 0,-1-1 0,1 0 0,2 1 0,2-2-1007,1 0 0,0-1 0,-1 1 1,1-1-1,-1 0 0,9-5 0,30-6-4340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53.157"/>
    </inkml:context>
    <inkml:brush xml:id="br0">
      <inkml:brushProperty name="width" value="0.025" units="cm"/>
      <inkml:brushProperty name="height" value="0.025" units="cm"/>
    </inkml:brush>
  </inkml:definitions>
  <inkml:trace contextRef="#ctx0" brushRef="#br0">32 155 6150,'2'-9'1810,"2"-10"-1323,10-40-914,-12 54-6,0 0 0,0 1 0,0-1 0,0 1 0,1-1 0,0 1 0,0 0 0,0 0 0,1 0 0,6-5-1,3-2-2598,5 7 26012,-20 12-19992,-2 3-3753,-8 19 2512,1 1 0,-12 57 1,19-62-1384,0 2 1,2-1-1,1 46 0,3-66-330,-1 0-1,1 0 0,0 0 0,0 0 1,0-1-1,1 1 0,0-1 0,1 1 1,-1-1-1,1 0 0,0-1 1,8 9-1,-35-56 175,13 31-208,-1 0 0,0 0 0,0 2 0,-14-10 0,25 19 0,-1 0 0,1 0 0,-1-1 0,1 1 0,-1 0 0,1 0 0,0-1 0,-1 1 0,1 0 0,-1-1 0,1 1 0,0 0 0,-1-1 0,1 1 0,0-1 0,0 1 0,-1 0 0,1-1 0,0 1 0,0-1 0,0 1 0,-1-1 0,1 1 0,0-1 0,0 1 0,0-1 0,0 1 0,0-1 0,0 1 0,0-1 0,0 1 0,0-1 0,0 1 0,0-1 0,0 1 0,0-1 0,1 1 0,-1-1 0,0 1 0,0 0 0,1-1 0,-1 1 0,0-1 0,0 1 0,1 0 0,-1-1 0,0 1 0,1-1 0,-1 1 0,1 0 0,-1 0 0,0-1 0,1 1 0,-1 0 0,1 0 0,-1-1 0,1 1 0,-1 0 0,1 0 0,-1 0 0,1 0 0,39-12 0,-29 9 0,11-3 15,-15 5-88,1-1 0,-1 0 0,1-1 0,-1 0 0,0 0 0,10-6 0,-14 2-3108,-8 0-3504,-9 1-1146</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53.500"/>
    </inkml:context>
    <inkml:brush xml:id="br0">
      <inkml:brushProperty name="width" value="0.025" units="cm"/>
      <inkml:brushProperty name="height" value="0.025" units="cm"/>
    </inkml:brush>
  </inkml:definitions>
  <inkml:trace contextRef="#ctx0" brushRef="#br0">0 26 16432,'0'0'11659,"58"-25"-14798,-42 27-3908</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53.844"/>
    </inkml:context>
    <inkml:brush xml:id="br0">
      <inkml:brushProperty name="width" value="0.025" units="cm"/>
      <inkml:brushProperty name="height" value="0.025" units="cm"/>
    </inkml:brush>
  </inkml:definitions>
  <inkml:trace contextRef="#ctx0" brushRef="#br0">95 0 18097,'0'0'9785,"-10"9"-9229,4-3-437,-6 5 85,0-1 1,-1 0 0,0-1-1,-16 9 1,85-22-525,-46 2-42,0 1-346,1-1-1,0 2 1,19 0-1,-28 0 702,-1 0 0,1 0-1,-1 0 1,1 0 0,-1 1-1,1-1 1,-1 0 0,0 1-1,1-1 1,-1 1 0,0 0-1,1-1 1,-1 1 0,0 0-1,0 0 1,1 0 0,-1-1-1,0 1 1,0 1 0,0-1-1,0 0 1,0 0 0,-1 0-1,1 0 1,0 1 0,0-1-1,-1 0 1,1 1 0,-1-1-1,1 1 1,-1-1 0,0 0-1,1 1 1,-1-1 0,0 2-1,-1 0 184,1-1-1,-1 0 0,0 0 1,0 0-1,0 0 1,0 0-1,0 0 0,-1 0 1,1 0-1,0 0 0,-1 0 1,0-1-1,1 1 0,-1-1 1,0 1-1,0-1 0,0 1 1,0-1-1,0 0 0,-3 1 1,-46 20 1530,50-21-1617,-8 2 11,1 0 1,-1-1 0,0 0-1,0-1 1,1 0 0,-12 0-1,27-14-5225,12-3-138,8-1-1661</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54.202"/>
    </inkml:context>
    <inkml:brush xml:id="br0">
      <inkml:brushProperty name="width" value="0.025" units="cm"/>
      <inkml:brushProperty name="height" value="0.025" units="cm"/>
    </inkml:brush>
  </inkml:definitions>
  <inkml:trace contextRef="#ctx0" brushRef="#br0">134 267 19026,'0'0'3844,"-10"2"-487,-1 1-2896,1-1-1,0 2 0,0-1 0,1 2 0,-17 8 0,22-11-362,1 0 0,0 1 0,0-1 0,-1 1 0,2-1 0,-1 1 0,0 0 0,0 0 0,1 0 0,0 0 0,0 1 0,0-1 0,0 1 0,0-1 0,1 1 0,-1 0 0,1 0 0,0-1 0,0 1 0,0 0 0,0 7 0,2-9-95,-1-1-1,1 1 0,-1-1 1,1 0-1,-1 0 0,1 1 1,0-1-1,0 0 1,0 0-1,-1 0 0,1 0 1,0 1-1,0-1 1,1-1-1,-1 1 0,0 0 1,0 0-1,0 0 0,1-1 1,-1 1-1,0 0 1,1-1-1,-1 1 0,0-1 1,1 0-1,-1 1 1,1-1-1,-1 0 0,0 0 1,1 0-1,-1 0 0,1 0 1,-1 0-1,3-1 1,3 1-12,0 0 0,0-1 0,0 0 0,1 0 0,-1-1 0,8-3 0,-6 1-24,0-2 0,-1 1 0,1-1 0,-1 0 0,-1-1 0,1 0 0,-1 0-1,0 0 1,-1-1 0,0 0 0,0-1 0,-1 1 0,0-1 0,0 0 0,-1 0-1,0-1 1,5-17 0,-2 0 50,0-2 0,-2 1-1,-1-1 1,1-57 0,-4 85-20,-1-1 1,0 1-1,0 0 0,0-1 1,0 1-1,0 0 0,0-1 1,0 1-1,0 0 0,0-1 1,0 1-1,-1 0 0,1-1 1,-1 1-1,1 0 0,-1 0 0,1 0 1,-1-1-1,0 1 0,1 0 1,-1 0-1,0 0 0,0 0 1,0 0-1,0 0 0,0 0 1,0 1-1,0-1 0,0 0 1,0 0-1,0 1 0,0-1 1,-1 1-1,1-1 0,0 1 1,0-1-1,-1 1 0,1 0 1,0 0-1,-1 0 0,1 0 1,-3 0-1,0 0 10,0 2 1,1-1-1,-1 0 1,0 1-1,0-1 1,1 1-1,-1 0 1,1 0-1,-1 1 0,1-1 1,0 1-1,0-1 1,-3 5-1,-1-1 83,1 0 0,0 1 0,0 0-1,0 0 1,1 0 0,0 1 0,1-1-1,-1 1 1,2 0 0,-1 1 0,1-1-1,0 1 1,1-1 0,0 1 0,-1 12-1,3-20-79,0 1 0,1-1 0,-1 0 0,1 1 0,-1-1 0,1 1 0,-1-1 0,1 0 0,0 0 0,0 1 0,0-1 0,0 0 0,0 0 0,0 0 0,0 0 0,0 0-1,0 0 1,0 0 0,1 0 0,-1-1 0,0 1 0,1 0 0,-1-1 0,1 1 0,-1-1 0,0 1 0,1-1 0,-1 0 0,1 0 0,-1 0 0,1 0 0,1 0 0,62 1-324,-46-2-176,-5 1 154,15 3-259,-28-3 609,0 1 0,0 0 0,0 0 0,0 0 1,0-1-1,0 1 0,-1 0 0,1 0 0,0 0 1,-1 0-1,1 1 0,-1-1 0,1 0 0,-1 0 1,0 0-1,1 0 0,-1 0 0,0 1 0,0-1 1,0 0-1,0 0 0,0 0 0,0 1 0,0 1 1,-5 140 236,5-143-509,0 1 0,1-1 0,-1 0 0,0 1 0,0-1 0,0 0 0,0 1 0,1-1 0,-1 0 0,0 1 0,0-1 0,1 0 0,-1 1 0,0-1 0,1 0 0,-1 0 0,0 1 0,1-1 1,-1 0-1,0 0 0,1 0 0,-1 0 0,1 1 0,-1-1 0,0 0 0,1 0 0,-1 0 0,1 0 0,-1 0 0,0 0 0,1 0 0,-1 0 0,1 0 0,-1 0 0,0 0 0,1 0 0,-1-1 0,1 1 0,-1 0 1,0 0-1,1 0 0,-1 0 0,0-1 0,1 1 0,-1 0 0,0 0 0,1-1 0,-1 1 0,1-1 0,15-10-9186</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55.212"/>
    </inkml:context>
    <inkml:brush xml:id="br0">
      <inkml:brushProperty name="width" value="0.025" units="cm"/>
      <inkml:brushProperty name="height" value="0.025" units="cm"/>
    </inkml:brush>
  </inkml:definitions>
  <inkml:trace contextRef="#ctx0" brushRef="#br0">77 283 10570,'0'0'16880,"-10"2"-15263,7-2-1566,0 0 0,0 1 0,0-1-1,0 1 1,1 0 0,-1 0 0,0 0-1,0 0 1,0 0 0,1 1-1,-1-1 1,1 1 0,-1 0 0,1 0-1,-1 0 1,1 0 0,0 0-1,0 0 1,0 0 0,0 1 0,1-1-1,-1 1 1,1 0 0,-1-1-1,1 1 1,0 0 0,0 0 0,0 0-1,0 0 1,1 0 0,-1 0-1,1 0 1,-1 3 0,1-6-71,0 1 0,0-1 0,0 1 1,0-1-1,0 1 0,1-1 0,-1 1 0,0-1 1,0 1-1,0-1 0,0 0 0,0 1 0,1-1 0,-1 1 1,0-1-1,0 0 0,1 1 0,-1-1 0,0 1 1,1-1-1,-1 0 0,0 1 0,1-1 0,-1 0 1,0 0-1,1 1 0,-1-1 0,1 0 0,-1 0 1,1 0-1,-1 0 0,1 1 0,20-4-291,15-15 91,-31 13 69,0 1 1,0-1-1,-1 1 1,0-1 0,0 0-1,0-1 1,0 1-1,-1-1 1,0 0 0,0 0-1,-1 0 1,1 0-1,-1 0 1,-1 0-1,1-1 1,0-6 0,-22 44 358,17-23-83,0 0 0,0 0 0,0 0 0,1 0 1,1 1-1,-1-1 0,1 1 0,0 8 0,1-17-101,0 1 0,0 0-1,1-1 1,-1 1 0,0-1 0,0 1-1,0-1 1,0 1 0,1-1-1,-1 1 1,0-1 0,0 1 0,1-1-1,-1 1 1,0-1 0,1 1-1,-1-1 1,1 0 0,-1 1 0,1-1-1,-1 0 1,0 1 0,1-1 0,-1 0-1,1 0 1,-1 1 0,1-1-1,0 0 1,-1 0 0,1 0 0,-1 0-1,1 0 1,-1 0 0,1 0-1,-1 0 1,1 0 0,0 0 0,-1 0-1,1 0 1,-1 0 0,1 0 0,-1 0-1,1 0 1,-1-1 0,1 1-1,-1 0 1,2-1 0,26-13 492,-16 3-477,-1 0 1,0-1-1,0-1 0,-1 0 0,11-19 0,38-77-717,-40 70 326,-4 11-42,-13 23 111,-11 18 303,-5 11 177,0 1 0,1 1 0,2 0 0,1 1 0,1 0 0,1 0 0,1 1 0,2 0 0,1 1 0,-1 45 0,-2 22 204,13-113-340,0 0 1,2 1-1,10-19 1,9-16-20,0-10-70,107-221-547,-144 301 578,-69 132-204,72-134 371,0 0 1,1 0-1,1 1 0,1 0 0,0 0 0,1 0 0,0 22 1,3-40-162,0 1 0,-1 0 0,1-1 0,0 1 0,0-1 0,0 1 0,0-1 0,0 1 1,0 0-1,0-1 0,0 1 0,0-1 0,0 1 0,0 0 0,0-1 0,1 1 0,-1-1 1,0 1-1,0-1 0,1 1 0,-1-1 0,0 1 0,1-1 0,-1 1 0,0-1 0,1 1 1,-1-1-1,1 1 0,-1-1 0,1 0 0,-1 1 0,1-1 0,-1 0 0,1 0 0,-1 1 1,1-1-1,-1 0 0,1 0 0,-1 0 0,1 1 0,0-1 0,-1 0 0,1 0 0,-1 0 1,1 0-1,-1 0 0,1 0 0,0 0 0,-1 0 0,1-1 0,0 1 0,2-1 16,-1 0-1,0 0 0,0 0 0,0-1 0,0 1 0,-1-1 0,1 1 0,0-1 1,0 1-1,-1-1 0,3-3 0,1-4-24,-1 0 0,0 0 0,0-1 0,-1 1 0,-1-1 0,1 0 0,-2 1 0,1-1 0,-1 0 0,-1 0 0,0 0 0,0 0 0,-1 0 0,0 0 0,-3-12 0,-9 5 0,13 17 0,0 0 0,-1-1 0,1 1 0,0 0 0,-1 0 0,1 0 0,0 0 0,-1 0 0,1 0 0,0 0 0,-1 0 0,1 0 0,0 0 0,-1 0 0,1 0 0,0 0 0,-1 0 0,1 0 0,0 0 0,-1 0 0,1 1 0,0-1 0,-1 0 0,1 0 0,0 0 0,-1 0 0,1 1 0,0-1 0,0 0 0,-1 0 0,1 1 0,0 0 0,-1 0 0,1 0 0,0 0 0,0 0 0,0 0 0,0 0 0,0 0 0,0 0 0,0 0 0,0 0 0,1 0 0,-1 0 0,0 0 0,1 0 0,-1-1 0,0 1 0,1 0 0,-1 0 0,1 0 0,-1 0 0,1-1 0,0 1 0,-1 0 0,1 0 0,0-1 0,0 1 0,-1 0 0,1-1 0,0 1 0,0-1 0,0 1 0,0-1 0,0 0 0,-1 1 0,1-1 0,0 0 0,0 0 0,2 1 0,2 1-5,0 0 1,0-1-1,0 1 1,0-1-1,0 0 1,0 0-1,0-1 1,0 0-1,1 0 1,-1 0-1,0 0 1,0-1-1,0 0 1,0 0-1,8-3 1,-5 1-14,0-1 0,0 0 1,-1 0-1,1-1 1,-1 0-1,0 0 0,-1 0 1,11-11-1,-1-3-19,-1 0 0,-1-1 0,0-1 0,-2 0-1,16-37 1,-22 41 48,-6 17-10,0 0-1,0 0 1,0-1 0,0 1-1,0 0 1,1 0 0,-1 0 0,0 0-1,0 0 1,0-1 0,0 1-1,0 0 1,0 0 0,0 0-1,0 0 1,0 0 0,0-1 0,0 1-1,0 0 1,0 0 0,0 0-1,0 0 1,0-1 0,0 1-1,0 0 1,0 0 0,0 0 0,0 0-1,0-1 1,0 1 0,0 0-1,-1 0 1,1 0 0,0 0-1,0 0 1,0-1 0,0 1 0,0 0-1,0 0 1,0 0 0,-1 0-1,1 0 1,0 0 0,0 0-1,0 0 1,0 0 0,0 0 0,-1-1-1,1 1 1,0 0 0,0 0-1,0 0 1,0 0 0,-1 0-1,1 0 1,0 0 0,0 0 0,0 0-1,0 0 1,-1 0 0,1 1-1,0-1 1,0 0 0,0 0-1,0 0 1,-1 0 0,1 0 0,0 0-1,-8 6 37,-9 15 3,0 1 0,1 0 0,1 2-1,2 0 1,0 0 0,2 1 0,0 1-1,-12 47 1,21-66-40,0 0 0,0 0 0,1-1 0,0 1 0,0 0 0,1 0 0,0 8 0,1-14 0,-1 1 0,0 0 0,1-1 0,0 1 0,-1 0 0,1-1 0,0 1 0,0-1 0,-1 1 0,1-1 0,0 0 0,0 1 0,1-1 0,-1 0 0,0 0 0,0 1 0,1-1 0,-1 0 0,1 0 0,-1-1 0,1 1 0,-1 0 0,1 0 0,-1-1 0,1 1 0,0-1 0,-1 1 0,1-1 0,0 0 0,-1 0 0,1 0 0,3 0 0,55 1-3116,-53-1 2053,-1-1 0,1 0 0,0 0 0,0-1 0,-1 0 0,1 0 0,-1 0 0,1-1 0,-1 0 0,11-8 0,5-6-12379</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55.559"/>
    </inkml:context>
    <inkml:brush xml:id="br0">
      <inkml:brushProperty name="width" value="0.025" units="cm"/>
      <inkml:brushProperty name="height" value="0.025" units="cm"/>
    </inkml:brush>
  </inkml:definitions>
  <inkml:trace contextRef="#ctx0" brushRef="#br0">2 0 11115,'0'10'9480,"-2"-3"-4483,2-1-769,0-2-2178,0 1-1153,9-5-897,0-2-2530,1-14-7528</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56.263"/>
    </inkml:context>
    <inkml:brush xml:id="br0">
      <inkml:brushProperty name="width" value="0.025" units="cm"/>
      <inkml:brushProperty name="height" value="0.025" units="cm"/>
    </inkml:brush>
  </inkml:definitions>
  <inkml:trace contextRef="#ctx0" brushRef="#br0">310 22 7015,'0'0'13725,"-9"-4"-10805,4 1-2731,0 0 1,0 1 0,0 0 0,-1 0 0,1 1-1,0 0 1,-1-1 0,1 2 0,-1-1 0,1 1-1,-1-1 1,1 2 0,-1-1 0,1 1-1,-1-1 1,1 1 0,-1 1 0,1-1 0,-9 5-1,-1 1 72,0 1 0,1 0 0,0 1 0,1 1 0,0 0 0,0 1 0,1 1-1,-11 12 1,17-16-126,0 0 0,1 0-1,0 0 1,0 1-1,1 0 1,0 0-1,0 0 1,1 0 0,0 0-1,1 1 1,0-1-1,0 1 1,1 0 0,0 19-1,2-26-123,-1 1 1,1-1-1,0 1 0,0 0 1,1-1-1,-1 0 0,0 1 0,1-1 1,0 0-1,0 0 0,0 0 1,0 0-1,1 0 0,-1 0 0,1-1 1,-1 1-1,1-1 0,0 0 1,0 1-1,0-1 0,1-1 1,-1 1-1,0 0 0,1-1 0,-1 0 1,0 0-1,1 0 0,6 1 1,-2 0 2,1 0 1,-1-1-1,1 0 1,0-1-1,-1 0 1,1 0-1,0-1 1,-1 0-1,1 0 1,-1-1-1,13-4 1,-20 6-8,1-1 0,0 1 1,0-1-1,0 0 0,-1 0 0,1 0 1,-1 0-1,1 0 0,0 0 1,-1 0-1,0 0 0,1-1 0,-1 1 1,0 0-1,0-1 0,1 1 0,-1-1 1,0 0-1,-1 1 0,1-1 0,0 0 1,0 1-1,-1-1 0,1 0 0,-1 0 1,1 0-1,-1 0 0,0 1 1,0-1-1,0 0 0,0 0 0,0 0 1,0 0-1,-1 0 0,1 0 0,0 1 1,-1-1-1,0 0 0,1 0 0,-1 1 1,0-1-1,0 0 0,0 1 1,0-1-1,0 1 0,0-1 0,0 1 1,-1-1-1,1 1 0,-1 0 0,1 0 1,-1 0-1,1 0 0,-1 0 0,1 0 1,-1 0-1,0 0 0,0 0 0,1 1 1,-3-1-1,-5-2-7,1 1 0,-1 0 0,0 0 0,0 1 0,0 0 0,1 1 0,-1 0 0,0 0 0,-15 3 0,14 3 0,18-2 0,19-2 0,-16-3 0,0-1 0,-1 0 0,1-1 0,0 0 0,14-7 0,-15 6 0,0 0 0,1 1 0,0 0 0,21-3 0,-31 7-1,-1-1 0,1 1 0,-1-1 1,1 1-1,-1-1 0,1 1 0,-1 0 0,1-1 0,-1 1 0,0 0 1,1-1-1,-1 1 0,0 0 0,0 0 0,0-1 0,1 1 0,-1 0 0,0 0 1,0-1-1,0 1 0,0 0 0,0 0 0,0 0 0,-1-1 0,1 1 1,0 0-1,0 0 0,0-1 0,-1 1 0,1 0 0,-6 27 7,-15 26 18,15-41-25,0 1 1,2-1 0,-1 1-1,2 0 1,-1 0-1,-1 24 1,5-37-7,0-1 0,0 0 1,0 0-1,0 1 0,0-1 0,0 0 0,0 0 1,0 1-1,0-1 0,0 0 0,1 0 0,-1 0 1,0 1-1,0-1 0,0 0 0,0 0 0,0 0 1,0 1-1,1-1 0,-1 0 0,0 0 0,0 0 1,0 0-1,0 0 0,1 1 0,-1-1 0,0 0 1,0 0-1,1 0 0,-1 0 0,0 0 0,0 0 1,0 0-1,1 0 0,-1 0 0,0 0 0,0 0 1,1 0-1,-1 0 0,0 0 0,1 0 0,14-4-887,10-12-2944,-1-7-3508,3-3-4601</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56.805"/>
    </inkml:context>
    <inkml:brush xml:id="br0">
      <inkml:brushProperty name="width" value="0.025" units="cm"/>
      <inkml:brushProperty name="height" value="0.025" units="cm"/>
    </inkml:brush>
  </inkml:definitions>
  <inkml:trace contextRef="#ctx0" brushRef="#br0">129 1 19282,'0'0'3032,"-10"2"-95,4-1-2804,0 1 0,0 0 0,0 0 1,0 0-1,1 1 0,-1 0 0,1 0 0,-1 1 1,1-1-1,0 1 0,0 0 0,1 0 1,-1 1-1,1 0 0,0-1 0,0 1 1,0 1-1,1-1 0,0 0 0,0 1 1,0 0-1,1 0 0,-3 10 0,3-8-102,0 1 0,0-1-1,1 1 1,1 0 0,0-1-1,0 1 1,0 0 0,1-1-1,0 1 1,1 0 0,0-1-1,0 1 1,1-1 0,0 0-1,7 13 1,-6-15 29,0-1 1,0 1-1,0-1 1,0 0-1,1-1 1,-1 1-1,1-1 0,1 0 1,-1 0-1,0 0 1,1-1-1,0 0 1,0 0-1,0 0 1,0-1-1,0 0 0,1 0 1,-1-1-1,0 0 1,1 0-1,9 0 1,-11 0-47,0-1 0,0 0 0,1 0 0,-1-1 1,0 1-1,0-1 0,5-2 0,-8 3-1,-1-1-1,0 1 0,0-1 0,0 0 1,0 1-1,0-1 0,0 0 0,0 0 1,0 0-1,0 1 0,0-1 0,-1 0 1,1 0-1,0-1 0,-1 1 1,1 0-1,0 0 0,-1 0 0,1 0 1,-1 0-1,0-1 0,1 1 0,-1 0 1,0 0-1,0-1 0,0 1 0,0 0 1,0 0-1,0-1 0,0 1 1,0 0-1,0 0 0,-1-1 0,1 1 1,-1-2-1,0 1 30,-1-1 0,1 1 0,0 0 0,-1 0 0,1 0 0,-1 0 1,1 0-1,-1 0 0,0 1 0,0-1 0,0 1 0,0-1 0,0 1 0,0 0 0,0-1 0,0 1 1,-1 0-1,1 0 0,0 1 0,-1-1 0,1 0 0,-1 1 0,-3-1 0,-64-3 874,63 4-899,6-1-17,0 1 0,1 0 0,-1 0 0,0 0 0,0-1 0,0 1 0,0 0 0,0 0 0,1 0 0,-1 0 0,0 1 0,0-1 0,0 0 0,0 0 0,0 0 0,1 1 0,-1-1 0,0 1 0,0-1 0,0 0 0,1 1 0,-1-1 0,0 1 0,1 0 0,-1-1 0,0 1 0,1-1 0,-1 1 0,1 0 0,-1 0 0,1-1 0,-1 1 0,1 0 0,0 0 0,-1 1 0,1-1 0,1 0 0,0 0 0,0 0 0,-1 0 0,1-1 0,0 1 0,0 0 0,0 0 0,0-1 0,0 1 0,0 0 0,0-1 0,0 1 0,0-1 0,0 1 0,1-1 0,-1 1 0,0-1 0,0 0 0,0 0 0,1 0 0,-1 0 0,0 0 0,0 0 0,0 0 0,3 0 0,8-1 0,1 0 0,-1 0 0,0-1 0,0-1 0,0 0 0,0-1 0,0 0 0,-1-1 0,1 0 0,-1-1 0,0 0 0,-1-1 0,0 0 0,10-9 0,-24 26 0,0-1 0,0 1 0,1 0 0,0 0 0,1 0 0,0 0 0,0 12 0,24-8 0,-18-13 0,-1 1 0,1-1 0,-1 1 0,0 0 0,0-1 0,0 1 0,0 1 0,0-1 0,3 4 0,-4 0-358,0 0 0,0 0 0,-1 1 0,0-1 0,0 0 0,-1 1 0,1-1 0,-1 0 0,-1 1 0,1-1 0,-1 0 0,0 1 0,-1-1 0,1 0 0,-1 0 1,-1 0-1,-5 11 0,3-8-6684</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05.147"/>
    </inkml:context>
    <inkml:brush xml:id="br0">
      <inkml:brushProperty name="width" value="0.025" units="cm"/>
      <inkml:brushProperty name="height" value="0.025" units="cm"/>
    </inkml:brush>
  </inkml:definitions>
  <inkml:trace contextRef="#ctx0" brushRef="#br0">0 1 7944,'0'0'18801,"8"56"-17359,-8-20-898,0 3-352,0 1-128,0-1-32,0-6 0,0-1-320,0-6-673,0-4-1185,0-7-1313,0-4-2050,-8-4-5478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4:20.051"/>
    </inkml:context>
    <inkml:brush xml:id="br0">
      <inkml:brushProperty name="width" value="0.025" units="cm"/>
      <inkml:brushProperty name="height" value="0.025" units="cm"/>
    </inkml:brush>
  </inkml:definitions>
  <inkml:trace contextRef="#ctx0" brushRef="#br0">761 54 13100,'-12'-7'5285,"1"0"-4666,1 1 0,-1 1 0,0-1 0,0 2 0,-1 0-1,1 0 1,-1 1 0,0 0 0,0 1 0,0 1 0,0 0 0,-17 1-1,7 3-235,1 1-1,-1 1 1,1 1-1,0 1 1,0 1-1,1 1 1,0 1-1,1 0 0,-32 24 1,13-7-121,1 3 1,2 1-1,-49 55 0,66-64-256,0 0-1,2 1 0,0 1 1,2 0-1,0 1 1,-14 39-1,22-48-12,1 0 0,1 1 0,0-1-1,1 1 1,1 0 0,0 0 0,2 0 0,0 0 0,1 0 0,0 0-1,8 33 1,-6-40-1,0 0 0,1-1 0,1 0 1,-1 0-1,1 0 0,1 0 0,0-1 0,0 0 0,0 0 0,1 0 0,1-1 0,-1 0 0,1-1 0,0 1 0,0-1 1,1-1-1,0 0 0,0 0 0,0-1 0,0 0 0,1 0 0,0-1 0,19 3 0,-4-1 26,1-1-1,0-2 1,0 0-1,0-2 1,0-1 0,0-1-1,-1-1 1,36-9-1,-21 1 96,-1-2 0,0-1 0,-1-2 0,0-2 1,-2-1-1,56-39 0,-70 42-51,-2 0 1,0 0-1,-1-2 1,0-1 0,-2 0-1,0-1 1,-1-1 0,-2 0-1,0-1 1,-1-1-1,17-40 1,-25 50-63,-1-1 0,-1 1 0,0-1 0,0 0 0,-2 0 0,0 0 0,0 0 0,-1 0 0,-1 0 0,-4-25 0,3 29 0,-1 0 0,-1 0 0,1 1 0,-1-1 0,-1 1 0,0 0 0,0 0 0,-1 1 0,0 0 0,0 0 0,-1 0 0,0 0 0,-1 1 0,1 1 0,-11-8 0,3 4-139,0 1 1,0 1-1,-1 0 1,0 1-1,-1 1 1,0 0-1,0 2 1,0-1-1,0 2 0,-1 1 1,1 0-1,-1 1 1,1 0-1,-1 2 1,0 0-1,-21 5 0,0 2-775,0 2 0,0 2-1,1 1 1,0 2-1,-69 39 1,21-4-6683</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05.492"/>
    </inkml:context>
    <inkml:brush xml:id="br0">
      <inkml:brushProperty name="width" value="0.025" units="cm"/>
      <inkml:brushProperty name="height" value="0.025" units="cm"/>
    </inkml:brush>
  </inkml:definitions>
  <inkml:trace contextRef="#ctx0" brushRef="#br0">1 1 16496,'0'0'7142,"54"29"-6021,-21-25-288,2 1-512,1-3-257,-1-1-64,-5 0-609,-4-1-1313,-8 0-384,-6 0-641,-8 0-1121</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05.865"/>
    </inkml:context>
    <inkml:brush xml:id="br0">
      <inkml:brushProperty name="width" value="0.025" units="cm"/>
      <inkml:brushProperty name="height" value="0.025" units="cm"/>
    </inkml:brush>
  </inkml:definitions>
  <inkml:trace contextRef="#ctx0" brushRef="#br0">0 79 18033,'0'0'4292,"81"-13"-1345,-34 6-1185,5-2-449,7 0-865,-2 1-384,-1-3-1345,-7 0-2979,-6 1-2947</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06.207"/>
    </inkml:context>
    <inkml:brush xml:id="br0">
      <inkml:brushProperty name="width" value="0.025" units="cm"/>
      <inkml:brushProperty name="height" value="0.025" units="cm"/>
    </inkml:brush>
  </inkml:definitions>
  <inkml:trace contextRef="#ctx0" brushRef="#br0">169 1 10858,'0'0'14980,"-11"11"-14713,-10 8-221,-59 58 141,73-70 51,1 1 0,-1 0 0,1 0 0,0 0 0,1 1 0,0 0 0,0 0 0,-5 16 0,10-24-228,0 0-1,0-1 1,1 1-1,-1 0 1,0 0-1,0 0 0,0-1 1,0 1-1,1 0 1,-1 0-1,0-1 1,1 1-1,-1 0 1,0-1-1,1 1 1,-1 0-1,1-1 0,-1 1 1,1-1-1,-1 1 1,1-1-1,0 1 1,-1-1-1,1 1 1,0-1-1,-1 1 1,1-1-1,0 0 0,-1 1 1,1-1-1,0 0 1,0 0-1,-1 0 1,1 0-1,0 1 1,0-1-1,0 0 1,-1 0-1,2-1 0,41 2 86,-33-1-66,6 0-21,0-1-250,0 2 1,0-1 0,0 2 0,20 4 0,-33-5 212,0-1-1,0 1 1,0 0 0,-1 0-1,1 0 1,0 1-1,0-1 1,-1 0 0,1 1-1,-1 0 1,1 0 0,-1 0-1,0 0 1,0 0-1,1 0 1,-2 1 0,1-1-1,0 0 1,0 1 0,-1 0-1,1-1 1,-1 1-1,0 0 1,0 0 0,0 0-1,0 0 1,-1 0 0,1 6-1,-1-3 180,0 0-1,0 0 1,-1 0 0,0 0-1,0 0 1,-1 0-1,0 0 1,0 0 0,0 0-1,-1-1 1,0 1-1,0-1 1,0 0 0,-1 0-1,1 0 1,-1 0 0,0 0-1,-1-1 1,1 0-1,-1 0 1,0 0 0,0-1-1,0 1 1,0-1-1,-1 0 1,1-1 0,-1 1-1,0-1 1,0 0 0,0-1-1,0 1 1,0-1-1,0 0 1,0-1 0,0 0-1,0 0 1,-1 0-1,-6-1 1,13 1-243,-1 0 0,0 0 0,0 0 1,1 0-1,-1 0 0,0-1 0,0 1 0,0 0 0,1 0 0,-1 0 1,0-1-1,1 1 0,-1 0 0,0-1 0,1 1 0,-1-1 0,0 1 0,1-1 1,-1 1-1,1-1 0,-1 1 0,1-1 0,-1 0 0,1 1 0,-1-1 1,1 0-1,-1 1 0,1-1 0,0 0 0,0 0 0,-1 1 0,1-1 1,0 0-1,0 0 0,0 1 0,0-1 0,0 0 0,0 0 0,0 0 1,0 1-1,0-1 0,0-1 0,1 0-414,0 0 0,-1 0-1,1-1 1,0 1 0,0 0 0,0 0 0,0 0 0,1 0 0,-1 1-1,0-1 1,1 0 0,-1 0 0,4-2 0,17-12-6305</inkml:trace>
  <inkml:trace contextRef="#ctx0" brushRef="#br0" timeOffset="1">461 162 18289,'0'0'11659,"51"0"-11466,-29 0-97,3 0-1378,-1 0-2017,-3-2-384,-7 0-737,-5-2-3011</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06.538"/>
    </inkml:context>
    <inkml:brush xml:id="br0">
      <inkml:brushProperty name="width" value="0.025" units="cm"/>
      <inkml:brushProperty name="height" value="0.025" units="cm"/>
    </inkml:brush>
  </inkml:definitions>
  <inkml:trace contextRef="#ctx0" brushRef="#br0">0 77 16816,'0'0'6983,"76"-4"-6471,-39-8-320,1-1-288,-7-3-2723,0 1-3010,-5-1-5382</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06.913"/>
    </inkml:context>
    <inkml:brush xml:id="br0">
      <inkml:brushProperty name="width" value="0.025" units="cm"/>
      <inkml:brushProperty name="height" value="0.025" units="cm"/>
    </inkml:brush>
  </inkml:definitions>
  <inkml:trace contextRef="#ctx0" brushRef="#br0">102 0 18578,'0'0'2856,"-7"10"-225,-12 18-567,-21 43-1,34-60-1888,1 1 0,0-1 0,1 1 0,0-1 0,1 1 0,0 0 0,1 0 0,-2 22 0,5-33-151,-1 0 1,1-1-1,0 1 1,-1 0-1,1 0 0,0-1 1,-1 1-1,1 0 1,0-1-1,0 1 1,0 0-1,-1-1 0,1 1 1,0-1-1,0 0 1,0 1-1,0-1 1,0 0-1,0 1 1,0-1-1,0 0 0,0 0 1,0 0-1,2 0 1,33 2 282,-29-2-264,97 14 68,-50-6-4023,-44-7 330,-3-1-2146</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07.257"/>
    </inkml:context>
    <inkml:brush xml:id="br0">
      <inkml:brushProperty name="width" value="0.025" units="cm"/>
      <inkml:brushProperty name="height" value="0.025" units="cm"/>
    </inkml:brush>
  </inkml:definitions>
  <inkml:trace contextRef="#ctx0" brushRef="#br0">64 2 15278,'0'0'5120,"-5"12"-1810,-10 31-283,-16 75 1,27-95-2930,0 0 1,2 0-1,0 28 1,2-51-101,0 0 1,0 1 0,0-1 0,0 0-1,0 1 1,0-1 0,0 0 0,0 0-1,0 1 1,0-1 0,0 0 0,0 0-1,0 1 1,0-1 0,0 0 0,0 1-1,1-1 1,-1 0 0,0 0 0,0 0-1,0 1 1,0-1 0,0 0 0,1 0-1,-1 1 1,0-1 0,0 0 0,1 0-1,-1 0 1,0 0 0,0 1 0,0-1-1,1 0 1,-1 0 0,0 0 0,1 0-1,-1 0 1,0 0 0,0 0 0,1 0-1,11-7-182,7-15-376,-10 3 108,-1 0 0,-1-1 0,-1 0-1,0 0 1,-2-1 0,0 1 0,-1-1 0,-2 0 0,0-32 0,-4 40 1782,-2 15 381,-2 23-290,7-23-1376,0 0-1,0 1 0,0-1 0,0 0 0,0 1 1,1-1-1,0 0 0,-1 1 0,1-1 1,0 0-1,0 0 0,0 1 0,0-1 0,0 0 1,1 0-1,-1 0 0,1-1 0,-1 1 1,1 0-1,0 0 0,-1-1 0,1 1 0,0-1 1,0 0-1,0 1 0,0-1 0,0 0 0,1 0 1,-1 0-1,0-1 0,0 1 0,1 0 1,-1-1-1,0 0 0,1 1 0,-1-1 0,1 0 1,-1 0-1,0 0 0,1-1 0,-1 1 1,0 0-1,1-1 0,-1 0 0,0 1 0,1-1 1,-1 0-1,0 0 0,0-1 0,0 1 0,0 0 1,2-2-1,3-2 73,-1 0 1,0 0-1,0-1 1,0 0-1,-1 0 1,8-12-1,-8 11-99,0 1-1,0 0 1,1 0-1,-1 0 1,1 0-1,8-5 1,-14 11-24,0 0 0,1 0 0,-1 0 0,0 0 0,0 0 0,0-1 0,1 1 0,-1 0 0,0 0 0,0 0 0,0 0 0,1 0 0,-1 0 0,0 0 0,0 0 0,1 0 0,-1 0 0,0 0 0,0 0 0,0 0 0,1 0 0,-1 0 0,0 1 0,0-1 0,0 0 0,1 0 0,-1 0 0,0 0 0,0 0 0,0 0 0,0 0 0,1 1 0,-1-1 0,0 0 0,0 0 0,0 0 0,0 0 0,0 1 0,1-1 0,-1 0 0,0 0 0,0 0 0,0 1 0,3 15-105,-2 25 111,-1-32 1,0 9-191,0 79 285,0-34-4319,0-60 3245,0 5-1780,4-6-3517,4-2-5010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07.662"/>
    </inkml:context>
    <inkml:brush xml:id="br0">
      <inkml:brushProperty name="width" value="0.025" units="cm"/>
      <inkml:brushProperty name="height" value="0.025" units="cm"/>
    </inkml:brush>
  </inkml:definitions>
  <inkml:trace contextRef="#ctx0" brushRef="#br0">0 1 9449,'0'0'8958,"3"8"-5766,2 7-2109,-1-2-661,0-1-1,1 1 1,0-1 0,1 0-1,9 14 1,-13-24-572,-1 1 0,1-1 0,0 0 0,0 0 0,0 0 1,0 0-1,0 0 0,0 0 0,0-1 0,1 1 0,-1-1 0,1 1 0,-1-1 0,1 0 0,0 0 0,-1 0 1,1 0-1,0-1 0,-1 1 0,1-1 0,0 0 0,0 1 0,0-1 0,0-1 0,-1 1 0,1 0 0,0-1 0,0 1 1,-1-1-1,1 0 0,0 0 0,-1 0 0,4-1 0,-3 0-55,0-1 1,1 1-1,-1-1 0,0 1 1,-1-1-1,1 0 0,0 0 1,-1 0-1,1-1 0,-1 1 1,3-6-1,18-42-1172,-14 32 2856,-7 18 388,-1 9 932,-1-4-2858,0 8 280,0 0 0,1 1 0,0-1 0,5 19 1,-5-27-358,0-1 0,0 1 0,1-1 0,0 0 0,-1 0 1,1 0-1,0 0 0,5 5 0,-5-6-274,0 0 0,0 0 0,1 0 1,-1-1-1,0 1 0,1-1 0,0 0 0,-1 1 0,1-1 0,0 0 0,-1-1 1,6 2-1,16-1-8602</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08.188"/>
    </inkml:context>
    <inkml:brush xml:id="br0">
      <inkml:brushProperty name="width" value="0.025" units="cm"/>
      <inkml:brushProperty name="height" value="0.025" units="cm"/>
    </inkml:brush>
  </inkml:definitions>
  <inkml:trace contextRef="#ctx0" brushRef="#br0">0 55 17585,'0'0'3598,"4"-9"-1388,14-26-75,-18 35-2064,0-1-1,0 1 1,0-1-1,0 1 1,0-1-1,1 1 1,-1-1-1,0 1 1,0-1-1,1 1 1,-1-1-1,0 1 1,1 0-1,-1-1 1,0 1-1,1 0 1,-1-1-1,1 1 1,-1 0-1,1-1 1,-1 1-1,0 0 1,1 0-1,-1-1 0,1 1 1,-1 0-1,1 0 1,-1 0-1,1 0 1,-1 0-1,1 0 1,-1 0-1,1 0 1,0 0-1,-1 0 1,1 0-1,-1 0 1,1 0-1,-1 0 1,1 0-1,-1 1 1,1-1-1,-1 0 1,0 0-1,1 1 1,-1-1-1,1 0 1,-1 1-1,1-1 1,-1 0-1,0 1 1,1-1-1,-1 0 1,0 1-1,1-1 1,-1 1-1,0-1 1,0 1-1,0-1 1,1 1-1,-1-1 1,0 1-1,0-1 1,0 1-1,0-1 1,0 1-1,8 30 898,-6 10-155,-2-26-661,1-1 0,0 1 1,1 0-1,0-1 1,6 20-1,-7-31-209,0-1 0,0 0 0,0 0 0,0 0 0,0 0 0,1 0 0,-1 0 0,1 0 0,-1 0 0,1 0 0,-1-1 0,1 1 0,0 0 0,0-1 0,0 0 0,0 1 0,0-1 0,0 0 0,1 0 0,-1 0 0,0 0 0,0-1 0,1 1 0,-1-1 0,0 1 0,1-1 0,-1 0 0,1 0 0,-1 0 0,0 0 0,1 0 0,-1 0 0,1-1 0,-1 1 0,0-1-1,0 0 1,1 0 0,3-2 0,-2 1-230,1 0 0,-1-1 0,0 0 0,0 0-1,0 0 1,0 0 0,-1-1 0,1 1 0,-1-1-1,0 0 1,0 0 0,0 0 0,-1-1 0,1 1-1,-1-1 1,0 1 0,0-1 0,-1 0-1,2-7 1,-16 23-852,-4 11 714,0 7-1854,1 1-2296</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10.839"/>
    </inkml:context>
    <inkml:brush xml:id="br0">
      <inkml:brushProperty name="width" value="0.025" units="cm"/>
      <inkml:brushProperty name="height" value="0.025" units="cm"/>
    </inkml:brush>
  </inkml:definitions>
  <inkml:trace contextRef="#ctx0" brushRef="#br0">48 132 7847,'0'0'5937,"-6"9"-1955,1-2-3131,-22 34 1607,17-8 3383,11-33-5747,-1 1-1,0-1 1,1 0-1,-1 1 0,0-1 1,1 0-1,-1 0 1,1 0-1,-1 1 1,0-1-1,1 0 1,-1 0-1,1 0 1,-1 0-1,1 0 1,-1 0-1,1 0 1,-1 0-1,1 0 0,-1 0 1,0 0-1,1 0 1,-1 0-1,1 0 1,-1 0-1,1 0 1,-1-1-1,0 1 1,1 0-1,-1 0 1,1-1-1,-1 1 1,0 0-1,1 0 0,0-1 1,18-9 609,12-14-243,0-1 0,43-46-1,19-17-567,-93 88 107,0 0 0,1 0 1,-1 0-1,0-1 0,0 1 1,0 0-1,0 0 0,0 0 1,0 0-1,0-1 0,0 1 1,1 0-1,-1 0 0,0 0 1,0 0-1,0-1 0,0 1 1,0 0-1,1 0 1,-1 0-1,0 0 0,0 0 1,0 0-1,1 0 0,-1 0 1,0 0-1,0-1 0,0 1 1,1 0-1,-1 0 0,0 0 1,0 0-1,0 0 0,1 0 1,-1 0-1,0 0 1,0 1-1,0-1 0,1 0 1,-1 0-1,0 0 0,0 0 1,0 0-1,1 0 0,-1 0 1,0 0-1,0 0 0,0 1 1,0-1-1,1 0 0,-1 0 1,0 0-1,0 0 1,0 1-1,0-1 0,0 0 1,0 0-1,0 0 0,1 0 1,-1 1-1,0-1 0,0 0 1,0 0-1,0 0 0,0 1 1,0-1-1,0 0 0,0 0 1,0 1-1,-2 9-28,-30 74 38,24-69-26,1 0 1,1 1-1,0 0 1,1 0-1,1 1 1,1-1-1,-3 30 1,6-45-14,0-1 0,0 0 0,1 1 0,-1-1 0,0 0 0,0 0 0,0 1 0,0-1 0,0 0 0,1 0 1,-1 1-1,0-1 0,0 0 0,0 0 0,1 1 0,-1-1 0,0 0 0,0 0 0,0 0 0,1 0 0,-1 1 0,0-1 0,1 0 0,-1 0 0,0 0 0,0 0 0,1 0 0,-1 0 0,0 0 0,1 0 0,-1 0 1,0 0-1,0 0 0,1 0 0,-1 0 0,0 0 0,1 0 0,-1 0 0,0 0 0,1 0 0,-1 0 0,0 0 0,0-1 0,1 1 0,-1 0 0,0 0 0,0 0 0,1 0 0,-1-1 0,0 1 0,0 0 0,0 0 1,1 0-1,-1-1 0,0 1 0,0 0 0,0-1 0,17-13-1895,28-47-9371,-21 22-1671</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11.292"/>
    </inkml:context>
    <inkml:brush xml:id="br0">
      <inkml:brushProperty name="width" value="0.025" units="cm"/>
      <inkml:brushProperty name="height" value="0.025" units="cm"/>
    </inkml:brush>
  </inkml:definitions>
  <inkml:trace contextRef="#ctx0" brushRef="#br0">97 1 18129,'0'0'8857,"-9"6"-8046,6-4-742,-1 0 1,1 0-1,0 1 1,0-1-1,0 1 0,0 0 1,0 0-1,1 0 1,-1 0-1,1 0 0,0 0 1,0 1-1,0-1 1,0 1-1,1 0 0,-1-1 1,1 1-1,0 0 1,0 0-1,0 0 0,1 0 1,0 0-1,-1 0 1,1-1-1,1 8 0,0-9-41,-1-1-1,1 0 0,-1 0 0,1 1 1,0-1-1,0 0 0,-1 0 0,1 0 1,0 0-1,0 0 0,0 0 0,0 0 1,0 0-1,1 0 0,-1 0 0,0 0 1,0-1-1,1 1 0,-1-1 0,0 1 1,1-1-1,-1 1 0,0-1 0,1 0 1,-1 1-1,1-1 0,-1 0 0,0 0 1,1 0-1,-1 0 0,1-1 0,-1 1 1,3-1-1,3 1 29,-1-1 0,0 0 0,1 0 0,-1-1 0,0 0 0,9-3 0,32-31 78,-30 22-119,-17 17-41,0 1 0,0-1 0,0 1 0,0-1 0,-1 1 0,1-1 0,-1 1 0,-2 3 0,-5 20 124,-1-2 208,1 0-1,1 0 1,1 1 0,2-1-1,-3 37 1,6-59-306,0 0 0,0-1 0,0 1 0,-1 0 0,1 0 0,-1-1 0,1 1 0,-1-1 0,0 0 0,0 1 0,0-1 0,-1 0 0,1 0 0,0 0 0,-1-1 0,1 1 0,-1 0 0,0-1 0,0 0 0,1 1 0,-1-1 0,-4 0 0,-2 3 0,0 0 0,0-1 0,-1-1 0,0 0 0,1 0 0,-11 0 0,19-2 3,0 0 0,1 0 0,-1 0 0,0 0 0,0 0 0,0-1 0,1 1 0,-1 0 0,0-1 0,1 1 0,-1-1 0,0 1 0,0-1 0,1 1 0,-1-1 0,1 1 0,-1-1 0,0 1 0,1-1 0,-1 0 0,1 1 0,0-1 0,-1 0 0,1 0 0,-1 1 0,1-1 0,0 0 0,0 0 0,-1 1 0,1-1 0,0 0 0,0 0 0,0 0 0,0 0 0,0 1 0,0-1 0,0 0 0,0 0 0,0 0 0,1 1 0,-1-1 0,0 0-1,0 0 1,1 0 0,-1 1 0,1-1 0,-1 0 0,0 1 0,2-2 0,19-38-750,21 1-5837,-11 15-794,-22 17 4423,21-15-10888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7:37:03.904"/>
    </inkml:context>
    <inkml:brush xml:id="br0">
      <inkml:brushProperty name="width" value="0.025" units="cm"/>
      <inkml:brushProperty name="height" value="0.025" units="cm"/>
    </inkml:brush>
  </inkml:definitions>
  <inkml:trace contextRef="#ctx0" brushRef="#br0">1 0 7079,'0'0'25176,"4"11"-24733,2 14-433,-2 1-1,0-1 1,-1 1 0,-2-1 0,-1 1 0,-4 41 0,1-17-58,3-50-22,0 1-1,0-1 1,0 0 0,1 1-1,-1-1 1,0 0 0,0 0-1,0 1 1,0-1 0,1 0-1,-1 0 1,0 1 0,0-1-1,1 0 1,-1 0 0,0 1-1,0-1 1,1 0 0,-1 0 0,0 0-1,1 0 1,-1 0 0,0 1-1,1-1 1,-1 0 0,0 0-1,0 0 1,1 0 0,-1 0-1,0 0 1,1 0 0,-1 0-1,0 0 1,1 0 0,-1 0-1,0 0 1,1 0 0,-1-1-1,0 1 1,1 0 0,-1 0-1,0 0 1,1 0 0,-1 0-1,0-1 1,0 1 0,1 0-1,-1 0 1,0-1 0,0 1 0,0 0-1,1 0 1,-1-1 0,0 1-1,0 0 1,0-1 0,17-13-4624,-4-8-991,-2-2-2077</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23.716"/>
    </inkml:context>
    <inkml:brush xml:id="br0">
      <inkml:brushProperty name="width" value="0.025" units="cm"/>
      <inkml:brushProperty name="height" value="0.025" units="cm"/>
    </inkml:brush>
  </inkml:definitions>
  <inkml:trace contextRef="#ctx0" brushRef="#br0">1 874 10794,'0'0'10447,"12"-3"-9219,8-4-676,0-1 1,0 0-1,-1-2 0,0 0 0,33-24 1,95-84 879,-88 70-1048,677-483 2499,-687 497-2836,-35 23-22,1 0 0,0 1-1,1 1 1,30-13 0,-62 41-6976,-1-14-448</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11.637"/>
    </inkml:context>
    <inkml:brush xml:id="br0">
      <inkml:brushProperty name="width" value="0.025" units="cm"/>
      <inkml:brushProperty name="height" value="0.025" units="cm"/>
    </inkml:brush>
  </inkml:definitions>
  <inkml:trace contextRef="#ctx0" brushRef="#br0">165 0 20595,'0'0'6972,"-8"2"-5263,-1 1-1556,1 0 0,0 0 0,1 1 0,-1 0 0,1 0 1,-1 1-1,1 0 0,1 0 0,-1 1 0,1 0 0,0 0 0,0 0 1,1 1-1,-1 0 0,-4 8 0,4-3-34,-1-1 1,1 1-1,1 1 0,-5 18 1,8-25-83,0 0 0,1 0 0,-1 1 0,2-1 0,-1 1 0,1-1 0,0 1 0,0-1 0,1 1 0,0-1 0,1 8 0,-1-12-37,1 0 0,-1 0 0,0 0 0,0-1 0,1 1 0,-1 0 0,1 0 0,-1-1 0,1 0 0,0 1 0,0-1 0,-1 0 0,1 1 0,0-1 0,0 0 0,0 0 0,0-1 0,1 1 0,-1 0 0,0-1 0,0 1 0,0-1 0,0 0 0,1 0 0,-1 0 0,0 0 0,0 0 0,1 0 0,-1-1 0,3 0 0,3 0 0,-1 0 0,1-1 0,-1 0 0,1 0 0,-1-1 0,0 0 0,12-7 0,-11 5 0,0-1 0,0 0 0,-1 0 0,1 0 0,-1-1 0,-1 0 0,0 0 0,0-1 0,0 0 0,-1 0 0,0 0 0,0-1 0,-1 1 0,0-1 0,-1 0 0,0 0 0,0-1 0,-1 1 0,0-1 0,0-9 0,-2 17-4,0 1 0,0-1 0,0 0 0,-1 1 1,1-1-1,-1 0 0,1 1 0,-1-1 0,0 1 0,1-1 0,-1 1 0,0-1 1,0 1-1,0 0 0,0-1 0,0 1 0,0 0 0,0 0 0,-1 0 0,1 0 1,0 0-1,-1 0 0,1 0 0,-1 0 0,1 0 0,-1 1 0,1-1 0,-1 1 1,0-1-1,1 1 0,-1 0 0,1-1 0,-1 1 0,0 0 0,1 0 0,-1 0 0,0 0 1,1 1-1,-1-1 0,0 0 0,1 1 0,-3 0 0,0-1-57,1 1 0,-1 0 0,1 0 0,-1 0 0,1 0 0,0 1 1,-1-1-1,1 1 0,0 0 0,0 0 0,0 0 0,0 0 0,0 0 0,1 1 0,-1-1 0,1 1 0,0 0 0,-1 0 0,1-1 0,-2 6 0,1 14-8533,3-18 1787</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12.057"/>
    </inkml:context>
    <inkml:brush xml:id="br0">
      <inkml:brushProperty name="width" value="0.025" units="cm"/>
      <inkml:brushProperty name="height" value="0.025" units="cm"/>
    </inkml:brush>
  </inkml:definitions>
  <inkml:trace contextRef="#ctx0" brushRef="#br0">84 1 6983,'0'0'25336,"-9"3"-24941,4-1-393,1 0 0,-1 1 0,1-1 0,0 1 0,-1 0 0,1 1 0,0-1 0,1 1 0,-1 0 0,1-1 0,0 2 0,0-1 0,0 0 0,0 0 0,1 1 0,-1 0 1,1-1-1,0 1 0,1 0 0,-1 0 0,1 0 0,0 0 0,0 0 0,1 1 0,0 6 0,-1-8-2,0 1 0,1-1 0,0 0 0,0 1 0,0-1 0,0 0 0,1 1 0,0-1 0,0 0 0,0 1 0,0-1 0,1 0 0,3 7 0,-3-9 0,0 0 0,0 0 0,0-1 0,0 1 0,0-1 0,1 1 0,-1-1 0,1 0 0,-1 0 0,1 0 0,-1 0 0,1-1 0,-1 1 0,1-1 0,0 1 0,-1-1 0,1 0 0,0 0 0,-1 0 0,1-1 0,0 1 0,-1 0 0,6-2 0,-3 0 0,0 0 0,1 0 0,-1 0 0,0 0 0,0-1 0,-1 0 0,1 0 0,0 0 0,-1 0 0,0-1 0,0 0 0,0 0 0,0 0 0,-1 0 0,1 0 0,-1-1 0,0 0 0,0 0 0,-1 0 0,0 0 0,0 0 0,0 0 0,0 0 0,-1-1 0,0 1 0,0-1 0,0 1 0,-1-1 0,1 1 0,-2-11 0,0 13-170,0 1 0,-1 0 0,1-1 1,-1 1-1,1 0 0,-1 0 0,0-1 0,0 1 0,0 1 0,0-1 1,0 0-1,0 0 0,0 1 0,-1-1 0,1 1 0,-1 0 0,1 0 1,-1 0-1,1 0 0,-1 0 0,0 0 0,1 1 0,-1-1 1,-3 1-1,-3-3-1125,-11-2-5912</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13.175"/>
    </inkml:context>
    <inkml:brush xml:id="br0">
      <inkml:brushProperty name="width" value="0.025" units="cm"/>
      <inkml:brushProperty name="height" value="0.025" units="cm"/>
    </inkml:brush>
  </inkml:definitions>
  <inkml:trace contextRef="#ctx0" brushRef="#br0">0 0 10442,'0'0'7367,"12"4"-4212,11 3-1796,1-2 0,0 0 0,0-2 0,30 1 1,113-3 1333,-80-2-2525,360 26 372,-408-21-482,-21-2-43,-1 0-1,1-1 1,0-1 0,0-1-1,0 0 1,0-1 0,-1-1-1,1-1 1,-1 0 0,0-1-1,28-13 1,-44 17-532,24-9-285,-19 9-3471,1 1-3769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13.768"/>
    </inkml:context>
    <inkml:brush xml:id="br0">
      <inkml:brushProperty name="width" value="0.025" units="cm"/>
      <inkml:brushProperty name="height" value="0.025" units="cm"/>
    </inkml:brush>
  </inkml:definitions>
  <inkml:trace contextRef="#ctx0" brushRef="#br0">49 0 12812,'0'0'16709,"11"5"-14819,13 3-1551,0-1 0,1-1 0,29 3 0,-50-9-339,0 1 0,0 0 0,0 0 0,0 0 0,0 0 0,0 0 0,-1 1 0,1-1 0,0 1 0,-1 0 0,7 5 0,-9-6 0,0 0 0,0 0 0,0 1 0,0-1 0,-1 0 0,1 1 0,0-1 0,-1 1 0,1-1 0,-1 1 0,1 0 0,-1-1 0,1 1 0,-1-1 0,0 1 0,0 0 0,0-1 0,0 1 0,0 0 0,0-1 0,-1 1 0,1-1 0,-1 1 0,1 0 0,-1-1 0,1 1 0,-1-1 0,0 1 0,1-1 0,-1 0 0,0 1 0,0-1 0,-1 1 0,-9 11 0,0 0 0,-1-1 0,0 0 0,-1-1 0,0-1 0,0 0 0,-1-1 0,-1 0 0,-18 8 0,48-22 0,0 1 0,1 0 0,-1 1 0,1 1 0,0 1 0,18 0 0,-33 1 0,1 0 0,-1 0 0,0 0 0,0 0 0,0 0 0,1 1 0,-1-1 0,0 0 0,0 1 0,0-1 0,0 1 0,0-1 0,0 1 0,1-1 0,-1 1 0,0 0 0,-1 0 0,1-1 0,0 1 0,0 0 0,0 0 0,0 0 0,-1 0 0,1 0 0,0 0 0,-1 0 0,1 0 0,0 2 0,-1 0 0,1 0 0,-1 1 0,0-1 0,1 0 0,-1 1 0,-1-1 0,1 0 0,-1 0 0,1 1 0,-2 4 0,-2 2 0,1 0 0,-1 0 0,-1-1 0,0 0 0,0 0 0,-7 9 0,7-11 0,-1-1 0,0 0 0,0-1 0,-1 1 0,1-1 0,-1-1 0,0 1 0,0-1 0,-1 0 0,1-1 0,-11 3 0,4-2 0,-1-1 0,0 0 0,0-1 0,-1-1 0,-15-1 0,30 0-38,1 0 1,0 0-1,-1 0 1,1 0-1,-1 0 1,1 0-1,0 0 1,-1 0-1,1 0 1,-1 0-1,1 0 1,0 0-1,-1 0 1,1-1-1,-1 1 1,1 0-1,0 0 0,-1 0 1,1-1-1,0 1 1,-1 0-1,1-1 1,0 1-1,0 0 1,-1 0-1,1-1 1,0 1-1,0-1 1,-1 1-1,1 0 1,0-1-1,0 1 1,0 0-1,0-1 1,0 1-1,0-1 0,0 1 1,0 0-1,-1-1 1,1 1-1,1-1 1,5-17-5023,6 3-3006</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14.731"/>
    </inkml:context>
    <inkml:brush xml:id="br0">
      <inkml:brushProperty name="width" value="0.025" units="cm"/>
      <inkml:brushProperty name="height" value="0.025" units="cm"/>
    </inkml:brush>
  </inkml:definitions>
  <inkml:trace contextRef="#ctx0" brushRef="#br0">0 13 9257,'0'0'16495,"67"-3"-13452,-34-3-1345,4 3-577,3 2-480,1 1-481,-1 0-160,-3 0-1185,-5 0-1794,-10 0-3171,-7 0-6918</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15.510"/>
    </inkml:context>
    <inkml:brush xml:id="br0">
      <inkml:brushProperty name="width" value="0.025" units="cm"/>
      <inkml:brushProperty name="height" value="0.025" units="cm"/>
    </inkml:brush>
  </inkml:definitions>
  <inkml:trace contextRef="#ctx0" brushRef="#br0">0 257 7207,'0'0'22373,"10"0"-20478,-3-1-1823,-1 0 0,0 0-1,1 0 1,-1-1 0,0 1 0,0-1 0,0-1-1,0 1 1,-1-1 0,1 0 0,-1-1-1,0 1 1,1-1 0,-2 0 0,1 0-1,0-1 1,7-9 0,160-184-72,-172 229 0,-24 54 0,17-66 0,1 1 0,0-1 0,2 1 0,0 1 0,0 23 0,4-44-68,0 1 0,0-1 1,0 1-1,0-1 0,0 1 0,0-1 0,0 1 0,0-1 1,0 0-1,1 1 0,-1-1 0,0 1 0,0-1 0,0 1 1,1-1-1,-1 0 0,0 1 0,0-1 0,1 0 0,-1 1 1,0-1-1,1 0 0,-1 1 0,1-1 0,-1 0 0,0 0 1,1 1-1,-1-1 0,1 0 0,-1 0 0,1 0 1,-1 1-1,0-1 0,1 0 0,-1 0 0,1 0 0,-1 0 1,1 0-1,-1 0 0,1 0 0,-1 0 0,1 0 0,-1 0 1,1-1-1,-1 1 0,0 0 0,1 0 0,-1 0 0,1 0 1,-1-1-1,1 1 0,-1 0 0,0 0 0,1-1 0,-1 1 1,0 0-1,1-1 0,-1 1 0,0-1 0,1 1 0,-1-1 1,27-22-8791,0-8-2230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15.856"/>
    </inkml:context>
    <inkml:brush xml:id="br0">
      <inkml:brushProperty name="width" value="0.025" units="cm"/>
      <inkml:brushProperty name="height" value="0.025" units="cm"/>
    </inkml:brush>
  </inkml:definitions>
  <inkml:trace contextRef="#ctx0" brushRef="#br0">123 1 19346,'0'0'3743,"-10"12"-941,-10 14-767,-34 54 1,48-71-1821,1 0 1,1 0 0,0 0 0,0 0 0,0 1-1,1 0 1,1-1 0,0 1 0,0 0 0,1 0-1,0 0 1,1 18 0,1-27-216,-1 1 0,1 0 0,0-1 0,0 1 0,0 0 0,0-1 0,0 1 0,0-1 0,1 0 0,-1 1 0,0-1 0,1 0 0,-1 0 0,1 0 0,-1 0 0,1 0 0,0 0 0,-1 0 0,1 0 0,0-1 0,0 1 0,-1-1 0,1 1 0,0-1 0,0 0 0,0 0 0,0 0 0,0 0 0,-1 0 0,1 0 0,0 0 0,0-1 0,0 1 0,2-1 0,3 0 0,1 0 0,0-1 0,-1 0 0,1 0 0,-1-1 0,14-7 0,-12 5 0,0-1 0,-1-1 0,0 0 0,-1 0 0,1 0 0,-2-1 0,12-15 0,-15 18 0,0-1 0,1 1 0,-2-1 0,1 0 0,-1 0 0,0 0 0,0 0 0,0 0 0,-1 0 0,0-1 0,-1 1 0,1 0 0,-1-12 0,-1 17-9,1 0 0,-1-1 0,1 1 0,-1 0 0,0 0 0,1 0 0,-1-1 0,0 1 0,0 0 0,0 0 0,0 0 0,0 0 0,0 0 0,0 1 0,0-1 0,0 0 0,0 0 0,-1 1 0,1-1 0,0 1 0,-1-1 0,1 1 0,0-1 0,-1 1 0,1 0 0,0 0 0,-1-1 0,1 1 0,0 0 0,-1 0 0,1 1 0,-1-1 0,-1 0 0,1 0-46,1 1-1,-1-1 0,0 0 0,1 0 0,-1 1 0,0-1 1,1 1-1,-1-1 0,1 1 0,-1-1 0,1 1 0,-1 0 1,1 0-1,-1 0 0,1 0 0,0 0 0,-1 0 0,1 0 1,0 1-1,0-1 0,0 0 0,0 1 0,0-1 0,0 1 1,0-1-1,1 1 0,-1-1 0,1 1 0,-1 1 0,0-1-200,0 25-5283,9-2-3341,7-11 1609</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16.213"/>
    </inkml:context>
    <inkml:brush xml:id="br0">
      <inkml:brushProperty name="width" value="0.025" units="cm"/>
      <inkml:brushProperty name="height" value="0.025" units="cm"/>
    </inkml:brush>
  </inkml:definitions>
  <inkml:trace contextRef="#ctx0" brushRef="#br0">115 56 13805,'0'0'15471,"-9"-1"-14921,7 0-529,-1 1 1,0-1 0,1 1 0,-1 0 0,0 0 0,0 0 0,1 1 0,-1-1 0,0 0 0,1 1 0,-1 0 0,0 0 0,1 0 0,-5 2 0,4 0 2,-1 0 0,1 0 0,0 0 0,0 0 0,0 1 1,1 0-1,-1-1 0,1 1 0,0 0 0,0 0 1,-2 5-1,-1 2 226,0 1 0,1 1 1,1-1-1,-1 1 0,2-1 0,0 1 0,-1 25 1,3-36-245,1-1 1,-1 0 0,0 1-1,0-1 1,1 0 0,-1 0-1,0 1 1,1-1-1,-1 0 1,1 0 0,0 0-1,-1 0 1,1 1 0,0-1-1,0 0 1,-1 0 0,1 0-1,0-1 1,0 1 0,0 0-1,0 0 1,1 0-1,-1-1 1,0 1 0,0 0-1,0-1 1,0 1 0,1-1-1,-1 0 1,0 1 0,0-1-1,1 0 1,-1 0-1,0 0 1,1 0 0,-1 0-1,0 0 1,1 0 0,-1 0-1,2-1 1,3 0-2,-1 1 0,0-1-1,0 0 1,0-1 0,0 0 0,0 1 0,0-2-1,-1 1 1,8-4 0,-4-1-5,0 0 0,-1-1 0,1 0 0,-1 0 0,-1 0 0,0-1 0,0 0 0,0 0 0,5-14 0,-8 16 0,0-1 0,0 1 0,-1-1 0,0 0 0,0 0 0,-1 0 0,0 0 0,0 0 0,-1 0 0,0 0 0,0 0 0,-1 0 0,-2-9 0,3 16-8,0-1 0,0 1-1,-1 0 1,1 0 0,0-1 0,-1 1-1,1 0 1,-1 0 0,0 0 0,1 0-1,-1 0 1,0 0 0,0-1 0,0 2-1,0-1 1,0 0 0,0 0 0,0 0-1,0 0 1,0 1 0,0-1 0,0 0-1,0 1 1,-1-1 0,1 1 0,0-1-1,0 1 1,-1 0 0,1 0 0,0-1-1,-1 1 1,1 0 0,0 0 0,0 0-1,-1 0 1,1 1 0,0-1 0,-1 0-1,1 0 1,0 1 0,0-1 0,-1 1-1,-1 0 1,0 1-119,1-1 0,-1 1 0,0-1 0,1 1 0,-1 0 0,1 0 0,-1 0 1,1 0-1,0 0 0,0 1 0,0-1 0,0 1 0,0-1 0,1 1 0,-1 0 0,1 0 0,-2 4 0,1 8-5334,2-2-2285</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16.556"/>
    </inkml:context>
    <inkml:brush xml:id="br0">
      <inkml:brushProperty name="width" value="0.025" units="cm"/>
      <inkml:brushProperty name="height" value="0.025" units="cm"/>
    </inkml:brush>
  </inkml:definitions>
  <inkml:trace contextRef="#ctx0" brushRef="#br0">43 1 22709,'0'0'7624,"-13"52"-5863,0-26-1088,3 3-673,4-3 0,6-1 0,0-6 0,6-7 0,12-8 0,5-4 0,-1 0-416,-5-14-1923,0-7-2657,-7-7-3973</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16.929"/>
    </inkml:context>
    <inkml:brush xml:id="br0">
      <inkml:brushProperty name="width" value="0.025" units="cm"/>
      <inkml:brushProperty name="height" value="0.025" units="cm"/>
    </inkml:brush>
  </inkml:definitions>
  <inkml:trace contextRef="#ctx0" brushRef="#br0">1 1 23190,'0'0'7623</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24.370"/>
    </inkml:context>
    <inkml:brush xml:id="br0">
      <inkml:brushProperty name="width" value="0.025" units="cm"/>
      <inkml:brushProperty name="height" value="0.025" units="cm"/>
    </inkml:brush>
  </inkml:definitions>
  <inkml:trace contextRef="#ctx0" brushRef="#br0">19 5 2338,'0'0'8825,"-4"3"-6477,3-2-2232,0-1 0,0 0 0,0 1 0,0-1 0,1 1-1,-1-1 1,0 1 0,1-1 0,-1 1 0,0-1 0,1 1-1,-1 0 1,0-1 0,1 1 0,-1 0 0,1 0 0,0 0-1,-1-1 1,1 1 0,-1 0 0,1 0 0,0 0 0,0 0-1,0-1 1,-1 1 0,1 0 0,0 0 0,0 0 0,0 0-1,0 0 1,0 0 0,1 0 0,-1 0 0,2 1-59,0-1 1,-1 0-1,1 0 1,0 0 0,0 0-1,0 0 1,1 0-1,-1-1 1,0 1-1,0-1 1,0 1-1,0-1 1,1 0-1,-1 0 1,0 0 0,4 0-1,2-1-601,1 1 0,-1-1 0,0 0 0,-1-1 0,1 0 0,0 0 0,0-1 0,-1 0 0,1 0 0,13-8 0,2-3-4373</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22.472"/>
    </inkml:context>
    <inkml:brush xml:id="br0">
      <inkml:brushProperty name="width" value="0.025" units="cm"/>
      <inkml:brushProperty name="height" value="0.025" units="cm"/>
    </inkml:brush>
  </inkml:definitions>
  <inkml:trace contextRef="#ctx0" brushRef="#br0">0 1 7207,'0'0'24983,"63"13"-24534,-38-11-321,3-2-128,1 0-384,0 0-1634,-5 0-1890,-3-7-1697,-8 0-2147</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22.830"/>
    </inkml:context>
    <inkml:brush xml:id="br0">
      <inkml:brushProperty name="width" value="0.025" units="cm"/>
      <inkml:brushProperty name="height" value="0.025" units="cm"/>
    </inkml:brush>
  </inkml:definitions>
  <inkml:trace contextRef="#ctx0" brushRef="#br0">1 1 12268,'0'0'13965,"57"46"-12812,-21-42-641,2-4-416,2 0-31,-1 0-418,-4 0-1408,-5-7-2788,-6 0-6021</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24.514"/>
    </inkml:context>
    <inkml:brush xml:id="br0">
      <inkml:brushProperty name="width" value="0.025" units="cm"/>
      <inkml:brushProperty name="height" value="0.025" units="cm"/>
    </inkml:brush>
  </inkml:definitions>
  <inkml:trace contextRef="#ctx0" brushRef="#br0">16 38 16528,'0'0'2989,"9"-6"-314,-2 2-2191,1 0-1,0 0 1,0 0 0,0 1 0,0 0 0,0 1 0,0 0-1,1 0 1,-1 1 0,15-1 0,-18 2-287,0 0 0,0 0 0,0 0 1,1 1-1,-1 0 0,0 0 0,0 1 0,0-1 0,-1 1 0,6 3 1,-9-5-178,0 1 0,0 0 0,0-1 0,0 1 1,0 0-1,0 0 0,-1 0 0,1 0 1,0 0-1,-1 0 0,1 0 0,0 0 1,-1 0-1,1 0 0,-1 0 0,0 0 1,1 0-1,-1 0 0,0 3 0,0-2-7,0 1 0,0-1 0,-1 0 0,1 1 0,-1-1 0,0 1 0,1-1 0,-1 0 0,0 0 0,-1 0 0,1 1 0,0-1 0,-3 2 0,-6 9 66,-1-1 1,-1 0-1,0-1 1,0 0-1,-17 9 1,16-10 175,0 0 0,0 0 0,1 2 0,0-1 0,-14 20 0,25-30-239,-1 0-1,1 1 1,0-1 0,0 1-1,0-1 1,0 1 0,0 0-1,1-1 1,-1 1 0,0 0-1,1 0 1,-1-1 0,1 1-1,0 0 1,-1 0 0,1 0-1,0 0 1,0 0 0,0-1-1,1 1 1,-1 0 0,0 0-1,1 0 1,-1-1 0,1 1-1,0 2 1,1-2-91,0 1-1,1-1 1,-1-1 0,0 1 0,1 0-1,-1 0 1,1-1 0,-1 1-1,1-1 1,0 0 0,-1 0 0,1 0-1,0 0 1,5 0 0,11 2-2394,1-1 0,-1 0 1,34-3-1,-6-3-5965</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24.855"/>
    </inkml:context>
    <inkml:brush xml:id="br0">
      <inkml:brushProperty name="width" value="0.025" units="cm"/>
      <inkml:brushProperty name="height" value="0.025" units="cm"/>
    </inkml:brush>
  </inkml:definitions>
  <inkml:trace contextRef="#ctx0" brushRef="#br0">92 1 12011,'0'0'8681,"-9"3"-6770,4-2-1792,1 1 1,-1 0 0,1 0 0,-1 0-1,1 1 1,0 0 0,0-1-1,0 2 1,0-1 0,0 0-1,1 1 1,0-1 0,-1 1 0,1 0-1,1 0 1,-1 0 0,0 1-1,1-1 1,0 1 0,0-1-1,1 1 1,-1 0 0,1-1 0,0 1-1,-1 7 1,1-6-81,1-1 1,-1 0-1,1 0 1,0 1-1,0-1 1,1 0-1,0 0 0,0 0 1,0 1-1,0-1 1,1 0-1,0 0 1,0-1-1,0 1 1,0 0-1,1-1 0,0 1 1,4 5-1,-4-8 17,1 1-1,-1 0 1,1-1-1,-1 0 1,1 0-1,0 0 1,-1 0 0,1 0-1,0-1 1,0 0-1,1 1 1,-1-2-1,0 1 1,0 0-1,0-1 1,1 0-1,-1 0 1,0 0-1,0 0 1,0-1-1,1 0 1,-1 0-1,6-2 1,-5 1 50,0 0 0,-1 0 0,1-1-1,0 0 1,-1 0 0,1 0 0,-1-1 0,0 1 0,0-1 0,-1 0 0,1 0 0,-1 0-1,0 0 1,0-1 0,0 0 0,0 1 0,-1-1 0,0 0 0,0 0 0,0 0 0,-1-1-1,2-7 1,-2 10-71,0 0 1,-1 0-1,1-1 0,-1 1 0,0 0 0,0 0 0,0-1 0,0 1 0,-1 0 0,1-1 0,-1 1 0,0 0 1,0 0-1,0 0 0,0 0 0,0 0 0,-1 0 0,1 0 0,-1 0 0,0 1 0,0-1 0,0 0 0,0 1 1,-1 0-1,1-1 0,-1 1 0,1 0 0,-1 0 0,0 0 0,1 1 0,-1-1 0,0 1 0,0 0 0,0-1 1,0 1-1,-1 0 0,-3 0 0,3 0-108,-1 0 1,1 1-1,-1-1 0,1 1 1,-1 0-1,1 1 0,-1-1 1,1 1-1,0-1 0,-1 1 1,1 1-1,0-1 0,-1 1 1,1-1-1,0 1 1,0 0-1,-4 3 0,4-1-945,0-1-1,0 1 1,1-1-1,-1 1 1,1 0-1,0 1 1,0-1-1,-4 9 1,-1 3-6045</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25.193"/>
    </inkml:context>
    <inkml:brush xml:id="br0">
      <inkml:brushProperty name="width" value="0.025" units="cm"/>
      <inkml:brushProperty name="height" value="0.025" units="cm"/>
    </inkml:brush>
  </inkml:definitions>
  <inkml:trace contextRef="#ctx0" brushRef="#br0">1 33 13901,'0'0'11707,"12"3"-9700,14 3-1613,1-1-1,0-1 0,-1-1 0,1-2 1,0-1-1,46-5 0,9-7-1534,81-22-1,-162 34 714,10-3-587,-4 3-6313</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25.751"/>
    </inkml:context>
    <inkml:brush xml:id="br0">
      <inkml:brushProperty name="width" value="0.025" units="cm"/>
      <inkml:brushProperty name="height" value="0.025" units="cm"/>
    </inkml:brush>
  </inkml:definitions>
  <inkml:trace contextRef="#ctx0" brushRef="#br0">1 40 17905,'0'0'9428,"14"-4"-7779,-8 3-1518,39-10 626,1 2 0,72-5 0,-117 14-758,-1 0-1,1 0 1,0 0 0,-1 0-1,1-1 1,0 1-1,-1 0 1,1 0-1,0 1 1,-1-1 0,1 0-1,0 0 1,0 0-1,-1 0 1,1 1-1,-1-1 1,1 0-1,0 0 1,-1 1 0,1-1-1,-1 1 1,1-1-1,-1 0 1,1 1-1,-1-1 1,1 1 0,-1 0-1,1-1 1,-1 1-1,1-1 1,-1 1-1,0-1 1,1 1-1,-1 0 1,0 1 0,0 0 0,-1-1 0,1 1 1,-1 0-1,1-1 0,-1 1 0,0-1 0,1 1 0,-1-1 0,0 1 0,0-1 0,0 0 1,-2 2-1,-41 39 111,-2-14 318,34-22-277,0 1 0,0 0 1,1 1-1,0 0 0,-11 11 0,59-16-151,-17-3-67,60 3-740,-76-3 766,1 1-1,-1 0 1,1 0 0,-1 0-1,1 1 1,-1-1-1,0 1 1,0 0 0,1 0-1,-2 0 1,1 1-1,0 0 1,0-1 0,3 5-1,-6-6 49,0-1 1,-1 1-1,1 0 0,0 0 0,-1 0 0,1 0 1,0 0-1,-1 0 0,1 0 0,-1 0 0,0 0 0,1 0 1,-1 0-1,0 0 0,1 0 0,-1 0 0,0 1 1,0-1-1,0 0 0,0 0 0,0 0 0,0 0 1,0 0-1,-1 0 0,1 0 0,0 1 0,-1-1 0,1 0 1,-1 1-1,-1 0 36,0 1 0,0-1 0,0 0 0,0 0 0,-1 0 0,1-1 0,0 1 0,-1 0 0,1-1 0,-1 0 0,-3 2 0,-7 2 147,0-1 1,0 0 0,-24 4 0,18-6-179,0 0 0,0-1 0,-23-2 0,38 1-16,0 0-1,0-1 1,0 0 0,0 0-1,1 0 1,-1 0-1,0 0 1,1-1 0,-1 0-1,-4-3 1,7 4-3,0 0 0,0 0 0,0 0 1,0 0-1,0 0 0,0 0 0,0-1 0,0 1 0,1 0 0,-1-1 0,0 1 1,1-1-1,-1 1 0,1 0 0,0-1 0,-1 1 0,1-1 0,0 1 1,0-1-1,0 1 0,0-1 0,0 1 0,1-1 0,-1 1 0,0-1 1,1 1-1,0-2 0,0-1-585,1 1-1,0 0 1,0 0 0,0 0 0,1 0 0,-1 0-1,1 0 1,0 1 0,-1-1 0,1 1 0,0 0-1,0 0 1,1 0 0,5-3 0,4-3-2745,18-12-5711</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26.185"/>
    </inkml:context>
    <inkml:brush xml:id="br0">
      <inkml:brushProperty name="width" value="0.025" units="cm"/>
      <inkml:brushProperty name="height" value="0.025" units="cm"/>
    </inkml:brush>
  </inkml:definitions>
  <inkml:trace contextRef="#ctx0" brushRef="#br0">4 0 16528,'0'0'9801,"-4"63"-8039,4-43-449,0 2-705,0 1-319,4-3-225,4 3-256,1-4-1218,-1-2-1408,-3 0-738,0-6-223,-4-2 63,-1-6-480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26.526"/>
    </inkml:context>
    <inkml:brush xml:id="br0">
      <inkml:brushProperty name="width" value="0.025" units="cm"/>
      <inkml:brushProperty name="height" value="0.025" units="cm"/>
    </inkml:brush>
  </inkml:definitions>
  <inkml:trace contextRef="#ctx0" brushRef="#br0">1 85 5093,'0'0'23286,"25"-21"-22870,7 17-288,1 0-64,2-4-64,-5 0-1025,0-2-1569,-8 0-993,-2 1-1923,-1-2-5732</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26.871"/>
    </inkml:context>
    <inkml:brush xml:id="br0">
      <inkml:brushProperty name="width" value="0.025" units="cm"/>
      <inkml:brushProperty name="height" value="0.025" units="cm"/>
    </inkml:brush>
  </inkml:definitions>
  <inkml:trace contextRef="#ctx0" brushRef="#br0">2 38 15054,'0'0'11200,"8"-5"-9262,-1 1-1799,-1 0 1,0 0-1,1 0 1,0 1-1,0 0 1,0 1-1,0 0 0,0 0 1,0 0-1,1 1 1,-1 0-1,1 0 1,-1 1-1,0 0 0,1 0 1,9 2-1,-16-1-135,0-1-1,0 1 0,1-1 0,-1 1 1,0 0-1,0-1 0,0 1 0,0 0 1,-1 0-1,1 0 0,0 0 0,0 0 1,0 0-1,-1 0 0,1 0 0,0 0 1,-1 0-1,1 0 0,-1 0 1,1 0-1,-1 0 0,0 1 0,1-1 1,-1 0-1,0 0 0,0 1 0,0-1 1,0 0-1,0 0 0,0 1 0,0-1 1,0 0-1,-1 0 0,1 0 1,0 1-1,-1-1 0,1 0 0,-2 2 1,0 2 53,0 1 0,0 0 1,-1-1-1,0 0 0,0 0 0,-7 9 1,-33 26 428,-11 12 298,50-48-747,0 0 0,1 1 0,0-1 0,0 0 0,1 1 0,-1 0-1,1 0 1,0 0 0,0 0 0,-2 8 0,4-11-80,0-1-1,0 0 1,0 0 0,0 0-1,0 1 1,0-1 0,0 0-1,0 0 1,0 1 0,1-1-1,-1 0 1,1 0 0,-1 0-1,1 0 1,-1 1 0,1-1 0,-1 0-1,1 0 1,0 0 0,0 0-1,0 0 1,-1-1 0,1 1-1,0 0 1,2 1 0,0 0-268,1 0 1,-1-1 0,1 1 0,-1-1 0,1 0-1,0 0 1,0 0 0,5 1 0,7-1-2043,1 0 1,29-2-1,-8-6-5382,1-7-3438</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27.228"/>
    </inkml:context>
    <inkml:brush xml:id="br0">
      <inkml:brushProperty name="width" value="0.025" units="cm"/>
      <inkml:brushProperty name="height" value="0.025" units="cm"/>
    </inkml:brush>
  </inkml:definitions>
  <inkml:trace contextRef="#ctx0" brushRef="#br0">89 40 12748,'0'0'12812,"-11"5"-12358,7-3-408,-1 0 0,1 0 0,-1 0 0,1 0 0,0 1 0,0 0 0,0 0 0,0 0 0,0 0 0,1 1 0,0-1 0,-1 1 0,1 0 0,1 0 0,-1 0 0,0 1 0,1-1 0,0 1 0,0-1 0,0 1 0,1-1 0,0 1 0,0 0 0,0 0 0,-1 8 0,2-11-13,0 0 0,0 0 1,0 0-1,0 0 0,0 1 1,0-1-1,0 0 1,1 0-1,-1 0 0,1 0 1,-1 0-1,1 0 0,0 0 1,0 0-1,0 0 0,0 0 1,0 0-1,0 0 0,1 0 1,-1-1-1,1 1 0,-1-1 1,1 1-1,3 2 0,-2-3 5,1 0 0,-1 0-1,0 0 1,1 0 0,-1-1-1,1 1 1,0-1 0,-1 0-1,1 0 1,-1 0 0,1 0-1,-1-1 1,1 1-1,-1-1 1,5-2 0,-1 0-23,0 0 0,-1 0-1,0-1 1,0 0 0,0 0 0,0 0 0,-1-1 0,0 0 0,0 0 0,0-1 0,0 1 0,-1-1 0,0 0 0,0 0-1,0 0 1,-1-1 0,0 1 0,-1-1 0,1 0 0,-1 0 0,0 0 0,-1 0 0,0 0 0,0 0 0,0 0-1,-1-1 1,0 1 0,-2-12 0,2 18-27,-1 0-1,0-1 1,1 1-1,-1 0 1,0 0-1,0 0 1,1 0 0,-1-1-1,0 1 1,0 0-1,0 1 1,-1-1-1,1 0 1,0 0-1,0 0 1,0 1-1,-1-1 1,1 0-1,0 1 1,0-1 0,-1 1-1,1 0 1,-1-1-1,1 1 1,0 0-1,-1 0 1,1 0-1,-1 0 1,1 0-1,0 0 1,-1 0 0,1 1-1,-1-1 1,1 0-1,0 1 1,-1-1-1,1 1 1,0 0-1,0-1 1,-1 1-1,1 0 1,0 0 0,0 0-1,0-1 1,0 1-1,0 0 1,0 1-1,0-1 1,0 0-1,1 0 1,-1 0-1,0 0 1,1 1 0,-1-1-1,0 0 1,1 1-1,0-1 1,-1 0-1,1 2 1,-1-1-313,1 0 1,0 0 0,0 0-1,0 0 1,0 0 0,0 0-1,0 0 1,1 0-1,-1 0 1,0-1 0,1 1-1,0 0 1,-1 0 0,1 0-1,0-1 1,0 1-1,0 0 1,0-1 0,0 1-1,1-1 1,-1 1 0,0-1-1,1 1 1,-1-1 0,1 0-1,-1 0 1,1 0-1,0 0 1,-1 0 0,1 0-1,0 0 1,0-1 0,-1 1-1,1 0 1,0-1-1,0 0 1,0 1 0,0-1-1,0 0 1,0 0 0,2 0-1,20 1-5542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24.915"/>
    </inkml:context>
    <inkml:brush xml:id="br0">
      <inkml:brushProperty name="width" value="0.025" units="cm"/>
      <inkml:brushProperty name="height" value="0.025" units="cm"/>
    </inkml:brush>
  </inkml:definitions>
  <inkml:trace contextRef="#ctx0" brushRef="#br0">0 668 6758,'0'0'15711,"10"-10"-13762,32-39 1617,51-76 0,26-72-3100,52-80-377,-167 267-1435,-13 14-4130,-3 1 1071,-11-1-4974</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27.572"/>
    </inkml:context>
    <inkml:brush xml:id="br0">
      <inkml:brushProperty name="width" value="0.025" units="cm"/>
      <inkml:brushProperty name="height" value="0.025" units="cm"/>
    </inkml:brush>
  </inkml:definitions>
  <inkml:trace contextRef="#ctx0" brushRef="#br0">159 25 9129,'0'0'13266,"-11"1"-11740,4 1-1267,-1-1 0,1 1 0,0 1 0,-1-1 0,1 1-1,0 0 1,1 1 0,-1 0 0,1 0 0,-8 6 0,10-7-54,0 1 0,0-1 0,0 1 0,0 0 0,0 1 0,1-1 1,0 0-1,0 1 0,0 0 0,1 0 0,-1 0 0,1 0 0,0 0 0,1 0 0,-1 1 1,1-1-1,-1 9 0,2-13-175,0 1 1,0-1-1,0 0 0,0 0 1,0 0-1,0 0 0,1 0 1,-1 1-1,0-1 0,1 0 1,-1 0-1,0 0 0,1 0 1,0 0-1,-1 0 1,1 0-1,0 0 0,-1 0 1,1-1-1,0 1 0,0 0 1,0 0-1,-1-1 0,1 1 1,2 1-1,0-1 17,-1 0-1,1 0 0,0 0 1,0-1-1,0 1 1,0-1-1,0 1 0,0-1 1,6 0-1,-2-1-7,-1 1 0,1-1-1,-1 0 1,1-1 0,-1 0-1,0 0 1,1 0 0,10-6-1,-11 3-16,0-1 0,-1 1 0,0-1 0,0 0 0,0 0 0,0-1 0,-1 1 0,0-1 0,-1 0 0,0 0 0,0 0 0,2-9 0,-4 14-20,0 0 0,0 0 0,-1-1 1,1 1-1,-1 0 0,1 0 0,-1-1 0,0 1 0,0 0 0,0-1 0,0 1 1,0 0-1,-1-1 0,1 1 0,-1 0 0,1-1 0,-1 1 0,0 0 0,0 0 0,0 0 1,0 0-1,0 0 0,0 0 0,-1 0 0,1 0 0,-1 0 0,1 1 0,-1-1 1,0 1-1,0-1 0,0 1 0,0-1 0,1 1 0,-2 0 0,1 0 0,0 0 1,0 0-1,0 1 0,0-1 0,-1 0 0,1 1 0,0 0 0,-4-1 0,2 0-186,0 1-1,0 0 1,-1 0-1,1 0 0,0 0 1,-1 1-1,1-1 1,0 1-1,0 0 1,0 0-1,0 1 0,0-1 1,0 1-1,0 0 1,-4 3-1,0 1-1386,0 0 0,1 1 0,0 0 0,1 0 0,-10 14 0,-5 8-6384</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27.930"/>
    </inkml:context>
    <inkml:brush xml:id="br0">
      <inkml:brushProperty name="width" value="0.025" units="cm"/>
      <inkml:brushProperty name="height" value="0.025" units="cm"/>
    </inkml:brush>
  </inkml:definitions>
  <inkml:trace contextRef="#ctx0" brushRef="#br0">1 102 16688,'0'0'11392,"10"3"-9892,11 2-1206,-1-2 0,1 0-1,0-1 1,0-2 0,0 0 0,0-1-1,40-7 1,158-42 357,-179 39-513,-35 10-152,39-12-551,0 3 0,1 1 0,88-5 0,-131 14 267,-1 0 1,1 0-1,-1 0 0,1 0 1,-1 0-1,1 1 1,0-1-1,-1 0 0,1 1 1,-1-1-1,0 1 1,1 0-1,-1-1 0,1 1 1,-1 0-1,0 0 1,0 0-1,1 0 0,-1 0 1,0 0-1,1 2 1,9 8-7180,-3-6-2057</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28.272"/>
    </inkml:context>
    <inkml:brush xml:id="br0">
      <inkml:brushProperty name="width" value="0.025" units="cm"/>
      <inkml:brushProperty name="height" value="0.025" units="cm"/>
    </inkml:brush>
  </inkml:definitions>
  <inkml:trace contextRef="#ctx0" brushRef="#br0">0 7 12332,'0'0'14782,"9"1"-12610,12 0-1459,0-1 0,37-4 0,-34 1-618,0 2 0,48 2 0,-71-1-96,0 0 0,0 0 0,0 0-1,0 0 1,-1 0 0,1 0 0,0 1 0,0-1 0,0 0 0,-1 1 0,1-1-1,0 0 1,0 1 0,-1-1 0,1 1 0,0-1 0,-1 1 0,1-1-1,0 1 1,-1-1 0,1 1 0,-1 0 0,1-1 0,-1 1 0,1 0 0,-1-1-1,0 1 1,1 2 0,-1-2 9,0 1-1,0-1 1,0 1-1,0-1 1,-1 1 0,1-1-1,-1 1 1,1-1-1,-1 1 1,1-1 0,-1 1-1,0-1 1,0 0-1,-1 2 1,-36 36 600,-2-13-374,30-20-207,0 0 0,0 1-1,1 0 1,-13 12 0,31-17-71,0 0-1,1 0 1,-1-2-1,1 1 1,11-1-1,-11-1-273,2 1 49,0 0 0,0 1 0,23 3 0,-34-3 261,0-1 1,1 0-1,-1 0 1,1 0-1,-1 1 1,0-1-1,1 1 1,-1-1-1,0 1 1,1 0-1,-1-1 1,0 1-1,0 0 0,1 0 1,-1 0-1,0 0 1,0 0-1,0 0 1,0 0-1,-1 0 1,1 0-1,0 1 1,0-1-1,-1 0 1,1 1-1,0-1 1,-1 0-1,0 1 1,1-1-1,-1 0 0,0 1 1,0-1-1,1 1 1,-1-1-1,0 1 1,0-1-1,-1 0 1,1 1-1,0-1 1,-1 3-1,-1-1 68,1 0 0,-1 0 0,0-1 0,0 1 0,0-1 0,0 1 1,0-1-1,-1 0 0,1 0 0,-1 0 0,1 0 0,-1 0 0,0-1 0,0 1 0,1-1 0,-5 2 0,-49 16 889,41-15-949,0-1 0,-1 0 0,1-2 0,0 1 0,-1-2 0,1 0 0,-26-4 0,40 4-43,0 0 1,1 0-1,-1 0 0,0 0 1,0 0-1,1 0 0,-1 0 1,0 0-1,1-1 0,-1 1 1,0 0-1,1 0 0,-1-1 1,1 1-1,-1 0 0,0-1 1,1 1-1,-1-1 0,1 1 1,-1-1-1,1 1 0,-1-1 1,1 1-1,0-1 0,-1 0 1,1 1-1,-1-1 0,1 1 1,0-1-1,0 0 1,-1 1-1,1-1 0,0 0 1,0 1-1,0-1 0,0 0 1,0 0-1,0 1 0,0-1 1,0 0-1,0 1 0,0-1 1,0 0-1,1 1 0,-1-1 1,0 0-1,0 1 0,1-1 1,-1 0-1,0 1 0,1-1 1,-1 0-1,0 1 0,1-1 1,-1 1-1,2-1 0,1-3-647,0 0 0,1 1-1,-1 0 1,1 0 0,0 0-1,0 0 1,5-2 0,22-9-6795,4-1-3565</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28.646"/>
    </inkml:context>
    <inkml:brush xml:id="br0">
      <inkml:brushProperty name="width" value="0.025" units="cm"/>
      <inkml:brushProperty name="height" value="0.025" units="cm"/>
    </inkml:brush>
  </inkml:definitions>
  <inkml:trace contextRef="#ctx0" brushRef="#br0">19 0 11627,'0'0'19143,"-2"10"-17472,-1 2-1411,0-4-253,0 1-1,1 1 1,0-1-1,0 0 1,1 0 0,1 1-1,-1-1 1,1 0-1,2 12 1,0-20-3,-1 0-1,1 1 1,-1-1-1,1 0 1,0 0-1,-1 0 1,1 0-1,0-1 1,0 1 0,0 0-1,0-1 1,0 1-1,0-1 1,0 0-1,0 1 1,-1-1-1,1 0 1,0 0 0,0-1-1,3 1 1,42-6-378,-44 4-20,0 1 1,-1 0-1,1-1 0,0 0 1,-1 1-1,1-1 0,-1 0 1,0 0-1,3-4 0,14-24-8545,-10 7-1877</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28.974"/>
    </inkml:context>
    <inkml:brush xml:id="br0">
      <inkml:brushProperty name="width" value="0.025" units="cm"/>
      <inkml:brushProperty name="height" value="0.025" units="cm"/>
    </inkml:brush>
  </inkml:definitions>
  <inkml:trace contextRef="#ctx0" brushRef="#br0">13 21 20339,'0'0'12012,"-13"-21"-41320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44.881"/>
    </inkml:context>
    <inkml:brush xml:id="br0">
      <inkml:brushProperty name="width" value="0.025" units="cm"/>
      <inkml:brushProperty name="height" value="0.025" units="cm"/>
    </inkml:brush>
  </inkml:definitions>
  <inkml:trace contextRef="#ctx0" brushRef="#br0">13 10 10634,'-5'-1'5061,"-3"-2"5765,19 3-9641,7 0 96,10 0-608,9 0-353,5-1-159,1 1-97,-1 0-96,-7 0-737,-3-1-1890,-13-2-1312,-5 2-1346</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45.222"/>
    </inkml:context>
    <inkml:brush xml:id="br0">
      <inkml:brushProperty name="width" value="0.025" units="cm"/>
      <inkml:brushProperty name="height" value="0.025" units="cm"/>
    </inkml:brush>
  </inkml:definitions>
  <inkml:trace contextRef="#ctx0" brushRef="#br0">1 1 15727,'0'0'10986,"64"21"-10089,-19-21-577,5-3-288,-2-3-416,-2 1-1826,-5 1-2242,-9 0-3139</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46.406"/>
    </inkml:context>
    <inkml:brush xml:id="br0">
      <inkml:brushProperty name="width" value="0.025" units="cm"/>
      <inkml:brushProperty name="height" value="0.025" units="cm"/>
    </inkml:brush>
  </inkml:definitions>
  <inkml:trace contextRef="#ctx0" brushRef="#br0">0 4 6054,'0'0'17499,"11"0"-15625,16-1-875,-11 0-310,0 0 1,0 0-1,0 2 0,0 0 1,25 5-1,-40-5-654,0-1-1,1 1 1,-1-1 0,0 1-1,0-1 1,0 1-1,0 0 1,1-1-1,-1 1 1,0 0 0,0 0-1,0 0 1,-1 0-1,1 0 1,0 0-1,0 0 1,0 0 0,-1 1-1,1-1 1,-1 0-1,1 0 1,-1 1-1,1-1 1,0 2 0,-1 0-8,0 0 1,0 0 0,-1 0-1,1 0 1,-1-1-1,1 1 1,-1 0 0,0-1-1,0 1 1,0 0 0,-2 2-1,-2 4 19,0 0-1,-1-1 0,0 0 1,0 0-1,-13 11 0,-36 24 692,84-40-737,-20-3-2,1-1-25,1 1 0,0 0-1,0 1 1,-1 0 0,1 1 0,17 5 0,-25-5 23,-1-1 0,0 0-1,1 1 1,-1-1 0,0 1 0,0-1-1,0 1 1,-1 0 0,1 0 0,0 0-1,-1 0 1,1 0 0,-1 0 0,1 1-1,-1-1 1,0 0 0,0 1 0,0-1-1,-1 1 1,1-1 0,0 1 0,-1-1-1,0 1 1,1-1 0,-1 1 0,0 0-1,0-1 1,-1 1 0,1-1 0,-1 1-1,1-1 1,-1 1 0,-1 4 0,0-3 12,1-1 1,-1 1-1,1 0 1,-1-1 0,0 0-1,0 1 1,-1-1-1,1 0 1,-1 0-1,1 0 1,-1-1 0,0 1-1,0-1 1,0 1-1,0-1 1,-1 0 0,1 0-1,0-1 1,-1 1-1,-4 1 1,3-1 3,-1 0 0,0 0 0,1-1 0,-1 0 0,0 0 0,0 0 0,0-1 0,0 0 0,1 0 0,-1 0 0,0-1 0,-10-2 0,16 3-77,0 0 0,-1 0 1,1 0-1,0 0 0,-1 0 0,1 0 1,0-1-1,0 1 0,-1 0 0,1 0 0,0 0 1,0 0-1,-1-1 0,1 1 0,0 0 1,0 0-1,-1-1 0,1 1 0,0 0 0,0 0 1,0-1-1,0 1 0,0 0 0,-1 0 1,1-1-1,0 1 0,0 0 0,0-1 0,0 1 1,0 0-1,0-1 0,0 1 0,0 0 1,0 0-1,0-1 0,0 1 0,0 0 0,0-1 1,0 1-1,0 0 0,1-1 0,-1 1 0,0 0 1,0 0-1,0-1 0,0 1 0,1 0 1,-1 0-1,0-1 0,0 1 0,0 0 0,1 0 1,-1 0-1,0-1 0,0 1 0,1 0 1,-1 0-1,0 0 0,0 0 0,1 0 0,-1-1 1,0 1-1,1 0 0,-1 0 0,18-10-7100,5-3-245,6-2-4169</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46.752"/>
    </inkml:context>
    <inkml:brush xml:id="br0">
      <inkml:brushProperty name="width" value="0.025" units="cm"/>
      <inkml:brushProperty name="height" value="0.025" units="cm"/>
    </inkml:brush>
  </inkml:definitions>
  <inkml:trace contextRef="#ctx0" brushRef="#br0">100 86 8456,'0'0'14061,"2"-8"-10895,-1 4-2934,2-23 1656,-3 26-1836,-1 1 0,1-1 0,-1 0 0,1 0 0,-1 1 1,0-1-1,1 0 0,-1 1 0,0-1 0,1 0 0,-1 1 0,0-1 0,0 1 0,0-1 1,0 1-1,0 0 0,1-1 0,-1 1 0,0 0 0,0 0 0,0 0 0,0-1 0,0 1 1,0 0-1,0 0 0,0 0 0,0 1 0,0-1 0,0 0 0,0 0 0,0 0 0,1 1 1,-3 0-1,-1 0-19,1 0 0,-1 0 0,0 1 1,1 0-1,-1 0 0,1 0 0,-1 0 1,1 0-1,0 1 0,0-1 0,0 1 0,0 0 1,1 0-1,-1 0 0,1 0 0,0 1 1,0-1-1,0 0 0,0 1 0,0 0 1,-1 4-1,1-2 85,-1 1 0,2-1 1,-1 0-1,1 0 0,-1 1 0,2-1 1,-1 1-1,1-1 0,0 1 1,0-1-1,1 1 0,2 9 0,-2-13-100,0-1 0,0 0-1,1 0 1,-1 0 0,1 0-1,-1 0 1,1 0-1,0 0 1,-1-1 0,1 1-1,0 0 1,0-1-1,0 0 1,0 1 0,1-1-1,-1 0 1,0 0-1,0 0 1,1 0 0,-1-1-1,1 1 1,-1-1-1,1 1 1,-1-1 0,1 0-1,-1 0 1,0 0-1,1 0 1,-1-1 0,4 0-1,1 1 18,-1-1-1,1 0 0,-1-1 1,0 0-1,0 0 0,0 0 1,0 0-1,0-1 0,0 0 1,9-7-1,-9 5-34,-1 1 0,0-1 0,0-1 0,-1 1 0,1-1 0,-1 1 0,-1-1 0,1 0 0,-1-1 0,0 1 0,0-1 0,-1 1 0,1-1 0,-2 0 0,1 0 0,-1 0 0,0 0 0,0 0 0,-1 0 0,0 0 0,0 0 0,-1 0 0,-1-8 0,1 13-48,0-1 0,-1 1 0,1 0 0,-1 0 1,0-1-1,0 1 0,0 0 0,0 0 0,0 1 0,0-1 0,0 0 0,-1 1 0,1-1 0,0 1 1,-1 0-1,1 0 0,-5-2 0,6 3-3,0-1 0,0 1 0,0-1-1,0 1 1,-1 0 0,1-1 0,0 1 0,0 0 0,0 0 0,-1 0 0,1 0 0,0 0-1,0 0 1,-1 0 0,1 0 0,0 1 0,0-1 0,0 0 0,0 1 0,-1-1 0,1 1 0,0-1-1,0 1 1,0-1 0,0 1 0,0 0 0,0 0 0,0-1 0,1 1 0,-1 0 0,0 0-1,0 0 1,0 0 0,1 0 0,-1 0 0,1 0 0,-1 0 0,1 0 0,-1 0 0,0 3 0,0-2-521,1 0 1,-1 1-1,1-1 1,-1 1-1,1 0 1,0-1-1,0 1 1,0-1-1,0 1 1,1-1-1,-1 1 1,1-1 0,-1 1-1,1-1 1,0 1-1,0-1 1,0 0-1,0 1 1,1-1-1,1 3 1,19 6-7084</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47.111"/>
    </inkml:context>
    <inkml:brush xml:id="br0">
      <inkml:brushProperty name="width" value="0.025" units="cm"/>
      <inkml:brushProperty name="height" value="0.025" units="cm"/>
    </inkml:brush>
  </inkml:definitions>
  <inkml:trace contextRef="#ctx0" brushRef="#br0">116 6 16848,'0'0'7041,"-10"4"-4404,4-2-2429,-1 1-1,1 0 0,0 0 1,0 1-1,0 0 0,0 0 0,1 0 1,0 1-1,0-1 0,0 1 0,0 1 1,1-1-1,0 1 0,0-1 0,0 1 1,1 0-1,-1 1 0,2-1 1,-1 1-1,1-1 0,0 1 0,-2 10 1,4-16-177,-1 1 0,1 0 0,0-1 0,0 1 1,0 0-1,0 0 0,0-1 0,0 1 0,0 0 1,1-1-1,-1 1 0,0 0 0,1-1 0,-1 1 1,1-1-1,0 1 0,0 0 0,0-1 0,0 0 1,0 1-1,0-1 0,0 1 0,0-1 0,0 0 1,0 0-1,1 0 0,-1 0 0,1 0 0,-1 0 1,0 0-1,4 1 0,-2-1-6,0-1 0,0 1 0,0-1 0,1 0 0,-1 0-1,0 0 1,0-1 0,0 1 0,0-1 0,1 1 0,-1-1 0,0 0 0,0 0 0,0-1 0,-1 1 0,1 0-1,4-4 1,-1 2-24,-1-1 1,0-1-1,0 1 0,0 0 0,0-1 0,-1 0 0,1 0 1,-1-1-1,-1 1 0,1-1 0,-1 0 0,0 0 0,0 0 1,-1 0-1,0-1 0,0 1 0,0 0 0,-1-1 0,0 0 1,0 1-1,0-1 0,-2-12 0,1 18-50,0-1 0,-1 1 0,1 0 0,0-1 0,-1 1 0,0 0-1,1-1 1,-1 1 0,0 0 0,1 0 0,-1 0 0,0 0 0,0-1 0,0 1 0,0 0 0,0 0 0,0 1 0,-1-1-1,1 0 1,0 0 0,0 1 0,-1-1 0,1 0 0,0 1 0,-1-1 0,1 1 0,0 0 0,-1-1 0,1 1 0,-1 0-1,1 0 1,-1 0 0,1 0 0,0 0 0,-4 1 0,3-1-90,0 1 0,0-1 0,0 1 0,0-1 0,0 1 0,0 0 0,0 0 0,0 0 0,1 0 0,-1 0 0,0 0 0,0 1 0,1-1 0,-1 1 0,1-1 0,-1 1 0,1 0 0,0-1 0,0 1 0,0 0 0,-1 0 0,2 0 0,-3 3 0,0 34-9113,6-24 962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25.818"/>
    </inkml:context>
    <inkml:brush xml:id="br0">
      <inkml:brushProperty name="width" value="0.025" units="cm"/>
      <inkml:brushProperty name="height" value="0.025" units="cm"/>
    </inkml:brush>
  </inkml:definitions>
  <inkml:trace contextRef="#ctx0" brushRef="#br0">0 1 11659,'0'0'10629,"2"9"-9417,15 130 3121,-13-90-4650,16 78 0,-16-120-2662,-16-24-15892</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47.434"/>
    </inkml:context>
    <inkml:brush xml:id="br0">
      <inkml:brushProperty name="width" value="0.025" units="cm"/>
      <inkml:brushProperty name="height" value="0.025" units="cm"/>
    </inkml:brush>
  </inkml:definitions>
  <inkml:trace contextRef="#ctx0" brushRef="#br0">120 0 5349,'0'0'21813,"-24"65"-19507,17-41-673,-1 1-512,5 1-576,3-2-545,0 1 0,0-5 0,0 1 0,6-3-705,-1-5-1216,-1-6-706,-2-4-1249</inkml:trace>
  <inkml:trace contextRef="#ctx0" brushRef="#br0" timeOffset="1">0 145 16624,'0'0'13420,"66"0"-13323,-27 0-130,2-3-991,-2-4-1635,-4-5-2081,-4-6-6087</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48.013"/>
    </inkml:context>
    <inkml:brush xml:id="br0">
      <inkml:brushProperty name="width" value="0.025" units="cm"/>
      <inkml:brushProperty name="height" value="0.025" units="cm"/>
    </inkml:brush>
  </inkml:definitions>
  <inkml:trace contextRef="#ctx0" brushRef="#br0">18 9 8616,'0'0'14206,"12"-1"-11890,6-1-1767,2-1 274,1 1 1,0 1 0,28 2 0,-48-1-821,-1 0-1,0 0 1,1 0-1,-1 0 0,0 0 1,1 0-1,-1 0 1,1 1-1,-1-1 1,0 0-1,1 0 1,-1 0-1,0 0 1,1 1-1,-1-1 1,0 0-1,1 0 1,-1 1-1,0-1 1,1 0-1,-1 0 1,0 1-1,0-1 1,1 0-1,-1 1 1,0-1-1,0 0 1,0 1-1,0-1 1,1 1-1,-1-1 0,0 0 1,0 1-1,0-1 1,0 1-1,0-1 1,-8 17 124,-17 10 252,-19 5 228,32-25-254,1 1 0,0 0 1,0 0-1,1 1 0,0 1 1,-10 13-1,19-23-351,0 1 0,1 0 0,-1 0-1,1 0 1,-1-1 0,1 1 0,-1 0 0,1 0-1,0 0 1,-1 0 0,1 0 0,0 0 0,0-1 0,-1 1-1,1 0 1,0 0 0,0 0 0,0 0 0,0 0-1,0 0 1,0 0 0,1 0 0,-1 0 0,0 0-1,0 0 1,1 0 0,0 1 0,0-1 5,0 0-1,1 1 1,-1-1 0,1 0 0,-1 0 0,1-1 0,-1 1-1,1 0 1,-1 0 0,1-1 0,0 1 0,0-1-1,-1 1 1,3-1 0,11 2-131,0-1 0,30-1 0,-32-1-297,49-1-6727,-34-7 341</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48.341"/>
    </inkml:context>
    <inkml:brush xml:id="br0">
      <inkml:brushProperty name="width" value="0.025" units="cm"/>
      <inkml:brushProperty name="height" value="0.025" units="cm"/>
    </inkml:brush>
  </inkml:definitions>
  <inkml:trace contextRef="#ctx0" brushRef="#br0">77 41 14958,'0'0'11125,"-9"3"-9299,5-2-1735,1-1 0,0 1-1,-1 1 1,1-1 0,0 0 0,0 1-1,0-1 1,0 1 0,0 0 0,0 0-1,0 0 1,1 1 0,-1-1 0,1 1-1,-1-1 1,1 1 0,0 0 0,0 0-1,0 0 1,1 0 0,-1 0 0,1 0-1,0 0 1,-1 1 0,2-1 0,-1 0-1,0 1 1,0-1 0,1 6 0,-1-7-71,1 1 0,0 0 0,0-1 0,0 1 0,0-1 0,0 1 0,0-1 0,1 1 0,-1 0 0,1-1 0,0 1 0,-1-1 1,1 0-1,0 1 0,1-1 0,-1 0 0,0 1 0,1-1 0,-1 0 0,3 2 0,-1-2-5,1 0 1,-1-1-1,0 1 0,1-1 1,-1 0-1,1 0 0,-1 0 1,1 0-1,0-1 0,-1 1 1,1-1-1,0 0 0,-1 0 1,5-1-1,-3 0-8,-1 0 0,1 0-1,0-1 1,-1 1 0,1-1 0,-1 0 0,1 0 0,-1-1-1,0 1 1,0-1 0,0 0 0,-1 0 0,1 0 0,-1-1-1,1 1 1,-1-1 0,0 0 0,0 0 0,2-5 0,-1 4 22,-1 0 1,0 0-1,-1-1 1,1 1-1,-1-1 1,0 0-1,0 1 1,-1-1-1,0 0 1,0 0-1,0 0 1,-1 0-1,0 0 1,0 0-1,-1-8 1,0 12-11,1 0 0,-1 0 1,0 1-1,0-1 0,0 1 1,0-1-1,0 1 0,0-1 1,0 1-1,-1 0 0,1-1 1,0 1-1,-1 0 0,1 0 1,-1 0-1,1 0 1,-1 0-1,0 0 0,1 1 1,-1-1-1,0 0 0,1 1 1,-1 0-1,0-1 0,0 1 1,0 0-1,1 0 0,-1 0 1,0 0-1,0 0 1,0 0-1,0 0 0,1 1 1,-1-1-1,-2 2 0,-1-2-26,0 2-1,1-1 1,-1 0-1,1 1 1,0 0 0,-1 0-1,1 0 1,0 0-1,0 1 1,1 0-1,-1-1 1,0 2 0,-3 2-1,4 0-176,-1 1 0,1-1-1,0 1 1,0 0 0,-2 11 0,2 12-3281,3-29 2992,0 1 1,0-1 0,0 0-1,0 0 1,1 0 0,-1 0 0,1 0-1,-1 1 1,1-1 0,-1 0 0,1 0-1,-1 0 1,1 0 0,0 0 0,0-1-1,-1 1 1,1 0 0,2 1 0,13 4-7579</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48.682"/>
    </inkml:context>
    <inkml:brush xml:id="br0">
      <inkml:brushProperty name="width" value="0.025" units="cm"/>
      <inkml:brushProperty name="height" value="0.025" units="cm"/>
    </inkml:brush>
  </inkml:definitions>
  <inkml:trace contextRef="#ctx0" brushRef="#br0">46 50 10954,'0'0'17217,"-6"9"-16950,4-6-189,-22 35 437,23-36-400,0 0 1,0 0-1,0 0 1,0 1-1,0-1 1,1 0-1,-1 0 1,1 1 0,-1-1-1,1 0 1,0 1-1,0-1 1,0 0-1,0 1 1,0-1-1,1 0 1,-1 1 0,1-1-1,0 3 1,1-4-75,-1 1 1,0-1 0,1 0-1,-1 0 1,1 0 0,0 0-1,-1-1 1,1 1 0,-1 0-1,1-1 1,0 1 0,0-1-1,-1 1 1,1-1 0,0 0-1,0 0 1,-1 0 0,1 0 0,0 0-1,0 0 1,2-1 0,1 1 21,-1-1 1,1 0-1,-1 0 1,1 0-1,-1 0 1,0-1-1,7-3 1,-6 2-64,-1 0 0,0 0 0,0-1 0,0 1 0,0-1 0,0 0 0,-1 0 0,0-1 0,1 1 0,-2-1 0,1 0 0,0 0 0,-1 1 0,0-2 0,0 1 0,-1 0 0,1 0 0,-1 0 0,0-1 0,-1 1 0,1-1 0,-2-10 0,1 15-99,0-1 1,-1 0-1,0 1 1,1-1-1,-1 0 0,0 1 1,0-1-1,0 1 1,0-1-1,0 1 1,0 0-1,-1-1 0,1 1 1,0 0-1,-1 0 1,1 0-1,-1 0 0,1 0 1,-1 0-1,1 0 1,-1 1-1,0-1 1,1 0-1,-1 1 0,0-1 1,0 1-1,1 0 1,-1 0-1,0 0 0,-2 0 1,-60 0-6131,61 1 5836,-36 4-6969</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49.088"/>
    </inkml:context>
    <inkml:brush xml:id="br0">
      <inkml:brushProperty name="width" value="0.025" units="cm"/>
      <inkml:brushProperty name="height" value="0.025" units="cm"/>
    </inkml:brush>
  </inkml:definitions>
  <inkml:trace contextRef="#ctx0" brushRef="#br0">1 188 11915,'9'0'3363,"167"-4"3268,100-14-2456,-88 6-3012,549-56 1064,-366 29-1176,-356 38-1039,42-5 38,76-16 0,-112 14-139,-21 8 48,0 0 1,0 0 0,0 0 0,1 0 0,-1 0 0,0 0-1,0 0 1,0 0 0,0 0 0,0-1 0,0 1-1,0 0 1,0 0 0,0 0 0,0 0 0,0 0 0,0 0-1,0-1 1,1 1 0,-1 0 0,0 0 0,0 0 0,0 0-1,0 0 1,0 0 0,0-1 0,0 1 0,0 0-1,-1 0 1,1 0 0,0 0 0,0 0 0,0 0 0,0-1-1,0 1 1,0 0 0,0 0 0,0 0 0,0 0 0,0 0-1,0 0 1,0 0 0,0 0 0,-1-1 0,1 1-1,0 0 1,0 0 0,0 0 0,0 0 0,0 0 0,0 0-1,0 0 1,-1 0 0,1 0 0,0 0 0,0 0 0,0 0-1,0 0 1,-1 0 0,-35-5-8318,5 5-114</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49.633"/>
    </inkml:context>
    <inkml:brush xml:id="br0">
      <inkml:brushProperty name="width" value="0.025" units="cm"/>
      <inkml:brushProperty name="height" value="0.025" units="cm"/>
    </inkml:brush>
  </inkml:definitions>
  <inkml:trace contextRef="#ctx0" brushRef="#br0">1 4 10025,'0'0'17516,"9"0"-15301,29-2-1218,6 0 10,60 5 0,-103-3-1007,0 0 0,0 0 0,0 0 0,0 0 0,0 0 0,0 0 0,0 0 0,0 0 0,0 0 0,0 1 0,0-1 0,0 0 0,0 1 0,0-1 0,0 1 0,0-1 0,0 1 0,0 0 0,0-1 0,-1 1 0,1 0 0,0-1 0,0 1 0,-1 0 0,1 0 0,-1 0 0,1 0 0,-1 0 0,1 0 0,-1 0 0,1 0 0,-1 0 0,0 0 0,1 0 0,-1 0 0,0 0 0,0 0 0,0 0 0,0 0 0,0 0 0,0 2 0,-1-1 0,0 1 0,0-1 0,0 1 0,-1-1 0,1 1 0,-1-1 0,1 0 0,-1 1 0,0-1 0,0 0 0,0 0 0,0-1 0,0 1 0,-5 2 0,-72 37 0,78-41 0,1 0 0,0 0 0,0 0 0,-1 0 0,1 0 0,0 0 0,0 0 1,-1 0-1,1 1 0,0-1 0,0 0 0,0 0 0,-1 0 0,1 0 0,0 1 0,0-1 0,0 0 0,0 0 0,0 0 0,-1 1 0,1-1 1,0 0-1,0 0 0,0 1 0,0-1 0,0 0 0,0 0 0,0 1 0,0-1 0,0 0 0,0 0 0,0 1 0,0-1 0,0 0 0,0 0 1,0 1-1,0-1 0,0 0 0,0 0 0,0 1 0,0-1 0,0 0 0,0 0 0,1 1 0,-1-1 0,15 9 5,29 3-23,-36-10-4,-1 0 21,0 0 0,0 1 0,0 0 0,-1 0 1,1 1-1,-1-1 0,0 1 0,8 7 0,-13-10 2,1 1 0,-1-1 0,0 1 0,1-1 1,-1 1-1,0 0 0,0-1 0,0 1 0,0 0 0,0 0 0,0 0 0,0 0 0,-1 0 1,1 0-1,-1 0 0,0 0 0,1 0 0,-1 0 0,0 0 0,0 0 0,0 0 0,0 0 1,-1 0-1,1 0 0,-1 0 0,1 0 0,-1 0 0,1 0 0,-1 0 0,0 0 0,0-1 1,0 1-1,0 0 0,0 0 0,-2 1 0,-3 2-1,0 0 0,0 0 0,-1-1 0,1 0 0,-1 0 0,0-1 0,0 0 0,0 0 0,-1-1 0,1 1 0,0-2 0,-1 1 0,0-1 0,1 0 0,-1 0 0,0-1 0,1 0 0,-1-1 0,0 0 0,-8-2 0,15 2-65,-1 1-1,1-1 1,-1 0-1,1-1 1,0 1-1,-1 0 1,1 0-1,0 0 1,0-1 0,0 1-1,0-1 1,0 1-1,0-1 1,0 1-1,1-1 1,-1 0-1,0 1 1,1-1 0,-1 0-1,1 1 1,0-1-1,0 0 1,-1 0-1,1 1 1,0-1 0,1 0-1,-1 0 1,0-2-1,1 0-702,0-1 0,-1 0 0,2 0 0,-1 0 1,0 1-1,1-1 0,0 1 0,0-1 0,3-4 0,15-16-13614</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50.242"/>
    </inkml:context>
    <inkml:brush xml:id="br0">
      <inkml:brushProperty name="width" value="0.025" units="cm"/>
      <inkml:brushProperty name="height" value="0.025" units="cm"/>
    </inkml:brush>
  </inkml:definitions>
  <inkml:trace contextRef="#ctx0" brushRef="#br0">85 1 9577,'0'0'20980,"-54"20"-19443,38 7-864,5 5-673,7 2 0,4-3 0,4-3 0,17-8 0,3-6 0,5-6 0,-1-8 0,-5 0 0,-5-8-2018,-9-9-3651,-3-10-4293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50.633"/>
    </inkml:context>
    <inkml:brush xml:id="br0">
      <inkml:brushProperty name="width" value="0.025" units="cm"/>
      <inkml:brushProperty name="height" value="0.025" units="cm"/>
    </inkml:brush>
  </inkml:definitions>
  <inkml:trace contextRef="#ctx0" brushRef="#br0">1 1 20211,'0'0'10858</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53.753"/>
    </inkml:context>
    <inkml:brush xml:id="br0">
      <inkml:brushProperty name="width" value="0.025" units="cm"/>
      <inkml:brushProperty name="height" value="0.025" units="cm"/>
    </inkml:brush>
  </inkml:definitions>
  <inkml:trace contextRef="#ctx0" brushRef="#br0">0 456 8616,'0'0'12268,"81"-63"-11596,-29 22-319,12-6-257,8-6-64,1-1-417,-2 0-928,-5 3-1057,-7 3-2435,-8 3-8135</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37.992"/>
    </inkml:context>
    <inkml:brush xml:id="br0">
      <inkml:brushProperty name="width" value="0.025" units="cm"/>
      <inkml:brushProperty name="height" value="0.025" units="cm"/>
    </inkml:brush>
  </inkml:definitions>
  <inkml:trace contextRef="#ctx0" brushRef="#br0">28 123 5509,'0'0'14926,"-5"8"-12497,-15 25-459,20-33-1885,-1 0 0,1 0 0,0 0 0,0 0 0,0 1-1,0-1 1,-1 0 0,1 0 0,0 0 0,0 0 0,0 0 0,0 1 0,0-1-1,0 0 1,0 0 0,0 0 0,0 1 0,0-1 0,-1 0 0,1 0 0,0 0 0,0 1-1,0-1 1,0 0 0,0 0 0,0 0 0,0 1 0,1-1 0,-1 0 0,0 0-1,0 0 1,0 1 0,0-1 0,0 0 0,0 0 0,0 0 0,0 0 0,0 1-1,1-1 1,-1 0 0,0 0 0,0 0 0,0 0 0,0 0 0,0 1 0,1-1 0,11-2 1283,12-9-517,58-55 457,26-19-1271,-108 85-44,1-1 0,0 0 0,-1 1 0,1-1-1,0 1 1,-1-1 0,1 1 0,0-1 0,-1 1 0,1 0 0,0-1 0,0 1-1,0 0 1,-1 0 0,1-1 0,0 1 0,0 0 0,0 0 0,0 0 0,-1 0 0,1 0-1,0 0 1,0 0 0,0 0 0,0 0 0,0 1 0,-1-1 0,1 0 0,1 1-1,-1 1 3,0-1 0,-1 0 0,0 1 0,1-1 0,-1 0 0,0 1-1,0-1 1,1 1 0,-1-1 0,0 0 0,0 1 0,-1-1-1,1 1 1,0-1 0,-1 3 0,-20 60 66,19-61-50,-17 39 63,13-29-67,0 0 1,0 0 0,1 0 0,1 1-1,0 0 1,-3 22 0,7-35-55,0-1 0,0 1 0,0-1 0,0 1 0,0-1-1,0 1 1,0-1 0,0 1 0,0-1 0,0 1 0,0-1 0,0 1 0,0-1 0,0 1 0,0-1 0,0 1 0,1-1 0,-1 1 0,0-1 0,0 0-1,1 1 1,-1-1 0,0 1 0,1-1 0,-1 0 0,0 1 0,1-1 0,-1 0 0,1 1 0,-1-1 0,1 0 0,-1 0 0,0 1 0,1-1 0,-1 0-1,1 0 1,21-6-2677,17-22-4138,-11-1-73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26.161"/>
    </inkml:context>
    <inkml:brush xml:id="br0">
      <inkml:brushProperty name="width" value="0.025" units="cm"/>
      <inkml:brushProperty name="height" value="0.025" units="cm"/>
    </inkml:brush>
  </inkml:definitions>
  <inkml:trace contextRef="#ctx0" brushRef="#br0">1 112 15695,'0'0'7463,"81"-15"-5221,-33 2-480,4-5-897,5 0-641,0 0-128,-3 2-96,-9 7-737,-10 5-2017,-13 4-2499,-16 0-4613</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38.461"/>
    </inkml:context>
    <inkml:brush xml:id="br0">
      <inkml:brushProperty name="width" value="0.025" units="cm"/>
      <inkml:brushProperty name="height" value="0.025" units="cm"/>
    </inkml:brush>
  </inkml:definitions>
  <inkml:trace contextRef="#ctx0" brushRef="#br0">98 28 7399,'0'0'19699,"-7"10"-19192,3-6-369,-21 30 158,23-32-182,1 0-1,0 0 0,0 1 1,-1-1-1,1 1 0,1-1 0,-1 1 1,0-1-1,1 1 0,-1 0 1,1-1-1,0 1 0,0 0 1,0-1-1,0 5 0,1-7-95,-1 0 0,0 1 0,1-1 0,-1 0-1,1 0 1,-1 1 0,0-1 0,1 0 0,-1 0-1,1 1 1,-1-1 0,1 0 0,-1 0 0,1 0 0,-1 0-1,1 0 1,-1 0 0,1 0 0,-1 0 0,1 0 0,-1 0-1,1 0 1,-1 0 0,1 0 0,-1 0 0,0 0-1,1-1 1,-1 1 0,1 0 0,-1 0 0,1-1 0,-1 1-1,1-1 1,16-7 246,-4-4-255,-1 0-1,-1 0 1,0-1-1,-1 0 0,0-1 1,12-22-1,-33 87-237,-12 46 621,22-90-284,0 0 0,0 1-1,1-1 1,0 0 0,0 0 0,1 1 0,0-1 0,0 0 0,0 0 0,1 0 0,4 10-1,8 2 129,-11-12-32,-23-5-115,-124 11-329,188-29-5331,0-6-5485,-42 20 10087,24-11-11464</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38.882"/>
    </inkml:context>
    <inkml:brush xml:id="br0">
      <inkml:brushProperty name="width" value="0.025" units="cm"/>
      <inkml:brushProperty name="height" value="0.025" units="cm"/>
    </inkml:brush>
  </inkml:definitions>
  <inkml:trace contextRef="#ctx0" brushRef="#br0">115 1 10122,'0'0'19618,"-10"5"-19394,3-1-90,-1 1-1,1 0 1,0 1-1,0-1 1,1 1-1,0 1 1,0-1-1,0 1 0,1 0 1,0 1-1,0-1 1,1 1-1,0 0 1,0 0-1,1 0 1,0 0-1,0 1 1,-2 16-1,4-24-127,1 1 0,-1 0 1,1-1-1,-1 1 0,1-1 0,0 1 0,0 0 0,0-1 0,0 1 1,0 0-1,0-1 0,1 1 0,-1 0 0,0-1 0,1 1 1,0-1-1,-1 1 0,1-1 0,0 1 0,-1-1 0,1 1 0,0-1 1,0 0-1,0 1 0,0-1 0,1 0 0,-1 0 0,0 0 1,0 0-1,1 0 0,-1 0 0,1 0 0,-1 0 0,1-1 0,2 2 1,-1-1-4,1-1 0,0 0 0,0 0 0,0 0 0,0 0 0,0-1 0,0 0 0,0 0 0,0 0 0,0 0 0,-1 0 0,1-1 0,0 1 0,4-4 0,0 0-3,0 0 0,0 0 0,-1-1 0,0 0 0,0 0 0,-1 0 0,0-1 0,8-10 0,-11 12 0,0 1 0,0-1 0,-1 0 0,0 0 0,0 0 0,0 0 0,0 0 0,-1 0 0,0-1 0,0 1 0,0 0 0,-1-1 0,0 1 0,0-1 0,-1-7 0,0 11-129,1 1 1,-1-1-1,-1 0 0,1 0 1,0 1-1,0-1 0,-1 1 1,1-1-1,0 1 0,-1 0 1,0-1-1,1 1 0,-1 0 0,0 0 1,1 0-1,-1 0 0,0 0 1,0 1-1,0-1 0,0 0 1,0 1-1,0-1 0,0 1 1,0 0-1,0 0 0,0 0 1,0 0-1,0 0 0,0 0 1,-3 1-1,3-1-82,0 0 0,0 0 0,0 0 0,0 0 0,0 1 0,0-1 1,0 0-1,0 1 0,0 0 0,0-1 0,1 1 0,-1 0 0,0 0 0,0 0 0,1 0 0,-1 0 0,0 1 1,1-1-1,0 0 0,-1 1 0,1-1 0,0 1 0,-1-1 0,1 1 0,0 0 0,0 0 0,0-1 0,0 1 1,1 0-1,-1 0 0,1 0 0,-2 3 0,2-2-6489</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39.350"/>
    </inkml:context>
    <inkml:brush xml:id="br0">
      <inkml:brushProperty name="width" value="0.025" units="cm"/>
      <inkml:brushProperty name="height" value="0.025" units="cm"/>
    </inkml:brush>
  </inkml:definitions>
  <inkml:trace contextRef="#ctx0" brushRef="#br0">87 1 10922,'0'0'18669,"-9"1"-17794,6 0-838,0-1 1,0 1-1,0 0 0,0 0 0,0 0 1,0 0-1,0 1 0,0-1 0,0 1 1,1 0-1,-1-1 0,0 1 0,1 1 1,0-1-1,-1 0 0,-1 3 0,0 1-8,1-1 0,0 1 0,0 0 1,1-1-1,0 1 0,0 1 0,0-1 0,0 0 0,0 9 0,1-10 37,0 0 0,0 0 0,1 0 1,-1 0-1,1 0 0,0 0 0,1 0 1,-1 0-1,1 0 0,3 10 0,-3-13-42,1 0 0,-1-1 0,0 1 0,1-1 0,0 1 1,-1-1-1,1 1 0,0-1 0,0 0 0,0 0 0,0 0 0,0 0 0,0 0 0,0 0 0,0 0 0,0-1 0,1 1 0,-1-1 0,0 0 0,0 0 0,0 1 0,1-1 0,-1-1 0,0 1 0,0 0 0,4-1 0,0 0-24,0 0 0,-1-1 0,1 1 0,-1-1 0,0 0 0,1-1 0,-1 1 0,0-1 0,0 0 0,-1 0 0,1 0 0,0-1 0,-1 0 0,0 0 0,0 0 0,0 0 0,-1-1 0,1 1 0,-1-1 0,0 0 0,0 0 0,-1 0 0,0 0 0,0-1 0,0 1 0,0-1 0,-1 1 0,0-1 0,0 0 0,0 1 0,-1-11 0,0 15-119,0 0-1,-1 0 1,1 0 0,-1 1 0,1-1-1,-1 0 1,1 0 0,-1 0 0,0 0-1,1 0 1,-1 1 0,0-1 0,0 0-1,0 1 1,1-1 0,-1 0-1,0 1 1,0-1 0,0 1 0,0-1-1,0 1 1,0 0 0,0-1 0,0 1-1,0 0 1,0 0 0,0 0 0,0 0-1,0 0 1,0 0 0,0 0-1,0 0 1,-1 0 0,1 0 0,0 1-1,0-1 1,0 0 0,0 1 0,0-1-1,-1 1 1,-2 1-793,0-1 0,0 0 1,0 1-1,1 0 0,-1 0 0,0 0 0,1 0 1,-1 1-1,-3 3 0,-3 7-9231</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40.023"/>
    </inkml:context>
    <inkml:brush xml:id="br0">
      <inkml:brushProperty name="width" value="0.025" units="cm"/>
      <inkml:brushProperty name="height" value="0.025" units="cm"/>
    </inkml:brush>
  </inkml:definitions>
  <inkml:trace contextRef="#ctx0" brushRef="#br0">0 25 18546,'0'0'13741,"80"15"-13485,-37-15-192,2 0-224,-2-2-1602,-5-8-2114,-7-4-2722,-5 0-6502</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40.927"/>
    </inkml:context>
    <inkml:brush xml:id="br0">
      <inkml:brushProperty name="width" value="0.025" units="cm"/>
      <inkml:brushProperty name="height" value="0.025" units="cm"/>
    </inkml:brush>
  </inkml:definitions>
  <inkml:trace contextRef="#ctx0" brushRef="#br0">39 11 16624,'0'0'5077,"10"-1"-2985,-5 0-1970,11-2 883,0 0 0,-1 2 0,1 0-1,31 2 1,-47-1-983,1 0-1,0 0 0,0 0 0,0 0 0,-1 0 1,1 0-1,0 0 0,0 1 0,0-1 0,-1 0 1,1 1-1,0-1 0,-1 0 0,1 1 1,0-1-1,-1 1 0,1-1 0,0 1 0,-1-1 1,1 1-1,-1-1 0,1 1 0,-1 0 0,1-1 1,-1 1-1,0 0 0,1-1 0,-1 1 0,0 0 1,1 0-1,-1 1 0,0-1 26,0 1 0,-1 0 0,1 0 0,-1-1-1,0 1 1,1-1 0,-1 1 0,0 0 0,0-1 0,0 1 0,0-1 0,0 0-1,-2 2 1,-44 37 1338,46-40-1302,-30 21 339,21-15-355,1 0 0,-1 0 0,1 1 0,1 0 0,-1 0 0,1 1 0,0 1 0,-8 12 0,15-21-67,1 1 0,-1-1 0,1 1-1,0 0 1,-1-1 0,1 1 0,0 0 0,-1-1 0,1 1 0,0 0 0,0-1-1,0 1 1,0 0 0,-1 0 0,1-1 0,0 1 0,0 0 0,1-1-1,-1 1 1,0 0 0,0 0 0,0-1 0,0 1 0,1 0 0,-1-1-1,0 1 1,1 0 0,-1-1 0,0 1 0,1 0 0,-1-1 0,2 2 0,0-1-9,0 0 1,0 1 0,0-1 0,0 0-1,0 0 1,1-1 0,-1 1 0,0 0 0,1-1-1,3 1 1,67 0-890,-64-2 514,0 1-970,1-1 0,-1-1 1,0 1-1,0-1 0,0-1 1,15-6-1,15-9-7107</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41.254"/>
    </inkml:context>
    <inkml:brush xml:id="br0">
      <inkml:brushProperty name="width" value="0.025" units="cm"/>
      <inkml:brushProperty name="height" value="0.025" units="cm"/>
    </inkml:brush>
  </inkml:definitions>
  <inkml:trace contextRef="#ctx0" brushRef="#br0">148 0 10698,'0'0'15935,"-7"10"-14221,-1 1-1342,0 1-1,1 0 1,0 0 0,1 1 0,1-1-1,-6 20 1,10-29-292,0 0 0,1 1-1,-1-1 1,1 1-1,0-1 1,-1 1 0,1-1-1,1 0 1,-1 1 0,1-1-1,-1 1 1,1-1 0,0 0-1,0 1 1,2 2-1,-2-3-55,1-1 0,0 0-1,0 0 1,0 0 0,0 0-1,1 0 1,-1-1 0,0 1-1,1-1 1,-1 1-1,1-1 1,-1 0 0,1 0-1,0 0 1,0 0 0,-1-1-1,1 1 1,0-1-1,0 1 1,0-1 0,-1 0-1,4-1 1,1 1-24,-1-1 0,1 0 0,-1 0 0,1-1 0,-1 1 0,0-2 0,0 1 0,0-1 0,0 0 0,0 0 0,0 0 0,-1-1 0,0 0 0,0 0 0,5-5 0,-6 6 0,-1 0 0,0 0 0,0 0 0,-1 0 0,1 0 0,-1-1 0,1 1 0,-1-1 0,0 0 0,-1 1 0,1-1 0,0 0 0,-1 0 0,0 0 0,0-1 0,0 1 0,-1 0 0,1 0 0,-1 0 0,0 0 0,0-1 0,-1 1 0,1 0 0,-2-7 0,0 9-84,0 0 1,1-1-1,-1 1 1,0 0-1,0 0 0,0 0 1,0 0-1,0 1 1,-1-1-1,1 0 0,-1 1 1,1 0-1,-1-1 1,1 1-1,-1 0 0,0 0 1,1 1-1,-1-1 1,0 1-1,0-1 0,0 1 1,0 0-1,1 0 1,-6 0-1,-5 0-670,1 1-1,0 0 1,-1 1 0,-17 4-1,-61 31-10220,41-16-2489</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41.769"/>
    </inkml:context>
    <inkml:brush xml:id="br0">
      <inkml:brushProperty name="width" value="0.025" units="cm"/>
      <inkml:brushProperty name="height" value="0.025" units="cm"/>
    </inkml:brush>
  </inkml:definitions>
  <inkml:trace contextRef="#ctx0" brushRef="#br0">1 290 5669,'0'0'14905,"13"-1"-12743,230-36 3929,43-6-4046,252-2-1790,-19 1-313,-474 39-29,828-74 1424,-783 75-1306,137-12 55,-226 16-94,0 0-1,-1 1 1,1-1-1,0 0 1,0 0-1,0 0 1,-1 0-1,1 0 1,0-1-1,0 1 1,-1 0 0,1 0-1,0 0 1,0-1-1,-1 1 1,1 0-1,0-1 1,0 1-1,-1-1 1,1 1-1,0-1 1,-1 1 0,1-1-1,-1 1 1,1-1-1,0 0 1,-23-6-6138,1 6-1851</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43.124"/>
    </inkml:context>
    <inkml:brush xml:id="br0">
      <inkml:brushProperty name="width" value="0.025" units="cm"/>
      <inkml:brushProperty name="height" value="0.025" units="cm"/>
    </inkml:brush>
  </inkml:definitions>
  <inkml:trace contextRef="#ctx0" brushRef="#br0">8 0 9769,'0'0'19459,"11"2"-19022,-3-1-321,11 2-72,1 0-1,-1 2 1,0 0 0,21 9-1,-37-13 2,0 0 0,0 0 0,0 1 0,-1-1 0,1 1 0,-1 0 0,1 0-1,-1 0 1,0 0 0,1 0 0,-1 0 0,0 1 0,0-1 0,-1 1 0,4 5 0,-5-6 35,0 1 1,1-1-1,-1 1 1,0-1-1,0 1 1,-1-1-1,1 1 1,0-1-1,-1 1 1,0-1-1,1 1 1,-1-1-1,0 0 1,0 1-1,0-1 1,-1 0-1,1 0 1,-1 0-1,1 0 1,-1 0-1,1 0 1,-1 0-1,-3 2 1,-57 50 36,68-53-117,1-1 0,-1 1 0,1-1 0,-1 0 0,11-1 0,-9 0 0,0 0 0,1 0 0,-1 1 0,0 1 0,17 2 0,-23-2 0,0-1 0,0 1 0,0 0 0,0-1 0,0 1 0,-1 0 0,1 1 0,0-1 0,0 0 0,-1 0 0,1 1 0,-1-1 0,1 1 0,-1-1 0,1 1 0,-1 0 0,0-1 0,0 1 0,0 0 0,0 0 0,0 0 0,-1 0 0,1 0 0,0 0 0,-1 0 0,1 0 0,-1 0 0,0 4 0,1-1 0,-1 0 0,0 0 0,0 0 0,0 0 0,-1 0 0,1 0 0,-1 0 0,0 0 0,-1 0 0,1 0 0,-1-1 0,0 1 0,0 0 0,-1-1 0,1 0 0,-1 1 0,0-1 0,0 0 0,0-1 0,-1 1 0,0 0 0,1-1 0,-1 0 0,0 0 0,0 0 0,-1 0 0,1-1 0,-1 0 0,1 0 0,-1 0 0,0 0 0,0-1 0,1 1 0,-1-1 0,0-1 0,0 1 0,0-1 0,-8 0 0,1 1 0,-54-1 0,63 0 0,0 0 0,0 0 0,0-1 0,1 1 0,-1-1 0,0 0 0,0 0 0,0 0 0,0 0 0,1-1 0,-1 1 0,0-1 0,1 0 0,-1 1 0,1-1 0,0 0 0,-4-4 0,5-8-2352,10 2-4756,10-1-4156</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54.517"/>
    </inkml:context>
    <inkml:brush xml:id="br0">
      <inkml:brushProperty name="width" value="0.025" units="cm"/>
      <inkml:brushProperty name="height" value="0.025" units="cm"/>
    </inkml:brush>
  </inkml:definitions>
  <inkml:trace contextRef="#ctx0" brushRef="#br0">1 500 17040,'0'0'1730,"53"-21"-769,0-8 672,22-14-896,17-9-321,15-9-320,11-6-32,6-5-736,-9-3-2755,-12-5-4677</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59.097"/>
    </inkml:context>
    <inkml:brush xml:id="br0">
      <inkml:brushProperty name="width" value="0.025" units="cm"/>
      <inkml:brushProperty name="height" value="0.025" units="cm"/>
    </inkml:brush>
  </inkml:definitions>
  <inkml:trace contextRef="#ctx0" brushRef="#br0">44 0 9161,'0'0'19965,"-1"13"-18774,-16 73-216,9-59-885,2 1 0,1-1 0,-1 33-1,5-59-95,1 1-1,0-1 0,0 0 0,0 1 1,0-1-1,0 1 0,1-1 0,-1 1 1,0-1-1,1 0 0,-1 1 0,1-1 1,-1 0-1,1 1 0,0-1 0,-1 0 1,1 0-1,0 0 0,0 0 0,0 1 1,0-1-1,0 0 0,0-1 0,0 1 1,0 0-1,0 0 0,1 0 0,-1-1 1,0 1-1,0 0 0,1-1 0,-1 1 1,1-1-1,-1 0 0,0 1 0,1-1 1,-1 0-1,1 0 0,-1 0 0,0 0 1,1 0-1,-1 0 0,1 0 0,-1-1 1,1 1-1,1-1 0,31-15-3306,-31 14 2511,-1 0 1,1 0 0,-1 0 0,0 0-1,0-1 1,0 1 0,0-1 0,0 1 0,2-4-1,8-24-8732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26.517"/>
    </inkml:context>
    <inkml:brush xml:id="br0">
      <inkml:brushProperty name="width" value="0.025" units="cm"/>
      <inkml:brushProperty name="height" value="0.025" units="cm"/>
    </inkml:brush>
  </inkml:definitions>
  <inkml:trace contextRef="#ctx0" brushRef="#br0">1 130 16015,'0'0'8328,"49"-9"-5701,-11-8-802,10-3-896,5-4-833,5 3-32,0 4-832,-6 7-1859,-8 4-2626,-9 1-2114</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59.453"/>
    </inkml:context>
    <inkml:brush xml:id="br0">
      <inkml:brushProperty name="width" value="0.025" units="cm"/>
      <inkml:brushProperty name="height" value="0.025" units="cm"/>
    </inkml:brush>
  </inkml:definitions>
  <inkml:trace contextRef="#ctx0" brushRef="#br0">1 16 10410,'0'0'20275,"2"-15"-26008,18 18-770,2-1-6917</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3:59.854"/>
    </inkml:context>
    <inkml:brush xml:id="br0">
      <inkml:brushProperty name="width" value="0.025" units="cm"/>
      <inkml:brushProperty name="height" value="0.025" units="cm"/>
    </inkml:brush>
  </inkml:definitions>
  <inkml:trace contextRef="#ctx0" brushRef="#br0">180 1 18514,'0'0'10479,"0"8"-9716,-1 0-712,0 1 0,0-1 0,-1 0 0,-1 0 0,1 0 0,-1 0-1,0 0 1,-1 0 0,0-1 0,0 0 0,-1 1 0,-8 9 0,-2 2-14,-1-2 1,0 0-1,-32 26 1,48-43-43,0 0 0,0 0 0,0 1 0,-1-1 0,1 0 0,0 0 0,0 1 0,0-1 0,0 0 0,-1 0 0,1 1 0,0-1 0,0 0 0,0 0 0,-1 0 0,1 1 0,0-1 0,0 0 0,0 0 0,-1 0 0,1 0 0,0 0 0,-1 0 0,1 1 0,0-1 0,0 0 0,-1 0 0,1 0 0,0 0 0,-1 0 0,1 0 0,0 0 0,0 0 0,-1 0 0,1 0 0,0 0 0,0 0 0,-1-1 0,1 1 0,0 0 0,-1 0 0,1 0 0,0 0 0,0 0 0,-1-1-1,8-16-984,27-38-2298,-24 39 1727,-5 9 1330,-1 0 0,-1 0-1,1 0 1,-1-1 0,0 0 0,-1 1 0,0-1 0,0 0-1,1-16 1,-3 24 298,0-1-1,0 1 1,0-1-1,0 1 1,0 0-1,0-1 1,-1 1-1,1 0 1,0-1-1,0 1 1,0 0-1,0-1 1,-1 1-1,1 0 1,0 0-1,0-1 1,-1 1-1,1 0 1,0 0-1,0-1 0,-1 1 1,1 0-1,0 0 1,-1 0-1,1-1 1,0 1-1,-1 0 1,1 0-1,-1 0 1,1 0-1,0 0 1,-1 0-1,1 0 1,0 0-1,-1 0 1,1 0-1,0 0 1,-1 0-1,1 0 1,-1 0-1,1 0 1,0 0-1,-1 0 1,1 1-1,0-1 1,-1 0-1,1 0 1,0 0-1,-1 1 1,1-1-1,0 0 1,0 0-1,-1 1 0,1-1 1,-19 14 1172,13-7-1072,1 0 0,0 1 0,0 0 0,1 0 1,0 0-1,0 1 0,1-1 0,0 1 0,1 0 0,0 0 1,0 0-1,1 0 0,0 0 0,0 0 0,1 1 0,1-1 1,-1 0-1,3 10 0,17 0-5,-20-18-155,0-1 1,1 1 0,-1-1 0,1 1-1,-1-1 1,1 1 0,-1-1 0,1 0-1,0 1 1,-1-1 0,1 0-1,0 1 1,-1-1 0,1 0 0,0 0-1,-1 1 1,1-1 0,0 0 0,-1 0-1,1 0 1,0 0 0,-1 0 0,1 0-1,0 0 1,0 0 0,-1 0-1,1-1 1,0 1 0,-1 0 0,1 0-1,0-1 1,-1 1 0,1 0 0,0-1-1,-1-2-35,0-1-1,0 1 0,-1 0 1,1 0-1,-1 0 0,0 0 1,0-1-1,0 1 0,0 0 1,-1 1-1,1-1 0,-1 0 1,0 0-1,0 1 0,0-1 1,-4-4-1,-1-3-50,-2-6 36,5 9 67,0 1 0,-1-1 0,1 0 0,-1 1 1,-7-7-1,25 23-193,2-1 1,-1 0-1,1 0 0,1-2 1,25 9-1,42 12-8195,-79-27 7618,30 10-6546</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00.229"/>
    </inkml:context>
    <inkml:brush xml:id="br0">
      <inkml:brushProperty name="width" value="0.025" units="cm"/>
      <inkml:brushProperty name="height" value="0.025" units="cm"/>
    </inkml:brush>
  </inkml:definitions>
  <inkml:trace contextRef="#ctx0" brushRef="#br0">0 1 18802,'0'0'9673,"56"0"-8712,-23 0-385,1 0-447,0 0-162,-2 1-1344,-7 3-1986,-9-3-1089,-6 0-2275</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00.571"/>
    </inkml:context>
    <inkml:brush xml:id="br0">
      <inkml:brushProperty name="width" value="0.025" units="cm"/>
      <inkml:brushProperty name="height" value="0.025" units="cm"/>
    </inkml:brush>
  </inkml:definitions>
  <inkml:trace contextRef="#ctx0" brushRef="#br0">1 53 17553,'0'0'9192,"72"4"-7846,-25-11-482,-1-3-479,0 1-321,-5-1-1121,-10-1-4036,-7 1-7431</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00.976"/>
    </inkml:context>
    <inkml:brush xml:id="br0">
      <inkml:brushProperty name="width" value="0.025" units="cm"/>
      <inkml:brushProperty name="height" value="0.025" units="cm"/>
    </inkml:brush>
  </inkml:definitions>
  <inkml:trace contextRef="#ctx0" brushRef="#br0">1 1 16335,'0'0'13037,"37"66"-12589,-37-34-320,0 2-96,0-2-224,0-5-769,0-5-1249,4-6-705,1-9-768,2-7-1186,1 0-2241</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01.478"/>
    </inkml:context>
    <inkml:brush xml:id="br0">
      <inkml:brushProperty name="width" value="0.025" units="cm"/>
      <inkml:brushProperty name="height" value="0.025" units="cm"/>
    </inkml:brush>
  </inkml:definitions>
  <inkml:trace contextRef="#ctx0" brushRef="#br0">107 9 12268,'0'0'10911,"-11"1"-9806,11-1-1086,-6 0 110,-1 1 0,1 0-1,0 1 1,0-1 0,-9 5 0,14-6-109,-1 1 0,1-1 0,-1 1 0,1 0 0,0 0 0,0 0 0,-1-1 0,1 1 0,0 0 0,0 0 0,0 1 0,0-1 0,0 0 0,0 0 0,0 0 0,1 1 0,-1-1 0,0 0 0,1 1-1,-1-1 1,1 1 0,-1-1 0,1 0 0,-1 1 0,1-1 0,0 1 0,0-1 0,0 1 0,0-1 0,0 1 0,0-1 0,1 1 0,-1-1 0,0 1 0,1-1 0,-1 1 0,1-1 0,-1 1 0,2 1 0,1 0 37,0 0 1,1-1-1,-1 1 0,1 0 0,-1-1 1,1 0-1,0 0 0,0 0 1,0-1-1,0 1 0,0-1 0,1 0 1,6 1-1,10 4 145,-9-2-173,0 1 0,-1 1 0,1 0 0,-1 0 0,17 14 0,-25-18-22,0 0-1,0 1 0,0 0 0,-1-1 1,1 1-1,-1 0 0,0 0 1,0 0-1,0 1 0,0-1 1,0 0-1,-1 1 0,1-1 0,-1 1 1,0 0-1,0-1 0,0 1 1,-1 0-1,1 0 0,-1-1 1,0 1-1,0 0 0,-1 6 0,0-8 24,0 0 1,0 1-1,-1-1 0,1 0 0,0 0 0,-1 0 0,0 0 0,1 0 0,-1 0 0,0 0 0,0-1 1,0 1-1,0-1 0,0 1 0,0-1 0,0 0 0,-1 1 0,1-1 0,0-1 0,-1 1 0,1 0 1,-4 0-1,-58 9 78,49-9-92,-40 1 450,52-2-408,0 0 0,-1-1-1,1 1 1,0-1 0,-1 1 0,1-1 0,0 0-1,0 0 1,0 0 0,0-1 0,0 1 0,-4-4-1,6 5-51,0-1 0,1 0 0,-1 1-1,0-1 1,1 0 0,-1 0 0,1 0-1,-1 0 1,1 0 0,-1 0 0,1 0-1,-1 0 1,1 0 0,0 0 0,0 0-1,-1 0 1,1 0 0,0 0 0,0 0-1,0 0 1,0 0 0,0 0-1,0 0 1,1 0 0,-1 0 0,0 0-1,0 0 1,1 0 0,-1 0 0,1 0-1,-1 0 1,1 0 0,-1 0 0,1 0-1,0 1 1,-1-1 0,1 0 0,0 0-1,-1 1 1,1-1 0,0 0 0,0 1-1,0-1 1,0 1 0,0-1 0,1 0-1,51-27-43,-46 25 68,48-19-2,-37 15 64,0 1-1,0-2 0,-1 0 0,-1-2 1,1 0-1,24-20 0,-39 29-51,-1 0-1,1 0 1,-1-1-1,1 1 1,-1-1-1,0 1 1,0-1-1,0 1 1,0-1-1,0 0 1,0 0-1,0 1 1,0-1-1,-1 0 1,1 0-1,-1 0 1,1 0-1,-1 0 1,0 0-1,0 0 1,0 0-1,0 0 1,0 0-1,0 0 1,0 0-1,-1 0 1,1 1-1,-1-1 1,1 0-1,-1 0 0,0 0 1,0 0-1,0 1 1,0-1-1,0 0 1,0 1-1,0-1 1,0 1-1,-1-1 1,1 1-1,-1 0 1,1-1-1,-3 0 1,0-1-303,0 0-1,-1 0 1,0 0 0,0 1 0,1-1 0,-2 1 0,1 1-1,0-1 1,0 1 0,0-1 0,-1 2 0,1-1-1,-1 0 1,-9 2 0,14-1 9,1 0-1,0 0 1,-1 1 0,1-1-1,-1 0 1,1 1 0,-1-1-1,1 0 1,0 1 0,-1-1-1,1 0 1,0 1 0,-1-1-1,1 1 1,0-1 0,0 1-1,-1-1 1,1 1-1,0-1 1,0 1 0,0-1-1,0 1 1,0-1 0,0 1-1,0-1 1,0 1 0,0-1-1,0 1 1,0-1 0,0 1-1,0 0 1,0-1 0,1 2-1,-1 1-1624,0 6-3988</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02.008"/>
    </inkml:context>
    <inkml:brush xml:id="br0">
      <inkml:brushProperty name="width" value="0.025" units="cm"/>
      <inkml:brushProperty name="height" value="0.025" units="cm"/>
    </inkml:brush>
  </inkml:definitions>
  <inkml:trace contextRef="#ctx0" brushRef="#br0">155 33 4164,'0'0'20606,"-11"-3"-20264,5 1-319,4 1-14,0-1 1,-1 1 0,0 0-1,1 0 1,-1 1 0,1-1-1,-1 1 1,0-1 0,0 1-1,1 0 1,-1 0 0,0 0-1,0 0 1,1 0 0,-1 1-1,0-1 1,1 1 0,-1 0-1,0 0 1,1 0-1,-1 0 1,1 0 0,-1 0-1,1 1 1,0-1 0,0 1-1,0 0 1,-1 0 0,1 0-1,1 0 1,-1 0 0,-3 4-1,3-3 77,0 0 0,0-1 0,0 1 0,0 0-1,1 0 1,0 1 0,-1-1 0,1 0 0,0 0 0,0 1-1,1-1 1,-1 0 0,1 1 0,-1-1 0,1 1-1,0 3 1,1-4-34,0-1 0,1 0 0,-1 0 0,0 0 0,0 0 0,1 0 0,-1 0 0,1-1 0,0 1 0,-1 0 0,1-1 0,0 1 0,0-1 0,0 0 0,0 0 0,0 1 0,1-1 0,-1-1 0,0 1 0,0 0 0,1 0 0,-1-1 0,4 1 0,49 10 100,-36-8-258,-1 1 0,0 0 0,23 10 0,-39-14 97,-1 0 1,0 1-1,1-1 1,-1 1-1,0-1 1,0 1-1,0-1 1,1 1 0,-1 0-1,0 0 1,0 0-1,0 0 1,0 0-1,0 0 1,-1 0-1,1 0 1,0 0-1,0 0 1,-1 0-1,1 0 1,0 1 0,-1-1-1,1 0 1,-1 0-1,0 1 1,1 2-1,-1-2 47,-1 0 0,0 0 0,1-1 1,-1 1-1,0 0 0,0 0 0,0 0 0,0-1 0,-1 1 0,1 0 0,0-1 0,-1 1 0,1-1 1,-1 0-1,-2 3 0,-5 2 122,-1 1-1,0-1 1,-1-1 0,1 1 0,-12 2 0,9-4-95,0 0 1,1-2-1,-1 0 1,-1 0-1,-24-1 1,34-1-48,0 0 1,1-1-1,-1 1 1,1-1-1,-1 0 1,1 0-1,-1 0 1,1 0-1,0-1 0,-1 0 1,-4-3-1,7 4-12,-1 0 0,1-1 0,0 1-1,-1-1 1,1 1 0,0-1 0,0 0 0,0 0-1,0 1 1,1-1 0,-1 0 0,0 0-1,1 0 1,-1 0 0,1 0 0,0 0-1,-1 0 1,1 0 0,0 0 0,0 0 0,0 0-1,1-3 1,0 3-10,0 0 0,-1 0 0,1-1 0,1 1 0,-1 0 0,0 0 0,0 0 0,1 0 0,-1 0 0,1 1 0,0-1 0,-1 0 0,1 1 0,0-1 1,0 1-1,0 0 0,0-1 0,0 1 0,0 0 0,1 0 0,3-1 0,58-17-113,-45 15 102,-8 1 30,7-2 228,-1 0 0,1-1 0,-1 0-1,25-15 1,-38 19-199,0 0 0,-1-1 0,1 1 0,-1-1 0,0 0 0,0 0 0,0 0 0,0-1 0,0 1 0,-1-1 0,1 0 0,-1 1-1,0-1 1,0 0 0,-1 0 0,1 0 0,-1 0 0,0-1 0,0 1 0,0 0 0,0-1 0,-1 1 0,0 0 0,0-8 0,0 11-43,0 0 0,-1 0-1,1 0 1,0-1 0,-1 1 0,1 0 0,-1 0 0,1 0 0,-1 0 0,0 0 0,1 0 0,-1 0 0,0 1 0,0-1 0,1 0 0,-1 0-1,0 0 1,0 1 0,0-1 0,0 0 0,0 1 0,0-1 0,0 1 0,0-1 0,0 1 0,0 0 0,-1-1 0,1 1 0,0 0 0,0 0-1,0 0 1,0 0 0,-1 0 0,1 0 0,0 0 0,0 0 0,0 0 0,0 1 0,0-1 0,-1 0 0,1 1 0,-1 0 0,-2 0-87,1 0 1,0 0 0,0 0 0,0 0-1,-1 1 1,1-1 0,1 1 0,-1 0 0,0 0-1,0 0 1,1 0 0,-1 0 0,1 1-1,-3 3 1,-2 18-3517,9-9-2704,2-8-858</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02.444"/>
    </inkml:context>
    <inkml:brush xml:id="br0">
      <inkml:brushProperty name="width" value="0.025" units="cm"/>
      <inkml:brushProperty name="height" value="0.025" units="cm"/>
    </inkml:brush>
  </inkml:definitions>
  <inkml:trace contextRef="#ctx0" brushRef="#br0">145 0 16656,'0'0'6657,"-8"4"-4463,-4 2-1706,0 1 1,0 1-1,1 0 1,0 0 0,0 1-1,-13 15 1,20-20-436,0 0 0,0 0 0,0 1 1,1-1-1,0 1 0,0 0 0,0 0 0,0 0 1,1 1-1,0-1 0,0 0 0,1 1 1,-1-1-1,1 1 0,0 0 0,1 0 1,-1-1-1,1 1 0,0 0 0,1 6 0,0-10-30,0 0 0,0-1-1,1 1 1,-1 0 0,0-1-1,1 1 1,-1-1 0,1 1-1,-1-1 1,1 0-1,0 0 1,-1 0 0,1 0-1,0 0 1,0 0 0,0 0-1,0-1 1,0 1 0,0 0-1,0-1 1,0 0 0,0 0-1,0 1 1,0-1-1,0 0 1,0 0 0,0-1-1,2 1 1,5-1 108,0 1 0,0-1-1,0-1 1,0 0 0,11-3 0,-12 1-61,-1 0 1,1-1-1,-1 1 1,0-1-1,0-1 1,0 1-1,0-1 1,-1 0-1,6-9 0,-9 12-46,-1 0-1,1 0 0,-1 0 0,0 0 0,0 0 0,0 0 0,-1-1 0,1 1 0,-1 0 0,0-1 0,0 0 0,0 1 0,0-1 0,-1 1 0,0-1 0,1 0 1,-1 1-1,0-1 0,-1 0 0,1 0 0,-1 1 0,1-1 0,-1 1 0,-3-7 0,3 8-172,0 0 0,-1 0 0,0 0 0,1 1 0,-1-1 0,0 0 0,0 1 0,0-1 0,0 1 0,0 0 0,-1-1 0,1 1 0,0 0 0,-1 0 0,1 1 0,0-1 0,-1 0 0,1 1 0,-1-1 0,1 1 0,-1 0 0,1 0 0,-1 0 0,1 0 0,-6 1 0,2 0-671,-1 0 1,1 1 0,0-1 0,-1 1-1,1 0 1,0 1 0,0-1-1,-11 8 1,-3 4-7279</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02.910"/>
    </inkml:context>
    <inkml:brush xml:id="br0">
      <inkml:brushProperty name="width" value="0.025" units="cm"/>
      <inkml:brushProperty name="height" value="0.025" units="cm"/>
    </inkml:brush>
  </inkml:definitions>
  <inkml:trace contextRef="#ctx0" brushRef="#br0">0 185 9321,'0'0'10543,"11"-1"-7996,226-54 5379,-18 2-5902,347-5-1641,-323 41-360,-232 16-2270,-25 2-7048,6-1 1138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03.441"/>
    </inkml:context>
    <inkml:brush xml:id="br0">
      <inkml:brushProperty name="width" value="0.025" units="cm"/>
      <inkml:brushProperty name="height" value="0.025" units="cm"/>
    </inkml:brush>
  </inkml:definitions>
  <inkml:trace contextRef="#ctx0" brushRef="#br0">132 1 14221,'0'0'13800,"-7"10"-13127,-2 0-550,1-1-86,0-1-1,1 2 1,0-1 0,1 0-1,0 1 1,1 1 0,-6 11-1,11-21-37,0-1 0,0 1-1,1 0 1,-1 0 0,0 0-1,0-1 1,0 1 0,0 0-1,1-1 1,-1 1 0,0 0-1,1 0 1,-1-1 0,1 1-1,-1-1 1,0 1 0,1 0-1,-1-1 1,1 1 0,0-1-1,-1 1 1,1-1 0,-1 1-1,1-1 1,0 0 0,-1 1-1,1-1 1,0 0 0,0 1-1,-1-1 1,1 0 0,0 0-1,0 0 1,-1 0 0,1 0-1,0 1 1,0-1 0,-1-1-1,1 1 1,1 0 0,44 0 21,-33-1-77,-9 2 25,1-1-1,0 0 0,-1 1 0,1 0 0,-1 0 1,1 0-1,-1 1 0,1 0 0,-1 0 0,6 3 0,-9-4 52,0 0-1,0-1 0,0 1 1,0 0-1,0 0 0,0 0 0,0 0 1,-1 0-1,1 0 0,0 0 1,-1 0-1,1 0 0,-1 0 1,1 0-1,-1 0 0,1 0 0,-1 1 1,0-1-1,0 0 0,1 0 1,-1 0-1,0 1 0,0-1 0,0 0 1,0 0-1,-1 1 0,1-1 1,0 0-1,0 0 0,-1 0 1,1 1-1,-1-1 0,1 0 0,-1 0 1,1 0-1,-1 0 0,0 0 1,1 0-1,-1 0 0,0 0 0,0 0 1,0-1-1,0 1 0,0 0 1,-1 1-1,-4 3 168,0-1 1,-1 0-1,1 1 0,-1-2 1,0 1-1,0-1 0,0 0 1,0-1-1,0 0 0,-1 0 1,1 0-1,-1-1 0,-10 1 0,14-2-287,0 0-1,-1 0 0,1 0 0,-1-1 0,1 1 0,0-1 0,-1 0 0,1-1 0,0 1 0,-8-4 0,10 3-215,0 1-1,0-1 1,0 1 0,0-1 0,0 0-1,0 0 1,0 1 0,1-1 0,-1-1-1,1 1 1,0 0 0,-1 0 0,1 0-1,0-1 1,0 1 0,0-1 0,1 1-1,-1-1 1,0-4 0,0-19-5294,1-5-2273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26.908"/>
    </inkml:context>
    <inkml:brush xml:id="br0">
      <inkml:brushProperty name="width" value="0.025" units="cm"/>
      <inkml:brushProperty name="height" value="0.025" units="cm"/>
    </inkml:brush>
  </inkml:definitions>
  <inkml:trace contextRef="#ctx0" brushRef="#br0">63 26 1666,'0'0'25298,"-7"10"-24668,3-3-512,-2 1 2,0 0-1,0 0 0,1 1 1,0 0-1,0 0 0,1 0 1,0 0-1,1 1 0,0 0 0,-2 14 1,5-24-56,27-32 560,-15 19-616,0 1 0,2 0-1,22-16 1,-30 24-25,-1 1 1,1 0-1,0 0 0,0 0 1,0 1-1,0 0 0,0 0 1,1 1-1,-1 0 0,1 0 1,-1 0-1,1 1 0,7 0 1,-13 1 19,1-1 1,-1 1-1,0 0 1,0-1-1,1 1 1,-1 0-1,0 0 1,0 0-1,0 0 1,0 0 0,0 0-1,0 1 1,0-1-1,0 0 1,0 0-1,-1 1 1,1-1-1,-1 0 1,1 1-1,-1-1 1,1 1 0,-1-1-1,1 0 1,-1 1-1,0-1 1,0 1-1,0-1 1,0 1-1,-1 2 1,4 12 370,-2-15-365,-1-1-1,1 1 1,-1-1 0,1 1-1,-1-1 1,1 1 0,-1-1 0,1 0-1,0 1 1,-1-1 0,1 0-1,0 1 1,-1-1 0,1 0-1,0 0 1,-1 0 0,1 0-1,0 0 1,0 1 0,-1-1-1,1 0 1,0-1 0,-1 1-1,1 0 1,0 0 0,0 0 0,-1 0-1,1-1 1,1 1 0,20-8 194,29-22 14,16-9-194,-62 37-37,1-1 0,-1 1 0,1 0 1,0 1-1,0-1 0,0 1 0,0 0 0,0 1 1,11 0-1,-15 0 12,-1 1 1,0 0-1,1 0 0,-1 0 0,0 0 1,0 0-1,0 0 0,0 1 1,0-1-1,0 0 0,0 1 1,0-1-1,0 0 0,0 1 1,-1-1-1,1 1 0,-1-1 1,1 1-1,-1-1 0,0 1 1,1 0-1,-1-1 0,0 1 0,0-1 1,0 1-1,0 0 0,0-1 1,-1 1-1,1 1 0,-6 51 758,6-53-734,-1-1 1,1 1-1,0 0 1,0-1 0,-1 1-1,1-1 1,0 1-1,0-1 1,0 1 0,0 0-1,0-1 1,0 1-1,0-1 1,0 1 0,0 0-1,0-1 1,0 1-1,0 0 1,0-1 0,0 1-1,0-1 1,1 1 0,-1-1-1,0 1 1,0-1-1,1 1 1,-1 0 0,0-1-1,1 0 1,-1 1-1,1-1 1,-1 1 0,0-1-1,1 1 1,-1-1-1,1 0 1,-1 1 0,1-1-1,0 0 1,-1 0-1,1 1 1,-1-1 0,1 0-1,-1 0 1,1 0-1,0 0 1,-1 0 0,1 0-1,-1 1 1,1-1 0,0-1-1,-1 1 1,1 0-1,0 0 1,-1 0 0,1 0-1,-1 0 1,1-1-1,-1 1 1,1 0 0,-1 0-1,1-1 1,0 1-1,-1 0 1,0-1 0,1 1-1,-1-1 1,1 0-1,57-36-133,-26 16 131,-24 19-99,1 1 1,-1 0-1,0 1 1,0-1-1,1 2 1,-1-1-1,0 1 1,0 0-1,16 5 1,-22-5 20,-1 0 0,0-1 0,0 1 0,0 0 0,1 0 0,-1 0-1,0 0 1,0 0 0,0 0 0,0 0 0,0 0 0,-1 1 0,1-1 0,0 0 0,0 0 0,-1 1 0,1-1 0,-1 0 0,1 1 0,-1-1 0,0 1-1,0-1 1,1 1 0,-1-1 0,0 1 0,0-1 0,0 0 0,-1 1 0,1-1 0,0 1 0,-1 1 0,1 16-1442,4-14-2226,2-4-3230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03.815"/>
    </inkml:context>
    <inkml:brush xml:id="br0">
      <inkml:brushProperty name="width" value="0.025" units="cm"/>
      <inkml:brushProperty name="height" value="0.025" units="cm"/>
    </inkml:brush>
  </inkml:definitions>
  <inkml:trace contextRef="#ctx0" brushRef="#br0">1 1 13581,'0'0'8744,"48"1"-7174,-30 7-481,4 0-705,2-3-352,3-1-769,1-4-2017,4 0-2435,-4 0-7687</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04.141"/>
    </inkml:context>
    <inkml:brush xml:id="br0">
      <inkml:brushProperty name="width" value="0.025" units="cm"/>
      <inkml:brushProperty name="height" value="0.025" units="cm"/>
    </inkml:brush>
  </inkml:definitions>
  <inkml:trace contextRef="#ctx0" brushRef="#br0">81 1 12011,'0'0'5173,"-5"9"-3182,-3 4-1490,-2 2 63,1 1-1,0-1 0,1 1 1,1 1-1,1-1 0,0 1 1,-7 34-1,13-50-528,0-1 1,0 1-1,0-1 1,0 1-1,0 0 1,0-1-1,0 1 1,0-1-1,1 1 1,-1-1-1,0 1 1,0-1-1,0 1 1,1-1-1,-1 1 1,0-1-1,0 0 1,1 1-1,-1-1 1,0 1-1,1-1 1,-1 0-1,1 1 1,-1-1-1,1 0 1,-1 1-1,0-1 1,1 0-1,-1 0 0,1 1 1,-1-1-1,1 0 1,-1 0-1,2 0 1,22-2 571,22-20-177,-32 12-412,0-2-1,-1 0 1,21-24-1,-30 32 172,0-1 0,-1 0 0,0 0-1,0 0 1,0 0 0,0 0 0,-1-1 0,0 1 0,0-1-1,0 0 1,-1 0 0,0 1 0,0-1 0,0 0-1,-1-7 1,0 13-172,0-1-1,0 1 1,0-1-1,0 1 1,0-1-1,-1 1 1,1-1-1,0 0 1,0 1-1,0 0 1,-1-1-1,1 1 0,0-1 1,-1 1-1,1-1 1,0 1-1,-1-1 1,1 1-1,-1 0 1,1-1-1,0 1 1,-1 0-1,1 0 1,-1-1-1,1 1 1,-1 0-1,1 0 1,-1-1-1,1 1 1,-1 0-1,0 0 0,-22 3 61,17-1-238,1-1 0,0 2 0,0-1 0,0 1 0,0 0 0,-5 4 0,-20 29-3195,20-13-692,11-2-4115,7-13-79</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04.513"/>
    </inkml:context>
    <inkml:brush xml:id="br0">
      <inkml:brushProperty name="width" value="0.025" units="cm"/>
      <inkml:brushProperty name="height" value="0.025" units="cm"/>
    </inkml:brush>
  </inkml:definitions>
  <inkml:trace contextRef="#ctx0" brushRef="#br0">142 6 14382,'0'0'8909,"-9"-3"-6250,5 2-2548,-1 1 0,1-1 0,-1 1 1,1 0-1,0 0 0,-1 0 0,1 1 0,-1-1 1,1 1-1,0 0 0,0 0 0,-1 1 0,1-1 0,0 1 1,0 0-1,0 0 0,1 1 0,-1-1 0,0 1 1,1-1-1,0 1 0,-1 0 0,1 0 0,0 1 1,1-1-1,-1 1 0,1-1 0,-3 5 0,3-5-44,-1 0-1,1 0 0,0 0 1,1 0-1,-1 0 0,0 0 1,1 0-1,0 1 0,0-1 1,0 0-1,0 1 0,0-1 1,1 1-1,-1-1 1,1 1-1,0-1 0,1 7 1,0-9-43,0 1 1,0 0 0,0-1-1,0 1 1,0 0 0,1-1-1,-1 0 1,0 1 0,1-1-1,-1 0 1,1 1 0,0-1-1,-1 0 1,1 0 0,0-1-1,0 1 1,0 0 0,0 0-1,-1-1 1,1 1 0,0-1-1,0 0 1,0 0 0,0 1-1,0-1 1,0 0 0,0-1-1,0 1 1,0 0 0,4-2-1,-1 2-20,0-1 0,0-1 0,0 1 0,0-1 0,0 0 0,-1 0 0,1 0-1,-1-1 1,1 0 0,-1 0 0,0 0 0,0 0 0,0-1 0,0 1-1,-1-1 1,0 0 0,1 0 0,-1 0 0,-1 0 0,1-1 0,-1 1-1,1-1 1,-1 0 0,-1 0 0,1 0 0,-1 0 0,1 0 0,0-9 0,-2 13-135,0 0 1,0 0-1,0 0 1,-1 0 0,1 0-1,0 0 1,0 1 0,0-1-1,-1 0 1,1 0-1,-1 0 1,1 0 0,0 0-1,-1 1 1,1-1-1,-1 0 1,0 1 0,1-1-1,-2-1 1,-16-5-5921,5 5-617</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04.845"/>
    </inkml:context>
    <inkml:brush xml:id="br0">
      <inkml:brushProperty name="width" value="0.025" units="cm"/>
      <inkml:brushProperty name="height" value="0.025" units="cm"/>
    </inkml:brush>
  </inkml:definitions>
  <inkml:trace contextRef="#ctx0" brushRef="#br0">0 81 5477,'0'0'25747,"1"-9"-24444,0 6-1283,-1 0 0,0 1 0,1-1 0,0 0 0,-1 1 0,1-1 0,0 0 0,0 1 0,1-1 0,-1 1 0,0 0 0,1-1 0,0 1 0,2-3 0,-1 3-25,1-1-1,0 1 1,0 0-1,0 0 1,0 0-1,0 0 1,0 1-1,1-1 1,-1 1-1,9-1 1,2-1-5,-1 1 0,1 0 1,0 1-1,0 0 0,20 2 0,-34 0-13,0-1-1,0 1 0,0 0 1,0-1-1,-1 1 0,1 0 0,0 0 1,0 0-1,0 0 0,-1 0 1,1 0-1,0 0 0,-1 0 1,1 0-1,-1 0 0,1 0 1,-1 0-1,0 0 0,0 0 1,1 0-1,-1 0 0,0 0 1,0 1-1,0-1 0,0 0 0,0 0 1,0 2-1,-3 45-50,2-29-481,1-19 370,0 1 0,0 0 0,0 0-1,0-1 1,0 1 0,0 0-1,0-1 1,1 1 0,-1 0-1,0 0 1,0-1 0,1 1 0,-1 0-1,1-1 1,-1 1 0,0-1-1,1 1 1,-1-1 0,1 1-1,0-1 1,-1 1 0,1-1 0,-1 1-1,2 0 1,11 2-8443,-6-3 882</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05.187"/>
    </inkml:context>
    <inkml:brush xml:id="br0">
      <inkml:brushProperty name="width" value="0.025" units="cm"/>
      <inkml:brushProperty name="height" value="0.025" units="cm"/>
    </inkml:brush>
  </inkml:definitions>
  <inkml:trace contextRef="#ctx0" brushRef="#br0">1 63 12780,'0'0'11680,"9"-8"-10772,-4 3-731,-1 1-6,0 0 1,0 0-1,1 0 1,-1 1-1,1-1 1,0 1-1,0 1 1,0-1-1,0 0 1,0 1-1,0 0 1,1 1-1,-1-1 1,10-1-1,-13 5-41,-1 1 0,-1-1 0,1 0 0,0 0-1,-1 1 1,1-1 0,-1 0 0,1 1 0,-1-1 0,0 1 0,-1 3-1,5 20 112,-2-24-222,0 0 0,0 0-1,0 0 1,1 0 0,-1 0 0,1 0-1,-1-1 1,1 1 0,0-1-1,-1 0 1,1 0 0,0 0-1,0 0 1,0 0 0,0 0 0,0-1-1,0 0 1,0 1 0,0-1-1,5-1 1,64-5 122,-65 5-23,0-1 1,0 0-1,0 0 1,0-1-1,-1 0 0,1 0 1,-1-1-1,0 1 0,8-7 1,13-12-3074,-12 9-1573,3 0-3223</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21.198"/>
    </inkml:context>
    <inkml:brush xml:id="br0">
      <inkml:brushProperty name="width" value="0.025" units="cm"/>
      <inkml:brushProperty name="height" value="0.025" units="cm"/>
    </inkml:brush>
  </inkml:definitions>
  <inkml:trace contextRef="#ctx0" brushRef="#br0">84 9 10442,'0'0'20745,"14"-1"-20057,67-6-308,138 7-1,-218-1-381,1 1 1,-1 0-1,0 0 1,0 0 0,0 1-1,0-1 1,0 0-1,0 0 1,0 0 0,-1 1-1,1-1 1,0 0 0,0 1-1,0-1 1,0 1-1,0-1 1,0 1 0,0 0-1,-1-1 1,1 1-1,0 0 1,-1 0 0,1-1-1,0 1 1,-1 0-1,1 0 1,-1 0 0,1 0-1,0 1 1,-2-1 2,1 1 0,0 0 0,0 0 1,-1-1-1,1 1 0,-1 0 0,1 0 0,-1-1 0,0 1 0,0-1 1,0 1-1,0-1 0,0 1 0,0-1 0,-1 2 0,-10 10 39,0-1-1,-23 18 0,28-24-16,1-1-18,-15 11-3,2 1 0,0 0 0,2 2 1,-23 28-1,40-46-2,-1-1 0,1 0 0,0 0 0,0 1 0,0-1 0,-1 0 0,1 1 0,0-1 0,0 0 0,0 1 0,0-1 0,0 0 0,0 1 0,0-1 0,0 0 0,0 1 0,0-1 0,0 0 0,0 1 0,0-1 0,0 0 0,0 1 0,0-1 0,0 0 0,0 1 0,0-1 0,1 0 0,-1 1 0,0-1 0,0 0 0,0 1 0,1-1 0,-1 0 0,0 0 0,0 1 0,0-1 0,1 0 0,-1 0 0,0 0 0,1 1 0,-1-1 0,0 0 0,1 0 0,-1 0 0,0 0 0,0 0 0,1 1 0,-1-1 0,1 0 0,-1 0 0,0 0 0,1 0 0,-1 0 0,0 0 0,1 0 0,-1 0 0,0 0 0,1 0 0,-1-1 0,1 1 0,31-3 0,-19 2 0,-12 1 0,-1 0 0,0 0 0,1 0 0,-1 0 0,0 1 0,1-1 0,-1 0 0,0 0 0,0 0 0,1 1 0,-1-1 0,0 0 0,1 0 0,-1 1 0,0-1 0,0 0 0,0 0 0,1 1 0,-1-1 0,0 0 0,0 1 0,0-1 0,0 0 0,1 1 0,-1-1 0,0 1 0,0-1 0,0 0 0,0 1 0,0-1 0,0 0 0,0 1 0,0-1 0,0 0 0,0 1 0,0-1 0,-1 1 0,1-1 0,0 0 0,0 1 0,0-1 0,0 0 0,0 1 0,-1-1 0,1 0 0,0 0 0,0 1 0,-1-1 0,1 0 0,0 0 0,0 1 0,-1-1 0,1 0 0,-1 1 0,-11 15 0,8-11 0,-1-1 0,-1 0 0,1 0 0,-1 0 0,1 0 0,-1-1 0,0 0 0,0 0 0,-1-1 0,1 0 0,-13 3 0,0-2 0,1-2 0,-37 0 0,26-2 0,40 0-144,0-1 1,0-1-1,0 1 1,11-6-1,-5 2-228,0 1 1,1 0-1,0 2 0,19-3 0,-33 6 328,0 0-1,0 0 1,1 0 0,-1 0 0,0 1 0,0-1 0,0 1 0,0 0 0,-1 0 0,1 1 0,0-1 0,0 1-1,-1 0 1,1 0 0,-1 0 0,1 0 0,-1 1 0,0-1 0,0 1 0,0 0 0,0 0 0,0 0 0,3 5 0,-4-4 95,-1-1 0,0 0 0,1 0 0,-1 1 0,0-1 0,0 0 0,-1 1 0,1-1 1,-1 1-1,0-1 0,0 1 0,0-1 0,0 1 0,-1-1 0,1 1 0,-1-1 0,0 1 1,0-1-1,0 0 0,0 0 0,-1 1 0,1-1 0,-1 0 0,0 0 0,0 0 0,0-1 1,0 1-1,0 0 0,-1-1 0,1 1 0,-1-1 0,0 0 0,0 0 0,0 0 0,0 0 1,0 0-1,0-1 0,0 0 0,0 1 0,-1-1 0,1 0 0,0 0 0,-1-1 0,1 1 1,-1-1-1,-6 0 0,2 1-119,0 0-1,0 0 1,0 1 0,0 0-1,-12 5 1,12-4 96,0 0 1,-1-1-1,1 0 0,-1 0 0,-13 0 1,-16 0 363,25-1-176,-1 0 1,1-1-1,0-1 0,-17-2 0,21-3-285,18 2-184,19 0-1085,2 4-6371,-15 0 422</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21.562"/>
    </inkml:context>
    <inkml:brush xml:id="br0">
      <inkml:brushProperty name="width" value="0.025" units="cm"/>
      <inkml:brushProperty name="height" value="0.025" units="cm"/>
    </inkml:brush>
  </inkml:definitions>
  <inkml:trace contextRef="#ctx0" brushRef="#br0">50 0 16560,'-5'11'4164,"-5"3"-1250,-1 5-127,1 1-1346,3 1-768,1 1-577,5-3-32,1-5-384,0 2-1826,7-6-1025,5-6-1089,-1-4-1089,2 0-6535</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21.940"/>
    </inkml:context>
    <inkml:brush xml:id="br0">
      <inkml:brushProperty name="width" value="0.025" units="cm"/>
      <inkml:brushProperty name="height" value="0.025" units="cm"/>
    </inkml:brush>
  </inkml:definitions>
  <inkml:trace contextRef="#ctx0" brushRef="#br0">0 54 10314,'0'0'20403,"11"-6"-19885,-3 2-484,0-1-1,1 1 1,0 1-1,0-1 1,0 2 0,0-1-1,0 1 1,0 0 0,11 0-1,49-14-236,-69 15 201,1 1-1,-1 0 0,0 0 0,0 0 0,1 0 0,-1 1 0,0-1 1,0 0-1,1 0 0,-1 0 0,0 0 0,0 0 0,0 0 1,1 0-1,-1 0 0,0 0 0,0 0 0,1 1 0,-1-1 0,0 0 1,0 0-1,0 0 0,0 0 0,1 1 0,-1-1 0,0 0 1,0 0-1,0 1 0,0-1 0,0 0 0,0 0 0,0 0 0,0 1 1,1-1-1,-1 0 0,0 0 0,0 1 0,0-1 0,0 0 1,0 0-1,0 1 0,0-1 0,0 0 0,0 0 0,-1 1 0,1-1 1,0 0-1,0 0 0,0 0 0,0 1 0,0-1 0,0 0 1,0 0-1,-1 0 0,1 1 0,0-1 0,0 1-16,-8 22 53,0-1 1,-2 0-1,0-1 0,-21 33 1,-13 25 252,29-48-302,7-17-131,0 2-1,1-1 1,0 1 0,1 0 0,1 0-1,1 1 1,-4 29 0,8-57-15325</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22.296"/>
    </inkml:context>
    <inkml:brush xml:id="br0">
      <inkml:brushProperty name="width" value="0.025" units="cm"/>
      <inkml:brushProperty name="height" value="0.025" units="cm"/>
    </inkml:brush>
  </inkml:definitions>
  <inkml:trace contextRef="#ctx0" brushRef="#br0">0 19 12524,'0'0'15374,"63"-15"-14605,-35 15-577,0 0-128,4 3-864,2-2-1955,0-1-1473,0 0-2274,1-7-5253</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22.636"/>
    </inkml:context>
    <inkml:brush xml:id="br0">
      <inkml:brushProperty name="width" value="0.025" units="cm"/>
      <inkml:brushProperty name="height" value="0.025" units="cm"/>
    </inkml:brush>
  </inkml:definitions>
  <inkml:trace contextRef="#ctx0" brushRef="#br0">308 1 12107,'0'0'5680,"-9"0"-2044,-5 1-3051,1 1 1,-1 0-1,1 1 1,-1 1-1,1 0 0,0 1 1,0 0-1,1 1 1,-24 14-1,22-11-293,0 1 0,1 0 0,0 0 0,0 2 0,1-1 0,1 2 0,0-1 1,-14 22-1,23-31-256,0 1 1,0 0-1,0 0 1,0 0 0,0 0-1,1 0 1,0 0 0,0 1-1,0-1 1,0 0-1,1 1 1,0-1 0,0 0-1,0 1 1,1 5-1,0-7-28,0-1-1,0 1 1,0-1-1,0 1 1,0-1-1,1 0 1,-1 0-1,1 0 0,-1 0 1,1 0-1,0 0 1,0 0-1,0 0 1,0-1-1,0 1 1,0-1-1,1 1 0,-1-1 1,0 0-1,1 0 1,-1 0-1,1 0 1,-1 0-1,1-1 1,3 1-1,13 2 20,-1 0 0,0-1 0,22-1 0,-34-1 25,0-1 1,0 1-1,0-1 1,0 1 0,-1-2-1,1 1 1,0-1-1,-1 0 1,1 0-1,-1 0 1,1-1-1,-1 0 1,9-6-1,-14 9-39,1-1-1,0 1 0,-1 0 1,1-1-1,-1 1 0,1-1 1,-1 1-1,1-1 0,-1 1 1,1-1-1,-1 1 0,0-1 1,1 1-1,-1-1 0,0 0 0,1 1 1,-1-1-1,0 1 0,0-1 1,1 0-1,-1 1 0,0-1 1,0 0-1,0 1 0,0-1 1,0 0-1,0 1 0,0-1 1,0 0-1,0 1 0,-1-1 0,1 0 1,0 1-1,0-1 0,0 0 1,-1 1-1,1-1 0,0 0 1,-1 1-1,1-1 0,-1 1 1,1-1-1,-1 1 0,1-1 1,-1 1-1,1-1 0,-1 1 0,1 0 1,-1-1-1,1 1 0,-1 0 1,0-1-1,1 1 0,-1 0 1,0 0-1,1 0 0,-1-1 1,0 1-1,1 0 0,-1 0 1,-1 0-1,-43-6 463,33 6-599,-2-1-594,0 0-1,0 2 0,-17 2 1,29-3 555,0 0 1,0 0 0,0 1 0,0-1-1,0 1 1,0-1 0,0 1 0,0 0-1,0-1 1,1 1 0,-1 0-1,0 0 1,1 0 0,-1 1 0,0-1-1,1 0 1,0 1 0,-1-1-1,1 1 1,0-1 0,0 1 0,-1 0-1,1-1 1,0 1 0,1 0-1,-1 0 1,0-1 0,0 1 0,1 0-1,-1 3 1,1 3-6959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28.101"/>
    </inkml:context>
    <inkml:brush xml:id="br0">
      <inkml:brushProperty name="width" value="0.025" units="cm"/>
      <inkml:brushProperty name="height" value="0.025" units="cm"/>
    </inkml:brush>
  </inkml:definitions>
  <inkml:trace contextRef="#ctx0" brushRef="#br0">46 305 7015,'0'0'23916,"0"-4"-23927,1 0 21,0 0 1,0 1-1,0-1 1,0 0-1,0 0 1,1 1-1,3-7 1,-2 6 26,-1 0 1,0-1-1,0 1 1,0-1-1,-1 0 1,1 1 0,-1-1-1,0-7 1,-28 40-273,22-22 286,0 0 0,0 0 0,0 0 1,1 0-1,0 1 0,0 0 0,1 0 1,0 0-1,0 0 0,-2 11 0,5-16-52,-1 0-1,1 0 1,0 0-1,0 0 0,0 0 1,0 0-1,0 0 1,1 0-1,-1 0 1,0 0-1,1 0 1,0 0-1,-1 0 1,1 0-1,0 0 0,0-1 1,2 4-1,-1-3 14,0 0 1,0 0-1,1-1 0,-1 1 0,0-1 0,1 0 0,-1 1 0,1-1 1,-1 0-1,1 0 0,0-1 0,-1 1 0,1 0 0,0-1 1,0 0-1,4 0 0,0 0 19,1 0 1,-1-1 0,0 0-1,0 0 1,0-1 0,0 0-1,-1 0 1,1 0 0,0-1-1,-1 0 1,0-1 0,1 1-1,-1-1 1,-1 0 0,1-1-1,-1 1 1,1-1 0,-1 0-1,-1-1 1,1 1 0,-1-1-1,0 0 1,0 0 0,0 0-1,-1-1 1,0 1 0,-1-1-1,3-8 1,-3 12-32,-1-1 0,0 1 0,-1-1 0,1 1 0,0-1 0,-1 1 0,0-1 0,0 0 0,0 1 0,0-1 0,0 1 0,-1-1 0,-2-6 0,3 9 0,-1-1 0,0 1 0,0 0 0,0-1 0,0 1 0,0 0 0,0 0 0,0 0 0,-1 0 0,1 0 0,0 0 0,-1 0 0,1 0 0,0 0 0,-1 1 0,1-1 0,-1 1 0,1-1 0,-1 1 0,0-1 0,1 1 0,-1 0 0,1 0 0,-1 0 0,0 0 0,1 0 0,-1 0 0,1 0 0,-1 0 0,0 1 0,1-1 0,-2 1 0,-1 0 0,1 1 0,0-1 0,-1 1 0,1 0 0,0 0 0,0 0 0,0 0 0,1 0 0,-1 0 0,0 1 0,1 0 0,0-1 0,-1 1 0,1 0 0,-2 3 0,-27 53 0,27-51 0,-5 12 0,0 0 0,-7 30 0,14-42 0,0 0 0,0 0 0,1 0 0,0 0 0,1 0 0,0 1 0,0-1 0,1 0 0,2 14 0,-2-20 0,-1-1 0,1 1 0,0 0 0,0-1 0,-1 1 0,1 0 0,0-1 0,0 1 0,0-1 0,1 0 0,-1 1 0,0-1 0,0 0 0,1 0 0,-1 0 0,1 1 0,-1-2 0,1 1 0,-1 0 0,1 0 0,3 1 0,-1-1 0,0 0 0,1-1 0,-1 1 0,0-1 0,1 1 0,-1-1 0,1-1 0,7 0 0,-1-1 0,-1-1 0,1 0 0,-1 0 0,0-1 0,0 0 0,16-11 0,1-4 0,-2-2 0,-1-1 0,0-1 0,-2-1 0,0-1 0,20-31 0,-18 20 0,-1-1 0,-2-1 0,-2-2 0,16-45 0,-33 80 0,7-30 7,-12 24-15,-14 15-18,6 5-3,0 1 0,0 0-1,1 0 1,0 2 0,1-1-1,0 1 1,-12 22-1,18-29 20,-20 31 76,-25 55 0,42-78-49,1 1 1,0-1-1,1 1 1,0 0-1,1 0 1,1 1-1,-1 28 1,3-42-15,0 1 0,0-1 0,0 1-1,1-1 1,-1 1 0,0-1 0,1 0 0,-1 1 0,1-1 0,0 0 0,-1 1-1,1-1 1,0 0 0,0 0 0,0 1 0,0-1 0,0 0 0,0 0 0,0 0-1,0 0 1,0 0 0,2 0 0,1 1 4,0 0 1,-1 0-1,1-1 0,0 0 1,0 0-1,0 0 0,0 0 1,5 0-1,3-1-117,0 0 0,0 0 0,0-1 0,-1-1 0,15-3-1,20-15-3503,0-7-4415</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41.258"/>
    </inkml:context>
    <inkml:brush xml:id="br0">
      <inkml:brushProperty name="width" value="0.025" units="cm"/>
      <inkml:brushProperty name="height" value="0.025" units="cm"/>
    </inkml:brush>
  </inkml:definitions>
  <inkml:trace contextRef="#ctx0" brushRef="#br0">1 0 12300,'0'0'12395,"0"53"-9480,0-35-769,9-1-384,6 3-833,4 0-609,2-2-320,2 0 0,1 0-288,-1-4-577,-4-5-865,-1-4-992,-5-5-321,1 0-96,-4-13-1313,-3-8-2627</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41.630"/>
    </inkml:context>
    <inkml:brush xml:id="br0">
      <inkml:brushProperty name="width" value="0.025" units="cm"/>
      <inkml:brushProperty name="height" value="0.025" units="cm"/>
    </inkml:brush>
  </inkml:definitions>
  <inkml:trace contextRef="#ctx0" brushRef="#br0">148 0 9993,'0'0'12524,"-17"69"-10218,2-31-448,-1 3-512,-1 7-514,-1-1-287,2 1-193,1-6-224,-1-2-64,6-12-64,4-7-576,5-11-1442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42.056"/>
    </inkml:context>
    <inkml:brush xml:id="br0">
      <inkml:brushProperty name="width" value="0.025" units="cm"/>
      <inkml:brushProperty name="height" value="0.025" units="cm"/>
    </inkml:brush>
  </inkml:definitions>
  <inkml:trace contextRef="#ctx0" brushRef="#br0">119 1 13485,'0'0'15663,"3"8"-14895,-2-3-693,0 0 0,0-1 0,0 1 0,-1 0 0,0 0 0,0 0 0,0 0 0,0 0 0,-1-1 0,0 1 0,0 0 0,0 0 0,0-1 0,-1 1 0,0-1 0,0 1 0,0-1 0,0 1 0,-1-1 0,-5 7 0,-63 98 1201,84-130-1432,0 1 1,17-19-1,3-4-71,-43 86 94,8-37 155,-18 58 438,19-59-431,0 0-1,0 0 1,1 0 0,-1 0 0,1 0-1,0 0 1,0 0 0,1 0 0,0 0-1,-1 0 1,3 4 0,11 1-29,-14-10 0,1 0 0,-1 1 0,0-1 0,1 0 0,-1 0 0,0 0 0,1 0 0,-1 0 0,0 0 0,0 0 0,1 0 0,-1 0 0,0 0 0,1 0 0,-1-1 0,0 1 0,0 0 0,1 0 0,-1 0 0,0 0 0,0 0 0,1-1 0,-1 1 0,0 0 0,0 0 0,1 0 0,-1-1 0,0 1 0,0 0 0,0 0 0,1 0 0,-1-1 0,0 1 0,0 0 0,0-1 0,0 1 0,0 0 0,0 0 0,0-1 0,0 1 0,1 0 0,-1-1 0,0 1 0,0 0 0,0 0 0,0-1 0,-1 1 0,1 0 0,0-1 0,0 1 0,0 0 0,0-1 0,0 1 0,0 0 0,0 0 0,-1-1 0,-4-14 0,-1 0 0,-1 0 0,0 0 0,-11-16 0,-13-26 0,24 41 0,5 10 0,0-1 0,-1 1 0,0 0 0,-1 0 0,0 0 0,-5-7 0,18 33 0,0-12-403,1 0 1,0-1-1,0 0 0,1-1 1,0 0-1,0 0 0,1-1 1,-1-1-1,13 4 1,1-2-1452,-1 0 1,1-1-1,38 2 1,-35-7-5893</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43.019"/>
    </inkml:context>
    <inkml:brush xml:id="br0">
      <inkml:brushProperty name="width" value="0.025" units="cm"/>
      <inkml:brushProperty name="height" value="0.025" units="cm"/>
    </inkml:brush>
  </inkml:definitions>
  <inkml:trace contextRef="#ctx0" brushRef="#br0">8 32 18514,'-6'6'2626,"5"-3"-352,1-1 0,17-2-416,14 0-320,10 0-834,6-2-512,4-7-128,-3-1-448,-2 2-897,-10 1-1474,-12 2-1217,-12 4-1120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43.364"/>
    </inkml:context>
    <inkml:brush xml:id="br0">
      <inkml:brushProperty name="width" value="0.025" units="cm"/>
      <inkml:brushProperty name="height" value="0.025" units="cm"/>
    </inkml:brush>
  </inkml:definitions>
  <inkml:trace contextRef="#ctx0" brushRef="#br0">0 27 15855,'0'0'9129,"63"10"-7688,-19-15-768,6-2-481,-1 0-192,-4 2-1025,-7-1-2434,-9-1-2755</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46.624"/>
    </inkml:context>
    <inkml:brush xml:id="br0">
      <inkml:brushProperty name="width" value="0.025" units="cm"/>
      <inkml:brushProperty name="height" value="0.025" units="cm"/>
    </inkml:brush>
  </inkml:definitions>
  <inkml:trace contextRef="#ctx0" brushRef="#br0">23 53 6822,'0'0'11900,"10"-6"-8841,6-2-1672,0 0 1,1 1 0,24-6 0,-33 10-1139,0 1-1,1 0 1,-1 1 0,0 0 0,1 0-1,-1 0 1,1 1 0,-1 1 0,0 0-1,1 0 1,10 3 0,-18-4-243,0 0 0,0 1 0,0 0 0,0-1 0,0 1 0,0-1 0,0 1-1,0 0 1,0 0 0,0-1 0,-1 1 0,1 0 0,0 0 0,0 0 0,-1 0 0,1 0 0,-1 0 0,1 0 0,-1 0 0,1 0 0,-1 0 0,0 0 0,1 1 0,-1-1 0,0 0 0,0 0 0,0 0 0,0 0 0,0 0 0,0 1 0,0-1 0,0 0 0,0 0 0,-1 0 0,0 2 0,0 1 26,0 0 1,-1 0-1,0-1 1,1 1-1,-1 0 0,-1-1 1,1 1-1,-6 5 1,-18 16 515,-56 40 0,50-41-125,-38 35 1,68-57-425,1-1 1,-1 0-1,1 1 1,0-1-1,-1 1 0,1 0 1,0-1-1,0 1 1,0 0-1,0 0 0,0 0 1,1-1-1,-1 1 0,0 3 1,1-5-4,0 1 1,0 0-1,0-1 1,0 1-1,1-1 0,-1 1 1,0 0-1,0-1 1,1 1-1,-1-1 1,0 1-1,1-1 0,-1 1 1,0-1-1,1 1 1,-1-1-1,1 1 1,-1-1-1,1 1 0,-1-1 1,1 0-1,-1 1 1,1-1-1,0 0 1,-1 0-1,1 1 0,1-1 1,6 2-149,0-1 1,0 1-1,1-2 1,-1 1-1,10-2 0,-7 1-212,33-2-3187,1-5-3478,3-6-4774</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46.969"/>
    </inkml:context>
    <inkml:brush xml:id="br0">
      <inkml:brushProperty name="width" value="0.025" units="cm"/>
      <inkml:brushProperty name="height" value="0.025" units="cm"/>
    </inkml:brush>
  </inkml:definitions>
  <inkml:trace contextRef="#ctx0" brushRef="#br0">82 13 17553,'0'0'3763,"-9"3"-982,5-2-2600,0 0 0,0 0 0,1 0 0,-1 0 0,1 1 0,-1 0 0,1-1 0,0 1 0,0 0 0,0 1 0,0-1-1,0 1 1,0-1 0,0 1 0,1 0 0,-1 0 0,1 0 0,0 0 0,0 0 0,0 1 0,1-1 0,-1 1-1,1-1 1,-1 1 0,1-1 0,0 1 0,1 0 0,-1 0 0,1-1 0,-1 1 0,1 0 0,0 0 0,1 0-1,-1-1 1,1 5 0,0-5-143,0 0 0,0 0-1,1 0 1,-1 0-1,1 0 1,-1 0 0,1 0-1,0-1 1,0 1 0,0-1-1,0 0 1,1 1-1,-1-1 1,1 0 0,-1 0-1,1 0 1,-1-1 0,1 1-1,0-1 1,0 1-1,0-1 1,0 0 0,0 0-1,0 0 1,1-1 0,-1 1-1,0-1 1,0 0-1,0 1 1,6-2 0,-3 1 17,0 0 0,-1 0 0,1 0 0,-1-1 0,1 0 0,-1 0 0,1-1 0,-1 1 0,1-1 0,-1 0 0,0-1 0,0 1 0,0-1 0,-1 0 0,1 0 0,0 0 0,3-5 0,-5 5-53,0 0-1,-1 0 1,0 0 0,0 0-1,0-1 1,0 1 0,0-1 0,-1 1-1,1-1 1,-1 0 0,0 1-1,0-1 1,0 0 0,-1 0-1,1 0 1,-1 1 0,0-1 0,0 0-1,-1 0 1,1 0 0,-1 0-1,1 0 1,-1 1 0,-1-1-1,-2-7 1,2 8-10,0 0-1,-1 0 1,0 0-1,1 1 1,-1-1-1,0 0 1,0 1-1,0 0 1,-1 0-1,1 0 1,-1 0-1,1 0 1,-1 1-1,1 0 1,-1-1 0,0 1-1,0 1 1,0-1-1,0 0 1,1 1-1,-1 0 1,0 0-1,0 0 1,0 0-1,-6 2 1,7-1-230,0-1 0,0 1 0,0 0 0,0 0 0,1 0 0,-1 0 0,0 1 0,1-1 0,-1 1 0,1-1 0,-1 1 0,1 0 0,0 0 0,-4 4 1,-21 36-9775,18-23 2373</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47.310"/>
    </inkml:context>
    <inkml:brush xml:id="br0">
      <inkml:brushProperty name="width" value="0.025" units="cm"/>
      <inkml:brushProperty name="height" value="0.025" units="cm"/>
    </inkml:brush>
  </inkml:definitions>
  <inkml:trace contextRef="#ctx0" brushRef="#br0">1 66 13965,'0'0'16047,"77"-7"-14445,-30-2-545,8 0-961,1 0-96,1-1 0,-4 2 0,-6 2 0,-12 3 0,-9 1-1569,-8 0-898,-10 1-1793</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47.808"/>
    </inkml:context>
    <inkml:brush xml:id="br0">
      <inkml:brushProperty name="width" value="0.025" units="cm"/>
      <inkml:brushProperty name="height" value="0.025" units="cm"/>
    </inkml:brush>
  </inkml:definitions>
  <inkml:trace contextRef="#ctx0" brushRef="#br0">5 1 12139,'0'0'19309,"8"2"-18182,3 1-1024,-2-1-81,-1 1 1,1-1 0,-1 1-1,0 1 1,14 7 0,-20-10-25,0 0 1,-1 1 0,1-1 0,-1 0-1,0 0 1,1 1 0,-1-1 0,0 1 0,0-1-1,0 1 1,0-1 0,0 1 0,0 0-1,-1-1 1,1 1 0,0 0 0,-1 0-1,1 0 1,-1 0 0,0-1 0,0 1 0,1 0-1,-1 0 1,-1 0 0,1 0 0,0 0-1,0-1 1,-1 1 0,1 0 0,-1 0 0,1 0-1,-1-1 1,0 1 0,0 0 0,1-1-1,-1 1 1,-2 1 0,0 2 1,-1-1 0,1 1 0,-1-1 0,0 0 0,0-1 0,-9 7 0,8-7 0,1 1 0,-1-1 0,1 1 0,0 0 0,0 0 0,-5 8 0,43-10 0,-14-3 0,-12 1 0,1-1 0,-1 1 0,1 1 0,-1 0 0,1 0 0,-1 1 0,12 3 0,-18-4 0,0 0 0,0 0 0,0 1 0,0-1 0,0 1 0,0 0 0,-1-1 0,1 1 0,-1 0 0,1 0 0,-1 0 0,1 0 0,-1 0 0,0 0 0,0 1 0,0-1 0,0 0 0,-1 0 0,1 1 0,-1-1 0,1 1 0,-1-1 0,0 1 0,0-1 0,0 0 0,0 1 0,0-1 0,0 1 0,-1-1 0,-1 5 0,1-3 0,0 1 0,-1-1 0,1 0 0,-1 0 0,0 0 0,0 0 0,0 0 0,-1-1 0,1 1 0,-1-1 0,0 1 0,0-1 0,0 0 0,-1 0 0,1 0 0,-1-1 0,1 1 0,-1-1 0,0 0 0,0 0 0,0 0 0,0 0 0,-6 1 0,3-1 0,1 0 0,-1-1 0,0 1 0,1-1 0,-1 0 0,0-1 0,0 0 0,0 0 0,0 0 0,1-1 0,-1 0 0,0 0 0,1-1 0,-10-3 0,15 5-11,1 0 0,0 0 0,0 0 0,0 0 0,-1 0 0,1 0 0,0 0 0,0 0 0,0 0 0,-1 0 0,1-1-1,0 1 1,0 0 0,0 0 0,0 0 0,-1 0 0,1 0 0,0 0 0,0-1 0,0 1 0,0 0 0,0 0 0,0 0 0,-1 0 0,1 0 0,0-1 0,0 1 0,0 0 0,0 0 0,0 0 0,0-1 0,0 1 0,0 0 0,0 0 0,0 0-1,0-1 1,0 1 0,0 0 0,0 0 0,0 0 0,0-1 0,0 1 0,0 0 0,0 0 0,0 0 0,0-1 0,0 1 0,0 0 0,1 0 0,-1 0 0,0 0 0,0-1 0,0 1 0,0 0 0,0 0 0,1 0 0,-1 0 0,0 0-1,0 0 1,0-1 0,0 1 0,1 0 0,-1 0 0,0 0 0,0 0 0,1 0 0,13-6-3276,-13 6 2451,17-5-6697</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49.412"/>
    </inkml:context>
    <inkml:brush xml:id="br0">
      <inkml:brushProperty name="width" value="0.025" units="cm"/>
      <inkml:brushProperty name="height" value="0.025" units="cm"/>
    </inkml:brush>
  </inkml:definitions>
  <inkml:trace contextRef="#ctx0" brushRef="#br0">7 1 10314,'2'11'9353,"-2"2"-7175,0 3 288,0 8-864,-2 4-449,-3 2-64,4 2-865,1-2-160,0-3-64,0-4-384,0-5-161,4-7 1,0-6-802</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29.146"/>
    </inkml:context>
    <inkml:brush xml:id="br0">
      <inkml:brushProperty name="width" value="0.025" units="cm"/>
      <inkml:brushProperty name="height" value="0.025" units="cm"/>
    </inkml:brush>
  </inkml:definitions>
  <inkml:trace contextRef="#ctx0" brushRef="#br0">64 7 5894,'-4'-7'16636,"-6"19"-13033,-7 20-3268,11-18 122,0 1-1,1 0 1,1 0 0,0 0 0,1 1 0,-2 19-1,5-34-449,1-1 0,-1 1-1,0 0 1,0-1-1,1 1 1,-1 0 0,1-1-1,-1 1 1,0-1 0,1 1-1,-1-1 1,1 1-1,-1-1 1,1 1 0,0-1-1,-1 1 1,1-1 0,-1 0-1,1 1 1,0-1-1,-1 0 1,1 0 0,0 1-1,-1-1 1,1 0-1,0 0 1,0 0 0,-1 0-1,1 0 1,0 0 0,-1 0-1,1 0 1,0 0-1,0 0 1,-1 0 0,1 0-1,0-1 1,-1 1 0,1 0-1,0-1 1,-1 1-1,2-1 1,32-12 322,9-18-139,-37 26-191,0 0 0,0 0 0,0 0 0,1 1 0,-1 0 0,1 0 0,0 1 0,1 0 0,-1 0 0,0 0 0,1 1-1,11-2 1,-18 4 7,0 1 0,0-1 0,0 1-1,0-1 1,0 1 0,0 0 0,-1-1-1,1 1 1,0 0 0,0 0 0,0-1-1,-1 1 1,1 0 0,-1 0 0,1 0-1,0 0 1,-1 0 0,0 0 0,1 0-1,-1 0 1,1 0 0,-1 0-1,0 0 1,0 0 0,0 0 0,0 0-1,0 0 1,0 0 0,0 2 0,1 48 354,-1-28-257,0-22-171,1-1 1,-1 0 0,0 1-1,1-1 1,-1 1 0,1-1-1,-1 0 1,1 0 0,-1 1-1,1-1 1,-1 0 0,1 0-1,-1 1 1,1-1 0,-1 0-1,1 0 1,0 0 0,-1 0-1,1 0 1,-1 0 0,1 0-1,-1 0 1,1 0 0,0 0-1,-1 0 1,1 0 0,-1-1-1,1 1 1,-1 0 0,1 0-1,-1 0 1,1-1 0,-1 1-1,2-1 1,19-9-5093,-4-6-1470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49.756"/>
    </inkml:context>
    <inkml:brush xml:id="br0">
      <inkml:brushProperty name="width" value="0.025" units="cm"/>
      <inkml:brushProperty name="height" value="0.025" units="cm"/>
    </inkml:brush>
  </inkml:definitions>
  <inkml:trace contextRef="#ctx0" brushRef="#br0">1 22 16624,'0'0'10954,"72"-21"-10762,-42 21-160,2 0-993,1 0-1729,-1 0-2115,-1 0-4067</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50.131"/>
    </inkml:context>
    <inkml:brush xml:id="br0">
      <inkml:brushProperty name="width" value="0.025" units="cm"/>
      <inkml:brushProperty name="height" value="0.025" units="cm"/>
    </inkml:brush>
  </inkml:definitions>
  <inkml:trace contextRef="#ctx0" brushRef="#br0">24 13 16624,'0'0'4906,"8"-2"-2323,-7 1-2570,6-1 473,0 0 1,0 0 0,1 1 0,-1 0-1,0 0 1,12 0 0,-18 1-446,1 0 1,0 1 0,-1-1-1,1 0 1,0 1-1,-1-1 1,1 1 0,0 0-1,-1-1 1,1 1-1,-1 0 1,0 0 0,1 0-1,-1 0 1,0 0-1,1 0 1,-1 0 0,0 1-1,0-1 1,0 0-1,0 1 1,0-1 0,0 1-1,0-1 1,-1 1-1,1-1 1,-1 1 0,1 0-1,-1-1 1,1 1-1,-1 0 1,0-1 0,0 1-1,0 0 1,0 0-1,0-1 1,0 1 0,0 0-1,-1-1 1,0 4-1,-1 2 44,0 1 0,-1-1-1,1 0 1,-2 0-1,1-1 1,-1 1-1,0-1 1,0 0 0,-1 0-1,0 0 1,0 0-1,0-1 1,-11 9 0,10-9 33,0 0 1,0 0 0,1 1-1,0-1 1,0 1-1,0 1 1,1-1 0,0 1-1,0-1 1,1 1 0,0 0-1,0 0 1,-3 13 0,6-18-127,0-1 1,0 0-1,0 0 1,0 1-1,1-1 1,-1 0-1,0 0 0,1 0 1,-1 1-1,1-1 1,-1 0-1,1 0 1,0 0-1,-1 0 1,1 0-1,0 0 1,0 0-1,0 0 1,0 0-1,0-1 1,0 1-1,0 0 1,0 0-1,0-1 1,0 1-1,0-1 1,0 1-1,1-1 0,-1 0 1,0 1-1,0-1 1,1 0-1,-1 0 1,0 0-1,0 0 1,3 0-1,57-1-2515,-50 1 1300,32-7-4105,2-8-2957</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50.473"/>
    </inkml:context>
    <inkml:brush xml:id="br0">
      <inkml:brushProperty name="width" value="0.025" units="cm"/>
      <inkml:brushProperty name="height" value="0.025" units="cm"/>
    </inkml:brush>
  </inkml:definitions>
  <inkml:trace contextRef="#ctx0" brushRef="#br0">85 14 15375,'0'0'4409,"-11"9"-1633,-35 28-235,44-35-2394,0-1 0,0 1 0,0 0 0,0 0 0,0 0 0,1 0-1,-1 0 1,0 0 0,1 0 0,0 0 0,-1 1 0,1-1 0,0 1 0,0-1 0,0 1 0,1-1 0,-1 1 0,1-1-1,-1 1 1,1 0 0,0-1 0,0 1 0,0 0 0,0-1 0,0 1 0,1 0 0,-1-1 0,1 1 0,2 4 0,-1-4-123,0-1 1,0 1 0,0-1 0,0 0-1,1 0 1,-1 0 0,1 0 0,-1 0-1,1 0 1,0-1 0,0 1 0,0-1-1,0 0 1,0 0 0,0 0 0,0 0-1,0-1 1,0 1 0,0-1 0,7 1-1,-6-1 4,1 0 0,0 0 0,0-1 0,0 1 0,0-1 0,-1 0 0,1 0 0,0-1-1,-1 1 1,1-1 0,-1 0 0,1 0 0,-1-1 0,0 1 0,0-1 0,0 0 0,0 0-1,-1-1 1,1 1 0,-1-1 0,0 1 0,0-1 0,0 0 0,0 0 0,-1 0 0,1-1 0,-1 1-1,0-1 1,-1 1 0,1-1 0,-1 1 0,0-1 0,0 0 0,0 0 0,-1 0 0,1 0-1,-1 1 1,0-1 0,-2-7 0,1 10 14,0 0 0,0 0 0,0-1 0,0 1 0,-1 0 0,1 0 0,-1 0 1,1 0-1,-1 1 0,0-1 0,0 0 0,1 1 0,-1-1 0,0 1 0,-1 0 0,1 0 0,0 0 0,0 0 0,0 0 0,-1 0 0,1 0 0,-1 1 0,1-1 0,0 1 0,-1 0 0,1-1 0,-1 1 1,1 0-1,-5 1 0,4-1-126,1 0 0,-1 0 0,1 0 0,0 0 0,-1 0 0,1 1 0,0-1 0,-1 1 0,1-1 0,0 1 0,-1 0 0,1 0 0,0 0 0,0 0 0,0 0 0,0 1 0,0-1 0,0 1 0,0-1 0,1 1 0,-1 0 0,0-1 0,1 1 0,-1 0 1,1 0-1,0 0 0,0 0 0,0 0 0,0 1 0,0-1 0,-1 3 0,2-3-321,0 0 1,0 0-1,0 0 0,0 0 1,0-1-1,0 1 1,0 0-1,1 0 0,-1 0 1,1 0-1,-1 0 1,1 0-1,0-1 0,0 1 1,1 3-1,0-3-318,0-1 1,-1 0-1,1 1 0,0-1 1,0 0-1,0 0 0,0 0 0,0 0 1,0 0-1,0 0 0,0 0 1,1-1-1,2 1 0,18 3-9617</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50.849"/>
    </inkml:context>
    <inkml:brush xml:id="br0">
      <inkml:brushProperty name="width" value="0.025" units="cm"/>
      <inkml:brushProperty name="height" value="0.025" units="cm"/>
    </inkml:brush>
  </inkml:definitions>
  <inkml:trace contextRef="#ctx0" brushRef="#br0">125 24 15246,'0'0'14606,"-9"-6"-13442,8 5-1148,-1-1 35,-1 0-1,0 0 1,0 0-1,0 1 1,0-1-1,0 1 1,-1 0-1,1 0 1,-6-2-1,7 3-41,0 1-1,-1-1 1,1 0-1,0 1 1,0-1-1,0 1 1,0 0-1,0-1 1,0 1-1,1 0 1,-1 0 0,0 0-1,0 1 1,1-1-1,-1 0 1,0 1-1,1-1 1,-1 1-1,1-1 1,0 1-1,0 0 1,-1 0-1,0 2 1,-3 5 3,0 0 1,0 0-1,1 0 1,0 1-1,-3 12 1,6-17 7,-1 0 1,1 0-1,0 0 1,1 0-1,-1 1 1,1-1-1,0 0 1,1 0 0,-1 0-1,1 1 1,0-1-1,2 6 1,-2-10-10,0 1 0,0 0 0,1 0 0,-1-1 1,1 1-1,-1-1 0,1 1 0,-1-1 0,1 0 1,0 1-1,0-1 0,-1 0 0,1 0 0,0 0 1,0-1-1,0 1 0,0 0 0,0-1 0,1 1 1,-1-1-1,0 0 0,0 0 0,0 1 0,0-1 1,0-1-1,0 1 0,4-1 0,-1 1 25,1-1-1,-1 0 0,0 0 1,1 0-1,-1-1 0,0 0 1,0 0-1,0-1 1,8-4-1,-7 2-33,0 0 0,0-1 1,0 0-1,0 0 0,-1-1 0,0 1 1,-1-1-1,5-9 0,-6 12-2,-1-1-1,0 1 1,-1 0 0,1-1 0,-1 0-1,0 1 1,0-1 0,0 0 0,-1 0-1,1 0 1,-1 0 0,0 1 0,-1-1-1,1 0 1,-2-6 0,1 10-64,0-1 0,0 1 0,0 0 0,0-1 0,0 1 0,0 0 0,0 0 0,-1-1 0,1 1 0,0 0 0,-1 0 0,1 1 0,0-1 0,-1 0 0,0 0 0,1 1 0,-1-1 0,1 1 0,-1-1 0,1 1 0,-1 0 0,0-1 0,1 1 0,-1 0-1,0 0 1,1 0 0,-1 0 0,0 1 0,1-1 0,-1 0 0,0 1 0,-2 0 0,-2 1-425,0-1 0,-1 1-1,1 0 1,0 1 0,0-1 0,1 1-1,-7 4 1,-33 35-9697,24-20-378</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51.175"/>
    </inkml:context>
    <inkml:brush xml:id="br0">
      <inkml:brushProperty name="width" value="0.025" units="cm"/>
      <inkml:brushProperty name="height" value="0.025" units="cm"/>
    </inkml:brush>
  </inkml:definitions>
  <inkml:trace contextRef="#ctx0" brushRef="#br0">1 79 9801,'0'0'16848,"64"9"-14478,-13-9-864,10 0-289,6-7-480,2-1-449,0-2-288,-8-1 0,-12 1-705,-7 1-1056,-12-1-610,-9 2-992,-9-1-993,-8 4-2594</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51.533"/>
    </inkml:context>
    <inkml:brush xml:id="br0">
      <inkml:brushProperty name="width" value="0.025" units="cm"/>
      <inkml:brushProperty name="height" value="0.025" units="cm"/>
    </inkml:brush>
  </inkml:definitions>
  <inkml:trace contextRef="#ctx0" brushRef="#br0">7 0 20756,'0'0'10639,"10"1"-9459,111 3-988,-120-4-192,0 0 0,0-1 0,0 1 0,0 0 0,0 0 0,-1 1 0,1-1 0,0 0 0,0 0 0,0 0 0,0 0 0,-1 1 0,1-1 0,0 0 0,0 1 0,0-1 0,-1 1 0,1-1 0,0 1 0,-1-1 0,1 1 0,0-1 0,-1 1 0,1 0 0,-1-1 0,1 1 0,-1 0 0,1 0 0,-1 1 0,1 0 0,-1-1 0,0 1 0,0-1 0,0 1 0,0-1 0,-1 1 0,1-1 0,0 1 0,-1-1 0,1 1 0,-1-1 0,1 1 0,-2 1 0,-29 45 0,30-47 0,0 0 0,-2 2 0,0 1 0,0-1 0,1 0 0,-1 1 0,1-1 0,0 1 0,0 0 0,0 0 0,1 0 0,-1 0 0,1 0 0,-1 8 0,6-11 0,0 0 0,1-1 0,-1 1 0,0-1 0,0 0 0,1-1 0,-1 1 0,0-1 0,8-1 0,-12 2 0,1-1 0,0 1 0,0 0 0,0 0 0,0 0 0,0 0 0,0 0 0,0-1 0,0 2 0,-1-1 0,1 0 0,0 0 0,0 0 0,0 0 0,0 1 0,0-1 0,0 0 0,-1 1 0,1-1 0,0 0 0,0 1 0,0-1 0,-1 1 0,1 0 0,0-1 0,-1 1 0,1-1 0,0 1 0,-1 0 0,1 0 0,-1-1 0,1 1 0,-1 0 0,0 0 0,1 0 0,-1 0 0,0-1 0,1 1 0,-1 0 0,0 1 0,1 3 0,-1-1 0,0 1 0,0-1 0,-1 1 0,1-1 0,-1 1 0,-2 7 0,1-8 0,0 1 0,0-1 0,0 1 0,-1-1 0,1 0 0,-1 0 0,0 0 0,0 0 0,-1 0 0,1-1 0,-1 1 0,0-1 0,0 0 0,0 0 0,0-1 0,-1 1 0,-7 3 0,4-3 0,0 0 0,0 0 0,0-1 0,0 1 0,0-2 0,-1 1 0,1-1 0,-1-1 0,-14 0 0,22 0 4,1-1 1,0 1-1,-1 0 0,1-1 0,0 1 1,-1-1-1,1 1 0,0-1 0,-1 1 1,1 0-1,0-1 0,0 1 0,-1-1 1,1 0-1,0 1 0,0-1 0,0 1 1,0-1-1,0 1 0,0-1 0,0 1 1,0-1-1,0 1 0,0-1 0,0 1 1,0-1-1,0 1 0,1-1 0,-1 1 1,0-1-1,0 0 0,7-18-685,9 3-2885,4-1-3918</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52.339"/>
    </inkml:context>
    <inkml:brush xml:id="br0">
      <inkml:brushProperty name="width" value="0.025" units="cm"/>
      <inkml:brushProperty name="height" value="0.025" units="cm"/>
    </inkml:brush>
  </inkml:definitions>
  <inkml:trace contextRef="#ctx0" brushRef="#br0">23 12 28667,'-13'4'1634,"3"-4"832,20 0-2466,4 0 0,3-4-4132,1-8-6278</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54.296"/>
    </inkml:context>
    <inkml:brush xml:id="br0">
      <inkml:brushProperty name="width" value="0.025" units="cm"/>
      <inkml:brushProperty name="height" value="0.025" units="cm"/>
    </inkml:brush>
  </inkml:definitions>
  <inkml:trace contextRef="#ctx0" brushRef="#br0">14 47 6406,'-1'0'491,"0"0"0,1-1 0,-1 1 0,0 0 0,1-1 0,-1 1 1,0-1-1,1 1 0,-1-1 0,1 1 0,-1-1 0,0 1 0,1-1 0,-1 0 0,1 1 0,0-1 0,-1 1 0,1-1 0,-1 0 0,1 0 1,0 1-1,0-1 0,-1 0 0,1 0 0,0 1 0,0-1 0,0 0 0,0-1 0,0 1-175,1 0 0,-1 0 0,1 0 0,0 0 0,-1 0 0,1 1 0,0-1 0,0 0 0,0 0 1,0 0-1,0 1 0,-1-1 0,1 0 0,0 1 0,1-1 0,0 0 0,4-2 131,0 1 1,0 0-1,0 0 1,1 0-1,10-1 0,-12 3-295,0 0-1,0 0 1,0 0-1,0 0 1,0 1-1,0 0 1,0 0-1,0 0 0,8 4 1,-12-4-131,1 0 0,-1 0 1,0 0-1,1 0 0,-1 1 0,0-1 1,0 0-1,0 1 0,0-1 0,0 1 1,0 0-1,0-1 0,0 1 0,-1 0 0,1-1 1,0 1-1,-1 0 0,0 0 0,1-1 1,-1 1-1,0 0 0,0 0 0,0 0 1,0 0-1,0-1 0,-1 1 0,1 0 1,0 0-1,-1 0 0,0 1 0,-1 2 61,-1 1-1,1-2 0,-1 1 0,0 0 1,0 0-1,0-1 0,0 0 1,-1 0-1,0 0 0,0 0 1,0 0-1,-7 4 0,5-3 12,-1 0-1,0-1 1,0 0-1,0 0 1,0-1-1,0 0 1,-1 0-1,-8 2 1,37-9-141,-8 1-88,1 1 0,0 0 0,0 1 0,0 0 0,16 2 0,-27-1 116,-1 0-1,1 1 0,-1-1 0,1 1 0,-1 0 1,1-1-1,-1 1 0,0 0 0,1 0 1,-1 1-1,0-1 0,0 0 0,0 1 0,0 0 1,0-1-1,0 1 0,0 0 0,0 0 1,-1 0-1,1 0 0,-1 0 0,0 0 0,1 0 1,-1 1-1,0-1 0,0 0 0,-1 1 1,1-1-1,0 1 0,-1-1 0,1 1 0,-1-1 1,0 1-1,0 4 0,0-1 60,0-1 0,0 1 0,-1-1 0,0 1 0,0-1 0,0 1 0,-1-1-1,1 0 1,-1 1 0,-1-1 0,1 0 0,-1 0 0,1 0 0,-2-1 0,1 1 0,0-1 0,-1 0 0,-7 7 0,4-6 38,0 1 0,-1-1 1,0-1-1,0 1 1,0-1-1,-1-1 0,1 0 1,-1 0-1,0-1 1,-14 3-1,22-5-75,-2 0-21,1 0 0,-1 1 0,1-1 0,0 0 0,0 1 0,-1 0 0,1-1 0,0 1 0,0 0 0,-1 0 0,1 0 0,0 0 0,0 1 0,0-1 1,1 0-1,-3 3 0,29-5-11592,-5-9 2306</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54.656"/>
    </inkml:context>
    <inkml:brush xml:id="br0">
      <inkml:brushProperty name="width" value="0.025" units="cm"/>
      <inkml:brushProperty name="height" value="0.025" units="cm"/>
    </inkml:brush>
  </inkml:definitions>
  <inkml:trace contextRef="#ctx0" brushRef="#br0">10 1 19571,'0'0'8359,"-8"55"-7238,6-35-736,2 0-353,0-2-481,0-4-2145,0-1-1890,6-6-2851</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55.012"/>
    </inkml:context>
    <inkml:brush xml:id="br0">
      <inkml:brushProperty name="width" value="0.025" units="cm"/>
      <inkml:brushProperty name="height" value="0.025" units="cm"/>
    </inkml:brush>
  </inkml:definitions>
  <inkml:trace contextRef="#ctx0" brushRef="#br0">8 41 9705,'0'0'19651,"10"-3"-19075,12-6-429,-7 3-109,0 0 0,1 2 0,-1-1 0,28-3 0,-43 9-37,1-1 0,-1 1 1,0-1-1,1 1 0,-1-1 0,1 1 1,-1 0-1,0-1 0,0 1 1,1 0-1,-1-1 0,0 1 0,0 0 1,0-1-1,1 1 0,-1 0 1,0-1-1,0 1 0,0 0 0,0-1 1,0 1-1,-1 0 0,1-1 1,0 1-1,0 0 0,0-1 0,-1 1 1,1 0-1,0-1 0,-1 2 1,-6 22 182,-52 160 1643,44-103-3766,15-76-353,-1 1-4402</inkml:trace>
  <inkml:trace contextRef="#ctx0" brushRef="#br0" timeOffset="1">0 244 11018,'0'0'18066,"72"-36"-18034,-42 36-1154,1-3-1824,3-8-2564,-1-2-5508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29.721"/>
    </inkml:context>
    <inkml:brush xml:id="br0">
      <inkml:brushProperty name="width" value="0.025" units="cm"/>
      <inkml:brushProperty name="height" value="0.025" units="cm"/>
    </inkml:brush>
  </inkml:definitions>
  <inkml:trace contextRef="#ctx0" brushRef="#br0">187 59 21300,'0'0'4372,"-2"-9"-3945,2 8-430,-1-2 91,0-1 1,1 0-1,-2 1 1,1-1-1,0 1 1,-1 0-1,1-1 1,-4-3-1,4 5-72,0 1 1,0 0-1,-1 0 0,1 0 0,0 0 0,-1 0 0,1 0 0,0 0 0,-1 1 0,1-1 0,-1 1 1,1-1-1,-1 1 0,1-1 0,-1 1 0,0 0 0,1-1 0,-1 1 0,0 0 0,1 0 0,-1 0 0,1 1 1,-1-1-1,0 0 0,1 1 0,-1-1 0,1 1 0,-1-1 0,1 1 0,-3 1 0,-5 4 68,0 0-1,0 0 0,0 1 0,1 0 1,1 1-1,-1-1 0,1 1 0,0 1 1,1 0-1,0 0 0,0 0 1,1 0-1,0 1 0,1 0 0,0 0 1,1 0-1,0 1 0,0-1 1,-2 22-1,6-31-82,-1 1 0,1-1 0,0 0 1,-1 1-1,1-1 0,0 0 0,0 0 1,0 0-1,0 0 0,0 0 0,0 0 0,0 0 1,0 0-1,0 0 0,0 0 0,0-1 0,1 1 1,-1 0-1,0-1 0,1 1 0,-1-1 1,0 0-1,1 1 0,-1-1 0,0 0 0,1 0 1,-1 0-1,1 0 0,-1 0 0,1 0 0,-1 0 1,2-1-1,52-5 178,-43 2-200,0 0 0,0-1 0,0-1 0,-1 0 0,0 0 0,0-1 0,15-13 0,62-65-489,-88 86 512,0-1-1,0 0 1,0 0 0,0 0 0,0 0 0,1 0 0,-1 1 0,0-1-1,0 0 1,0 0 0,0 0 0,0 0 0,0 0 0,0 1 0,0-1-1,0 0 1,0 0 0,0 0 0,1 0 0,-1 0 0,0 0-1,0 0 1,0 0 0,0 1 0,0-1 0,0 0 0,1 0 0,-1 0-1,0 0 1,0 0 0,0 0 0,0 0 0,0 0 0,1 0 0,-1 0-1,0 0 1,0 0 0,0 0 0,0 0 0,0 0 0,1 0 0,-1 0-1,0 0 1,0 0 0,0 0 0,0 0 0,0 0 0,1-1 0,-1 1-1,0 0 1,0 0 0,0 0 0,0 0 0,0 0 0,0 0-1,0 0 1,1 0 0,-1-1 0,0 1 0,0 0 0,0 0 0,0 0-1,0 0 1,0 0 0,0 0 0,0-1 0,0 1 0,-2 20 318,-10 24 654,8-12 302,4-31-1247,0 0-1,0-1 1,0 1-1,1 0 0,-1-1 1,0 1-1,1 0 0,-1 0 1,0-1-1,1 1 0,-1-1 1,1 1-1,-1 0 0,1-1 1,-1 1-1,1-1 0,-1 1 1,1-1-1,-1 1 1,1-1-1,0 0 0,-1 1 1,2-1-1,1 1-2,0-1 1,0 0-1,1 0 1,-1 0-1,0 0 1,0-1-1,0 1 1,0-1-1,0 0 1,0 0-1,0 0 1,0 0-1,0-1 1,-1 1-1,5-3 1,38-26 63,-32 21-457,0 1 0,0 0-1,1 0 1,18-6 0,-31 14 363,-1 0-1,0 0 1,0 0-1,1 0 1,-1 0-1,0 0 1,0 0-1,1 0 1,-1 0-1,0 0 1,0 0-1,1 0 1,-1 0-1,0 0 1,0 0-1,1 0 1,-1 0 0,0 0-1,0 0 1,1 1-1,-1-1 1,0 0-1,0 0 1,0 0-1,1 0 1,-1 1-1,0-1 1,0 0-1,0 0 1,0 1-1,0-1 1,1 0-1,-1 0 1,0 0 0,0 1-1,0-1 1,0 0-1,0 0 1,0 1-1,1 17 160,-5 20 292,3-36-443,0 2 35,0 28 238,1-31-287,0 0 0,1 0 0,-1-1-1,1 1 1,-1 0 0,1-1 0,-1 1-1,1-1 1,0 1 0,-1 0 0,1-1-1,0 0 1,-1 1 0,1-1 0,0 1-1,0-1 1,0 0 0,-1 1-1,1-1 1,0 0 0,0 0 0,0 0-1,-1 0 1,1 0 0,0 0 0,0 0-1,0 0 1,0 0 0,0 0 0,-1 0-1,1 0 1,0-1 0,0 1 0,1-1-1,7-2-1104,1 0 0,-1-1-1,0-1 1,-1 1 0,1-1-1,-1-1 1,0 1 0,0-2-1,8-7 1,-13 11 364,24-20-5826</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55.355"/>
    </inkml:context>
    <inkml:brush xml:id="br0">
      <inkml:brushProperty name="width" value="0.025" units="cm"/>
      <inkml:brushProperty name="height" value="0.025" units="cm"/>
    </inkml:brush>
  </inkml:definitions>
  <inkml:trace contextRef="#ctx0" brushRef="#br0">163 0 13196,'0'0'6369,"-9"6"-3043,-3 3-2717,1 0 0,0 1 0,0 0 0,1 1 1,0 0-1,1 0 0,0 1 0,1 1 0,-11 20 0,12-21-520,1 0 0,1 0 0,0 1-1,0-1 1,1 1 0,1 0 0,0 0 0,1 0-1,0 1 1,1 22 0,1-35-71,0 0 0,1 1-1,-1-1 1,1 0 0,-1 0 0,1 1 0,0-1 0,-1 0-1,1 0 1,0 0 0,0 0 0,0 0 0,0 0-1,0 0 1,0 0 0,0 0 0,0 0 0,0-1 0,0 1-1,1 0 1,-1-1 0,0 1 0,0-1 0,1 1-1,-1-1 1,0 0 0,1 1 0,-1-1 0,0 0 0,1 0-1,-1 0 1,1 0 0,-1 0 0,0 0 0,1 0-1,-1-1 1,0 1 0,3-1 0,1 0 39,0 0 1,0-1 0,0 1-1,-1-1 1,1 0-1,0 0 1,-1-1-1,0 1 1,7-5 0,-9 5-42,0 0 1,-1 1 0,1-1-1,0 0 1,-1 0 0,1 0-1,-1 0 1,1 0-1,-1 0 1,0-1 0,0 1-1,0 0 1,0-1 0,0 1-1,-1-1 1,1 1 0,-1-1-1,1-3 1,-2 5-28,1 0-1,-1-1 0,0 1 1,1 0-1,-1 0 1,0-1-1,1 1 1,-1 0-1,0 0 1,0 0-1,0 0 1,0 0-1,0 0 1,0 1-1,-1-1 1,1 0-1,0 0 0,0 1 1,0-1-1,-1 1 1,1-1-1,0 1 1,-1-1-1,1 1 1,0 0-1,-1 0 1,1 0-1,-1 0 1,1 0-1,0 0 1,-1 0-1,-2 1 0,2-1-207,0 0 0,0 0 0,0 0-1,0 1 1,0-1 0,0 1-1,0-1 1,0 1 0,0 0-1,0 0 1,0 0 0,1 0-1,-1 0 1,-2 2 0,-7 16-9474</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55.823"/>
    </inkml:context>
    <inkml:brush xml:id="br0">
      <inkml:brushProperty name="width" value="0.025" units="cm"/>
      <inkml:brushProperty name="height" value="0.025" units="cm"/>
    </inkml:brush>
  </inkml:definitions>
  <inkml:trace contextRef="#ctx0" brushRef="#br0">6 96 8712,'0'0'15385,"-2"-9"-11963,1 6-3300,0 1 0,1-1 0,-1 0 1,1 1-1,-1-1 0,1 0 0,0 0 0,0 0 0,1 1 0,-1-1 0,0 0 0,1 0 0,0 1 0,-1-1 0,1 0 0,0 1 0,0-1 0,1 1 0,-1-1 0,1 1 0,-1 0 0,1 0 0,-1-1 0,1 1 0,0 0 0,0 0 0,0 1 0,1-1 0,-1 0 0,0 1 1,1-1-1,-1 1 0,1 0 0,-1 0 0,1 0 0,-1 0 0,1 0 0,0 0 0,-1 1 0,1 0 0,0-1 0,4 1 0,-4-1-122,0 1 0,0 0 0,-1-1 0,1 1 0,0 0 0,0 0 0,0 1 0,-1-1 0,1 0 0,0 1 0,0 0 0,-1 0 0,1 0 0,-1 0 0,1 0 0,0 0 0,-1 1 0,0-1 0,1 1 0,-1-1 0,0 1 0,0 0 0,3 3 0,-1 2 0,-1 0 0,1 0 0,-2 1 0,1-1 0,-1 0 0,0 1 0,1 8 0,-2-11 0,-1-4-3,0-1 0,1 1 0,-1 0 0,0-1 1,0 1-1,1 0 0,-1-1 0,0 1 0,1 0 0,-1-1 0,0 1 0,1-1 1,-1 1-1,1-1 0,-1 1 0,1-1 0,-1 1 0,1-1 0,-1 1 0,1-1 0,0 0 1,-1 1-1,1-1 0,-1 0 0,1 0 0,0 1 0,-1-1 0,1 0 0,0 0 0,0 0 1,25-6-276,19-21-898,-38 21-238,4-2-413</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4:56.155"/>
    </inkml:context>
    <inkml:brush xml:id="br0">
      <inkml:brushProperty name="width" value="0.025" units="cm"/>
      <inkml:brushProperty name="height" value="0.025" units="cm"/>
    </inkml:brush>
  </inkml:definitions>
  <inkml:trace contextRef="#ctx0" brushRef="#br0">88 23 9065,'-10'5'5055,"-2"2"-3480,-25 12 1736,9-3 2090,33-19-4494,84-41 3169,-80 41-3908,-1 0 0,1 0 1,0 0-1,0 1 0,0 1 0,0-1 0,1 2 1,16-1-1,-25 2-110,0 0 0,0 0 0,0-1 1,-1 1-1,1 0 0,0 0 0,0 0 0,0 0 1,-1 0-1,1 0 0,-1 0 0,1 0 0,-1 0 0,1 1 1,-1-1-1,1 0 0,-1 0 0,0 0 0,0 2 1,13 21 410,-11-22-504,1-1 0,0 0 0,0 1 0,0-1 0,0 0 0,0-1-1,0 1 1,0-1 0,0 1 0,0-1 0,0 0 0,1 0 0,-1 0-1,0 0 1,0-1 0,0 1 0,0-1 0,5-1 0,22-13-3527,-8-5-5410,-6-2-7994</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5:25.369"/>
    </inkml:context>
    <inkml:brush xml:id="br0">
      <inkml:brushProperty name="width" value="0.025" units="cm"/>
      <inkml:brushProperty name="height" value="0.025" units="cm"/>
    </inkml:brush>
  </inkml:definitions>
  <inkml:trace contextRef="#ctx0" brushRef="#br0">1 34 9705,'0'0'5707,"8"-4"-1901,5-2-2558,1 1-1,1 1 1,-1 0 0,0 1-1,18-2 1,-24 4-1003,0 0 0,0 0 0,0 1 0,-1 0 0,1 1 0,0-1 0,0 1 0,0 1 0,-1 0 0,1 0 1,-1 0-1,14 7 0,-19-7-238,0-1 0,0 1-1,0 0 1,0 0 0,0 0 0,0 0 0,0 0 0,-1 1 0,1-1 0,-1 0 0,0 1 0,0-1 0,0 1 0,0 0 0,0-1 0,0 1 0,-1 0 0,1-1 0,-1 1 0,0 0 0,1 0 0,-1 0 0,-1-1 0,1 1 0,0 0-1,-1 0 1,1-1 0,-1 1 0,0 0 0,0-1 0,0 1 0,0-1 0,0 1 0,-1-1 0,-1 3 0,-5 8 72,0-1 1,-1 0-1,0-1 0,0 0 0,-14 12 1,-14 8 380,-27 26 631,60-53-1045,1 0 0,-1 0 0,1 0 0,0 0 0,0 1 1,0 0-1,1-1 0,0 1 0,-1 0 0,2 0 1,-1 0-1,-1 7 0,3-10-45,0 0-1,1 0 1,-1 0-1,0 0 1,1 0-1,0 0 1,-1 0-1,1 0 1,0 0-1,0-1 1,0 1-1,0 0 1,0-1-1,0 1 1,1 0-1,-1-1 1,0 0-1,1 1 1,-1-1-1,1 0 1,0 0-1,-1 1 1,1-1-1,0-1 1,0 1-1,0 0 1,-1 0-1,1-1 1,2 1-1,67 17-41,-57-16 3,46 5-2638,-20-5-4706,-13-2-1138</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5:25.918"/>
    </inkml:context>
    <inkml:brush xml:id="br0">
      <inkml:brushProperty name="width" value="0.025" units="cm"/>
      <inkml:brushProperty name="height" value="0.025" units="cm"/>
    </inkml:brush>
  </inkml:definitions>
  <inkml:trace contextRef="#ctx0" brushRef="#br0">70 1 11627,'0'0'16047,"-2"11"-14130,-5 15-1297,2-8-166,1 0-1,-4 32 0,8-50-447,0 1-1,0-1 0,0 1 1,1-1-1,-1 1 1,0 0-1,0-1 1,1 1-1,-1-1 0,1 1 1,-1-1-1,0 0 1,1 1-1,-1-1 0,1 1 1,-1-1-1,1 0 1,-1 1-1,1-1 0,-1 0 1,1 1-1,0-1 1,-1 0-1,1 0 1,-1 0-1,1 0 0,-1 0 1,1 1-1,0-1 1,-1 0-1,1 0 0,1-1 1,27 1 83,-19 0-63,-2-1-36,1 2 0,-1-1 0,1 1-1,-1 0 1,1 0 0,-1 1 0,0 0 0,13 6 0,-18-7 8,-1 1-1,0-1 1,0 1-1,0-1 1,0 1 0,-1 0-1,1 0 1,0 0 0,-1 0-1,1 0 1,-1 1 0,0-1-1,0 0 1,0 1 0,0-1-1,0 1 1,0-1 0,0 1-1,-1-1 1,0 1 0,1-1-1,-1 1 1,0-1-1,0 1 1,0 0 0,-1-1-1,1 1 1,-1-1 0,1 1-1,-1-1 1,0 1 0,0-1-1,-2 4 1,1 0 36,0-1 0,-1 0 0,0 1 1,0-1-1,-1 0 0,1 0 0,-1-1 0,0 1 0,0-1 0,-1 0 1,1 0-1,-1 0 0,0-1 0,0 0 0,0 0 0,-8 4 1,5-4 6,1 1 0,-1-1 0,0-1 0,-1 0 0,1 0 0,0 0 0,-1-1 0,1 0 0,0-1 0,-1 0 0,-10-1 0,18 1-182,-1-1 1,1 0-1,0 1 1,-1-1-1,1 0 1,0 0-1,0 0 1,0 0-1,-1 0 1,1 0-1,0 0 1,0 0-1,1 0 1,-1 0-1,0-1 1,0 1-1,0 0 1,1-1-1,-1 1 1,1 0-1,-1-1 1,1 1-1,0-1 1,-1 1-1,1-1 1,0-2-1,-2-48-7976,2 42 5764,0-29-8975</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5:26.259"/>
    </inkml:context>
    <inkml:brush xml:id="br0">
      <inkml:brushProperty name="width" value="0.025" units="cm"/>
      <inkml:brushProperty name="height" value="0.025" units="cm"/>
    </inkml:brush>
  </inkml:definitions>
  <inkml:trace contextRef="#ctx0" brushRef="#br0">0 8 6919,'0'0'23029,"57"-8"-21683,-31 13-770,6-1-384,5-3-128,2-1-384,1 0-1025,-1 0-1442,-8 0-2113,-5-3-2948</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5:26.600"/>
    </inkml:context>
    <inkml:brush xml:id="br0">
      <inkml:brushProperty name="width" value="0.025" units="cm"/>
      <inkml:brushProperty name="height" value="0.025" units="cm"/>
    </inkml:brush>
  </inkml:definitions>
  <inkml:trace contextRef="#ctx0" brushRef="#br0">1 48 12364,'0'0'11499,"10"-3"-10448,21-7-817,-7 2 978,1 0 0,-1 2 0,1 1 0,27-2 0,-51 7-1203,0-1 0,0 1-1,0 0 1,1 0 0,-1 1 0,0-1-1,0 0 1,0 0 0,0 0 0,0 1-1,0-1 1,-1 0 0,1 1 0,0-1-1,0 1 1,0-1 0,0 1 0,0-1-1,0 1 1,-1 0 0,1 0 0,0-1-1,-1 1 1,1 0 0,0 0 0,-1 0-1,2 1 1,-2 0-1,1 1 1,-1-1-1,0 0 0,0 0 0,0 0 1,0 0-1,0 1 0,0-1 0,-1 0 1,1 0-1,-1 0 0,0 3 0,-3 5 75,0 0-1,-1 0 0,0-1 0,-8 11 1,11-17-77,-86 129 474,79-117-436,1 1 0,0 0 1,1 0-1,1 1 0,1 0 0,-7 32 0,12-19 13,0-29-62,0-1-1,0 1 1,0-1-1,0 1 1,0-1-1,0 1 1,0-1-1,1 1 1,-1-1-1,0 1 1,0-1-1,1 1 1,-1-1-1,0 1 1,0-1-1,1 0 1,-1 1-1,0-1 1,1 1-1,-1-1 1,1 0-1,-1 1 0,0-1 1,1 0-1,-1 0 1,1 1-1,-1-1 1,1 0-1,-1 0 1,1 0-1,-1 0 1,1 1-1,-1-1 1,1 0-1,-1 0 1,1 0-1,-1 0 1,1 0-1,-1 0 1,1 0-1,-1-1 1,1 1-1,-1 0 1,1 0-1,-1 0 1,1 0-1,-1-1 1,1 1-1,-1 0 0,1 0 1,0-1-1,0-2-759,1 0-1,-1 1 0,1-1 0,-1 0 0,0 0 0,0 0 1,0 0-1,-1 0 0,1 0 0,-1 0 0,0 0 1,0 0-1,0 0 0,0 0 0,0 0 0,-1-4 0,0-4-3863,1-15-9651</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5:26.963"/>
    </inkml:context>
    <inkml:brush xml:id="br0">
      <inkml:brushProperty name="width" value="0.025" units="cm"/>
      <inkml:brushProperty name="height" value="0.025" units="cm"/>
    </inkml:brush>
  </inkml:definitions>
  <inkml:trace contextRef="#ctx0" brushRef="#br0">1 0 13997,'0'0'16144,"66"31"-15152,-30-26-415,2 0-417,-4-1-160,2 1-1697,-5-1-2628,-9-3-3138,-1-1-9801</inkml:trace>
  <inkml:trace contextRef="#ctx0" brushRef="#br0" timeOffset="1">321 124 15054,'0'0'6855,"-15"61"-4293,14-35-1120,1 0-1090,0 3-833,6-2-3170,1-1-2627,2-3-2690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5:27.397"/>
    </inkml:context>
    <inkml:brush xml:id="br0">
      <inkml:brushProperty name="width" value="0.025" units="cm"/>
      <inkml:brushProperty name="height" value="0.025" units="cm"/>
    </inkml:brush>
  </inkml:definitions>
  <inkml:trace contextRef="#ctx0" brushRef="#br0">83 0 13229,'0'0'18636,"6"2"-17873,-4-1-755,-1 0 0,1-1 0,-1 1 0,1 0-1,-1 0 1,1 0 0,-1 0 0,0 0 0,1 0 0,-1 0-1,0 0 1,0 0 0,0 1 0,0-1 0,0 0 0,0 1 0,0-1-1,0 1 1,-1-1 0,1 1 0,0 1 0,2 44-39,-3-35 28,0-10 3,0 0 0,1 0 1,-1 0-1,1 0 0,-1 0 0,1-1 1,0 1-1,-1 0 0,1 0 0,0 0 1,0-1-1,0 1 0,1 0 0,-1-1 1,0 1-1,1-1 0,-1 1 0,1-1 1,-1 0-1,1 0 0,-1 0 0,1 0 1,0 0-1,0 0 0,0 0 0,2 1 1,-2-2-3,0 1 1,0 0 0,0 0 0,0 0 0,-1 0-1,1 0 1,0 0 0,-1 0 0,1 1-1,0-1 1,-1 1 0,0-1 0,1 1-1,-1 0 1,0-1 0,0 1 0,0 0-1,0 0 1,0 0 0,0 0 0,0 0-1,-1 0 1,1 0 0,-1 0 0,1 0 0,-1 3-1,0 1 2,-1-1 0,0 1-1,0 0 1,-1-1 0,1 0-1,-1 1 1,-1-1 0,1 0-1,-1 0 1,1 0 0,-1 0-1,-1 0 1,1-1 0,-1 1-1,0-1 1,0 0 0,0 0-1,0 0 1,-6 3 0,3-2 2,0 0 1,-1-1-1,1 1 1,-1-2-1,0 1 1,0-1 0,0 0-1,-1-1 1,1 0-1,0 0 1,-1-1-1,-9 1 1,17-2-38,1 0 0,-1 0 1,1 0-1,-1 0 0,1 0 0,-1 0 0,1 0 0,-1-1 0,1 1 1,-1 0-1,1 0 0,-1 0 0,1-1 0,-1 1 0,1 0 1,-1 0-1,1-1 0,-1 1 0,1 0 0,0-1 0,-1 1 1,1-1-1,0 1 0,-1 0 0,1-1 0,0 1 0,-1-1 1,1 1-1,0-1 0,0 1 0,0-1 0,-1 1 0,1-1 1,0 1-1,0-1 0,0 0 0,5-26-3430,18-20-7583,-6 22-4764</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5:27.742"/>
    </inkml:context>
    <inkml:brush xml:id="br0">
      <inkml:brushProperty name="width" value="0.025" units="cm"/>
      <inkml:brushProperty name="height" value="0.025" units="cm"/>
    </inkml:brush>
  </inkml:definitions>
  <inkml:trace contextRef="#ctx0" brushRef="#br0">1 80 7783,'0'0'23062,"97"-24"-22485,-41 15-417,5-2-160,-1 2-1538,-12-3-2529,-9-2-3236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7:37:04.480"/>
    </inkml:context>
    <inkml:brush xml:id="br0">
      <inkml:brushProperty name="width" value="0.025" units="cm"/>
      <inkml:brushProperty name="height" value="0.025" units="cm"/>
    </inkml:brush>
  </inkml:definitions>
  <inkml:trace contextRef="#ctx0" brushRef="#br0">1 86 15118,'0'0'10720,"10"7"-9279,-9-6-1406,7 4 480,0 0 1,1 0-1,0-1 0,0 0 0,14 4 1,-20-7-440,-1-1 0,1 1 0,-1-1 0,1 1 1,0-1-1,0 0 0,-1 0 0,1 0 0,0 0 0,-1-1 1,1 1-1,0-1 0,-1 1 0,1-1 0,-1 0 0,1 0 1,-1 0-1,1-1 0,-1 1 0,0-1 0,1 1 0,-1-1 1,0 0-1,0 1 0,0-1 0,-1 0 0,1 0 0,0-1 1,-1 1-1,2-3 0,-1 1-76,0 0 0,0 0 0,0 0 0,0 0 0,-1 0 0,0-1 0,0 1 0,0-1 0,0 1 0,-1 0 0,0-1 0,0 0 0,0-5 0,-1 8 0,1 1 0,-1-1 0,1 1 0,-1-1 0,0 1 0,1-1 0,-1 1 0,0 0 0,0-1 0,0 1 0,0 0 0,0 0 0,0 0 0,0 0 0,0 0 0,-1 0 0,1 0 0,0 0 0,-1 0 0,1 1 0,0-1 0,-1 0 0,1 1 0,-1-1 0,1 1 0,-1 0 0,1-1 0,-1 1 0,1 0 0,-1 0 0,0 0 0,1 0 0,-1 0 0,1 0 0,-1 1 0,1-1 0,-1 1 0,1-1 0,-1 1 0,1-1 0,-2 2 0,-2 0 0,1 0 0,0 0 0,0 1 0,0 0 0,0 0 0,0 0 0,0 0 0,1 1 0,-1-1 0,1 1 0,0 0 0,0 0 0,1 0 0,-1 0 0,1 1 0,0-1 0,-3 8 0,2-3 0,0 0 0,0 0 0,0 0 0,1 0 0,1 0 0,-1 0 0,2 0 0,-1 14 0,2-21 0,-1-1 0,1 0 0,-1 0 0,1 0 0,0 0 0,0 0 0,-1 0 0,1 0 0,0 0 0,0 0 0,0 0 0,0 0 0,0 0 0,0 0 0,0-1 0,0 1 0,1 0 0,-1-1 0,0 1 0,0-1 0,0 0 0,1 1 0,-1-1 0,0 0 0,1 0 0,-1 0 0,0 1 0,1-1 0,-1-1 0,0 1 0,1 0 0,1-1 0,47-7 0,-23-3 0,-1-1 0,-1-1 0,-1-2 0,26-18 0,25-14 0,-74 46 0,0 0 0,1 0 0,-1 0 0,0 1 0,1-1 0,-1 0 0,0 1 0,1-1 0,-1 1 0,1 0 0,-1-1 0,1 1 0,-1 0 0,1 0 0,-1 0 0,1 0 0,-1 0 0,1 0 0,-1 0 0,4 1 0,-5 0 0,1 0 0,0 0 0,0-1 0,0 1 0,-1 0 0,1 0 0,-1 0 0,1 0 0,0 0 0,-1 0 0,0 0 0,1 0 0,-1 1 0,0-1 0,1 0 0,-1 0 0,0 0 0,0 0 0,0 0 0,0 1 0,0 0 0,-1 11 0,-1 0 0,0 0 0,-7 22 0,6-24 0,1-4 0,0 0 0,1 0 0,0-1 0,0 1 0,0 0 0,1 1 0,1 11 0,-1-18 0,1 0 0,-1-1 0,1 1 0,-1 0 0,1-1 0,-1 1 0,1 0 0,0-1 0,-1 1 0,1-1 0,0 1 0,-1-1 0,1 1 0,0-1 0,0 0 0,-1 1 0,1-1 0,0 0 0,0 1 0,0-1 0,-1 0 0,1 0 0,0 0 0,0 0 0,0 0 0,0 0 0,0 0 0,-1 0 0,1 0 0,0 0 0,0 0 0,0-1 0,0 1 0,-1 0 0,1-1 0,0 1 0,0 0 0,-1-1 0,1 1 0,1-2 0,30-17 0,28-48 0,-49 54 0,0-1 0,0 1 0,1 1 0,1 0 0,14-11 0,-26 23 0,-1 0 0,0 0 0,0 0 0,0 0 0,1 0 0,-1 0 0,0-1 0,0 1 0,1 0 0,-1 0 0,0 0 0,0 0 0,1 0 0,-1 0 0,0 0 0,0 0 0,0 0 0,1 0 0,-1 0 0,0 0 0,0 0 0,1 0 0,-1 0 0,0 0 0,0 0 0,1 0 0,-1 1 0,0-1 0,0 0 0,0 0 0,1 0 0,-1 0 0,0 0 0,0 1 0,0-1 0,1 0 0,-1 0 0,0 0 0,0 1 0,0-1 0,4 15 0,-3 23 0,-1-32 0,-1 0 0,2 20 0,-1-25 0,0-1 0,0 1 0,0 0 0,0-1 0,0 1 0,0 0 0,0-1 0,0 1 0,0-1 0,0 1 0,1 0 0,-1-1 0,0 1 0,0-1 0,1 1 0,-1 0 0,0-1 0,1 1 0,-1-1 0,1 1 0,-1-1 0,0 0 0,1 1 0,-1-1 0,1 1 0,0-1 0,-1 0 0,1 1 0,0-1 0,2-10-1719,-3-5-3444,-1 13 3568,-1-22-8409</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30.235"/>
    </inkml:context>
    <inkml:brush xml:id="br0">
      <inkml:brushProperty name="width" value="0.025" units="cm"/>
      <inkml:brushProperty name="height" value="0.025" units="cm"/>
    </inkml:brush>
  </inkml:definitions>
  <inkml:trace contextRef="#ctx0" brushRef="#br0">71 45 12300,'0'0'6950,"-8"8"-4014,-24 28-1051,31-35-1822,0 1 0,0-1 0,0 0 0,0 1 0,0 0 0,1-1 0,-1 1 0,0 0 0,1-1-1,-1 1 1,1 0 0,-1-1 0,1 1 0,0 0 0,0 0 0,0 0 0,0-1 0,0 1 0,0 0 0,1 0 0,-1-1 0,1 1 0,-1 0 0,1 0 0,1 2 0,1 2-259,1 0 0,0 0 0,0-1 1,1 1-1,5 5 0,6 6-1062,-1 5 895,-2 1 0,22 45 0,-32-60 516,0 0 0,0 0 1,0-1-1,-1 2 0,-1-1 1,1 0-1,-1 0 0,-1 0 1,1 1-1,-1-1 0,-1 0 1,0 1-1,-2 11 0,1-15 200,-1 0 0,1 0 0,-1-1 0,0 1-1,0 0 1,-1-1 0,1 0 0,-1 0-1,0 0 1,0 0 0,-9 5 0,10-7-136,0 1 1,0-1-1,0 0 1,-1-1-1,1 1 1,-1 0-1,1-1 1,-1 0-1,1 0 0,-1 0 1,0 0-1,0-1 1,0 1-1,1-1 1,-1 0-1,0 0 1,0 0-1,-4-2 1,6 1-215,-1-1 1,1 0-1,0 0 1,0 0-1,0 0 1,1 0 0,-1 0-1,0 0 1,1-1-1,-1 1 1,1-1-1,0 1 1,0-1 0,0 1-1,0-1 1,0 0-1,1 1 1,-1-1 0,1 0-1,-1 0 1,1 1-1,0-1 1,1-4-1,-2-7-36,1 0-1,1-1 1,4-19 0,-3 24-139,1 0 1,0 0 0,1 1 0,0-1 0,1 1 0,0 0-1,0 0 1,12-13 0,5-5-101,34-29 0,-41 42 332,1 0-1,-2-2 1,0 1 0,-1-2 0,-1 0 0,16-27 0,-27 41-9,0 0-1,0 1 1,-1-1 0,1 0 0,0 0-1,-1 0 1,0 0 0,0 0 0,0 0-1,0 0 1,0-3 0,-1 5-42,1 1 1,0 0-1,0-1 0,0 1 1,0-1-1,0 1 1,0 0-1,0-1 0,-1 1 1,1 0-1,0-1 0,0 1 1,0 0-1,-1-1 0,1 1 1,0 0-1,-1 0 0,1-1 1,0 1-1,-1 0 1,1 0-1,0-1 0,-1 1 1,1 0-1,0 0 0,-1 0 1,1 0-1,0-1 0,-2 1 1,-16 12 72,13-6-40,0 0 1,0 0 0,0 0-1,1 1 1,0 0 0,1 0 0,-1 0-1,1 0 1,1 1 0,-1-1-1,1 1 1,0-1 0,1 1-1,0 0 1,0 0 0,1 0 0,0-1-1,1 13 1,0-18-77,-1-1 0,1 1-1,-1-1 1,1 0 0,0 1 0,-1-1-1,1 0 1,0 1 0,0-1 0,0 0 0,0 0-1,0 0 1,0 0 0,0 0 0,0 0-1,1 0 1,-1 0 0,0 0 0,0-1 0,1 1-1,-1 0 1,3 0 0,0 0-180,0 0 1,0-1-1,-1 0 1,1 1-1,0-1 0,0 0 1,0-1-1,7 0 1,-3-1-364,1 0 0,0-1 0,-1 0 0,0 0 0,1-1 0,-1 0 1,8-5-1,-3-2-1311,-1 0 1,-1-1-1,0 0 1,0 0-1,-1-1 1,16-28-1,-2-7-4000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20.245"/>
    </inkml:context>
    <inkml:brush xml:id="br0">
      <inkml:brushProperty name="width" value="0.025" units="cm"/>
      <inkml:brushProperty name="height" value="0.025" units="cm"/>
    </inkml:brush>
  </inkml:definitions>
  <inkml:trace contextRef="#ctx0" brushRef="#br0">1 0 15887,'0'0'13357,"45"50"-12108,-33-34-705,2-1-448,-1 3-64,2-4-32,3-3-736,0-6-1122,0-5-1697,1-3-2499,2-19-4997</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20.589"/>
    </inkml:context>
    <inkml:brush xml:id="br0">
      <inkml:brushProperty name="width" value="0.025" units="cm"/>
      <inkml:brushProperty name="height" value="0.025" units="cm"/>
    </inkml:brush>
  </inkml:definitions>
  <inkml:trace contextRef="#ctx0" brushRef="#br0">188 1 18289,'0'0'3267,"-57"74"-512,29-28-513,0 2-576,5 1-161,2 0-640,6 0-673,5-4-224,4-2-1025,6-4-1089,0-10-2306,0-7-2595</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20.964"/>
    </inkml:context>
    <inkml:brush xml:id="br0">
      <inkml:brushProperty name="width" value="0.025" units="cm"/>
      <inkml:brushProperty name="height" value="0.025" units="cm"/>
    </inkml:brush>
  </inkml:definitions>
  <inkml:trace contextRef="#ctx0" brushRef="#br0">0 1 19122,'0'0'7463,"71"3"-6438,-34-3-737,3 0-192,0 0-928,-5 0-1282,-5 0-1153,-12 0-897,-7 0-3011</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21.307"/>
    </inkml:context>
    <inkml:brush xml:id="br0">
      <inkml:brushProperty name="width" value="0.025" units="cm"/>
      <inkml:brushProperty name="height" value="0.025" units="cm"/>
    </inkml:brush>
  </inkml:definitions>
  <inkml:trace contextRef="#ctx0" brushRef="#br0">0 0 15855,'0'0'8136,"52"20"-6631,-12-20-256,5 0-768,0 0-417,-1-5-897,-2-2-2466,-9 2-3203</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25.803"/>
    </inkml:context>
    <inkml:brush xml:id="br0">
      <inkml:brushProperty name="width" value="0.025" units="cm"/>
      <inkml:brushProperty name="height" value="0.025" units="cm"/>
    </inkml:brush>
  </inkml:definitions>
  <inkml:trace contextRef="#ctx0" brushRef="#br0">81 10 16624,'0'0'4268,"6"-2"-2723,49-4 3614,-45 5-4957,0 1-1,0 0 1,1 1 0,-1 0 0,0 1 0,14 4 0,-23-6-200,1 0 0,-1 0 1,0 1-1,0-1 0,0 1 0,1-1 1,-1 1-1,0-1 0,0 1 0,0 0 1,0-1-1,0 1 0,0 0 1,0 0-1,0 0 0,0 0 0,0 0 1,-1 0-1,1 0 0,0 0 0,-1 0 1,1 0-1,-1 0 0,1 1 1,-1-1-1,1 0 0,-1 0 0,0 1 1,0-1-1,1 0 0,-1 0 0,0 1 1,0-1-1,0 0 0,-1 1 1,1-1-1,0 0 0,0 0 0,-1 1 1,1-1-1,0 0 0,-1 0 0,0 0 1,1 0-1,-1 1 0,0-1 1,1 0-1,-1 0 0,0 0 0,0 0 1,0 0-1,0-1 0,-2 3 0,-5 5 42,-1-1 0,0 1 0,0-1 0,-13 7-1,-42 20 609,46-26-239,1 1 0,0 0 0,1 1 1,-21 17-1,36-27-401,0 1 0,0 0 0,1-1-1,-1 1 1,0 0 0,0 0 0,0 0 0,1-1 0,-1 1 0,0 0 0,1 0 0,-1 0 0,1 0 0,-1 0 0,1 0 0,0 0 0,-1 0 0,1 0 0,0 0 0,0 1 0,-1-1-1,1 2 1,1-2-2,-1 0 0,1-1 0,0 1 0,-1 0 0,1 0 0,0-1 0,-1 1 0,1 0-1,0-1 1,0 1 0,0-1 0,0 1 0,-1-1 0,1 0 0,0 1 0,0-1 0,0 0-1,0 1 1,0-1 0,1 0 0,62 3 199,-54-3-201,52 2-2094,-28-1-2461,0-1 0,58-7 0,-69 3-6055</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26.165"/>
    </inkml:context>
    <inkml:brush xml:id="br0">
      <inkml:brushProperty name="width" value="0.025" units="cm"/>
      <inkml:brushProperty name="height" value="0.025" units="cm"/>
    </inkml:brush>
  </inkml:definitions>
  <inkml:trace contextRef="#ctx0" brushRef="#br0">112 1 5317,'0'0'19362,"-10"2"-17974,5 0-1325,-1 0-1,1 0 0,-1 0 0,1 1 1,0-1-1,0 1 0,0 1 1,0-1-1,0 1 0,1 0 0,0 0 1,0 0-1,0 0 0,0 1 1,0 0-1,1-1 0,0 1 0,0 1 1,1-1-1,-1 0 0,1 1 1,0-1-1,0 1 0,1 0 0,0-1 1,-1 10-1,2-13-27,-1-1 1,1 1-1,0 0 1,0 0-1,0-1 0,0 1 1,0 0-1,0 0 1,0-1-1,0 1 1,1 0-1,-1 0 0,1-1 1,-1 1-1,1 0 1,0-1-1,0 1 1,0-1-1,0 1 0,0-1 1,0 1-1,0-1 1,0 0-1,0 0 0,1 1 1,-1-1-1,0 0 1,1 0-1,-1 0 1,1-1-1,0 1 0,-1 0 1,1 0-1,-1-1 1,1 1-1,0-1 1,0 1-1,-1-1 0,1 0 1,0 0-1,0 0 1,-1 0-1,1 0 1,0 0-1,0 0 0,-1-1 1,1 1-1,3-2 1,3 1 193,0-2 1,-1 1-1,1-1 1,0 0-1,-1-1 1,0 0-1,0 0 0,0 0 1,10-9-1,-12 9-176,-1-1-1,0 1 0,-1-1 0,1 0 0,-1 0 0,0 0 1,0 0-1,0-1 0,-1 1 0,0-1 0,2-7 0,-4 11-44,1 0 0,-1 1 0,0-1 0,0 0 1,0 1-1,0-1 0,0 1 0,0-1 0,-1 0 0,1 1 0,0-1 0,-1 1 0,1-1 0,-1 1 0,0-1 0,1 1 0,-1-1 0,0 1 0,0 0 0,0-1 0,0 1 0,0 0 0,0 0 0,-1 0 0,1 0 0,0 0 0,0 0 0,-1 0 0,1 0 0,-1 0 0,1 0 1,-1 1-1,1-1 0,-1 1 0,1-1 0,-1 1 0,1 0 0,-1-1 0,0 1 0,1 0 0,-1 0 0,0 0 0,1 0 0,-3 1 0,-42 3-3000,39-1 1291,-1 0-1,1 1 0,0-1 1,0 1-1,-9 8 0,4-5-113</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26.962"/>
    </inkml:context>
    <inkml:brush xml:id="br0">
      <inkml:brushProperty name="width" value="0.025" units="cm"/>
      <inkml:brushProperty name="height" value="0.025" units="cm"/>
    </inkml:brush>
  </inkml:definitions>
  <inkml:trace contextRef="#ctx0" brushRef="#br0">0 31 9673,'0'0'18370,"10"0"-16668,417 2 1320,-424-2-3050,51-6-3317,-51 6 3084,-1 0 0,1 0 0,-1-1 1,0 1-1,1-1 0,-1 0 0,0 0 1,0 0-1,1 0 0,-1 0 0,0 0 0,0-1 1,0 1-1,0-1 0,-1 1 0,1-1 1,0 0-1,1-2 0,-2-1-4335</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27.597"/>
    </inkml:context>
    <inkml:brush xml:id="br0">
      <inkml:brushProperty name="width" value="0.025" units="cm"/>
      <inkml:brushProperty name="height" value="0.025" units="cm"/>
    </inkml:brush>
  </inkml:definitions>
  <inkml:trace contextRef="#ctx0" brushRef="#br0">32 5 20115,'0'0'5867,"9"0"-3305,3-2-2035,3 1 77,0-1 0,0 2-1,24 2 1,-36-2-564,-1 0 0,1 0 0,-1 0 0,0 1 0,1-1 0,-1 1 0,1 0 0,-1 0 0,0 0 0,0 0 0,1 0 0,-1 0 0,0 0 1,0 1-1,0-1 0,0 1 0,0-1 0,-1 1 0,1 0 0,0 0 0,-1 0 0,1 0 0,-1 0 0,0 0 0,0 0 0,0 0 0,0 1 0,0-1 0,0 0 0,0 1 0,0 2 0,-1-4-40,0 1 0,0-1 0,0 1 0,0-1 0,0 1 0,-1-1 0,1 0 0,0 1 0,-1-1 0,1 1 0,-1-1 0,1 0 0,-1 0 0,0 1 0,1-1 0,-1 0 0,0 0 0,0 0 0,0 0 0,0 0 0,-2 2 0,-29 13 0,29-15 0,1 0 0,-1-1 0,0 2 0,1-1 0,-1 0 0,1 0 0,-1 1 0,1-1 0,0 1 0,0 0 0,-1 0 0,1 0 0,0 0 0,1 0 0,-3 3 0,59 3 0,-47-7 0,-1 0 0,1 1 0,-1 0 0,0 0 0,0 1 0,0 0 0,0 0 0,0 1 0,0 0 0,-1 0 0,7 6 0,-11-8 0,0 0 0,0 0 0,0 0 0,0 0 0,0 1 0,-1-1 0,1 0 0,-1 1 0,0-1 0,1 1 0,-1 0 0,0-1 0,-1 1 0,1 0 0,0 0 0,-1 0 0,0 0 0,0-1 0,0 1 0,0 0 0,0 0 0,0 0 0,-1 0 0,1-1 0,-1 1 0,0 0 0,0 0 0,0-1 0,0 1 0,0 0 0,-1-1 0,1 0 0,-2 3 0,-1-1 0,1 1 0,-1-2 0,0 1 0,0 0 0,-1-1 0,1 0 0,0 0 0,-1 0 0,0 0 0,0-1 0,0 0 0,0 0 0,0 0 0,0 0 0,-1-1 0,1 0 0,0 0 0,-8 0 0,-9 0 0,1 0 0,-1-1 0,-26-5 0,44 5-21,1 0 0,-1-1-1,1 0 1,0 0 0,-1 0 0,1 0 0,0-1 0,0 1-1,0-1 1,0 0 0,0 0 0,0 0 0,0 0-1,1 0 1,-3-3 0,4 4-28,0 0 0,1-1 1,-1 1-1,1 0 0,-1 0 0,1 0 0,-1 0 0,1 0 1,0-1-1,0 1 0,0 0 0,0 0 0,0 0 0,0-1 1,0 1-1,0 0 0,0 0 0,0 0 0,0-1 0,1 1 0,-1 0 1,1 0-1,-1 0 0,1 0 0,-1 0 0,1 0 0,0 0 1,-1 0-1,1 0 0,0 0 0,0 0 0,0 0 0,-1 0 1,1 1-1,0-1 0,0 0 0,0 1 0,0-1 0,1 0 1,-1 1-1,0-1 0,0 1 0,2-1 0,18-10-5300,2-2-2957</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29.204"/>
    </inkml:context>
    <inkml:brush xml:id="br0">
      <inkml:brushProperty name="width" value="0.025" units="cm"/>
      <inkml:brushProperty name="height" value="0.025" units="cm"/>
    </inkml:brush>
  </inkml:definitions>
  <inkml:trace contextRef="#ctx0" brushRef="#br0">0 0 6854,'0'0'18738,"6"49"-18225,-6-22-353,0 1-128,0-1 0,1-1-224,1-6-353,0-2-544,2-5-608,-4-3 159,0-6-320,0 0-768</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29.579"/>
    </inkml:context>
    <inkml:brush xml:id="br0">
      <inkml:brushProperty name="width" value="0.025" units="cm"/>
      <inkml:brushProperty name="height" value="0.025" units="cm"/>
    </inkml:brush>
  </inkml:definitions>
  <inkml:trace contextRef="#ctx0" brushRef="#br0">1 6 13581,'0'0'12043,"67"-6"-11242,-34 6-513,5 0-192,2 2-224,0 2-1281,-4-3-1890,-5-1-3011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30.563"/>
    </inkml:context>
    <inkml:brush xml:id="br0">
      <inkml:brushProperty name="width" value="0.025" units="cm"/>
      <inkml:brushProperty name="height" value="0.025" units="cm"/>
    </inkml:brush>
  </inkml:definitions>
  <inkml:trace contextRef="#ctx0" brushRef="#br0">84 1 5285,'0'0'22693,"-8"3"-21321,3-1-1229,0 1-1,1 0 1,-1-1-1,1 1 0,-1 1 1,1-1-1,0 1 0,1-1 1,-1 1-1,0 0 0,1 1 1,0-1-1,0 0 0,0 1 1,1 0-1,0-1 1,0 1-1,0 0 0,0 0 1,1 1-1,0-1 0,0 0 1,-1 6-1,2-8-141,-1-1 0,1 1-1,0 0 1,-1 0 0,2 0 0,-1 0 0,0-1-1,0 1 1,1 0 0,-1 0 0,1 0-1,0-1 1,0 1 0,0 0 0,0-1 0,1 1-1,-1-1 1,1 1 0,-1-1 0,1 0 0,3 4-1,-1-4-6,-1 0 0,1 0 0,0 0 0,1 0-1,-1-1 1,0 0 0,0 1 0,1-1 0,-1-1-1,0 1 1,1-1 0,-1 0 0,7 0 0,3 0-338,-3-1-66,-1 1 0,1 0 0,0 1 1,-1 0-1,17 4 0,-26-4 401,1-1-1,-1 1 1,0-1-1,1 1 1,-1 0-1,0-1 1,0 1-1,0 0 1,1 0-1,-1 0 1,0 0-1,0 0 1,0 0-1,0 0 1,-1 0-1,1 0 1,0 1-1,0-1 1,0 2-1,0 0 113,-1-1 0,0 0 0,0 1 0,0-1 0,0 0 0,-1 0-1,1 1 1,0-1 0,-1 0 0,1 0 0,-1 0 0,0 0-1,0 1 1,0-1 0,0 0 0,-3 3 0,-3 6 119,-1 0 0,0 0 0,-15 15 1,21-23-202,-1 0 0,1-1 0,-1 0 0,1 1 1,-1-1-1,0 0 0,0 0 0,0 0 1,0-1-1,0 1 0,0-1 0,-1 0 0,1 0 1,0 0-1,-1 0 0,1 0 0,-1-1 1,1 0-1,-5 1 0,7-2-175,0 0-1,0 0 1,0 0-1,1 0 1,-1 0-1,0 0 1,0 0-1,1 0 1,-1-1-1,0 1 1,1 0-1,0 0 1,-1-1 0,1 1-1,0 0 1,-1 0-1,1-1 1,0 1-1,0 0 1,0-1-1,0 1 1,0-2-1,3-32-6072,6 18-489,5-2-4494</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30.339"/>
    </inkml:context>
    <inkml:brush xml:id="br0">
      <inkml:brushProperty name="width" value="0.025" units="cm"/>
      <inkml:brushProperty name="height" value="0.025" units="cm"/>
    </inkml:brush>
  </inkml:definitions>
  <inkml:trace contextRef="#ctx0" brushRef="#br0">1 34 6118,'0'0'11904,"12"-5"-8877,-7 4-2762,61-20 2860,-59 19-2864,0 1 0,-1 0 0,1 0 0,0 0 0,0 1 1,0 0-1,-1 0 0,1 1 0,12 2 0,-18-2-247,0-1 1,0 1 0,0-1-1,0 1 1,0-1 0,0 1 0,-1 0-1,1-1 1,0 1 0,0 0 0,0 0-1,-1 0 1,1-1 0,0 1-1,-1 0 1,1 0 0,-1 0 0,1 0-1,-1 0 1,1 0 0,-1 0-1,0 0 1,1 0 0,-1 1 0,0-1-1,0 0 1,0 0 0,0 0-1,0 0 1,0 0 0,0 0 0,0 0-1,-1 1 1,1-1 0,0 0-1,-1 0 1,1 0 0,-1 0 0,1 0-1,-1 0 1,1 0 0,-1 0-1,1-1 1,-1 1 0,-1 2 0,-2 3 124,-1 0 0,1 0 0,-1-1-1,0 1 1,-8 6 0,-6 2 252,8-6 3,0 0 1,1 0-1,-13 15 1,20-21-333,1 1 0,0-1 0,1 1 0,-1-1 0,0 1 0,1 0 0,-1 0 0,1-1 0,0 1 0,0 0 0,0 0 0,1 1 0,-1-1 0,1 0 0,-1 0 0,1 0 0,0 0 0,0 0 0,1 6 0,1-6-81,-1 0 1,0-1-1,1 1 1,-1 0-1,1-1 1,0 0 0,0 1-1,0-1 1,0 0-1,0 0 1,1 0-1,-1 0 1,0-1-1,1 1 1,0-1-1,-1 1 1,1-1 0,0 0-1,0 0 1,-1 0-1,1 0 1,0-1-1,4 1 1,8 2-1041,-1-1 1,1 0 0,18-1-1,-31-1 867,12 0-2255,0 0 0,0-1 0,0 0 0,18-5 0,12-12-11449</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30.715"/>
    </inkml:context>
    <inkml:brush xml:id="br0">
      <inkml:brushProperty name="width" value="0.025" units="cm"/>
      <inkml:brushProperty name="height" value="0.025" units="cm"/>
    </inkml:brush>
  </inkml:definitions>
  <inkml:trace contextRef="#ctx0" brushRef="#br0">154 33 6182,'0'0'11696,"-11"-2"-7089,1 1-3999,1 0-1,-1 1 0,0 0 1,1 0-1,-1 1 0,-13 3 1,20-3-545,0-1 1,-1 1 0,1 1 0,0-1 0,0 0-1,0 1 1,0-1 0,1 1 0,-1 0 0,0 0-1,1 0 1,-1 0 0,1 1 0,0-1 0,0 1-1,0-1 1,0 1 0,0 0 0,0 0 0,1 0-1,-1 0 1,1 0 0,0 0 0,0 0 0,0 0-1,0 0 1,0 4 0,1-5-61,0-1 0,-1 1 0,1 0 0,0 0 0,0-1 0,0 1-1,0 0 1,1 0 0,-1-1 0,0 1 0,1 0 0,-1-1 0,1 1 0,0 0 0,-1-1 0,1 1 0,0-1 0,0 1 0,0-1-1,0 0 1,0 1 0,1-1 0,0 2 0,1-1 3,0-1 1,-1 0-1,1 1 0,0-1 0,0 0 1,0 0-1,0 0 0,0 0 0,0-1 1,0 0-1,0 1 0,5-1 1,-1 0 6,0-1 0,1 1 0,-1-1 0,0-1 0,0 1 1,0-1-1,0-1 0,0 1 0,-1-1 0,1 0 0,9-7 1,-11 6 25,0-1 1,-1 1 0,0-1-1,0 0 1,0 0-1,0 0 1,-1-1 0,0 0-1,0 1 1,0-1 0,1-6-1,-3 10-8,-1 1 0,1-1 0,-1 0 0,1 1 0,-1-1 0,0 0 0,0 1 0,0-1 0,0 0 0,0 1 0,0-1 0,0 0 0,0 1 0,-1-1 0,1 0 0,-1 1 0,1-1 0,-1 1 0,0-1 0,1 1 0,-1-1 0,0 1 0,0-1 0,0 1 0,0 0 0,0 0 0,-1-1 0,1 1-1,0 0 1,0 0 0,-1 0 0,1 0 0,-1 0 0,1 1 0,-1-1 0,1 0 0,-1 1 0,1-1 0,-1 1 0,0-1 0,1 1 0,-1 0 0,0 0 0,1 0 0,-3 0 0,-2-1-55,-1 1 1,0 0-1,0 0 1,1 1-1,-1 0 0,0 0 1,1 1-1,-1 0 0,-8 4 1,13-6-96,0 1 0,1 0 0,-1-1 1,0 1-1,1 0 0,-1 0 0,1 0 1,-1 1-1,1-1 0,-1 0 0,1 0 0,0 1 1,-1-1-1,1 1 0,0-1 0,0 1 1,0 0-1,1-1 0,-1 1 0,0 0 0,0 0 1,1 0-1,-1-1 0,1 1 0,0 0 1,0 0-1,-1 0 0,1 0 0,0 0 0,0 0 1,1-1-1,-1 1 0,0 0 0,1 0 1,-1 0-1,1 0 0,0-1 0,1 4 0,-1-4-165,0 1 0,1-1-1,-1 0 1,1 1-1,-1-1 1,1 0-1,0 0 1,0 0 0,-1 0-1,1 0 1,0-1-1,0 1 1,0 0-1,0-1 1,0 1 0,0-1-1,0 0 1,0 0-1,0 0 1,3 0 0,48-2-6173,-46 2 5017,29-5-4501</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31.060"/>
    </inkml:context>
    <inkml:brush xml:id="br0">
      <inkml:brushProperty name="width" value="0.025" units="cm"/>
      <inkml:brushProperty name="height" value="0.025" units="cm"/>
    </inkml:brush>
  </inkml:definitions>
  <inkml:trace contextRef="#ctx0" brushRef="#br0">96 12 8616,'0'0'15225,"-10"7"-13116,2-1-1700,-1 0 0,1 0 0,1 1 0,-14 14 0,20-20-325,-1 1 0,0 0-1,0 1 1,1-1 0,-1 0 0,1 0 0,0 1-1,-1-1 1,1 1 0,0-1 0,0 1 0,1-1-1,-1 1 1,1-1 0,-1 1 0,1 0-1,0-1 1,0 1 0,0 0 0,0 0 0,0-1-1,1 1 1,-1 0 0,1-1 0,0 1 0,-1-1-1,1 1 1,1-1 0,1 5 0,-1-5-67,1 0 1,-1 0-1,0-1 0,1 1 1,-1-1-1,1 1 0,0-1 1,-1 0-1,1 0 1,0 0-1,0 0 0,0 0 1,0-1-1,0 0 0,0 1 1,-1-1-1,1 0 0,0 0 1,0-1-1,0 1 1,3-1-1,1 0 37,0 0 0,0 0 1,-1-1-1,1 0 0,-1 0 0,1-1 1,-1 0-1,7-4 0,-6 2 18,-1 0 0,-1-1-1,1 0 1,-1 0 0,0 0 0,0 0 0,-1-1 0,0 0-1,0 0 1,4-9 0,-8 14-49,1 0 0,0 0 1,-1 0-1,1 0 0,-1 0 0,1 0 0,-1 0 0,0 0 1,0 0-1,0 0 0,0-1 0,-1 1 0,1 0 0,0 0 1,-1 0-1,0 0 0,0-3 0,-1 4-14,1-1-1,-1 0 1,1 1 0,-1-1-1,1 1 1,-1 0-1,0-1 1,0 1 0,0 0-1,0 0 1,0 0-1,0 0 1,0 0 0,0 1-1,0-1 1,0 1 0,0-1-1,0 1 1,0 0-1,-5 0 1,2-1-519,-1 1 1,0 0-1,0 1 0,0-1 1,0 1-1,0 0 0,0 1 1,1 0-1,-1-1 0,0 2 1,-5 2-1,-3 3-3180,1 1 1,-23 19-1,28-21 2548,-13 10-10511</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31.392"/>
    </inkml:context>
    <inkml:brush xml:id="br0">
      <inkml:brushProperty name="width" value="0.025" units="cm"/>
      <inkml:brushProperty name="height" value="0.025" units="cm"/>
    </inkml:brush>
  </inkml:definitions>
  <inkml:trace contextRef="#ctx0" brushRef="#br0">1 97 15791,'0'0'5883,"14"0"-3038,88-5 477,134-26-1,-8-1-3024,-106 23-2144,-44 5-2611,-69 2 2747,-6-6-8445,-3 3 2346</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31.748"/>
    </inkml:context>
    <inkml:brush xml:id="br0">
      <inkml:brushProperty name="width" value="0.025" units="cm"/>
      <inkml:brushProperty name="height" value="0.025" units="cm"/>
    </inkml:brush>
  </inkml:definitions>
  <inkml:trace contextRef="#ctx0" brushRef="#br0">1 10 14157,'0'0'10037,"10"0"-7144,172-8 2611,-181 8-5505,0-1 0,0 1 0,0 0 1,0 0-1,0 0 0,-1 0 0,1 0 0,0 0 0,0 0 1,0 0-1,0 0 0,0 0 0,-1 1 0,1-1 0,0 0 1,0 0-1,0 1 0,-1-1 0,1 1 0,0-1 0,0 1 1,-1-1-1,1 1 0,0-1 0,-1 1 0,1-1 0,-1 1 1,1 0-1,0 0 0,-1-1 0,0 1 0,1 0 1,-1 0-1,1-1 0,-1 1 0,0 0 0,0 0 0,1 0 1,-1 0-1,0-1 0,0 1 0,0 0 0,0 0 0,0 0 1,0 0-1,0 1 0,-1 1 0,0-1 0,0 1 0,-1-1 0,1 1 0,0-1 0,-1 1 0,1-1 0,-1 0 0,0 0 0,0 0 0,0 0 0,0 0-1,-4 3 1,-100 53 231,153-54-230,-29-4-84,-5-1-167,-1 1 0,0 0 0,0 1 0,1 1 0,12 3-1,-22-5 212,-1 1 0,1 0-1,-1 0 1,1 0-1,-1 0 1,0 1 0,1-1-1,-1 1 1,0-1-1,0 1 1,0 0 0,0 0-1,0 0 1,-1 0-1,1 0 1,0 0 0,-1 0-1,0 0 1,1 1-1,-1-1 1,0 1 0,0-1-1,-1 1 1,1-1-1,0 1 1,-1-1 0,1 1-1,-1 0 1,0 3-1,0-3 98,0 0 0,0 0 0,0 0 0,0 0 0,-1-1 0,1 1 0,-1 0 0,0 0 0,1-1 0,-1 1 0,-1 0 0,1-1 0,0 1 0,-1-1 0,1 1 0,-1-1 0,0 0 0,-2 3 0,0-2 80,1-1 0,-1 1 1,0-1-1,0 0 0,0 0 0,0 0 0,-1-1 0,1 1 0,0-1 0,-1 0 0,-6 0 0,-7 3-126,-1-2 0,1-1-1,-1 0 1,0-1 0,1-1-1,-34-6 1,50 7-37,1 0 0,0-1-1,-1 1 1,1-1 0,-1 1 0,1-1 0,0 1 0,0-1-1,-1 0 1,1 0 0,0 0 0,0 1 0,0-1-1,0 0 1,0 0 0,0-1 0,0 1 0,0-1 0,0 1-29,1 0 0,0 0-1,0 1 1,0-1 0,0 0 0,0 0 0,0 1 0,0-1 0,0 0 0,1 0 0,-1 1 0,0-1 0,0 0 0,1 0 0,-1 1 0,0-1 0,1 0 0,-1 1 0,1-1 0,-1 0 0,1 1 0,-1-1 0,1 0 0,3-3-454,0 1-1,1 0 1,-1 0-1,0 0 1,1 0-1,0 1 1,7-4-1,12-3-5159,1 1-2371</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32.091"/>
    </inkml:context>
    <inkml:brush xml:id="br0">
      <inkml:brushProperty name="width" value="0.025" units="cm"/>
      <inkml:brushProperty name="height" value="0.025" units="cm"/>
    </inkml:brush>
  </inkml:definitions>
  <inkml:trace contextRef="#ctx0" brushRef="#br0">20 1 19506,'0'0'13165,"-19"58"-13069,19-37-96,0-2 0,8-1 0,7-6 0,6-5 0,-1-4-480,1-3-1058,-1 0-1281,-2-10-1761,-5-10-1666,-5-5-6214</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2:32.448"/>
    </inkml:context>
    <inkml:brush xml:id="br0">
      <inkml:brushProperty name="width" value="0.025" units="cm"/>
      <inkml:brushProperty name="height" value="0.025" units="cm"/>
    </inkml:brush>
  </inkml:definitions>
  <inkml:trace contextRef="#ctx0" brushRef="#br0">1 0 21460,'0'0'9545</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5:43.624"/>
    </inkml:context>
    <inkml:brush xml:id="br0">
      <inkml:brushProperty name="width" value="0.025" units="cm"/>
      <inkml:brushProperty name="height" value="0.025" units="cm"/>
    </inkml:brush>
  </inkml:definitions>
  <inkml:trace contextRef="#ctx0" brushRef="#br0">304 91 6790,'-50'129'4121,"-38"148"0,40-78-2957,-24 229 0,50-254 398,-2 252-1,24-423-1562,0-1 0,1 1-1,-1 0 1,1 0 0,-1 0-1,1-1 1,0 1 0,0 0-1,0-1 1,0 1 0,0 0-1,1-1 1,-1 0 0,1 1-1,0-1 1,-1 0 0,1 0-1,0 0 1,1 0 0,-1 0-1,0 0 1,0 0-1,1-1 1,-1 1 0,1-1-1,-1 0 1,1 0 0,0 0-1,-1 0 1,1 0 0,0-1-1,3 1 1,10 1 67,-1 0-1,1-2 1,-1 0-1,28-4 1,-30 3 40,123-14 348,108-7-289,-217 22-93,102-2-927,0-5 0,214-40 0,-187 9 585,-29 5 434,261-30 1,133 57 391,-321 10 704,248-26-1,-404 17-1229,804-91 234,-331 28-212,-75 9-14,-261 48-529,-181 11 498,1 0 0,-1 0-1,0 0 1,0 0 0,1 0-1,-1 0 1,0 0 0,0 0-1,1-1 1,-1 1 0,0 0-1,0 0 1,1 0 0,-1 0-1,0-1 1,0 1 0,0 0-1,1 0 1,-1 0 0,0-1-1,0 1 1,0 0 0,0 0-1,0-1 1,0 1 0,1 0-1,-1 0 1,0-1 0,0 1-1,0 0 1,0-1 0,0 1-1,0 0 1,0 0 0,0-1-1,0 1 1,0 0 0,0-1-1,-1 1 1,1 0 0,0 0-1,0-1 1,0 1 0,0 0-1,0 0 1,0-1 0,0 1 0,-1 0-1,1 0 1,0 0 0,0-1-1,0 1 1,-1 0 0,-13-24 366,3 7 78,8 7-420,0-1-1,1 0 0,0 1 1,1-1-1,0 0 0,1 0 1,0 0-1,1 0 1,0 0-1,0 0 0,1 0 1,1 1-1,0-1 0,7-16 1,7-12 100,2 0 1,36-53-1,1-4-41,-18 18-135,-3-2 0,-4-1 0,-3-1 0,21-111 1,-47 184 51,0 1 0,-1-1 0,0 0 0,0-1 0,-1 1 0,0 0 0,-1 0 1,-1-10-1,1 16-5,-1 0 1,1-1 0,-1 1-1,1 0 1,-1 0 0,0 0-1,0 0 1,-1 1 0,1-1-1,0 0 1,-1 1 0,0 0-1,1 0 1,-1-1 0,0 2-1,0-1 1,0 0 0,0 0-1,-1 1 1,1 0 0,0 0-1,-1 0 1,-3-1 0,-20-4-13,0 1-1,-47-2 1,43 5-31,-56-11 1,5-8-28,0 4 0,-2 3-1,-116-3 1,-818 17 187,411 2-56,196 3-44,-555-20 90,451-17 101,411 31-136,1 5 0,-200 34 0,77 23-94,140-36-2682,93-29-2225,27-17-4533</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8:14.602"/>
    </inkml:context>
    <inkml:brush xml:id="br0">
      <inkml:brushProperty name="width" value="0.025" units="cm"/>
      <inkml:brushProperty name="height" value="0.025" units="cm"/>
    </inkml:brush>
  </inkml:definitions>
  <inkml:trace contextRef="#ctx0" brushRef="#br0">1458 84 9673,'0'0'1543,"-12"-5"-203,-17-8-258,0 2 1,-1 1-1,-54-12 0,-4 11-660,0 3 0,0 4 0,-109 9-1,145 2-339,0 3-1,0 1 0,1 3 1,1 2-1,0 3 1,2 1-1,0 3 1,1 1-1,2 3 0,0 2 1,-69 58-1,92-68 263,0 1 1,-36 46-1,51-57-238,0 1 0,1-1 0,0 1 0,1 0 0,0 0 0,1 1 0,0 0 0,0 0 0,1 0 1,-3 20-1,6-28-88,0 1 1,1-1 0,-1 1 0,1-1 0,-1 1 0,1-1 0,0 0 0,0 1-1,1-1 1,-1 0 0,1 0 0,0 0 0,-1 0 0,1 0 0,0 0 0,1 0-1,-1-1 1,0 1 0,1-1 0,0 0 0,-1 1 0,1-1 0,0 0 0,4 1-1,9 6 113,0-1 0,0-1-1,27 8 1,-41-15-122,80 24 314,2-5 1,0-2-1,121 7 0,261-19-73,-410-8-172,-1-2-1,0-3 1,-1-2 0,98-31 0,-128 33 45,0-1 1,-1-1 0,0-1-1,-1-2 1,0 0 0,-1-1-1,0-1 1,-1-1 0,-1 0-1,0-2 1,-2 0 0,27-36 0,-35 40-56,-1-1 1,0 0-1,-1 0 0,0-1 1,-1 0-1,-1 0 1,-1 0-1,0-1 1,-2 1-1,1-1 1,-2 0-1,0 0 1,-1 0-1,-3-19 1,2 27-78,-1 0 1,1 0-1,-2 1 1,1-1-1,-1 1 0,-1 0 1,0-1-1,0 2 1,0-1-1,-1 0 1,0 1-1,0 0 1,-1 0-1,0 0 1,0 1-1,-1 0 0,0 0 1,0 1-1,0 0 1,-1 0-1,1 0 1,-1 1-1,0 1 1,0-1-1,-1 1 1,1 0-1,-1 1 0,-9-2 1,-4 1-468,-1 0 0,-1 1-1,-24 2 1,-29 7-3641,21 6-1942</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8:15.456"/>
    </inkml:context>
    <inkml:brush xml:id="br0">
      <inkml:brushProperty name="width" value="0.025" units="cm"/>
      <inkml:brushProperty name="height" value="0.025" units="cm"/>
    </inkml:brush>
  </inkml:definitions>
  <inkml:trace contextRef="#ctx0" brushRef="#br0">1378 127 11147,'-10'-6'1142,"-29"-13"-724,0 2 0,-1 1 0,-1 2 1,-1 2-1,-74-11 0,54 14-405,-1 3 1,1 2-1,-1 3 1,0 3-1,0 3 0,1 2 1,-77 19-1,107-17 135,2 1 0,-1 2 0,1 0 0,1 3 0,0 0 0,-47 34 1,57-34-91,1 1 1,0 1-1,1 0 1,1 1 0,1 0-1,1 2 1,0 0-1,2 0 1,0 1 0,-10 25-1,14-28-18,1 1 0,1-1 0,1 1 0,1 0 0,0 0 0,1 1 0,2-1 0,0 33 0,2-42-17,0 1 1,0-1-1,1 0 1,1 0-1,0 0 1,0-1-1,1 1 1,0-1-1,1 0 1,0 0-1,0 0 1,1 0-1,0-1 1,1 0-1,0 0 1,0-1-1,0 0 1,10 7-1,1-2 18,1-1 0,1 0 0,0-2 0,0 0 0,1-1-1,0-1 1,0-1 0,1-1 0,-1 0 0,1-2-1,26 1 1,8-3 388,-1-1 0,1-3-1,71-14 1,-40 2 119,-1-5 0,128-47 0,-165 48-409,-2-2 0,0-1 0,-2-3 0,0-2-1,70-57 1,-97 69 16,-1-1 0,-1 0 1,17-22-1,-28 32-77,-1 1 1,-1-1-1,1 0 1,-1 0 0,0-1-1,0 1 1,0 0-1,-1-1 1,0 0-1,-1 0 1,1 1 0,-1-1-1,0 0 1,-1-12-1,-1 15-78,0 0-1,0 0 0,0 0 1,-1 0-1,1 0 0,-1 1 1,0-1-1,0 1 1,-1-1-1,1 1 0,-1 0 1,1 0-1,-1 0 0,0 0 1,0 0-1,0 1 0,-1-1 1,1 1-1,-1 0 0,1 0 1,-6-2-1,-11-5-510,0 1 0,-38-9-1,48 14 144,-131-42-6257,77 18-1308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42.689"/>
    </inkml:context>
    <inkml:brush xml:id="br0">
      <inkml:brushProperty name="width" value="0.025" units="cm"/>
      <inkml:brushProperty name="height" value="0.025" units="cm"/>
    </inkml:brush>
  </inkml:definitions>
  <inkml:trace contextRef="#ctx0" brushRef="#br0">6 146 11787,'0'0'17062,"11"-6"-16422,9-4-397,2 0 91,37-26 1,-55 34-285,0 0 0,-1 0 0,0-1 0,1 0 0,-1 1 0,0-1 0,0 0 0,-1-1 0,1 1 1,-1 0-1,0-1 0,1 1 0,-1-1 0,-1 0 0,1 0 0,-1 0 0,1 0 0,0-7 0,-2 10-42,-1 0 0,1 0-1,-1 0 1,1 0 0,-1 0-1,1 0 1,-1 1 0,0-1-1,0 0 1,1 0-1,-1 1 1,0-1 0,0 0-1,0 1 1,0-1 0,0 1-1,0-1 1,0 1 0,0 0-1,0-1 1,0 1 0,0 0-1,0 0 1,0 0 0,0 0-1,0 0 1,0 0 0,0 0-1,0 0 1,0 0-1,0 0 1,0 0 0,0 1-1,-2 0 1,-2-1-20,0 1 0,0 0 0,1 0 0,-1 0 0,1 1-1,-1-1 1,-4 3 0,0 3 32,0 1 0,1 0-1,0 0 1,0 1 0,1 0 0,-11 18-1,14-22 0,1 0 0,0 0 0,1 1 0,-1-1 0,1 1 0,0-1 0,0 1 0,1 0-1,0 0 1,0 0 0,0 0 0,1 0 0,0 0 0,0 10 0,2-15-20,-1 0 0,0 1 1,1-1-1,-1 0 0,1 0 0,-1 0 1,1 0-1,-1 0 0,1 0 0,0 0 1,-1-1-1,1 1 0,0-1 0,0 1 1,-1-1-1,1 0 0,0 1 0,0-1 0,0 0 1,0 0-1,-1 0 0,4-1 0,47-3 67,-35 0-78,0-1 0,1-1 0,-2-1 0,1 0 0,-1-1 0,0-1 0,27-20 0,17-8 76,-59 36-71,-1 1-1,1-1 1,-1 1-1,1 0 1,-1 0 0,1-1-1,-1 1 1,1 0 0,-1 0-1,1 0 1,-1-1 0,1 1-1,-1 0 1,1 0 0,-1 0-1,1 0 1,0 0 0,-1 0-1,1 0 1,-1 0 0,1 0-1,-1 0 1,1 1-1,-1-1 1,1 0 0,-1 0-1,1 0 1,-1 1 0,1-1-1,-1 0 1,1 1 0,-1-1-1,1 0 1,-1 1 0,0-1-1,1 0 1,-1 1 0,0-1-1,1 1 1,-1-1-1,0 1 1,0-1 0,1 1-1,-1-1 1,0 1 0,0-1-1,0 1 1,1-1 0,-1 1-1,0-1 1,0 1 0,0 0-1,0-1 1,0 1 0,0-1-1,-1 1 1,-1 44 129,0-27 95,3-18-215,1 1-1,-1-1 1,0 0 0,0 1-1,1-1 1,-1 0 0,0 0-1,1 0 1,-1 0 0,0 0-1,1 0 1,-1 0 0,0 0-1,0-1 1,1 1 0,-1 0-1,0-1 1,2 0 0,45-29 210,5-3-216,-50 32-8,0-1 0,0 1 0,0 0 0,1 0 0,-1 0 0,0 1 0,0-1 0,0 1 0,1-1 0,-1 1 0,0 0 0,0 0 0,1 1 0,-1-1 0,4 2 0,-6-2 6,-1 1-1,1-1 1,0 1 0,0 0 0,0 0-1,-1-1 1,1 1 0,0 0 0,-1 0-1,1 0 1,-1 0 0,1 0 0,-1 0-1,1 0 1,-1 0 0,0 0 0,1 0-1,-1 0 1,0 0 0,0 0 0,0 0-1,0 0 1,0 1 0,0 32 65,0-23 0,-3 62-438,10-86-11814,-2-5-3064</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5:46.915"/>
    </inkml:context>
    <inkml:brush xml:id="br0">
      <inkml:brushProperty name="width" value="0.025" units="cm"/>
      <inkml:brushProperty name="height" value="0.025" units="cm"/>
    </inkml:brush>
  </inkml:definitions>
  <inkml:trace contextRef="#ctx0" brushRef="#br0">1 27 11018,'0'0'4970,"11"-4"-4105,31-4-443,-1 2 0,1 1-1,57 2 1,-44 2-264,105 5-71,-136-2 99,0 2 0,0 0 0,0 2 0,36 13 0,-24-4-20,1-1 0,1-1 0,0-3 1,0-1-1,1-1 0,78 4 0,224-4 2909,-338-8-3075,0 1-1,0-1 1,1 1-1,-1-1 1,0 1 0,0 0-1,0 0 1,0 1-1,0-1 1,0 0-1,0 1 1,0 0-1,-1 0 1,1 0-1,-1 0 1,1 0-1,-1 0 1,0 1-1,0-1 1,3 4-1,-2 0-512,0-1-1,0 1 1,0 0-1,-1 0 0,0 0 1,0 0-1,0 1 0,-1-1 1,1 8-1,-1 20-6057</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5:53.713"/>
    </inkml:context>
    <inkml:brush xml:id="br0">
      <inkml:brushProperty name="width" value="0.025" units="cm"/>
      <inkml:brushProperty name="height" value="0.025" units="cm"/>
    </inkml:brush>
  </inkml:definitions>
  <inkml:trace contextRef="#ctx0" brushRef="#br0">57 97 6182,'0'0'3918,"5"-11"-709,14-24-1083,-6 11 738,0-2 4600,-25 89-3220,-76 150-2424,87-211-1808,0 0 0,0-1-1,1 1 1,-1 0-1,0-1 1,1 1-1,-1 0 1,1 0 0,0-1-1,-1 1 1,1 0-1,0 0 1,0 0 0,0 0-1,0-1 1,1 1-1,-1 0 1,0 0-1,1 0 1,-1-1 0,1 1-1,0 0 1,-1-1-1,1 1 1,0 0-1,0-1 1,0 1 0,0-1-1,1 1 1,-1-1-1,0 0 1,0 0 0,1 1-1,-1-1 1,1 0-1,-1 0 1,1 0-1,0 0 1,-1-1 0,1 1-1,0 0 1,-1-1-1,1 1 1,3 0-1,10 1 66,0 0 0,0-1 0,-1 0 0,27-3 0,-14 1-43,5 1-1394,-1-1-1,45-8 1,-69 8 878,0 0-1,0-1 1,0 0 0,0 0 0,0-1 0,0 1 0,-1-1-1,1-1 1,-1 1 0,0-1 0,0-1 0,0 1-1,0-1 1,-1 0 0,0 0 0,8-10 0,-4-3-9117</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5:54.233"/>
    </inkml:context>
    <inkml:brush xml:id="br0">
      <inkml:brushProperty name="width" value="0.025" units="cm"/>
      <inkml:brushProperty name="height" value="0.025" units="cm"/>
    </inkml:brush>
  </inkml:definitions>
  <inkml:trace contextRef="#ctx0" brushRef="#br0">41 47 15663,'0'0'10420,"0"9"-9475,0 19-526,-2 0-1,-1 0 0,-1-1 1,-10 34-1,-3 27 1078,66-225-1502,-31 55-374,-12 47 458,-5 27 166,-2 10 188,0 4-379,-1-1-1,1 1 1,0-1 0,1 1 0,-1 0-1,1-1 1,0 1 0,1-1-1,0 7 1,0-10-41,0-1 1,-1 1-1,1 0 1,0-1-1,0 1 0,0-1 1,0 1-1,0-1 1,0 1-1,0-1 0,1 0 1,-1 0-1,0 1 0,1-1 1,-1 0-1,1 0 1,-1-1-1,1 1 0,0 0 1,-1 0-1,1-1 1,0 1-1,-1-1 0,1 1 1,0-1-1,0 0 1,0 0-1,-1 0 0,1 0 1,0 0-1,2 0 1,3 0 14,0-1 0,1 0 0,-1 0 0,0-1 0,0 0 0,0 0 0,0-1 0,0 0 0,0 0 1,-1 0-1,7-5 0,8-7 166,36-32 1,4-3-47,-60 49-147,-1 1 0,0-1 0,0 1 0,1 0 0,-1-1 0,1 1 0,-1 0 0,0-1 0,1 1 0,-1 0 0,1 0 0,-1 0 0,1-1 0,-1 1 0,0 0 0,1 0 0,-1 0 0,1 0 0,-1 0 0,1 0 0,-1 0 0,1 0 0,-1 0 0,1 0 0,-1 0 0,1 0 0,-1 0 0,1 0 0,-1 0 0,1 0 0,-1 0 0,1 1 0,-1-1 0,0 0 0,1 0 0,-1 1 0,1-1 0,-1 0 0,0 1 0,1-1 0,-1 0 0,1 1 0,0 27 0,-16 39 0,14-64 0,-5 21 0,1 0 0,0 0 0,2 0 0,0 31 0,3-53-10,0 0 0,0 0 1,1 0-1,-1-1 0,1 1 0,-1 0 0,1 0 0,-1-1 1,1 1-1,0 0 0,0-1 0,0 1 0,0-1 0,0 1 1,0-1-1,0 0 0,1 1 0,-1-1 0,0 0 0,1 0 1,-1 0-1,1 0 0,-1 0 0,1 0 0,-1 0 0,1 0 1,0-1-1,0 1 0,-1-1 0,1 1 0,0-1 1,2 1-1,0-1-235,1 1 0,0-1 0,-1 0 0,1 0 0,0 0 1,-1-1-1,1 1 0,-1-1 0,1 0 0,-1-1 0,1 1 1,5-4-1,19-16-7683</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5:55.932"/>
    </inkml:context>
    <inkml:brush xml:id="br0">
      <inkml:brushProperty name="width" value="0.025" units="cm"/>
      <inkml:brushProperty name="height" value="0.025" units="cm"/>
    </inkml:brush>
  </inkml:definitions>
  <inkml:trace contextRef="#ctx0" brushRef="#br0">308 346 4004,'-1'-13'1169,"0"-58"363,14-121 0,-7 125 4949,-6 67-6404,0 0-1,0 0 1,0 0-1,0-1 1,0 1-1,0 0 1,0 0 0,-1 0-1,1 0 1,0-1-1,0 1 1,0 0-1,0 0 1,-1 0 0,1 0-1,0 0 1,0 0-1,0 0 1,-1-1-1,1 1 1,0 0 0,0 0-1,0 0 1,-1 0-1,1 0 1,0 0-1,0 0 1,-1 0 0,1 0-1,0 0 1,0 0-1,0 0 1,-1 0-1,1 0 1,0 1 0,0-1-1,0 0 1,-1 0-1,1 0 1,0 0 0,0 0-1,0 0 1,-1 0-1,1 1 1,0-1-1,0 0 1,0 0 0,0 0-1,0 0 1,-1 1-1,1-1 1,0 0-1,0 0 1,0 0 0,0 1-1,0-1 1,0 0-1,0 0 1,0 0-1,0 1 1,-13 13 286,2 8-3,0 1 0,1 0 0,1 1 0,2 0 0,-6 28 0,-17 131 770,24-140-881,-8 52 2,-41 264 139,33-254-216,-47 142-1,65-236-69,1-6 5,1 1 1,0-1-1,1 1 0,-1-1 0,1 1 0,0-1 0,1 1 0,-1 0 1,1 6-1,0-11-97,1-1 0,-1 1 1,1-1-1,-1 0 1,0 1-1,1-1 0,-1 1 1,1-1-1,-1 0 0,1 1 1,-1-1-1,1 0 0,-1 0 1,1 1-1,0-1 0,-1 0 1,1 0-1,-1 0 0,1 0 1,-1 0-1,1 0 1,0 0-1,-1 0 0,1 0 1,-1 0-1,1 0 0,0 0 1,-1 0-1,1 0 0,-1 0 1,1-1-1,-1 1 0,1 0 1,-1-1-1,1 1 0,0-1 1,23-9 285,-24 10-279,24-11 226,0 2 1,0 0 0,1 1-1,0 2 1,0 0-1,0 2 1,1 1-1,0 1 1,0 1-1,-1 1 1,1 1 0,49 10-1,-38-5-238,106 17 59,188 7 0,173-58-233,-37 0-56,-65 54 73,-279-13 171,1-4 1,219-15 0,-228-12 354,113-33 1,47-9 738,536-16 679,-539 71-1794,-216 6 0,-50-2 0,-1 0 0,1 0 0,-1 0 0,1 0 0,-1-1 0,0 0 0,1 0 0,-1-1 0,0 1 0,8-7 0,51-41 0,-21 15 0,-41 34 0,0-1 0,0 0 0,0 0 0,0 0 0,-1-1 0,1 1 0,-1 0 0,1-1 0,-1 1 0,0 0 0,0-1 0,0 0 0,0 1 0,-1-1 0,1 1 0,0-6 0,1-51 0,-2 22 0,31-151 0,-19 130 0,-3 0 0,4-87 0,-14 136 0,1 1 0,-1-1 0,0 1 0,-1-1 0,0 1 0,-1 0 0,1-1 0,-1 1 0,-8-13 0,-2 0 0,-1 1 0,-18-21 0,10 13 0,19 27 0,1 0 0,-1-1 0,0 1 0,0 0 0,0 1 0,0-1 0,0 0 0,0 1 0,0 0 0,0-1 0,0 1 0,0 0 0,0 1 0,0-1 0,-3 1 0,-7 0 0,-769-21 24,69 0-144,237 15-708,-956 14 172,729 47 815,200-12-179,480-42-29,1 0-597,0-1 0,-1-1 1,-23-2-1,45 2 450,0 0 0,-1-1 0,1 1 0,-1 0 1,1-1-1,0 1 0,-1-1 0,1 1 0,0-1 0,-1 0 1,1 1-1,0-1 0,0 0 0,0 0 0,0 0 0,0 0 1,0 0-1,-2-1 0,-1-23-5335</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39.441"/>
    </inkml:context>
    <inkml:brush xml:id="br0">
      <inkml:brushProperty name="width" value="0.025" units="cm"/>
      <inkml:brushProperty name="height" value="0.025" units="cm"/>
    </inkml:brush>
  </inkml:definitions>
  <inkml:trace contextRef="#ctx0" brushRef="#br0">79 0 6150,'-4'13'5989,"-17"73"-3781,3 0 0,4 1 0,3 1 0,2 121 0,18 94-272,0 61-786,-28-237 51,19-126-1431,0-1 0,0 1 0,0-1 0,0 1 0,1-1 0,-1 1 0,0-1 0,0 1 0,0-1-1,1 1 1,-1-1 0,0 1 0,1-1 0,-1 0 0,0 1 0,1-1 0,-1 1 0,0-1 0,1 0 0,-1 1 0,1-1 0,-1 0 0,1 0 0,-1 1 0,1-1 0,-1 0 0,1 0 0,-1 0-1,1 0 1,-1 1 0,1-1 0,-1 0 0,1 0 0,-1 0 0,1 0 0,-1 0 0,1 0 0,-1 0 0,1-1 0,4 2-1101,11 1-6826</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40.284"/>
    </inkml:context>
    <inkml:brush xml:id="br0">
      <inkml:brushProperty name="width" value="0.025" units="cm"/>
      <inkml:brushProperty name="height" value="0.025" units="cm"/>
    </inkml:brush>
  </inkml:definitions>
  <inkml:trace contextRef="#ctx0" brushRef="#br0">1 1 13293,'0'0'9400,"4"9"-8690,22 37 279,-17-32-701,0 1 0,-1 0 0,0 0 1,-1 0-1,-1 1 0,-1 0 0,0 1 0,5 31 1,-11-8 551,-1-1 1,-12 65-1,6-60-838,-2 76 0,10-120-50,0 1 1,-1-1-1,1 0 1,0 0-1,0 1 1,0-1-1,0 0 1,0 0-1,0 0 1,0 1 0,0-1-1,0 0 1,1 0-1,-1 1 1,0-1-1,0 0 1,0 0-1,0 0 1,0 1-1,0-1 1,0 0-1,0 0 1,1 0 0,-1 1-1,0-1 1,0 0-1,0 0 1,0 0-1,0 0 1,1 0-1,-1 1 1,0-1-1,0 0 1,0 0-1,1 0 1,-1 0 0,0 0-1,0 0 1,1 0-1,-1 0 1,0 0-1,0 0 1,1 0-1,10-6-1487,8-14-1589,-7-6-2028,0-4-3683</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40.853"/>
    </inkml:context>
    <inkml:brush xml:id="br0">
      <inkml:brushProperty name="width" value="0.025" units="cm"/>
      <inkml:brushProperty name="height" value="0.025" units="cm"/>
    </inkml:brush>
  </inkml:definitions>
  <inkml:trace contextRef="#ctx0" brushRef="#br0">1 188 9545,'0'0'9967,"9"3"-9332,20 3-330,-1 0 1,1-2-1,0-1 0,0-2 0,30-2 1,155-16 547,-55-1 55,779-72 42,-489 55-318,611-15 1677,-1028 53-4748,-25-2 909,0 0-1,0-1 1,0 1 0,1-1-1,10-2 1,-9 0-6248</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41.206"/>
    </inkml:context>
    <inkml:brush xml:id="br0">
      <inkml:brushProperty name="width" value="0.025" units="cm"/>
      <inkml:brushProperty name="height" value="0.025" units="cm"/>
    </inkml:brush>
  </inkml:definitions>
  <inkml:trace contextRef="#ctx0" brushRef="#br0">39 7 14798,'0'0'6817,"9"-1"-6192,16-2-376,0 1 0,0 1 1,1 1-1,-1 2 1,0 0-1,45 11 0,-69-13-211,0 0-1,0 0 0,0 1 0,0-1 0,0 0 0,0 1 0,0-1 1,0 1-1,0-1 0,0 1 0,0-1 0,0 1 0,-1-1 1,1 1-1,0 0 0,0 0 0,-1-1 0,1 1 0,0 0 1,-1 0-1,1 0 0,0 1 0,-1-1 56,0 0 1,0 0-1,0 0 0,0 0 0,-1 0 0,1 0 1,0 0-1,0 0 0,-1-1 0,1 1 1,-1 0-1,1 0 0,-1 0 0,1 0 0,-1-1 1,1 1-1,-1 0 0,0 0 0,-1 0 1,-47 33 3123,40-28-3191,-23 14 690,1 1 0,-33 31 0,11 6-1035,46-48-435,0 1 1,0 0 0,1 0 0,-5 13-1,7-11-6052</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41.878"/>
    </inkml:context>
    <inkml:brush xml:id="br0">
      <inkml:brushProperty name="width" value="0.025" units="cm"/>
      <inkml:brushProperty name="height" value="0.025" units="cm"/>
    </inkml:brush>
  </inkml:definitions>
  <inkml:trace contextRef="#ctx0" brushRef="#br0">0 357 9673,'0'0'15647,"9"-10"-14254,-8 9-1372,124-154 2904,-109 132-2612,0-1-1,-2 0 1,-1-1-1,-1 0 0,14-44 1,-17 84-906,9 29 499,18 40 188,-27-70 22,0 1 0,0-2 0,17 18 0,9-2-1853,-32-27 950,0-1 0,1 1 0,-1-1-1,0 1 1,1-1 0,0 0 0,-1 0 0,1-1 0,5 1 0,4-1-8967</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42.766"/>
    </inkml:context>
    <inkml:brush xml:id="br0">
      <inkml:brushProperty name="width" value="0.025" units="cm"/>
      <inkml:brushProperty name="height" value="0.025" units="cm"/>
    </inkml:brush>
  </inkml:definitions>
  <inkml:trace contextRef="#ctx0" brushRef="#br0">153 66 5317,'0'0'9406,"7"-9"-7057,22-25 43,-28 34-2172,0-1 0,-1 0-1,1 1 1,0-1 0,-1 0 0,1 1 0,-1-1 0,1 0 0,-1 0 0,1 0 0,-1 0 0,0 1-1,1-1 1,-1 0 0,0 0 0,0 0 0,0 0 0,0 0 0,0 0 0,0 0 0,0-1 0,-13-2 990,-20 13-1295,24-2 127,0 1 0,0 1 1,1-1-1,0 2 0,0-1 0,-12 21 1,-31 67 755,45-84-574,0 1 0,1-1 0,-5 24 0,10-33-203,-1-1 1,1 1-1,0-1 0,0 1 0,0 0 0,0-1 0,0 1 0,1 0 0,0 3 0,0-6-21,-1 0 1,1 1 0,-1-1 0,1 0 0,0 0-1,0 0 1,-1 0 0,1 0 0,0 0 0,0 0-1,0 0 1,0 0 0,0 0 0,0 0 0,0 0-1,0-1 1,1 1 0,-1 0 0,0-1 0,0 1-1,1-1 1,-1 1 0,0-1 0,2 0-1,4 1 37,1 0-1,-1 0 1,1-1-1,-1-1 0,1 1 1,-1-1-1,1 0 1,-1-1-1,1 0 0,-1 0 1,0 0-1,10-6 0,-13 7-12,-1-1-1,1-1 1,0 1-1,-1 0 0,0-1 1,0 0-1,1 1 0,-2-1 1,1 0-1,0-1 0,0 1 1,-1-1-1,0 1 1,0-1-1,0 1 0,0-1 1,-1 0-1,1 0 0,-1 0 1,0 0-1,0 0 0,0 0 1,-1-1-1,1-4 0,-1 9-14,0-1 0,0 1 0,0-1 0,0 0 0,0 1 0,0-1-1,0 0 1,0 1 0,0-1 0,0 1 0,0-1 0,0 0-1,0 1 1,0-1 0,-1 1 0,1-1 0,0 0 0,0 1 0,-1-1-1,1 1 1,-1-1 0,1 1 0,0-1 0,-1 1 0,1-1-1,-1 1 1,1 0 0,-1-1 0,1 1 0,-1 0 0,1-1 0,-1 1-1,0 0 1,1 0 0,-1-1 0,1 1 0,-1 0 0,0 0-1,1 0 1,-1 0 0,1 0 0,-1 0 0,0 0 0,1 0 0,-1 0-1,0 0 1,1 0 0,-1 0 0,1 0 0,-1 1 0,0-1-1,1 0 1,-1 0 0,1 1 0,-1-1 0,1 0 0,-1 1 0,1-1-1,-2 1 1,-1 1-16,0 0-1,0 0 1,1 0-1,-1 1 1,0-1-1,1 1 1,-1-1-1,1 1 1,0 0-1,-2 3 1,-4 25 72,8-31-58,0 1 0,0 0 0,0-1 0,0 1 0,0 0 1,1-1-1,-1 1 0,0-1 0,0 1 0,1 0 0,-1-1 0,1 1 0,-1-1 0,0 1 0,1-1 0,-1 1 1,1-1-1,-1 1 0,1-1 0,-1 0 0,1 1 0,-1-1 0,1 0 0,0 1 0,-1-1 0,1 0 1,0 0-1,-1 1 0,1-1 0,0 0 0,-1 0 0,1 0 0,0 0 0,-1 0 0,1 0 0,0 0 0,-1 0 1,1 0-1,0 0 0,-1 0 0,2-1 0,6-1 42,0 0 0,0 0 0,0-1 1,0 0-1,-1-1 0,1 0 0,-1 0 0,0 0 0,0-1 1,12-11-1,-10 9-45,0 0 0,0 0 0,1 1 0,19-9-1,-28 15-18,0 1-1,-1-1 1,1 1-1,-1-1 1,0 1-1,1-1 0,-1 1 1,1-1-1,-1 1 1,0-1-1,1 1 1,-1-1-1,0 1 1,0 0-1,0-1 0,1 1 1,-1-1-1,0 1 1,0 0-1,0-1 1,0 1-1,0 0 0,0-1 1,0 1-1,0 0 1,0-1-1,0 1 1,-1 0-1,1-1 0,0 1 1,0-1-1,-1 2 1,-3 26-43,-6 6 84,7-27-70,1 1 0,-1-1 0,1 1 0,1 0-1,-1-1 1,1 1 0,0 0 0,1 0 0,0 0 0,2 11 0,-2-18-71,0-1 0,1 0-1,-1 1 1,1-1 0,-1 0-1,1 1 1,-1-1 0,1 0-1,-1 0 1,1 1 0,-1-1 0,1 0-1,-1 0 1,1 0 0,-1 0-1,1 0 1,-1 0 0,1 0-1,-1 0 1,1 0 0,-1 0 0,1 0-1,0 0 1,-1 0 0,1 0-1,-1 0 1,1-1 0,-1 1-1,1 0 1,-1 0 0,1-1 0,-1 1-1,0 0 1,1-1 0,0 1-1,17-12-3714,2-9-2437</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6:50.852"/>
    </inkml:context>
    <inkml:brush xml:id="br0">
      <inkml:brushProperty name="width" value="0.025" units="cm"/>
      <inkml:brushProperty name="height" value="0.025" units="cm"/>
    </inkml:brush>
  </inkml:definitions>
  <inkml:trace contextRef="#ctx0" brushRef="#br0">0 426 11883,'8'0'2098,"290"-4"2621,161-22-1948,34-24-1416,471-44-618,5 35-272,627 31-109,-643 15 633,-486 8 528,488-18 1024,-924 21-2502,-4 1 378,0-1 0,0-1 1,52-13-1,-78 15-422,1 1 1,-1-1-1,0 1 1,1-1-1,-1 0 0,0 0 1,0 1-1,0-1 1,0 0-1,0 0 1,0 0-1,0 0 1,0 0-1,0-1 0,0 1 1,0 0-1,-1 0 1,1 0-1,-1-1 1,1 1-1,-1 0 1,1-1-1,-1 1 0,1-1 1,-1 1-1,0-2 1,0-1-730,0-1 1,0 1 0,-1 0-1,1 0 1,-1-1 0,0 1-1,-3-7 1,-8-17-7088</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43.339"/>
    </inkml:context>
    <inkml:brush xml:id="br0">
      <inkml:brushProperty name="width" value="0.025" units="cm"/>
      <inkml:brushProperty name="height" value="0.025" units="cm"/>
    </inkml:brush>
  </inkml:definitions>
  <inkml:trace contextRef="#ctx0" brushRef="#br0">0 264 11371,'0'0'12940,"13"-2"-12390,2-1-404,0 0 0,0-1 0,-1-1 0,1 0 0,-1-1 0,0 0 0,0-1 0,-1-1 1,0 0-1,12-11 0,-29 18 2380,-28 12-2495,-15 42-12,44-50 42,0 1 1,1-1-1,-1 1 1,1 0-1,0-1 1,0 1 0,1 0-1,-1 0 1,1 1-1,0-1 1,0 0-1,0 0 1,0 9 0,39-12-78,-30-2-31,0-1 1,1 0-1,-1 0 1,0-1-1,0 0 0,0-1 1,0 0-1,-1 0 1,1-1-1,-1 1 1,0-1-1,-1-1 1,1 0-1,-1 0 1,0 0-1,5-8 1,8-8 105,-2-2 0,-1 0 0,19-38-1,-27 47 30,-3 7-2,0 0 0,-1-1-1,0 1 1,0-1 0,-1 0 0,0 0-1,-1 0 1,2-12 0,-23 31-332,1 12 240,1 2 0,0 1 0,2 0 0,1 1 0,1 0 0,1 1 0,-8 29 0,18-53 31,0 1 0,1 0 0,0 0 0,0 0 0,0 0 0,1-1 0,-1 1 0,1 0 0,0 0 0,0 0 0,0 0 0,1 0 0,1 8 0,-1-10-23,1-1-1,-1 1 1,1 0 0,0-1-1,0 1 1,0-1 0,0 1-1,0-1 1,0 0 0,0 0-1,0 0 1,0 0 0,1 0-1,-1-1 1,0 1 0,0-1-1,1 1 1,-1-1 0,1 0-1,-1 0 1,0 0 0,1 0-1,3-1 1,58-5-3631,-54 4 1236,0-1 0,0 0 0,-1-1 0,12-5 1,5-5-7116</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43.674"/>
    </inkml:context>
    <inkml:brush xml:id="br0">
      <inkml:brushProperty name="width" value="0.025" units="cm"/>
      <inkml:brushProperty name="height" value="0.025" units="cm"/>
    </inkml:brush>
  </inkml:definitions>
  <inkml:trace contextRef="#ctx0" brushRef="#br0">137 205 13389,'0'0'7110,"-10"2"-5561,2 1-1455,1-1 1,0 1 0,0 0 0,0 1 0,0-1 0,1 1 0,0 1 0,-1-1 0,1 1 0,1 0 0,-1 1 0,1-1 0,0 1 0,0 0-1,1 0 1,0 1 0,0-1 0,0 1 0,1 0 0,0 0 0,0 0 0,-3 15 0,6-21-91,-1 0 0,1 0 0,0 0 0,0 0 0,-1 0 0,1 0 0,0 0 0,0 0 0,0 0 0,0 0 0,0-1 0,0 1 0,0 0 0,1 0 0,-1 0 0,0 0 0,0 0 0,1 0 0,-1 0 0,1 0 0,-1-1-1,1 1 1,-1 0 0,1 0 0,-1 0 0,1-1 0,0 1 0,-1 0 0,1-1 0,0 1 0,0-1 0,-1 1 0,1-1 0,0 1 0,0-1 0,0 1 0,0-1 0,0 0 0,0 0 0,0 1 0,-1-1 0,1 0 0,0 0 0,0 0 0,0 0 0,0 0 0,0 0 0,0 0 0,0 0 0,0 0 0,1-1 0,4 0 22,-1-1-1,0 0 1,1 0-1,-1 0 1,0 0 0,0-1-1,-1 0 1,6-3 0,13-13 31,0-1 0,-1 0 1,-1-2-1,-1 0 1,-2-2-1,0 0 0,-1-1 1,-1 0-1,-2-2 1,0 0-1,13-39 0,-27 66-61,1-1 0,-1 0 0,1 0 0,-1 0 0,1 1 0,-1-1-1,0 0 1,0 0 0,1 0 0,-1 0 0,0 0 0,0 0 0,0 0 0,0 0-1,0 0 1,0 0 0,0 0 0,0 1 0,0-1 0,-1 0 0,1 0-1,0 0 1,-1 0 0,1 0 0,0 0 0,-1 1 0,1-1 0,-1-1 0,-1 2-17,1 1 0,-1-1 0,1 1 0,-1-1 0,1 1 0,0-1-1,-1 1 1,1 0 0,0 0 0,0-1 0,0 1 0,-1 0 0,1 0 0,-1 2 0,-43 47-147,43-47 141,-51 72 153,49-68-221,0 0 1,1-1 0,0 1 0,0 1 0,1-1-1,0 0 1,0 1 0,0-1 0,0 14 0,2-20 37,0-1-136,0 1 0,0-1 0,0 1 0,-1 0 0,1-1 0,0 1 0,0-1 0,1 1 0,-1 0 0,0-1 0,0 1 0,0-1 0,0 1 0,0-1 0,1 1 0,-1 0 0,0-1 0,0 1 0,1-1 0,-1 1-1,1-1 1,-1 1 0,0-1 0,1 0 0,-1 1 0,1-1 0,-1 1 0,1-1 0,-1 0 0,1 0 0,-1 1 0,1-1 0,0 0 0,14 4-7585</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44.240"/>
    </inkml:context>
    <inkml:brush xml:id="br0">
      <inkml:brushProperty name="width" value="0.025" units="cm"/>
      <inkml:brushProperty name="height" value="0.025" units="cm"/>
    </inkml:brush>
  </inkml:definitions>
  <inkml:trace contextRef="#ctx0" brushRef="#br0">82 12 1858,'0'0'25795,"-4"-11"-23745,0 15-1992,0 1 1,0 0 0,1 0-1,-1 1 1,1-1 0,1 0-1,-5 11 1,2-6 118,-5 9 125,6-11-213,-1-1-1,1 1 1,1 0-1,0 0 1,0 0 0,0 0-1,1 1 1,-2 14-1,5-22-69,1-1 0,0 0-1,-1 1 1,1-1-1,-1 0 1,1 0-1,-1 0 1,1 0-1,-1 0 1,1 0-1,0 0 1,-1-1 0,1 1-1,-1-1 1,1 1-1,-1-1 1,1 1-1,0-2 1,10-6-27,0 0 0,-1 0 0,0-2 0,-1 1 0,0-1 0,12-15 1,-8 9-2,-12 21-59,-1 0 0,0 1 0,0-1 0,0 1 0,-1-1 0,0 1 0,0 9 0,0-15 67,3-1 38,0 0 0,1 1 0,-1-1 0,0 0 0,0-1-1,1 1 1,-1 0 0,0-1 0,0 0 0,2-2 0,3-1-48,-5 2-7,0 0 0,1 1-1,-1-1 1,1 1 0,-1 0-1,1 0 1,0 0 0,0 0-1,0 1 1,0-1-1,1 1 1,-1 0 0,0 0-1,0 1 1,9-1 0,-13 1 8,1 1 1,-1-1-1,1 1 0,-1-1 1,1 1-1,-1-1 1,0 1-1,1-1 1,-1 1-1,0-1 1,1 1-1,-1-1 0,0 1 1,0 0-1,0-1 1,1 1-1,-1-1 1,0 1-1,0 0 1,0-1-1,0 1 1,0 0-1,0-1 0,0 1 1,0-1-1,-1 1 1,1 0-1,0 0 8,0 0-1,-1 0 1,1-1-1,0 1 1,0 0-1,0 0 1,0 0-1,0-1 1,0 1-1,0 0 1,0 0-1,1 0 1,-1-1-1,0 1 1,0 0-1,1 0 1,-1-1-1,0 1 1,1 0-1,-1-1 1,1 1-1,-1 0 1,1-1-1,-1 1 1,1 0-1,-1-1 1,1 1-1,0-1 1,-1 1-1,1-1 1,0 0-1,-1 1 1,2 0-1,3-1-131,0 0 0,0 0 0,0 0 1,0 0-1,0-1 0,0 0 0,-1 0 0,1 0 0,9-4 0,25-12-3728,10-3-9034,-27 15 2198</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45.283"/>
    </inkml:context>
    <inkml:brush xml:id="br0">
      <inkml:brushProperty name="width" value="0.025" units="cm"/>
      <inkml:brushProperty name="height" value="0.025" units="cm"/>
    </inkml:brush>
  </inkml:definitions>
  <inkml:trace contextRef="#ctx0" brushRef="#br0">45 214 8200,'0'0'15470,"-8"4"-14840,-24 12-405,32-16-233,0 0 0,0 0 0,-1 0 0,1 0 0,0 0 0,0 0 0,0 0 0,-1 1 0,1-1 0,0 0 0,0 0 0,0 0 0,-1 0 0,1 0 1,0 0-1,0 0 0,0 1 0,0-1 0,-1 0 0,1 0 0,0 0 0,0 1 0,0-1 0,0 0 0,0 0 0,0 0 0,-1 0 0,1 1 0,0-1 1,0 0-1,0 0 0,0 1 0,0-1 0,0 0 0,0 0 0,0 0 0,0 1 0,0-1 0,0 0 0,0 0 0,0 1 0,0-1 0,0 0 0,1 0 1,-1 1-1,12 2-572,21-1-291,-32-2 861,13 0 200,-11 0-388,0 1 1,0-1 0,1 1 0,-1-1-1,0 0 1,1-1 0,-1 1 0,0-1 0,0 1-1,0-1 1,1 0 0,-1 0 0,0 0-1,0 0 1,0-1 0,0 1 0,-1-1-1,1 0 1,0 0 0,-1 0 0,1 0-1,-1 0 1,0-1 0,1 1 0,-1-1 0,2-3-1,70-131-397,-35 61 5835,-56 103-4830,-44 80 33,56-96-322,0 0 1,1 0-1,0 1 1,1 0 0,0 0-1,1 0 1,-2 23-1,4-33-96,0-1-1,0 0 0,1 0 1,-1 0-1,0 0 0,0 0 0,1 0 1,-1 0-1,1 0 0,-1 0 1,1 0-1,-1 0 0,1-1 0,-1 1 1,1 0-1,0 0 0,-1 0 1,1-1-1,0 1 0,0 0 1,0-1-1,0 1 0,0-1 0,-1 1 1,1-1-1,0 1 0,0-1 1,0 1-1,0-1 0,0 0 0,1 0 1,-1 0-1,0 1 0,0-1 1,0 0-1,0 0 0,0 0 1,0-1-1,0 1 0,0 0 0,0 0 1,0-1-1,0 1 0,0 0 1,1-1-1,5-1 74,-1 0 0,0 0 0,1 0 0,-1-1 1,0 0-1,6-4 0,9-9 109,-2-1 0,-1-1 0,0-1 1,-1 0-1,22-33 0,13-15 1449,-52 67-1653,0 0 1,1-1-1,-1 1 1,0 0-1,0 0 1,0 0-1,0-1 1,0 1-1,0 0 1,1 0-1,-1 0 1,0-1 0,0 1-1,0 0 1,1 0-1,-1 0 1,0 0-1,0 0 1,0 0-1,1 0 1,-1-1-1,0 1 1,0 0 0,0 0-1,1 0 1,-1 0-1,0 0 1,0 0-1,1 0 1,-1 0-1,0 0 1,0 0-1,1 0 1,-1 0-1,0 0 1,0 0 0,0 0-1,1 1 1,-1-1-1,0 0 1,0 0-1,1 0 1,-1 0-1,0 0 1,0 0-1,0 1 1,0-1-1,1 0 1,-1 0 0,0 0-1,5 19 13,-4 31-7,-1-43 74,1-7-59,0 0 0,0 0 0,0-1 0,0 1 0,0 0 0,0-1 0,0 1 0,0-1 0,0 1 0,0-1 0,0 1 0,0-1 0,0 0 0,0 1 0,0-1 0,-1 0 0,2-1 0,2-3-33,-1 0-1,1 0 0,-1 0 1,0 0-1,-1-1 0,1 1 0,-1-1 1,0 0-1,-1 0 0,1 0 1,-1 0-1,0 0 0,0 0 1,-1 0-1,0-9 0,0 14-59,-3 5-378,1 0 458,0 0 1,0 0-1,0 0 1,0 1 0,1-1-1,-2 10 1,2-10 18,-9 40 259,3 1 1,1 0-1,1 81 1,16-153 575,-11 15-1109,-1 0-1,0 1 1,-1-1 0,-1 1-1,0-1 1,0 1 0,-1 0-1,-1 0 1,1 0 0,-2 1 0,0 0-1,0 0 1,-1 0 0,0 1-1,0-1 1,-14-11 0,29 16 5807,17 3-4593,27 1-2101,-52 1 1152,55 0-6752,-29 0-1368</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46.116"/>
    </inkml:context>
    <inkml:brush xml:id="br0">
      <inkml:brushProperty name="width" value="0.025" units="cm"/>
      <inkml:brushProperty name="height" value="0.025" units="cm"/>
    </inkml:brush>
  </inkml:definitions>
  <inkml:trace contextRef="#ctx0" brushRef="#br0">95 1 19603,'0'0'4260,"-49"60"-4421,33-18 225,4 6-31,2 5-98,2-6-31,8-6 160,0-7-64,0-9-64,11-10 0,5-9-192,2-6-737,1-2-1409,-1-17-1666,-3-5-2722</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46.438"/>
    </inkml:context>
    <inkml:brush xml:id="br0">
      <inkml:brushProperty name="width" value="0.025" units="cm"/>
      <inkml:brushProperty name="height" value="0.025" units="cm"/>
    </inkml:brush>
  </inkml:definitions>
  <inkml:trace contextRef="#ctx0" brushRef="#br0">0 1 18065,'0'0'5541</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48.143"/>
    </inkml:context>
    <inkml:brush xml:id="br0">
      <inkml:brushProperty name="width" value="0.025" units="cm"/>
      <inkml:brushProperty name="height" value="0.025" units="cm"/>
    </inkml:brush>
  </inkml:definitions>
  <inkml:trace contextRef="#ctx0" brushRef="#br0">92 0 8904,'0'0'6503,"0"3"-2348,-3 18-2123,-35 61 1447,31-70-3034,0 2 0,0-1 0,1 1 0,1 0 0,0 0 0,1 0 0,1 1 0,-3 26 0,6-40-422,0 0 1,0-1-1,1 1 0,-1 0 0,0 0 0,1-1 0,-1 1 1,1 0-1,-1-1 0,0 1 0,1-1 0,0 1 1,-1-1-1,1 1 0,-1-1 0,1 1 0,-1-1 0,1 1 1,0-1-1,-1 0 0,1 1 0,0-1 0,0 0 0,-1 0 1,1 1-1,0-1 0,0 0 0,-1 0 0,1 0 1,0 0-1,1 0 0,33 0 89,-24 0-64,5-1-388,1 0 0,0-1 0,22-6-1,19-9-5061,-26 5-551</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48.911"/>
    </inkml:context>
    <inkml:brush xml:id="br0">
      <inkml:brushProperty name="width" value="0.025" units="cm"/>
      <inkml:brushProperty name="height" value="0.025" units="cm"/>
    </inkml:brush>
  </inkml:definitions>
  <inkml:trace contextRef="#ctx0" brushRef="#br0">30 0 13485,'0'0'8872,"-16"70"-8840,10-42 32,1-4-32,2-4-64,3-7-288,0-6-385,0-6-512,0-6-929,0-11-1569,0-4-3492</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49.246"/>
    </inkml:context>
    <inkml:brush xml:id="br0">
      <inkml:brushProperty name="width" value="0.025" units="cm"/>
      <inkml:brushProperty name="height" value="0.025" units="cm"/>
    </inkml:brush>
  </inkml:definitions>
  <inkml:trace contextRef="#ctx0" brushRef="#br0">25 5 11243,'0'0'7954,"10"-1"-6935,-2 0-697,11-1 166,-1 2 0,0-1 1,1 2-1,31 5 0,-46-6-471,0 1 0,0 0 0,0 0-1,0 0 1,0 1 0,-1-1 0,1 1 0,-1 0-1,1 0 1,-1 0 0,1 0 0,-1 1-1,0-1 1,0 1 0,0 0 0,-1 0 0,1 0-1,-1 0 1,1 0 0,-1 1 0,0-1 0,0 1-1,-1-1 1,1 1 0,-1 0 0,0 0-1,1 0 1,-2-1 0,1 1 0,0 7 0,-1-8 78,1 1 1,-1-1 0,0 0 0,-1 1 0,1-1 0,0 0 0,-1 0 0,0 1 0,0-1 0,0 0-1,0 0 1,0 0 0,-1 0 0,1 0 0,-1 0 0,0 0 0,0-1 0,0 1 0,0-1 0,0 1 0,-5 2-1,2-1 235,-1-1-1,0 0 1,0-1-1,0 1 0,0-1 1,0 0-1,0-1 1,0 0-1,-1 0 1,-10 1-1,-19 0 843,-72-3 0,113-6-4851,6 1 1453,31-10-7046,-19 8 1008</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49.581"/>
    </inkml:context>
    <inkml:brush xml:id="br0">
      <inkml:brushProperty name="width" value="0.025" units="cm"/>
      <inkml:brushProperty name="height" value="0.025" units="cm"/>
    </inkml:brush>
  </inkml:definitions>
  <inkml:trace contextRef="#ctx0" brushRef="#br0">0 0 10922,'0'0'14318,"5"67"-13133,-4-45-961,2 0-160,0 0-512,2-5-1602,-1-10-2370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48.407"/>
    </inkml:context>
    <inkml:brush xml:id="br0">
      <inkml:brushProperty name="width" value="0.025" units="cm"/>
      <inkml:brushProperty name="height" value="0.025" units="cm"/>
    </inkml:brush>
  </inkml:definitions>
  <inkml:trace contextRef="#ctx0" brushRef="#br0">2354 109 12684,'0'0'4879,"-3"-9"-4019,0 1-904,2 4 246,1 0 0,-2-1 0,1 1 1,0 0-1,-1 0 0,0-1 1,0 1-1,0 1 0,-1-1 0,1 0 1,-1 1-1,0-1 0,0 1 0,0 0 1,0 0-1,-1 0 0,1 0 1,-1 0-1,0 1 0,0 0 0,0 0 1,0 0-1,0 0 0,-6-1 1,-35-2 8,-1 3 1,1 1 0,-1 2-1,-47 9 1,-75 1 630,159-11-819,-70-2 434,0 4 1,-1 4-1,-96 19 0,-288 69-323,408-82-12,0 2 1,1 3-1,0 2 1,1 3-1,2 2 1,0 2-1,2 2 1,-58 43-1,72-44-20,0 3 0,2 0-1,1 2 1,1 2 0,2 1-1,2 1 1,1 1 0,2 2-1,1 1 1,-33 77 0,48-91-84,1 0 0,0 1 0,2 0 0,1 0 0,1 1 1,2-1-1,1 1 0,1-1 0,3 31 0,-1-49-4,0 0 1,0 0-1,1-1 0,0 1 0,1-1 0,0 1 0,0-1 1,0 0-1,1 0 0,1-1 0,-1 0 0,1 0 1,0 0-1,1 0 0,0-1 0,0 0 0,0-1 1,1 1-1,-1-2 0,14 7 0,14 6 44,1-2 0,1-1 0,57 13 0,-55-16-49,321 65 87,-80-20-37,-236-47-50,0-3 0,0-1 0,1-2 0,0-3 0,0-1-1,-1-2 1,1-2 0,54-14 0,-15-2 3,0-4 0,-2-3 0,101-50 0,-149 61-26,41-18-26,120-75 1,-173 95 117,-1-1 0,0-1 0,-2-1 0,0 0 1,-1-2-1,0 0 0,-2-1 0,-1 0 1,20-37-1,-17 21-38,-1-1 1,-3-1-1,-1 0 1,-2-1-1,-1 0 1,-3-1-1,-1 0 1,-2 0-1,-2 0 1,-1 0-1,-6-43 1,4 73-13,-1 1 0,0 0 0,0 0 0,-2 0-1,1 0 1,-1 0 0,0 1 0,-1-1 0,0 1 0,-1 0 0,0 1 0,0 0 0,0-1 0,-1 2 0,-1-1 0,1 1 0,-1 0 0,-13-7 0,6 5 19,0 0 0,-1 2-1,-1 0 1,1 1 0,-1 1 0,0 0 0,0 1 0,0 1-1,-1 1 1,-19-1 0,-33 3-1470,-80 9 1,-27 0-4696,112-10-4938</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51.387"/>
    </inkml:context>
    <inkml:brush xml:id="br0">
      <inkml:brushProperty name="width" value="0.025" units="cm"/>
      <inkml:brushProperty name="height" value="0.025" units="cm"/>
    </inkml:brush>
  </inkml:definitions>
  <inkml:trace contextRef="#ctx0" brushRef="#br0">22 63 10858,'-1'15'8926,"2"9"-5478,-3 63-3148,-2-67-229,0 5 190,-3 48-1,19-103 872,-8 13-1063,-1-1 0,0 0 0,-1-25 1,-1 33 71,-2 1 1,1 0 0,-1 0 0,-1 0 0,1 0 0,-1 0 0,-1 0-1,-5-13 1,0 15 116,5 11-305,3-4 48,0 1-1,1 0 1,-1 0-1,0-1 0,1 1 1,-1 0-1,1-1 1,-1 1-1,1-1 0,0 1 1,-1 0-1,1-1 0,0 1 1,-1-1-1,1 0 1,0 1-1,-1-1 0,1 1 1,0-1-1,0 0 1,0 0-1,-1 1 0,1-1 1,0 0-1,0 0 0,0 0 1,-1 0-1,1 0 1,0 0-1,0 0 0,0 0 1,0-1-1,0 1 1,3-1 22,0 0 1,-1 0 0,1 0-1,-1 0 1,0-1 0,1 1 0,-1-1-1,0 0 1,0 0 0,0 0 0,0 0-1,-1-1 1,1 1 0,-1-1-1,1 0 1,-1 0 0,0 0 0,0 0-1,0 0 1,0 0 0,1-4-1,0 2 135,0 0 0,0 0-1,1 1 1,-1-1 0,1 1-1,0 0 1,8-7 0,-8 52-206,-4-12 193,-2-19-128,2 0 0,0 1 0,0-1 0,1 0 0,0 0 0,0 1 0,2-1 0,-1 0 0,5 10 0,-7-19-103,0 0 0,1-1 0,-1 1 0,1 0 0,-1-1 0,1 1 1,-1 0-1,1-1 0,-1 1 0,1-1 0,-1 1 0,1-1 0,0 1 1,-1-1-1,1 0 0,0 1 0,0-1 0,-1 0 0,1 0 0,0 1 1,0-1-1,-1 0 0,1 0 0,0 0 0,0 0 0,0 0 0,-1 0 1,1 0-1,0 0 0,0 0 0,0 0 0,-1 0 0,1-1 1,0 1-1,0 0 0,-1-1 0,1 1 0,0 0 0,-1-1 0,2 0 1,-1 0-486,0 0 1,0 1 0,0-1 0,0 0 0,0 0 0,0 0 0,0 0-1,-1 0 1,1 0 0,0 0 0,-1-1 0,1 1 0,-1 0-1,1 0 1,-1 0 0,1-2 0,-1-6-9728</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51.753"/>
    </inkml:context>
    <inkml:brush xml:id="br0">
      <inkml:brushProperty name="width" value="0.025" units="cm"/>
      <inkml:brushProperty name="height" value="0.025" units="cm"/>
    </inkml:brush>
  </inkml:definitions>
  <inkml:trace contextRef="#ctx0" brushRef="#br0">1 53 11979,'0'0'9385,"65"17"-7591,-26-28-385,6-3-320,-3 0-512,1 1-449,-9 5-128,-6 0-1698,-8 7-1345,-6 1-1185,-7-1-2049</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52.121"/>
    </inkml:context>
    <inkml:brush xml:id="br0">
      <inkml:brushProperty name="width" value="0.025" units="cm"/>
      <inkml:brushProperty name="height" value="0.025" units="cm"/>
    </inkml:brush>
  </inkml:definitions>
  <inkml:trace contextRef="#ctx0" brushRef="#br0">104 39 13805,'0'0'6054,"-14"68"-4036,12-40-513,1 4-928,-1 0-449,2-2-96,0-1-833,0-4-929,0-8-1120,0-3-706,0-9-1729</inkml:trace>
  <inkml:trace contextRef="#ctx0" brushRef="#br0" timeOffset="1">1 123 10378,'4'-9'2802,"1"-1"-1894,1 0-1,0 0 0,1 1 0,0 0 0,0 0 0,17-14 0,-20 19-703,-1 1-1,1 0 1,0 0 0,0 0 0,0 1-1,1-1 1,-1 1 0,1 0 0,-1 0-1,1 1 1,0-1 0,-1 1-1,1 0 1,0 0 0,0 1 0,0-1-1,0 1 1,0 0 0,0 1 0,-1-1-1,10 2 1,-12 0-205,0-1 0,-1 0 0,1 0 0,0 1-1,-1-1 1,1 0 0,-1 1 0,1 0 0,-1-1 0,0 1 0,1 0 0,-1 0-1,0 0 1,0 0 0,0 0 0,-1 0 0,1 0 0,0 0 0,-1 0 0,1 0-1,-1 0 1,0 0 0,0 0 0,0 0 0,0 1 0,0-1 0,0 0 0,-1 2-1,1 0 149,0 1 0,-1-1 0,0 0 0,1 0 0,-1 0-1,-1 0 1,1 0 0,-1 0 0,1 0 0,-1-1 0,0 1 0,0-1-1,-6 7 1,4-6 94,-1-1 0,0 0 0,0 0 0,0-1 0,0 1 0,0-1 0,-1 0 0,1-1 0,-1 1 0,1-1 0,-1 0 0,0-1 0,0 1-1,-8-1 1,14 0-330,0 0-1,0 0 0,-1 0 1,1 0-1,0 0 1,0 0-1,-1 0 0,1-1 1,0 1-1,0 0 0,0 0 1,-1 0-1,1 0 1,0 0-1,0 0 0,0-1 1,-1 1-1,1 0 0,0 0 1,0 0-1,0-1 0,0 1 1,-1 0-1,1 0 1,0 0-1,0-1 0,0 1 1,0 0-1,0 0 0,0-1 1,0 1-1,0 0 0,0 0 1,0 0-1,0-1 1,0 1-1,0 0 0,0 0 1,0-1-1,0 1 0,0 0 1,0 0-1,0-1 0,0 1 1,0 0-1,0-3-1200,0-11-4977</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53.178"/>
    </inkml:context>
    <inkml:brush xml:id="br0">
      <inkml:brushProperty name="width" value="0.025" units="cm"/>
      <inkml:brushProperty name="height" value="0.025" units="cm"/>
    </inkml:brush>
  </inkml:definitions>
  <inkml:trace contextRef="#ctx0" brushRef="#br0">10 1 6342,'0'0'13805,"0"12"-13260,-1 377 4762,-2 9-4422,-2 417-1739,21-461 1932,-16-87 321,2-271-6332,-1-7-1217</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54.831"/>
    </inkml:context>
    <inkml:brush xml:id="br0">
      <inkml:brushProperty name="width" value="0.025" units="cm"/>
      <inkml:brushProperty name="height" value="0.025" units="cm"/>
    </inkml:brush>
  </inkml:definitions>
  <inkml:trace contextRef="#ctx0" brushRef="#br0">27 68 7911,'0'0'14265,"-1"9"-13865,-16 107-425,10-62 514,5-41 604,3-16 841,30-198 447,-31 204-2383,0-1-1,0 1 1,0 0-1,1-1 0,-1 1 1,1 0-1,0-1 1,0 1-1,0-1 1,0 1-1,0-1 1,0 1-1,1-1 1,-1 0-1,1 0 0,-1 1 1,1-1-1,0 0 1,0-1-1,0 1 1,0 0-1,0-1 1,3 3-1,-2-4 16,-1 1 0,0 0 1,0-1-1,1 1 0,-1-1 0,0 0 1,0 0-1,1 0 0,-1 0 0,0 0 1,1 0-1,-1 0 0,0-1 0,0 1 1,1-1-1,-1 0 0,0 0 0,0 0 1,0 0-1,0 0 0,0 0 0,0 0 1,0-1-1,0 1 0,-1-1 0,1 1 1,2-4-1,4-4 159,0-1-1,-1 0 1,12-20 0,4-7 166,-22 76-739,-4-6 358,1-20-317,1 0 0,0 0 0,1 0 0,0-1 1,1 1-1,3 13 0,-4-25 129,1 0 1,-1 0-1,1 0 1,-1 0-1,1 0 1,-1-1-1,1 1 1,0 0-1,0 0 0,-1-1 1,1 1-1,0 0 1,0-1-1,0 1 1,0 0-1,0-1 1,0 1-1,0-1 0,0 0 1,0 1-1,0-1 1,0 0-1,0 0 1,0 1-1,0-1 0,0 0 1,0 0-1,0 0 1,0 0-1,0-1 1,0 1-1,0 0 1,0 0-1,0-1 0,0 1 1,2-1-1,9-10-7200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55.184"/>
    </inkml:context>
    <inkml:brush xml:id="br0">
      <inkml:brushProperty name="width" value="0.025" units="cm"/>
      <inkml:brushProperty name="height" value="0.025" units="cm"/>
    </inkml:brush>
  </inkml:definitions>
  <inkml:trace contextRef="#ctx0" brushRef="#br0">0 242 17553,'0'0'9801,"56"-31"-8488,-10 3-672,9-5-417,5-3-96,0 2-96,-4 5-32,-10 4-384,-6 13-1634,-11 5-1313,-9 3-1250,-6 2-2273</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55.521"/>
    </inkml:context>
    <inkml:brush xml:id="br0">
      <inkml:brushProperty name="width" value="0.025" units="cm"/>
      <inkml:brushProperty name="height" value="0.025" units="cm"/>
    </inkml:brush>
  </inkml:definitions>
  <inkml:trace contextRef="#ctx0" brushRef="#br0">1 0 15535,'0'0'11787,"16"73"-11723,-15-37-64,2 0-577,-3-3-223,0-2-450,2-11-703,1-5-994,1-12-288,0-3-705,1-11-833,0-10-3138</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55.995"/>
    </inkml:context>
    <inkml:brush xml:id="br0">
      <inkml:brushProperty name="width" value="0.025" units="cm"/>
      <inkml:brushProperty name="height" value="0.025" units="cm"/>
    </inkml:brush>
  </inkml:definitions>
  <inkml:trace contextRef="#ctx0" brushRef="#br0">14 154 11691,'0'0'11072,"-4"-9"-9481,4 8-1579,-2-1 80,1-1-1,0 1 1,0 0 0,0-1-1,0 1 1,1 0 0,-1-1-1,0 1 1,1-1-1,0 0 1,0 1 0,0-1-1,0 1 1,0-1-1,0 1 1,0-1 0,1 1-1,-1-1 1,1 1 0,0-1-1,0 1 1,0 0-1,0-1 1,0 1 0,1 0-1,-1 0 1,1 0-1,-1 0 1,1 0 0,0 0-1,-1 0 1,1 0-1,0 1 1,4-3 0,6-4 39,0 0 0,1 1 1,0 1-1,1 0 0,-1 0 1,1 2-1,0-1 0,0 2 1,0 0-1,1 1 0,-1 0 1,1 1-1,-1 1 0,23 2 1,-33-2-130,-1 1-1,0-1 1,1 1 0,-1 0 0,0 0 0,0 1 0,0-1 0,0 1 0,0-1-1,0 1 1,0 0 0,-1 0 0,1 0 0,0 1 0,-1-1 0,0 1 0,0-1 0,0 1-1,3 5 1,-4-7 24,0 1 0,-1 0 0,1-1 0,-1 1 0,1 0 0,-1 0 0,0-1 0,1 1 0,-1 0 0,0 0 0,0 0 0,0-1 0,-1 1 0,1 0 0,0 0 0,-1-1 0,1 1 0,-1 0 0,1 0 0,-1-1 0,0 1 0,0-1 0,0 1 0,0-1 0,0 1 0,0-1 0,0 1 0,-1-1 0,1 0 0,0 0 0,-1 0 0,1 1 0,-1-1 0,1-1 0,-1 1 0,1 0 0,-3 1 0,-9 4-73,1 0 0,-1 0 0,0-1 0,-1 0 0,1-1 0,-1-1 0,0 0 0,0-1 0,-15 0 0,28-2-69,1 0 1,0 0-1,0 0 1,0 1 0,-1-1-1,1 0 1,0 0-1,0 0 1,-1 0-1,1 0 1,0 0-1,0 0 1,0 0-1,-1 0 1,1 0 0,0 0-1,0 0 1,-1 0-1,1 0 1,0 0-1,0 0 1,0-1-1,-1 1 1,1 0-1,0 0 1,0 0 0,0 0-1,-1 0 1,1 0-1,0-1 1,0 1-1,0 0 1,0 0-1,-1 0 1,1 0-1,0-1 1,0 1 0,0 0-1,0 0 1,0 0-1,0-1 1,0 1-1,0 0 1,-1 0-1,1-1 1,0 1-1,0 0 1,0 0 0,0 0-1,0-1 1,0 1-1,0 0 1,0 0-1,1-1 1,-1 1-1,0 0 1,0 0 0,0-1-1,0 1 1,0 0-1,0 0 1,0 0-1,0-1 1,1 1-1,-1 0 1,0 0-1,8-15-8601</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57.632"/>
    </inkml:context>
    <inkml:brush xml:id="br0">
      <inkml:brushProperty name="width" value="0.025" units="cm"/>
      <inkml:brushProperty name="height" value="0.025" units="cm"/>
    </inkml:brush>
  </inkml:definitions>
  <inkml:trace contextRef="#ctx0" brushRef="#br0">43 145 5862,'0'0'-251,"-2"-11"459,0-1 57,-14-62 2455,15 68-1421,-1 0-1,-1 0 1,1 0-1,-1 1 1,0-1 0,-6-7 1510,14 25-1384,26 38-545,2-2 0,1 0-1,58 58 1,139 119 215,-32-33-1048,-133-121-36,-11-12 13,69 59 1,-104-101-31,1-2-1,0 0 1,1-2 0,0 0 0,1-1 0,1-2 0,42 14-1,75 10 87,-90-24-122,0 2 1,-1 2-1,-1 3 1,50 23-1,-89-34 52,28 14-4,0-2-1,65 21 1,-99-38 103,1 0 0,-1 1 0,1 0 0,-1 0 0,0 0-1,0 0 1,0 1 0,0-1 0,0 1 0,-1 0 0,1 0 0,-1 1 0,0-1 0,5 7 0,-5-9-3438,-4-6-1590,-6-6-2496</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00.892"/>
    </inkml:context>
    <inkml:brush xml:id="br0">
      <inkml:brushProperty name="width" value="0.025" units="cm"/>
      <inkml:brushProperty name="height" value="0.025" units="cm"/>
    </inkml:brush>
  </inkml:definitions>
  <inkml:trace contextRef="#ctx0" brushRef="#br0">46 45 6598,'5'-11'8666,"7"-13"-2223,-12 23-6291,0 1 0,0-1 0,1 1 0,-1-1 0,0 1 0,0-1 0,1 1 0,-1-1 0,0 1 0,1 0 0,-1-1 0,0 1 0,1 0 0,-1-1 0,1 1 0,-1 0 1,0-1-1,1 1 0,-1 0 0,1 0 0,-1 0 0,1-1 0,-1 1 0,1 0 0,-1 0 0,1 0 0,-1 0 0,1 0 0,-1 0 0,1 0 0,-1 0 0,1 0 0,-1 0 0,1 0 0,1 3-93,-1-1 1,-1 1-1,1 0 0,0-1 0,-1 1 0,1 0 1,-1 0-1,0 0 0,0-1 0,0 1 1,0 0-1,-1 5 0,1 0 4,-2 13 11,0-1 0,-1 0 0,-2 0 0,0 0 0,0-1 0,-2 0 0,-16 34 0,-2 7 140,24-60-194,1 1-1,-1 0 1,1-1-1,0 1 1,-1 0 0,1 0-1,0-1 1,-1 1-1,1 0 1,0 0-1,0-1 1,0 1 0,0 0-1,0 0 1,0-1-1,0 1 1,0 0-1,0 0 1,0 0 0,0-1-1,0 1 1,0 0-1,1 0 1,-1-1-1,0 1 1,1 0 0,-1-1-1,0 1 1,1 0-1,-1-1 1,1 1-1,-1 0 1,1-1 0,0 2-1,28-1 561,-18-1-414,5-2 115,-1 0 0,31-9 1,-33 8-904,0-1 1,1 2-1,-1 0 1,26-1-1,-31 5-3643,-7 3-2867</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50.650"/>
    </inkml:context>
    <inkml:brush xml:id="br0">
      <inkml:brushProperty name="width" value="0.025" units="cm"/>
      <inkml:brushProperty name="height" value="0.025" units="cm"/>
    </inkml:brush>
  </inkml:definitions>
  <inkml:trace contextRef="#ctx0" brushRef="#br0">1284 153 7847,'-3'-11'3785,"0"4"-3432,1-1 0,-1 1-1,-1 0 1,1 0-1,-1 0 1,0 1 0,-1-1-1,0 1 1,0 0-1,0 1 1,0-1 0,-1 1-1,0 0 1,0 0-1,-1 1 1,1-1 0,-1 1-1,0 1 1,-11-5-1,-4 2-146,-1 0 0,0 2 0,1 1 0,-1 0 0,0 2 0,-1 1 0,1 0-1,0 2 1,0 1 0,1 1 0,-1 0 0,1 2 0,0 0 0,0 2 0,-28 13 0,2 3-224,1 1 0,1 3 0,1 1 0,1 3 0,-58 55 0,57-44 182,2 2 0,1 3 0,3 0-1,2 3 1,3 1 0,1 2 0,3 1 0,-26 68-1,38-75 0,1 0 0,3 1 0,2 1 0,2 0 0,3 1 0,1-1 0,3 2 0,2-1 0,2 0 0,11 71 0,-5-85-141,2 0 0,1-1-1,2 0 1,1-1-1,2-1 1,1 0 0,2-1-1,1 0 1,25 32-1,-29-46-16,1 0 0,0-1 0,1 0 0,1-2-1,1 0 1,0-1 0,1-1 0,0 0 0,2-2 0,-1-1-1,1 0 1,1-2 0,0 0 0,44 10 0,-36-14 47,-1-2 0,1-1 1,0-1-1,0-2 0,0-1 1,-1-1-1,1-1 0,-1-2 1,0-2-1,0 0 0,-1-2 1,0-1-1,-1-1 0,0-2 1,36-23-1,-33 16 195,-1-2-1,-1-1 0,-1-1 1,-1-1-1,-1-2 1,-2 0-1,0-2 1,-2 0-1,-2-2 1,0 0-1,-3-1 0,19-47 1,-13 18 56,-3-1 1,-3 0-1,-3-1 0,9-97 1,-19 122-278,-2 0 1,-2 0 0,-2 0-1,-1 0 1,-3 1-1,0-1 1,-3 1 0,-24-68-1,27 91-49,0 1 0,-1 0 0,-1 1 0,0 0 0,-1 0-1,0 1 1,-1 0 0,0 0 0,-1 1 0,0 0 0,-1 1 0,0 1-1,-1 0 1,0 0 0,0 1 0,-1 1 0,0 1 0,0-1 0,0 2 0,-1 0-1,0 1 1,0 1 0,0 0 0,-1 1 0,1 0 0,-1 1 0,1 1-1,-1 1 1,1 0 0,0 1 0,-1 0 0,-25 9 0,23-5-555,0 0 1,-29 17-1,-24 9-7250,51-29-2182</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01.227"/>
    </inkml:context>
    <inkml:brush xml:id="br0">
      <inkml:brushProperty name="width" value="0.025" units="cm"/>
      <inkml:brushProperty name="height" value="0.025" units="cm"/>
    </inkml:brush>
  </inkml:definitions>
  <inkml:trace contextRef="#ctx0" brushRef="#br0">71 0 20403,'0'0'6246,"-21"76"-5733,13-44-321,-1 0-160,3 0 64,3-6-96,0-4-577,0-7-736,2-4-801,-1-7-1377,-4-4-1186,-3 0-3458</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01.578"/>
    </inkml:context>
    <inkml:brush xml:id="br0">
      <inkml:brushProperty name="width" value="0.025" units="cm"/>
      <inkml:brushProperty name="height" value="0.025" units="cm"/>
    </inkml:brush>
  </inkml:definitions>
  <inkml:trace contextRef="#ctx0" brushRef="#br0">1 18 13645,'0'0'3150,"12"-4"-796,5 0-1480,1 0 0,0 1 0,0 1 0,0 1 0,30 1 0,-42 0-816,0 1 1,-1-1-1,1 1 0,0 0 1,0 0-1,-1 0 1,1 1-1,0 0 1,-1 0-1,0 0 1,1 1-1,-1 0 0,0 0 1,-1 0-1,1 1 1,0-1-1,-1 1 1,0 0-1,0 1 1,0-1-1,0 1 0,-1-1 1,0 1-1,5 8 1,-7-7 92,0 0 1,1 0 0,-2 0 0,1 0-1,-1 0 1,0 0 0,0-1-1,-1 1 1,1 0 0,-1 0-1,-1 0 1,1 0 0,-1-1-1,0 1 1,0 0 0,-1-1-1,1 0 1,-1 0 0,0 0-1,-6 7 1,-7 9 457,-2 0 1,0-1-1,-21 18 0,36-35-621,1-1-13,-4 4-113,0 0 0,0 0 0,-1 0 0,0-1 0,0 0 0,0 0 0,-1-1 0,0 0 1,0 0-1,-15 5 0,20-12-3882,2-10-2632</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02.316"/>
    </inkml:context>
    <inkml:brush xml:id="br0">
      <inkml:brushProperty name="width" value="0.025" units="cm"/>
      <inkml:brushProperty name="height" value="0.025" units="cm"/>
    </inkml:brush>
  </inkml:definitions>
  <inkml:trace contextRef="#ctx0" brushRef="#br0">1 35 7976,'0'0'11210,"51"-2"-10057,-16-5-160,10 2-416,3 1-417,8-1-160,1 1-1153,4 1-2146,-6-1-3460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02.655"/>
    </inkml:context>
    <inkml:brush xml:id="br0">
      <inkml:brushProperty name="width" value="0.025" units="cm"/>
      <inkml:brushProperty name="height" value="0.025" units="cm"/>
    </inkml:brush>
  </inkml:definitions>
  <inkml:trace contextRef="#ctx0" brushRef="#br0">0 23 12492,'0'0'11280,"7"0"-10933,113-11-3123,28 0-7501,-147 11 10187,0 0-1,0 0 1,0 0-1,0 0 1,0 0-1,0 0 0,-1 1 1,1-1-1,0 0 1,0 1-1,0-1 0,0 0 1,0 1-1,0 0 1,0-1-1,-1 1 0,1-1 1,0 1-1,0 0 1,-1-1-1,2 2 1,-2-1 88,0-1 0,0 1 1,0 0-1,1-1 1,-1 1-1,0-1 1,0 1-1,0-1 0,0 1 1,-1-1-1,1 1 1,0-1-1,0 1 1,0 0-1,0-1 1,0 1-1,-1-1 0,1 1 1,0-1-1,0 1 1,-1-1-1,1 0 1,0 1-1,-1-1 1,1 1-1,-1-1 0,1 0 1,0 1-1,-1-1 1,1 0-1,-1 1 1,1-1-1,-1 0 1,1 0-1,-1 1 0,1-1 1,-1 0-1,1 0 1,-2 0-1,-4 2-8016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04.222"/>
    </inkml:context>
    <inkml:brush xml:id="br0">
      <inkml:brushProperty name="width" value="0.025" units="cm"/>
      <inkml:brushProperty name="height" value="0.025" units="cm"/>
    </inkml:brush>
  </inkml:definitions>
  <inkml:trace contextRef="#ctx0" brushRef="#br0">90 7 6406,'0'-7'15113,"-9"12"-12254,-10 14-3374,8-2 1314,1 0 0,-15 31 1,22-41-605,1 0 1,-1 0-1,1 0 1,1 1-1,-1-1 1,1 1-1,0-1 0,1 0 1,0 1-1,1 11 1,0-17-177,0 0 0,-1 0 0,1 0 0,0 0 0,1 0-1,-1 0 1,0-1 0,0 1 0,1 0 0,-1-1 0,1 1 0,-1-1 0,1 0 0,0 1 0,-1-1 0,1 0 0,0 0 0,0 0 0,0 0-1,0-1 1,0 1 0,0 0 0,0-1 0,0 1 0,0-1 0,4 0 0,56 2-3525,-61-1 3196,1-2 0,-1 1 0,0 0-1,0 0 1,0 0 0,0 0 0,1-1 0,-1 1-1,0-1 1,0 1 0,0-1 0,0 1 0,0-1 0,0 1-1,0-1 1,0 0 0,0 0 0,0 1 0,-1-1-1,1 0 1,0 0 0,0 0 0,-1 0 0,1 0 0,-1 0-1,1 0 1,-1 0 0,1-2 0,8-21-9769</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04.576"/>
    </inkml:context>
    <inkml:brush xml:id="br0">
      <inkml:brushProperty name="width" value="0.025" units="cm"/>
      <inkml:brushProperty name="height" value="0.025" units="cm"/>
    </inkml:brush>
  </inkml:definitions>
  <inkml:trace contextRef="#ctx0" brushRef="#br0">1 1 15503,'0'0'7879</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06.873"/>
    </inkml:context>
    <inkml:brush xml:id="br0">
      <inkml:brushProperty name="width" value="0.025" units="cm"/>
      <inkml:brushProperty name="height" value="0.025" units="cm"/>
    </inkml:brush>
  </inkml:definitions>
  <inkml:trace contextRef="#ctx0" brushRef="#br0">174 1 3555,'0'0'18263,"-3"5"-17852,-14 22-162,-1-1-1,-1 0 1,-1-2-1,-1 0 1,-2-1 0,-30 24-1,54-48-194,16-13-553,-1-1-1,-1 0 1,0 0 0,-1-2 0,20-31 0,-34 48 501,1 0 1,-1 0 0,0 0-1,0 0 1,0 0-1,0 0 1,0 0-1,0 0 1,0 0-1,1 0 1,-1-1 0,0 1-1,0 0 1,0 0-1,0 0 1,0 0-1,0 0 1,0 0-1,0 0 1,0-1 0,0 1-1,1 0 1,-1 0-1,0 0 1,0 0-1,0 0 1,0-1-1,0 1 1,0 0 0,0 0-1,0 0 1,0 0-1,0 0 1,0-1-1,0 1 1,0 0-1,0 0 1,0 0 0,-1 0-1,1 0 1,0 0-1,0-1 1,0 1-1,0 0 1,0 0-1,0 0 1,0 0 0,0 0-1,0 0 1,0 0-1,-1-1 1,1 1-1,0 0 1,0 0-1,0 0 1,0 0-1,0 0 1,0 0 0,-1 0-1,1 0 1,0 0-1,0 0 1,0 0-1,-12 7 166,-12 18 168,20-18-313,0 0 0,0 1-1,0 0 1,1 0 0,1-1-1,-1 2 1,1-1 0,1 0-1,-1 0 1,1 1 0,0 13-1,2-22-10,-1 0 0,0 1 0,1-1 0,-1 0 0,0 0-1,1 0 1,-1 1 0,0-1 0,1 0 0,-1 0 0,0 0-1,1 0 1,-1 0 0,0 0 0,1 0 0,-1 0 0,0 0-1,1 0 1,-1 0 0,1 0 0,-1 0 0,0 0 0,1 0-1,-1 0 1,0 0 0,1-1 0,-1 1 0,0 0 0,1 0-1,-1 0 1,0-1 0,0 1 0,1 0 0,-1 0 0,0-1-1,0 1 1,1 0 0,-1 0 0,0-1 0,0 1 0,0 0-1,1-1 1,-1 1 0,0 0 0,0-1 0,0 1 0,0 0-1,0-1 1,0 1 0,0 0 0,0-1 0,0 1 0,0 0-1,0-1 1,0 1 0,0-1 0,0 1 0,0 0 0,0-1-1,-1-9 41,0 0 0,0 0-1,-1 1 1,-4-17 0,0 4-49,6 21-17,0 0 0,-1 0 0,1 0-1,0 1 1,0-1 0,0 0 0,0 0 0,0 0 0,0 0-1,0 0 1,0 0 0,0 0 0,0 0 0,1 0 0,-1 0-1,0 0 1,1 1 0,-1-1 0,0 0 0,1 0 0,-1 0-1,1 1 1,-1-1 0,1 0 0,0 0 0,-1 1 0,1-1-1,0 0 1,-1 1 0,2-1 0,1 0 60,0-1 0,-1 2 1,1-1-1,0 0 0,0 0 0,0 1 1,0 0-1,0 0 0,0-1 0,3 2 0,46 6-1271,-24 0-2459,-23-6 2315,11 3-6008</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14.591"/>
    </inkml:context>
    <inkml:brush xml:id="br0">
      <inkml:brushProperty name="width" value="0.025" units="cm"/>
      <inkml:brushProperty name="height" value="0.025" units="cm"/>
    </inkml:brush>
  </inkml:definitions>
  <inkml:trace contextRef="#ctx0" brushRef="#br0">53 1 5157,'0'0'18028,"-1"6"-17612,-21 67 212,16-58-573,1 1 0,0-1 0,1 1-1,-4 29 1,7-41-85,1 0 0,0 0 0,0 0 0,0 0 0,0 0 0,1 0 0,0 0 0,0 0 0,0 0-1,0 0 1,0 0 0,3 4 0,-2-6-224,-1-1 0,1 1 0,-1-1 0,1 1 0,0-1 0,0 0 0,0 0 0,-1 0 0,1 0 0,0 0 0,1 0 0,-1-1 0,0 1-1,0-1 1,0 1 0,0-1 0,0 0 0,0 0 0,1 0 0,-1 0 0,0 0 0,0 0 0,0-1 0,3 0 0,14-3-5143</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14.963"/>
    </inkml:context>
    <inkml:brush xml:id="br0">
      <inkml:brushProperty name="width" value="0.025" units="cm"/>
      <inkml:brushProperty name="height" value="0.025" units="cm"/>
    </inkml:brush>
  </inkml:definitions>
  <inkml:trace contextRef="#ctx0" brushRef="#br0">1 0 12908,'0'0'9033,"47"47"-16464,-33-51 2722,-4-10-3362</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15.291"/>
    </inkml:context>
    <inkml:brush xml:id="br0">
      <inkml:brushProperty name="width" value="0.025" units="cm"/>
      <inkml:brushProperty name="height" value="0.025" units="cm"/>
    </inkml:brush>
  </inkml:definitions>
  <inkml:trace contextRef="#ctx0" brushRef="#br0">94 126 7623,'0'0'8104,"-22"54"-5606,9-30-864,0 5-513,3 0-416,-3-1-193,3-2-256,2-6-160,4-4-64,3-4 32,1-11-800,8-9-6567</inkml:trace>
  <inkml:trace contextRef="#ctx0" brushRef="#br0" timeOffset="1">177 0 15919,'0'0'4196,"-3"69"-2787,3-38-191,0 1-386,0 7-319,0 1-33,-2 3-63,-13 5-161,-3-2-128,-6 2-128,-6-4-1634,0-7-1761,-5-10-2883</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51.257"/>
    </inkml:context>
    <inkml:brush xml:id="br0">
      <inkml:brushProperty name="width" value="0.025" units="cm"/>
      <inkml:brushProperty name="height" value="0.025" units="cm"/>
    </inkml:brush>
  </inkml:definitions>
  <inkml:trace contextRef="#ctx0" brushRef="#br0">0 1208 10890,'11'-9'4052,"40"-32"-2238,99-60-1,80-28-556,-95 55-696,143-90-75,438-341 0,-474 321-427,-323 237-960,7-6-2597,7-7-2791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8:25.698"/>
    </inkml:context>
    <inkml:brush xml:id="br0">
      <inkml:brushProperty name="width" value="0.025" units="cm"/>
      <inkml:brushProperty name="height" value="0.025" units="cm"/>
    </inkml:brush>
  </inkml:definitions>
  <inkml:trace contextRef="#ctx0" brushRef="#br0">1 1 6951,'0'0'-865</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8:26.111"/>
    </inkml:context>
    <inkml:brush xml:id="br0">
      <inkml:brushProperty name="width" value="0.025" units="cm"/>
      <inkml:brushProperty name="height" value="0.025" units="cm"/>
    </inkml:brush>
  </inkml:definitions>
  <inkml:trace contextRef="#ctx0" brushRef="#br0">346 71 8488,'0'0'395,"-10"-9"198,-34-30 159,41 36-652,0 1 0,-1-1 0,1 1 0,-1 0 0,0 0 0,0 1 0,1-1 0,-1 1 0,0 0 0,0 0 0,0 0 0,0 0 0,-1 1 0,1 0 0,0 0 0,0 0 0,0 0 0,0 0 0,0 1 0,0 0 0,0 0 0,0 0 0,0 0 0,0 1 0,0 0 0,1-1 0,-1 1 0,-3 3 0,-5 3-60,0 1 1,1-1-1,1 2 0,0 0 0,0 0 1,-10 14-1,7-7 11,1 1 0,1 0 0,1 0 0,0 1 0,-9 26 0,16-36-46,0 1 1,0 0 0,1-1-1,0 1 1,0 0 0,1 0-1,1 0 1,-1 0-1,2 0 1,-1 0 0,2 0-1,-1 0 1,5 13-1,-5-20-6,1 1-1,0 0 0,0-1 1,0 0-1,0 1 0,1-1 0,-1 0 1,1 0-1,0 0 0,0-1 0,0 1 1,0-1-1,1 1 0,-1-1 1,0 0-1,1 0 0,0-1 0,-1 1 1,1-1-1,0 0 0,0 0 1,0 0-1,0 0 0,0-1 0,0 1 1,0-1-1,0 0 0,0 0 1,5-1-1,3 0 21,0-1 1,0 0-1,0-1 0,-1 0 1,1-1-1,-1 0 0,1 0 1,14-10-1,-11 5 82,0-2 0,-1 1 0,0-2-1,23-25 1,-31 31-30,0-1 0,-1 0 0,0 0 0,0-1 0,-1 1 0,0-1 0,0 0 0,-1 0 0,0-1 0,0 1 0,2-15 0,-5 22-53,0 0-1,1-1 1,-1 1 0,0 0-1,0 0 1,0 0-1,0 0 1,0 0 0,0-1-1,-1 1 1,1 0-1,0 0 1,0 0 0,-1 0-1,1 0 1,-1 0 0,1 0-1,-1 0 1,1 0-1,-1 0 1,0 0 0,0 0-1,1 0 1,-1 0-1,0 1 1,0-1 0,0 0-1,0 1 1,-1-2 0,-1 1-5,1 1 1,-1-1-1,0 1 1,0-1 0,1 1-1,-1 0 1,0 0 0,0 0-1,1 1 1,-1-1-1,0 1 1,-2 0 0,-7 2-37,1 1 1,0 1-1,0-1 1,0 2 0,-11 7-1,-2 3-416,2 1-1,0 2 1,1 0-1,1 1 1,1 1-1,1 1 1,1 0-1,-27 47 1,28-30-3827</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37.212"/>
    </inkml:context>
    <inkml:brush xml:id="br0">
      <inkml:brushProperty name="width" value="0.025" units="cm"/>
      <inkml:brushProperty name="height" value="0.025" units="cm"/>
    </inkml:brush>
  </inkml:definitions>
  <inkml:trace contextRef="#ctx0" brushRef="#br0">1 292 7655,'0'0'14724,"11"-8"-12765,14-12-1296,-1-2 0,0 0 0,-2-2 0,33-45 0,34-57 1269,-89 126-1915,0 0-1,0 0 0,0 0 1,0 0-1,-1 0 0,1 0 1,0 1-1,0-1 0,0 0 0,0 0 1,0 0-1,0 0 0,0 0 1,0 0-1,0 0 0,0 0 1,0 1-1,0-1 0,0 0 1,0 0-1,0 0 0,0 0 1,0 0-1,0 0 0,0 0 0,0 0 1,0 1-1,1-1 0,-1 0 1,0 0-1,0 0 0,0 0 1,0 0-1,0 0 0,0 0 1,0 0-1,0 0 0,0 0 1,0 0-1,0 0 0,0 0 1,1 0-1,-1 1 0,0-1 0,0 0 1,0 0-1,0 0 0,0 0 1,0 0-1,0 0 0,0 0 1,1 0-1,-1 0 0,0 0 1,0 0-1,0 0 0,0 0 1,0 0-1,0 0 0,0 0 0,1-1 1,-3 20 273,-4 21-225,2-25-169,-6 16-177,2 1 0,1 0 0,1 0 0,2 1 0,1-1 0,2 42 0,1-74 200,0 1 1,0-1-1,0 0 0,0 1 1,0-1-1,0 0 1,0 0-1,0 1 1,0-1-1,0 0 0,0 1 1,0-1-1,0 0 1,0 0-1,1 1 1,-1-1-1,0 0 0,0 1 1,0-1-1,0 0 1,1 0-1,-1 1 1,0-1-1,0 0 0,0 0 1,1 0-1,-1 0 1,0 1-1,0-1 1,1 0-1,-1 0 0,0 0 1,0 0-1,1 0 1,-1 0-1,0 1 1,1-1-1,-1 0 0,0 0 1,1 0-1,-1 0 1,0 0-1,0 0 1,1 0-1,-1 0 0,0 0 1,1-1-1,-1 1 1,0 0-1,1 0 1,-1 0-1,0 0 0,0 0 1,1 0-1,-1-1 1,0 1-1,1 0 1,13-14-6047,1-11-4651</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37.754"/>
    </inkml:context>
    <inkml:brush xml:id="br0">
      <inkml:brushProperty name="width" value="0.025" units="cm"/>
      <inkml:brushProperty name="height" value="0.025" units="cm"/>
    </inkml:brush>
  </inkml:definitions>
  <inkml:trace contextRef="#ctx0" brushRef="#br0">88 1 20788,'0'0'5012,"-6"8"-4958,-19 26-6,25-34-46,0-1 0,0 1 1,1 0-1,-1 0 0,0 0 0,1 0 0,-1 0 1,0-1-1,0 1 0,1 0 0,-1 0 1,0 0-1,1 0 0,-1 0 0,0 0 1,0 0-1,1 0 0,-1 0 0,0 0 1,1 0-1,-1 0 0,0 0 0,1 0 0,-1 1 1,0-1-1,0 0 0,1 0 0,-1 0 1,0 0-1,0 0 0,1 1 0,-1-1 1,0 0-1,0 0 0,1 1 0,-1-1 1,0 0-1,0 0 0,0 1 0,0-1 0,1 0 1,-1 0-1,0 1 0,0-1 0,0 0 1,0 0-1,0 1 0,0-1 0,0 0 1,0 1-1,0-1 0,0 0 0,0 1 0,0-1 1,0 0-1,0 0 0,0 1 0,0-1 1,0 0-1,0 1 0,0-1 0,-1 0 1,1 0-1,0 1 0,0-1 0,22-7 118,9-25 412,-26 27 163,-17 22-203,12-16-466,-13 16 339,1 1 0,-10 21 0,19-34-306,1 0-1,0 0 1,0 0 0,0 1-1,1-1 1,-1 0 0,1 1 0,1-1-1,-1 1 1,1-1 0,0 1-1,0-1 1,2 11 0,-1-15-29,-1 1-1,1-1 1,0 1 0,0-1 0,0 0 0,0 1-1,0-1 1,0 0 0,1 0 0,-1 0 0,0 0-1,1 0 1,-1 0 0,0 0 0,1-1 0,-1 1-1,1 0 1,-1-1 0,1 1 0,0-1-1,2 1 1,45 6 128,-26-4-149,-20-3-11,-1 1-1,0-1 1,0 1-1,0 0 1,0-1-1,0 1 1,0 0 0,-1 0-1,1 0 1,0 0-1,0 0 1,0 1-1,-1-1 1,1 0-1,-1 1 1,1 0 0,-1-1-1,0 1 1,0 0-1,1-1 1,-1 1-1,0 0 1,0 0 0,-1 0-1,1 0 1,0 0-1,-1 0 1,1 0-1,-1 0 1,0 0 0,1 0-1,-1 1 1,0-1-1,-1 0 1,1 0-1,-1 3 1,1-2 62,-1 1 1,0 0-1,-1-1 1,1 0-1,-1 1 1,1-1-1,-1 0 1,0 0-1,0 0 1,-1 0-1,1 0 1,-1 0-1,1 0 1,-1-1-1,0 0 0,0 1 1,0-1-1,0 0 1,0 0-1,-5 1 1,-2 1 56,-1-1 0,1-1 0,-1 0 1,1 0-1,-12-1 0,19 0-105,-1-1-1,1 0 1,-1 0-1,1 0 1,0 0-1,-1-1 1,1 1-1,0-1 1,-1 0 0,1 0-1,0 0 1,0 0-1,0 0 1,0-1-1,0 0 1,0 1-1,0-1 1,0 0-1,-3-4 1,5 5-85,1 0 0,-1 0 0,1 1 0,-1-1 0,1 0 0,0 0 0,-1 0 0,1 0 0,0 0 0,0-1-1,0 1 1,0 0 0,0 0 0,0 0 0,0 0 0,0 0 0,0 0 0,0 0 0,0 0 0,1 0 0,-1 0 0,0 0 0,1 0 0,-1 0 0,1 0 0,-1 0 0,1 1 0,0-1 0,-1 0 0,1 0-1,0 0 1,0 1 0,-1-1 0,1 0 0,0 1 0,0-1 0,0 1 0,0-1 0,0 1 0,0-1 0,1 0 0,52-19-6255,-36 14 3467,8-5-4933</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38.177"/>
    </inkml:context>
    <inkml:brush xml:id="br0">
      <inkml:brushProperty name="width" value="0.025" units="cm"/>
      <inkml:brushProperty name="height" value="0.025" units="cm"/>
    </inkml:brush>
  </inkml:definitions>
  <inkml:trace contextRef="#ctx0" brushRef="#br0">145 64 13100,'0'0'8964,"-4"-10"-5954,-12-29-645,16 38-2271,0 0 1,-1 1-1,0-1 0,1 0 0,-1 0 0,1 0 0,-1 0 0,0 1 0,0-1 0,1 0 1,-1 1-1,0-1 0,0 0 0,0 1 0,0-1 0,0 1 0,0 0 0,1-1 0,-1 1 1,0 0-1,0-1 0,0 1 0,-1 0 0,1 0 0,0 0 0,0 0 0,0 0 0,0 0 1,0 0-1,0 0 0,0 0 0,0 1 0,0-1 0,-2 1 0,-23 17 285,18-8-324,1-1 0,0 2-1,0-1 1,1 1 0,1 0 0,0 0-1,-6 19 1,9-23-15,-1 1 0,2 0-1,-1 0 1,1 0 0,0 1 0,1-1 0,0 0 0,0 0-1,1 0 1,0 1 0,0-1 0,4 11 0,-4-16-33,0-1 1,0 1 0,0-1 0,1 0-1,0 1 1,-1-1 0,1 0-1,0 0 1,0 0 0,0 0 0,0 0-1,0-1 1,0 1 0,1 0 0,-1-1-1,0 0 1,1 1 0,-1-1-1,1 0 1,0-1 0,-1 1 0,1 0-1,0-1 1,-1 1 0,1-1 0,0 0-1,0 0 1,0 0 0,-1 0-1,5-1 1,-1 0 10,0 0 0,0 0-1,0-1 1,0 0 0,0 0-1,-1 0 1,1-1 0,0 1 0,-1-1-1,0-1 1,0 1 0,8-8-1,-6 4-3,1-1-1,-2 0 1,1-1-1,-1 1 1,0-1-1,-1-1 1,0 1-1,0-1 1,-1 1-1,-1-1 1,1-1-1,-2 1 1,1 0-1,-1-1 1,-1 1-1,0-16 1,-1 25-14,1 0 0,-1 0 0,-1 0 0,1 0 0,0 0 0,0 0 1,0-1-1,-1 1 0,1 0 0,0 0 0,-1 0 0,1 0 0,-1 0 0,1 0 0,-1 0 0,0 1 0,1-1 0,-1 0 0,0 0 0,1 0 1,-1 1-1,0-1 0,0 0 0,0 1 0,0-1 0,-1 0 0,-1 0-7,0 0-1,0 0 1,1 1-1,-1 0 1,0-1-1,0 1 1,0 0-1,1 0 1,-1 0-1,-4 1 1,-3 1-151,1 1 1,-1 0-1,1 0 1,-1 1 0,-9 4-1,8-2-2498,5-4-3304</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40.419"/>
    </inkml:context>
    <inkml:brush xml:id="br0">
      <inkml:brushProperty name="width" value="0.025" units="cm"/>
      <inkml:brushProperty name="height" value="0.025" units="cm"/>
    </inkml:brush>
  </inkml:definitions>
  <inkml:trace contextRef="#ctx0" brushRef="#br0">88 36 3523,'0'0'430,"-1"-1"0,1 1 0,-1-1 0,1 0-1,-1 1 1,1-1 0,-1 0 0,1 1 0,0-1 0,-1 0-1,1 0 1,0 0 0,0 1 0,-1-1 0,1 0-1,0 0 1,0 0 0,0 1 0,0-1 0,0 0 0,0 0-1,0 0 1,1 0 0,-1 1 0,0-1 0,0 0 0,1 0-1,-1 1 1,0-1 0,1 0 0,-1 0 0,1 0-1,1 0-131,-1 0-1,1 1 0,-1-1 0,1 1 0,-1-1 0,1 1 0,0 0 0,-1-1 0,1 1 0,0 0 1,0 0-1,-1 0 0,1 0 0,2 1 0,3 0 56,0 0 0,0 0 1,0 1-1,-1 0 0,1 0 0,12 7 1,-8-4 52,-11-11 167,0 4-498,-1 1 1,0 0 0,0 0 0,0 0 0,1-1 0,-1 1 0,0 0 0,0 0-1,-1 0 1,1 0 0,0 1 0,0-1 0,0 0 0,-1 0 0,1 1 0,-2-2-1,-4 1 136,0-1 0,0 1 0,0 1 0,0-1 0,0 1 0,0 0 0,0 1 0,0-1 0,-10 3 0,13-1-191,1-1 0,0 1 0,0 0 1,0 0-1,0 0 0,0 0 0,0 1 1,0-1-1,1 1 0,-1 0 0,1-1 1,0 1-1,0 0 0,0 0 1,0 1-1,1-1 0,-1 0 0,1 0 1,-3 8-1,2-5 151,-1 0-115,1 1 0,-1 0-1,1 0 1,1 1 0,-1-1 0,1 0-1,0 1 1,1-1 0,-1 0 0,2 9 0,0-16-43,-1 1 1,1-1-1,0 1 1,0-1-1,-1 1 1,1-1-1,0 1 1,0-1 0,-1 0-1,1 0 1,0 1-1,0-1 1,0 0-1,0 0 1,-1 0-1,1 0 1,0 0 0,0 0-1,0 0 1,0 0-1,-1 0 1,1 0-1,0 0 1,0-1-1,0 1 1,0 0 0,0-1-1,25-9 232,-10 0-190,0-1 0,21-20 0,-32 26 17,1 0-1,-1-1 1,-1 1 0,1-1-1,-1 0 1,1 0-1,-2 0 1,1-1-1,4-11 1,-15 23 288,-3 12-143,8-10-204,1-1 0,0 1 0,1 0 0,0 0 0,0 0 0,0 0 1,1-1-1,0 1 0,0 0 0,1 0 0,0-1 0,5 13 0,-1-6 16,2-1-1,-1 0 1,2-1-1,0 0 1,12 13-1,-19-22-25,0 0-1,0 0 0,0 1 0,-1-1 1,1 1-1,-1-1 0,1 1 1,-1 0-1,0 0 0,0-1 1,0 1-1,0 0 0,-1 0 1,1 0-1,-1 0 0,0 0 1,1 0-1,-1 0 0,-1 0 0,1 0 1,0 0-1,-1 0 0,0 0 1,1 0-1,-1 0 0,0-1 1,-1 1-1,1 0 0,-2 2 1,1-1 0,-1-1 0,1 0 0,-1 0 0,0 0 0,0 0 1,0 0-1,0 0 0,0-1 0,0 0 0,-1 0 0,0 0 0,1 0 1,-1 0-1,0-1 0,0 1 0,1-1 0,-1 0 0,0 0 1,0-1-1,0 1 0,-5-1 0,7 0-3,-9 1 0,0 0 0,0-1 0,0-1 0,1 1 0,-1-2 0,0 0 0,0 0 0,1-1 0,-1 0 0,1-1 0,0 0 0,0 0 0,-12-8 0,22 12-14,0 0-1,-1-1 1,1 1-1,0 0 1,-1 0-1,1 0 1,0-1-1,-1 1 1,1 0-1,0 0 1,0-1-1,-1 1 1,1 0-1,0 0 1,0-1-1,-1 1 1,1 0 0,0-1-1,0 1 1,0-1-1,0 1 1,-1 0-1,1-1 1,0 1-1,0 0 1,0-1-1,0 1 1,0-1-1,0 1 1,0 0-1,0-1 1,0 0-1,13-2-1348,20 5-3611,-31-2 4160,15 0-7252</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41.743"/>
    </inkml:context>
    <inkml:brush xml:id="br0">
      <inkml:brushProperty name="width" value="0.025" units="cm"/>
      <inkml:brushProperty name="height" value="0.025" units="cm"/>
    </inkml:brush>
  </inkml:definitions>
  <inkml:trace contextRef="#ctx0" brushRef="#br0">0 0 12364,'0'0'15630,"0"70"-15085,0-36-449,0 2-32,0-2-32,0-3-32,1-4-128,0-7-1409,-1-7-994,0-8-608</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42.113"/>
    </inkml:context>
    <inkml:brush xml:id="br0">
      <inkml:brushProperty name="width" value="0.025" units="cm"/>
      <inkml:brushProperty name="height" value="0.025" units="cm"/>
    </inkml:brush>
  </inkml:definitions>
  <inkml:trace contextRef="#ctx0" brushRef="#br0">0 16 9545,'0'0'16944,"54"8"-16399,-21-4-417,4-4-224,6 0-1570,1 0-1409,3-13-1249,-4-2-2498</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42.456"/>
    </inkml:context>
    <inkml:brush xml:id="br0">
      <inkml:brushProperty name="width" value="0.025" units="cm"/>
      <inkml:brushProperty name="height" value="0.025" units="cm"/>
    </inkml:brush>
  </inkml:definitions>
  <inkml:trace contextRef="#ctx0" brushRef="#br0">193 0 14798,'0'0'3235,"-9"4"-705,-3 2-2098,0 0 0,1 0 0,0 1 0,0 1 0,1 0 0,0 0 0,0 1 0,1 1 0,0-1 0,-14 22 0,16-22-200,1 1-1,0 1 1,0-1 0,1 1-1,0 0 1,0 1-1,2-1 1,-1 1-1,2 0 1,-1-1-1,2 1 1,-2 24-1,4-35-219,-1 1 0,0-1 0,0 1 0,0-1 0,1 1 0,-1-1 0,1 1 0,-1-1 0,1 0 0,-1 1 0,1-1 0,0 0 0,0 1 0,0-1 0,-1 0 0,1 0 0,1 0 0,-1 0 0,0 0 0,0 0 0,0 0 0,0 0 0,1 0 0,-1 0 0,0-1 0,1 1 0,-1-1 0,1 1 0,-1-1 0,1 1 0,-1-1 0,0 0 0,1 0 0,-1 1 0,1-1 0,0 0 0,-1 0 0,1-1 0,-1 1 0,1 0 0,-1 0 0,0-1 0,1 1 0,1-2 0,4 1 39,-1-1 0,1 0 0,-1-1 0,1 0 0,-1 0 0,0 0 0,0-1 0,8-6 0,-4 1 68,-1 0 0,-1 0 0,1-1-1,-2 0 1,1 0 0,-1-1 0,-1 0 0,0 0 0,0-1 0,-2 0 0,1 0 0,-1 0 0,-1 0 0,0 0 0,-1-1 0,0 0 0,0-15-1,-2 27-109,0 0-1,1 0 0,-1-1 0,0 1 0,0 0 0,0 0 0,0-1 0,-1 1 1,1 0-1,0 0 0,0-1 0,-1 1 0,1 0 0,0 0 0,-1 0 0,0 0 0,1 0 1,-1-1-1,0 1 0,1 0 0,-1 0 0,0 0 0,0 1 0,0-1 0,0 0 1,0 0-1,0 0 0,0 1 0,0-1 0,0 0 0,0 1 0,0-1 0,0 1 1,-1 0-1,1-1 0,0 1 0,0 0 0,0-1 0,-1 1 0,1 0 0,0 0 1,0 0-1,-1 0 0,1 0 0,0 1 0,0-1 0,-1 0 0,1 1 0,0-1 0,-1 1 1,-4 1-22,2 0 0,-1 0 0,0 0 0,0 1 0,1 0 0,-1 0 0,1 0 0,0 0 0,0 1 1,-7 7-1,7-5-215,0 0 0,0 0 1,1 0-1,0 0 1,-5 12-1,3 18-5416,7-28-41,10-5-2178</inkml:trace>
  <inkml:trace contextRef="#ctx0" brushRef="#br0" timeOffset="1">256 249 14478,'0'0'3043,"-4"73"-609,-1-32-32,2-5-1057,1-2-864,2-10-289,0-7-192,0-12-1057,5-5-641,2-13-1665,8-14-4484</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42.831"/>
    </inkml:context>
    <inkml:brush xml:id="br0">
      <inkml:brushProperty name="width" value="0.025" units="cm"/>
      <inkml:brushProperty name="height" value="0.025" units="cm"/>
    </inkml:brush>
  </inkml:definitions>
  <inkml:trace contextRef="#ctx0" brushRef="#br0">1 0 17617,'0'0'13314,"10"3"-13063,5 0-319,0-1 0,0 0 1,0-1-1,1 0 0,-1-1 1,0-1-1,0-1 1,22-4-1,-36 6 61,-1 0 0,1 0 0,-1 0 0,1 0 1,-1 0-1,1 0 0,-1 0 0,1 0 0,-1 0 0,1 0 0,-1 0 1,1 1-1,-1-1 0,1 0 0,-1 0 0,1 1 0,-1-1 0,0 0 1,1 1-1,-1-1 0,1 0 0,-1 1 0,0-1 0,1 0 0,-1 1 1,0-1-1,0 1 0,1-1 0,-1 1 0,0-1 0,0 1 0,0-1 1,1 0-1,-1 1 0,0-1 0,0 1 0,0-1 0,0 1 0,0 0 1,0-1-1,0 1 0,0-1 0,0 1 0,0-1 0,-1 1 0,1-1 1,0 0-1,0 1 0,0-1 0,0 1 0,-1-1 0,1 1 0,-10 31 3,-16 25 101,6-13-378,2 1 1,1 1-1,-10 48 1,23-103-11468,3 8 9803,-4-16-9186</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51.899"/>
    </inkml:context>
    <inkml:brush xml:id="br0">
      <inkml:brushProperty name="width" value="0.025" units="cm"/>
      <inkml:brushProperty name="height" value="0.025" units="cm"/>
    </inkml:brush>
  </inkml:definitions>
  <inkml:trace contextRef="#ctx0" brushRef="#br0">67 2932 10474,'0'0'769,"-9"6"608,1 2-755,5-5-341,0-1-1,0 1 1,0-1-1,0 0 0,0 0 1,-1 0-1,1 0 1,-1 0-1,1-1 1,-1 1-1,-4 0 1,7-2-131,1-1 0,0 1 0,-1-1 1,1 1-1,-1 0 0,1-1 0,0 1 1,-1-1-1,1 1 0,0-1 0,0 1 1,-1-1-1,1 0 0,0 1 0,0-1 1,0 1-1,0-1 0,0 1 0,0-1 1,0 0-1,0 1 0,0-1 0,0 1 1,0-1-1,0 0 0,0 1 1,0-1-1,1 1 0,-1-2 0,4-22 393,13-24-151,2 2 0,1 0 1,3 1-1,39-58 0,-21 34-186,165-260-331,14 10-1,13 9 1,504-513-1,-412 465 72,-253 265 177,-4-3 0,60-111 0,-125 201-92,-1 4-18,-1 0 0,0-1-1,0 1 1,1-1 0,-1 1-1,-1-1 1,1 1 0,0-1 0,-1 0-1,1-3 1,-20 5-728,-34 10-6012,23-9-3458</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43.159"/>
    </inkml:context>
    <inkml:brush xml:id="br0">
      <inkml:brushProperty name="width" value="0.025" units="cm"/>
      <inkml:brushProperty name="height" value="0.025" units="cm"/>
    </inkml:brush>
  </inkml:definitions>
  <inkml:trace contextRef="#ctx0" brushRef="#br0">1 1 8616,'0'0'19635,"51"4"-18706,-24-1-449,-3-2-384,6-1-320,-6 0-1730,0 0-2306,-4 0-1954,0-4-6374</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43.500"/>
    </inkml:context>
    <inkml:brush xml:id="br0">
      <inkml:brushProperty name="width" value="0.025" units="cm"/>
      <inkml:brushProperty name="height" value="0.025" units="cm"/>
    </inkml:brush>
  </inkml:definitions>
  <inkml:trace contextRef="#ctx0" brushRef="#br0">30 29 18001,'0'0'6427,"-5"9"-4152,-16 29-733,21-38-1509,-1 1 0,1 0-1,-1-1 1,1 1-1,0 0 1,-1 0 0,1-1-1,0 1 1,0 0 0,0 0-1,-1 0 1,1 0-1,0-1 1,0 1 0,0 0-1,0 0 1,0 0-1,0-1 1,1 1 0,-1 0-1,0 0 1,0 0-1,1-1 1,-1 1 0,0 0-1,1 0 1,-1-1 0,1 1-1,-1 0 1,1-1-1,-1 1 1,1 0 0,-1-1-1,1 1 1,0-1-1,-1 1 1,1-1 0,0 1-1,-1-1 1,1 1-1,0-1 1,0 0 0,-1 0-1,2 1 1,37 3 2,-35-5-22,4 1-348,0 0 0,-1-1 0,1 0-1,0-1 1,-1 0 0,0 0-1,1 0 1,-1-1 0,12-6-1,-1-2-2841,-1-1-1,19-16 1,9-7-8056,-47 42 18258,0 6-4943,-53 88 7793,34-67-7303,-16 40 1,31-63-2744,2 2 1,0-1-1,0 0 1,1 1-1,1 0 1,0-1-1,0 20 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44.089"/>
    </inkml:context>
    <inkml:brush xml:id="br0">
      <inkml:brushProperty name="width" value="0.025" units="cm"/>
      <inkml:brushProperty name="height" value="0.025" units="cm"/>
    </inkml:brush>
  </inkml:definitions>
  <inkml:trace contextRef="#ctx0" brushRef="#br0">1 5 19859,'0'0'9192,"62"4"-8743,-30-4-353,2 0-96,2 0-1794,-3 0-2722,-1-9-3588</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44.680"/>
    </inkml:context>
    <inkml:brush xml:id="br0">
      <inkml:brushProperty name="width" value="0.025" units="cm"/>
      <inkml:brushProperty name="height" value="0.025" units="cm"/>
    </inkml:brush>
  </inkml:definitions>
  <inkml:trace contextRef="#ctx0" brushRef="#br0">28 11 17969,'0'0'7207,"9"-2"-6321,-4 2-745,64-9 768,-32 15-695,-36-6-222,0 0 0,0 1 0,0-1 0,0 1 0,0 0 0,0-1 0,0 1 0,0 0 1,0-1-1,0 1 0,-1 0 0,1 0 0,0 0 0,-1 0 0,1-1 0,0 1 0,-1 0 0,1 0 0,-1 1 0,1-1 0,-1 0 0,0 0 0,1 2 0,-1-1 25,0 0 1,-1 0-1,1-1 1,0 1-1,-1 0 1,1 0-1,-1 0 0,0-1 1,0 1-1,0 0 1,1-1-1,-2 1 1,1 0-1,0-1 0,0 1 1,0-1-1,-1 0 1,1 1-1,-1-1 1,1 0-1,-1 0 0,1 0 1,-3 1-1,-46 23 1895,36-18-996,-3 3-302,19-4-366,29-2-411,-3-1-109,-21-1 89,0 0 0,0 0 0,1 1 0,-1 0 0,-1 0 1,1 0-1,0 1 0,-1 0 0,10 8 0,-14-10 174,0 0 1,0 1-1,0-1 0,0 0 1,-1 1-1,1 0 0,0-1 1,-1 1-1,0 0 0,0-1 1,0 1-1,0 0 0,0 0 1,-1 0-1,1 0 0,-1 0 1,0 0-1,0 0 0,0 0 1,0 0-1,0 0 1,-1 0-1,1 0 0,-1 0 1,0 0-1,0 0 0,-1 3 1,0-2 102,-1-1 1,1 1 0,-1-1-1,0 1 1,0-1 0,0 0-1,0 0 1,0 0 0,-1-1-1,1 1 1,-1-1 0,0 0 0,0 0-1,1 0 1,-1 0 0,-1-1-1,1 0 1,0 1 0,0-2-1,0 1 1,-7 0 0,-6 1 392,-1 0-1,1-1 1,-34-4 0,49 3-519,1 0-1,0 0 1,0 0-1,0 0 1,0 0-1,0 0 1,0-1 0,0 1-1,0 0 1,-1-1-1,1 1 1,0 0-1,0-1 1,0 0 0,1 1-1,-1-1 1,0 0-1,0 1 1,0-1-1,0 0 1,0 0 0,1 0-1,-1 1 1,0-1-1,1 0 1,-1 0-1,1 0 1,-1 0 0,1 0-1,0 0 1,-1 0-1,1-1 1,0 1-1,-1 0 1,1 0 0,0 0-1,0 0 1,0 0-1,0 0 1,0-1-1,1 1 1,-1 0 0,0 0-1,0 0 1,1 0-1,-1 0 1,0 0-1,1 0 1,-1 0 0,1 0-1,0 0 1,-1 0-1,1 0 1,0 0-1,-1 1 1,1-1 0,0 0-1,0 0 1,0 1-1,0-1 1,0 0-1,0 1 1,0-1 0,0 1-1,0-1 1,1 1-1,54-21-9250,-22 10 2578</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45.024"/>
    </inkml:context>
    <inkml:brush xml:id="br0">
      <inkml:brushProperty name="width" value="0.025" units="cm"/>
      <inkml:brushProperty name="height" value="0.025" units="cm"/>
    </inkml:brush>
  </inkml:definitions>
  <inkml:trace contextRef="#ctx0" brushRef="#br0">168 1 16496,'0'0'3774,"-10"1"-379,1 1-3043,1 0-1,-1 1 1,1 0-1,-1 1 1,1-1-1,0 1 1,0 1-1,1 0 1,-1 0-1,1 0 1,0 1-1,1 0 1,-1 1 0,1-1-1,0 1 1,1 0-1,0 1 1,0-1-1,-7 15 1,11-18-270,-1-1-1,1 1 1,-1 0 0,1-1 0,1 1 0,-1 0 0,0 0 0,1 0 0,0-1-1,0 1 1,0 0 0,0 4 0,1-6-66,-1-1-1,1 1 1,0-1-1,-1 1 1,1-1 0,0 0-1,0 1 1,0-1 0,0 0-1,0 0 1,0 0-1,0 0 1,0 0 0,1 0-1,-1 0 1,0 0-1,1 0 1,-1 0 0,1-1-1,-1 1 1,0-1-1,1 1 1,-1-1 0,1 1-1,0-1 1,-1 0-1,1 0 1,-1 0 0,1 0-1,1 0 1,4 0-1,-1-1 1,0 1-1,0-1 1,0 0-1,0-1 1,0 0-1,0 0 0,0 0 1,-1 0-1,1-1 1,-1 0-1,1 0 1,-1-1-1,0 1 1,0-1-1,-1 0 1,1-1-1,4-4 0,-6 5-5,0 0 0,1 0 0,-2-1 0,1 1 0,0 0 0,-1-1 0,0 0 0,0 1 0,0-1 0,-1 0 0,0 0 0,0 0 0,0 0 0,0 0 0,-1-1 0,0 1 0,0 0 0,0 0 0,-1 0 0,0 0 0,0 0 0,-2-8 0,3 12-30,-1-1 1,0 1-1,1-1 0,-1 0 0,0 1 1,0-1-1,0 1 0,0 0 1,0-1-1,0 1 0,-1 0 0,1 0 1,0 0-1,-1 0 0,1 0 0,0 0 1,-1 0-1,0 0 0,1 0 1,-1 1-1,1-1 0,-1 1 0,0-1 1,1 1-1,-1-1 0,0 1 1,1 0-1,-1 0 0,0 0 0,0 0 1,1 0-1,-1 1 0,0-1 0,1 0 1,-4 2-1,2-1-44,1-1-1,-1 1 1,1 1 0,-1-1 0,1 0-1,0 0 1,0 1 0,0 0-1,-1-1 1,1 1 0,1 0-1,-1 0 1,0 0 0,0 0 0,1 0-1,-1 0 1,1 1 0,0-1-1,0 0 1,0 1 0,0-1 0,-1 5-1,1 18-3160,1-24 2910,0 0 0,0 0 0,1 0 0,-1 0 0,0 0 0,1 0 1,-1 0-1,1 0 0,-1 0 0,1 0 0,0 0 0,-1-1 0,1 1 0,0 0 0,-1-1 0,1 1 0,0 0 0,0-1 0,0 1 0,0-1 1,-1 1-1,2 0 0,19 5-7527</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45.413"/>
    </inkml:context>
    <inkml:brush xml:id="br0">
      <inkml:brushProperty name="width" value="0.025" units="cm"/>
      <inkml:brushProperty name="height" value="0.025" units="cm"/>
    </inkml:brush>
  </inkml:definitions>
  <inkml:trace contextRef="#ctx0" brushRef="#br0">55 262 20371,'0'0'7976,"-31"71"-6407,23-48-704,6-2-641,2-5-160,0-4-640,7-7-801,6-5-962,0-1-1504,0-16-2563,1-5-8681</inkml:trace>
  <inkml:trace contextRef="#ctx0" brushRef="#br0" timeOffset="1">0 1 16239,'0'0'11820,"31"31"-37509</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20.291"/>
    </inkml:context>
    <inkml:brush xml:id="br0">
      <inkml:brushProperty name="width" value="0.025" units="cm"/>
      <inkml:brushProperty name="height" value="0.025" units="cm"/>
    </inkml:brush>
  </inkml:definitions>
  <inkml:trace contextRef="#ctx0" brushRef="#br0">395 88 9705,'0'0'10960,"-4"-9"-8803,2 4-1947,0 0 0,0 1 0,0-1 1,-1 1-1,1 0 0,-1-1 1,0 1-1,-1 0 0,1 1 0,-1-1 1,1 1-1,-1-1 0,0 1 1,0 0-1,-1 1 0,1-1 0,0 1 1,-1 0-1,0 0 0,1 0 1,-1 0-1,-6 0 0,0 1-144,1 0 0,-1 1 0,0 1 0,0 0 0,0 0 0,0 1 0,1 1 0,-1 0 0,1 0 0,-1 1 0,1 0 0,0 1 0,1 0 0,-1 0 0,1 1 0,0 0 0,1 1 0,-1 0 0,1 1 0,1-1 0,-10 13 0,8-10-23,1 0 1,0 0-1,1 1 0,0 0 0,1 0 1,0 1-1,1 0 0,0 0 1,1 0-1,0 1 0,1-1 1,1 1-1,0 0 0,0 0 1,1 0-1,1 0 0,2 24 1,-1-33-28,0-1 1,0 0 0,1 0 0,-1 0-1,1 0 1,0 0 0,-1 0 0,1 0 0,0 0-1,1-1 1,-1 1 0,0-1 0,1 0-1,0 1 1,-1-1 0,1 0 0,0-1-1,0 1 1,0 0 0,0-1 0,0 0 0,1 1-1,-1-1 1,0-1 0,0 1 0,1 0-1,-1-1 1,1 0 0,4 0 0,-1 1 49,0-1 1,0 0-1,0-1 1,0 1-1,-1-1 1,1-1-1,0 1 0,-1-1 1,1 0-1,-1-1 1,0 0-1,1 0 1,-1 0-1,5-4 1,-7 4-7,0 0-1,0 0 1,-1 0 0,1-1 0,-1 1 0,0-1 0,0 0 0,0 0 0,0 0 0,-1 0-1,0 0 1,0-1 0,0 1 0,0 0 0,-1-1 0,0 0 0,1 1 0,-2-1-1,1 0 1,-1 0 0,1 1 0,-2-10 0,1 13-60,0 0 0,-1 1 0,1-1 0,-1 0 0,1 1 0,-1-1 0,1 1 0,-1-1 0,1 1 0,-1-1 0,0 1 0,1-1 0,-1 1 0,0-1 0,1 1 0,-1 0 0,0-1 0,1 1 0,-1 0 0,0 0 0,0 0 0,1-1 0,-1 1 0,0 0 0,0 0 0,0 0 0,1 0 0,-1 0 0,0 0 0,0 1 0,1-1 0,-1 0 0,0 0 0,0 0 0,1 1 0,-1-1 0,0 0 0,-1 2 0,-26 13 0,27-14 0,-1 0 0,1 0 0,0 0 0,-1 1 0,1-1 0,0 0 0,0 1 0,0-1 0,0 1 0,0-1 0,0 1 0,0 0 0,0-1 0,1 1 0,-1 0 0,1-1 0,-1 1 0,1 0 0,0 0 0,0-1 0,-1 1 0,1 0 0,0 0 0,1 0 0,-1-1 0,0 1 0,0 0 0,2 2 0,-1-2 0,1-1 0,0 1 0,0-1 0,0 1 0,0-1 0,0 0 0,0 1 0,0-1 0,0 0 0,1-1 0,-1 1 0,0 0 0,1-1 0,-1 1 0,0-1 0,1 0 0,-1 1 0,1-1 0,3-1 0,13 2 0,1-2 0,0-1 0,-1 0 0,28-7 0,-72 43 0,22-30-805,-1 0-1,2 1 1,-1-1 0,0 0-1,1 1 1,-3 8 0,5-13 626,0 1 0,-1-1 0,1 1 0,0-1 0,0 1 0,0-1 0,0 1 0,0-1 0,0 1 0,0-1 0,0 1 0,0-1 0,0 1 0,0-1 0,1 1 0,-1-1 0,0 0 0,0 1 0,0-1 0,1 1 0,-1-1 0,0 1 0,0-1 0,1 0 0,-1 1 0,0-1 0,1 0 0,0 1 0,0 0-163,0-1 1,1 0-1,-1 1 1,1-1-1,-1 0 1,1 0-1,-1 0 1,1 0-1,-1 0 1,0 0-1,1-1 0,-1 1 1,1 0-1,2-2 1,21-9-11382</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20.664"/>
    </inkml:context>
    <inkml:brush xml:id="br0">
      <inkml:brushProperty name="width" value="0.025" units="cm"/>
      <inkml:brushProperty name="height" value="0.025" units="cm"/>
    </inkml:brush>
  </inkml:definitions>
  <inkml:trace contextRef="#ctx0" brushRef="#br0">50 0 19026,'0'0'3502,"-7"11"-1548,5-9-1760,-27 41 1183,28-41-1332,-1 0 0,1 1 1,0-1-1,0 0 0,0 0 1,0 1-1,0-1 0,1 0 1,-1 1-1,1-1 0,-1 1 1,1-1-1,0 1 0,0-1 0,0 1 1,0-1-1,1 1 0,-1-1 1,1 1-1,-1-1 0,2 4 1,0-5-40,0 1 0,1-1 1,-1 0-1,0 1 0,0-1 1,1 0-1,-1 0 0,1 0 1,-1-1-1,1 1 0,-1-1 1,1 1-1,0-1 1,-1 0-1,1 0 0,0 0 1,-1 0-1,1 0 0,3-2 1,1 2-80,0-1 1,0 0 0,0-1-1,-1 0 1,1 0 0,8-4 0,-9 2 91,0 0 1,-1 0-1,1-1 1,-1 1-1,0-1 1,0 0 0,-1 0-1,1-1 1,-1 0-1,-1 1 1,1-1-1,-1-1 1,0 1 0,0 0-1,0-1 1,-1 1-1,1-8 1,-5 16 274,-4 6-154,0 0 1,0 0 0,1 1-1,-6 11 1,9-16-192,0-1 0,0 1 0,1-1 1,0 1-1,0 0 0,0 0 0,0-1 0,0 1 1,1 0-1,-1 0 0,1 0 0,0 0 0,0 0 1,2 6-1,-1-9-74,-1 0 1,1 0-1,0 0 1,0-1-1,0 1 1,0 0-1,0-1 0,0 1 1,0-1-1,0 1 1,0-1-1,0 1 1,0-1-1,0 0 1,1 1-1,-1-1 1,0 0-1,0 0 0,0 0 1,0 0-1,1 0 1,1 0-1,29-4-2413,-23 0 1620,1 0-1,-1 0 0,0-1 1,-1-1-1,1 1 0,-1-1 1,0-1-1,0 1 1,-1-1-1,0-1 0,7-8 1,22-29-6455</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21.188"/>
    </inkml:context>
    <inkml:brush xml:id="br0">
      <inkml:brushProperty name="width" value="0.025" units="cm"/>
      <inkml:brushProperty name="height" value="0.025" units="cm"/>
    </inkml:brush>
  </inkml:definitions>
  <inkml:trace contextRef="#ctx0" brushRef="#br0">139 0 9993,'0'0'9791,"-8"9"-7090,-7 10-1709,0 1 0,1 0-1,2 1 1,0 1 0,-11 26 0,19-37-858,-1 0 1,2 0 0,-1 0-1,1 0 1,1 0 0,0 1-1,1-1 1,0 1 0,1 0-1,0-1 1,1 1-1,0-1 1,1 1 0,4 14-1,-6-24-152,1 0-1,0 1 0,-1-1 0,1 0 0,1 1 1,-1-1-1,0 0 0,0 0 0,1 0 0,-1 0 0,1 0 1,0-1-1,-1 1 0,1 0 0,0-1 0,0 1 0,0-1 1,3 2-1,-4-5 61,0-1 1,-1 1-1,1-1 1,-1 1-1,0-1 1,0 1-1,1-1 1,-2 1-1,1-6 1,0 5-14,-1-6-10,0 0 0,-1 0 1,1 0-1,-2 0 1,-4-12-1,6 17-27,-1-1 0,0 1 0,0 0-1,0 0 1,-1 0 0,1 0 0,-1 0 0,0 1 0,0-1 0,0 1 0,0 0-1,-6-4 1,9 7 0,-1 0 1,1 0-1,0 0 0,0 0 0,0 0 0,-1 0 1,1 1-1,0-1 0,0 0 0,0 0 0,0 0 0,-1 0 1,1 0-1,0 1 0,0-1 0,0 0 0,0 0 1,0 0-1,0 1 0,-1-1 0,1 0 0,0 0 0,0 0 1,0 1-1,0-1 0,0 0 0,0 0 0,0 1 1,0-1-1,0 0 0,0 0 0,0 0 0,0 1 0,0-1 1,0 0-1,0 0 0,0 1 0,1-1 0,-1 0 1,0 0-1,0 0 0,0 1 0,0-1 0,0 0 1,0 0-1,0 0 0,1 0 0,-1 1 0,0-1 0,0 0 1,7 16-75,-2-12 88,1 0 0,0 0-1,-1-1 1,1 0 0,0 0 0,0 0 0,1-1 0,-1 0-1,1 0 1,-1-1 0,1 1 0,-1-1 0,1-1 0,10 1 0,-11-1 2,-1 0 0,0-1 0,0 1 1,0-1-1,1 0 0,-1-1 1,0 1-1,9-5 0,-12 5-5,0 0 1,0 0-1,0 0 0,-1 0 1,1-1-1,0 1 0,-1-1 1,1 1-1,-1-1 0,0 1 0,1-1 1,-1 0-1,0 0 0,0 0 1,0 0-1,0 0 0,-1 0 0,1 0 1,0 0-1,-1 0 0,1-3 1,-20 37 844,18-30-842,0 1 0,1-1 0,-1 0 0,0 1 0,1-1 0,-1 0 0,1 1 0,0-1 0,0 1 0,0-1 0,0 0 0,0 1 0,1-1 0,-1 1 0,1-1 0,-1 0 0,1 1 0,0-1 0,0 0 0,0 0 0,0 1 0,0-1 0,0 0 0,1 0 0,-1 0-1,1-1 1,0 1 0,-1 0 0,3 1 0,2 0 3,0-1 0,0 0 0,0 0 0,1 0 0,-1-1 0,0 0 0,1 0 0,-1-1 0,0 1 0,8-2 0,-7 1 74,-1 0 0,0-1-1,0 0 1,0 0 0,0 0 0,0-1-1,9-3 1,-13 4-69,-1 1-1,0-1 1,0 1-1,0-1 1,0 0-1,0 1 1,-1-1-1,1 0 1,0 0-1,0 0 1,0 1-1,-1-1 1,1 0-1,0 0 1,-1 0-1,1 0 1,-1 0-1,1 0 1,-1-1-1,1 1 1,-1 0-1,0 0 1,0 0-1,1 0 1,-1 0-1,0-1 1,0 1-1,0 0 1,0 0-1,0 0 1,-1 0-1,1-1 1,0 1-1,0 0 1,-1 0-1,1 0 1,-1 0-1,1 0 1,-1 0-1,1 0 1,-1 0-1,0 0 1,1 0-1,-1 0 1,0 0-1,0 1 1,0-1-1,-1-1 1,-24-23-14,-8-12 0,71 39 0,-20 2-888,0-1 0,1 0-1,0-1 1,-1-1 0,1-1 0,0 0 0,22-4 0,-2-7-6773</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21.932"/>
    </inkml:context>
    <inkml:brush xml:id="br0">
      <inkml:brushProperty name="width" value="0.025" units="cm"/>
      <inkml:brushProperty name="height" value="0.025" units="cm"/>
    </inkml:brush>
  </inkml:definitions>
  <inkml:trace contextRef="#ctx0" brushRef="#br0">5 1 17457,'0'0'9897,"-1"9"-9086,-2 32-288,3-40-500,0 0-1,0 0 0,0 1 0,1-1 1,-1 0-1,0 0 0,1 0 0,-1 0 1,1 0-1,-1 0 0,1 0 0,0 0 1,-1-1-1,1 1 0,0 0 0,0 0 1,-1 0-1,1-1 0,0 1 0,0 0 1,0-1-1,0 1 0,0-1 0,0 1 1,0-1-1,0 1 0,0-1 0,0 0 1,0 0-1,0 1 0,0-1 0,1 0 1,-1 0-1,0 0 0,0 0 0,0 0 0,0 0 1,2-1-1,42-5 600,-5-11-427,-36 14-102,1 0-1,0 0 0,0 1 1,1 0-1,-1 0 0,0 0 0,1 0 1,-1 1-1,1 0 0,-1 0 1,1 1-1,0 0 0,-1 0 1,9 0-1,-13 1-85,0 0 0,0 0 0,0-1 0,0 1 0,0 0 0,0 0 0,0 0 0,0 0 0,0 0 0,0 0 0,-1 1 0,1-1 0,0 0 0,-1 0 0,1 0 0,-1 1 1,0-1-1,1 0 0,-1 1 0,0-1 0,0 0 0,1 1 0,-1 1 0,-1-2 2,1 0 0,0 1 0,0-1 1,0 0-1,0 0 0,1 0 0,-1 0 0,0 0 1,0 0-1,1 0 0,-1 0 0,0 0 0,1 0 1,-1 0-1,1 0 0,0 0 0,-1 0 1,1 0-1,0 0 0,-1 0 0,1 0 0,0-1 1,0 1-1,0 0 0,0 0 0,0-1 0,0 1 1,0-1-1,0 1 0,0-1 0,0 1 1,0-1-1,0 0 0,2 1 0,61-9-1509,-1-10-4874,-12 4-4490,-27 8 2414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52.691"/>
    </inkml:context>
    <inkml:brush xml:id="br0">
      <inkml:brushProperty name="width" value="0.025" units="cm"/>
      <inkml:brushProperty name="height" value="0.025" units="cm"/>
    </inkml:brush>
  </inkml:definitions>
  <inkml:trace contextRef="#ctx0" brushRef="#br0">5 1 18353,'0'0'6631,"2"64"-5542,-4-28-192,-1 5-513,1-1-256,2-4-96,0 0 0,1-5-192,6-5-705,1-6-736,-6-7-610,-2-8-1152</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22.497"/>
    </inkml:context>
    <inkml:brush xml:id="br0">
      <inkml:brushProperty name="width" value="0.025" units="cm"/>
      <inkml:brushProperty name="height" value="0.025" units="cm"/>
    </inkml:brush>
  </inkml:definitions>
  <inkml:trace contextRef="#ctx0" brushRef="#br0">78 282 10090,'0'0'14579,"-10"4"-14606,4-2 28,-1 1 1,1 0-1,0 0 1,0 1-1,-8 6 1,12-9-5,0 0 1,1 1 0,-1-1 0,0 1 0,1 0-1,-1-1 1,1 1 0,0 0 0,0 0-1,0 0 1,0 0 0,0 0 0,0 0 0,0 0-1,0 0 1,1 0 0,-1 0 0,1 0 0,0 1-1,0-1 1,0 0 0,0 0 0,0 0-1,0 1 1,0-1 0,1 0 0,0 4 0,0-5-15,0 0 1,0-1-1,0 1 1,0 0-1,0-1 1,0 1-1,0-1 1,0 1-1,0-1 1,0 1-1,0-1 1,0 0-1,0 1 0,0-1 1,0 0-1,1 0 1,-1 0-1,0 0 1,0 0-1,0 0 1,2-1-1,26-3-399,-19 0 64,1-1-1,-1 1 1,0-2 0,-1 0-1,1 0 1,-1 0-1,0-2 1,-1 1-1,0-1 1,0 0 0,0 0-1,-1-1 1,0 0-1,-1 0 1,5-11 0,4-7 272,-1-1 0,-1-1 0,-2 0 0,9-37 0,-17 56 280,0 1 530,-1-1 0,0 0 0,0 0 0,0-10-1,-13 25 2507,3 6-2946,1 0 1,-1 0-1,2 0 1,0 1 0,0 0-1,1 0 1,1 1-1,0 0 1,0-1 0,1 1-1,1 0 1,0 1-1,1-1 1,1 0 0,0 16-1,1-28-279,-1 1-1,0 0 0,1 0 1,0 0-1,-1 0 1,1-1-1,0 1 0,0 0 1,0-1-1,0 1 0,0 0 1,0-1-1,1 0 1,1 3-1,-2-3-19,0 0 0,0 0 0,0 0 1,0 1-1,0-1 0,0 0 0,0 1 0,0-1 0,0 0 1,-1 1-1,1-1 0,-1 1 0,1-1 0,-1 1 0,1-1 0,-1 4 1,21-31 2736,20-42-2464,76-97 0,-107 156-2904,-9 15-3472,-14 18-5667,6-18 4828</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22.849"/>
    </inkml:context>
    <inkml:brush xml:id="br0">
      <inkml:brushProperty name="width" value="0.025" units="cm"/>
      <inkml:brushProperty name="height" value="0.025" units="cm"/>
    </inkml:brush>
  </inkml:definitions>
  <inkml:trace contextRef="#ctx0" brushRef="#br0">1 0 15855,'0'0'15631,"53"49"-15567,-43-41-160,-4-1-897,2 2-769,-5 0-1121,-3-3-896</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23.198"/>
    </inkml:context>
    <inkml:brush xml:id="br0">
      <inkml:brushProperty name="width" value="0.025" units="cm"/>
      <inkml:brushProperty name="height" value="0.025" units="cm"/>
    </inkml:brush>
  </inkml:definitions>
  <inkml:trace contextRef="#ctx0" brushRef="#br0">102 0 13741,'0'0'11627,"-15"50"-10698,8-17-577,-1 5-160,5-2-63,0 5-65,3-6 0,0-2-417,0-6-1376,0-5-866,0-8-1184,1-10-1570</inkml:trace>
  <inkml:trace contextRef="#ctx0" brushRef="#br0" timeOffset="1">1 135 10474,'0'0'13965,"79"-17"-13869,-45 28-480,3-2-3172,-6-3-8679</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23.842"/>
    </inkml:context>
    <inkml:brush xml:id="br0">
      <inkml:brushProperty name="width" value="0.025" units="cm"/>
      <inkml:brushProperty name="height" value="0.025" units="cm"/>
    </inkml:brush>
  </inkml:definitions>
  <inkml:trace contextRef="#ctx0" brushRef="#br0">24 0 15246,'0'0'5702,"-1"12"-4314,-8 103 1485,-4 115 927,13-81-3368,27 206 1,-8-165 704,-10 320-1,-10-311-639,5-146-347,-4-52-156,0 0-1,0 0 1,0 0 0,0 0-1,0 0 1,0 0 0,1 0-1,-1 0 1,0 0 0,1 0-1,-1 0 1,0 0 0,1 0-1,-1 0 1,1 0 0,0 0-1,-1 0 1,1 0 0,0 0-1,-1-1 1,1 1 0,0 0-1,0-1 1,0 1 0,0 0-1,0-1 1,0 1 0,0-1-1,0 1 1,0-1-1,0 0 1,0 1 0,0-1-1,0 0 1,0 0 0,0 0-1,0 0 1,0 0 0,0 0-1,0 0 1,0 0 0,2 0-1,-1-2-266,-1 1-1,1 0 0,-1 0 1,1-1-1,-1 1 0,1-1 1,-1 1-1,0-1 0,0 0 0,0 1 1,0-1-1,0 0 0,0 0 1,-1 0-1,1 0 0,0-2 0,1 0-608,8-28-7078</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24.671"/>
    </inkml:context>
    <inkml:brush xml:id="br0">
      <inkml:brushProperty name="width" value="0.025" units="cm"/>
      <inkml:brushProperty name="height" value="0.025" units="cm"/>
    </inkml:brush>
  </inkml:definitions>
  <inkml:trace contextRef="#ctx0" brushRef="#br0">0 202 5285,'0'0'14371,"14"1"-12930,145 6 1932,166-16 0,174-36-1893,-227 18-1645,-19 3-5,701-38 1579,-924 63-1306,32-2 77,-59 0-999,0 0 0,0-1 1,-1 1-1,1-1 1,-1 0-1,1 0 1,-1 1-1,0-2 0,1 1 1,-1 0-1,3-4 1,-1 1-2390,7-8-5729</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25.007"/>
    </inkml:context>
    <inkml:brush xml:id="br0">
      <inkml:brushProperty name="width" value="0.025" units="cm"/>
      <inkml:brushProperty name="height" value="0.025" units="cm"/>
    </inkml:brush>
  </inkml:definitions>
  <inkml:trace contextRef="#ctx0" brushRef="#br0">1 4 20339,'0'0'6855,"11"-2"-6103,14 1-540,0 1 0,-1 1 0,1 1-1,-1 1 1,0 1 0,0 1 0,0 2-1,40 15 1,-63-21-192,0-1-1,1 1 0,-1 0 0,0-1 1,1 1-1,-1 0 0,0 0 1,0 0-1,0 0 0,0 0 1,0 0-1,0 0 0,0 1 0,0-1 1,0 0-1,-1 0 0,1 1 1,0-1-1,-1 1 0,1-1 0,-1 0 1,0 1-1,1-1 0,-1 1 1,0-1-1,0 1 0,0-1 1,0 1-1,0-1 0,0 1 0,0-1 1,-1 1-1,1-1 0,0 1 1,-1-1-1,1 1 0,-1-1 1,0 0-1,1 1 0,-1-1 0,0 0 1,0 0-1,0 1 0,0-1 1,0 0-1,-2 2 0,-7 8 466,-1 0 0,0-1 0,-22 16 1,21-17-478,-79 71 133,56-41-6666</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25.667"/>
    </inkml:context>
    <inkml:brush xml:id="br0">
      <inkml:brushProperty name="width" value="0.025" units="cm"/>
      <inkml:brushProperty name="height" value="0.025" units="cm"/>
    </inkml:brush>
  </inkml:definitions>
  <inkml:trace contextRef="#ctx0" brushRef="#br0">1 224 10250,'0'0'13143,"12"0"-11366,2-1-1422,1-1-1,-1 0 0,0-1 0,0 0 0,0-1 0,0-1 0,-1 0 0,0-1 1,0 0-1,0-1 0,16-12 0,-10 5-188,-1 0 0,-1-1 0,0-1 0,-1-1 1,0 0-1,-2-1 0,20-31 0,-33 89-235,0-28 143,0-1 0,1 0 1,0 0-1,1-1 0,0 1 1,0 0-1,1-1 0,8 14 1,-10-19-223,1 0 1,1-1-1,-1 1 0,1-1 1,0 0-1,0 0 1,8 7-1,-8-9-392,-1 0 0,1 0 0,-1 0-1,1 0 1,0-1 0,-1 1 0,1-1 0,0 0 0,0 0 0,0 0 0,8-1-1,8 1-7963</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26.359"/>
    </inkml:context>
    <inkml:brush xml:id="br0">
      <inkml:brushProperty name="width" value="0.025" units="cm"/>
      <inkml:brushProperty name="height" value="0.025" units="cm"/>
    </inkml:brush>
  </inkml:definitions>
  <inkml:trace contextRef="#ctx0" brushRef="#br0">1 0 18546,'0'0'9192,"8"9"-8797,29 27-171,-34-34-264,-1 0 0,1 0-1,0 0 1,0 0 0,0-1-1,0 1 1,0-1 0,0 0-1,0 0 1,0 0 0,0 0-1,1-1 1,-1 1-1,0-1 1,0 0 0,1 0-1,-1 0 1,0 0 0,1-1-1,-1 1 1,0-1 0,0 0-1,4-1 1,3-2-1300,-1-1 0,0 1 1,0-2-1,0 1 0,9-9 0,-14 11 205,-4 3 1129,0-1 1,0 1 0,0 0-1,1 0 1,-1 0 0,0 0 0,0 0-1,0 0 1,0-1 0,0 1-1,0 0 1,1 0 0,-1 0 0,0 0-1,0 0 1,0 0 0,0 0-1,0 0 1,1 0 0,-1 0 0,0 0-1,0 0 1,0 0 0,0 0-1,1 0 1,-1 0 0,0 0 0,0 0-1,0 0 1,0 0 0,0 0-1,1 0 1,-1 0 0,0 0 0,0 0-1,0 0 1,0 1 0,0-1-1,1 0 1,-1 0 0,0 0 0,0 0-1,0 0 1,0 0 0,0 0-1,0 1 1,0-1 0,0 0 0,1 0-1,-1 0 1,0 0 0,0 0-1,0 1 1,0 13 836,-7 19 1597,-27 41 142,25-60-2013,2 1 1,0 0-1,0 1 0,1-1 1,1 1-1,1 1 0,0-1 1,-1 20-1,9-36-1074,7-10-844,6-12-2767,-3-6-2363,1-6-5238</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26.728"/>
    </inkml:context>
    <inkml:brush xml:id="br0">
      <inkml:brushProperty name="width" value="0.025" units="cm"/>
      <inkml:brushProperty name="height" value="0.025" units="cm"/>
    </inkml:brush>
  </inkml:definitions>
  <inkml:trace contextRef="#ctx0" brushRef="#br0">18 0 18289,'0'0'9449,"-15"68"-9193,12-38-127,3-4-97,0-3-577,0-6-512,4-7-384,3-6-609,0-4-641,-4-2-288,-3-13-3170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27.076"/>
    </inkml:context>
    <inkml:brush xml:id="br0">
      <inkml:brushProperty name="width" value="0.025" units="cm"/>
      <inkml:brushProperty name="height" value="0.025" units="cm"/>
    </inkml:brush>
  </inkml:definitions>
  <inkml:trace contextRef="#ctx0" brushRef="#br0">1 14 17521,'0'0'4185,"9"-2"-3048,106-8 1347,-103 9-2355,0 1 0,0 0 0,0 1 0,0 0 0,-1 1 1,1 0-1,0 1 0,17 7 0,-27-9-78,0 0 0,0 0 1,0 0-1,0 0 0,0 0 0,0 1 0,-1-1 0,1 1 1,0-1-1,-1 1 0,1 0 0,-1 0 0,1 0 1,-1-1-1,0 1 0,0 1 0,0-1 0,0 0 0,0 0 1,0 0-1,-1 0 0,1 1 0,-1-1 0,1 0 1,-1 0-1,0 1 0,0-1 0,0 0 0,0 1 0,-1-1 1,1 0-1,0 0 0,-2 4 0,0-1 203,0 0-1,-1 0 0,1 0 1,-1 0-1,0 0 0,-1-1 1,1 1-1,-1-1 1,0 0-1,0 0 0,0 0 1,-8 5-1,-10 5 115,-1-1 0,0-1 0,-26 10 0,35-17-1031,0 0 0,0-1 0,-27 4 0,24-8-3922,7-2-3076</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53.051"/>
    </inkml:context>
    <inkml:brush xml:id="br0">
      <inkml:brushProperty name="width" value="0.025" units="cm"/>
      <inkml:brushProperty name="height" value="0.025" units="cm"/>
    </inkml:brush>
  </inkml:definitions>
  <inkml:trace contextRef="#ctx0" brushRef="#br0">1 91 16496,'0'0'9192,"50"6"-7462,2-6-289,9 0-512,8-6-480,2-8-257,0-4-96,-10-1-64,-10 4 0,-12 3-737,-10 4-928,-12 4-1346,-12 3-961</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27.473"/>
    </inkml:context>
    <inkml:brush xml:id="br0">
      <inkml:brushProperty name="width" value="0.025" units="cm"/>
      <inkml:brushProperty name="height" value="0.025" units="cm"/>
    </inkml:brush>
  </inkml:definitions>
  <inkml:trace contextRef="#ctx0" brushRef="#br0">0 1 20724,'0'0'8488,"64"22"-8392,-43-11-32,3 2-1089,-3-6-1666,0-3-1088,-2-4-1442,-4 0-5285</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27.808"/>
    </inkml:context>
    <inkml:brush xml:id="br0">
      <inkml:brushProperty name="width" value="0.025" units="cm"/>
      <inkml:brushProperty name="height" value="0.025" units="cm"/>
    </inkml:brush>
  </inkml:definitions>
  <inkml:trace contextRef="#ctx0" brushRef="#br0">133 1 12908,'0'0'6695,"-32"56"-3941,12-21-95,-4 5-1122,2-3-544,4 1-64,4-8-609,12-5-512,2-16-2755,16-21-21268</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28.773"/>
    </inkml:context>
    <inkml:brush xml:id="br0">
      <inkml:brushProperty name="width" value="0.025" units="cm"/>
      <inkml:brushProperty name="height" value="0.025" units="cm"/>
    </inkml:brush>
  </inkml:definitions>
  <inkml:trace contextRef="#ctx0" brushRef="#br0">1 1645 8648,'0'0'3908,"10"-8"-1629,135-132 2598,87-75-2771,-225 210-2091,685-580-131,-575 470 559,293-263-86,-311 294-326,29-24 734,-113 102-1037,-12 6-5179</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29.506"/>
    </inkml:context>
    <inkml:brush xml:id="br0">
      <inkml:brushProperty name="width" value="0.025" units="cm"/>
      <inkml:brushProperty name="height" value="0.025" units="cm"/>
    </inkml:brush>
  </inkml:definitions>
  <inkml:trace contextRef="#ctx0" brushRef="#br0">0 0 12172,'0'0'13260,"13"59"-12139,-4-46-576,3 0-385,3-4-64,3-6-1441,2-3-1410,-1 0-1345,1-10-2722</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29.844"/>
    </inkml:context>
    <inkml:brush xml:id="br0">
      <inkml:brushProperty name="width" value="0.025" units="cm"/>
      <inkml:brushProperty name="height" value="0.025" units="cm"/>
    </inkml:brush>
  </inkml:definitions>
  <inkml:trace contextRef="#ctx0" brushRef="#br0">68 0 13132,'0'0'6278,"-22"50"-3939,12-26-962,-1 5-512,2 0-193,0 1-351,5-4-225,2-2-64,2-9-1506,0-7-1985,6-7-1442,5-1-3202</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30.211"/>
    </inkml:context>
    <inkml:brush xml:id="br0">
      <inkml:brushProperty name="width" value="0.025" units="cm"/>
      <inkml:brushProperty name="height" value="0.025" units="cm"/>
    </inkml:brush>
  </inkml:definitions>
  <inkml:trace contextRef="#ctx0" brushRef="#br0">25 1 9577,'0'0'15791,"-18"69"-15695,13-48-160,3-2-1153,2-6-641,0-3-128,0-7-96</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30.564"/>
    </inkml:context>
    <inkml:brush xml:id="br0">
      <inkml:brushProperty name="width" value="0.025" units="cm"/>
      <inkml:brushProperty name="height" value="0.025" units="cm"/>
    </inkml:brush>
  </inkml:definitions>
  <inkml:trace contextRef="#ctx0" brushRef="#br0">0 59 16271,'0'0'5830,"5"-8"-3609,-3 4-2111,0 1 0,0-1 0,0 1 1,1 0-1,-1 0 0,1 0 0,0 0 1,0 0-1,0 1 0,0-1 1,0 1-1,1 0 0,-1 0 0,1 0 1,-1 1-1,1-1 0,0 1 0,0 0 1,-1 0-1,1 0 0,0 0 0,0 0 1,0 1-1,0 0 0,8 1 0,-8-2-117,0 2-1,0-1 0,0 0 1,0 1-1,0-1 0,0 1 0,0 1 1,0-1-1,0 0 0,0 1 1,0 0-1,-1 0 0,1 0 1,-1 0-1,4 3 0,-5-3 36,-1 0 1,1 0-1,0 0 0,-1 1 1,1-1-1,-1 0 0,0 1 0,0-1 1,0 1-1,0 0 0,0-1 0,-1 1 1,1 0-1,-1-1 0,1 1 0,-1 0 1,0 0-1,0-1 0,0 1 1,-1 0-1,1-1 0,-1 1 0,-1 4 1,0-3 99,1-1 0,-1 1 1,0-1-1,-1 0 1,1 0-1,-1 0 1,1-1-1,-1 1 1,0 0-1,0-1 1,0 0-1,0 0 0,0 0 1,0 0-1,-1 0 1,1 0-1,-6 1 1,-63 19 900,45-17-1937,22-5-2452,16-5-892,10-4-1332,4-1-1692</inkml:trace>
  <inkml:trace contextRef="#ctx0" brushRef="#br0" timeOffset="1">248 137 17681,'0'0'12075,"70"-12"-11979,-47 4-1281,0 2-993,-5 1-865,-6 3-512,-5 2-1122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30.932"/>
    </inkml:context>
    <inkml:brush xml:id="br0">
      <inkml:brushProperty name="width" value="0.025" units="cm"/>
      <inkml:brushProperty name="height" value="0.025" units="cm"/>
    </inkml:brush>
  </inkml:definitions>
  <inkml:trace contextRef="#ctx0" brushRef="#br0">1 66 12075,'0'0'14126,"69"-23"-13966,-45 12-288,-3 2-1346,-3 1-1761,-6 1-1922,0-1-5605</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31.273"/>
    </inkml:context>
    <inkml:brush xml:id="br0">
      <inkml:brushProperty name="width" value="0.025" units="cm"/>
      <inkml:brushProperty name="height" value="0.025" units="cm"/>
    </inkml:brush>
  </inkml:definitions>
  <inkml:trace contextRef="#ctx0" brushRef="#br0">19 33 12460,'0'0'14040,"-4"9"-13789,-11 26-278,15-34-1,0-1-1,0 1 1,0-1 0,0 0-1,1 1 1,-1-1 0,0 1-1,0-1 1,0 1 0,0-1-1,1 0 1,-1 1 0,0-1-1,0 0 1,1 1 0,-1-1-1,0 1 1,0-1 0,1 0-1,-1 0 1,1 1 0,-1-1-1,0 0 1,1 0 0,-1 1-1,0-1 1,1 0 0,-1 0-1,1 0 1,-1 0 0,1 0-1,-1 1 1,0-1-1,1 0 1,-1 0 0,1 0-1,-1 0 1,1 0 0,-1 0-1,1-1 1,-1 1 0,0 0-1,1 0 1,0 0 0,21-4-1099,-15 1 831,-1 0 1,0-1 0,0 1 0,0-1-1,-1-1 1,1 1 0,-1-1-1,7-8 1,-6 7-74,0-1-1,0 1 0,1 1 1,13-9-1,-20 16 460,0 1-1,0-1 1,0 0-1,0 1 1,-1-1-1,1 1 1,-1-1-1,0 0 1,1 0-1,-1 1 1,0-1-1,-2 3 1,-25 46 1536,19-38-994,1 1 0,0 0 1,1 1-1,1 0 0,0 0 0,1 0 0,-5 29 1,10-44-647,0 0 0,0 1 0,-1-1 0,1 0 0,0 1 0,0-1 0,0 1-1,0-1 1,0 0 0,0 1 0,0-1 0,1 0 0,-1 1 0,0-1 0,0 0 0,0 1 0,0-1 0,0 0 0,0 1 0,1-1 0,-1 0 0,0 1 0,0-1 0,1 0 0,-1 1 0,0-1 0,0 0 0,1 0 0,-1 0 0,0 1 0,1-1 0,-1 0 0,0 0 0,1 0 0,-1 0 0,0 1 0,1-1 0,-1 0 0,0 0 0,1 0 0,-1 0 0,0 0 0,1 0 0,-1 0 0,1 0 0,-1 0 0,0 0 0,1 0 0,-1 0 0,0 0 0,1-1 0,-1 1 0,0 0 0,1 0 0,-1 0 0,1-1 0,18-13-4761,-6-4-3029</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32.501"/>
    </inkml:context>
    <inkml:brush xml:id="br0">
      <inkml:brushProperty name="width" value="0.025" units="cm"/>
      <inkml:brushProperty name="height" value="0.025" units="cm"/>
    </inkml:brush>
  </inkml:definitions>
  <inkml:trace contextRef="#ctx0" brushRef="#br0">1 825 1730,'0'0'18171,"10"-6"-16553,372-169 2586,24 22-4361,-239 96 487,155-61 322,-99 30-609,10-4 42,-140 48-64,150-48 1,-236 95-138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7:37:04.809"/>
    </inkml:context>
    <inkml:brush xml:id="br0">
      <inkml:brushProperty name="width" value="0.025" units="cm"/>
      <inkml:brushProperty name="height" value="0.025" units="cm"/>
    </inkml:brush>
  </inkml:definitions>
  <inkml:trace contextRef="#ctx0" brushRef="#br0">0 0 23638,'0'0'8392</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53.377"/>
    </inkml:context>
    <inkml:brush xml:id="br0">
      <inkml:brushProperty name="width" value="0.025" units="cm"/>
      <inkml:brushProperty name="height" value="0.025" units="cm"/>
    </inkml:brush>
  </inkml:definitions>
  <inkml:trace contextRef="#ctx0" brushRef="#br0">0 159 16560,'0'0'11338,"90"-9"-10185,-37-13-480,7-4-353,4 2-256,-3 1-31,-7 2-1123,-9 3-4355,-4 2-5829</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33.160"/>
    </inkml:context>
    <inkml:brush xml:id="br0">
      <inkml:brushProperty name="width" value="0.025" units="cm"/>
      <inkml:brushProperty name="height" value="0.025" units="cm"/>
    </inkml:brush>
  </inkml:definitions>
  <inkml:trace contextRef="#ctx0" brushRef="#br0">0 1 15375,'0'0'9128,"1"52"-8039,5-37-192,2-2-513,3-3-287,4-3-1,3-5-96,-2-2-449,2 0-576,-1-1-672,-3-8-738,-1-3-800,-3 1-2786,0-2-3012</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33.513"/>
    </inkml:context>
    <inkml:brush xml:id="br0">
      <inkml:brushProperty name="width" value="0.025" units="cm"/>
      <inkml:brushProperty name="height" value="0.025" units="cm"/>
    </inkml:brush>
  </inkml:definitions>
  <inkml:trace contextRef="#ctx0" brushRef="#br0">74 0 11179,'0'0'12363,"-42"69"-11402,31-44-96,3-2-481,0 1-288,3 0-64,5-5-288,0-4-1249,0-6-1026,3 0-1408,5-9-4293</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33.879"/>
    </inkml:context>
    <inkml:brush xml:id="br0">
      <inkml:brushProperty name="width" value="0.025" units="cm"/>
      <inkml:brushProperty name="height" value="0.025" units="cm"/>
    </inkml:brush>
  </inkml:definitions>
  <inkml:trace contextRef="#ctx0" brushRef="#br0">42 1 14734,'0'0'6118,"-35"67"-4997,29-46-352,6-2-385,0-3-192,0-4-192,2-5-1441,3-2-641,-1-5-769</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34.220"/>
    </inkml:context>
    <inkml:brush xml:id="br0">
      <inkml:brushProperty name="width" value="0.025" units="cm"/>
      <inkml:brushProperty name="height" value="0.025" units="cm"/>
    </inkml:brush>
  </inkml:definitions>
  <inkml:trace contextRef="#ctx0" brushRef="#br0">5 47 11179,'0'0'11893,"12"-7"-10942,-2 1-818,1 0 1,0 1-1,0 1 1,0 0-1,0 0 0,1 1 1,0 0-1,-1 1 1,22-1-1,-23 3-153,-1 1 0,0 0 0,0 0 0,0 1 0,0 0 0,0 1 0,14 5 0,-21-7 60,0 0 0,0 0-1,0 0 1,0 0 0,-1 0-1,1 0 1,0 0-1,-1 1 1,1-1 0,-1 1-1,1-1 1,-1 1 0,0-1-1,1 1 1,-1 0 0,0 0-1,0 0 1,0-1 0,-1 1-1,1 0 1,0 0 0,-1 0-1,1 0 1,-1 1 0,0-1-1,0 0 1,1 0 0,-2 0-1,1 0 1,0 0 0,0 0-1,0 0 1,-1 0 0,1 0-1,-1 0 1,0 0-1,0 0 1,0 0 0,0 0-1,0 0 1,-1 2 0,-2 1 161,0 1 0,-1-1 0,0 1 1,1-1-1,-2-1 0,1 1 0,0-1 1,-1 0-1,0 0 0,0 0 0,-11 4 1,-79 28 257,73-29-397,-16 4-401,14-8-2920,22-4-654,3-5-1527</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34.561"/>
    </inkml:context>
    <inkml:brush xml:id="br0">
      <inkml:brushProperty name="width" value="0.025" units="cm"/>
      <inkml:brushProperty name="height" value="0.025" units="cm"/>
    </inkml:brush>
  </inkml:definitions>
  <inkml:trace contextRef="#ctx0" brushRef="#br0">19 0 15791,'0'0'4740,"-18"58"-4227,18-36-225,0-1-64,0 0-128,0 1-96,0-4-1249,0 0-640,3-1-1603,-1-1-4099</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34.910"/>
    </inkml:context>
    <inkml:brush xml:id="br0">
      <inkml:brushProperty name="width" value="0.025" units="cm"/>
      <inkml:brushProperty name="height" value="0.025" units="cm"/>
    </inkml:brush>
  </inkml:definitions>
  <inkml:trace contextRef="#ctx0" brushRef="#br0">9 1 10250,'0'0'1708,"-1"9"-261,-3 26 468,0 78-6484,4-45 9817,0-59-3139</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35.429"/>
    </inkml:context>
    <inkml:brush xml:id="br0">
      <inkml:brushProperty name="width" value="0.025" units="cm"/>
      <inkml:brushProperty name="height" value="0.025" units="cm"/>
    </inkml:brush>
  </inkml:definitions>
  <inkml:trace contextRef="#ctx0" brushRef="#br0">0 6 5701,'0'0'18033,"56"16"-17904,-27-22-65,2 1-96,1 2-897,1 1-673,2 1-1152,-4-2-2051,4 2-3331</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6:35.779"/>
    </inkml:context>
    <inkml:brush xml:id="br0">
      <inkml:brushProperty name="width" value="0.025" units="cm"/>
      <inkml:brushProperty name="height" value="0.025" units="cm"/>
    </inkml:brush>
  </inkml:definitions>
  <inkml:trace contextRef="#ctx0" brushRef="#br0">1 53 3267,'0'0'12535,"10"2"-11206,5 0-973,0 0-1,0-2 1,0 0 0,0 0-1,0-1 1,0-1 0,17-5-1,-11 1-410,101-27 121,-105 30-451,0 0 0,0 1-1,0 1 1,0 0 0,23 3-1,-39-2 337,0 0 0,0 1-1,0-1 1,0 1 0,1-1-1,-1 1 1,0 0 0,0-1-1,0 1 1,0 0 0,0 0-1,0-1 1,0 1-1,-1 0 1,1 0 0,0 0-1,0 0 1,0 2 0,0-2 163,-1 0 0,0 0 0,1-1 0,0 1 0,-1 0 0,1 0-1,-1-1 1,1 1 0,0 0 0,-1-1 0,1 1 0,0 0 0,0-1 0,0 1 0,0-1 0,-1 0 0,1 1 0,0-1 0,0 0 0,0 1 0,1-1 0,-4-8-1673,-8-3-4692</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08.777"/>
    </inkml:context>
    <inkml:brush xml:id="br0">
      <inkml:brushProperty name="width" value="0.025" units="cm"/>
      <inkml:brushProperty name="height" value="0.025" units="cm"/>
    </inkml:brush>
  </inkml:definitions>
  <inkml:trace contextRef="#ctx0" brushRef="#br0">12 24 8584,'-1'1'301,"0"0"0,0-1 0,1 1 0,-1 0 0,0 0 1,0 0-1,1 0 0,-1 0 0,0 0 0,1 1 0,-1-1 0,1 0 0,-1 0 0,1 0 0,0 0 0,-1 1 0,1-1 0,0 0 1,0 0-1,0 1 0,0-1 0,0 0 0,0 0 0,0 1 0,1-1 0,-1 0 0,0 0 0,1 0 0,0 2 0,0-2-200,1 1-1,0-1 1,-1 0-1,1 0 1,0 0-1,0 0 1,0 0-1,0-1 0,0 1 1,0-1-1,0 1 1,0-1-1,0 0 1,0 1-1,4-1 1,4 0-653,1 0 0,0-1 1,0-1-1,0 1 0,19-7 1,-21 4-314,1 0 0,-1-1 1,-1 0-1,1-1 0,7-6 1,6-10 3292,-27 27 1144,-3 10-2895,6-10-170,-6 7-279,1 1 0,1 0 0,0 0 0,1 0 0,0 1 0,1-1 0,0 1 0,1 0 0,-1 23 0,4-35-456,3 2-3692,2-4-303</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09.388"/>
    </inkml:context>
    <inkml:brush xml:id="br0">
      <inkml:brushProperty name="width" value="0.025" units="cm"/>
      <inkml:brushProperty name="height" value="0.025" units="cm"/>
    </inkml:brush>
  </inkml:definitions>
  <inkml:trace contextRef="#ctx0" brushRef="#br0">109 1 7303,'0'0'13276,"-5"11"-12352,-4 8-529,-1-1 0,0 0 0,-1-1 0,-1-1 0,-1 1 0,-19 18 0,32-35-385,0 0-1,0 0 0,0 0 1,0 1-1,0-1 0,0 0 1,0 0-1,0 0 0,-1 0 1,1 0-1,0 0 0,0 0 1,0 0-1,0 1 0,0-1 1,0 0-1,-1 0 0,1 0 1,0 0-1,0 0 0,0 0 1,0 0-1,0 0 0,-1 0 1,1 0-1,0 0 0,0 0 1,0 0-1,0 0 0,-1 0 1,1 0-1,0 0 0,0 0 1,0 0-1,0 0 0,0 0 0,-1 0 1,1-1-1,0 1 0,0 0 1,0 0-1,0 0 0,0 0 1,0 0-1,0 0 0,-1 0 1,1 0-1,0-1 0,0 1 1,0 0-1,0 0 0,0 0 1,0 0-1,0 0 0,0-1 1,0 1-1,0 0 0,0 0 1,0 0-1,0 0 0,0-1 1,0 1-1,0-18-268,8-18-1362,-3 14 450,-1 6-236,-6 31 862,1-7 558,-6 60 186,6-65-191,1 1-1,0-1 1,0 1 0,0-1-1,1 0 1,-1 1 0,1-1-1,0 0 1,0 0 0,0 1-1,0-1 1,1 0-1,-1 0 1,1 0 0,0 0-1,2 3 1,-3-5 0,0 0 0,0 0 0,0-1 0,0 1 0,0 0 0,0 0 0,0-1 0,0 1 0,0-1 0,0 1 0,0-1-1,0 1 1,1-1 0,-1 0 0,0 0 0,0 1 0,0-1 0,1 0 0,-1 0 0,0 0 0,0 0 0,0 0 0,1-1 0,-1 1 0,0 0 0,2-1 0,-1 0 21,-1 0 0,1-1 1,0 1-1,-1 0 1,1-1-1,-1 1 0,0-1 1,1 0-1,-1 1 0,0-1 1,0 0-1,0 0 1,0 1-1,1-4 0,-1 2 1,0 0 1,0 0-1,0 0 0,0-1 0,0 1 0,-1 0 0,0 0 0,1 0 0,-1-1 0,0 1 0,0 0 0,-1 0 0,1 0 0,-1-1 0,0 1 0,1 0 0,-1 0 0,-1 0 1,1 0-1,-3-4 0,48 27-1931,-22-12-1921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54.298"/>
    </inkml:context>
    <inkml:brush xml:id="br0">
      <inkml:brushProperty name="width" value="0.025" units="cm"/>
      <inkml:brushProperty name="height" value="0.025" units="cm"/>
    </inkml:brush>
  </inkml:definitions>
  <inkml:trace contextRef="#ctx0" brushRef="#br0">191 49 13805,'0'0'3027,"-11"-1"-32,2 1-2549,-4-1 352,0 1-1,0 1 0,0 0 0,-14 3 0,22-3-645,1 0-1,0 0 0,0 1 1,0-1-1,-1 1 0,1 0 1,1 0-1,-1 1 1,0-1-1,0 1 0,1-1 1,0 1-1,-1 1 0,1-1 1,1 0-1,-1 1 0,0-1 1,-2 5-1,1 0-14,1 0 0,0 1 0,0-1 1,1 0-1,0 1 0,1 0 0,-1-1 0,2 1 0,-1 0 1,1-1-1,1 1 0,1 10 0,-2-18-128,1 1 0,-1-1 0,0 1 0,1-1 0,0 0 0,-1 0 0,1 1 0,0-1 0,0 0 0,0 0 0,0 0 0,0 0 0,0 0 0,0 0-1,0 0 1,0 0 0,0 0 0,0 0 0,1-1 0,-1 1 0,0-1 0,1 1 0,-1-1 0,0 1 0,1-1 0,-1 0 0,1 1 0,-1-1 0,0 0 0,1 0 0,-1 0 0,1 0 0,-1 0 0,1-1 0,-1 1 0,0 0 0,1-1 0,-1 1 0,0 0 0,1-1-1,-1 0 1,2-1 0,4 0 50,0-1 0,0-1-1,0 1 1,-1-1-1,0 0 1,10-9-1,-12 9-34,1-1-1,-1 0 0,0 0 1,-1 0-1,1 0 0,-1-1 0,0 1 1,0-1-1,-1 0 0,0 0 1,2-6-1,-1-5 296,0 1 0,0-32 1,-3 31-15,0 17-296,0-1 0,0 1 1,1-1-1,-1 1 0,0-1 0,0 1 0,0-1 0,0 1 0,1-1 0,-1 1 1,0-1-1,0 1 0,1-1 0,-1 1 0,0 0 0,1-1 0,-1 1 0,0-1 0,1 1 1,-1 0-1,1-1 0,-1 1 0,1 0 0,-1 0 0,1-1 0,-1 1 0,1 0 1,-1 0-1,1 0 0,-1 0 0,1-1 0,-1 1 0,1 0 0,-1 0 0,1 0 0,-1 0 1,1 0-1,-1 0 0,1 0 0,-1 1 0,2-1 0,31 9-22,-4-1 86,9-9 2,-26 0-141,0 1 0,0 0 0,0 1 0,0 0 0,13 3 0,-22-4 52,-1 1-1,0 0 1,0 0 0,1 0-1,-1 0 1,0 0 0,0 0-1,0 0 1,0 1 0,0-1-1,-1 1 1,1-1 0,0 1 0,-1 0-1,1-1 1,-1 1 0,1 0-1,-1 0 1,0 0 0,0 0-1,0 1 1,0-1 0,0 0-1,-1 0 1,1 1 0,-1-1-1,1 0 1,-1 1 0,0-1 0,0 0-1,0 3 1,0-4 18,0-1 1,-1 1-1,1-1 1,0 1-1,0 0 0,0-1 1,0 1-1,0-1 1,0 1-1,0-1 1,-1 1-1,2 0 0,-1-1 1,0 1-1,0-1 1,0 1-1,0-1 0,0 1 1,0 0-1,1-1 1,-1 1-1,0-1 1,0 1-1,1-1 0,-1 1 1,0-1-1,1 0 1,-1 1-1,1-1 1,-1 1-1,0-1 0,1 0 1,-1 1-1,1-1 1,-1 0-1,1 1 0,-1-1 1,1 0-1,-1 0 1,1 1-1,-1-1 1,1 0-1,0 0 0,-1 0 1,1 0-1,-1 0 1,1 0-1,0 0 0,-1 0 1,1 0-1,-1 0 1,1 0-1,-1 0 1,1-1-1,-1 1 0,1 0 1,0 0-1,-1 0 1,1-1-1,-1 1 1,1 0-1,-1-1 0,0 1 1,1 0-1,-1-1 1,1 1-1,-1-1 0,43-40 136,-25 22-169,-12 14 32,30-24-8,-35 28-3,1 0 0,-1 0 1,0 0-1,1 0 0,0 0 1,-1 1-1,1-1 0,-1 0 1,1 1-1,0-1 0,-1 1 1,1 0-1,0 0 0,0-1 1,-1 1-1,1 0 0,0 1 1,0-1-1,-1 0 0,1 0 1,3 2-1,-4 1-8,1 1 1,-1 0-1,0-1 0,0 1 0,0 0 0,0 0 0,-1 0 1,0 0-1,1-1 0,-1 1 0,-1 0 0,1 0 1,-2 5-1,2 3 45,0-11-26,-1-1 1,1 1-1,0 0 1,0 0-1,0-1 1,0 1-1,0 0 1,0 0-1,0-1 1,1 1-1,-1 0 1,0 0-1,0-1 1,0 1-1,1 0 1,-1-1-1,0 1 0,1 0 1,-1-1-1,1 1 1,-1 0-1,1-1 1,-1 1-1,1-1 1,-1 1-1,1-1 1,0 1-1,-1-1 1,2 1-1,-1-1 12,1 0-1,-1 0 0,0 0 1,1-1-1,-1 1 1,0 0-1,1-1 0,-1 1 1,0 0-1,0-1 1,1 0-1,-1 1 0,0-1 1,0 0-1,1-1 1,46-42 417,-40 37-404,2-5-65,-7 9 2,0-1 0,0 0 0,1 0 0,-1 1 0,1 0 0,0 0 0,0 0-1,0 0 1,0 1 0,0-1 0,1 1 0,-1 0 0,8-2 0,-11 7 0,0 0 0,0 0 1,-1 0-1,1 1 0,0-1 1,-1 0-1,0 0 0,0 0 0,0 1 1,0-1-1,-1 4 0,1-2 35,-3 50 129,5-55-112,0 0 1,0 0-1,0 0 1,0 0-1,0 0 1,-1 0-1,1-1 1,0 1-1,0-1 1,0 1 0,0-1-1,-1 0 1,4-1-1,28-27 88,-30 24-141,1 1 0,0 0 0,0-1 0,1 2 0,-1-1 0,1 0 0,0 1 0,0 0 0,0 0 0,0 1 0,1-1 0,-1 1 0,0 0 0,1 1 0,0-1 0,5 0 0,-10 3 17,0-1 0,-1 1 0,1-1 0,0 1 0,-1 0 0,1-1 0,-1 1 0,1 0 0,-1-1 0,0 1 0,1 0 0,-1 0 0,0 0 0,1-1 0,-1 1 0,0 0 0,0 0 0,0 0 0,0 0 0,0-1 0,0 1 0,0 0 0,0 0 0,0 1 0,0 33-495,0-19-2591,4-13-1978,8-3-3645</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10.123"/>
    </inkml:context>
    <inkml:brush xml:id="br0">
      <inkml:brushProperty name="width" value="0.025" units="cm"/>
      <inkml:brushProperty name="height" value="0.025" units="cm"/>
    </inkml:brush>
  </inkml:definitions>
  <inkml:trace contextRef="#ctx0" brushRef="#br0">0 17 14125,'0'0'9252,"9"6"-8558,0-1-578,1 1-1,0-2 1,0 1 0,1-1 0,17 4-1,-22-7-333,0 0 0,0 0 0,0 0 0,0-1-1,0 0 1,0 0 0,-1-1 0,1 0 0,0 0-1,0 0 1,0 0 0,-1-1 0,1 0 0,10-6-1,-8 3-1079,-1 0 0,1-1-1,-1 0 1,14-13 0,-50 67 4680,-35 80 0,63-120-3767,5-9-1873,7-11-2931,-1-3-3843</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10.663"/>
    </inkml:context>
    <inkml:brush xml:id="br0">
      <inkml:brushProperty name="width" value="0.025" units="cm"/>
      <inkml:brushProperty name="height" value="0.025" units="cm"/>
    </inkml:brush>
  </inkml:definitions>
  <inkml:trace contextRef="#ctx0" brushRef="#br0">151 1 12011,'0'0'8221,"-9"9"-7190,-125 148 1403,139-165-2808,0 0 1,0 0-1,0 0 0,-1-1 1,0 0-1,-1 0 0,0 0 1,0 0-1,-1 0 0,0-1 1,0-11-1,-7 16 306,-5 12 343,-6 9 281,14-13-460,-1 0 0,1 1-1,0-1 1,0 1 0,1 0-1,-1-1 1,1 1 0,0 0 0,0 0-1,0 0 1,0 0 0,1 0-1,-1 0 1,1 0 0,0 0-1,1 5 1,0-7-75,0 0-1,-1 0 1,1 0-1,0 0 1,0 0-1,1 0 1,-1-1 0,0 1-1,0 0 1,1-1-1,-1 1 1,1-1-1,0 0 1,-1 1-1,1-1 1,0 0 0,0 0-1,0 0 1,0 0-1,0 0 1,0-1-1,0 1 1,0-1 0,0 1-1,0-1 1,0 1-1,0-1 1,0 0-1,0 0 1,1 0-1,1-1 1,-23-33-16,11 23 59,5 6 149,0 1 1,0 0 0,0-1-1,0 0 1,1 1-1,0-1 1,0 0 0,0 0-1,0 0 1,-1-10-1,39 45-960,9 2-4917,-19-21-465</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11.312"/>
    </inkml:context>
    <inkml:brush xml:id="br0">
      <inkml:brushProperty name="width" value="0.025" units="cm"/>
      <inkml:brushProperty name="height" value="0.025" units="cm"/>
    </inkml:brush>
  </inkml:definitions>
  <inkml:trace contextRef="#ctx0" brushRef="#br0">118 0 7399,'0'0'15022,"-9"9"-14728,-1 0-271,0 0 0,1 1 0,0 0 0,0 1 0,1-1 1,1 2-1,0-1 0,0 1 0,1 0 0,1 1 0,0-1 0,0 1 1,1 0-1,-3 21 0,7-30-12,-1-1 0,1 0 0,0 0 0,1 0 0,-1 0 0,0 1 0,1-1-1,0 0 1,-1 0 0,1 0 0,0 0 0,1 0 0,-1 0 0,0 0 0,1-1 0,0 1 0,3 4 0,-2-5-261,0 0 0,0 0 0,0 0 1,0 0-1,0-1 0,1 1 0,-1-1 0,1 0 0,-1 0 0,0 0 0,1 0 0,0-1 1,-1 1-1,1-1 0,6 0 0,13-1-4688,-1-4-3395</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11.668"/>
    </inkml:context>
    <inkml:brush xml:id="br0">
      <inkml:brushProperty name="width" value="0.025" units="cm"/>
      <inkml:brushProperty name="height" value="0.025" units="cm"/>
    </inkml:brush>
  </inkml:definitions>
  <inkml:trace contextRef="#ctx0" brushRef="#br0">8 105 13837,'0'0'9225,"-7"36"-9225,7-23-673,0-1-736,1-2-1122,0-6-992</inkml:trace>
  <inkml:trace contextRef="#ctx0" brushRef="#br0" timeOffset="1">29 1 7239,'0'0'12171</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12.008"/>
    </inkml:context>
    <inkml:brush xml:id="br0">
      <inkml:brushProperty name="width" value="0.025" units="cm"/>
      <inkml:brushProperty name="height" value="0.025" units="cm"/>
    </inkml:brush>
  </inkml:definitions>
  <inkml:trace contextRef="#ctx0" brushRef="#br0">124 1 12620,'0'0'10057,"14"63"-9160,-13-44-128,0 4-289,-1 3 65,0-1-129,-11 3-63,-4 0-193,-6-1-32,1 2-512,-6-5-1666,1-9-1954,3-6-3171</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12.753"/>
    </inkml:context>
    <inkml:brush xml:id="br0">
      <inkml:brushProperty name="width" value="0.025" units="cm"/>
      <inkml:brushProperty name="height" value="0.025" units="cm"/>
    </inkml:brush>
  </inkml:definitions>
  <inkml:trace contextRef="#ctx0" brushRef="#br0">54 0 4933,'0'0'17499,"-5"10"-17440,-28 57 264,30-59-260,0-1-1,1 1 1,0 0 0,0 0-1,0 0 1,1 0 0,1 0 0,0 0-1,0 8 1,0-15-163,1 0-1,-1 0 1,1 0 0,-1 0 0,1 0 0,0 0-1,-1 0 1,1-1 0,0 1 0,-1 0-1,1-1 1,0 1 0,0 0 0,0-1-1,-1 1 1,1-1 0,0 1 0,0-1 0,0 1-1,0-1 1,0 0 0,0 0 0,0 1-1,0-1 1,0 0 0,0 0 0,0 0 0,0 0-1,0 0 1,0 0 0,0 0 0,2-1-1,0 1-583,0 0 0,1-1 0,-1 1 0,0-1 0,1 0 0,-1 0 0,0 0 0,0 0 0,3-2 0,10-10-4345</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13.093"/>
    </inkml:context>
    <inkml:brush xml:id="br0">
      <inkml:brushProperty name="width" value="0.025" units="cm"/>
      <inkml:brushProperty name="height" value="0.025" units="cm"/>
    </inkml:brush>
  </inkml:definitions>
  <inkml:trace contextRef="#ctx0" brushRef="#br0">16 140 5669,'0'0'13773,"-15"50"-12908,15-45-480,0-2-289,0-2-513,8-1-9224</inkml:trace>
  <inkml:trace contextRef="#ctx0" brushRef="#br0" timeOffset="1">36 1 13485,'0'0'12460,"12"5"-16144,-8-3-448</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7:13.437"/>
    </inkml:context>
    <inkml:brush xml:id="br0">
      <inkml:brushProperty name="width" value="0.025" units="cm"/>
      <inkml:brushProperty name="height" value="0.025" units="cm"/>
    </inkml:brush>
  </inkml:definitions>
  <inkml:trace contextRef="#ctx0" brushRef="#br0">51 42 14478</inkml:trace>
  <inkml:trace contextRef="#ctx0" brushRef="#br0" timeOffset="1">51 42 14478,'37'-41'3683,"-37"46"-2049,0 8-641,0 3-129,0 7 33,0 1-256,0 3-65,0 1-159,0 2-161,3 1-96,0-2-128,-3 3 0,0 3 32,-7 0-256,-10 1-1345,-6-2-1762,0-5-1922,0-7-7463</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06.403"/>
    </inkml:context>
    <inkml:brush xml:id="br0">
      <inkml:brushProperty name="width" value="0.025" units="cm"/>
      <inkml:brushProperty name="height" value="0.025" units="cm"/>
    </inkml:brush>
  </inkml:definitions>
  <inkml:trace contextRef="#ctx0" brushRef="#br0">7 0 5894,'0'0'17969,"-7"58"-16304,8-43-223,13 3-706,4-2-351,5-6-193,0 0-96,5-5 0,-1-3-32,1-2-737,-4 0-1056,0-1-962,-2-10-1505,-3-2-1313,-4-6-4100</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06.745"/>
    </inkml:context>
    <inkml:brush xml:id="br0">
      <inkml:brushProperty name="width" value="0.025" units="cm"/>
      <inkml:brushProperty name="height" value="0.025" units="cm"/>
    </inkml:brush>
  </inkml:definitions>
  <inkml:trace contextRef="#ctx0" brushRef="#br0">187 1 7495,'0'0'14510,"-48"71"-11948,30-37-352,-3 9-640,1 1-577,-1 4-449,2-1-320,2-2-127,7-7-65,-1-5-32,10-10-737,1-4-897,0-9-1537,7-10-1761,5 0-3204</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55.252"/>
    </inkml:context>
    <inkml:brush xml:id="br0">
      <inkml:brushProperty name="width" value="0.025" units="cm"/>
      <inkml:brushProperty name="height" value="0.025" units="cm"/>
    </inkml:brush>
  </inkml:definitions>
  <inkml:trace contextRef="#ctx0" brushRef="#br0">7 419 8392,'-6'20'9392,"8"-9"-3697,-1-11-5509,1 0 0,-1 1 0,0-1 0,0 0 0,0 0 0,0 1 0,0-1 0,0 0 0,1 0 0,-1 0 0,0 0 0,0-1 0,0 1 0,0 0 0,0 0 0,1-1 0,-1 1 0,0 0 0,2-2 0,6-2-199,1-1 1,0 0-1,-1-1 0,10-7 0,-5 1 72,0-1 1,20-23-1,-30 32-46,-1 0 0,0 0 0,0-1 0,-1 1 0,1-1 0,-1 1 0,0-1 0,0 0 0,-1 0 1,1 0-1,-1 0 0,0 0 0,0 0 0,-1-10 0,0 15-15,0 0 1,0-1 0,0 1-1,0 0 1,-1-1 0,1 1-1,0 0 1,-1-1-1,1 1 1,0 0 0,0 0-1,-1-1 1,1 1 0,0 0-1,-1 0 1,1 0 0,0-1-1,-1 1 1,1 0-1,-1 0 1,1 0 0,0 0-1,-1 0 1,1 0 0,-1 0-1,1 0 1,0 0 0,-1 0-1,1 0 1,-1 0-1,1 0 1,0 0 0,-1 0-1,1 0 1,0 0 0,-1 1-1,0-1 1,-16 7-113,11-2 132,-1 1 1,1 0-1,0 0 0,1 1 0,0 0 0,0 0 0,0 0 0,1 1 1,-5 9-1,3-4 122,0 0-1,1 1 1,1 0 0,-5 25 0,8-37-103,1-1 0,0 1-1,-1 0 1,1 0 0,0 0 0,0-1-1,0 1 1,0 0 0,0 0-1,0 0 1,1-1 0,-1 1 0,0 0-1,1 0 1,0-1 0,-1 1 0,1 0-1,0-1 1,0 1 0,0 0 0,0-1-1,0 0 1,0 1 0,0-1 0,1 0-1,-1 1 1,2 0 0,0-1-14,1 0 0,-1 0 0,0 0-1,1-1 1,-1 1 0,0-1 0,1 0 0,-1 0 0,1 0 0,-1 0 0,0-1-1,1 0 1,-1 1 0,5-3 0,3-1 2,-1 0 1,0-1-1,0 0 0,-1-1 0,1 0 1,-1 0-1,0-1 0,-1 0 1,11-12-1,6-7-53,33-47 1,-38 45-44,-1-2 1,28-57-1,-41 75 79,-1 0-1,-1-1 1,0 1-1,0-1 1,-2 1 0,1-1-1,-1 0 1,-1 0-1,-1 0 1,-1-24-1,1 36 1,0 0-1,-1 1 0,1-1 0,0 0 0,0 0 1,-1 0-1,1 1 0,0-1 0,-1 0 0,1 0 0,-1 1 1,1-1-1,-1 0 0,0 1 0,1-1 0,-1 1 1,0-1-1,1 1 0,-1-1 0,0 1 0,1-1 0,-1 1 1,0 0-1,0-1 0,0 1 0,1 0 0,-1 0 1,0-1-1,0 1 0,0 0 0,0 0 0,0 0 1,1 0-1,-1 0 0,0 0 0,0 0 0,0 1 0,0-1 1,1 0-1,-1 0 0,0 1 0,0-1 0,0 0 1,0 1-1,-4 1 17,1 0 0,-1 0 0,1 0 0,0 1 0,0 0 0,-7 5 0,-5 9 198,1 0 0,1 0 0,1 2 0,0 0 1,-17 34-1,24-41-106,0 1 0,1-1 0,1 1 0,0 0 0,0 0 0,2 1 1,0-1-1,0 1 0,1-1 0,1 26 0,1-37-120,-1-1 0,0 1 0,1-1 0,-1 0 0,0 1 0,1-1 0,0 0 0,-1 0 0,1 1 0,0-1 0,0 0 0,-1 0 0,1 0 1,0 0-1,0 0 0,0 0 0,0 0 0,1 0 0,-1 0 0,0-1 0,0 1 0,0 0 0,3 0 0,0 1-28,1-1 1,-1 0-1,0 0 0,1-1 1,-1 1-1,1-1 0,7 0 1,3-2-167,-1 0 1,0-1 0,26-8 0,-23 5-426,0 0 0,1 1 0,-1 0 1,1 2-1,33-3 0,-50 7 684,1-1 1,-1 1-1,1-1 0,-1 1 1,1 0-1,-1 0 1,1-1-1,-1 1 0,0 0 1,1 0-1,-1 1 0,0-1 1,0 0-1,0 0 0,0 0 1,0 1-1,0-1 0,0 1 1,-1-1-1,1 1 0,0-1 1,-1 1-1,1-1 1,-1 1-1,1 1 0,0 0 61,0-1 0,0 0 1,0 1-1,0-1 0,0 0 0,0 0 0,1 1 0,-1-1 0,1 0 0,0 0 0,0-1 0,-1 1 0,4 2 1,-2-2-54,1-1 0,-1 0 0,1 0 0,-1 0 1,0 0-1,1 0 0,0-1 0,-1 1 1,1-1-1,-1 0 0,1 0 0,-1-1 1,1 1-1,-1-1 0,1 1 0,-1-1 1,1 0-1,6-3 0,2-3 7,0 0 0,0 0 0,18-16 0,-23 17-139,0 0-1,0 1 0,0-1 0,1 2 1,-1-1-1,1 1 0,0 0 0,1 1 1,13-4-1,-21 7 49,0 0 0,0 1 0,0-1 0,0 0 0,0 1 0,0-1 0,0 1 0,0-1 0,0 1 0,-1 0 0,1-1 0,0 1 0,0 0 0,-1 0 0,1-1 0,0 1 0,-1 0 0,1 0 0,0 0 0,-1 0 0,1 0 0,-1 0 0,0 0 0,1 0 0,-1 0 0,0 0 0,0 0 0,1 0 0,-1 0 0,0 0 0,0 0 0,0 0 0,0 0 0,0 0 0,-1 0 0,1 0 0,-1 2 0,-4 44 323,-7 17-612,23-75-11788,0-10-6693</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07.074"/>
    </inkml:context>
    <inkml:brush xml:id="br0">
      <inkml:brushProperty name="width" value="0.025" units="cm"/>
      <inkml:brushProperty name="height" value="0.025" units="cm"/>
    </inkml:brush>
  </inkml:definitions>
  <inkml:trace contextRef="#ctx0" brushRef="#br0">92 0 17104,'0'0'4677,"-7"55"-3044,-5-27-672,-2 4-448,2-1-353,0-1-128,1-2-385,3-5-864,2-4-673,1-10-864,0-5-2179</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07.428"/>
    </inkml:context>
    <inkml:brush xml:id="br0">
      <inkml:brushProperty name="width" value="0.025" units="cm"/>
      <inkml:brushProperty name="height" value="0.025" units="cm"/>
    </inkml:brush>
  </inkml:definitions>
  <inkml:trace contextRef="#ctx0" brushRef="#br0">1 1 14350,'0'0'3176,"13"0"-891,-3-1-1821,163 3 3447,-150 0-3814,1 0 1,-1 2-1,1 0 0,-1 2 1,37 14-1,-57-19-78,0 0 1,0 0-1,0 1 0,0-1 1,-1 1-1,1 0 1,0 0-1,-1 0 0,1 0 1,-1 0-1,0 1 0,0-1 1,0 1-1,0-1 0,0 1 1,-1 0-1,1 0 0,-1 0 1,1 0-1,-1 0 0,0 0 1,0 0-1,-1 0 0,1 0 1,-1 0-1,1 0 0,-1 5 1,-1-4 150,0 1-1,0 0 1,0-1 0,0 1 0,-1-1 0,0 1-1,0-1 1,0 0 0,-1 0 0,1 0 0,-1 0-1,0 0 1,0-1 0,0 1 0,-1-1 0,1 0-1,-8 6 1,-7 2 86,-1 0 1,0-2-1,0 0 0,0-1 0,-1-1 1,-1-1-1,1-1 0,-1 0 0,0-2 1,0 0-1,-42-1 0,95-20-8386,-3 7 1409</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07.800"/>
    </inkml:context>
    <inkml:brush xml:id="br0">
      <inkml:brushProperty name="width" value="0.025" units="cm"/>
      <inkml:brushProperty name="height" value="0.025" units="cm"/>
    </inkml:brush>
  </inkml:definitions>
  <inkml:trace contextRef="#ctx0" brushRef="#br0">0 2 16047,'0'0'8328,"77"7"-7047,-21-7-288,8 0-640,2-3-257,-4-1-160,-5 3-1186,-16 0-800,-10 1-1121,-13 0 289,-12 0-129</inkml:trace>
  <inkml:trace contextRef="#ctx0" brushRef="#br0" timeOffset="1">115 88 11915,'0'0'11499,"56"11"-10474,-15-11-512,6 0-321,-1 0-128,-2 0 0,-5 0-32,-9 2-32,-6 3-288,-3-1-2403,-3-4-5861</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15.928"/>
    </inkml:context>
    <inkml:brush xml:id="br0">
      <inkml:brushProperty name="width" value="0.025" units="cm"/>
      <inkml:brushProperty name="height" value="0.025" units="cm"/>
    </inkml:brush>
  </inkml:definitions>
  <inkml:trace contextRef="#ctx0" brushRef="#br0">231 90 5862,'0'0'10191,"8"-8"-6503,-2 4-3068,32-36 3126,-36 37-3236,0 1 0,-1 0 1,1-1-1,-1 0 1,0 1-1,0-1 0,0 0 1,0 0-1,0 1 1,0-1-1,0-6 0,-21 14-67,-11 16-475,1 0 0,1 2-1,1 1 1,-42 47-1,66-67 14,-10 10-150,1 1 0,-23 33 0,33-44 153,0 0 0,1 1-1,-1 0 1,1-1 0,0 1-1,0 0 1,1 0-1,-1 0 1,1 0 0,0 0-1,1 0 1,-1 1 0,1-1-1,0 0 1,0 0-1,2 10 1,0-12-15,-1 0 0,1 1 0,0-1-1,1 0 1,-1 0 0,0 0 0,1-1 0,-1 1 0,1 0-1,0-1 1,0 0 0,0 0 0,0 0 0,1 0 0,-1 0-1,0-1 1,1 1 0,-1-1 0,1 0 0,-1 0 0,1 0 0,6 0-1,11 3-1157,0-1 1,32-1-1,-50-2 934,46 0-3332,-1-3-1629</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16.243"/>
    </inkml:context>
    <inkml:brush xml:id="br0">
      <inkml:brushProperty name="width" value="0.025" units="cm"/>
      <inkml:brushProperty name="height" value="0.025" units="cm"/>
    </inkml:brush>
  </inkml:definitions>
  <inkml:trace contextRef="#ctx0" brushRef="#br0">54 1 17777,'0'0'4932,"-31"66"-4387,21-39-257,5 1-224,2 2-128,0-4-1121,1-2-705,2-8-192,0-8-1281</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16.588"/>
    </inkml:context>
    <inkml:brush xml:id="br0">
      <inkml:brushProperty name="width" value="0.025" units="cm"/>
      <inkml:brushProperty name="height" value="0.025" units="cm"/>
    </inkml:brush>
  </inkml:definitions>
  <inkml:trace contextRef="#ctx0" brushRef="#br0">1 200 14221,'0'0'11371,"55"-13"-9097,-21 12-1217,6 1-896,5 0-129,1 0-673,0 0-2210,1 0-1953,-7-3-3268</inkml:trace>
  <inkml:trace contextRef="#ctx0" brushRef="#br0" timeOffset="1">673 1 15407,'0'0'8103,"-24"65"-7302,14-34-609,-1 5-128,1 3 0,2-1-480,4-3-353,1-3-352,3-5-865,0-7-224,0-8-1986,-2-5-5861</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16.946"/>
    </inkml:context>
    <inkml:brush xml:id="br0">
      <inkml:brushProperty name="width" value="0.025" units="cm"/>
      <inkml:brushProperty name="height" value="0.025" units="cm"/>
    </inkml:brush>
  </inkml:definitions>
  <inkml:trace contextRef="#ctx0" brushRef="#br0">13 368 14253,'0'0'14542,"62"-32"-14061,-20 17-161,4 0-256,-2 1-96,-6 2-1345,-11 3-1474,-9 2-192,-7-1-256,-9 2-1313,-2-3-3588</inkml:trace>
  <inkml:trace contextRef="#ctx0" brushRef="#br0" timeOffset="1">0 48 6054,'0'0'17777,"72"-33"-16016,-26 25 129,4 2-1249,1 6-577,-7 0-1217,-6 0-2275,-7 0-2786,-6 0-5797</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17.290"/>
    </inkml:context>
    <inkml:brush xml:id="br0">
      <inkml:brushProperty name="width" value="0.025" units="cm"/>
      <inkml:brushProperty name="height" value="0.025" units="cm"/>
    </inkml:brush>
  </inkml:definitions>
  <inkml:trace contextRef="#ctx0" brushRef="#br0">151 1 10218,'0'0'18129,"1"54"-17713,6-29-352,0 3-32,-2 3-1409,0-2-1506,-4-6-1217,-1-5-1953,0-8-4453</inkml:trace>
  <inkml:trace contextRef="#ctx0" brushRef="#br0" timeOffset="1">1 134 13036,'0'0'9481,"48"-14"-8456,-13 10-448,1-1-513,3 2-769,-1-3-3331,-2 0-3715</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17.756"/>
    </inkml:context>
    <inkml:brush xml:id="br0">
      <inkml:brushProperty name="width" value="0.025" units="cm"/>
      <inkml:brushProperty name="height" value="0.025" units="cm"/>
    </inkml:brush>
  </inkml:definitions>
  <inkml:trace contextRef="#ctx0" brushRef="#br0">318 2 14029,'0'0'7677,"-8"-1"-6129,3 1-1458,-1-1 0,1 1 0,-1 1 0,1-1 0,-1 1 1,1 0-1,0 0 0,-1 0 0,1 1 0,0 0 0,-9 4 0,1 1-40,-1 1 0,1 1 0,-20 17 0,11-8 107,1 2-1,0 1 1,1 1 0,-17 25-1,32-40 52,0-1-1,1 1 1,0 0-1,0 1 1,0-1-1,1 1 1,0-1-1,0 1 1,1 0-1,0 0 1,1 0-1,0 0 1,0 0-1,0 1 0,1-1 1,1 0-1,-1 0 1,1 0-1,3 11 1,-2-15-196,-1-1 0,1 1 0,0-1 0,1 0 0,-1 0-1,0 0 1,1 0 0,0 0 0,0 0 0,0-1 0,0 1 0,0-1 0,0 0 0,1 0 0,-1 0 0,1-1 0,-1 1 0,1-1 0,-1 0-1,1 0 1,0 0 0,0 0 0,0-1 0,0 1 0,-1-1 0,7 0 0,-4 0 11,1 0 0,-1-1-1,0 1 1,0-1 0,0 0 0,-1-1 0,1 1 0,0-1-1,0 0 1,-1-1 0,1 1 0,-1-1 0,0 0-1,0-1 1,0 1 0,6-6 0,-6 3 130,-1 0 0,-1 0 0,1 0 1,-1 0-1,0 0 0,0 0 0,-1-1 0,3-9 1,-4 14-123,0 0 1,-1 1 0,1-1 0,-1 0 0,0 1 0,0-1-1,1 0 1,-1 1 0,0-1 0,0 0 0,-1 0 0,1 1 0,0-1-1,0 0 1,-1 1 0,1-1 0,-1 0 0,0 1 0,1-1 0,-1 1-1,0-1 1,0 1 0,0 0 0,0-1 0,0 1 0,0 0 0,0-1-1,-1 1 1,1 0 0,0 0 0,-1 0 0,1 0 0,-1 0 0,1 0-1,-1 1 1,1-1 0,-4 0 0,0-1-32,-1 1 0,0 1 0,1-1 0,-1 1 0,0 0 0,-6 1 0,11-1 0,0 0 0,0 0 0,-1 0 0,1 0 0,0 1 0,0-1 0,-1 0 0,1 1 0,0-1 0,0 1 0,0 0 0,0-1 0,0 1 0,0 0 0,0-1 0,0 1 0,0 0 0,0 0 0,0 0 0,0 0 0,1 0 0,-1 0 0,0 0 0,1 0 0,-1 0 0,0 0 0,1 1 0,0-1 0,-1 0 0,1 0 0,0 0 0,-1 3 0,1-3 0,0 0 0,1 0 0,-1 0 0,0 0 0,0 0 0,1-1 0,-1 1 0,1 0 0,-1 0 0,1 0 0,-1 0 0,1 0 0,-1-1 0,1 1 0,0 0 0,-1 0 0,1-1 0,0 1 0,0 0 0,-1-1 0,1 1 0,0-1 0,0 1 0,0-1 0,0 0 0,0 1 0,0-1 0,0 0 0,0 1 0,0-1 0,0 0 0,1 0 0,41 2 0,-33-2 0,5 0-280,0 0-1,0-2 1,0 1 0,0-2 0,0 0-1,-1 0 1,19-8 0,-33 11 274,0 0 1,0-1 0,1 1-1,-1 0 1,0 0-1,1 0 1,-1-1-1,0 1 1,1 0 0,-1 0-1,0 0 1,1 0-1,-1 0 1,0 0 0,1 0-1,-1 0 1,0 0-1,1 0 1,-1 0-1,1 0 1,-1 0 0,0 0-1,1 0 1,-1 0-1,0 0 1,1 0-1,-1 1 1,0-1 0,1 0-1,-1 0 1,0 0-1,0 1 1,1-1-1,-1 0 1,1 1 0,-4 13-211,-17 23-92,16-31 290,1 0-214,-1 1-1,1 0 1,0 0-1,0 0 1,1 0-1,0 1 1,0-1-1,1 1 1,0-1 0,0 10-1,3-7-4659,7-9-1469,8-1-9553</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18.094"/>
    </inkml:context>
    <inkml:brush xml:id="br0">
      <inkml:brushProperty name="width" value="0.025" units="cm"/>
      <inkml:brushProperty name="height" value="0.025" units="cm"/>
    </inkml:brush>
  </inkml:definitions>
  <inkml:trace contextRef="#ctx0" brushRef="#br0">1 1 6534,'0'0'23158,"69"11"-22998,-36-6-96,1 1-96,-1-1-1121,-5 1-2018,-3-4-993,-6-2-1857,-6 0-6535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56.140"/>
    </inkml:context>
    <inkml:brush xml:id="br0">
      <inkml:brushProperty name="width" value="0.025" units="cm"/>
      <inkml:brushProperty name="height" value="0.025" units="cm"/>
    </inkml:brush>
  </inkml:definitions>
  <inkml:trace contextRef="#ctx0" brushRef="#br0">220 28 14926,'0'-2'458,"-2"0"-1,1 0 1,0 1 0,0-1 0,0 1-1,-1-1 1,1 1 0,-1 0-1,1-1 1,-1 1 0,0 0-1,1 0 1,-1 0 0,0 0-1,0 0 1,-2 0 0,0 0 25,0 0 0,-1 0 0,1 0 0,0 1 0,-1-1 0,1 1 0,-6 1 0,3 0-184,0 0 1,1 0-1,-1 1 0,1-1 1,-1 2-1,1-1 0,0 1 0,0 0 1,-10 6-1,9-4-209,1 1 0,-1 1 0,1-1 0,0 1 0,1 0-1,-1 0 1,1 1 0,1 0 0,0 0 0,0 0 0,0 0 0,1 0 0,0 1 0,1 0 0,0-1 0,0 1-1,1 0 1,-1 17 0,2-25-90,0 0-1,0-1 1,0 1-1,0 0 1,0 0-1,1 0 0,-1 0 1,0-1-1,0 1 1,1 0-1,-1 0 1,0 0-1,1-1 1,-1 1-1,1 0 0,-1 0 1,1-1-1,-1 1 1,1-1-1,0 1 1,-1 0-1,1-1 1,0 1-1,-1-1 1,1 0-1,0 1 0,0-1 1,-1 1-1,1-1 1,1 0-1,1 1 10,0-1-1,0 1 1,0-1-1,0 0 1,0 0-1,0-1 1,0 1-1,0-1 0,3 0 1,5-2 28,-1-1-1,0 0 1,0 0 0,11-7-1,3-7-187,-1 0 1,25-25-1,8-8-347,-56 51 491,1 0-1,-1 0 1,0 0 0,0 0 0,0 0-1,0-1 1,1 1 0,-1 0-1,0 0 1,0 0 0,1 0 0,-1 0-1,0 0 1,0 0 0,0 0-1,1-1 1,-1 1 0,0 0 0,0 0-1,1 0 1,-1 0 0,0 0-1,0 0 1,0 0 0,1 1 0,-1-1-1,0 0 1,0 0 0,1 0-1,-1 0 1,0 0 0,0 0 0,0 0-1,1 0 1,-1 1 0,0-1-1,0 0 1,0 0 0,0 0 0,1 0-1,-1 0 1,0 1 0,0-1-1,0 0 1,0 0 0,1 1-1,3 17-90,-4 29 328,0-38-121,0-3-65,0 0 82,0 0 0,0 0 0,0 0 0,1 0 0,0-1 0,0 1 1,3 11-1,-3-16-97,0 0 1,-1 0 0,1 0-1,-1 0 1,1-1-1,0 1 1,0 0 0,-1 0-1,1 0 1,0-1 0,0 1-1,0 0 1,0-1 0,0 1-1,0-1 1,0 1-1,0-1 1,2 1 0,0-1-4,0 0 1,0 0-1,-1 0 0,1 0 1,0 0-1,-1 0 1,1-1-1,0 0 1,-1 1-1,1-1 1,2-1-1,4-3 16,0 0 0,0-1 1,-1 1-1,0-2 0,0 1 0,-1-1 0,0 0 1,10-14-1,-8 11-115,0 0 0,1 1 1,0 0-1,15-11 0,-24 19 61,-1 1 0,1 0 0,0 0-1,-1 0 1,1-1 0,-1 1 0,1 0 0,0 0 0,-1 0 0,1 0-1,-1 0 1,1 0 0,0 0 0,-1 1 0,1-1 0,-1 0 0,1 0-1,0 0 1,-1 1 0,1-1 0,-1 0 0,1 0 0,-1 1 0,1-1-1,-1 1 1,1-1 0,-1 0 0,1 1 0,-1-1 0,0 1 0,1-1-1,-1 1 1,0-1 0,1 1 0,-1-1 0,0 1 0,1 0 0,-1-1-1,0 1 1,0-1 0,0 1 0,0 0 0,0-1 0,0 1 0,0-1-1,0 1 1,0 0 0,7 46 23,-4-24 59,-2-21-64,-1-1 1,0 1-1,1 0 0,-1-1 0,1 1 0,0 0 1,0-1-1,-1 1 0,1-1 0,0 1 0,0-1 1,0 0-1,1 1 0,-1-1 0,0 0 1,0 0-1,1 0 0,-1 0 0,1 0 0,-1 0 1,1 0-1,-1 0 0,4 1 0,-2-2 15,0 0-1,0 1 1,0-1-1,0 0 0,1-1 1,-1 1-1,0-1 1,0 1-1,0-1 1,0 0-1,0 0 1,4-2-1,8-5 86,1-1 1,-1-1-1,23-19 1,-31 24-99,-3 1-80,28-20-4301,-25 20 2300,-1 0 0,1 0-1,-1 1 1,1 0-1,14-4 1,-9 4-11887</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18.438"/>
    </inkml:context>
    <inkml:brush xml:id="br0">
      <inkml:brushProperty name="width" value="0.025" units="cm"/>
      <inkml:brushProperty name="height" value="0.025" units="cm"/>
    </inkml:brush>
  </inkml:definitions>
  <inkml:trace contextRef="#ctx0" brushRef="#br0">1 35 10954,'0'0'15727,"80"8"-14862,-28-12-705,6-3-64,-3 1-800,-3-2-1571,-3-1-1920,3 1-6536</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21.696"/>
    </inkml:context>
    <inkml:brush xml:id="br0">
      <inkml:brushProperty name="width" value="0.025" units="cm"/>
      <inkml:brushProperty name="height" value="0.025" units="cm"/>
    </inkml:brush>
  </inkml:definitions>
  <inkml:trace contextRef="#ctx0" brushRef="#br0">0 181 7111,'8'-9'9849,"37"-45"-5798,-19 21-2377,43-42 0,-69 74-1589,1 0 0,-1 1 0,1-1 1,0 0-1,-1 1 0,1-1 0,-1 1 0,1-1 0,0 1 1,0-1-1,-1 1 0,1 0 0,0-1 0,0 1 0,-1 0 0,1-1 1,0 1-1,0 0 0,0 0 0,-1 0 0,1 0 0,0 0 0,0 0 1,0 0-1,0 0 0,2 17 1434,-14 29-42,-2-9-847,6-20-578,1 0-1,1 0 1,1 1 0,0-1-1,-2 30 1,6-46-141,0 0 1,0-1-1,0 1 0,0 0 1,0 0-1,0-1 1,0 1-1,0 0 0,0 0 1,1-1-1,-1 1 1,0 0-1,0 0 0,1-1 1,-1 1-1,0 0 1,1-1-1,-1 1 0,1 0 1,-1-1-1,1 1 1,-1-1-1,1 1 0,0-1 1,-1 1-1,1-1 0,0 1 1,-1-1-1,1 0 1,0 1-1,-1-1 0,1 0 1,0 0-1,0 1 1,-1-1-1,1 0 0,0 0 1,0 0-1,-1 0 1,1 0-1,0 0 0,0 0 1,0 0-1,1-1 1,2 1-650,0-1 1,-1-1 0,1 1-1,0-1 1,-1 1 0,1-1-1,-1 0 1,4-2-1,23-21-7712</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22.028"/>
    </inkml:context>
    <inkml:brush xml:id="br0">
      <inkml:brushProperty name="width" value="0.025" units="cm"/>
      <inkml:brushProperty name="height" value="0.025" units="cm"/>
    </inkml:brush>
  </inkml:definitions>
  <inkml:trace contextRef="#ctx0" brushRef="#br0">84 1 16400,'0'0'4356,"-10"13"-1943,3-5-2045,-37 52 1784,41-55-1954,0 1 0,0 0 1,1-1-1,-1 1 1,1 0-1,0 0 0,1 0 1,-1 1-1,1-1 0,1 0 1,-1 11-1,1-15-181,0 0 0,0-1-1,1 1 1,-1-1-1,0 1 1,1-1 0,-1 0-1,1 1 1,0-1 0,-1 1-1,1-1 1,0 0 0,0 1-1,0-1 1,0 0 0,0 0-1,0 0 1,0 0 0,0 0-1,0 0 1,1 0 0,-1 0-1,3 1 1,-1-1-20,1 0 0,-1 0 0,1 0 0,-1-1 0,1 1 0,-1-1 0,1 0 0,-1 0 0,1 0 0,4-1 0,0 0-17,-1-1 0,1 1 0,0-2 0,-1 1 0,1-1 0,-1 0 0,0 0 0,13-9 0,-15 7 71,0 0 1,0 0-1,-1 0 1,0 0-1,0-1 0,-1 0 1,1 0-1,3-9 0,-6 12 52,0 1 0,0-1 1,0 1-1,0-1 0,0 0 0,-1 1 0,1-1 0,-1 0 0,0 1 0,0-1 0,0 0 0,0 0 0,0 1 0,0-1 0,-1 0 1,1 0-1,-1 1 0,0-1 0,0 1 0,0-1 0,0 1 0,-1-1 0,-1-3 0,1 5-77,1 0 1,-1-1-1,1 1 0,-1 0 0,1 0 1,-1 0-1,0 0 0,1 1 0,-1-1 0,0 0 1,0 1-1,0-1 0,0 1 0,0 0 1,1-1-1,-1 1 0,0 0 0,0 0 1,0 0-1,0 1 0,0-1 0,0 0 0,0 1 1,0-1-1,1 1 0,-1-1 0,-3 3 1,0-1-34,0 1 0,0 0 0,0 0 0,0 0 0,1 0 0,-1 1 1,1 0-1,-5 5 0,4-3-101,0 1 0,0 0 0,1 0 0,0 0 0,0 1 0,-4 11 0,8-18-17,-1 0 0,1 0 0,0 1-1,-1-1 1,1 0 0,0 1 0,0-1-1,0 0 1,0 0 0,0 1 0,0-1-1,0 0 1,1 1 0,-1-1 0,0 0-1,1 0 1,-1 1 0,1-1 0,1 2-1,-1-2-141,0 0 0,0 0 0,1 0-1,-1 0 1,1-1 0,-1 1 0,1 0 0,-1-1-1,1 1 1,0-1 0,-1 1 0,1-1-1,0 0 1,-1 1 0,1-1 0,0 0-1,-1 0 1,1 0 0,0-1 0,1 1-1,31-7-5652,5-10-2344</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22.385"/>
    </inkml:context>
    <inkml:brush xml:id="br0">
      <inkml:brushProperty name="width" value="0.025" units="cm"/>
      <inkml:brushProperty name="height" value="0.025" units="cm"/>
    </inkml:brush>
  </inkml:definitions>
  <inkml:trace contextRef="#ctx0" brushRef="#br0">84 0 11435,'0'0'5087,"-9"12"-2743,3-3-2021,-1-1-116,0 0 1,1 0-1,1 1 1,-1 0-1,1 0 1,1 1-1,0-1 1,0 1-1,1 0 1,-3 13-1,6-21-149,-1 0 0,1 0 0,0 1-1,0-1 1,0 0 0,0 1 0,0-1 0,0 0 0,1 1-1,-1-1 1,1 0 0,0 0 0,0 1 0,-1-1 0,1 0 0,1 0-1,-1 0 1,0 0 0,0 0 0,1 0 0,-1-1 0,1 1-1,0 0 1,-1-1 0,4 3 0,-1-3-19,-1 0 0,0 0 0,1 0 0,-1 0 0,1-1 0,-1 1 0,1-1-1,-1 0 1,1 0 0,0-1 0,-1 1 0,1-1 0,-1 1 0,0-1 0,1 0 0,-1 0 0,4-3 0,0 1 348,-1 0 1,1-1-1,-1 0 1,0 0 0,-1 0-1,1-1 1,-1 0-1,9-10 1,-12 13-162,0 0 1,0-1-1,0 1 0,0-1 1,0 1-1,-1-1 1,1 0-1,-1 0 1,0 0-1,0 0 1,0 0-1,0 0 0,0 0 1,-1 0-1,1 0 1,-1 0-1,0 0 1,0 0-1,0 0 1,-1-1-1,1 1 0,-2-5 1,1 7-212,1 0-1,-1-1 1,0 1 0,0 0 0,-1 0-1,1 0 1,0 0 0,0 0-1,0 0 1,-1 0 0,1 1 0,0-1-1,-1 0 1,1 1 0,-1-1-1,1 1 1,-1-1 0,1 1 0,-1 0-1,1 0 1,-3-1 0,-38 0 55,31 2-69,3-1-51,0 0-1,-1 1 1,1 1-1,1-1 1,-10 4-1,15-5-8,0 1 0,-1 0-1,1 0 1,0 0 0,0 0-1,0 0 1,0 0 0,0 0 0,0 1-1,0-1 1,0 1 0,0-1 0,1 1-1,-1 0 1,0 0 0,1 0-1,0 0 1,-1 0 0,1 0 0,0 0-1,-1 4 1,2-5-102,0-1 1,0 1-1,0-1 0,0 0 0,0 1 1,0-1-1,0 1 0,0-1 0,0 1 1,0-1-1,0 1 0,0-1 0,1 0 1,-1 1-1,0-1 0,0 0 0,1 1 1,-1-1-1,0 1 0,1-1 0,-1 0 1,0 0-1,1 1 0,-1-1 0,0 0 1,1 1-1,-1-1 0,0 0 0,1 0 0,-1 0 1,1 0-1,-1 1 0,1-1 0,-1 0 1,0 0-1,1 0 0,-1 0 0,1 0 1,22 1-4994,-17-1 3503,27 0-7851</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22.724"/>
    </inkml:context>
    <inkml:brush xml:id="br0">
      <inkml:brushProperty name="width" value="0.025" units="cm"/>
      <inkml:brushProperty name="height" value="0.025" units="cm"/>
    </inkml:brush>
  </inkml:definitions>
  <inkml:trace contextRef="#ctx0" brushRef="#br0">166 0 7976,'0'0'17264,"-49"69"-15695,40-44-576,-2 2-384,5-1-417,3-1-160,3-2-737,0-3-1216,7-5-642,3-7 129,-1-6 2017,-2-2-3394</inkml:trace>
  <inkml:trace contextRef="#ctx0" brushRef="#br0" timeOffset="1">0 123 11275,'0'0'19826,"63"-5"-19313,-27 3-417,1 0-256,-1-3-1538,-3 0-2754,-4 1-2979,-5-2-7655</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23.064"/>
    </inkml:context>
    <inkml:brush xml:id="br0">
      <inkml:brushProperty name="width" value="0.025" units="cm"/>
      <inkml:brushProperty name="height" value="0.025" units="cm"/>
    </inkml:brush>
  </inkml:definitions>
  <inkml:trace contextRef="#ctx0" brushRef="#br0">123 0 21236,'0'0'7159,"-10"5"-6871,2-1-258,1 0 0,-1 1 0,1 0 0,0 0 0,0 0 1,1 1-1,0 0 0,0 1 0,0 0 0,1 0 0,0 0 0,0 0 0,0 1 0,1-1 0,1 1 0,-1 0 0,1 1 0,-4 15 0,6-20 77,0 0-1,1 0 0,-1 0 0,1 0 1,-1 0-1,1 0 0,0 0 1,1 0-1,-1 0 0,2 8 1,-1-10-87,0-1 0,0 0 0,0 1 0,1-1 0,-1 0 1,0 1-1,0-1 0,1 0 0,-1 0 0,1 0 0,-1 0 0,1 0 1,-1-1-1,1 1 0,-1 0 0,1-1 0,0 1 0,-1-1 1,1 1-1,0-1 0,0 0 0,-1 0 0,1 0 0,0 0 1,0 0-1,2 0 0,1-1 21,-1 1 0,1-1 0,0 0 0,-1 0 0,1-1 0,-1 1 0,1-1 0,-1 0 0,0 0 0,0-1 0,0 1 0,0-1 0,0 0 0,0 0 0,-1 0 0,1 0 0,-1-1 0,0 1 0,0-1 0,0 0 0,-1 0 0,5-8 1,-2 2 43,-1 0 1,1 0-1,-2 0 1,0 0-1,0-1 1,0 1-1,-2-1 1,1 0-1,-1-11 1,-1 22-85,0-1 0,0 0 0,1 0-1,-1 0 1,-1 1 0,1-1 0,0 0 0,0 0 0,0 0-1,0 1 1,0-1 0,-1 0 0,1 0 0,0 1 0,-1-1-1,1 0 1,0 1 0,-1-1 0,1 0 0,-1 1 0,1-1-1,-1 1 1,0-1 0,1 1 0,-1-1 0,1 1 0,-1-1 0,0 1-1,1-1 1,-1 1 0,0 0 0,0-1 0,1 1 0,-1 0-1,0 0 1,0 0 0,0 0 0,1-1 0,-1 1 0,0 0-1,0 0 1,0 1 0,1-1 0,-1 0 0,-1 0 0,0 1-13,0-1 0,0 1-1,0 0 1,0-1 0,0 1 0,0 0 0,0 0 0,0 1 0,0-1 0,1 0 0,-1 1 0,0-1-1,1 1 1,-1-1 0,-1 3 0,0 1-523,1 0 0,-1 0 0,1 0 0,0 0-1,1 0 1,-2 9 0,1 18-8670,3-19 1267</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23.392"/>
    </inkml:context>
    <inkml:brush xml:id="br0">
      <inkml:brushProperty name="width" value="0.025" units="cm"/>
      <inkml:brushProperty name="height" value="0.025" units="cm"/>
    </inkml:brush>
  </inkml:definitions>
  <inkml:trace contextRef="#ctx0" brushRef="#br0">60 0 9641,'0'0'11979,"-21"48"-9288,8-14-417,0-1-1025,5 3-416,4-2-641,3-9-512,1-7-3299,0-11-2916,10-7-4131</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23.762"/>
    </inkml:context>
    <inkml:brush xml:id="br0">
      <inkml:brushProperty name="width" value="0.025" units="cm"/>
      <inkml:brushProperty name="height" value="0.025" units="cm"/>
    </inkml:brush>
  </inkml:definitions>
  <inkml:trace contextRef="#ctx0" brushRef="#br0">9 25 21076,'0'0'10746,"10"4"-10762,-5-2-48,-1 0 0,1 0-1,0-1 1,0 1 0,0-1-1,0-1 1,0 1 0,0-1 0,0 1-1,0-2 1,0 1 0,0 0-1,0-1 1,-1 0 0,1 0 0,0 0-1,0-1 1,0 0 0,-1 0-1,1 0 1,-1 0 0,0-1 0,8-5-1,12-5-4,-24 13 79,0 0 0,1-1 0,-1 1 0,0 0 0,1 0 0,-1 0 0,1 0 0,-1 0 0,1 0 0,-1 0 0,0 0 0,1 0 0,-1 0 0,1 0-1,-1 0 1,0 0 0,1 0 0,-1 0 0,1 0 0,-1 1 0,0-1 0,1 0 0,-1 0 0,0 0 0,1 1 0,-1-1 0,0 0 0,1 1 0,0 2 30,-1 0 0,1 0 1,-1 0-1,0-1 1,0 1-1,0 0 0,-1 0 1,1 0-1,-1 0 0,1 0 1,-1-1-1,0 1 1,-2 4-1,-13 44-608,-21 77 2761,30-84-5116,4 2-4139</inkml:trace>
  <inkml:trace contextRef="#ctx0" brushRef="#br0" timeOffset="1">1 187 12524,'0'0'18641,"77"-12"-18160,-45 10-321,-1 1-256,0-2-1121,-3 2-1089,-7 1-1794,-3-3-1313,-3 0-257,-4-2-6533</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24.104"/>
    </inkml:context>
    <inkml:brush xml:id="br0">
      <inkml:brushProperty name="width" value="0.025" units="cm"/>
      <inkml:brushProperty name="height" value="0.025" units="cm"/>
    </inkml:brush>
  </inkml:definitions>
  <inkml:trace contextRef="#ctx0" brushRef="#br0">41 8 13164,'0'0'9295,"-6"9"-4256,5-9-4640,-23 35 2915,23-34-3252,0 0 0,0 1 0,0 0 1,0-1-1,0 1 0,0 0 0,1-1 1,-1 1-1,1 0 0,-1 0 0,1-1 1,0 1-1,-1 0 0,1 0 1,0 0-1,0 0 0,0-1 0,1 1 1,-1 0-1,0 0 0,1 0 0,-1-1 1,1 1-1,0 2 0,1-3-103,0 1 1,-1-1-1,1-1 1,0 1-1,0 0 1,0 0-1,0-1 1,0 1-1,-1-1 1,1 1-1,0-1 1,0 0-1,0 0 1,0 0-1,0 0 1,0 0-1,0 0 1,0 0-1,0-1 1,0 1-1,0-1 1,3-1-1,41-19-1483,-9-9-1493,4-4-4165,-37 31 5543,0 0-1,0 1 1,1-1 0,-1 1 0,1 0 0,0 0 0,8 2 7781,-16 9-2857,-6 8-242,-21 26 2217,-43 71 545,65-100-5769,1 0 0,1 0 0,0 1 0,1-1 0,0 2 0,-3 17 0,8-28-101</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25.257"/>
    </inkml:context>
    <inkml:brush xml:id="br0">
      <inkml:brushProperty name="width" value="0.025" units="cm"/>
      <inkml:brushProperty name="height" value="0.025" units="cm"/>
    </inkml:brush>
  </inkml:definitions>
  <inkml:trace contextRef="#ctx0" brushRef="#br0">9 0 12364,'2'0'8071,"-2"5"-5700,0 9-418,0 6-575,-2 4-513,-2 3-193,2 1-352,0-2-223,2-2-33,0-4-64,0-6-193,3-4-511,1-3-481,0-5-353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56.669"/>
    </inkml:context>
    <inkml:brush xml:id="br0">
      <inkml:brushProperty name="width" value="0.025" units="cm"/>
      <inkml:brushProperty name="height" value="0.025" units="cm"/>
    </inkml:brush>
  </inkml:definitions>
  <inkml:trace contextRef="#ctx0" brushRef="#br0">80 86 15310,'0'0'7111,"-7"9"-5168,-24 29-976,30-35-937,-1 0 0,1 0 1,0 1-1,-1-1 0,2 1 1,-1-1-1,0 1 0,1 0 1,-1-1-1,1 1 0,0 0 1,0-1-1,1 1 0,-1-1 1,1 1-1,0-1 0,0 1 1,0-1-1,0 1 0,1-1 1,-1 0-1,4 6 0,4 13-145,-2 8-57,0 1 0,-2 0 1,-2-1-1,-1 1 1,-1 1-1,-5 52 0,3-78 180,0 0 1,-1 0-1,0 0 0,0 0 0,-1-1 0,1 1 0,-6 6 0,8-10 124,-2 0 0,1 0 0,0 0 1,0-1-1,0 1 0,-1-1 0,1 1 0,-1-1 0,1 1 1,-1-1-1,0 0 0,1 0 0,-1 0 0,0 0 0,0 0 0,0 0 1,0 0-1,0-1 0,0 1 0,0-1 0,0 1 0,0-1 1,0 0-1,-3 0 0,4-1-52,0 0 0,0 0 0,0 0 0,0-1 0,0 1 0,0 0 0,1 0 1,-1-1-1,1 1 0,-1-1 0,1 1 0,-1-1 0,1 1 0,0 0 0,-1-1 0,1 1 0,0-1 0,0 1 0,0-1 0,0 1 0,0-1 1,1 1-1,-1-1 0,1-2 0,8-42-144,3 21-60,1 0 0,2 1 0,0 1 0,1 0 0,2 1 0,0 1 0,25-23 0,15-19-59,-28 30 223,43-54-56,-68 80 51,0-1 1,0 1 0,-1-1 0,-1 1-1,1-1 1,-1 0 0,0-1-1,-1 1 1,0 0 0,2-12 0,-4 20-18,0-1 0,0 0 0,0 0 0,0 1 0,-1-1 0,1 0 0,0 1 0,0-1 0,0 0 0,-1 1 0,1-1 0,0 0 0,-1 1 0,1-1 0,0 0 0,-1 1 0,1-1 0,-1 1 0,1-1 0,-1 1 0,1-1 0,-1 1 0,1-1 0,-1 1 0,0 0 0,1-1 0,-1 1 0,0 0 0,1-1 0,-1 1 0,0 0 0,1 0 0,-1 0 0,0 0 0,1 0 0,-1 0 0,0 0 0,0 0 0,1 0 0,-1 0 0,0 0 0,1 0 0,-2 0 0,-2 1 14,0 0 0,1-1-1,-1 1 1,0 1 0,1-1 0,-1 0-1,-5 5 1,-1 1 83,0 0-1,1 1 1,0 0-1,1 1 1,0 0-1,0 1 1,-8 13-1,12-17-20,1 0-1,-1 0 1,1 1-1,0-1 1,0 1 0,1 0-1,0 0 1,0 0-1,0 0 1,1 0-1,0 1 1,1-1 0,0 11-1,0-16-138,1-1-1,0 1 1,-1-1 0,1 0-1,0 1 1,0-1 0,0 0-1,0 1 1,0-1 0,0 0-1,0 0 1,0 0 0,1 0-1,-1 0 1,0-1 0,1 1-1,-1 0 1,0 0-1,1-1 1,-1 1 0,1-1-1,-1 1 1,1-1 0,-1 0-1,1 0 1,0 1 0,-1-1-1,1 0 1,-1 0 0,1-1-1,-1 1 1,1 0 0,-1 0-1,1-1 1,2 0 0,3 0-902,1-1 0,-1 0 1,0 0-1,0 0 1,0-1-1,8-4 1,16-14-6224</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25.613"/>
    </inkml:context>
    <inkml:brush xml:id="br0">
      <inkml:brushProperty name="width" value="0.025" units="cm"/>
      <inkml:brushProperty name="height" value="0.025" units="cm"/>
    </inkml:brush>
  </inkml:definitions>
  <inkml:trace contextRef="#ctx0" brushRef="#br0">1 7 19090,'0'0'7976,"56"-4"-6599,-25 4-512,2 0-449,3 0-416,2 0-608,-6 0-2179,-7 0-2658,-5-3-5510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26.970"/>
    </inkml:context>
    <inkml:brush xml:id="br0">
      <inkml:brushProperty name="width" value="0.025" units="cm"/>
      <inkml:brushProperty name="height" value="0.025" units="cm"/>
    </inkml:brush>
  </inkml:definitions>
  <inkml:trace contextRef="#ctx0" brushRef="#br0">36 3 13613,'1'0'560,"0"-1"1,0 1 0,0 0-1,0-1 1,0 1-1,0 0 1,0 0 0,0 0-1,0-1 1,0 1-1,0 0 1,0 0-1,0 0 1,0 1 0,0-1-1,0 0 1,0 0-1,0 1 1,0-1-1,0 0 1,1 1 0,2 15 3332,-4-14-3889,0-1-1,0 0 1,0 0 0,0 0 0,0 1 0,0-1 0,0 0 0,1 0 0,-1 0-1,0 1 1,1-1 0,-1 0 0,1 0 0,-1 0 0,1 0 0,-1 0-1,1 0 1,0 0 0,0 0 0,-1 0 0,1 0 0,0 0 0,0-1 0,0 1-1,0 0 1,0 0 0,0-1 0,0 1 0,0-1 0,0 1 0,1-1-1,-1 0 1,0 1 0,0-1 0,0 0 0,0 0 0,3 1 0,20 1 122,-17-2-165,0 1 1,0-1 0,0 1-1,0 1 1,0 0-1,12 4 1,-17-5 24,0 1 0,0-1-1,0 0 1,0 1 0,0 0 0,-1-1 0,1 1 0,0 0 0,-1 0-1,1 0 1,-1 0 0,0 0 0,0 0 0,0 1 0,0-1 0,0 0-1,0 1 1,-1-1 0,1 0 0,-1 1 0,1-1 0,-1 1 0,0-1-1,0 4 1,0 0 58,0-1 0,0 0-1,-1 0 1,1 0 0,-1 0-1,0 0 1,0 0-1,-1-1 1,0 1 0,1 0-1,-2 0 1,1-1 0,0 0-1,-1 1 1,0-1 0,0 0-1,0 0 1,-1 0 0,1-1-1,-1 1 1,0-1 0,0 0-1,0 0 1,0 0 0,-1-1-1,1 1 1,-1-1 0,1 0-1,-1 0 1,0-1 0,0 1-1,0-1 1,0 0 0,0-1-1,0 1 1,0-1-1,0 0 1,0 0 0,0 0-1,0-1 1,0 0 0,0 0-1,0 0 1,-8-4 0,10 4-162,1 0 0,0-1 0,0 1 0,0-1 1,1 1-1,-1-1 0,0 0 0,1 1 0,-1-1 0,1 0 0,-1 0 1,-1-4-1,-10-29-5653,7 3-2013</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27.328"/>
    </inkml:context>
    <inkml:brush xml:id="br0">
      <inkml:brushProperty name="width" value="0.025" units="cm"/>
      <inkml:brushProperty name="height" value="0.025" units="cm"/>
    </inkml:brush>
  </inkml:definitions>
  <inkml:trace contextRef="#ctx0" brushRef="#br0">0 13 20884,'0'0'8712,"69"-9"-8648,-43 8-128,5-1-1377,2 2-1666,-1 0-1346,0 0-2946</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27.672"/>
    </inkml:context>
    <inkml:brush xml:id="br0">
      <inkml:brushProperty name="width" value="0.025" units="cm"/>
      <inkml:brushProperty name="height" value="0.025" units="cm"/>
    </inkml:brush>
  </inkml:definitions>
  <inkml:trace contextRef="#ctx0" brushRef="#br0">116 1 17457,'0'0'2370,"-11"7"107,3-2-2173,1 0 0,0 0 1,0 0-1,0 1 0,0 0 0,1 1 1,0-1-1,0 1 0,1 0 1,0 1-1,0-1 0,0 1 1,1 0-1,0 0 0,1 0 0,0 1 1,0 0-1,1-1 0,-2 16 1,4-20-307,-1 0 1,1 0 0,0 0 0,1 0-1,-1 0 1,1 0 0,0-1 0,0 1-1,0 0 1,0 0 0,1-1 0,-1 1-1,1 0 1,0-1 0,0 0 0,0 1-1,1-1 1,-1 0 0,1 0 0,0-1-1,0 1 1,0 0 0,0-1 0,0 0-1,0 1 1,1-1 0,-1-1 0,1 1-1,-1 0 1,1-1 0,0 0 0,0 0-1,0 0 1,-1 0 0,1-1 0,0 1-1,0-1 1,0 0 0,0 0 0,0 0-1,0-1 1,0 0 0,0 1 0,-1-1-1,1-1 1,4-1 0,-2 1-3,-1-1 1,0 1 0,0-1-1,-1-1 1,1 1 0,0-1-1,-1 1 1,0-1 0,0-1-1,0 1 1,-1 0 0,1-1-1,-1 0 1,0 0 0,0 0-1,3-9 1,-2 5 196,-1-1 0,0 0 1,0 0-1,-1 0 0,0 0 0,-1 0 0,0-1 0,0-13 0,-2 22-167,1 0-1,0 0 0,0-1 1,-1 1-1,1 0 0,-1 0 1,0 0-1,1 0 0,-1 1 1,0-1-1,0 0 0,0 0 0,-1 0 1,1 1-1,0-1 0,-1 0 1,1 1-1,-1 0 0,1-1 1,-1 1-1,0 0 0,1 0 1,-1-1-1,0 2 0,0-1 1,0 0-1,0 0 0,0 0 0,0 1 1,0-1-1,0 1 0,0 0 1,0 0-1,0-1 0,0 1 1,0 0-1,-1 1 0,1-1 1,0 0-1,-3 2 0,0-2-89,0 1-1,0 0 1,1 1-1,-1-1 1,0 1-1,1 0 1,-1 0-1,1 0 1,-1 1-1,1-1 1,0 1-1,0 0 1,0 1-1,1-1 1,-1 0-1,-4 8 1,-1 16-2720,8-12-1283,8-4-4863,10-6-4346</inkml:trace>
  <inkml:trace contextRef="#ctx0" brushRef="#br0" timeOffset="1">375 173 21620,'0'0'8392,"74"-1"-8392,-40-5-832,2-1-3621,-4-2-5124</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28.244"/>
    </inkml:context>
    <inkml:brush xml:id="br0">
      <inkml:brushProperty name="width" value="0.025" units="cm"/>
      <inkml:brushProperty name="height" value="0.025" units="cm"/>
    </inkml:brush>
  </inkml:definitions>
  <inkml:trace contextRef="#ctx0" brushRef="#br0">36 4 18770,'0'0'12337,"13"-1"-11622,-4 1-636,2-1-65,0 0 0,-1 0-1,1 1 1,0 1 0,-1 0-1,1 0 1,-1 1 0,1 1-1,-1 0 1,16 6 0,-25-8-25,0-1-1,0 1 1,0-1 0,0 1 0,-1-1 0,1 1 0,0 0 0,0-1 0,-1 1 0,1 0-1,0 0 1,-1 0 0,1-1 0,-1 1 0,1 0 0,-1 0 0,0 0 0,1 0-1,-1 0 1,0 0 0,0 0 0,1 0 0,-1 0 0,0 0 0,0 0 0,0 0 0,0 0-1,0 0 1,0 0 0,-1 0 0,1-1 0,0 1 0,0 0 0,-1 0 0,1 0 0,-1 0-1,1 0 1,-1 0 0,1 0 0,-1-1 0,1 1 0,-1 0 0,0 0 0,1-1-1,-1 1 1,0 0 0,0-1 0,1 1 0,-1-1 0,0 1 0,0-1 0,-1 1 0,-50 29 579,49-29-494,-14 5 205,13-5-240,1 0-1,-1 0 0,0 1 0,1-1 1,-1 1-1,1 0 0,-1 0 0,1 0 1,-4 3-1,36 2-348,-23-6 205,-1 0-1,1 0 0,-1 1 0,0-1 1,1 1-1,-1 0 0,0 1 1,0 0-1,0-1 0,-1 1 0,1 1 1,-1-1-1,1 1 0,6 7 1,-9-7 124,0 0 1,1 0-1,-1 0 1,-1 0-1,1 0 1,-1 0-1,0 1 1,0-1-1,0 1 1,0-1-1,-1 1 1,0-1-1,1 1 1,-2-1-1,1 1 1,-1-1-1,1 0 1,-1 1-1,-2 4 1,2-4 22,-1 0 1,0 0 0,0 0 0,0-1 0,-1 1 0,0-1-1,0 0 1,0 1 0,0-1 0,0-1 0,-1 1 0,0 0 0,0-1-1,0 0 1,0 0 0,0 0 0,0 0 0,-1-1 0,-7 4-1,4-3 12,-1 0 0,1-1 1,0 0-1,-1 0 0,1-1 0,-1 0 0,1-1 0,-1 1 0,1-2 0,-1 1 0,-8-3 0,16 3-95,0 0 0,0 0 0,1 0 1,-1 0-1,0 0 0,0 0 0,1 0 0,-1-1 0,0 1 1,1 0-1,-1-1 0,0 1 0,1 0 0,-1-1 0,0 1 0,1-1 1,-1 1-1,1-1 0,-1 1 0,1-1 0,-1 0 0,1 1 0,-1-1 1,1 0-1,0 1 0,-1-1 0,1 0 0,0 1 0,0-1 1,-1 0-1,1 1 0,0-1 0,0 0 0,0 0 0,0 0 0,0 1 1,0-1-1,0 0 0,0 0 0,0 1 0,0-1 0,1 0 1,-1 1-1,0-1 0,0 0 0,1 0 0,-1 1 0,0-1 0,1 0 1,-1 1-1,1-1 0,-1 1 0,1-1 0,-1 1 0,2-2 1,29-29-4858,-4 13-1033,5 0-1420</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28.603"/>
    </inkml:context>
    <inkml:brush xml:id="br0">
      <inkml:brushProperty name="width" value="0.025" units="cm"/>
      <inkml:brushProperty name="height" value="0.025" units="cm"/>
    </inkml:brush>
  </inkml:definitions>
  <inkml:trace contextRef="#ctx0" brushRef="#br0">172 1 17521,'0'0'6347,"-10"1"-4511,2 1-1680,0-1 0,1 1-1,0 1 1,0-1-1,-1 1 1,2 1 0,-1-1-1,0 1 1,1 1-1,-1-1 1,1 1 0,0 0-1,1 0 1,-1 1 0,1-1-1,0 1 1,1 0-1,-1 1 1,-5 10 0,5-6 93,0-1 0,1 1 0,0 0 1,1 0-1,0 0 0,1 1 0,0-1 0,-1 16 1,3-24-228,0 0 0,-1 0 0,1-1 0,1 1 1,-1 0-1,0 0 0,1 0 0,-1 0 0,1 0 0,0-1 1,0 1-1,0 0 0,0-1 0,1 1 0,-1-1 0,1 1 1,-1-1-1,1 1 0,0-1 0,0 0 0,0 0 0,0 0 1,0 0-1,1 0 0,-1-1 0,0 1 0,1-1 0,-1 1 1,1-1-1,0 0 0,-1 0 0,1 0 0,0 0 0,0-1 1,0 1-1,0-1 0,3 0 0,2 0 3,-1 0-1,1-1 0,0-1 1,-1 1-1,1-1 1,-1 0-1,0-1 0,0 0 1,1 0-1,-2-1 1,1 1-1,0-1 0,-1-1 1,0 1-1,0-1 1,0 0-1,-1-1 0,1 1 1,-1-1-1,6-10 1,-5 9-5,-1-1 1,0 0 0,0-1 0,-1 1-1,0-1 1,0 0 0,-1 0-1,0 0 1,0 0 0,-1 0 0,-1-1-1,0 1 1,0-1 0,0 1 0,-1-1-1,-2-12 1,2 21-29,-1-1 1,1 0-1,-1 0 0,0 0 1,0 1-1,1-1 0,-1 0 1,0 1-1,0-1 0,-1 1 1,1-1-1,0 1 0,0-1 1,-1 1-1,1 0 0,-1 0 1,1 0-1,-1 0 0,1 0 1,-1 0-1,0 0 0,0 0 0,1 0 1,-1 1-1,0-1 0,0 1 1,0 0-1,0-1 0,1 1 1,-1 0-1,0 0 0,0 0 1,0 0-1,0 0 0,-3 1 1,3 0-48,-1-1 1,0 1-1,0 0 1,1-1-1,-1 1 0,0 0 1,1 1-1,-1-1 1,1 0-1,0 1 1,-1-1-1,1 1 1,0 0-1,0 0 0,0 0 1,0 0-1,0 0 1,0 0-1,1 0 1,-1 1-1,1-1 1,-1 1-1,-1 4 1,1 29-8136,2-24 733</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28.975"/>
    </inkml:context>
    <inkml:brush xml:id="br0">
      <inkml:brushProperty name="width" value="0.025" units="cm"/>
      <inkml:brushProperty name="height" value="0.025" units="cm"/>
    </inkml:brush>
  </inkml:definitions>
  <inkml:trace contextRef="#ctx0" brushRef="#br0">35 278 18481,'0'0'10314,"-11"56"-7623,1-29-1410,3 0-1281,4-2 0,0 0 0,3-9-384,0-5-2883</inkml:trace>
  <inkml:trace contextRef="#ctx0" brushRef="#br0" timeOffset="1">43 0 9353,'0'0'22934,"7"22"-31166</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29.943"/>
    </inkml:context>
    <inkml:brush xml:id="br0">
      <inkml:brushProperty name="width" value="0.025" units="cm"/>
      <inkml:brushProperty name="height" value="0.025" units="cm"/>
    </inkml:brush>
  </inkml:definitions>
  <inkml:trace contextRef="#ctx0" brushRef="#br0">9 0 19763,'0'0'4068,"0"60"-2179,-1-27-1184,-2 3-385,1 0-224,2-4-96,0-6-768,0-5-578,0-10-127,2-5 192,-6-16-8168</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30.272"/>
    </inkml:context>
    <inkml:brush xml:id="br0">
      <inkml:brushProperty name="width" value="0.025" units="cm"/>
      <inkml:brushProperty name="height" value="0.025" units="cm"/>
    </inkml:brush>
  </inkml:definitions>
  <inkml:trace contextRef="#ctx0" brushRef="#br0">1 58 16111,'0'0'8841,"50"3"-6920,-23-3-351,2-5-609,0-4-705,0 2-224,3-1-1121,-4-4-1954,0 3-1761,-3-1-2211</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30.629"/>
    </inkml:context>
    <inkml:brush xml:id="br0">
      <inkml:brushProperty name="width" value="0.025" units="cm"/>
      <inkml:brushProperty name="height" value="0.025" units="cm"/>
    </inkml:brush>
  </inkml:definitions>
  <inkml:trace contextRef="#ctx0" brushRef="#br0">110 0 20307,'0'0'5573,"-53"29"-3843,35-5-1217,3 2-289,1 1-32,6 0-160,6-1 32,2-4-32,0-4-32,11-6 0,7-5-224,3-6-577,2-1-832,1-4-1122,-5-11-2050,-2-4-1921</inkml:trace>
  <inkml:trace contextRef="#ctx0" brushRef="#br0" timeOffset="1">155 129 7015,'0'0'13324,"-36"61"-10729,25-33-1058,3-2-640,3 1-192,5-6-193,0-5-384,13-6-192,7-9-1986,7-1-1761,1-5-3172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56.994"/>
    </inkml:context>
    <inkml:brush xml:id="br0">
      <inkml:brushProperty name="width" value="0.025" units="cm"/>
      <inkml:brushProperty name="height" value="0.025" units="cm"/>
    </inkml:brush>
  </inkml:definitions>
  <inkml:trace contextRef="#ctx0" brushRef="#br0">68 0 15919,'0'0'5232,"-8"12"-1442,4-7-3423,-6 9 826,1 0-1,-12 24 1,18-33-1045,1 1 1,0-1 0,0 1 0,0-1-1,1 1 1,0-1 0,0 1 0,0 0-1,1 0 1,0-1 0,0 1 0,0 0-1,3 9 1,-3-13-190,1 0 0,0 0 0,0 0 0,1 0 0,-1 0 0,0-1 0,0 1 0,1 0 0,-1-1 0,1 1 0,0-1 0,-1 1 0,1-1 0,0 0 0,0 0 0,0 0 0,0 0 0,0 0 0,0 0 0,0-1-1,0 1 1,0 0 0,0-1 0,4 1 0,62 2-3195,-41-3 1455,-23 0 1375,1 1 1,-1-1-1,0 1 0,0 0 1,0 0-1,0 1 1,7 3-1,-8-3 518,0-1 0,-1 1-1,1 0 1,-1 0 0,1 0-1,-1 0 1,0 0 0,0 1 0,4 4-1,-5-5 126,0 0-1,0 0 0,0 1 1,-1-1-1,1 0 0,0 0 1,-1 1-1,1-1 0,-1 0 1,0 1-1,0-1 0,0 0 0,0 1 1,0-1-1,-1 0 0,1 1 1,-1-1-1,1 0 0,-1 1 1,0-1-1,0 0 0,0 0 1,0 0-1,0 0 0,-1 0 1,1 0-1,0 0 0,-1 0 0,0-1 1,1 1-1,-3 2 0,-3 2-94,1 0 0,-1 0-1,0 0 1,-1-1 0,1 0-1,-1 0 1,0 0-1,0-1 1,-1-1 0,1 0-1,-1 0 1,0 0-1,0-1 1,0 0 0,0-1-1,-16 1 1,24-3-208,-1 1 0,1 0 0,-1-1 0,1 1 0,-1-1 1,1 0-1,-1 0 0,1 1 0,-1-1 0,1 0 0,0 0 0,0 0 0,-1 0 0,1-1 0,0 1 0,0 0 0,0 0 1,0-1-1,0 1 0,1-1 0,-1 1 0,0-1 0,1 1 0,-1-1 0,1 1 0,-1-1 0,1 1 0,0-1 0,0 0 1,-1 1-1,1-1 0,0 1 0,0-1 0,1 0 0,-1-2 0,1-1-391,-1 1 0,1-1-1,0 1 1,0-1 0,0 1 0,1 0-1,-1-1 1,1 1 0,0 0 0,0 0-1,1 0 1,2-4 0,15-10-7561</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30.958"/>
    </inkml:context>
    <inkml:brush xml:id="br0">
      <inkml:brushProperty name="width" value="0.025" units="cm"/>
      <inkml:brushProperty name="height" value="0.025" units="cm"/>
    </inkml:brush>
  </inkml:definitions>
  <inkml:trace contextRef="#ctx0" brushRef="#br0">90 35 15310,'0'0'2600,"-9"4"-384,4-2-2046,0 1 1,0 0-1,0 0 1,0 0 0,1 0-1,-1 1 1,1 0-1,0 0 1,0 0 0,0 1-1,1-1 1,-1 1-1,1 0 1,1 0 0,-1 0-1,0 0 1,1 0-1,0 1 1,1-1-1,-1 1 1,-1 7 0,2-8-128,1 0 0,-1 0 0,1 0 1,0 0-1,0 0 0,0 0 0,0 0 1,1 0-1,0 0 0,0-1 0,1 1 1,-1 0-1,1 0 0,0-1 1,0 1-1,5 6 0,-4-8 29,0 0-1,1 0 1,0 0-1,0 0 1,-1 0-1,2-1 1,-1 0-1,0 0 1,0 0-1,1 0 1,-1-1 0,1 1-1,-1-1 1,1 0-1,0-1 1,-1 1-1,9-1 1,-4 1 26,0-1 0,1-1 0,-1 0 1,0 0-1,1-1 0,-1 0 0,0 0 0,0-1 0,-1 0 1,1-1-1,0 0 0,-1 0 0,0-1 0,14-10 0,-16 10 186,0-1 0,0 0-1,0 0 1,0 0-1,-1-1 1,0 0 0,-1 0-1,1-1 1,-1 1 0,-1-1-1,1 0 1,-1 0-1,-1 0 1,0 0 0,0 0-1,1-14 1,-2 19-276,-1 1 0,0-1 0,0 0 0,0 0 0,0 1 0,-1-1 0,1 0 0,-1 1 0,0-1 0,0 1 0,1-1 0,-2 1 0,1-1 0,0 1 0,0 0 0,-1-1 0,1 1 0,-1 0 0,0 0 0,0 0 0,0 0 0,-4-3 0,1 2 79,0 0 1,0 0-1,-1 1 0,0-1 1,1 1-1,-1 1 0,0-1 1,0 1-1,0 0 0,-7 0 1,0 0-425,0 0 1,-1 2-1,1 0 1,-15 3-1,19-3-954,1 1 0,0 0-1,0 1 1,0-1 0,-14 9 0,11-2-5804</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33.802"/>
    </inkml:context>
    <inkml:brush xml:id="br0">
      <inkml:brushProperty name="width" value="0.025" units="cm"/>
      <inkml:brushProperty name="height" value="0.025" units="cm"/>
    </inkml:brush>
  </inkml:definitions>
  <inkml:trace contextRef="#ctx0" brushRef="#br0">1 0 10218,'0'0'15150,"51"27"-12972,-23-26-384,10 1-801,7-2-641,3 0-256,1 0-929,-10 0-2498,-9-2-2594,-13-2-3909</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34.130"/>
    </inkml:context>
    <inkml:brush xml:id="br0">
      <inkml:brushProperty name="width" value="0.025" units="cm"/>
      <inkml:brushProperty name="height" value="0.025" units="cm"/>
    </inkml:brush>
  </inkml:definitions>
  <inkml:trace contextRef="#ctx0" brushRef="#br0">1 0 20692,'0'0'6245,"63"15"-5508,-21-15-352,3 2-257,-1-1-224,-4 0-2499,-7-1-3298,-5 0-6023</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58.428"/>
    </inkml:context>
    <inkml:brush xml:id="br0">
      <inkml:brushProperty name="width" value="0.025" units="cm"/>
      <inkml:brushProperty name="height" value="0.025" units="cm"/>
    </inkml:brush>
  </inkml:definitions>
  <inkml:trace contextRef="#ctx0" brushRef="#br0">218 2 6502,'0'0'18620,"-13"-1"-18128,7 0-466,-1 1 1,1 0 0,-1 1-1,1-1 1,0 1 0,-1 0-1,1 1 1,0-1 0,0 1-1,0 1 1,0-1 0,0 1 0,0 0-1,1 0 1,-1 1 0,1-1-1,0 1 1,0 0 0,0 1-1,-5 5 1,1 1 149,-1 0-1,1 0 1,1 0 0,0 1-1,-6 15 1,11-21-26,0 0 0,0 0 0,1 1 0,0-1 0,0 1 1,1-1-1,0 1 0,0 0 0,1 0 0,0-1 0,0 1 0,2 13 1,-2-17-136,1-1 0,0 0 0,1 1 1,-1-1-1,0 0 0,1 0 0,-1 1 1,1-1-1,0-1 0,-1 1 0,1 0 1,0 0-1,0-1 0,0 1 0,1-1 1,-1 1-1,0-1 0,0 0 0,1 0 1,-1 0-1,1 0 0,-1 0 0,1-1 1,-1 1-1,1-1 0,-1 0 0,1 1 1,4-2-1,-1 2 4,1-1-1,-1 0 1,0-1 0,0 0 0,0 0-1,0 0 1,0 0 0,0-1 0,0 0-1,-1 0 1,9-5 0,27-29 57,-39 34-73,-1 0-1,1 1 1,-1-1 0,0 0 0,1 0 0,-1 0 0,0 0 0,0 0-1,0 0 1,0 0 0,-1-1 0,1 1 0,-1 0 0,1 0 0,-1-1 0,0 1-1,0 0 1,0-1 0,0 1 0,0 0 0,-1-5 0,0 6 7,0 0 1,0 0-1,0 1 1,0-1-1,0 0 1,0 0 0,0 1-1,0-1 1,0 1-1,0-1 1,0 1-1,0-1 1,0 1-1,0 0 1,-1-1-1,1 1 1,0 0 0,0 0-1,0 0 1,-1 0-1,1 0 1,0 0-1,0 0 1,-1 1-1,1-1 1,0 0 0,-2 1-1,-33 12 229,31-10-215,1 1-1,0 0 1,-1 0 0,1 0 0,1 1 0,-1-1 0,-3 6 0,6-8-11,0 0-1,-1 0 0,1 0 1,0 0-1,0 0 1,0 1-1,0-1 0,1 0 1,-1 0-1,1 1 1,-1-1-1,1 0 0,0 1 1,0-1-1,0 0 1,0 1-1,0-1 0,0 0 1,1 1-1,-1-1 1,2 2-1,0-2 0,-1-1 1,1 0-1,0 0 0,0 0 1,0 0-1,0 0 1,0 0-1,0-1 0,1 1 1,-1-1-1,0 1 0,0-1 1,0 0-1,1 0 0,-1 0 1,0 0-1,5-1 1,40-4 127,-6-11-94,-34 13-100,-1 0 0,1 0 0,0 1 0,-1 0 0,14-3 0,-19 5 46,-1 1 0,1-1-1,-1 0 1,1 0-1,-1 1 1,1-1-1,-1 1 1,1-1-1,-1 0 1,1 1 0,-1-1-1,1 1 1,-1-1-1,0 1 1,1-1-1,-1 1 1,0-1-1,1 1 1,-1-1 0,0 1-1,0 0 1,0-1-1,1 1 1,-1-1-1,0 1 1,0 0-1,0-1 1,0 1 0,0-1-1,0 1 1,0 0-1,0-1 1,-1 1-1,1 0 1,0-1 0,0 1-1,0-1 1,-1 2-1,-6 30 21,6-29-15,-6 19-76,4-15-203,1 0-1,0 0 1,0 0-1,0 1 1,1-1-1,0 0 1,1 1-1,0 11 1,0-18 71,0-1-1,0 1 1,1-1-1,-1 1 1,0 0-1,1-1 1,-1 0 0,0 1-1,1-1 1,-1 1-1,1-1 1,-1 1 0,0-1-1,1 0 1,-1 1-1,1-1 1,-1 0-1,1 1 1,0-1 0,-1 0-1,1 0 1,-1 0-1,1 0 1,-1 1 0,1-1-1,0 0 1,-1 0-1,1 0 1,-1 0-1,1 0 1,0 0 0,0-1-1,19-4-5933,-1-14-3800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58.958"/>
    </inkml:context>
    <inkml:brush xml:id="br0">
      <inkml:brushProperty name="width" value="0.025" units="cm"/>
      <inkml:brushProperty name="height" value="0.025" units="cm"/>
    </inkml:brush>
  </inkml:definitions>
  <inkml:trace contextRef="#ctx0" brushRef="#br0">137 0 12396,'0'0'10917,"-11"12"-9689,-7 7-570,2 0 1,-23 35 0,32-42-357,0 0 0,1 0 0,0 0 0,0 1 1,2 0-1,-1 0 0,-4 27 0,8-32-239,0-1 0,1 1 0,0 0 0,0-1 1,0 1-1,1 0 0,0-1 0,1 1 0,3 10 0,-4-15-60,1-1 0,-1 1 0,1-1-1,-1 0 1,1 1 0,0-1 0,0 0 0,0 0-1,0 0 1,0 0 0,1-1 0,-1 1 0,1 0 0,-1-1-1,1 0 1,-1 0 0,1 1 0,0-2 0,-1 1-1,1 0 1,0 0 0,0-1 0,0 0 0,0 1 0,0-1-1,-1 0 1,6-1 0,-6 1 11,1-1 0,0 1 1,-1-1-1,0 0 0,1 0 0,-1 1 0,1-2 1,-1 1-1,0 0 0,0 0 0,0-1 0,0 1 1,0-1-1,0 0 0,0 1 0,0-1 0,-1 0 0,1 0 1,0 0-1,-1-1 0,0 1 0,0 0 0,0 0 1,0-1-1,0 1 0,0 0 0,0-1 0,-1 1 1,1-1-1,-1 1 0,0-1 0,1 0 0,-1 1 0,0-1 1,-1 1-1,1-1 0,-1-2 0,0 4 29,1 0 0,-1 0 0,1 0 0,-1 0 0,0 0 0,0 0 0,1 1 0,-1-1 0,0 0 0,0 0 0,0 1 0,0-1-1,0 0 1,0 1 0,0-1 0,0 1 0,0 0 0,0-1 0,0 1 0,0 0 0,0-1 0,-1 1 0,1 0 0,0 0 0,0 0 0,0 0 0,0 0 0,0 0-1,0 1 1,-1-1 0,1 0 0,0 0 0,0 1 0,-1 0 0,0-1-42,1 1 0,-1-1 0,1 1 0,-1-1 0,1 1 0,-1 0 0,1-1-1,0 1 1,-1 0 0,1 0 0,0 0 0,0 0 0,0 0 0,0 0 0,0 1 0,0-1 0,0 0 0,0 0 0,0 1-1,0-1 1,1 1 0,-1-1 0,0 0 0,1 1 0,-1 2 0,1-3-1,1-1 0,-1 1 0,1-1 0,-1 1 0,0-1 0,1 1 0,-1-1 1,1 0-1,0 1 0,-1-1 0,1 0 0,-1 1 0,1-1 0,-1 0 0,1 0 0,0 0 0,-1 0 0,1 1 0,0-1 0,-1 0 0,1 0 0,0 0 0,-1 0 1,1 0-1,-1 0 0,1-1 0,1 1 0,21-2-50,-15-1-131,0 1 0,0-2-1,0 1 1,0-1 0,0 0 0,-1-1 0,1 0-1,-1 0 1,0 0 0,9-11 0,27-19-757,-53 80 1894,5-32-763,1-4-142,1-1 0,0 1-1,1-1 1,-1 1-1,2 0 1,-1 0-1,1 0 1,1 0 0,0 14-1,0-22-130,0 0 0,1-1 0,-1 1 0,0 0 0,1-1 0,-1 1 0,1-1 1,-1 1-1,0-1 0,1 1 0,0-1 0,-1 1 0,1-1 0,-1 1 0,1-1 0,-1 0 0,1 1 0,0-1 0,-1 0 0,1 0 0,0 1 0,-1-1 0,1 0 0,0 0 0,-1 0 1,1 0-1,0 0 0,-1 0 0,1 0 0,0 0 0,0 0 0,-1 0 0,1 0 0,0 0 0,-1-1 0,1 1 0,0 0 0,-1 0 0,1-1 0,-1 1 0,1 0 0,0-1 0,-1 1 1,1-1-1,0 0 0,28-18-8153,-9-5-2716</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59.329"/>
    </inkml:context>
    <inkml:brush xml:id="br0">
      <inkml:brushProperty name="width" value="0.025" units="cm"/>
      <inkml:brushProperty name="height" value="0.025" units="cm"/>
    </inkml:brush>
  </inkml:definitions>
  <inkml:trace contextRef="#ctx0" brushRef="#br0">0 212 21460,'0'0'8713,"70"4"-8842,-41-17-2177,0-1-3555,2 1-3396</inkml:trace>
  <inkml:trace contextRef="#ctx0" brushRef="#br0" timeOffset="1">471 1 7239,'0'0'20563,"-41"70"-19474,30-43-576,4 1-289,3-1-160,4-2-705,0-5-2850,0-2-2531,0-8-3298</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09:59.763"/>
    </inkml:context>
    <inkml:brush xml:id="br0">
      <inkml:brushProperty name="width" value="0.025" units="cm"/>
      <inkml:brushProperty name="height" value="0.025" units="cm"/>
    </inkml:brush>
  </inkml:definitions>
  <inkml:trace contextRef="#ctx0" brushRef="#br0">0 57 14862,'0'0'5707,"7"-8"-3908,-4 2-1505,-1 3-191,-1 0 0,1 1 0,0-1 1,0 1-1,0-1 0,0 1 0,0 0 0,0 0 0,1 0 0,-1 0 0,1 0 0,0 0 0,-1 1 0,1-1 1,0 1-1,0 0 0,0 0 0,0 0 0,0 0 0,0 0 0,5 0 0,16 0 379,69 0 32,-88 1-512,0 0 1,1 1-1,-1 0 1,0 0-1,0 0 1,1 1-1,-1-1 1,0 1-1,-1 1 1,1-1-1,0 1 1,-1-1-1,8 7 1,-11-8 63,0 1 0,0-1 0,0 0 0,0 1 1,0-1-1,-1 0 0,1 1 0,0-1 0,-1 1 1,1-1-1,-1 1 0,0-1 0,1 1 0,-1-1 1,0 1-1,0-1 0,0 1 0,0 0 0,0-1 1,-1 1-1,1-1 0,0 1 0,-1-1 0,1 1 1,-1-1-1,1 1 0,-1-1 0,0 0 0,0 1 1,0-1-1,1 0 0,-1 1 0,0-1 0,-1 0 1,1 0-1,-2 2 0,-6 5 505,-1 0 0,1 0 0,-18 10 0,17-11-473,-45 29 1050,97-36-3122,-28 1 1337,-5-2 147,0 1 0,0 0 0,1 1 0,-1 0 0,0 1 0,16 4 0,-23-5 465,0 0 0,0 1 0,0-1 0,0 0-1,-1 1 1,1-1 0,0 1 0,-1-1 0,1 1 0,-1 0-1,1 0 1,-1 0 0,0 0 0,0-1 0,0 2 0,0-1 0,0 0-1,0 0 1,-1 0 0,1 0 0,-1 1 0,1-1 0,-1 0-1,0 0 1,0 1 0,0-1 0,0 0 0,0 0 0,0 1 0,-1-1-1,1 0 1,-2 4 0,0 0 257,0 0-1,0-1 1,-1 1-1,1-1 1,-1 1 0,-1-1-1,1 0 1,-1 0-1,1-1 1,-1 1 0,-1-1-1,1 0 1,0 0-1,-1 0 1,0 0 0,-10 5-1,6-4 145,1-1 0,-1 0 0,0 0 0,0-1 1,-1 0-1,1 0 0,0-1 0,-1 0 0,-16 0 0,25-2-456,0 1 0,-1-1 0,1 0 0,0 0 0,0 0 0,0 0 1,0 0-1,-1 0 0,1-1 0,0 1 0,0 0 0,0-1 0,0 1 0,0 0 0,0-1 0,0 1 0,0-1 0,0 0 0,0 1 1,0-1-1,0 0 0,0 0 0,0 1 0,1-1 0,-1 0 0,0 0 0,1 0 0,-1 0 0,0 0 0,1 0 0,-1 0 1,1 0-1,0 0 0,-1 0 0,1-1 0,0 1 0,-1 0 0,1 0 0,0 0 0,0 0 0,0-1 0,0 1 0,0 0 0,1 0 1,-1 0-1,0 0 0,0 0 0,1 0 0,-1-1 0,1 1 0,0-1 0,1-4-938,1 0 0,0 0 0,0 0 0,0 0 0,1 0 0,0 1 0,8-9 0,13-10-8367</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00.093"/>
    </inkml:context>
    <inkml:brush xml:id="br0">
      <inkml:brushProperty name="width" value="0.025" units="cm"/>
      <inkml:brushProperty name="height" value="0.025" units="cm"/>
    </inkml:brush>
  </inkml:definitions>
  <inkml:trace contextRef="#ctx0" brushRef="#br0">1 38 14125,'0'0'14142,"11"7"-13011,-5-4-1012,-2 0-81,1 0-1,-1 0 1,0-1-1,1 1 1,0-1-1,-1 0 1,1-1 0,0 1-1,0-1 1,0 0-1,0 0 1,0-1 0,0 0-1,0 1 1,1-2-1,-1 1 1,0 0-1,0-1 1,8-2 0,28-19 68,-40 21-92,1 0 0,0 0 0,-1-1-1,1 1 1,0-1 0,-1 1 0,0-1 0,1 1 0,-1-1 0,0 0 0,0 0 0,0 1 0,0-1 0,0 0-1,0 0 1,-1 0 0,1 0 0,-1 0 0,1-3 0,-1 4 10,-1 0-1,0 0 1,1 0-1,-1 1 1,0-1-1,0 1 1,0-1-1,1 0 1,-1 1-1,0-1 1,0 1-1,0 0 1,0-1-1,0 1 1,0 0-1,0-1 1,0 1-1,0 0 1,0 0-1,0 0 1,0 0-1,0 0 1,0 0-1,0 0 1,-2 1-1,-32 2 540,28-1-512,0 0 0,0 1 0,0 0-1,0 0 1,1 0 0,-1 1-1,1 0 1,0 1 0,0-1 0,-6 8-1,8-9-31,1 0 0,0 0 1,1 0-1,-1 0 0,0 1 0,1-1 0,0 1 0,0-1 0,0 1 0,0 0 0,1 0 0,-1 0 0,1 0 0,0 0 1,0 0-1,0 0 0,1 0 0,0 1 0,0 6 0,0-9-83,1-1 0,0 0 0,0 1 1,0-1-1,0 0 0,0 1 0,0-1 0,0 0 0,0 0 0,0 0 1,0 0-1,1 0 0,-1 0 0,0 0 0,1 0 0,-1-1 0,1 1 0,-1 0 1,1-1-1,-1 1 0,1-1 0,-1 0 0,1 0 0,-1 1 0,1-1 1,2 0-1,49 1-3873,-41-1 2471,17-1-4721,0-2-1927</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00.439"/>
    </inkml:context>
    <inkml:brush xml:id="br0">
      <inkml:brushProperty name="width" value="0.025" units="cm"/>
      <inkml:brushProperty name="height" value="0.025" units="cm"/>
    </inkml:brush>
  </inkml:definitions>
  <inkml:trace contextRef="#ctx0" brushRef="#br0">117 117 15407,'0'0'6945,"-11"3"-5413,2 0-1325,0 0-1,0 1 1,0 0 0,0 1 0,1-1 0,-9 8-1,14-10-115,1-1 1,-1 1-1,1 0 0,-1 0 0,1 0 0,0 1 0,0-1 0,0 1 0,0-1 0,1 1 0,-1-1 0,1 1 1,-1 0-1,1 0 0,0 0 0,0 0 0,0 0 0,0 0 0,1 0 0,-1 0 0,1 0 0,0 0 1,0 0-1,0 0 0,0 0 0,1 1 0,-1-1 0,2 3 0,-2-5-76,1 0 0,0 0 1,0 0-1,0 0 0,0 0 0,0 0 0,0 0 0,0-1 1,0 1-1,0 0 0,0-1 0,0 1 0,0 0 0,1-1 1,-1 1-1,0-1 0,1 0 0,-1 0 0,0 1 0,0-1 0,1 0 1,-1 0-1,0 0 0,1 0 0,-1 0 0,0 0 0,1-1 1,-1 1-1,0 0 0,2-1 0,40-15 182,-31 8-363,-1-1-1,1 0 0,-2-1 0,1 0 0,-1-1 0,-1 0 1,15-24-1,-7 8 138,-2-1 1,18-45-1,-42 94 2787,-17 44-166,22-52-2629,0 0 1,0-1-1,1 2 0,1-1 1,0 0-1,0 23 0,2-35-107,0 0 0,0 0 1,0 0-1,0 0 0,0 0 0,1 0 0,-1 0 0,0 0 0,1 0 0,-1 0 0,1 0 0,-1 0 0,1 0 1,-1 0-1,1 0 0,-1 0 0,1 0 0,0-1 0,0 1 0,-1 0 0,1 0 0,0-1 0,0 1 0,0-1 1,2 2-1,28 1-8452,-3-3-3020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00.831"/>
    </inkml:context>
    <inkml:brush xml:id="br0">
      <inkml:brushProperty name="width" value="0.025" units="cm"/>
      <inkml:brushProperty name="height" value="0.025" units="cm"/>
    </inkml:brush>
  </inkml:definitions>
  <inkml:trace contextRef="#ctx0" brushRef="#br0">1 0 21428,'0'0'10090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57.526"/>
    </inkml:context>
    <inkml:brush xml:id="br0">
      <inkml:brushProperty name="width" value="0.025" units="cm"/>
      <inkml:brushProperty name="height" value="0.025" units="cm"/>
    </inkml:brush>
  </inkml:definitions>
  <inkml:trace contextRef="#ctx0" brushRef="#br0">78 70 13741,'0'0'9668,"9"-3"-6123,32-13-1346,-40 16-2146,0 0 0,0-1 0,0 1 1,0 0-1,0-1 0,0 1 0,0-1 0,0 1 0,0-1 0,0 1 1,0-1-1,-1 0 0,1 0 0,0 1 0,0-1 0,-1 0 0,1 0 1,0 0-1,-1 0 0,1 0 0,-1 1 0,1-1 0,-1 0 0,1 0 1,-1-1-1,0 1 0,0 0 0,1 0 0,-1 0 0,0 0 1,0 0-1,0 0 0,0 0 0,0 0 0,0 0 0,0 0 0,-1 0 1,1 0-1,0-1 0,-1 1 0,1 0 0,-1 0 0,1 0 0,-1 1 1,1-1-1,-1 0 0,1 0 0,-1 0 0,0 0 0,0 0 1,1 1-1,-1-1 0,0 0 0,0 1 0,0-1 0,0 1 0,0-1 1,0 1-1,0-1 0,0 1 0,0-1 0,0 1 0,0 0 0,0 0 1,0 0-1,0-1 0,-2 1 0,-2 0-53,0 0 0,1 0 0,-1 0 0,0 0 0,0 1 0,1-1 0,-1 1 0,1 0 0,-1 1 0,1-1 0,-1 1 0,1 0 0,0 0 0,-1 0 0,1 1 0,0 0 0,1-1 0,-1 1 0,0 0 0,1 1 0,0-1 0,0 1 0,0-1 0,0 1 0,0 0 0,1 0 0,0 0 0,-1 1 0,2-1 0,-1 1 0,0-1 0,1 1 0,0-1 0,0 1 0,0 0 0,1-1 0,-1 6 0,2-9 0,-1 0 0,0 0 0,0 0 0,0 0 0,0 0 0,1 0 0,-1-1 0,0 1 0,1 0 0,-1 0 0,1 0 0,-1 0 0,1 0 0,-1 0 0,1-1 0,0 1 0,-1 0 0,1-1 0,0 1 0,0 0 0,-1-1 0,1 1 0,0-1 0,0 1 0,1 0 0,32 6 0,-20-7 0,-1-1 0,0 0 0,17-3 0,-6-3-643,0-1-1,45-20 1,-49 18 174,2 1 0,-1 1-1,1 1 1,23-5 0,-45 12 475,0 0 0,1 0 1,-1 0-1,0 0 0,1 0 0,-1 0 1,0 1-1,1-1 0,-1 0 0,0 0 1,1 0-1,-1 0 0,0 0 1,1 0-1,-1 1 0,0-1 0,0 0 1,1 0-1,-1 0 0,0 1 0,0-1 1,1 0-1,-1 0 0,0 1 0,0-1 1,1 0-1,-1 1 0,0-1 0,0 0 1,0 1-1,0-1 0,0 0 0,0 1 1,0-1-1,1 0 0,-1 1 0,0-1 1,0 0-1,0 1 0,-2 22 941,-9 19 942,9-38-1818,0 0 0,1 0 0,0 0 1,0 1-1,0-1 0,0 0 1,1 1-1,-1-1 0,1 0 0,0 1 1,1 5-1,-1-9-61,1 0-1,-1-1 0,0 1 1,1 0-1,-1-1 1,0 1-1,1 0 1,-1-1-1,1 1 1,-1-1-1,1 1 1,-1-1-1,1 1 1,0-1-1,-1 1 1,1-1-1,-1 1 1,1-1-1,0 0 1,-1 0-1,1 1 1,0-1-1,0 0 1,-1 0-1,2 1 1,1-1-2,0 0 1,0-1 0,0 1 0,0 0 0,0-1 0,0 0-1,0 0 1,-1 0 0,6-2 0,64-39-9,-60 33 0,0 1 0,1 1 0,0 0 0,1 0 0,-1 1 0,16-4 0,-28 10 0,0 0 0,0 0 0,0 1 0,-1-1 0,1 0 0,0 0 0,0 1 0,0-1 0,0 0 0,-1 1 0,1-1 0,0 1 0,0-1 0,-1 1 0,1-1 0,0 1 0,-1 0 0,1-1 0,-1 1 0,1 0 0,-1 0 0,1-1 0,-1 1 0,1 0 0,-1 0 0,0 0 0,1-1 0,-1 1 0,0 0 0,0 0 0,0 0 0,0 0 0,1 0 0,-1 0 0,0-1 0,-1 1 0,1 0 0,0 2 0,0 48 0,-1-36 0,1-15-68,0 0 0,1 1 0,-1-1 0,0 0 0,1 0-1,-1 1 1,0-1 0,1 0 0,-1 0 0,0 0 0,1 1 0,-1-1 0,0 0 0,1 0 0,-1 0 0,1 0-1,-1 0 1,0 0 0,1 0 0,-1 0 0,1 0 0,-1 0 0,0 0 0,1 0 0,-1 0 0,0 0 0,1 0-1,-1 0 1,1 0 0,-1 0 0,0-1 0,1 1 0,-1 0 0,0 0 0,1 0 0,-1-1 0,0 1 0,1 0-1,-1 0 1,0-1 0,0 1 0,1 0 0,-1-1 0,0 1 0,0 0 0,1-1 0,-1 0 0,18-13-8702,3-9-4976</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01.177"/>
    </inkml:context>
    <inkml:brush xml:id="br0">
      <inkml:brushProperty name="width" value="0.025" units="cm"/>
      <inkml:brushProperty name="height" value="0.025" units="cm"/>
    </inkml:brush>
  </inkml:definitions>
  <inkml:trace contextRef="#ctx0" brushRef="#br0">0 9 13325,'0'0'14408,"5"9"-13527,-4-8-862,1 2 7,-1 0-1,1 0 1,0 0-1,-1 0 1,1 0-1,0 0 1,1-1 0,-1 1-1,0-1 1,1 0-1,0 0 1,-1 0 0,1 0-1,0 0 1,0 0-1,0-1 1,0 1-1,0-1 1,1 0 0,-1 0-1,0 0 1,0-1-1,1 1 1,-1-1 0,0 1-1,5-1 1,5-1-583,0 1 1,0-1 0,-1-1-1,1-1 1,-1 0 0,1 0-1,23-11 1,41-27-7394,-77 41 7960,0 0 1,0 0-1,0 0 0,0 1 1,-1-1-1,1 0 1,0 0-1,0 0 0,0 0 1,0 0-1,0 0 1,0 1-1,0-1 1,0 0-1,0 0 0,0 0 1,1 0-1,-1 0 1,0 0-1,0 0 1,0 1-1,0-1 0,0 0 1,0 0-1,0 0 1,0 0-1,0 0 1,0 0-1,0 0 0,0 0 1,0 0-1,0 1 1,1-1-1,-1 0 1,0 0-1,0 0 0,0 0 1,0 0-1,0 0 1,0 0-1,0 0 0,1 0 1,-1 0-1,0 0 1,0 0-1,0 0 1,0 0-1,0 0 0,0 0 1,1 0-1,-1 0 1,0 0-1,0 0 1,0 0-1,0 0 0,0 0 1,0 0-1,0 0 1,1 0-1,-1 0 1,0 0-1,0-1 0,0 1 1,0 0-1,0 0 1,0 0-1,0 0 0,0 0 1,0 0-1,-5 16 1498,-13 19 1646,-5 7-124,-36 69 561,53-96-3541,0-1-1,0 2 1,2-1 0,0 1-1,-4 23 1,10-34-3717,4-11-610,4-11-2951</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01.516"/>
    </inkml:context>
    <inkml:brush xml:id="br0">
      <inkml:brushProperty name="width" value="0.025" units="cm"/>
      <inkml:brushProperty name="height" value="0.025" units="cm"/>
    </inkml:brush>
  </inkml:definitions>
  <inkml:trace contextRef="#ctx0" brushRef="#br0">1 15 20692,'0'0'10313,"76"22"-10024,-40-22-257,1 0-193,-2-6-703,-6-3-1122,-11 2-1698,-8-2-1633,-10 4-4164</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01.859"/>
    </inkml:context>
    <inkml:brush xml:id="br0">
      <inkml:brushProperty name="width" value="0.025" units="cm"/>
      <inkml:brushProperty name="height" value="0.025" units="cm"/>
    </inkml:brush>
  </inkml:definitions>
  <inkml:trace contextRef="#ctx0" brushRef="#br0">1 29 9897,'0'0'17040,"56"30"-16079,-13-30-512,4 0-257,0-3-192,0-8-1057,-8-2-2306,-1-3-2307,-12 0-10056</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02.200"/>
    </inkml:context>
    <inkml:brush xml:id="br0">
      <inkml:brushProperty name="width" value="0.025" units="cm"/>
      <inkml:brushProperty name="height" value="0.025" units="cm"/>
    </inkml:brush>
  </inkml:definitions>
  <inkml:trace contextRef="#ctx0" brushRef="#br0">8 0 18834,'0'0'6822,"-8"64"-5733,8-46 32,8-1-576,11-4-257,5-7-160,7-2-416,1-4-2050,0-1-1602,-6-13-1249,-1-3-3043</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02.546"/>
    </inkml:context>
    <inkml:brush xml:id="br0">
      <inkml:brushProperty name="width" value="0.025" units="cm"/>
      <inkml:brushProperty name="height" value="0.025" units="cm"/>
    </inkml:brush>
  </inkml:definitions>
  <inkml:trace contextRef="#ctx0" brushRef="#br0">137 212 14125,'0'0'4100,"-36"53"-1185,15-20-1153,0 2-737,4 2 32,-1-2-289,5-3-191,3-3-385,9-12-160,1-7-640,3-10-1731,10-3-1280,4-18-3172</inkml:trace>
  <inkml:trace contextRef="#ctx0" brushRef="#br0" timeOffset="1">316 1 19955,'0'0'5253,"-24"52"-3459,16-25-802,-1 1-383,4-2-481,3-3-64,2-5-320,0-6-1506,0-6-1056</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02.890"/>
    </inkml:context>
    <inkml:brush xml:id="br0">
      <inkml:brushProperty name="width" value="0.025" units="cm"/>
      <inkml:brushProperty name="height" value="0.025" units="cm"/>
    </inkml:brush>
  </inkml:definitions>
  <inkml:trace contextRef="#ctx0" brushRef="#br0">3 4 8264,'0'0'13367,"12"-1"-11920,6 0-936,13 0 294,53 3-1,-77-2-779,1 1 1,0 0-1,0 0 0,0 1 1,-1 0-1,1 1 1,-1 0-1,1 0 0,-1 0 1,0 1-1,0 0 1,12 10-1,-18-13 133,1 1-1,-1-1 0,1 1 1,-1 0-1,1 0 0,-1-1 1,0 1-1,0 0 0,0 0 1,0 0-1,0 0 0,-1 0 1,1 0-1,-1 0 0,1 1 1,-1-1-1,0 0 0,1 0 1,-1 0-1,0 0 1,-1 1-1,1-1 0,-1 2 1,0 0 10,-1 0 1,1 0-1,-1-1 1,0 1 0,0 0-1,-1-1 1,1 0 0,-1 1-1,1-1 1,-1 0-1,-5 3 1,-1 2-20,-1 0 0,-1-1 1,1-1-1,-1 0 0,0 0 0,0-1 0,-16 5 0,-39 3 129,61-12-313,-1-1 0,0 1-1,1-1 1,-1 0 0,1 0 0,-1-1-1,0 0 1,1 0 0,-11-3 0,8-6-2330,6 0-2178,2-4-3796</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03.312"/>
    </inkml:context>
    <inkml:brush xml:id="br0">
      <inkml:brushProperty name="width" value="0.025" units="cm"/>
      <inkml:brushProperty name="height" value="0.025" units="cm"/>
    </inkml:brush>
  </inkml:definitions>
  <inkml:trace contextRef="#ctx0" brushRef="#br0">5 1 12716,'0'0'8787,"0"8"-7420,-1 1-923,0-5-365,0 1 0,0-1 0,1 1 0,0-1 0,-1 1 0,2 0 0,-1-1 0,0 1 0,1-1 0,1 5 0,-1-8-121,-1-1 1,1 1-1,-1 0 1,1-1-1,0 1 1,-1-1-1,1 1 1,0-1-1,-1 0 1,1 1-1,0-1 0,0 0 1,-1 1-1,1-1 1,0 0-1,0 0 1,-1 1-1,1-1 1,0 0-1,0 0 1,0 0-1,-1 0 1,1 0-1,0 0 1,0-1-1,0 1 1,-1 0-1,1 0 0,0-1 1,0 1-1,-1 0 1,1-1-1,0 1 1,-1 0-1,1-1 1,0 1-1,-1-1 1,1 1-1,0-1 1,-1 0-1,1 0 1,27-23-2448,-20 13 1484,-5 8 665,-1 0 0,1 0 0,-1 0 0,1 0 0,0 1 0,0-1 0,0 1 0,0-1 0,5-1 0,-6 56 5182,-3-46-4749,0 20 940,0-26-1163,1 1 1,0 0-1,0-1 1,0 1-1,0 0 1,0 0-1,0-1 1,0 1-1,0 0 1,1-1 0,-1 1-1,0 0 1,0-1-1,1 1 1,-1-1-1,0 1 1,1 0-1,-1-1 1,0 1-1,1-1 1,-1 1-1,1-1 1,-1 1-1,1-1 1,-1 1 0,2 0-1,14-1-5523</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03.823"/>
    </inkml:context>
    <inkml:brush xml:id="br0">
      <inkml:brushProperty name="width" value="0.025" units="cm"/>
      <inkml:brushProperty name="height" value="0.025" units="cm"/>
    </inkml:brush>
  </inkml:definitions>
  <inkml:trace contextRef="#ctx0" brushRef="#br0">32 1 18706,'0'0'9369,"-6"8"-8606,-17 28-341,23-35-422,0-1 0,-1 1 0,1 0-1,0-1 1,-1 1 0,1-1 0,0 1 0,0 0 0,0-1 0,0 1 0,-1 0 0,1-1 0,0 1 0,0 0 0,1 0 0,-1-1 0,0 1 0,0 0 0,0-1 0,0 1 0,0 0 0,1-1 0,-1 1 0,0-1 0,1 1-1,-1 0 1,0-1 0,1 1 0,-1-1 0,1 1 0,-1-1 0,1 1 0,-1-1 0,1 1 0,-1-1 0,1 0 0,-1 1 0,1-1 0,0 0 0,-1 1 0,1-1 0,-1 0 0,1 0 0,0 1 0,-1-1 0,1 0-1,0 0 1,0 0 0,-1 0 0,1 0 0,0 0 0,-1 0 0,1 0 0,0-1 0,0 1 0,38-3-563,-34 1 384,-1 0 1,1 0-1,0 0 0,-1-1 1,0 0-1,0 0 1,0 0-1,0-1 0,0 1 1,6-9-1,-9 12 105,-5 27 116,-2 7-350,5-19-7749</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07.600"/>
    </inkml:context>
    <inkml:brush xml:id="br0">
      <inkml:brushProperty name="width" value="0.025" units="cm"/>
      <inkml:brushProperty name="height" value="0.025" units="cm"/>
    </inkml:brush>
  </inkml:definitions>
  <inkml:trace contextRef="#ctx0" brushRef="#br0">0 0 18417,'0'0'8520,"26"58"-6630,-11-37-609,1-1-384,6 1-576,-3-6-257,4-2-705,-1-4-704,2-9-161,1 0-640,-4-6-544,-1-10-1154,-4-3-2882</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07.944"/>
    </inkml:context>
    <inkml:brush xml:id="br0">
      <inkml:brushProperty name="width" value="0.025" units="cm"/>
      <inkml:brushProperty name="height" value="0.025" units="cm"/>
    </inkml:brush>
  </inkml:definitions>
  <inkml:trace contextRef="#ctx0" brushRef="#br0">96 1 16143,'0'0'8328,"-38"59"-6919,25-29-63,0 5-129,0 2-384,5 0-385,1 1-288,4-4-96,3 0-64,0-6-352,3-6-1314,7-9-1312,1-11-2307,0-2-5766</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5:57.869"/>
    </inkml:context>
    <inkml:brush xml:id="br0">
      <inkml:brushProperty name="width" value="0.025" units="cm"/>
      <inkml:brushProperty name="height" value="0.025" units="cm"/>
    </inkml:brush>
  </inkml:definitions>
  <inkml:trace contextRef="#ctx0" brushRef="#br0">13 0 18898,'0'0'11178,"0"54"-9640,0-31-545,0 3-833,6-2-160,1 2-1313,1 1-2755,0 0-4132</inkml:trace>
  <inkml:trace contextRef="#ctx0" brushRef="#br0" timeOffset="0.99">0 555 8072,'0'0'13773</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08.289"/>
    </inkml:context>
    <inkml:brush xml:id="br0">
      <inkml:brushProperty name="width" value="0.025" units="cm"/>
      <inkml:brushProperty name="height" value="0.025" units="cm"/>
    </inkml:brush>
  </inkml:definitions>
  <inkml:trace contextRef="#ctx0" brushRef="#br0">0 35 12075,'0'0'13293,"74"-3"-12300,-40-3-160,3-1-449,-1 2-288,-3-1-416,-6 2-1762,-11 1-1505,-11 2-2884</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08.629"/>
    </inkml:context>
    <inkml:brush xml:id="br0">
      <inkml:brushProperty name="width" value="0.025" units="cm"/>
      <inkml:brushProperty name="height" value="0.025" units="cm"/>
    </inkml:brush>
  </inkml:definitions>
  <inkml:trace contextRef="#ctx0" brushRef="#br0">0 20 15727,'0'0'8712,"88"5"-7527,-45-5-384,10-2-289,-2-5-415,0 2-1154,-9 0-2627,-3-1-5925</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09.567"/>
    </inkml:context>
    <inkml:brush xml:id="br0">
      <inkml:brushProperty name="width" value="0.025" units="cm"/>
      <inkml:brushProperty name="height" value="0.025" units="cm"/>
    </inkml:brush>
  </inkml:definitions>
  <inkml:trace contextRef="#ctx0" brushRef="#br0">0 309 13068,'0'0'10506,"14"-12"-9443,63-57 79,82-99 0,-133 134-643,-7 9 1765,-30 53-1210,1-7-1017,2 1 0,0 0 0,1 0 0,1 0-1,1 1 1,1 0 0,1 0 0,0 35-1,3-57-90,0 1 0,0-1 0,0 1 0,0 0 0,0-1 0,0 1 0,1-1 0,-1 1 0,0-1 0,1 1 0,0 0 0,-1-1 0,1 0 0,0 1 0,-1-1 0,1 1 0,0-1 0,0 0 0,0 0 0,0 1 0,1-1 0,-1 0 0,0 0 0,0 0 0,1 0 0,-1-1 0,0 1 0,1 0 0,-1 0 0,1-1 0,-1 1 0,1-1 0,-1 1 0,4-1 0,-2 1-631,1-1-1,-1-1 0,0 1 1,1 0-1,-1-1 0,1 0 1,-1 1-1,0-1 1,1-1-1,-1 1 0,0 0 1,0-1-1,0 0 0,0 0 1,4-3-1,14-13-7978</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10.051"/>
    </inkml:context>
    <inkml:brush xml:id="br0">
      <inkml:brushProperty name="width" value="0.025" units="cm"/>
      <inkml:brushProperty name="height" value="0.025" units="cm"/>
    </inkml:brush>
  </inkml:definitions>
  <inkml:trace contextRef="#ctx0" brushRef="#br0">115 4 18481,'0'0'3017,"-8"-2"-754,5 2-2144,0-1 0,0 1 0,0-1-1,0 1 1,0 0 0,0 0 0,0 0 0,0 1-1,0-1 1,0 1 0,0-1 0,0 1 0,1 0 0,-1 0-1,0 1 1,0-1 0,1 0 0,-1 1 0,1 0-1,-1-1 1,1 1 0,0 0 0,-1 0 0,1 1 0,0-1-1,1 0 1,-1 1 0,0-1 0,1 1 0,-1-1-1,1 1 1,0 0 0,-1 0 0,0 4 0,1-3-29,-1 0 0,1 1 0,0-1 0,0 0 0,0 0 0,1 1 0,0-1 0,-1 0 0,1 1 0,1-1 0,-1 0 0,1 0 0,1 7 0,-1-9-77,0-1 0,0 1 0,0 0 0,0-1 0,0 1-1,1-1 1,-1 1 0,1-1 0,-1 1 0,1-1 0,-1 0 0,1 0 0,0 0 0,-1 0 0,1 0-1,0 0 1,0 0 0,0-1 0,0 1 0,-1-1 0,1 1 0,0-1 0,0 0 0,0 1 0,0-1-1,0 0 1,0 0 0,0-1 0,0 1 0,3-1 0,1-1-17,0 0 1,1 0-1,-1-1 1,0 0-1,0 0 1,0 0-1,0-1 1,-1 0-1,0 0 0,1 0 1,-2-1-1,1 0 1,0 0-1,-1 0 1,0 0-1,0-1 0,0 1 1,-1-1-1,0 0 1,0 0-1,-1-1 1,1 1-1,1-10 1,-8 16-374,-5 8 226,-6 10 81,9-7 114,1 0 1,0 0-1,1 1 1,0-1-1,1 1 1,0 0-1,0 0 1,2 0-1,0 0 1,0 1-1,1 13 1,1-22 4,0-1 0,0 0 0,0 0 1,0 0-1,1 0 0,-1 0 1,1 0-1,0 0 0,0-1 1,0 1-1,0 0 0,0-1 1,0 0-1,1 0 0,-1 1 1,1-1-1,0-1 0,-1 1 1,1 0-1,4 1 0,-4-1-13,0-1 0,0 1-1,0-1 1,0 1 0,0 0 0,-1 0-1,1 0 1,-1 1 0,1-1 0,-1 1-1,0-1 1,0 1 0,0 0 0,0 0-1,-1 0 1,1 0 0,-1 0 0,0 0-1,0 0 1,0 0 0,0 0 0,0 5-1,-1-7-8,-1 0-1,1 1 1,-1-1-1,1 0 1,-1 0 0,0 1-1,1-1 1,-1 0-1,0 0 1,0 0-1,0 0 1,0 0-1,0 0 1,0 0 0,-1 0-1,1 0 1,0-1-1,0 1 1,0 0-1,-1-1 1,1 1-1,0-1 1,-1 1 0,1-1-1,-1 0 1,1 1-1,0-1 1,-1 0-1,-1 0 1,-49 3 640,47-3-652,-11 0-15,8 1 0,1-1 0,-1 0 0,0 0 0,0-1 0,1 0 0,-1 0 0,1 0 0,-1-1 0,1-1 0,-1 1 0,-9-5 0,17 6-17,0 1 0,0 0 0,-1 0 0,1 0 0,0 0 0,-1 0 0,1 0 0,0 0-1,0-1 1,-1 1 0,1 0 0,0 0 0,0 0 0,0-1 0,-1 1 0,1 0 0,0 0 0,0-1 0,0 1 0,-1 0 0,1 0 0,0-1 0,0 1 0,0 0 0,0 0 0,0-1-1,0 1 1,0 0 0,0-1 0,0 1 0,0 0 0,0-1 0,0 1 0,0 0 0,0 0 0,0-1 0,0 1 0,0 0 0,0-1 0,0 1 0,0 0 0,0 0 0,1-1 0,-1 1-1,0 0 1,0 0 0,0-1 0,0 1 0,1 0 0,-1 0 0,0-1 0,0 1 0,1 0 0,-1 0 0,0 0 0,1-1 0,17-5-2361,-16 5 1810,58-21-7605,-24 6 1622</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10.380"/>
    </inkml:context>
    <inkml:brush xml:id="br0">
      <inkml:brushProperty name="width" value="0.025" units="cm"/>
      <inkml:brushProperty name="height" value="0.025" units="cm"/>
    </inkml:brush>
  </inkml:definitions>
  <inkml:trace contextRef="#ctx0" brushRef="#br0">151 36 13325,'0'0'8936,"-8"-1"-5946,4 0-2847,0 1 1,0 0 0,1 0-1,-1 0 1,0 0 0,0 1 0,0 0-1,1 0 1,-1 0 0,0 0 0,0 0-1,1 1 1,-1-1 0,1 1-1,0 0 1,-1 0 0,1 0 0,0 1-1,0-1 1,0 1 0,1 0 0,-1-1-1,1 1 1,-1 1 0,-3 5-1,-1 2 173,-1 0 0,1 0 0,1 1-1,-7 17 1,11-24-201,0 1 1,0-1-1,1 0 0,0 0 0,0 1 1,0-1-1,1 1 0,-1-1 0,1 1 1,1-1-1,-1 0 0,1 1 1,2 8-1,-2-12-101,0 0 1,1 0-1,-1 1 0,1-1 1,0-1-1,-1 1 0,1 0 1,0 0-1,0-1 1,0 1-1,0-1 0,0 1 1,1-1-1,-1 0 0,0 0 1,1 0-1,-1 0 0,1-1 1,-1 1-1,1-1 1,-1 1-1,1-1 0,-1 0 1,1 0-1,4 0 0,-1 0 8,1 0-1,0-1 1,-1 0-1,1 0 0,-1 0 1,1-1-1,-1 0 0,0 0 1,7-4-1,-4 1-21,0-1 0,-1 0 0,0-1 0,0 0 0,0 0 0,-1-1 0,0 0 0,-1 0 0,9-14 0,-11 16 0,-1-1 0,1 1 0,-2 0 0,1-1 0,-1 0 0,0 1 0,0-1 0,-1 0 0,1 0 0,-2 0 0,1 0 0,-1 0 0,0 0 0,0 0 0,-2-9 0,0 13-33,1 0 0,0 0 0,-1 0-1,0 0 1,0 0 0,0 0 0,0 1 0,0-1 0,0 1-1,-1-1 1,1 1 0,-1 0 0,1 0 0,-1 0 0,0 0 0,0 1-1,0-1 1,0 1 0,0-1 0,0 1 0,-1 0 0,1 1-1,0-1 1,0 0 0,-1 1 0,1 0 0,-1 0 0,1 0-1,0 0 1,-1 0 0,-5 2 0,4-2-121,1 0 0,-1 1 0,1 0 0,-1 0 0,1 0 0,0 0 0,0 0 0,0 1 0,-1 0 0,1 0 0,1 0 0,-1 1 0,0-1 0,1 1 0,-1 0 0,1 0 0,0 0 0,0 0 0,0 0 0,0 1 0,0-1 0,1 1 0,-4 7 1,6-4-8432</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11.332"/>
    </inkml:context>
    <inkml:brush xml:id="br0">
      <inkml:brushProperty name="width" value="0.025" units="cm"/>
      <inkml:brushProperty name="height" value="0.025" units="cm"/>
    </inkml:brush>
  </inkml:definitions>
  <inkml:trace contextRef="#ctx0" brushRef="#br0">0 0 14670,'0'0'14830,"17"69"-14542,-17-39-192,1-1-32,1-2-64,1-2-96,-2-6-865,-1-5-768,0-5-674,0-4-832,-6-5-1249,-12 0-2627</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11.656"/>
    </inkml:context>
    <inkml:brush xml:id="br0">
      <inkml:brushProperty name="width" value="0.025" units="cm"/>
      <inkml:brushProperty name="height" value="0.025" units="cm"/>
    </inkml:brush>
  </inkml:definitions>
  <inkml:trace contextRef="#ctx0" brushRef="#br0">1 47 13485,'0'0'9769,"67"-6"-8776,-32 3-481,2 0-351,4-2-161,-2-4-1378,-2 0-2561,1-2-2884</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12.013"/>
    </inkml:context>
    <inkml:brush xml:id="br0">
      <inkml:brushProperty name="width" value="0.025" units="cm"/>
      <inkml:brushProperty name="height" value="0.025" units="cm"/>
    </inkml:brush>
  </inkml:definitions>
  <inkml:trace contextRef="#ctx0" brushRef="#br0">179 24 13997,'0'0'7709,"-12"2"-5312,4 0-2220,-1 0 0,0 0 0,1 1 0,0 1 0,-1-1 0,1 1 1,1 1-1,-1 0 0,1 0 0,-1 0 0,1 1 0,1 0 0,-1 0 0,1 1 0,0-1 1,-9 16-1,11-17-109,0 1 1,1 0 0,0 0-1,0 1 1,0-1 0,1 1-1,0 0 1,0-1 0,0 1 0,1 0-1,0 0 1,1 0 0,-1 0-1,2 11 1,0-16-54,-1-1-1,1 1 1,0-1 0,0 0 0,-1 1 0,1-1-1,0 0 1,1 1 0,-1-1 0,0 0-1,0 0 1,0 0 0,1 0 0,-1 0-1,0-1 1,1 1 0,-1 0 0,1 0-1,-1-1 1,1 1 0,-1-1 0,1 0 0,0 1-1,-1-1 1,1 0 0,-1 0 0,1 0-1,0 0 1,-1 0 0,1 0 0,-1 0-1,1-1 1,0 1 0,-1-1 0,1 1-1,1-2 1,5 1 18,0-1-1,-1-1 1,1 0-1,-1 0 1,1 0-1,6-5 1,-2-1-17,-1 0 1,0-1-1,-1 0 0,0-1 1,-1 0-1,13-18 0,-18 23 34,-1 1-1,0 0 1,0-1-1,0 0 0,0 1 1,-1-1-1,0 0 1,0 0-1,-1-1 0,0 1 1,0 0-1,0 0 1,-1-1-1,0 1 0,0 0 1,0-1-1,-3-8 1,3 14-34,0 0-1,-1 0 1,1 0 0,-1 0 0,0 0 0,1 0 0,-1 0 0,0 0 0,1 0 0,-1 0 0,0 1-1,0-1 1,0 0 0,0 0 0,0 1 0,0-1 0,0 0 0,0 1 0,0-1 0,0 1 0,0-1-1,0 1 1,-2-1 0,-33 3 46,28 0-87,1 0-1,-1 0 1,1 1 0,-1 1 0,1-1 0,-11 8 0,12-6-136,0 1 1,0 0 0,0 0 0,1 1 0,0-1 0,-5 11 0,-2 17-2486,11-32 2182,1 0-1,0 0 1,0 0 0,0 0 0,0 1 0,0-1-1,0 0 1,1 0 0,-1 0 0,1 0-1,-1 0 1,1 0 0,1 3 0,12 5-5883,8-6-3834</inkml:trace>
  <inkml:trace contextRef="#ctx0" brushRef="#br0" timeOffset="1">272 147 13293,'0'0'3363,"-6"51"-1185,-3-20 160,0 2-801,1 2-63,3-2-65,5-2-704,0-5-449,0-7-192,11-3-672,4-10-2147,0-6-1761,3 0-3524</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12.342"/>
    </inkml:context>
    <inkml:brush xml:id="br0">
      <inkml:brushProperty name="width" value="0.025" units="cm"/>
      <inkml:brushProperty name="height" value="0.025" units="cm"/>
    </inkml:brush>
  </inkml:definitions>
  <inkml:trace contextRef="#ctx0" brushRef="#br0">0 33 20788,'0'0'8466,"10"2"-8007,4-1-461,0 0 0,0-1-1,0-1 1,0 0 0,-1-1-1,1 0 1,0-1-1,23-9 1,11-3-169,-59 44 347,-9 5-12,2 0-1,1 1 0,2 1 0,1 1 0,2 0 1,-11 56-1,11-119-30170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12.697"/>
    </inkml:context>
    <inkml:brush xml:id="br0">
      <inkml:brushProperty name="width" value="0.025" units="cm"/>
      <inkml:brushProperty name="height" value="0.025" units="cm"/>
    </inkml:brush>
  </inkml:definitions>
  <inkml:trace contextRef="#ctx0" brushRef="#br0">0 96 14253,'0'0'13229,"51"14"-12172,-23-7-609,1-2-319,4-4-65,-1-1-385,-3 0-1825,-1 0-1665,-4-10-1474,-4-3-705,-5 0-1089,-3-3 6983</inkml:trace>
  <inkml:trace contextRef="#ctx0" brushRef="#br0" timeOffset="1">318 0 5926,'0'0'17648,"-8"50"-15822,8-35-513,0 2-608,0-7-385,12-2-192,5-5-128,5-3-961,4-3-1185,2-12-864,4-5-706,-3-6-2338,-2 2 929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06.472"/>
    </inkml:context>
    <inkml:brush xml:id="br0">
      <inkml:brushProperty name="width" value="0.025" units="cm"/>
      <inkml:brushProperty name="height" value="0.025" units="cm"/>
    </inkml:brush>
  </inkml:definitions>
  <inkml:trace contextRef="#ctx0" brushRef="#br0">0 3 10154,'5'-2'8808,"-2"12"-3455,0 34-1862,-4 57-3292,-6 52-1379,7-153 1072,0 1 0,0-1 0,0 0-1,0 0 1,-1 1 0,1-1 0,0 0-1,0 0 1,0 1 0,0-1 0,0 0 0,0 0-1,0 1 1,0-1 0,0 0 0,0 0-1,0 1 1,0-1 0,1 0 0,-1 0-1,0 1 1,0-1 0,0 0 0,0 0-1,0 1 1,0-1 0,1 0 0,-1 0 0,0 0-1,0 1 1,0-1 0,0 0 0,1 0-1,-1 0 1,0 0 0,0 1 0,1-1-1,-1 0 1,0 0 0,0 0 0,1 0-1,-1 0 1,0 0 0,0 0 0,1 0-1,10-10-3759,8-21-2296,-6 0-269</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13.040"/>
    </inkml:context>
    <inkml:brush xml:id="br0">
      <inkml:brushProperty name="width" value="0.025" units="cm"/>
      <inkml:brushProperty name="height" value="0.025" units="cm"/>
    </inkml:brush>
  </inkml:definitions>
  <inkml:trace contextRef="#ctx0" brushRef="#br0">159 0 6054,'0'0'13164,"-46"62"-10697,28-34-642,0 3 65,-2 2-128,4 1-353,1 1-576,2-5-353,6 1-256,2-6-127,5-1-33,0-6-96,0-2-1089,0-5-1954,0-6-1954</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13.400"/>
    </inkml:context>
    <inkml:brush xml:id="br0">
      <inkml:brushProperty name="width" value="0.025" units="cm"/>
      <inkml:brushProperty name="height" value="0.025" units="cm"/>
    </inkml:brush>
  </inkml:definitions>
  <inkml:trace contextRef="#ctx0" brushRef="#br0">0 0 10602,'0'0'19539,"70"5"-19507,-27-4-481,4-1-2626,1 0-4132</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14.342"/>
    </inkml:context>
    <inkml:brush xml:id="br0">
      <inkml:brushProperty name="width" value="0.025" units="cm"/>
      <inkml:brushProperty name="height" value="0.025" units="cm"/>
    </inkml:brush>
  </inkml:definitions>
  <inkml:trace contextRef="#ctx0" brushRef="#br0">0 35 9897,'0'0'16325,"10"-5"-15182,2 0-898,-1 0 1,1 0 0,0 2 0,0-1 0,19-2 0,-27 6-225,-1-1 0,0 1 1,0 0-1,1 0 0,-1 0 1,0 1-1,0-1 0,0 1 0,1 0 1,-1 0-1,0 0 0,0 0 1,4 2-1,-5-1-24,-1-1 0,1 0 0,-1 1 0,0 0 0,1-1 0,-1 1 0,0 0 0,0 0 0,0-1 1,0 1-1,0 0 0,0 0 0,-1 0 0,1 0 0,0 0 0,-1 1 0,0-1 0,0 0 0,1 0 0,-1 0 0,0 0 0,-1 0 0,1 3 1,-1 1 27,-1-1 0,1 0 1,-1 0-1,0 0 0,0 0 1,-1 0-1,1 0 1,-1 0-1,0-1 0,0 0 1,-1 1-1,1-1 1,-1 0-1,0-1 0,-8 7 1,-19 22 288,35-31-274,1 0 0,-1 0-1,1 0 1,-1 0 0,1-1 0,-1 0-1,1 0 1,5 0 0,0 0-244,0 1 1,-1 0 0,1 0-1,0 1 1,-1 0-1,1 1 1,-1 0 0,17 8-1,-24-10 187,0 0 1,0 1-1,0-1 0,0 0 0,0 1 1,0-1-1,0 1 0,0 0 0,-1 0 0,1 0 1,-1 0-1,1 0 0,-1 0 0,0 0 0,0 0 1,0 0-1,0 0 0,0 1 0,0-1 0,-1 0 1,1 1-1,-1-1 0,1 1 0,-1-1 1,0 1-1,0-1 0,0 0 0,0 1 0,-1-1 1,1 1-1,-1-1 0,1 0 0,-1 1 0,0-1 1,0 0-1,0 1 0,0-1 0,0 0 0,-1 0 1,1 0-1,-3 2 0,-1 3 215,0-1 1,0-1-1,-1 1 0,0-1 1,0 0-1,0 0 1,-1 0-1,0-1 0,0 0 1,0-1-1,0 1 0,0-1 1,-1-1-1,1 1 0,-1-1 1,0-1-1,0 1 0,0-1 1,0-1-1,1 1 0,-1-1 1,0-1-1,0 0 0,0 0 1,-14-4-1,21 5-238,0 0 0,0 0 1,0 0-1,0 0 0,0 0 0,0-1 0,0 1 0,0 0 1,0-1-1,1 1 0,-1-1 0,0 1 0,0-1 1,0 0-1,0 1 0,1-1 0,-1 0 0,0 1 0,0-1 1,1 0-1,-1 0 0,1 0 0,-1 0 0,1 0 0,-1 1 1,1-1-1,-1 0 0,1 0 0,0 0 0,0 0 1,-1 0-1,1 0 0,0 0 0,0 0 0,0 0 0,0-1 1,0 1-1,0 0 0,0 0 0,1 0 0,-1 0 1,1-1-1,0 0-190,1-1 0,0 1 0,-1 0 0,1 0 0,0 0 0,0 0 0,0 1 0,1-1 0,-1 0 0,0 1 0,1 0 0,-1-1 0,1 1 0,3-1 0,53-16-9241,-24 6 2355</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14.696"/>
    </inkml:context>
    <inkml:brush xml:id="br0">
      <inkml:brushProperty name="width" value="0.025" units="cm"/>
      <inkml:brushProperty name="height" value="0.025" units="cm"/>
    </inkml:brush>
  </inkml:definitions>
  <inkml:trace contextRef="#ctx0" brushRef="#br0">135 8 16496,'0'0'10143,"-11"3"-8820,4-2-1222,1 1-1,-1 0 0,1 0 1,0 1-1,0 0 0,0 0 1,0 1-1,1-1 0,-1 1 1,1 1-1,0-1 0,0 1 1,0-1-1,1 2 0,0-1 1,0 0-1,0 1 0,0-1 0,1 1 1,0 0-1,0 0 0,1 1 1,-3 9-1,4-14-57,0 1 0,0 0 0,0 0 0,0-1-1,1 1 1,-1 0 0,1 0 0,0 0 0,0 0 0,0-1 0,0 1-1,0 0 1,0 0 0,1 0 0,0 0 0,-1-1 0,1 1 0,0 0-1,1-1 1,-1 1 0,0 0 0,1-1 0,-1 0 0,1 1 0,0-1 0,2 3-1,0-3 4,0 0 0,0 0-1,0 0 1,0-1-1,1 1 1,-1-1 0,0 0-1,1 0 1,-1-1-1,1 0 1,-1 1 0,1-1-1,-1-1 1,1 1-1,-1-1 1,6-1 0,-4 0-30,0 0 0,-1 0 0,1-1 0,-1 0 1,1 0-1,-1-1 0,0 0 0,0 0 0,-1 0 1,1 0-1,-1 0 0,0-1 0,0 0 0,0 0 1,-1 0-1,0-1 0,0 1 0,0-1 0,-1 1 1,3-10-1,-3 11-9,-1-1 0,1 1 0,-1-1 0,-1 0 0,1 1 0,-1-1 0,1 0 1,-1 0-1,-1 1 0,1-1 0,-1 0 0,-1-5 0,1 7-6,0 0 1,0 1-1,0-1 1,-1 0-1,1 1 1,-1 0-1,0-1 1,1 1-1,-1 0 1,0 0-1,0 0 0,0 0 1,-1 0-1,1 0 1,0 1-1,-1-1 1,1 1-1,-1 0 1,0 0-1,1 0 1,-5-1-1,5 1-166,1 0 0,-1 1 0,0 0 0,0-1 0,0 1 1,0 0-1,0 0 0,0 0 0,0 0 0,0 0 0,0 0 0,0 1 0,0-1 0,1 1 0,-1-1 1,0 1-1,0 0 0,-3 2 0,4-2-156,-1 0 0,1 0 1,0 1-1,-1-1 0,1 1 1,0-1-1,0 1 0,0-1 1,1 1-1,-1 0 0,0 0 1,0-1-1,1 1 0,-1 0 1,1 0-1,0 0 0,0-1 1,-1 1-1,1 0 0,0 0 1,0 0-1,1 0 0,-1 0 1,0-1-1,1 1 0,-1 0 1,1 0-1,-1 0 0,2 2 1,9 11-7843</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15.037"/>
    </inkml:context>
    <inkml:brush xml:id="br0">
      <inkml:brushProperty name="width" value="0.025" units="cm"/>
      <inkml:brushProperty name="height" value="0.025" units="cm"/>
    </inkml:brush>
  </inkml:definitions>
  <inkml:trace contextRef="#ctx0" brushRef="#br0">48 185 14862,'0'0'9865,"-18"48"-7430,6-23-994,3 2-544,2 0-353,5-5-383,2-5-418,0-8-2946,9-9-2114,2 0-1025</inkml:trace>
  <inkml:trace contextRef="#ctx0" brushRef="#br0" timeOffset="1">12 0 14798,'0'0'11531</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22.206"/>
    </inkml:context>
    <inkml:brush xml:id="br0">
      <inkml:brushProperty name="width" value="0.025" units="cm"/>
      <inkml:brushProperty name="height" value="0.025" units="cm"/>
    </inkml:brush>
  </inkml:definitions>
  <inkml:trace contextRef="#ctx0" brushRef="#br0">1 1 673,'0'0'2818</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22.688"/>
    </inkml:context>
    <inkml:brush xml:id="br0">
      <inkml:brushProperty name="width" value="0.025" units="cm"/>
      <inkml:brushProperty name="height" value="0.025" units="cm"/>
    </inkml:brush>
  </inkml:definitions>
  <inkml:trace contextRef="#ctx0" brushRef="#br0">124 82 2210,'0'0'5536,"9"-2"-3934,-6 1-1663,52-16 4223,-53 16-3819,0 0 0,0 0 0,1 0 0,-1 0 0,0 0 1,0-1-1,0 1 0,-1-1 0,1 1 0,0-1 0,0 0 0,-1 0 0,1 1 0,-1-1 0,0 0 0,1-1 0,-1 1 1,0 0-1,0 0 0,0 0 0,-1-1 0,1 1 0,0 0 0,-1-3 0,0 4-209,-1 0 0,1 0 0,-1 0 0,0 0 0,1 0 0,-1 0 0,0 0 0,0 1 0,0-1 0,0 0 0,1 0 0,-1 1 0,0-1 0,0 1 0,0-1 0,-1 1 0,1-1 0,0 1 0,0 0 0,0-1 0,0 1 0,0 0 0,0 0 0,0 0-1,-1 0 1,1 0 0,0 0 0,0 0 0,0 0 0,-2 1 0,-40 5 496,33-1-606,-1 0 0,1 1 0,1 0 0,-1 0-1,1 1 1,0 0 0,0 0 0,1 1 0,0 0-1,-10 14 1,13-16 67,0 1 0,1-1-1,0 1 1,0 0 0,0 0 0,1 0-1,0 1 1,1-1 0,-1 1 0,1-1-1,1 1 1,0 0 0,0 0 0,0 0-1,1 15 1,1-22-76,-1 1 0,0-1 0,1 0 0,-1 1 0,1-1 0,-1 0 0,1 1 0,0-1 0,-1 0 0,1 0 0,0 0 0,0 1 0,0-1 0,0 0 0,0 0 0,0-1 0,0 1 0,0 0 0,0 0-1,0 0 1,1-1 0,1 2 0,0-1 6,1 0 0,-1 0 0,1 0 0,0-1 0,0 1 0,-1-1 0,1 0 0,5 0 0,1-1 31,-1 0-1,0-1 0,0 0 0,-1 0 0,1-1 0,12-5 0,-8 1 138,0-1 0,-1 0 0,1-1 0,19-18 0,-28 23-136,0-1 0,1 0 1,-2 0-1,1 0 0,0 0 0,-1 0 0,0-1 0,0 1 0,-1-1 0,0 0 0,0 0 0,0 0 0,0 0 0,0-7 0,-2 12-52,0 0 1,0 0 0,0 0 0,0 0-1,-1 0 1,1 0 0,0 0-1,0 0 1,-1-1 0,1 1-1,-1 1 1,1-1 0,-1 0-1,1 0 1,-1 0 0,0 0 0,1 0-1,-1 0 1,0 1 0,0-1-1,1 0 1,-1 0 0,0 1-1,0-1 1,0 1 0,0-1-1,0 1 1,0-1 0,-1 1 0,-2-1 27,1 0 0,0 0 0,-1 0 1,1 1-1,-1-1 0,1 1 1,-1 0-1,0 0 0,-6 1 1,7 0-143,0-1 0,1 1 1,-1 0-1,0-1 1,0 1-1,1 1 1,-1-1-1,1 0 1,-1 1-1,1-1 1,-1 1-1,-2 2 1,5-3-62,-1 0 0,0 0 0,0 0 0,1 0 0,-1 0 0,0 0 0,1 0 0,-1 0 0,1 0 0,0 0 0,-1 0 1,1 0-1,0 1 0,0-1 0,-1 0 0,1 0 0,0 0 0,0 1 0,0-1 0,1 0 0,-1 0 0,0 0 1,0 1-1,1-1 0,-1 0 0,0 0 0,1 0 0,-1 0 0,2 1 0,-1 0-383,1-1-1,-1 1 1,1-1-1,-1 0 1,1 1 0,0-1-1,-1 0 1,1 0-1,0 0 1,0 0-1,0-1 1,0 1-1,0-1 1,0 1 0,0-1-1,0 1 1,0-1-1,3 0 1,22 2-12036</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23.064"/>
    </inkml:context>
    <inkml:brush xml:id="br0">
      <inkml:brushProperty name="width" value="0.025" units="cm"/>
      <inkml:brushProperty name="height" value="0.025" units="cm"/>
    </inkml:brush>
  </inkml:definitions>
  <inkml:trace contextRef="#ctx0" brushRef="#br0">50 1 6438,'0'0'11659,"-28"67"-9353,18-32 417,2 1-1250,5-3-256,3-9-736,1-7-353,14-7-1441,4-10-1090,0-4-1184,-1-16-1794,-5-6-6726</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23.406"/>
    </inkml:context>
    <inkml:brush xml:id="br0">
      <inkml:brushProperty name="width" value="0.025" units="cm"/>
      <inkml:brushProperty name="height" value="0.025" units="cm"/>
    </inkml:brush>
  </inkml:definitions>
  <inkml:trace contextRef="#ctx0" brushRef="#br0">2 1 3972,'0'0'25047,"8"3"-23562,-7-3-1460,2 1 30,-1-1 0,0 0 0,0 1 1,0 0-1,0 0 0,0-1 0,0 1 0,0 0 1,0 1-1,0-1 0,0 0 0,0 1 0,-1-1 1,1 1-1,-1-1 0,1 1 0,-1-1 0,1 1 1,-1 0-1,0 0 0,0 0 0,0 0 0,0 0 1,0 0-1,0 0 0,-1 0 0,1 0 0,-1 1 1,1-1-1,-1 0 0,0 0 0,0 0 0,0 1 1,0-1-1,0 0 0,-1 0 0,1 1 0,-1 2 1,-2 3 25,3-8-93,0 0 0,0 1 0,-1-1 0,1 0 0,0 0 1,0 0-1,0 1 0,0-1 0,-1 0 0,1 0 0,0 1 1,0-1-1,0 0 0,0 0 0,0 1 0,0-1 0,0 0 1,0 0-1,0 1 0,0-1 0,0 0 0,0 0 0,0 1 1,0-1-1,0 0 0,0 1 0,0-1 0,0 0 0,0 0 0,0 1 1,0-1-1,0 0 0,0 0 0,1 1 0,-1-1 0,0 0 1,0 0-1,0 0 0,0 1 0,1-1 0,-1 0 0,0 0 1,0 0-1,0 1 0,1-1 0,-1 0 0,0 0 0,0 0 1,1 0-1,-1 0 0,0 0 0,1 0 0,-1 0 0,0 0 1,0 1-1,1-1 0,14 5-158,-11-3 186,0 1 0,0-1 0,0 1 0,0 0-1,0 0 1,-1 1 0,1-1 0,-1 1 0,0-1 0,0 1 0,0 0-1,-1 0 1,1 0 0,-1 1 0,0-1 0,0 1 0,-1-1-1,1 1 1,-1-1 0,0 1 0,0 0 0,-1 0 0,1 5 0,-1-7-4,0 0 1,0 0 0,-1 0-1,1 0 1,-1 0 0,0 0-1,0 0 1,0 0-1,0 0 1,0 0 0,0-1-1,-1 1 1,0 0 0,1-1-1,-1 0 1,0 1 0,0-1-1,0 0 1,-1 0 0,1 0-1,0 0 1,-1 0 0,1 0-1,-1-1 1,0 1 0,0-1-1,1 0 1,-1 0 0,0 0-1,0 0 1,0 0 0,0-1-1,0 1 1,0-1 0,0 0-1,-5 0 1,4 0-10,-31 0 18,35 0-23,0 0-1,-1 0 1,1 1-1,-1-1 1,1 0-1,-1 0 1,1 0-1,-1 0 1,1 0-1,-1 0 1,1 0-1,-1 0 1,1 0-1,-1 0 1,1-1-1,-1 1 1,1 0-1,-1 0 1,1 0-1,-1-1 1,1 1-1,0 0 1,-1 0-1,1-1 1,-1 1-1,1 0 0,0-1 1,-1 1-1,1 0 1,0-1-1,-1 1 1,1-1-1,0 1 1,0-1-1,-1 1 1,1 0-1,0-1 1,0 1-1,0-1 1,0 1-1,0-1 1,0 1-1,-1-1 1,1 1-1,0-1 1,0 1-1,1-1 1,-1 1-1,0-1 1,3-2-688,0 1 0,0-1 1,0 1-1,1 0 1,-1 0-1,1 0 1,-1 1-1,1-1 1,0 1-1,5-1 0,10-5-3634,6-4-2307</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23.781"/>
    </inkml:context>
    <inkml:brush xml:id="br0">
      <inkml:brushProperty name="width" value="0.025" units="cm"/>
      <inkml:brushProperty name="height" value="0.025" units="cm"/>
    </inkml:brush>
  </inkml:definitions>
  <inkml:trace contextRef="#ctx0" brushRef="#br0">22 1 17969,'0'0'9769,"-21"53"-8039,21-35-545,1-4-608,13 0-353,2-6-192,1-3 64,2-2-64,0-3-673,0 0-864,-1-8-2050,-2-6-2723,-3-2-5285</inkml:trace>
  <inkml:trace contextRef="#ctx0" brushRef="#br0" timeOffset="1">206 19 11691,'0'0'14157,"-30"61"-11754,22-37-738,0 4-448,0 3-480,3 4-577,-1 0-128,0 1-896,3-7-738,1-4-1057,2-9-31,0-9 288,7-7-6054,4-16-3364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4T08:07:06.831"/>
    </inkml:context>
    <inkml:brush xml:id="br0">
      <inkml:brushProperty name="width" value="0.025" units="cm"/>
      <inkml:brushProperty name="height" value="0.025" units="cm"/>
    </inkml:brush>
  </inkml:definitions>
  <inkml:trace contextRef="#ctx0" brushRef="#br0">6 1 11211,'0'0'16880,"3"8"-15802,0 11-866,0 0 1,-1 1-1,-1-1 1,-1 0-1,-1 1 1,-1-1-1,-4 23 0,-3 64-1308,9-104 886,0-1-1,0 0 0,0 1 1,0-1-1,1 0 1,-1 0-1,0 1 0,1-1 1,-1 0-1,1 0 1,-1 1-1,1-1 0,-1 0 1,1 0-1,0 0 1,0 0-1,0 0 0,-1 0 1,1 0-1,2 1 1,-2-1-102,0-1 0,0 0-1,0 1 1,-1-1 0,1 0 0,0 0 0,0 0 0,0 0 0,0 0 0,0 0 0,0 0 0,0 0 0,-1 0 0,1 0 0,0 0 0,0-1 0,0 1 0,0 0 0,0-1 0,-1 1-1,1 0 1,0-1 0,0 1 0,-1-1 0,1 1 0,0-1 0,0 0 0,-1 1 0,1-1 0,-1 0 0,2 0 0,10-18-8966</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24.124"/>
    </inkml:context>
    <inkml:brush xml:id="br0">
      <inkml:brushProperty name="width" value="0.025" units="cm"/>
      <inkml:brushProperty name="height" value="0.025" units="cm"/>
    </inkml:brush>
  </inkml:definitions>
  <inkml:trace contextRef="#ctx0" brushRef="#br0">1 4 13869,'0'0'17136,"81"32"-17040,-43-36-544,-2-5-1218,-8-1-1473,-10 3-864,-13 2-2211</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24.498"/>
    </inkml:context>
    <inkml:brush xml:id="br0">
      <inkml:brushProperty name="width" value="0.025" units="cm"/>
      <inkml:brushProperty name="height" value="0.025" units="cm"/>
    </inkml:brush>
  </inkml:definitions>
  <inkml:trace contextRef="#ctx0" brushRef="#br0">1 1 897,'0'0'20403,"53"4"-19602,-20-2-449,4-2 161,-1 0-225,2 0-256,-7 0-1986,-5-6-4548</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24.934"/>
    </inkml:context>
    <inkml:brush xml:id="br0">
      <inkml:brushProperty name="width" value="0.025" units="cm"/>
      <inkml:brushProperty name="height" value="0.025" units="cm"/>
    </inkml:brush>
  </inkml:definitions>
  <inkml:trace contextRef="#ctx0" brushRef="#br0">1 183 4548,'0'0'18007,"8"1"-16155,0-1-1571,-1 0 0,0-1 0,0 1 0,0-1 0,0-1 0,0 1 0,0-1 0,0 0 1,0-1-1,0 0 0,-1 0 0,0 0 0,1-1 0,-1 0 0,-1 0 0,12-10 0,-2-1 86,-1 0 0,16-21 0,-19 21-243,1 1 0,0 1-1,18-16 1,-29 35-141,0-1-1,0 1 1,-1-1 0,0 1-1,0-1 1,0 1 0,-2 5-1,-8 41 38,6-36-76,0 1 1,1 0 0,1 1-1,1-1 1,0 0-1,3 28 1,-1-44-61,-1 0-1,0 0 1,1 0 0,-1 1-1,1-1 1,-1 0 0,1 0 0,0 0-1,-1 0 1,1 0 0,0-1-1,0 1 1,-1 0 0,1 0 0,0 0-1,0-1 1,0 1 0,0 0-1,0-1 1,0 1 0,0-1-1,0 1 1,1-1 0,-1 0 0,0 1-1,0-1 1,0 0 0,2 0-1,0 1-663,-1-1-1,1 0 0,0 0 0,0 0 0,0-1 0,-1 1 0,1-1 1,0 1-1,0-1 0,-1 0 0,5-2 0,15-13-9351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25.432"/>
    </inkml:context>
    <inkml:brush xml:id="br0">
      <inkml:brushProperty name="width" value="0.025" units="cm"/>
      <inkml:brushProperty name="height" value="0.025" units="cm"/>
    </inkml:brush>
  </inkml:definitions>
  <inkml:trace contextRef="#ctx0" brushRef="#br0">145 18 12139,'0'0'5894,"-8"-4"-3534,5 3-2202,0-1-1,0 0 1,0 1 0,0-1 0,0 1 0,0 0 0,0 0 0,0 0 0,0 1-1,-1-1 1,1 1 0,0 0 0,-1 0 0,1 0 0,0 0 0,0 0 0,-1 1 0,1-1-1,0 1 1,0 0 0,0 0 0,0 0 0,0 0 0,0 1 0,0-1 0,0 1 0,0 0-1,1 0 1,-1 0 0,0 0 0,1 0 0,-3 4 0,2-2 88,0 0 0,0 0 0,0 1 0,0-1 0,1 1 0,0 0 0,0-1 0,1 1 0,-1 0 0,1 0 0,0 0 0,-1 11 0,2-16-230,1 1 0,-1-1 0,0 1 1,1-1-1,-1 0 0,1 1 0,-1-1 1,0 1-1,1-1 0,-1 0 0,1 1 1,-1-1-1,1 0 0,-1 0 0,1 1 1,0-1-1,-1 0 0,1 0 0,-1 0 1,1 0-1,-1 0 0,1 0 0,-1 0 1,1 0-1,0 0 0,-1 0 1,1 0-1,-1 0 0,1 0 0,-1 0 1,2-1-1,18-2 168,-13-1-141,-1 0 0,0 0 0,0 0 0,0-1 0,0 0-1,-1 0 1,0 0 0,9-12 0,27-25-18,-37 89-559,-11 33 442,-1 35 2608,-35-114-1555,25-1-960,-35 0-166,35 0-129,15-1 67,5 0-65,96-30-10428,-52 15 3695,2 1-3497</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25.761"/>
    </inkml:context>
    <inkml:brush xml:id="br0">
      <inkml:brushProperty name="width" value="0.025" units="cm"/>
      <inkml:brushProperty name="height" value="0.025" units="cm"/>
    </inkml:brush>
  </inkml:definitions>
  <inkml:trace contextRef="#ctx0" brushRef="#br0">133 37 7079,'0'0'18364,"-9"0"-17088,3 0-1163,1 0 1,0 1-1,0 0 1,-1 1-1,1-1 1,0 1-1,0 0 1,0 0 0,1 0-1,-1 1 1,1 0-1,-1 0 1,1 0-1,0 0 1,0 1-1,0-1 1,0 1-1,1 0 1,-1 0-1,1 1 1,0-1 0,1 1-1,-1-1 1,1 1-1,-3 8 1,3-10-43,0 1 1,0-1-1,1 1 1,-1 0-1,1 0 1,0 0-1,0 0 1,0 0-1,1 0 1,0 0-1,-1 0 1,1 0-1,1 0 1,-1 0-1,1 0 1,1 7-1,-1-9-49,1 0 0,0 0 0,-1 1 0,1-1 0,0-1-1,0 1 1,0 0 0,0 0 0,0-1 0,0 1-1,1-1 1,-1 0 0,0 0 0,1 0 0,-1 0 0,1 0-1,-1 0 1,1-1 0,0 1 0,-1-1 0,1 1-1,-1-1 1,1 0 0,0 0 0,3-1 0,0 1 13,0-1 1,-1 0 0,1 1-1,-1-2 1,0 1 0,1-1-1,-1 0 1,0 0-1,0 0 1,0-1 0,0 1-1,0-1 1,-1-1 0,1 1-1,-1-1 1,0 1 0,0-1-1,0 0 1,6-9-1,-5 6 12,-1-1-1,1 1 0,-1-1 0,-1 0 0,1 0 1,-2 0-1,1 0 0,-1 0 0,0-1 0,0 1 1,-1-1-1,0-10 0,-1 17-48,-1 0 0,1 0 0,0-1 0,-1 1 0,0 0 0,1 0 0,-1 0 0,0 0 0,0 0 0,0 0 0,0 0 0,0 0 0,-1 0 0,1 0 0,0 1 0,-1-1 0,0 1 0,1-1 0,-1 1 0,0-1 0,0 1 0,1 0 0,-1 0 0,0 0 0,0 0 0,-1 0 0,1 0 0,0 1 0,0-1 0,0 1 0,0-1 0,-1 1 0,-2 0 0,2-1-35,-1 1 0,1 0 0,-1 0 0,1 0 0,-1 0 0,1 1 0,0-1 0,-1 1 0,1 0 1,0 0-1,-1 0 0,1 1 0,0-1 0,0 1 0,0-1 0,0 1 0,0 0 0,0 0 0,1 1 0,-1-1 0,-3 4 0,-3 10-2430,5-5-4344</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26.291"/>
    </inkml:context>
    <inkml:brush xml:id="br0">
      <inkml:brushProperty name="width" value="0.025" units="cm"/>
      <inkml:brushProperty name="height" value="0.025" units="cm"/>
    </inkml:brush>
  </inkml:definitions>
  <inkml:trace contextRef="#ctx0" brushRef="#br0">1 25 18962,'0'0'5637,"67"0"-3651,-29 0-1057,11 0-481,0 0-383,2-1-1731,-4-10-2946,-5-2-4965</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26.838"/>
    </inkml:context>
    <inkml:brush xml:id="br0">
      <inkml:brushProperty name="width" value="0.025" units="cm"/>
      <inkml:brushProperty name="height" value="0.025" units="cm"/>
    </inkml:brush>
  </inkml:definitions>
  <inkml:trace contextRef="#ctx0" brushRef="#br0">1 4 18033,'0'0'7276,"10"0"-6416,11-2-427,46 1 792,-61 1-1170,0 0 0,-1 0-1,1 1 1,0 0-1,-1 0 1,1 1 0,-1-1-1,1 1 1,5 3 0,-11-4-54,1-1 0,0 1 0,0-1 0,0 1 0,-1 0 0,1-1 0,0 1 0,-1 0 1,1 0-1,-1 0 0,1-1 0,-1 1 0,1 0 0,-1 0 0,0 0 0,1 0 1,-1 0-1,0 0 0,0 0 0,1 0 0,-1 0 0,0 0 0,0 0 0,0 0 0,0 0 1,0 0-1,-1 0 0,1 0 0,0-1 0,0 1 0,-1 0 0,1 0 0,0 0 1,-1 0-1,1 0 0,-1 0 0,1 0 0,-1-1 0,0 1 0,1 0 0,-1 0 1,0-1-1,1 1 0,-1-1 0,0 1 0,0 0 0,-1 0 0,-41 29 219,41-28-200,-9 4 90,6-4 13,0 1 0,0 0 0,0 0 0,0 0 0,1 0 0,0 1 0,-1 0 0,1 0 0,1 0 0,-5 5 0,54-7 42,-27-3-422,-12 0 81,1 1 1,-1 0-1,0 0 1,1 1-1,9 2 1,-16-3 151,1 0 1,-1 1-1,1 0 1,-1-1-1,0 1 1,1 0-1,-1-1 1,0 1-1,0 0 1,1 0-1,-1 0 1,0 0-1,0 0 1,0 1-1,0-1 1,0 0-1,0 0 1,-1 1-1,1-1 1,0 0-1,-1 1 1,1-1-1,-1 1 1,1-1-1,-1 1 1,0-1-1,1 1 1,-1-1-1,0 1 1,0 2-1,0-1 91,0 0 1,0 0-1,0 0 1,-1 0-1,1 0 1,-1 0-1,1 0 0,-1 0 1,0 0-1,0 0 1,0-1-1,-1 1 0,1 0 1,-1-1-1,1 1 1,-1-1-1,0 1 0,0-1 1,0 0-1,0 0 1,-1 0-1,1 0 0,0 0 1,-1 0-1,1-1 1,-1 1-1,0-1 0,1 0 1,-5 2-1,-5 0 339,0-1-1,-1 0 1,0 0-1,1-1 1,-22-2-1,21 1-349,1-2-1074,19-2-1469,25-5-3479,-28 7 4947,26-7-3940,5-2-2013</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27.194"/>
    </inkml:context>
    <inkml:brush xml:id="br0">
      <inkml:brushProperty name="width" value="0.025" units="cm"/>
      <inkml:brushProperty name="height" value="0.025" units="cm"/>
    </inkml:brush>
  </inkml:definitions>
  <inkml:trace contextRef="#ctx0" brushRef="#br0">141 22 14061,'0'0'11953,"-11"1"-10538,5-1-1293,0 1 0,1 0 0,-1 0 0,0 0 0,0 1 0,1 0 0,-1 0 0,1 1 0,0-1 0,-1 1 0,1 0 0,0 0 1,1 1-1,-1-1 0,1 1 0,-1 0 0,1 1 0,0-1 0,1 1 0,-1-1 0,1 1 0,0 0 0,0 1 0,0-1 0,1 0 0,0 1 1,0-1-1,0 1 0,0 8 0,1-13-107,1 1 0,-1 0-1,1-1 1,0 1 0,0 0 0,0 0 0,0-1 0,0 1 0,0 0 0,0 0-1,1-1 1,-1 1 0,0 0 0,1-1 0,0 1 0,-1-1 0,1 1 0,0 0 0,0-1-1,0 1 1,0-1 0,0 0 0,0 1 0,0-1 0,0 0 0,1 0 0,-1 0 0,0 0-1,1 0 1,-1 0 0,1 0 0,-1 0 0,1 0 0,0-1 0,-1 1 0,1-1 0,0 1-1,-1-1 1,1 0 0,0 1 0,0-1 0,-1 0 0,1 0 0,0 0 0,0-1 0,-1 1-1,3-1 1,2 0 47,-1 0 0,1 0 0,-1 0 0,0-1 0,0 0 0,0 0 0,0-1 0,0 0 0,0 1 0,0-2 0,-1 1 0,1 0 0,-1-1 0,4-5 0,-4 4-60,-1 0 1,0 0 0,0 0-1,-1-1 1,1 1-1,-1-1 1,0 0-1,-1 1 1,1-1-1,-1 0 1,-1 0-1,1 0 1,-1 0-1,0-11 1,-1 15-4,1 0 0,0-1 0,-1 1 0,1 0 0,-1-1 0,0 1 0,0 0 0,0 0 0,0 0 0,0 0 0,0 0 0,0 0 0,-1 0 0,1 0 1,-1 0-1,0 1 0,1-1 0,-1 0 0,0 1 0,0 0 0,0-1 0,0 1 0,0 0 0,0 0 0,0 0 0,0 0 0,-1 1 0,1-1 0,0 0 0,0 1 0,-1 0 1,1-1-1,0 1 0,-1 0 0,1 0 0,-1 0 0,1 1 0,0-1 0,-3 1 0,4-1-125,0 1 1,0-1-1,1 0 0,-1 1 0,0-1 1,0 1-1,0-1 0,0 1 0,1 0 1,-1-1-1,0 1 0,0 0 1,1-1-1,-1 1 0,0 0 0,1 0 1,-1-1-1,1 1 0,-1 0 1,1 0-1,0 0 0,-1 0 0,1 0 1,0 0-1,0 0 0,-1 0 1,1 0-1,0 0 0,0-1 0,0 3 1,0-1-573,0-1 1,0 1-1,0-1 1,0 0-1,1 1 0,-1-1 1,0 1-1,1-1 1,-1 1-1,1-1 1,-1 0-1,1 1 1,0-1-1,-1 0 1,1 0-1,0 0 1,0 1-1,0-1 1,0 0-1,2 2 0,14 4-12818</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27.521"/>
    </inkml:context>
    <inkml:brush xml:id="br0">
      <inkml:brushProperty name="width" value="0.025" units="cm"/>
      <inkml:brushProperty name="height" value="0.025" units="cm"/>
    </inkml:brush>
  </inkml:definitions>
  <inkml:trace contextRef="#ctx0" brushRef="#br0">80 149 22069,'0'0'5925,"-52"57"-3811,38-35-1217,4-3-96,6-1-352,4-4-353,0-3-289,11-6-1440,4-5-1186,1 0-1377,-3-5-1697,-4-9-6343</inkml:trace>
  <inkml:trace contextRef="#ctx0" brushRef="#br0" timeOffset="1">62 0 22389,'0'0'8969</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2:10:36.094"/>
    </inkml:context>
    <inkml:brush xml:id="br0">
      <inkml:brushProperty name="width" value="0.025" units="cm"/>
      <inkml:brushProperty name="height" value="0.025" units="cm"/>
    </inkml:brush>
  </inkml:definitions>
  <inkml:trace contextRef="#ctx0" brushRef="#br0">0 1 5349,'0'0'352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11.12.2025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348034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10</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10</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556194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11</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11</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5314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38776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4</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4</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478043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5</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5</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458757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6</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6</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987132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7</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177201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8</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977151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9</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9</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3994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11.12.2025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11.12.2025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11.12.2025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11.12.2025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11.12.2025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11.12.2025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11.12.2025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11.12.2025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11.12.2025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11.12.2025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11.12.2025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11.12.2025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11.png"/><Relationship Id="rId117" Type="http://schemas.openxmlformats.org/officeDocument/2006/relationships/customXml" Target="../ink/ink57.xml"/><Relationship Id="rId21" Type="http://schemas.openxmlformats.org/officeDocument/2006/relationships/customXml" Target="../ink/ink9.xml"/><Relationship Id="rId42" Type="http://schemas.openxmlformats.org/officeDocument/2006/relationships/image" Target="../media/image19.png"/><Relationship Id="rId47" Type="http://schemas.openxmlformats.org/officeDocument/2006/relationships/customXml" Target="../ink/ink22.xml"/><Relationship Id="rId63" Type="http://schemas.openxmlformats.org/officeDocument/2006/relationships/customXml" Target="../ink/ink30.xml"/><Relationship Id="rId68" Type="http://schemas.openxmlformats.org/officeDocument/2006/relationships/image" Target="../media/image32.png"/><Relationship Id="rId84" Type="http://schemas.openxmlformats.org/officeDocument/2006/relationships/image" Target="../media/image40.png"/><Relationship Id="rId89" Type="http://schemas.openxmlformats.org/officeDocument/2006/relationships/customXml" Target="../ink/ink43.xml"/><Relationship Id="rId112" Type="http://schemas.openxmlformats.org/officeDocument/2006/relationships/image" Target="../media/image54.png"/><Relationship Id="rId16" Type="http://schemas.openxmlformats.org/officeDocument/2006/relationships/image" Target="../media/image6.png"/><Relationship Id="rId107" Type="http://schemas.openxmlformats.org/officeDocument/2006/relationships/customXml" Target="../ink/ink52.xml"/><Relationship Id="rId11" Type="http://schemas.openxmlformats.org/officeDocument/2006/relationships/customXml" Target="../ink/ink4.xml"/><Relationship Id="rId32" Type="http://schemas.openxmlformats.org/officeDocument/2006/relationships/image" Target="../media/image14.png"/><Relationship Id="rId37" Type="http://schemas.openxmlformats.org/officeDocument/2006/relationships/customXml" Target="../ink/ink17.xml"/><Relationship Id="rId53" Type="http://schemas.openxmlformats.org/officeDocument/2006/relationships/customXml" Target="../ink/ink25.xml"/><Relationship Id="rId58" Type="http://schemas.openxmlformats.org/officeDocument/2006/relationships/image" Target="../media/image27.png"/><Relationship Id="rId74" Type="http://schemas.openxmlformats.org/officeDocument/2006/relationships/image" Target="../media/image35.png"/><Relationship Id="rId79" Type="http://schemas.openxmlformats.org/officeDocument/2006/relationships/customXml" Target="../ink/ink38.xml"/><Relationship Id="rId102" Type="http://schemas.openxmlformats.org/officeDocument/2006/relationships/image" Target="../media/image49.png"/><Relationship Id="rId123" Type="http://schemas.openxmlformats.org/officeDocument/2006/relationships/customXml" Target="../ink/ink60.xml"/><Relationship Id="rId5" Type="http://schemas.openxmlformats.org/officeDocument/2006/relationships/customXml" Target="../ink/ink1.xml"/><Relationship Id="rId90" Type="http://schemas.openxmlformats.org/officeDocument/2006/relationships/image" Target="../media/image43.png"/><Relationship Id="rId95" Type="http://schemas.openxmlformats.org/officeDocument/2006/relationships/customXml" Target="../ink/ink46.xml"/><Relationship Id="rId22" Type="http://schemas.openxmlformats.org/officeDocument/2006/relationships/image" Target="../media/image9.png"/><Relationship Id="rId27" Type="http://schemas.openxmlformats.org/officeDocument/2006/relationships/customXml" Target="../ink/ink12.xml"/><Relationship Id="rId43" Type="http://schemas.openxmlformats.org/officeDocument/2006/relationships/customXml" Target="../ink/ink20.xml"/><Relationship Id="rId48" Type="http://schemas.openxmlformats.org/officeDocument/2006/relationships/image" Target="../media/image22.png"/><Relationship Id="rId64" Type="http://schemas.openxmlformats.org/officeDocument/2006/relationships/image" Target="../media/image30.png"/><Relationship Id="rId69" Type="http://schemas.openxmlformats.org/officeDocument/2006/relationships/customXml" Target="../ink/ink33.xml"/><Relationship Id="rId113" Type="http://schemas.openxmlformats.org/officeDocument/2006/relationships/customXml" Target="../ink/ink55.xml"/><Relationship Id="rId118" Type="http://schemas.openxmlformats.org/officeDocument/2006/relationships/image" Target="../media/image57.png"/><Relationship Id="rId80" Type="http://schemas.openxmlformats.org/officeDocument/2006/relationships/image" Target="../media/image38.png"/><Relationship Id="rId85" Type="http://schemas.openxmlformats.org/officeDocument/2006/relationships/customXml" Target="../ink/ink41.xml"/><Relationship Id="rId12" Type="http://schemas.openxmlformats.org/officeDocument/2006/relationships/image" Target="../media/image4.png"/><Relationship Id="rId17" Type="http://schemas.openxmlformats.org/officeDocument/2006/relationships/customXml" Target="../ink/ink7.xml"/><Relationship Id="rId33" Type="http://schemas.openxmlformats.org/officeDocument/2006/relationships/customXml" Target="../ink/ink15.xml"/><Relationship Id="rId38" Type="http://schemas.openxmlformats.org/officeDocument/2006/relationships/image" Target="../media/image17.png"/><Relationship Id="rId59" Type="http://schemas.openxmlformats.org/officeDocument/2006/relationships/customXml" Target="../ink/ink28.xml"/><Relationship Id="rId103" Type="http://schemas.openxmlformats.org/officeDocument/2006/relationships/customXml" Target="../ink/ink50.xml"/><Relationship Id="rId108" Type="http://schemas.openxmlformats.org/officeDocument/2006/relationships/image" Target="../media/image52.png"/><Relationship Id="rId124" Type="http://schemas.openxmlformats.org/officeDocument/2006/relationships/image" Target="../media/image60.png"/><Relationship Id="rId54" Type="http://schemas.openxmlformats.org/officeDocument/2006/relationships/image" Target="../media/image25.png"/><Relationship Id="rId70" Type="http://schemas.openxmlformats.org/officeDocument/2006/relationships/image" Target="../media/image33.png"/><Relationship Id="rId75" Type="http://schemas.openxmlformats.org/officeDocument/2006/relationships/customXml" Target="../ink/ink36.xml"/><Relationship Id="rId91" Type="http://schemas.openxmlformats.org/officeDocument/2006/relationships/customXml" Target="../ink/ink44.xml"/><Relationship Id="rId9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1.png"/><Relationship Id="rId23" Type="http://schemas.openxmlformats.org/officeDocument/2006/relationships/customXml" Target="../ink/ink10.xml"/><Relationship Id="rId28" Type="http://schemas.openxmlformats.org/officeDocument/2006/relationships/image" Target="../media/image12.png"/><Relationship Id="rId49" Type="http://schemas.openxmlformats.org/officeDocument/2006/relationships/customXml" Target="../ink/ink23.xml"/><Relationship Id="rId114" Type="http://schemas.openxmlformats.org/officeDocument/2006/relationships/image" Target="../media/image55.png"/><Relationship Id="rId119" Type="http://schemas.openxmlformats.org/officeDocument/2006/relationships/customXml" Target="../ink/ink58.xml"/><Relationship Id="rId44" Type="http://schemas.openxmlformats.org/officeDocument/2006/relationships/image" Target="../media/image20.png"/><Relationship Id="rId60" Type="http://schemas.openxmlformats.org/officeDocument/2006/relationships/image" Target="../media/image28.png"/><Relationship Id="rId65" Type="http://schemas.openxmlformats.org/officeDocument/2006/relationships/customXml" Target="../ink/ink31.xml"/><Relationship Id="rId81" Type="http://schemas.openxmlformats.org/officeDocument/2006/relationships/customXml" Target="../ink/ink39.xml"/><Relationship Id="rId86" Type="http://schemas.openxmlformats.org/officeDocument/2006/relationships/image" Target="../media/image41.png"/><Relationship Id="rId13" Type="http://schemas.openxmlformats.org/officeDocument/2006/relationships/customXml" Target="../ink/ink5.xml"/><Relationship Id="rId18" Type="http://schemas.openxmlformats.org/officeDocument/2006/relationships/image" Target="../media/image7.png"/><Relationship Id="rId39" Type="http://schemas.openxmlformats.org/officeDocument/2006/relationships/customXml" Target="../ink/ink18.xml"/><Relationship Id="rId109" Type="http://schemas.openxmlformats.org/officeDocument/2006/relationships/customXml" Target="../ink/ink53.xml"/><Relationship Id="rId34" Type="http://schemas.openxmlformats.org/officeDocument/2006/relationships/image" Target="../media/image15.png"/><Relationship Id="rId50" Type="http://schemas.openxmlformats.org/officeDocument/2006/relationships/image" Target="../media/image23.png"/><Relationship Id="rId55" Type="http://schemas.openxmlformats.org/officeDocument/2006/relationships/customXml" Target="../ink/ink26.xml"/><Relationship Id="rId76" Type="http://schemas.openxmlformats.org/officeDocument/2006/relationships/image" Target="../media/image36.png"/><Relationship Id="rId97" Type="http://schemas.openxmlformats.org/officeDocument/2006/relationships/customXml" Target="../ink/ink47.xml"/><Relationship Id="rId104" Type="http://schemas.openxmlformats.org/officeDocument/2006/relationships/image" Target="../media/image50.png"/><Relationship Id="rId120" Type="http://schemas.openxmlformats.org/officeDocument/2006/relationships/image" Target="../media/image58.png"/><Relationship Id="rId125" Type="http://schemas.openxmlformats.org/officeDocument/2006/relationships/customXml" Target="../ink/ink61.xml"/><Relationship Id="rId7" Type="http://schemas.openxmlformats.org/officeDocument/2006/relationships/customXml" Target="../ink/ink2.xml"/><Relationship Id="rId71" Type="http://schemas.openxmlformats.org/officeDocument/2006/relationships/customXml" Target="../ink/ink34.xml"/><Relationship Id="rId92" Type="http://schemas.openxmlformats.org/officeDocument/2006/relationships/image" Target="../media/image44.png"/><Relationship Id="rId2" Type="http://schemas.openxmlformats.org/officeDocument/2006/relationships/notesSlide" Target="../notesSlides/notesSlide1.xml"/><Relationship Id="rId29" Type="http://schemas.openxmlformats.org/officeDocument/2006/relationships/customXml" Target="../ink/ink13.xml"/><Relationship Id="rId24" Type="http://schemas.openxmlformats.org/officeDocument/2006/relationships/image" Target="../media/image10.png"/><Relationship Id="rId40" Type="http://schemas.openxmlformats.org/officeDocument/2006/relationships/image" Target="../media/image18.png"/><Relationship Id="rId45" Type="http://schemas.openxmlformats.org/officeDocument/2006/relationships/customXml" Target="../ink/ink21.xml"/><Relationship Id="rId66" Type="http://schemas.openxmlformats.org/officeDocument/2006/relationships/image" Target="../media/image31.png"/><Relationship Id="rId87" Type="http://schemas.openxmlformats.org/officeDocument/2006/relationships/customXml" Target="../ink/ink42.xml"/><Relationship Id="rId110" Type="http://schemas.openxmlformats.org/officeDocument/2006/relationships/image" Target="../media/image53.png"/><Relationship Id="rId115" Type="http://schemas.openxmlformats.org/officeDocument/2006/relationships/customXml" Target="../ink/ink56.xml"/><Relationship Id="rId61" Type="http://schemas.openxmlformats.org/officeDocument/2006/relationships/customXml" Target="../ink/ink29.xml"/><Relationship Id="rId82" Type="http://schemas.openxmlformats.org/officeDocument/2006/relationships/image" Target="../media/image39.png"/><Relationship Id="rId19" Type="http://schemas.openxmlformats.org/officeDocument/2006/relationships/customXml" Target="../ink/ink8.xml"/><Relationship Id="rId14" Type="http://schemas.openxmlformats.org/officeDocument/2006/relationships/image" Target="../media/image5.png"/><Relationship Id="rId30" Type="http://schemas.openxmlformats.org/officeDocument/2006/relationships/image" Target="../media/image13.png"/><Relationship Id="rId35" Type="http://schemas.openxmlformats.org/officeDocument/2006/relationships/customXml" Target="../ink/ink16.xml"/><Relationship Id="rId56" Type="http://schemas.openxmlformats.org/officeDocument/2006/relationships/image" Target="../media/image26.png"/><Relationship Id="rId77" Type="http://schemas.openxmlformats.org/officeDocument/2006/relationships/customXml" Target="../ink/ink37.xml"/><Relationship Id="rId100" Type="http://schemas.openxmlformats.org/officeDocument/2006/relationships/image" Target="../media/image48.png"/><Relationship Id="rId105" Type="http://schemas.openxmlformats.org/officeDocument/2006/relationships/customXml" Target="../ink/ink51.xml"/><Relationship Id="rId126" Type="http://schemas.openxmlformats.org/officeDocument/2006/relationships/image" Target="../media/image61.png"/><Relationship Id="rId8" Type="http://schemas.openxmlformats.org/officeDocument/2006/relationships/image" Target="../media/image2.png"/><Relationship Id="rId51" Type="http://schemas.openxmlformats.org/officeDocument/2006/relationships/customXml" Target="../ink/ink24.xml"/><Relationship Id="rId72" Type="http://schemas.openxmlformats.org/officeDocument/2006/relationships/image" Target="../media/image34.png"/><Relationship Id="rId93" Type="http://schemas.openxmlformats.org/officeDocument/2006/relationships/customXml" Target="../ink/ink45.xml"/><Relationship Id="rId98" Type="http://schemas.openxmlformats.org/officeDocument/2006/relationships/image" Target="../media/image47.png"/><Relationship Id="rId121" Type="http://schemas.openxmlformats.org/officeDocument/2006/relationships/customXml" Target="../ink/ink59.xml"/><Relationship Id="rId3" Type="http://schemas.openxmlformats.org/officeDocument/2006/relationships/hyperlink" Target="https://www.imf.org/external/datamapper/datasets" TargetMode="External"/><Relationship Id="rId25" Type="http://schemas.openxmlformats.org/officeDocument/2006/relationships/customXml" Target="../ink/ink11.xml"/><Relationship Id="rId46" Type="http://schemas.openxmlformats.org/officeDocument/2006/relationships/image" Target="../media/image21.png"/><Relationship Id="rId67" Type="http://schemas.openxmlformats.org/officeDocument/2006/relationships/customXml" Target="../ink/ink32.xml"/><Relationship Id="rId116" Type="http://schemas.openxmlformats.org/officeDocument/2006/relationships/image" Target="../media/image56.png"/><Relationship Id="rId20" Type="http://schemas.openxmlformats.org/officeDocument/2006/relationships/image" Target="../media/image8.png"/><Relationship Id="rId41" Type="http://schemas.openxmlformats.org/officeDocument/2006/relationships/customXml" Target="../ink/ink19.xml"/><Relationship Id="rId62" Type="http://schemas.openxmlformats.org/officeDocument/2006/relationships/image" Target="../media/image29.png"/><Relationship Id="rId83" Type="http://schemas.openxmlformats.org/officeDocument/2006/relationships/customXml" Target="../ink/ink40.xml"/><Relationship Id="rId88" Type="http://schemas.openxmlformats.org/officeDocument/2006/relationships/image" Target="../media/image42.png"/><Relationship Id="rId111" Type="http://schemas.openxmlformats.org/officeDocument/2006/relationships/customXml" Target="../ink/ink54.xml"/><Relationship Id="rId15" Type="http://schemas.openxmlformats.org/officeDocument/2006/relationships/customXml" Target="../ink/ink6.xml"/><Relationship Id="rId36" Type="http://schemas.openxmlformats.org/officeDocument/2006/relationships/image" Target="../media/image16.png"/><Relationship Id="rId57" Type="http://schemas.openxmlformats.org/officeDocument/2006/relationships/customXml" Target="../ink/ink27.xml"/><Relationship Id="rId106" Type="http://schemas.openxmlformats.org/officeDocument/2006/relationships/image" Target="../media/image51.png"/><Relationship Id="rId10" Type="http://schemas.openxmlformats.org/officeDocument/2006/relationships/image" Target="../media/image3.png"/><Relationship Id="rId31" Type="http://schemas.openxmlformats.org/officeDocument/2006/relationships/customXml" Target="../ink/ink14.xml"/><Relationship Id="rId52" Type="http://schemas.openxmlformats.org/officeDocument/2006/relationships/image" Target="../media/image24.png"/><Relationship Id="rId73" Type="http://schemas.openxmlformats.org/officeDocument/2006/relationships/customXml" Target="../ink/ink35.xml"/><Relationship Id="rId78" Type="http://schemas.openxmlformats.org/officeDocument/2006/relationships/image" Target="../media/image37.png"/><Relationship Id="rId94" Type="http://schemas.openxmlformats.org/officeDocument/2006/relationships/image" Target="../media/image45.png"/><Relationship Id="rId99" Type="http://schemas.openxmlformats.org/officeDocument/2006/relationships/customXml" Target="../ink/ink48.xml"/><Relationship Id="rId101" Type="http://schemas.openxmlformats.org/officeDocument/2006/relationships/customXml" Target="../ink/ink49.xml"/><Relationship Id="rId122" Type="http://schemas.openxmlformats.org/officeDocument/2006/relationships/image" Target="../media/image59.png"/><Relationship Id="rId4" Type="http://schemas.openxmlformats.org/officeDocument/2006/relationships/hyperlink" Target="https://www.imf.org/external/datamapper/datasets/WEO" TargetMode="External"/><Relationship Id="rId9" Type="http://schemas.openxmlformats.org/officeDocument/2006/relationships/customXml" Target="../ink/ink3.xml"/></Relationships>
</file>

<file path=ppt/slides/_rels/slide10.xml.rels><?xml version="1.0" encoding="UTF-8" standalone="yes"?>
<Relationships xmlns="http://schemas.openxmlformats.org/package/2006/relationships"><Relationship Id="rId117" Type="http://schemas.openxmlformats.org/officeDocument/2006/relationships/image" Target="../media/image2694.png"/><Relationship Id="rId671" Type="http://schemas.openxmlformats.org/officeDocument/2006/relationships/image" Target="../media/image2944.png"/><Relationship Id="rId769" Type="http://schemas.openxmlformats.org/officeDocument/2006/relationships/image" Target="../media/image2993.png"/><Relationship Id="rId21" Type="http://schemas.openxmlformats.org/officeDocument/2006/relationships/image" Target="../media/image2233.png"/><Relationship Id="rId324" Type="http://schemas.openxmlformats.org/officeDocument/2006/relationships/customXml" Target="../ink/ink2948.xml"/><Relationship Id="rId531" Type="http://schemas.openxmlformats.org/officeDocument/2006/relationships/image" Target="../media/image2874.png"/><Relationship Id="rId629" Type="http://schemas.openxmlformats.org/officeDocument/2006/relationships/image" Target="../media/image2923.png"/><Relationship Id="rId170" Type="http://schemas.openxmlformats.org/officeDocument/2006/relationships/customXml" Target="../ink/ink2871.xml"/><Relationship Id="rId836" Type="http://schemas.openxmlformats.org/officeDocument/2006/relationships/customXml" Target="../ink/ink3204.xml"/><Relationship Id="rId268" Type="http://schemas.openxmlformats.org/officeDocument/2006/relationships/customXml" Target="../ink/ink2920.xml"/><Relationship Id="rId475" Type="http://schemas.openxmlformats.org/officeDocument/2006/relationships/image" Target="../media/image2846.png"/><Relationship Id="rId682" Type="http://schemas.openxmlformats.org/officeDocument/2006/relationships/customXml" Target="../ink/ink3127.xml"/><Relationship Id="rId903" Type="http://schemas.openxmlformats.org/officeDocument/2006/relationships/image" Target="../media/image3060.png"/><Relationship Id="rId32" Type="http://schemas.openxmlformats.org/officeDocument/2006/relationships/customXml" Target="../ink/ink2802.xml"/><Relationship Id="rId128" Type="http://schemas.openxmlformats.org/officeDocument/2006/relationships/customXml" Target="../ink/ink2850.xml"/><Relationship Id="rId335" Type="http://schemas.openxmlformats.org/officeDocument/2006/relationships/image" Target="../media/image2776.png"/><Relationship Id="rId542" Type="http://schemas.openxmlformats.org/officeDocument/2006/relationships/customXml" Target="../ink/ink3057.xml"/><Relationship Id="rId181" Type="http://schemas.openxmlformats.org/officeDocument/2006/relationships/image" Target="../media/image2699.png"/><Relationship Id="rId402" Type="http://schemas.openxmlformats.org/officeDocument/2006/relationships/customXml" Target="../ink/ink2987.xml"/><Relationship Id="rId847" Type="http://schemas.openxmlformats.org/officeDocument/2006/relationships/image" Target="../media/image3032.png"/><Relationship Id="rId279" Type="http://schemas.openxmlformats.org/officeDocument/2006/relationships/image" Target="../media/image2748.png"/><Relationship Id="rId486" Type="http://schemas.openxmlformats.org/officeDocument/2006/relationships/customXml" Target="../ink/ink3029.xml"/><Relationship Id="rId693" Type="http://schemas.openxmlformats.org/officeDocument/2006/relationships/image" Target="../media/image2955.png"/><Relationship Id="rId707" Type="http://schemas.openxmlformats.org/officeDocument/2006/relationships/image" Target="../media/image2962.png"/><Relationship Id="rId914" Type="http://schemas.openxmlformats.org/officeDocument/2006/relationships/customXml" Target="../ink/ink3243.xml"/><Relationship Id="rId43" Type="http://schemas.openxmlformats.org/officeDocument/2006/relationships/image" Target="../media/image2244.png"/><Relationship Id="rId139" Type="http://schemas.openxmlformats.org/officeDocument/2006/relationships/image" Target="../media/image2627.png"/><Relationship Id="rId346" Type="http://schemas.openxmlformats.org/officeDocument/2006/relationships/customXml" Target="../ink/ink2959.xml"/><Relationship Id="rId553" Type="http://schemas.openxmlformats.org/officeDocument/2006/relationships/image" Target="../media/image2885.png"/><Relationship Id="rId760" Type="http://schemas.openxmlformats.org/officeDocument/2006/relationships/customXml" Target="../ink/ink3166.xml"/><Relationship Id="rId192" Type="http://schemas.openxmlformats.org/officeDocument/2006/relationships/customXml" Target="../ink/ink2882.xml"/><Relationship Id="rId206" Type="http://schemas.openxmlformats.org/officeDocument/2006/relationships/customXml" Target="../ink/ink2889.xml"/><Relationship Id="rId413" Type="http://schemas.openxmlformats.org/officeDocument/2006/relationships/image" Target="../media/image2815.png"/><Relationship Id="rId858" Type="http://schemas.openxmlformats.org/officeDocument/2006/relationships/customXml" Target="../ink/ink3215.xml"/><Relationship Id="rId497" Type="http://schemas.openxmlformats.org/officeDocument/2006/relationships/image" Target="../media/image2857.png"/><Relationship Id="rId620" Type="http://schemas.openxmlformats.org/officeDocument/2006/relationships/customXml" Target="../ink/ink3096.xml"/><Relationship Id="rId718" Type="http://schemas.openxmlformats.org/officeDocument/2006/relationships/customXml" Target="../ink/ink3145.xml"/><Relationship Id="rId357" Type="http://schemas.openxmlformats.org/officeDocument/2006/relationships/image" Target="../media/image2787.png"/><Relationship Id="rId54" Type="http://schemas.openxmlformats.org/officeDocument/2006/relationships/customXml" Target="../ink/ink2813.xml"/><Relationship Id="rId217" Type="http://schemas.openxmlformats.org/officeDocument/2006/relationships/image" Target="../media/image2717.png"/><Relationship Id="rId564" Type="http://schemas.openxmlformats.org/officeDocument/2006/relationships/customXml" Target="../ink/ink3068.xml"/><Relationship Id="rId771" Type="http://schemas.openxmlformats.org/officeDocument/2006/relationships/image" Target="../media/image2994.png"/><Relationship Id="rId869" Type="http://schemas.openxmlformats.org/officeDocument/2006/relationships/image" Target="../media/image3043.png"/><Relationship Id="rId424" Type="http://schemas.openxmlformats.org/officeDocument/2006/relationships/customXml" Target="../ink/ink2998.xml"/><Relationship Id="rId631" Type="http://schemas.openxmlformats.org/officeDocument/2006/relationships/image" Target="../media/image2924.png"/><Relationship Id="rId729" Type="http://schemas.openxmlformats.org/officeDocument/2006/relationships/image" Target="../media/image2973.png"/><Relationship Id="rId270" Type="http://schemas.openxmlformats.org/officeDocument/2006/relationships/customXml" Target="../ink/ink2921.xml"/><Relationship Id="rId65" Type="http://schemas.openxmlformats.org/officeDocument/2006/relationships/image" Target="../media/image2255.png"/><Relationship Id="rId130" Type="http://schemas.openxmlformats.org/officeDocument/2006/relationships/customXml" Target="../ink/ink2851.xml"/><Relationship Id="rId368" Type="http://schemas.openxmlformats.org/officeDocument/2006/relationships/customXml" Target="../ink/ink2970.xml"/><Relationship Id="rId575" Type="http://schemas.openxmlformats.org/officeDocument/2006/relationships/image" Target="../media/image2896.png"/><Relationship Id="rId782" Type="http://schemas.openxmlformats.org/officeDocument/2006/relationships/customXml" Target="../ink/ink3177.xml"/><Relationship Id="rId228" Type="http://schemas.openxmlformats.org/officeDocument/2006/relationships/customXml" Target="../ink/ink2900.xml"/><Relationship Id="rId435" Type="http://schemas.openxmlformats.org/officeDocument/2006/relationships/image" Target="../media/image2826.png"/><Relationship Id="rId642" Type="http://schemas.openxmlformats.org/officeDocument/2006/relationships/customXml" Target="../ink/ink3107.xml"/><Relationship Id="rId281" Type="http://schemas.openxmlformats.org/officeDocument/2006/relationships/image" Target="../media/image2749.png"/><Relationship Id="rId502" Type="http://schemas.openxmlformats.org/officeDocument/2006/relationships/customXml" Target="../ink/ink3037.xml"/><Relationship Id="rId76" Type="http://schemas.openxmlformats.org/officeDocument/2006/relationships/customXml" Target="../ink/ink2824.xml"/><Relationship Id="rId141" Type="http://schemas.openxmlformats.org/officeDocument/2006/relationships/image" Target="../media/image2628.png"/><Relationship Id="rId379" Type="http://schemas.openxmlformats.org/officeDocument/2006/relationships/image" Target="../media/image2798.png"/><Relationship Id="rId586" Type="http://schemas.openxmlformats.org/officeDocument/2006/relationships/customXml" Target="../ink/ink3079.xml"/><Relationship Id="rId793" Type="http://schemas.openxmlformats.org/officeDocument/2006/relationships/image" Target="../media/image3005.png"/><Relationship Id="rId807" Type="http://schemas.openxmlformats.org/officeDocument/2006/relationships/image" Target="../media/image3012.png"/><Relationship Id="rId7" Type="http://schemas.openxmlformats.org/officeDocument/2006/relationships/image" Target="../media/image2226.png"/><Relationship Id="rId239" Type="http://schemas.openxmlformats.org/officeDocument/2006/relationships/image" Target="../media/image2728.png"/><Relationship Id="rId446" Type="http://schemas.openxmlformats.org/officeDocument/2006/relationships/customXml" Target="../ink/ink3009.xml"/><Relationship Id="rId653" Type="http://schemas.openxmlformats.org/officeDocument/2006/relationships/image" Target="../media/image2935.png"/><Relationship Id="rId292" Type="http://schemas.openxmlformats.org/officeDocument/2006/relationships/customXml" Target="../ink/ink2932.xml"/><Relationship Id="rId306" Type="http://schemas.openxmlformats.org/officeDocument/2006/relationships/customXml" Target="../ink/ink2939.xml"/><Relationship Id="rId860" Type="http://schemas.openxmlformats.org/officeDocument/2006/relationships/customXml" Target="../ink/ink3216.xml"/><Relationship Id="rId87" Type="http://schemas.openxmlformats.org/officeDocument/2006/relationships/image" Target="../media/image2266.png"/><Relationship Id="rId513" Type="http://schemas.openxmlformats.org/officeDocument/2006/relationships/image" Target="../media/image2865.png"/><Relationship Id="rId597" Type="http://schemas.openxmlformats.org/officeDocument/2006/relationships/image" Target="../media/image2907.png"/><Relationship Id="rId720" Type="http://schemas.openxmlformats.org/officeDocument/2006/relationships/customXml" Target="../ink/ink3146.xml"/><Relationship Id="rId818" Type="http://schemas.openxmlformats.org/officeDocument/2006/relationships/customXml" Target="../ink/ink3195.xml"/><Relationship Id="rId152" Type="http://schemas.openxmlformats.org/officeDocument/2006/relationships/customXml" Target="../ink/ink2862.xml"/><Relationship Id="rId457" Type="http://schemas.openxmlformats.org/officeDocument/2006/relationships/image" Target="../media/image2837.png"/><Relationship Id="rId664" Type="http://schemas.openxmlformats.org/officeDocument/2006/relationships/customXml" Target="../ink/ink3118.xml"/><Relationship Id="rId871" Type="http://schemas.openxmlformats.org/officeDocument/2006/relationships/image" Target="../media/image3044.png"/><Relationship Id="rId14" Type="http://schemas.openxmlformats.org/officeDocument/2006/relationships/customXml" Target="../ink/ink2793.xml"/><Relationship Id="rId317" Type="http://schemas.openxmlformats.org/officeDocument/2006/relationships/image" Target="../media/image2767.png"/><Relationship Id="rId524" Type="http://schemas.openxmlformats.org/officeDocument/2006/relationships/customXml" Target="../ink/ink3048.xml"/><Relationship Id="rId731" Type="http://schemas.openxmlformats.org/officeDocument/2006/relationships/image" Target="../media/image2974.png"/><Relationship Id="rId98" Type="http://schemas.openxmlformats.org/officeDocument/2006/relationships/customXml" Target="../ink/ink2835.xml"/><Relationship Id="rId163" Type="http://schemas.openxmlformats.org/officeDocument/2006/relationships/image" Target="../media/image2675.png"/><Relationship Id="rId370" Type="http://schemas.openxmlformats.org/officeDocument/2006/relationships/customXml" Target="../ink/ink2971.xml"/><Relationship Id="rId829" Type="http://schemas.openxmlformats.org/officeDocument/2006/relationships/image" Target="../media/image3023.png"/><Relationship Id="rId230" Type="http://schemas.openxmlformats.org/officeDocument/2006/relationships/customXml" Target="../ink/ink2901.xml"/><Relationship Id="rId468" Type="http://schemas.openxmlformats.org/officeDocument/2006/relationships/customXml" Target="../ink/ink3020.xml"/><Relationship Id="rId675" Type="http://schemas.openxmlformats.org/officeDocument/2006/relationships/image" Target="../media/image2946.png"/><Relationship Id="rId882" Type="http://schemas.openxmlformats.org/officeDocument/2006/relationships/customXml" Target="../ink/ink3227.xml"/><Relationship Id="rId25" Type="http://schemas.openxmlformats.org/officeDocument/2006/relationships/image" Target="../media/image2235.png"/><Relationship Id="rId328" Type="http://schemas.openxmlformats.org/officeDocument/2006/relationships/customXml" Target="../ink/ink2950.xml"/><Relationship Id="rId535" Type="http://schemas.openxmlformats.org/officeDocument/2006/relationships/image" Target="../media/image2876.png"/><Relationship Id="rId742" Type="http://schemas.openxmlformats.org/officeDocument/2006/relationships/customXml" Target="../ink/ink3157.xml"/><Relationship Id="rId174" Type="http://schemas.openxmlformats.org/officeDocument/2006/relationships/customXml" Target="../ink/ink2873.xml"/><Relationship Id="rId381" Type="http://schemas.openxmlformats.org/officeDocument/2006/relationships/image" Target="../media/image2799.png"/><Relationship Id="rId602" Type="http://schemas.openxmlformats.org/officeDocument/2006/relationships/customXml" Target="../ink/ink3087.xml"/><Relationship Id="rId241" Type="http://schemas.openxmlformats.org/officeDocument/2006/relationships/image" Target="../media/image2729.png"/><Relationship Id="rId479" Type="http://schemas.openxmlformats.org/officeDocument/2006/relationships/image" Target="../media/image2848.png"/><Relationship Id="rId686" Type="http://schemas.openxmlformats.org/officeDocument/2006/relationships/customXml" Target="../ink/ink3129.xml"/><Relationship Id="rId893" Type="http://schemas.openxmlformats.org/officeDocument/2006/relationships/image" Target="../media/image3055.png"/><Relationship Id="rId907" Type="http://schemas.openxmlformats.org/officeDocument/2006/relationships/image" Target="../media/image3062.png"/><Relationship Id="rId36" Type="http://schemas.openxmlformats.org/officeDocument/2006/relationships/customXml" Target="../ink/ink2804.xml"/><Relationship Id="rId339" Type="http://schemas.openxmlformats.org/officeDocument/2006/relationships/image" Target="../media/image2778.png"/><Relationship Id="rId546" Type="http://schemas.openxmlformats.org/officeDocument/2006/relationships/customXml" Target="../ink/ink3059.xml"/><Relationship Id="rId753" Type="http://schemas.openxmlformats.org/officeDocument/2006/relationships/image" Target="../media/image2985.png"/><Relationship Id="rId101" Type="http://schemas.openxmlformats.org/officeDocument/2006/relationships/image" Target="../media/image2686.png"/><Relationship Id="rId185" Type="http://schemas.openxmlformats.org/officeDocument/2006/relationships/image" Target="../media/image2701.png"/><Relationship Id="rId406" Type="http://schemas.openxmlformats.org/officeDocument/2006/relationships/customXml" Target="../ink/ink2989.xml"/><Relationship Id="rId392" Type="http://schemas.openxmlformats.org/officeDocument/2006/relationships/customXml" Target="../ink/ink2982.xml"/><Relationship Id="rId613" Type="http://schemas.openxmlformats.org/officeDocument/2006/relationships/image" Target="../media/image2915.png"/><Relationship Id="rId697" Type="http://schemas.openxmlformats.org/officeDocument/2006/relationships/image" Target="../media/image2957.png"/><Relationship Id="rId820" Type="http://schemas.openxmlformats.org/officeDocument/2006/relationships/customXml" Target="../ink/ink3196.xml"/><Relationship Id="rId252" Type="http://schemas.openxmlformats.org/officeDocument/2006/relationships/customXml" Target="../ink/ink2912.xml"/><Relationship Id="rId47" Type="http://schemas.openxmlformats.org/officeDocument/2006/relationships/image" Target="../media/image2246.png"/><Relationship Id="rId112" Type="http://schemas.openxmlformats.org/officeDocument/2006/relationships/customXml" Target="../ink/ink2842.xml"/><Relationship Id="rId557" Type="http://schemas.openxmlformats.org/officeDocument/2006/relationships/image" Target="../media/image2887.png"/><Relationship Id="rId764" Type="http://schemas.openxmlformats.org/officeDocument/2006/relationships/customXml" Target="../ink/ink3168.xml"/><Relationship Id="rId196" Type="http://schemas.openxmlformats.org/officeDocument/2006/relationships/customXml" Target="../ink/ink2884.xml"/><Relationship Id="rId417" Type="http://schemas.openxmlformats.org/officeDocument/2006/relationships/image" Target="../media/image2817.png"/><Relationship Id="rId624" Type="http://schemas.openxmlformats.org/officeDocument/2006/relationships/customXml" Target="../ink/ink3098.xml"/><Relationship Id="rId831" Type="http://schemas.openxmlformats.org/officeDocument/2006/relationships/image" Target="../media/image3024.png"/><Relationship Id="rId263" Type="http://schemas.openxmlformats.org/officeDocument/2006/relationships/image" Target="../media/image2740.png"/><Relationship Id="rId470" Type="http://schemas.openxmlformats.org/officeDocument/2006/relationships/customXml" Target="../ink/ink3021.xml"/><Relationship Id="rId58" Type="http://schemas.openxmlformats.org/officeDocument/2006/relationships/customXml" Target="../ink/ink2815.xml"/><Relationship Id="rId123" Type="http://schemas.openxmlformats.org/officeDocument/2006/relationships/image" Target="../media/image2697.png"/><Relationship Id="rId330" Type="http://schemas.openxmlformats.org/officeDocument/2006/relationships/customXml" Target="../ink/ink2951.xml"/><Relationship Id="rId568" Type="http://schemas.openxmlformats.org/officeDocument/2006/relationships/customXml" Target="../ink/ink3070.xml"/><Relationship Id="rId775" Type="http://schemas.openxmlformats.org/officeDocument/2006/relationships/image" Target="../media/image2996.png"/><Relationship Id="rId428" Type="http://schemas.openxmlformats.org/officeDocument/2006/relationships/customXml" Target="../ink/ink3000.xml"/><Relationship Id="rId635" Type="http://schemas.openxmlformats.org/officeDocument/2006/relationships/image" Target="../media/image2926.png"/><Relationship Id="rId842" Type="http://schemas.openxmlformats.org/officeDocument/2006/relationships/customXml" Target="../ink/ink3207.xml"/><Relationship Id="rId274" Type="http://schemas.openxmlformats.org/officeDocument/2006/relationships/customXml" Target="../ink/ink2923.xml"/><Relationship Id="rId481" Type="http://schemas.openxmlformats.org/officeDocument/2006/relationships/image" Target="../media/image2849.png"/><Relationship Id="rId702" Type="http://schemas.openxmlformats.org/officeDocument/2006/relationships/customXml" Target="../ink/ink3137.xml"/><Relationship Id="rId69" Type="http://schemas.openxmlformats.org/officeDocument/2006/relationships/image" Target="../media/image2257.png"/><Relationship Id="rId134" Type="http://schemas.openxmlformats.org/officeDocument/2006/relationships/customXml" Target="../ink/ink2853.xml"/><Relationship Id="rId579" Type="http://schemas.openxmlformats.org/officeDocument/2006/relationships/image" Target="../media/image2898.png"/><Relationship Id="rId786" Type="http://schemas.openxmlformats.org/officeDocument/2006/relationships/customXml" Target="../ink/ink3179.xml"/><Relationship Id="rId341" Type="http://schemas.openxmlformats.org/officeDocument/2006/relationships/image" Target="../media/image2779.png"/><Relationship Id="rId439" Type="http://schemas.openxmlformats.org/officeDocument/2006/relationships/image" Target="../media/image2828.png"/><Relationship Id="rId646" Type="http://schemas.openxmlformats.org/officeDocument/2006/relationships/customXml" Target="../ink/ink3109.xml"/><Relationship Id="rId201" Type="http://schemas.openxmlformats.org/officeDocument/2006/relationships/image" Target="../media/image2709.png"/><Relationship Id="rId285" Type="http://schemas.openxmlformats.org/officeDocument/2006/relationships/image" Target="../media/image2751.png"/><Relationship Id="rId506" Type="http://schemas.openxmlformats.org/officeDocument/2006/relationships/customXml" Target="../ink/ink3039.xml"/><Relationship Id="rId853" Type="http://schemas.openxmlformats.org/officeDocument/2006/relationships/image" Target="../media/image3035.png"/><Relationship Id="rId492" Type="http://schemas.openxmlformats.org/officeDocument/2006/relationships/customXml" Target="../ink/ink3032.xml"/><Relationship Id="rId713" Type="http://schemas.openxmlformats.org/officeDocument/2006/relationships/image" Target="../media/image2965.png"/><Relationship Id="rId797" Type="http://schemas.openxmlformats.org/officeDocument/2006/relationships/image" Target="../media/image3007.png"/><Relationship Id="rId145" Type="http://schemas.openxmlformats.org/officeDocument/2006/relationships/image" Target="../media/image2630.png"/><Relationship Id="rId352" Type="http://schemas.openxmlformats.org/officeDocument/2006/relationships/customXml" Target="../ink/ink2962.xml"/><Relationship Id="rId212" Type="http://schemas.openxmlformats.org/officeDocument/2006/relationships/customXml" Target="../ink/ink2892.xml"/><Relationship Id="rId657" Type="http://schemas.openxmlformats.org/officeDocument/2006/relationships/image" Target="../media/image2937.png"/><Relationship Id="rId864" Type="http://schemas.openxmlformats.org/officeDocument/2006/relationships/customXml" Target="../ink/ink3218.xml"/><Relationship Id="rId296" Type="http://schemas.openxmlformats.org/officeDocument/2006/relationships/customXml" Target="../ink/ink2934.xml"/><Relationship Id="rId517" Type="http://schemas.openxmlformats.org/officeDocument/2006/relationships/image" Target="../media/image2867.png"/><Relationship Id="rId724" Type="http://schemas.openxmlformats.org/officeDocument/2006/relationships/customXml" Target="../ink/ink3148.xml"/><Relationship Id="rId60" Type="http://schemas.openxmlformats.org/officeDocument/2006/relationships/customXml" Target="../ink/ink2816.xml"/><Relationship Id="rId156" Type="http://schemas.openxmlformats.org/officeDocument/2006/relationships/customXml" Target="../ink/ink2864.xml"/><Relationship Id="rId363" Type="http://schemas.openxmlformats.org/officeDocument/2006/relationships/image" Target="../media/image2790.png"/><Relationship Id="rId570" Type="http://schemas.openxmlformats.org/officeDocument/2006/relationships/customXml" Target="../ink/ink3071.xml"/><Relationship Id="rId223" Type="http://schemas.openxmlformats.org/officeDocument/2006/relationships/image" Target="../media/image2720.png"/><Relationship Id="rId430" Type="http://schemas.openxmlformats.org/officeDocument/2006/relationships/customXml" Target="../ink/ink3001.xml"/><Relationship Id="rId668" Type="http://schemas.openxmlformats.org/officeDocument/2006/relationships/customXml" Target="../ink/ink3120.xml"/><Relationship Id="rId875" Type="http://schemas.openxmlformats.org/officeDocument/2006/relationships/image" Target="../media/image3046.png"/><Relationship Id="rId18" Type="http://schemas.openxmlformats.org/officeDocument/2006/relationships/customXml" Target="../ink/ink2795.xml"/><Relationship Id="rId528" Type="http://schemas.openxmlformats.org/officeDocument/2006/relationships/customXml" Target="../ink/ink3050.xml"/><Relationship Id="rId735" Type="http://schemas.openxmlformats.org/officeDocument/2006/relationships/image" Target="../media/image2976.png"/><Relationship Id="rId167" Type="http://schemas.openxmlformats.org/officeDocument/2006/relationships/image" Target="../media/image2677.png"/><Relationship Id="rId374" Type="http://schemas.openxmlformats.org/officeDocument/2006/relationships/customXml" Target="../ink/ink2973.xml"/><Relationship Id="rId581" Type="http://schemas.openxmlformats.org/officeDocument/2006/relationships/image" Target="../media/image2899.png"/><Relationship Id="rId71" Type="http://schemas.openxmlformats.org/officeDocument/2006/relationships/image" Target="../media/image2258.png"/><Relationship Id="rId234" Type="http://schemas.openxmlformats.org/officeDocument/2006/relationships/customXml" Target="../ink/ink2903.xml"/><Relationship Id="rId679" Type="http://schemas.openxmlformats.org/officeDocument/2006/relationships/image" Target="../media/image2948.png"/><Relationship Id="rId802" Type="http://schemas.openxmlformats.org/officeDocument/2006/relationships/customXml" Target="../ink/ink3187.xml"/><Relationship Id="rId886" Type="http://schemas.openxmlformats.org/officeDocument/2006/relationships/customXml" Target="../ink/ink3229.xml"/><Relationship Id="rId2" Type="http://schemas.openxmlformats.org/officeDocument/2006/relationships/notesSlide" Target="../notesSlides/notesSlide10.xml"/><Relationship Id="rId29" Type="http://schemas.openxmlformats.org/officeDocument/2006/relationships/image" Target="../media/image2237.png"/><Relationship Id="rId441" Type="http://schemas.openxmlformats.org/officeDocument/2006/relationships/image" Target="../media/image2829.png"/><Relationship Id="rId539" Type="http://schemas.openxmlformats.org/officeDocument/2006/relationships/image" Target="../media/image2878.png"/><Relationship Id="rId746" Type="http://schemas.openxmlformats.org/officeDocument/2006/relationships/customXml" Target="../ink/ink3159.xml"/><Relationship Id="rId178" Type="http://schemas.openxmlformats.org/officeDocument/2006/relationships/customXml" Target="../ink/ink2875.xml"/><Relationship Id="rId301" Type="http://schemas.openxmlformats.org/officeDocument/2006/relationships/image" Target="../media/image2759.png"/><Relationship Id="rId82" Type="http://schemas.openxmlformats.org/officeDocument/2006/relationships/customXml" Target="../ink/ink2827.xml"/><Relationship Id="rId385" Type="http://schemas.openxmlformats.org/officeDocument/2006/relationships/image" Target="../media/image2801.png"/><Relationship Id="rId592" Type="http://schemas.openxmlformats.org/officeDocument/2006/relationships/customXml" Target="../ink/ink3082.xml"/><Relationship Id="rId606" Type="http://schemas.openxmlformats.org/officeDocument/2006/relationships/customXml" Target="../ink/ink3089.xml"/><Relationship Id="rId813" Type="http://schemas.openxmlformats.org/officeDocument/2006/relationships/image" Target="../media/image3015.png"/><Relationship Id="rId245" Type="http://schemas.openxmlformats.org/officeDocument/2006/relationships/image" Target="../media/image2731.png"/><Relationship Id="rId452" Type="http://schemas.openxmlformats.org/officeDocument/2006/relationships/customXml" Target="../ink/ink3012.xml"/><Relationship Id="rId897" Type="http://schemas.openxmlformats.org/officeDocument/2006/relationships/image" Target="../media/image3057.png"/><Relationship Id="rId105" Type="http://schemas.openxmlformats.org/officeDocument/2006/relationships/image" Target="../media/image2688.png"/><Relationship Id="rId312" Type="http://schemas.openxmlformats.org/officeDocument/2006/relationships/customXml" Target="../ink/ink2942.xml"/><Relationship Id="rId757" Type="http://schemas.openxmlformats.org/officeDocument/2006/relationships/image" Target="../media/image2987.png"/><Relationship Id="rId93" Type="http://schemas.openxmlformats.org/officeDocument/2006/relationships/image" Target="../media/image2269.png"/><Relationship Id="rId189" Type="http://schemas.openxmlformats.org/officeDocument/2006/relationships/image" Target="../media/image2703.png"/><Relationship Id="rId396" Type="http://schemas.openxmlformats.org/officeDocument/2006/relationships/customXml" Target="../ink/ink2984.xml"/><Relationship Id="rId617" Type="http://schemas.openxmlformats.org/officeDocument/2006/relationships/image" Target="../media/image2917.png"/><Relationship Id="rId824" Type="http://schemas.openxmlformats.org/officeDocument/2006/relationships/customXml" Target="../ink/ink3198.xml"/><Relationship Id="rId256" Type="http://schemas.openxmlformats.org/officeDocument/2006/relationships/customXml" Target="../ink/ink2914.xml"/><Relationship Id="rId463" Type="http://schemas.openxmlformats.org/officeDocument/2006/relationships/image" Target="../media/image2840.png"/><Relationship Id="rId670" Type="http://schemas.openxmlformats.org/officeDocument/2006/relationships/customXml" Target="../ink/ink3121.xml"/><Relationship Id="rId116" Type="http://schemas.openxmlformats.org/officeDocument/2006/relationships/customXml" Target="../ink/ink2844.xml"/><Relationship Id="rId323" Type="http://schemas.openxmlformats.org/officeDocument/2006/relationships/image" Target="../media/image2770.png"/><Relationship Id="rId530" Type="http://schemas.openxmlformats.org/officeDocument/2006/relationships/customXml" Target="../ink/ink3051.xml"/><Relationship Id="rId768" Type="http://schemas.openxmlformats.org/officeDocument/2006/relationships/customXml" Target="../ink/ink3170.xml"/><Relationship Id="rId20" Type="http://schemas.openxmlformats.org/officeDocument/2006/relationships/customXml" Target="../ink/ink2796.xml"/><Relationship Id="rId628" Type="http://schemas.openxmlformats.org/officeDocument/2006/relationships/customXml" Target="../ink/ink3100.xml"/><Relationship Id="rId835" Type="http://schemas.openxmlformats.org/officeDocument/2006/relationships/image" Target="../media/image3026.png"/><Relationship Id="rId267" Type="http://schemas.openxmlformats.org/officeDocument/2006/relationships/image" Target="../media/image2742.png"/><Relationship Id="rId474" Type="http://schemas.openxmlformats.org/officeDocument/2006/relationships/customXml" Target="../ink/ink3023.xml"/><Relationship Id="rId127" Type="http://schemas.openxmlformats.org/officeDocument/2006/relationships/image" Target="../media/image2617.png"/><Relationship Id="rId681" Type="http://schemas.openxmlformats.org/officeDocument/2006/relationships/image" Target="../media/image2949.png"/><Relationship Id="rId779" Type="http://schemas.openxmlformats.org/officeDocument/2006/relationships/image" Target="../media/image2998.png"/><Relationship Id="rId902" Type="http://schemas.openxmlformats.org/officeDocument/2006/relationships/customXml" Target="../ink/ink3237.xml"/><Relationship Id="rId31" Type="http://schemas.openxmlformats.org/officeDocument/2006/relationships/image" Target="../media/image2238.png"/><Relationship Id="rId334" Type="http://schemas.openxmlformats.org/officeDocument/2006/relationships/customXml" Target="../ink/ink2953.xml"/><Relationship Id="rId541" Type="http://schemas.openxmlformats.org/officeDocument/2006/relationships/image" Target="../media/image2879.png"/><Relationship Id="rId639" Type="http://schemas.openxmlformats.org/officeDocument/2006/relationships/image" Target="../media/image2928.png"/><Relationship Id="rId180" Type="http://schemas.openxmlformats.org/officeDocument/2006/relationships/customXml" Target="../ink/ink2876.xml"/><Relationship Id="rId278" Type="http://schemas.openxmlformats.org/officeDocument/2006/relationships/customXml" Target="../ink/ink2925.xml"/><Relationship Id="rId401" Type="http://schemas.openxmlformats.org/officeDocument/2006/relationships/image" Target="../media/image2809.png"/><Relationship Id="rId846" Type="http://schemas.openxmlformats.org/officeDocument/2006/relationships/customXml" Target="../ink/ink3209.xml"/><Relationship Id="rId485" Type="http://schemas.openxmlformats.org/officeDocument/2006/relationships/image" Target="../media/image2851.png"/><Relationship Id="rId692" Type="http://schemas.openxmlformats.org/officeDocument/2006/relationships/customXml" Target="../ink/ink3132.xml"/><Relationship Id="rId706" Type="http://schemas.openxmlformats.org/officeDocument/2006/relationships/customXml" Target="../ink/ink3139.xml"/><Relationship Id="rId913" Type="http://schemas.openxmlformats.org/officeDocument/2006/relationships/image" Target="../media/image3065.png"/><Relationship Id="rId42" Type="http://schemas.openxmlformats.org/officeDocument/2006/relationships/customXml" Target="../ink/ink2807.xml"/><Relationship Id="rId138" Type="http://schemas.openxmlformats.org/officeDocument/2006/relationships/customXml" Target="../ink/ink2855.xml"/><Relationship Id="rId345" Type="http://schemas.openxmlformats.org/officeDocument/2006/relationships/image" Target="../media/image2781.png"/><Relationship Id="rId552" Type="http://schemas.openxmlformats.org/officeDocument/2006/relationships/customXml" Target="../ink/ink3062.xml"/><Relationship Id="rId191" Type="http://schemas.openxmlformats.org/officeDocument/2006/relationships/image" Target="../media/image2704.png"/><Relationship Id="rId205" Type="http://schemas.openxmlformats.org/officeDocument/2006/relationships/image" Target="../media/image2711.png"/><Relationship Id="rId412" Type="http://schemas.openxmlformats.org/officeDocument/2006/relationships/customXml" Target="../ink/ink2992.xml"/><Relationship Id="rId857" Type="http://schemas.openxmlformats.org/officeDocument/2006/relationships/image" Target="../media/image3037.png"/><Relationship Id="rId289" Type="http://schemas.openxmlformats.org/officeDocument/2006/relationships/image" Target="../media/image2753.png"/><Relationship Id="rId496" Type="http://schemas.openxmlformats.org/officeDocument/2006/relationships/customXml" Target="../ink/ink3034.xml"/><Relationship Id="rId717" Type="http://schemas.openxmlformats.org/officeDocument/2006/relationships/image" Target="../media/image2967.png"/><Relationship Id="rId53" Type="http://schemas.openxmlformats.org/officeDocument/2006/relationships/image" Target="../media/image2249.png"/><Relationship Id="rId149" Type="http://schemas.openxmlformats.org/officeDocument/2006/relationships/image" Target="../media/image2632.png"/><Relationship Id="rId356" Type="http://schemas.openxmlformats.org/officeDocument/2006/relationships/customXml" Target="../ink/ink2964.xml"/><Relationship Id="rId563" Type="http://schemas.openxmlformats.org/officeDocument/2006/relationships/image" Target="../media/image2890.png"/><Relationship Id="rId770" Type="http://schemas.openxmlformats.org/officeDocument/2006/relationships/customXml" Target="../ink/ink3171.xml"/><Relationship Id="rId216" Type="http://schemas.openxmlformats.org/officeDocument/2006/relationships/customXml" Target="../ink/ink2894.xml"/><Relationship Id="rId423" Type="http://schemas.openxmlformats.org/officeDocument/2006/relationships/image" Target="../media/image2820.png"/><Relationship Id="rId868" Type="http://schemas.openxmlformats.org/officeDocument/2006/relationships/customXml" Target="../ink/ink3220.xml"/><Relationship Id="rId630" Type="http://schemas.openxmlformats.org/officeDocument/2006/relationships/customXml" Target="../ink/ink3101.xml"/><Relationship Id="rId728" Type="http://schemas.openxmlformats.org/officeDocument/2006/relationships/customXml" Target="../ink/ink3150.xml"/><Relationship Id="rId64" Type="http://schemas.openxmlformats.org/officeDocument/2006/relationships/customXml" Target="../ink/ink2818.xml"/><Relationship Id="rId367" Type="http://schemas.openxmlformats.org/officeDocument/2006/relationships/image" Target="../media/image2792.png"/><Relationship Id="rId574" Type="http://schemas.openxmlformats.org/officeDocument/2006/relationships/customXml" Target="../ink/ink3073.xml"/><Relationship Id="rId227" Type="http://schemas.openxmlformats.org/officeDocument/2006/relationships/image" Target="../media/image2722.png"/><Relationship Id="rId781" Type="http://schemas.openxmlformats.org/officeDocument/2006/relationships/image" Target="../media/image2999.png"/><Relationship Id="rId879" Type="http://schemas.openxmlformats.org/officeDocument/2006/relationships/image" Target="../media/image3048.png"/><Relationship Id="rId434" Type="http://schemas.openxmlformats.org/officeDocument/2006/relationships/customXml" Target="../ink/ink3003.xml"/><Relationship Id="rId641" Type="http://schemas.openxmlformats.org/officeDocument/2006/relationships/image" Target="../media/image2929.png"/><Relationship Id="rId739" Type="http://schemas.openxmlformats.org/officeDocument/2006/relationships/image" Target="../media/image2978.png"/><Relationship Id="rId280" Type="http://schemas.openxmlformats.org/officeDocument/2006/relationships/customXml" Target="../ink/ink2926.xml"/><Relationship Id="rId501" Type="http://schemas.openxmlformats.org/officeDocument/2006/relationships/image" Target="../media/image2859.png"/><Relationship Id="rId75" Type="http://schemas.openxmlformats.org/officeDocument/2006/relationships/image" Target="../media/image2260.png"/><Relationship Id="rId140" Type="http://schemas.openxmlformats.org/officeDocument/2006/relationships/customXml" Target="../ink/ink2856.xml"/><Relationship Id="rId378" Type="http://schemas.openxmlformats.org/officeDocument/2006/relationships/customXml" Target="../ink/ink2975.xml"/><Relationship Id="rId585" Type="http://schemas.openxmlformats.org/officeDocument/2006/relationships/image" Target="../media/image2901.png"/><Relationship Id="rId792" Type="http://schemas.openxmlformats.org/officeDocument/2006/relationships/customXml" Target="../ink/ink3182.xml"/><Relationship Id="rId806" Type="http://schemas.openxmlformats.org/officeDocument/2006/relationships/customXml" Target="../ink/ink3189.xml"/><Relationship Id="rId6" Type="http://schemas.openxmlformats.org/officeDocument/2006/relationships/customXml" Target="../ink/ink2789.xml"/><Relationship Id="rId238" Type="http://schemas.openxmlformats.org/officeDocument/2006/relationships/customXml" Target="../ink/ink2905.xml"/><Relationship Id="rId445" Type="http://schemas.openxmlformats.org/officeDocument/2006/relationships/image" Target="../media/image2831.png"/><Relationship Id="rId652" Type="http://schemas.openxmlformats.org/officeDocument/2006/relationships/customXml" Target="../ink/ink3112.xml"/><Relationship Id="rId291" Type="http://schemas.openxmlformats.org/officeDocument/2006/relationships/image" Target="../media/image2754.png"/><Relationship Id="rId305" Type="http://schemas.openxmlformats.org/officeDocument/2006/relationships/image" Target="../media/image2761.png"/><Relationship Id="rId512" Type="http://schemas.openxmlformats.org/officeDocument/2006/relationships/customXml" Target="../ink/ink3042.xml"/><Relationship Id="rId86" Type="http://schemas.openxmlformats.org/officeDocument/2006/relationships/customXml" Target="../ink/ink2829.xml"/><Relationship Id="rId151" Type="http://schemas.openxmlformats.org/officeDocument/2006/relationships/image" Target="../media/image2633.png"/><Relationship Id="rId389" Type="http://schemas.openxmlformats.org/officeDocument/2006/relationships/image" Target="../media/image2803.png"/><Relationship Id="rId596" Type="http://schemas.openxmlformats.org/officeDocument/2006/relationships/customXml" Target="../ink/ink3084.xml"/><Relationship Id="rId817" Type="http://schemas.openxmlformats.org/officeDocument/2006/relationships/image" Target="../media/image3017.png"/><Relationship Id="rId249" Type="http://schemas.openxmlformats.org/officeDocument/2006/relationships/image" Target="../media/image2733.png"/><Relationship Id="rId456" Type="http://schemas.openxmlformats.org/officeDocument/2006/relationships/customXml" Target="../ink/ink3014.xml"/><Relationship Id="rId663" Type="http://schemas.openxmlformats.org/officeDocument/2006/relationships/image" Target="../media/image2940.png"/><Relationship Id="rId870" Type="http://schemas.openxmlformats.org/officeDocument/2006/relationships/customXml" Target="../ink/ink3221.xml"/><Relationship Id="rId13" Type="http://schemas.openxmlformats.org/officeDocument/2006/relationships/image" Target="../media/image2229.png"/><Relationship Id="rId109" Type="http://schemas.openxmlformats.org/officeDocument/2006/relationships/image" Target="../media/image2690.png"/><Relationship Id="rId316" Type="http://schemas.openxmlformats.org/officeDocument/2006/relationships/customXml" Target="../ink/ink2944.xml"/><Relationship Id="rId523" Type="http://schemas.openxmlformats.org/officeDocument/2006/relationships/image" Target="../media/image2870.png"/><Relationship Id="rId97" Type="http://schemas.openxmlformats.org/officeDocument/2006/relationships/image" Target="../media/image2271.png"/><Relationship Id="rId730" Type="http://schemas.openxmlformats.org/officeDocument/2006/relationships/customXml" Target="../ink/ink3151.xml"/><Relationship Id="rId828" Type="http://schemas.openxmlformats.org/officeDocument/2006/relationships/customXml" Target="../ink/ink3200.xml"/><Relationship Id="rId162" Type="http://schemas.openxmlformats.org/officeDocument/2006/relationships/customXml" Target="../ink/ink2867.xml"/><Relationship Id="rId467" Type="http://schemas.openxmlformats.org/officeDocument/2006/relationships/image" Target="../media/image2842.png"/><Relationship Id="rId674" Type="http://schemas.openxmlformats.org/officeDocument/2006/relationships/customXml" Target="../ink/ink3123.xml"/><Relationship Id="rId881" Type="http://schemas.openxmlformats.org/officeDocument/2006/relationships/image" Target="../media/image3049.png"/><Relationship Id="rId24" Type="http://schemas.openxmlformats.org/officeDocument/2006/relationships/customXml" Target="../ink/ink2798.xml"/><Relationship Id="rId327" Type="http://schemas.openxmlformats.org/officeDocument/2006/relationships/image" Target="../media/image2772.png"/><Relationship Id="rId534" Type="http://schemas.openxmlformats.org/officeDocument/2006/relationships/customXml" Target="../ink/ink3053.xml"/><Relationship Id="rId741" Type="http://schemas.openxmlformats.org/officeDocument/2006/relationships/image" Target="../media/image2979.png"/><Relationship Id="rId839" Type="http://schemas.openxmlformats.org/officeDocument/2006/relationships/image" Target="../media/image3028.png"/><Relationship Id="rId173" Type="http://schemas.openxmlformats.org/officeDocument/2006/relationships/image" Target="../media/image2680.png"/><Relationship Id="rId380" Type="http://schemas.openxmlformats.org/officeDocument/2006/relationships/customXml" Target="../ink/ink2976.xml"/><Relationship Id="rId601" Type="http://schemas.openxmlformats.org/officeDocument/2006/relationships/image" Target="../media/image2909.png"/><Relationship Id="rId240" Type="http://schemas.openxmlformats.org/officeDocument/2006/relationships/customXml" Target="../ink/ink2906.xml"/><Relationship Id="rId478" Type="http://schemas.openxmlformats.org/officeDocument/2006/relationships/customXml" Target="../ink/ink3025.xml"/><Relationship Id="rId685" Type="http://schemas.openxmlformats.org/officeDocument/2006/relationships/image" Target="../media/image2951.png"/><Relationship Id="rId892" Type="http://schemas.openxmlformats.org/officeDocument/2006/relationships/customXml" Target="../ink/ink3232.xml"/><Relationship Id="rId906" Type="http://schemas.openxmlformats.org/officeDocument/2006/relationships/customXml" Target="../ink/ink3239.xml"/><Relationship Id="rId35" Type="http://schemas.openxmlformats.org/officeDocument/2006/relationships/image" Target="../media/image2240.png"/><Relationship Id="rId100" Type="http://schemas.openxmlformats.org/officeDocument/2006/relationships/customXml" Target="../ink/ink2836.xml"/><Relationship Id="rId338" Type="http://schemas.openxmlformats.org/officeDocument/2006/relationships/customXml" Target="../ink/ink2955.xml"/><Relationship Id="rId545" Type="http://schemas.openxmlformats.org/officeDocument/2006/relationships/image" Target="../media/image2881.png"/><Relationship Id="rId752" Type="http://schemas.openxmlformats.org/officeDocument/2006/relationships/customXml" Target="../ink/ink3162.xml"/><Relationship Id="rId184" Type="http://schemas.openxmlformats.org/officeDocument/2006/relationships/customXml" Target="../ink/ink2878.xml"/><Relationship Id="rId391" Type="http://schemas.openxmlformats.org/officeDocument/2006/relationships/image" Target="../media/image2804.png"/><Relationship Id="rId405" Type="http://schemas.openxmlformats.org/officeDocument/2006/relationships/image" Target="../media/image2811.png"/><Relationship Id="rId612" Type="http://schemas.openxmlformats.org/officeDocument/2006/relationships/customXml" Target="../ink/ink3092.xml"/><Relationship Id="rId251" Type="http://schemas.openxmlformats.org/officeDocument/2006/relationships/image" Target="../media/image2734.png"/><Relationship Id="rId489" Type="http://schemas.openxmlformats.org/officeDocument/2006/relationships/image" Target="../media/image2853.png"/><Relationship Id="rId696" Type="http://schemas.openxmlformats.org/officeDocument/2006/relationships/customXml" Target="../ink/ink3134.xml"/><Relationship Id="rId46" Type="http://schemas.openxmlformats.org/officeDocument/2006/relationships/customXml" Target="../ink/ink2809.xml"/><Relationship Id="rId349" Type="http://schemas.openxmlformats.org/officeDocument/2006/relationships/image" Target="../media/image2783.png"/><Relationship Id="rId556" Type="http://schemas.openxmlformats.org/officeDocument/2006/relationships/customXml" Target="../ink/ink3064.xml"/><Relationship Id="rId763" Type="http://schemas.openxmlformats.org/officeDocument/2006/relationships/image" Target="../media/image2990.png"/><Relationship Id="rId111" Type="http://schemas.openxmlformats.org/officeDocument/2006/relationships/image" Target="../media/image2691.png"/><Relationship Id="rId195" Type="http://schemas.openxmlformats.org/officeDocument/2006/relationships/image" Target="../media/image2706.png"/><Relationship Id="rId209" Type="http://schemas.openxmlformats.org/officeDocument/2006/relationships/image" Target="../media/image2713.png"/><Relationship Id="rId416" Type="http://schemas.openxmlformats.org/officeDocument/2006/relationships/customXml" Target="../ink/ink2994.xml"/><Relationship Id="rId623" Type="http://schemas.openxmlformats.org/officeDocument/2006/relationships/image" Target="../media/image2920.png"/><Relationship Id="rId830" Type="http://schemas.openxmlformats.org/officeDocument/2006/relationships/customXml" Target="../ink/ink3201.xml"/><Relationship Id="rId57" Type="http://schemas.openxmlformats.org/officeDocument/2006/relationships/image" Target="../media/image2251.png"/><Relationship Id="rId262" Type="http://schemas.openxmlformats.org/officeDocument/2006/relationships/customXml" Target="../ink/ink2917.xml"/><Relationship Id="rId567" Type="http://schemas.openxmlformats.org/officeDocument/2006/relationships/image" Target="../media/image2892.png"/><Relationship Id="rId122" Type="http://schemas.openxmlformats.org/officeDocument/2006/relationships/customXml" Target="../ink/ink2847.xml"/><Relationship Id="rId774" Type="http://schemas.openxmlformats.org/officeDocument/2006/relationships/customXml" Target="../ink/ink3173.xml"/><Relationship Id="rId427" Type="http://schemas.openxmlformats.org/officeDocument/2006/relationships/image" Target="../media/image2822.png"/><Relationship Id="rId634" Type="http://schemas.openxmlformats.org/officeDocument/2006/relationships/customXml" Target="../ink/ink3103.xml"/><Relationship Id="rId841" Type="http://schemas.openxmlformats.org/officeDocument/2006/relationships/image" Target="../media/image3029.png"/><Relationship Id="rId273" Type="http://schemas.openxmlformats.org/officeDocument/2006/relationships/image" Target="../media/image2745.png"/><Relationship Id="rId480" Type="http://schemas.openxmlformats.org/officeDocument/2006/relationships/customXml" Target="../ink/ink3026.xml"/><Relationship Id="rId701" Type="http://schemas.openxmlformats.org/officeDocument/2006/relationships/image" Target="../media/image2959.png"/><Relationship Id="rId68" Type="http://schemas.openxmlformats.org/officeDocument/2006/relationships/customXml" Target="../ink/ink2820.xml"/><Relationship Id="rId133" Type="http://schemas.openxmlformats.org/officeDocument/2006/relationships/image" Target="../media/image2624.png"/><Relationship Id="rId340" Type="http://schemas.openxmlformats.org/officeDocument/2006/relationships/customXml" Target="../ink/ink2956.xml"/><Relationship Id="rId578" Type="http://schemas.openxmlformats.org/officeDocument/2006/relationships/customXml" Target="../ink/ink3075.xml"/><Relationship Id="rId785" Type="http://schemas.openxmlformats.org/officeDocument/2006/relationships/image" Target="../media/image3001.png"/><Relationship Id="rId200" Type="http://schemas.openxmlformats.org/officeDocument/2006/relationships/customXml" Target="../ink/ink2886.xml"/><Relationship Id="rId438" Type="http://schemas.openxmlformats.org/officeDocument/2006/relationships/customXml" Target="../ink/ink3005.xml"/><Relationship Id="rId645" Type="http://schemas.openxmlformats.org/officeDocument/2006/relationships/image" Target="../media/image2931.png"/><Relationship Id="rId852" Type="http://schemas.openxmlformats.org/officeDocument/2006/relationships/customXml" Target="../ink/ink3212.xml"/><Relationship Id="rId284" Type="http://schemas.openxmlformats.org/officeDocument/2006/relationships/customXml" Target="../ink/ink2928.xml"/><Relationship Id="rId491" Type="http://schemas.openxmlformats.org/officeDocument/2006/relationships/image" Target="../media/image2854.png"/><Relationship Id="rId505" Type="http://schemas.openxmlformats.org/officeDocument/2006/relationships/image" Target="../media/image2861.png"/><Relationship Id="rId712" Type="http://schemas.openxmlformats.org/officeDocument/2006/relationships/customXml" Target="../ink/ink3142.xml"/><Relationship Id="rId79" Type="http://schemas.openxmlformats.org/officeDocument/2006/relationships/image" Target="../media/image2262.png"/><Relationship Id="rId144" Type="http://schemas.openxmlformats.org/officeDocument/2006/relationships/customXml" Target="../ink/ink2858.xml"/><Relationship Id="rId589" Type="http://schemas.openxmlformats.org/officeDocument/2006/relationships/image" Target="../media/image2903.png"/><Relationship Id="rId796" Type="http://schemas.openxmlformats.org/officeDocument/2006/relationships/customXml" Target="../ink/ink3184.xml"/><Relationship Id="rId90" Type="http://schemas.openxmlformats.org/officeDocument/2006/relationships/customXml" Target="../ink/ink2831.xml"/><Relationship Id="rId186" Type="http://schemas.openxmlformats.org/officeDocument/2006/relationships/customXml" Target="../ink/ink2879.xml"/><Relationship Id="rId351" Type="http://schemas.openxmlformats.org/officeDocument/2006/relationships/image" Target="../media/image2784.png"/><Relationship Id="rId393" Type="http://schemas.openxmlformats.org/officeDocument/2006/relationships/image" Target="../media/image2805.png"/><Relationship Id="rId407" Type="http://schemas.openxmlformats.org/officeDocument/2006/relationships/image" Target="../media/image2812.png"/><Relationship Id="rId449" Type="http://schemas.openxmlformats.org/officeDocument/2006/relationships/image" Target="../media/image2833.png"/><Relationship Id="rId614" Type="http://schemas.openxmlformats.org/officeDocument/2006/relationships/customXml" Target="../ink/ink3093.xml"/><Relationship Id="rId656" Type="http://schemas.openxmlformats.org/officeDocument/2006/relationships/customXml" Target="../ink/ink3114.xml"/><Relationship Id="rId821" Type="http://schemas.openxmlformats.org/officeDocument/2006/relationships/image" Target="../media/image3019.png"/><Relationship Id="rId863" Type="http://schemas.openxmlformats.org/officeDocument/2006/relationships/image" Target="../media/image3040.png"/><Relationship Id="rId211" Type="http://schemas.openxmlformats.org/officeDocument/2006/relationships/image" Target="../media/image2714.png"/><Relationship Id="rId253" Type="http://schemas.openxmlformats.org/officeDocument/2006/relationships/image" Target="../media/image2735.png"/><Relationship Id="rId295" Type="http://schemas.openxmlformats.org/officeDocument/2006/relationships/image" Target="../media/image2756.png"/><Relationship Id="rId309" Type="http://schemas.openxmlformats.org/officeDocument/2006/relationships/image" Target="../media/image2763.png"/><Relationship Id="rId460" Type="http://schemas.openxmlformats.org/officeDocument/2006/relationships/customXml" Target="../ink/ink3016.xml"/><Relationship Id="rId516" Type="http://schemas.openxmlformats.org/officeDocument/2006/relationships/customXml" Target="../ink/ink3044.xml"/><Relationship Id="rId698" Type="http://schemas.openxmlformats.org/officeDocument/2006/relationships/customXml" Target="../ink/ink3135.xml"/><Relationship Id="rId48" Type="http://schemas.openxmlformats.org/officeDocument/2006/relationships/customXml" Target="../ink/ink2810.xml"/><Relationship Id="rId113" Type="http://schemas.openxmlformats.org/officeDocument/2006/relationships/image" Target="../media/image2692.png"/><Relationship Id="rId320" Type="http://schemas.openxmlformats.org/officeDocument/2006/relationships/customXml" Target="../ink/ink2946.xml"/><Relationship Id="rId558" Type="http://schemas.openxmlformats.org/officeDocument/2006/relationships/customXml" Target="../ink/ink3065.xml"/><Relationship Id="rId723" Type="http://schemas.openxmlformats.org/officeDocument/2006/relationships/image" Target="../media/image2970.png"/><Relationship Id="rId765" Type="http://schemas.openxmlformats.org/officeDocument/2006/relationships/image" Target="../media/image2991.png"/><Relationship Id="rId155" Type="http://schemas.openxmlformats.org/officeDocument/2006/relationships/image" Target="../media/image2671.png"/><Relationship Id="rId197" Type="http://schemas.openxmlformats.org/officeDocument/2006/relationships/image" Target="../media/image2707.png"/><Relationship Id="rId362" Type="http://schemas.openxmlformats.org/officeDocument/2006/relationships/customXml" Target="../ink/ink2967.xml"/><Relationship Id="rId418" Type="http://schemas.openxmlformats.org/officeDocument/2006/relationships/customXml" Target="../ink/ink2995.xml"/><Relationship Id="rId625" Type="http://schemas.openxmlformats.org/officeDocument/2006/relationships/image" Target="../media/image2921.png"/><Relationship Id="rId832" Type="http://schemas.openxmlformats.org/officeDocument/2006/relationships/customXml" Target="../ink/ink3202.xml"/><Relationship Id="rId222" Type="http://schemas.openxmlformats.org/officeDocument/2006/relationships/customXml" Target="../ink/ink2897.xml"/><Relationship Id="rId264" Type="http://schemas.openxmlformats.org/officeDocument/2006/relationships/customXml" Target="../ink/ink2918.xml"/><Relationship Id="rId471" Type="http://schemas.openxmlformats.org/officeDocument/2006/relationships/image" Target="../media/image2844.png"/><Relationship Id="rId667" Type="http://schemas.openxmlformats.org/officeDocument/2006/relationships/image" Target="../media/image2942.png"/><Relationship Id="rId874" Type="http://schemas.openxmlformats.org/officeDocument/2006/relationships/customXml" Target="../ink/ink3223.xml"/><Relationship Id="rId17" Type="http://schemas.openxmlformats.org/officeDocument/2006/relationships/image" Target="../media/image2231.png"/><Relationship Id="rId59" Type="http://schemas.openxmlformats.org/officeDocument/2006/relationships/image" Target="../media/image2252.png"/><Relationship Id="rId124" Type="http://schemas.openxmlformats.org/officeDocument/2006/relationships/customXml" Target="../ink/ink2848.xml"/><Relationship Id="rId527" Type="http://schemas.openxmlformats.org/officeDocument/2006/relationships/image" Target="../media/image2872.png"/><Relationship Id="rId569" Type="http://schemas.openxmlformats.org/officeDocument/2006/relationships/image" Target="../media/image2893.png"/><Relationship Id="rId734" Type="http://schemas.openxmlformats.org/officeDocument/2006/relationships/customXml" Target="../ink/ink3153.xml"/><Relationship Id="rId776" Type="http://schemas.openxmlformats.org/officeDocument/2006/relationships/customXml" Target="../ink/ink3174.xml"/><Relationship Id="rId70" Type="http://schemas.openxmlformats.org/officeDocument/2006/relationships/customXml" Target="../ink/ink2821.xml"/><Relationship Id="rId166" Type="http://schemas.openxmlformats.org/officeDocument/2006/relationships/customXml" Target="../ink/ink2869.xml"/><Relationship Id="rId331" Type="http://schemas.openxmlformats.org/officeDocument/2006/relationships/image" Target="../media/image2774.png"/><Relationship Id="rId373" Type="http://schemas.openxmlformats.org/officeDocument/2006/relationships/image" Target="../media/image2795.png"/><Relationship Id="rId429" Type="http://schemas.openxmlformats.org/officeDocument/2006/relationships/image" Target="../media/image2823.png"/><Relationship Id="rId580" Type="http://schemas.openxmlformats.org/officeDocument/2006/relationships/customXml" Target="../ink/ink3076.xml"/><Relationship Id="rId636" Type="http://schemas.openxmlformats.org/officeDocument/2006/relationships/customXml" Target="../ink/ink3104.xml"/><Relationship Id="rId801" Type="http://schemas.openxmlformats.org/officeDocument/2006/relationships/image" Target="../media/image3009.png"/><Relationship Id="rId1" Type="http://schemas.openxmlformats.org/officeDocument/2006/relationships/slideLayout" Target="../slideLayouts/slideLayout7.xml"/><Relationship Id="rId233" Type="http://schemas.openxmlformats.org/officeDocument/2006/relationships/image" Target="../media/image2725.png"/><Relationship Id="rId440" Type="http://schemas.openxmlformats.org/officeDocument/2006/relationships/customXml" Target="../ink/ink3006.xml"/><Relationship Id="rId678" Type="http://schemas.openxmlformats.org/officeDocument/2006/relationships/customXml" Target="../ink/ink3125.xml"/><Relationship Id="rId843" Type="http://schemas.openxmlformats.org/officeDocument/2006/relationships/image" Target="../media/image3030.png"/><Relationship Id="rId885" Type="http://schemas.openxmlformats.org/officeDocument/2006/relationships/image" Target="../media/image3051.png"/><Relationship Id="rId28" Type="http://schemas.openxmlformats.org/officeDocument/2006/relationships/customXml" Target="../ink/ink2800.xml"/><Relationship Id="rId275" Type="http://schemas.openxmlformats.org/officeDocument/2006/relationships/image" Target="../media/image2746.png"/><Relationship Id="rId300" Type="http://schemas.openxmlformats.org/officeDocument/2006/relationships/customXml" Target="../ink/ink2936.xml"/><Relationship Id="rId482" Type="http://schemas.openxmlformats.org/officeDocument/2006/relationships/customXml" Target="../ink/ink3027.xml"/><Relationship Id="rId538" Type="http://schemas.openxmlformats.org/officeDocument/2006/relationships/customXml" Target="../ink/ink3055.xml"/><Relationship Id="rId703" Type="http://schemas.openxmlformats.org/officeDocument/2006/relationships/image" Target="../media/image2960.png"/><Relationship Id="rId745" Type="http://schemas.openxmlformats.org/officeDocument/2006/relationships/image" Target="../media/image2981.png"/><Relationship Id="rId910" Type="http://schemas.openxmlformats.org/officeDocument/2006/relationships/customXml" Target="../ink/ink3241.xml"/><Relationship Id="rId81" Type="http://schemas.openxmlformats.org/officeDocument/2006/relationships/image" Target="../media/image2263.png"/><Relationship Id="rId135" Type="http://schemas.openxmlformats.org/officeDocument/2006/relationships/image" Target="../media/image2625.png"/><Relationship Id="rId177" Type="http://schemas.openxmlformats.org/officeDocument/2006/relationships/image" Target="../media/image2682.png"/><Relationship Id="rId342" Type="http://schemas.openxmlformats.org/officeDocument/2006/relationships/customXml" Target="../ink/ink2957.xml"/><Relationship Id="rId384" Type="http://schemas.openxmlformats.org/officeDocument/2006/relationships/customXml" Target="../ink/ink2978.xml"/><Relationship Id="rId591" Type="http://schemas.openxmlformats.org/officeDocument/2006/relationships/image" Target="../media/image2904.png"/><Relationship Id="rId605" Type="http://schemas.openxmlformats.org/officeDocument/2006/relationships/image" Target="../media/image2911.png"/><Relationship Id="rId787" Type="http://schemas.openxmlformats.org/officeDocument/2006/relationships/image" Target="../media/image3002.png"/><Relationship Id="rId812" Type="http://schemas.openxmlformats.org/officeDocument/2006/relationships/customXml" Target="../ink/ink3192.xml"/><Relationship Id="rId202" Type="http://schemas.openxmlformats.org/officeDocument/2006/relationships/customXml" Target="../ink/ink2887.xml"/><Relationship Id="rId244" Type="http://schemas.openxmlformats.org/officeDocument/2006/relationships/customXml" Target="../ink/ink2908.xml"/><Relationship Id="rId647" Type="http://schemas.openxmlformats.org/officeDocument/2006/relationships/image" Target="../media/image2932.png"/><Relationship Id="rId689" Type="http://schemas.openxmlformats.org/officeDocument/2006/relationships/image" Target="../media/image2953.png"/><Relationship Id="rId854" Type="http://schemas.openxmlformats.org/officeDocument/2006/relationships/customXml" Target="../ink/ink3213.xml"/><Relationship Id="rId896" Type="http://schemas.openxmlformats.org/officeDocument/2006/relationships/customXml" Target="../ink/ink3234.xml"/><Relationship Id="rId39" Type="http://schemas.openxmlformats.org/officeDocument/2006/relationships/image" Target="../media/image2242.png"/><Relationship Id="rId286" Type="http://schemas.openxmlformats.org/officeDocument/2006/relationships/customXml" Target="../ink/ink2929.xml"/><Relationship Id="rId451" Type="http://schemas.openxmlformats.org/officeDocument/2006/relationships/image" Target="../media/image2834.png"/><Relationship Id="rId493" Type="http://schemas.openxmlformats.org/officeDocument/2006/relationships/image" Target="../media/image2855.png"/><Relationship Id="rId507" Type="http://schemas.openxmlformats.org/officeDocument/2006/relationships/image" Target="../media/image2862.png"/><Relationship Id="rId549" Type="http://schemas.openxmlformats.org/officeDocument/2006/relationships/image" Target="../media/image2883.png"/><Relationship Id="rId714" Type="http://schemas.openxmlformats.org/officeDocument/2006/relationships/customXml" Target="../ink/ink3143.xml"/><Relationship Id="rId756" Type="http://schemas.openxmlformats.org/officeDocument/2006/relationships/customXml" Target="../ink/ink3164.xml"/><Relationship Id="rId50" Type="http://schemas.openxmlformats.org/officeDocument/2006/relationships/customXml" Target="../ink/ink2811.xml"/><Relationship Id="rId104" Type="http://schemas.openxmlformats.org/officeDocument/2006/relationships/customXml" Target="../ink/ink2838.xml"/><Relationship Id="rId146" Type="http://schemas.openxmlformats.org/officeDocument/2006/relationships/customXml" Target="../ink/ink2859.xml"/><Relationship Id="rId188" Type="http://schemas.openxmlformats.org/officeDocument/2006/relationships/customXml" Target="../ink/ink2880.xml"/><Relationship Id="rId311" Type="http://schemas.openxmlformats.org/officeDocument/2006/relationships/image" Target="../media/image2764.png"/><Relationship Id="rId353" Type="http://schemas.openxmlformats.org/officeDocument/2006/relationships/image" Target="../media/image2785.png"/><Relationship Id="rId395" Type="http://schemas.openxmlformats.org/officeDocument/2006/relationships/image" Target="../media/image2806.png"/><Relationship Id="rId409" Type="http://schemas.openxmlformats.org/officeDocument/2006/relationships/image" Target="../media/image2813.png"/><Relationship Id="rId560" Type="http://schemas.openxmlformats.org/officeDocument/2006/relationships/customXml" Target="../ink/ink3066.xml"/><Relationship Id="rId798" Type="http://schemas.openxmlformats.org/officeDocument/2006/relationships/customXml" Target="../ink/ink3185.xml"/><Relationship Id="rId92" Type="http://schemas.openxmlformats.org/officeDocument/2006/relationships/customXml" Target="../ink/ink2832.xml"/><Relationship Id="rId213" Type="http://schemas.openxmlformats.org/officeDocument/2006/relationships/image" Target="../media/image2715.png"/><Relationship Id="rId420" Type="http://schemas.openxmlformats.org/officeDocument/2006/relationships/customXml" Target="../ink/ink2996.xml"/><Relationship Id="rId616" Type="http://schemas.openxmlformats.org/officeDocument/2006/relationships/customXml" Target="../ink/ink3094.xml"/><Relationship Id="rId658" Type="http://schemas.openxmlformats.org/officeDocument/2006/relationships/customXml" Target="../ink/ink3115.xml"/><Relationship Id="rId823" Type="http://schemas.openxmlformats.org/officeDocument/2006/relationships/image" Target="../media/image3020.png"/><Relationship Id="rId865" Type="http://schemas.openxmlformats.org/officeDocument/2006/relationships/image" Target="../media/image3041.png"/><Relationship Id="rId255" Type="http://schemas.openxmlformats.org/officeDocument/2006/relationships/image" Target="../media/image2736.png"/><Relationship Id="rId297" Type="http://schemas.openxmlformats.org/officeDocument/2006/relationships/image" Target="../media/image2757.png"/><Relationship Id="rId462" Type="http://schemas.openxmlformats.org/officeDocument/2006/relationships/customXml" Target="../ink/ink3017.xml"/><Relationship Id="rId518" Type="http://schemas.openxmlformats.org/officeDocument/2006/relationships/customXml" Target="../ink/ink3045.xml"/><Relationship Id="rId725" Type="http://schemas.openxmlformats.org/officeDocument/2006/relationships/image" Target="../media/image2971.png"/><Relationship Id="rId115" Type="http://schemas.openxmlformats.org/officeDocument/2006/relationships/image" Target="../media/image2693.png"/><Relationship Id="rId157" Type="http://schemas.openxmlformats.org/officeDocument/2006/relationships/image" Target="../media/image2672.png"/><Relationship Id="rId322" Type="http://schemas.openxmlformats.org/officeDocument/2006/relationships/customXml" Target="../ink/ink2947.xml"/><Relationship Id="rId364" Type="http://schemas.openxmlformats.org/officeDocument/2006/relationships/customXml" Target="../ink/ink2968.xml"/><Relationship Id="rId767" Type="http://schemas.openxmlformats.org/officeDocument/2006/relationships/image" Target="../media/image2992.png"/><Relationship Id="rId61" Type="http://schemas.openxmlformats.org/officeDocument/2006/relationships/image" Target="../media/image2253.png"/><Relationship Id="rId199" Type="http://schemas.openxmlformats.org/officeDocument/2006/relationships/image" Target="../media/image2708.png"/><Relationship Id="rId571" Type="http://schemas.openxmlformats.org/officeDocument/2006/relationships/image" Target="../media/image2894.png"/><Relationship Id="rId627" Type="http://schemas.openxmlformats.org/officeDocument/2006/relationships/image" Target="../media/image2922.png"/><Relationship Id="rId669" Type="http://schemas.openxmlformats.org/officeDocument/2006/relationships/image" Target="../media/image2943.png"/><Relationship Id="rId834" Type="http://schemas.openxmlformats.org/officeDocument/2006/relationships/customXml" Target="../ink/ink3203.xml"/><Relationship Id="rId876" Type="http://schemas.openxmlformats.org/officeDocument/2006/relationships/customXml" Target="../ink/ink3224.xml"/><Relationship Id="rId19" Type="http://schemas.openxmlformats.org/officeDocument/2006/relationships/image" Target="../media/image2232.png"/><Relationship Id="rId224" Type="http://schemas.openxmlformats.org/officeDocument/2006/relationships/customXml" Target="../ink/ink2898.xml"/><Relationship Id="rId266" Type="http://schemas.openxmlformats.org/officeDocument/2006/relationships/customXml" Target="../ink/ink2919.xml"/><Relationship Id="rId431" Type="http://schemas.openxmlformats.org/officeDocument/2006/relationships/image" Target="../media/image2824.png"/><Relationship Id="rId473" Type="http://schemas.openxmlformats.org/officeDocument/2006/relationships/image" Target="../media/image2845.png"/><Relationship Id="rId529" Type="http://schemas.openxmlformats.org/officeDocument/2006/relationships/image" Target="../media/image2873.png"/><Relationship Id="rId680" Type="http://schemas.openxmlformats.org/officeDocument/2006/relationships/customXml" Target="../ink/ink3126.xml"/><Relationship Id="rId736" Type="http://schemas.openxmlformats.org/officeDocument/2006/relationships/customXml" Target="../ink/ink3154.xml"/><Relationship Id="rId901" Type="http://schemas.openxmlformats.org/officeDocument/2006/relationships/image" Target="../media/image3059.png"/><Relationship Id="rId30" Type="http://schemas.openxmlformats.org/officeDocument/2006/relationships/customXml" Target="../ink/ink2801.xml"/><Relationship Id="rId126" Type="http://schemas.openxmlformats.org/officeDocument/2006/relationships/customXml" Target="../ink/ink2849.xml"/><Relationship Id="rId168" Type="http://schemas.openxmlformats.org/officeDocument/2006/relationships/customXml" Target="../ink/ink2870.xml"/><Relationship Id="rId333" Type="http://schemas.openxmlformats.org/officeDocument/2006/relationships/image" Target="../media/image2775.png"/><Relationship Id="rId540" Type="http://schemas.openxmlformats.org/officeDocument/2006/relationships/customXml" Target="../ink/ink3056.xml"/><Relationship Id="rId778" Type="http://schemas.openxmlformats.org/officeDocument/2006/relationships/customXml" Target="../ink/ink3175.xml"/><Relationship Id="rId72" Type="http://schemas.openxmlformats.org/officeDocument/2006/relationships/customXml" Target="../ink/ink2822.xml"/><Relationship Id="rId375" Type="http://schemas.openxmlformats.org/officeDocument/2006/relationships/image" Target="../media/image2796.png"/><Relationship Id="rId582" Type="http://schemas.openxmlformats.org/officeDocument/2006/relationships/customXml" Target="../ink/ink3077.xml"/><Relationship Id="rId638" Type="http://schemas.openxmlformats.org/officeDocument/2006/relationships/customXml" Target="../ink/ink3105.xml"/><Relationship Id="rId803" Type="http://schemas.openxmlformats.org/officeDocument/2006/relationships/image" Target="../media/image3010.png"/><Relationship Id="rId845" Type="http://schemas.openxmlformats.org/officeDocument/2006/relationships/image" Target="../media/image3031.png"/><Relationship Id="rId3" Type="http://schemas.openxmlformats.org/officeDocument/2006/relationships/image" Target="../media/image2224.png"/><Relationship Id="rId235" Type="http://schemas.openxmlformats.org/officeDocument/2006/relationships/image" Target="../media/image2726.png"/><Relationship Id="rId277" Type="http://schemas.openxmlformats.org/officeDocument/2006/relationships/image" Target="../media/image2747.png"/><Relationship Id="rId400" Type="http://schemas.openxmlformats.org/officeDocument/2006/relationships/customXml" Target="../ink/ink2986.xml"/><Relationship Id="rId442" Type="http://schemas.openxmlformats.org/officeDocument/2006/relationships/customXml" Target="../ink/ink3007.xml"/><Relationship Id="rId484" Type="http://schemas.openxmlformats.org/officeDocument/2006/relationships/customXml" Target="../ink/ink3028.xml"/><Relationship Id="rId705" Type="http://schemas.openxmlformats.org/officeDocument/2006/relationships/image" Target="../media/image2961.png"/><Relationship Id="rId887" Type="http://schemas.openxmlformats.org/officeDocument/2006/relationships/image" Target="../media/image3052.png"/><Relationship Id="rId137" Type="http://schemas.openxmlformats.org/officeDocument/2006/relationships/image" Target="../media/image2626.png"/><Relationship Id="rId302" Type="http://schemas.openxmlformats.org/officeDocument/2006/relationships/customXml" Target="../ink/ink2937.xml"/><Relationship Id="rId344" Type="http://schemas.openxmlformats.org/officeDocument/2006/relationships/customXml" Target="../ink/ink2958.xml"/><Relationship Id="rId691" Type="http://schemas.openxmlformats.org/officeDocument/2006/relationships/image" Target="../media/image2954.png"/><Relationship Id="rId747" Type="http://schemas.openxmlformats.org/officeDocument/2006/relationships/image" Target="../media/image2982.png"/><Relationship Id="rId789" Type="http://schemas.openxmlformats.org/officeDocument/2006/relationships/image" Target="../media/image3003.png"/><Relationship Id="rId912" Type="http://schemas.openxmlformats.org/officeDocument/2006/relationships/customXml" Target="../ink/ink3242.xml"/><Relationship Id="rId41" Type="http://schemas.openxmlformats.org/officeDocument/2006/relationships/image" Target="../media/image2243.png"/><Relationship Id="rId83" Type="http://schemas.openxmlformats.org/officeDocument/2006/relationships/image" Target="../media/image2264.png"/><Relationship Id="rId179" Type="http://schemas.openxmlformats.org/officeDocument/2006/relationships/image" Target="../media/image2683.png"/><Relationship Id="rId386" Type="http://schemas.openxmlformats.org/officeDocument/2006/relationships/customXml" Target="../ink/ink2979.xml"/><Relationship Id="rId551" Type="http://schemas.openxmlformats.org/officeDocument/2006/relationships/image" Target="../media/image2884.png"/><Relationship Id="rId593" Type="http://schemas.openxmlformats.org/officeDocument/2006/relationships/image" Target="../media/image2905.png"/><Relationship Id="rId607" Type="http://schemas.openxmlformats.org/officeDocument/2006/relationships/image" Target="../media/image2912.png"/><Relationship Id="rId649" Type="http://schemas.openxmlformats.org/officeDocument/2006/relationships/image" Target="../media/image2933.png"/><Relationship Id="rId814" Type="http://schemas.openxmlformats.org/officeDocument/2006/relationships/customXml" Target="../ink/ink3193.xml"/><Relationship Id="rId856" Type="http://schemas.openxmlformats.org/officeDocument/2006/relationships/customXml" Target="../ink/ink3214.xml"/><Relationship Id="rId190" Type="http://schemas.openxmlformats.org/officeDocument/2006/relationships/customXml" Target="../ink/ink2881.xml"/><Relationship Id="rId204" Type="http://schemas.openxmlformats.org/officeDocument/2006/relationships/customXml" Target="../ink/ink2888.xml"/><Relationship Id="rId246" Type="http://schemas.openxmlformats.org/officeDocument/2006/relationships/customXml" Target="../ink/ink2909.xml"/><Relationship Id="rId288" Type="http://schemas.openxmlformats.org/officeDocument/2006/relationships/customXml" Target="../ink/ink2930.xml"/><Relationship Id="rId411" Type="http://schemas.openxmlformats.org/officeDocument/2006/relationships/image" Target="../media/image2814.png"/><Relationship Id="rId453" Type="http://schemas.openxmlformats.org/officeDocument/2006/relationships/image" Target="../media/image2835.png"/><Relationship Id="rId509" Type="http://schemas.openxmlformats.org/officeDocument/2006/relationships/image" Target="../media/image2863.png"/><Relationship Id="rId660" Type="http://schemas.openxmlformats.org/officeDocument/2006/relationships/customXml" Target="../ink/ink3116.xml"/><Relationship Id="rId898" Type="http://schemas.openxmlformats.org/officeDocument/2006/relationships/customXml" Target="../ink/ink3235.xml"/><Relationship Id="rId106" Type="http://schemas.openxmlformats.org/officeDocument/2006/relationships/customXml" Target="../ink/ink2839.xml"/><Relationship Id="rId313" Type="http://schemas.openxmlformats.org/officeDocument/2006/relationships/image" Target="../media/image2765.png"/><Relationship Id="rId495" Type="http://schemas.openxmlformats.org/officeDocument/2006/relationships/image" Target="../media/image2856.png"/><Relationship Id="rId716" Type="http://schemas.openxmlformats.org/officeDocument/2006/relationships/customXml" Target="../ink/ink3144.xml"/><Relationship Id="rId758" Type="http://schemas.openxmlformats.org/officeDocument/2006/relationships/customXml" Target="../ink/ink3165.xml"/><Relationship Id="rId10" Type="http://schemas.openxmlformats.org/officeDocument/2006/relationships/customXml" Target="../ink/ink2791.xml"/><Relationship Id="rId52" Type="http://schemas.openxmlformats.org/officeDocument/2006/relationships/customXml" Target="../ink/ink2812.xml"/><Relationship Id="rId94" Type="http://schemas.openxmlformats.org/officeDocument/2006/relationships/customXml" Target="../ink/ink2833.xml"/><Relationship Id="rId148" Type="http://schemas.openxmlformats.org/officeDocument/2006/relationships/customXml" Target="../ink/ink2860.xml"/><Relationship Id="rId355" Type="http://schemas.openxmlformats.org/officeDocument/2006/relationships/image" Target="../media/image2786.png"/><Relationship Id="rId397" Type="http://schemas.openxmlformats.org/officeDocument/2006/relationships/image" Target="../media/image2807.png"/><Relationship Id="rId520" Type="http://schemas.openxmlformats.org/officeDocument/2006/relationships/customXml" Target="../ink/ink3046.xml"/><Relationship Id="rId562" Type="http://schemas.openxmlformats.org/officeDocument/2006/relationships/customXml" Target="../ink/ink3067.xml"/><Relationship Id="rId618" Type="http://schemas.openxmlformats.org/officeDocument/2006/relationships/customXml" Target="../ink/ink3095.xml"/><Relationship Id="rId825" Type="http://schemas.openxmlformats.org/officeDocument/2006/relationships/image" Target="../media/image3021.png"/><Relationship Id="rId215" Type="http://schemas.openxmlformats.org/officeDocument/2006/relationships/image" Target="../media/image2716.png"/><Relationship Id="rId257" Type="http://schemas.openxmlformats.org/officeDocument/2006/relationships/image" Target="../media/image2737.png"/><Relationship Id="rId422" Type="http://schemas.openxmlformats.org/officeDocument/2006/relationships/customXml" Target="../ink/ink2997.xml"/><Relationship Id="rId464" Type="http://schemas.openxmlformats.org/officeDocument/2006/relationships/customXml" Target="../ink/ink3018.xml"/><Relationship Id="rId867" Type="http://schemas.openxmlformats.org/officeDocument/2006/relationships/image" Target="../media/image3042.png"/><Relationship Id="rId299" Type="http://schemas.openxmlformats.org/officeDocument/2006/relationships/image" Target="../media/image2758.png"/><Relationship Id="rId727" Type="http://schemas.openxmlformats.org/officeDocument/2006/relationships/image" Target="../media/image2972.png"/><Relationship Id="rId63" Type="http://schemas.openxmlformats.org/officeDocument/2006/relationships/image" Target="../media/image2254.png"/><Relationship Id="rId159" Type="http://schemas.openxmlformats.org/officeDocument/2006/relationships/image" Target="../media/image2673.png"/><Relationship Id="rId366" Type="http://schemas.openxmlformats.org/officeDocument/2006/relationships/customXml" Target="../ink/ink2969.xml"/><Relationship Id="rId573" Type="http://schemas.openxmlformats.org/officeDocument/2006/relationships/image" Target="../media/image2895.png"/><Relationship Id="rId780" Type="http://schemas.openxmlformats.org/officeDocument/2006/relationships/customXml" Target="../ink/ink3176.xml"/><Relationship Id="rId226" Type="http://schemas.openxmlformats.org/officeDocument/2006/relationships/customXml" Target="../ink/ink2899.xml"/><Relationship Id="rId433" Type="http://schemas.openxmlformats.org/officeDocument/2006/relationships/image" Target="../media/image2825.png"/><Relationship Id="rId878" Type="http://schemas.openxmlformats.org/officeDocument/2006/relationships/customXml" Target="../ink/ink3225.xml"/><Relationship Id="rId640" Type="http://schemas.openxmlformats.org/officeDocument/2006/relationships/customXml" Target="../ink/ink3106.xml"/><Relationship Id="rId738" Type="http://schemas.openxmlformats.org/officeDocument/2006/relationships/customXml" Target="../ink/ink3155.xml"/><Relationship Id="rId74" Type="http://schemas.openxmlformats.org/officeDocument/2006/relationships/customXml" Target="../ink/ink2823.xml"/><Relationship Id="rId377" Type="http://schemas.openxmlformats.org/officeDocument/2006/relationships/image" Target="../media/image2797.png"/><Relationship Id="rId500" Type="http://schemas.openxmlformats.org/officeDocument/2006/relationships/customXml" Target="../ink/ink3036.xml"/><Relationship Id="rId584" Type="http://schemas.openxmlformats.org/officeDocument/2006/relationships/customXml" Target="../ink/ink3078.xml"/><Relationship Id="rId805" Type="http://schemas.openxmlformats.org/officeDocument/2006/relationships/image" Target="../media/image3011.png"/><Relationship Id="rId5" Type="http://schemas.openxmlformats.org/officeDocument/2006/relationships/image" Target="../media/image2225.png"/><Relationship Id="rId237" Type="http://schemas.openxmlformats.org/officeDocument/2006/relationships/image" Target="../media/image2727.png"/><Relationship Id="rId791" Type="http://schemas.openxmlformats.org/officeDocument/2006/relationships/image" Target="../media/image3004.png"/><Relationship Id="rId889" Type="http://schemas.openxmlformats.org/officeDocument/2006/relationships/image" Target="../media/image3053.png"/><Relationship Id="rId444" Type="http://schemas.openxmlformats.org/officeDocument/2006/relationships/customXml" Target="../ink/ink3008.xml"/><Relationship Id="rId651" Type="http://schemas.openxmlformats.org/officeDocument/2006/relationships/image" Target="../media/image2934.png"/><Relationship Id="rId749" Type="http://schemas.openxmlformats.org/officeDocument/2006/relationships/image" Target="../media/image2983.png"/><Relationship Id="rId290" Type="http://schemas.openxmlformats.org/officeDocument/2006/relationships/customXml" Target="../ink/ink2931.xml"/><Relationship Id="rId304" Type="http://schemas.openxmlformats.org/officeDocument/2006/relationships/customXml" Target="../ink/ink2938.xml"/><Relationship Id="rId388" Type="http://schemas.openxmlformats.org/officeDocument/2006/relationships/customXml" Target="../ink/ink2980.xml"/><Relationship Id="rId511" Type="http://schemas.openxmlformats.org/officeDocument/2006/relationships/image" Target="../media/image2864.png"/><Relationship Id="rId609" Type="http://schemas.openxmlformats.org/officeDocument/2006/relationships/image" Target="../media/image2913.png"/><Relationship Id="rId85" Type="http://schemas.openxmlformats.org/officeDocument/2006/relationships/image" Target="../media/image2265.png"/><Relationship Id="rId150" Type="http://schemas.openxmlformats.org/officeDocument/2006/relationships/customXml" Target="../ink/ink2861.xml"/><Relationship Id="rId595" Type="http://schemas.openxmlformats.org/officeDocument/2006/relationships/image" Target="../media/image2906.png"/><Relationship Id="rId816" Type="http://schemas.openxmlformats.org/officeDocument/2006/relationships/customXml" Target="../ink/ink3194.xml"/><Relationship Id="rId248" Type="http://schemas.openxmlformats.org/officeDocument/2006/relationships/customXml" Target="../ink/ink2910.xml"/><Relationship Id="rId455" Type="http://schemas.openxmlformats.org/officeDocument/2006/relationships/image" Target="../media/image2836.png"/><Relationship Id="rId662" Type="http://schemas.openxmlformats.org/officeDocument/2006/relationships/customXml" Target="../ink/ink3117.xml"/><Relationship Id="rId12" Type="http://schemas.openxmlformats.org/officeDocument/2006/relationships/customXml" Target="../ink/ink2792.xml"/><Relationship Id="rId108" Type="http://schemas.openxmlformats.org/officeDocument/2006/relationships/customXml" Target="../ink/ink2840.xml"/><Relationship Id="rId315" Type="http://schemas.openxmlformats.org/officeDocument/2006/relationships/image" Target="../media/image2766.png"/><Relationship Id="rId522" Type="http://schemas.openxmlformats.org/officeDocument/2006/relationships/customXml" Target="../ink/ink3047.xml"/><Relationship Id="rId96" Type="http://schemas.openxmlformats.org/officeDocument/2006/relationships/customXml" Target="../ink/ink2834.xml"/><Relationship Id="rId161" Type="http://schemas.openxmlformats.org/officeDocument/2006/relationships/image" Target="../media/image2674.png"/><Relationship Id="rId399" Type="http://schemas.openxmlformats.org/officeDocument/2006/relationships/image" Target="../media/image2808.png"/><Relationship Id="rId827" Type="http://schemas.openxmlformats.org/officeDocument/2006/relationships/image" Target="../media/image3022.png"/><Relationship Id="rId259" Type="http://schemas.openxmlformats.org/officeDocument/2006/relationships/image" Target="../media/image2738.png"/><Relationship Id="rId466" Type="http://schemas.openxmlformats.org/officeDocument/2006/relationships/customXml" Target="../ink/ink3019.xml"/><Relationship Id="rId673" Type="http://schemas.openxmlformats.org/officeDocument/2006/relationships/image" Target="../media/image2945.png"/><Relationship Id="rId880" Type="http://schemas.openxmlformats.org/officeDocument/2006/relationships/customXml" Target="../ink/ink3226.xml"/><Relationship Id="rId23" Type="http://schemas.openxmlformats.org/officeDocument/2006/relationships/image" Target="../media/image2234.png"/><Relationship Id="rId119" Type="http://schemas.openxmlformats.org/officeDocument/2006/relationships/image" Target="../media/image2695.png"/><Relationship Id="rId326" Type="http://schemas.openxmlformats.org/officeDocument/2006/relationships/customXml" Target="../ink/ink2949.xml"/><Relationship Id="rId533" Type="http://schemas.openxmlformats.org/officeDocument/2006/relationships/image" Target="../media/image2875.png"/><Relationship Id="rId740" Type="http://schemas.openxmlformats.org/officeDocument/2006/relationships/customXml" Target="../ink/ink3156.xml"/><Relationship Id="rId838" Type="http://schemas.openxmlformats.org/officeDocument/2006/relationships/customXml" Target="../ink/ink3205.xml"/><Relationship Id="rId172" Type="http://schemas.openxmlformats.org/officeDocument/2006/relationships/customXml" Target="../ink/ink2872.xml"/><Relationship Id="rId477" Type="http://schemas.openxmlformats.org/officeDocument/2006/relationships/image" Target="../media/image2847.png"/><Relationship Id="rId600" Type="http://schemas.openxmlformats.org/officeDocument/2006/relationships/customXml" Target="../ink/ink3086.xml"/><Relationship Id="rId684" Type="http://schemas.openxmlformats.org/officeDocument/2006/relationships/customXml" Target="../ink/ink3128.xml"/><Relationship Id="rId337" Type="http://schemas.openxmlformats.org/officeDocument/2006/relationships/image" Target="../media/image2777.png"/><Relationship Id="rId891" Type="http://schemas.openxmlformats.org/officeDocument/2006/relationships/image" Target="../media/image3054.png"/><Relationship Id="rId905" Type="http://schemas.openxmlformats.org/officeDocument/2006/relationships/image" Target="../media/image3061.png"/><Relationship Id="rId34" Type="http://schemas.openxmlformats.org/officeDocument/2006/relationships/customXml" Target="../ink/ink2803.xml"/><Relationship Id="rId544" Type="http://schemas.openxmlformats.org/officeDocument/2006/relationships/customXml" Target="../ink/ink3058.xml"/><Relationship Id="rId751" Type="http://schemas.openxmlformats.org/officeDocument/2006/relationships/image" Target="../media/image2984.png"/><Relationship Id="rId849" Type="http://schemas.openxmlformats.org/officeDocument/2006/relationships/image" Target="../media/image3033.png"/><Relationship Id="rId183" Type="http://schemas.openxmlformats.org/officeDocument/2006/relationships/image" Target="../media/image2700.png"/><Relationship Id="rId390" Type="http://schemas.openxmlformats.org/officeDocument/2006/relationships/customXml" Target="../ink/ink2981.xml"/><Relationship Id="rId404" Type="http://schemas.openxmlformats.org/officeDocument/2006/relationships/customXml" Target="../ink/ink2988.xml"/><Relationship Id="rId611" Type="http://schemas.openxmlformats.org/officeDocument/2006/relationships/image" Target="../media/image2914.png"/><Relationship Id="rId250" Type="http://schemas.openxmlformats.org/officeDocument/2006/relationships/customXml" Target="../ink/ink2911.xml"/><Relationship Id="rId488" Type="http://schemas.openxmlformats.org/officeDocument/2006/relationships/customXml" Target="../ink/ink3030.xml"/><Relationship Id="rId695" Type="http://schemas.openxmlformats.org/officeDocument/2006/relationships/image" Target="../media/image2956.png"/><Relationship Id="rId709" Type="http://schemas.openxmlformats.org/officeDocument/2006/relationships/image" Target="../media/image2963.png"/><Relationship Id="rId45" Type="http://schemas.openxmlformats.org/officeDocument/2006/relationships/image" Target="../media/image2245.png"/><Relationship Id="rId110" Type="http://schemas.openxmlformats.org/officeDocument/2006/relationships/customXml" Target="../ink/ink2841.xml"/><Relationship Id="rId348" Type="http://schemas.openxmlformats.org/officeDocument/2006/relationships/customXml" Target="../ink/ink2960.xml"/><Relationship Id="rId555" Type="http://schemas.openxmlformats.org/officeDocument/2006/relationships/image" Target="../media/image2886.png"/><Relationship Id="rId762" Type="http://schemas.openxmlformats.org/officeDocument/2006/relationships/customXml" Target="../ink/ink3167.xml"/><Relationship Id="rId194" Type="http://schemas.openxmlformats.org/officeDocument/2006/relationships/customXml" Target="../ink/ink2883.xml"/><Relationship Id="rId208" Type="http://schemas.openxmlformats.org/officeDocument/2006/relationships/customXml" Target="../ink/ink2890.xml"/><Relationship Id="rId415" Type="http://schemas.openxmlformats.org/officeDocument/2006/relationships/image" Target="../media/image2816.png"/><Relationship Id="rId622" Type="http://schemas.openxmlformats.org/officeDocument/2006/relationships/customXml" Target="../ink/ink3097.xml"/><Relationship Id="rId261" Type="http://schemas.openxmlformats.org/officeDocument/2006/relationships/image" Target="../media/image2739.png"/><Relationship Id="rId499" Type="http://schemas.openxmlformats.org/officeDocument/2006/relationships/image" Target="../media/image2858.png"/><Relationship Id="rId56" Type="http://schemas.openxmlformats.org/officeDocument/2006/relationships/customXml" Target="../ink/ink2814.xml"/><Relationship Id="rId359" Type="http://schemas.openxmlformats.org/officeDocument/2006/relationships/image" Target="../media/image2788.png"/><Relationship Id="rId566" Type="http://schemas.openxmlformats.org/officeDocument/2006/relationships/customXml" Target="../ink/ink3069.xml"/><Relationship Id="rId773" Type="http://schemas.openxmlformats.org/officeDocument/2006/relationships/image" Target="../media/image2995.png"/><Relationship Id="rId121" Type="http://schemas.openxmlformats.org/officeDocument/2006/relationships/image" Target="../media/image2696.png"/><Relationship Id="rId219" Type="http://schemas.openxmlformats.org/officeDocument/2006/relationships/image" Target="../media/image2718.png"/><Relationship Id="rId426" Type="http://schemas.openxmlformats.org/officeDocument/2006/relationships/customXml" Target="../ink/ink2999.xml"/><Relationship Id="rId633" Type="http://schemas.openxmlformats.org/officeDocument/2006/relationships/image" Target="../media/image2925.png"/><Relationship Id="rId840" Type="http://schemas.openxmlformats.org/officeDocument/2006/relationships/customXml" Target="../ink/ink3206.xml"/><Relationship Id="rId67" Type="http://schemas.openxmlformats.org/officeDocument/2006/relationships/image" Target="../media/image2256.png"/><Relationship Id="rId272" Type="http://schemas.openxmlformats.org/officeDocument/2006/relationships/customXml" Target="../ink/ink2922.xml"/><Relationship Id="rId577" Type="http://schemas.openxmlformats.org/officeDocument/2006/relationships/image" Target="../media/image2897.png"/><Relationship Id="rId700" Type="http://schemas.openxmlformats.org/officeDocument/2006/relationships/customXml" Target="../ink/ink3136.xml"/><Relationship Id="rId132" Type="http://schemas.openxmlformats.org/officeDocument/2006/relationships/customXml" Target="../ink/ink2852.xml"/><Relationship Id="rId784" Type="http://schemas.openxmlformats.org/officeDocument/2006/relationships/customXml" Target="../ink/ink3178.xml"/><Relationship Id="rId437" Type="http://schemas.openxmlformats.org/officeDocument/2006/relationships/image" Target="../media/image2827.png"/><Relationship Id="rId644" Type="http://schemas.openxmlformats.org/officeDocument/2006/relationships/customXml" Target="../ink/ink3108.xml"/><Relationship Id="rId851" Type="http://schemas.openxmlformats.org/officeDocument/2006/relationships/image" Target="../media/image3034.png"/><Relationship Id="rId283" Type="http://schemas.openxmlformats.org/officeDocument/2006/relationships/image" Target="../media/image2750.png"/><Relationship Id="rId490" Type="http://schemas.openxmlformats.org/officeDocument/2006/relationships/customXml" Target="../ink/ink3031.xml"/><Relationship Id="rId504" Type="http://schemas.openxmlformats.org/officeDocument/2006/relationships/customXml" Target="../ink/ink3038.xml"/><Relationship Id="rId711" Type="http://schemas.openxmlformats.org/officeDocument/2006/relationships/image" Target="../media/image2964.png"/><Relationship Id="rId78" Type="http://schemas.openxmlformats.org/officeDocument/2006/relationships/customXml" Target="../ink/ink2825.xml"/><Relationship Id="rId143" Type="http://schemas.openxmlformats.org/officeDocument/2006/relationships/image" Target="../media/image2629.png"/><Relationship Id="rId350" Type="http://schemas.openxmlformats.org/officeDocument/2006/relationships/customXml" Target="../ink/ink2961.xml"/><Relationship Id="rId588" Type="http://schemas.openxmlformats.org/officeDocument/2006/relationships/customXml" Target="../ink/ink3080.xml"/><Relationship Id="rId795" Type="http://schemas.openxmlformats.org/officeDocument/2006/relationships/image" Target="../media/image3006.png"/><Relationship Id="rId809" Type="http://schemas.openxmlformats.org/officeDocument/2006/relationships/image" Target="../media/image3013.png"/><Relationship Id="rId9" Type="http://schemas.openxmlformats.org/officeDocument/2006/relationships/image" Target="../media/image2227.png"/><Relationship Id="rId210" Type="http://schemas.openxmlformats.org/officeDocument/2006/relationships/customXml" Target="../ink/ink2891.xml"/><Relationship Id="rId448" Type="http://schemas.openxmlformats.org/officeDocument/2006/relationships/customXml" Target="../ink/ink3010.xml"/><Relationship Id="rId655" Type="http://schemas.openxmlformats.org/officeDocument/2006/relationships/image" Target="../media/image2936.png"/><Relationship Id="rId862" Type="http://schemas.openxmlformats.org/officeDocument/2006/relationships/customXml" Target="../ink/ink3217.xml"/><Relationship Id="rId294" Type="http://schemas.openxmlformats.org/officeDocument/2006/relationships/customXml" Target="../ink/ink2933.xml"/><Relationship Id="rId308" Type="http://schemas.openxmlformats.org/officeDocument/2006/relationships/customXml" Target="../ink/ink2940.xml"/><Relationship Id="rId515" Type="http://schemas.openxmlformats.org/officeDocument/2006/relationships/image" Target="../media/image2866.png"/><Relationship Id="rId722" Type="http://schemas.openxmlformats.org/officeDocument/2006/relationships/customXml" Target="../ink/ink3147.xml"/><Relationship Id="rId89" Type="http://schemas.openxmlformats.org/officeDocument/2006/relationships/image" Target="../media/image2267.png"/><Relationship Id="rId154" Type="http://schemas.openxmlformats.org/officeDocument/2006/relationships/customXml" Target="../ink/ink2863.xml"/><Relationship Id="rId361" Type="http://schemas.openxmlformats.org/officeDocument/2006/relationships/image" Target="../media/image2789.png"/><Relationship Id="rId599" Type="http://schemas.openxmlformats.org/officeDocument/2006/relationships/image" Target="../media/image2908.png"/><Relationship Id="rId459" Type="http://schemas.openxmlformats.org/officeDocument/2006/relationships/image" Target="../media/image2838.png"/><Relationship Id="rId666" Type="http://schemas.openxmlformats.org/officeDocument/2006/relationships/customXml" Target="../ink/ink3119.xml"/><Relationship Id="rId873" Type="http://schemas.openxmlformats.org/officeDocument/2006/relationships/image" Target="../media/image3045.png"/><Relationship Id="rId16" Type="http://schemas.openxmlformats.org/officeDocument/2006/relationships/customXml" Target="../ink/ink2794.xml"/><Relationship Id="rId221" Type="http://schemas.openxmlformats.org/officeDocument/2006/relationships/image" Target="../media/image2719.png"/><Relationship Id="rId319" Type="http://schemas.openxmlformats.org/officeDocument/2006/relationships/image" Target="../media/image2768.png"/><Relationship Id="rId526" Type="http://schemas.openxmlformats.org/officeDocument/2006/relationships/customXml" Target="../ink/ink3049.xml"/><Relationship Id="rId733" Type="http://schemas.openxmlformats.org/officeDocument/2006/relationships/image" Target="../media/image2975.png"/><Relationship Id="rId165" Type="http://schemas.openxmlformats.org/officeDocument/2006/relationships/image" Target="../media/image2676.png"/><Relationship Id="rId372" Type="http://schemas.openxmlformats.org/officeDocument/2006/relationships/customXml" Target="../ink/ink2972.xml"/><Relationship Id="rId677" Type="http://schemas.openxmlformats.org/officeDocument/2006/relationships/image" Target="../media/image2947.png"/><Relationship Id="rId800" Type="http://schemas.openxmlformats.org/officeDocument/2006/relationships/customXml" Target="../ink/ink3186.xml"/><Relationship Id="rId232" Type="http://schemas.openxmlformats.org/officeDocument/2006/relationships/customXml" Target="../ink/ink2902.xml"/><Relationship Id="rId884" Type="http://schemas.openxmlformats.org/officeDocument/2006/relationships/customXml" Target="../ink/ink3228.xml"/><Relationship Id="rId27" Type="http://schemas.openxmlformats.org/officeDocument/2006/relationships/image" Target="../media/image2236.png"/><Relationship Id="rId537" Type="http://schemas.openxmlformats.org/officeDocument/2006/relationships/image" Target="../media/image2877.png"/><Relationship Id="rId744" Type="http://schemas.openxmlformats.org/officeDocument/2006/relationships/customXml" Target="../ink/ink3158.xml"/><Relationship Id="rId80" Type="http://schemas.openxmlformats.org/officeDocument/2006/relationships/customXml" Target="../ink/ink2826.xml"/><Relationship Id="rId176" Type="http://schemas.openxmlformats.org/officeDocument/2006/relationships/customXml" Target="../ink/ink2874.xml"/><Relationship Id="rId383" Type="http://schemas.openxmlformats.org/officeDocument/2006/relationships/image" Target="../media/image2800.png"/><Relationship Id="rId590" Type="http://schemas.openxmlformats.org/officeDocument/2006/relationships/customXml" Target="../ink/ink3081.xml"/><Relationship Id="rId604" Type="http://schemas.openxmlformats.org/officeDocument/2006/relationships/customXml" Target="../ink/ink3088.xml"/><Relationship Id="rId811" Type="http://schemas.openxmlformats.org/officeDocument/2006/relationships/image" Target="../media/image3014.png"/><Relationship Id="rId243" Type="http://schemas.openxmlformats.org/officeDocument/2006/relationships/image" Target="../media/image2730.png"/><Relationship Id="rId450" Type="http://schemas.openxmlformats.org/officeDocument/2006/relationships/customXml" Target="../ink/ink3011.xml"/><Relationship Id="rId688" Type="http://schemas.openxmlformats.org/officeDocument/2006/relationships/customXml" Target="../ink/ink3130.xml"/><Relationship Id="rId895" Type="http://schemas.openxmlformats.org/officeDocument/2006/relationships/image" Target="../media/image3056.png"/><Relationship Id="rId909" Type="http://schemas.openxmlformats.org/officeDocument/2006/relationships/image" Target="../media/image3063.png"/><Relationship Id="rId38" Type="http://schemas.openxmlformats.org/officeDocument/2006/relationships/customXml" Target="../ink/ink2805.xml"/><Relationship Id="rId103" Type="http://schemas.openxmlformats.org/officeDocument/2006/relationships/image" Target="../media/image2687.png"/><Relationship Id="rId310" Type="http://schemas.openxmlformats.org/officeDocument/2006/relationships/customXml" Target="../ink/ink2941.xml"/><Relationship Id="rId548" Type="http://schemas.openxmlformats.org/officeDocument/2006/relationships/customXml" Target="../ink/ink3060.xml"/><Relationship Id="rId755" Type="http://schemas.openxmlformats.org/officeDocument/2006/relationships/image" Target="../media/image2986.png"/><Relationship Id="rId91" Type="http://schemas.openxmlformats.org/officeDocument/2006/relationships/image" Target="../media/image2268.png"/><Relationship Id="rId187" Type="http://schemas.openxmlformats.org/officeDocument/2006/relationships/image" Target="../media/image2702.png"/><Relationship Id="rId394" Type="http://schemas.openxmlformats.org/officeDocument/2006/relationships/customXml" Target="../ink/ink2983.xml"/><Relationship Id="rId408" Type="http://schemas.openxmlformats.org/officeDocument/2006/relationships/customXml" Target="../ink/ink2990.xml"/><Relationship Id="rId615" Type="http://schemas.openxmlformats.org/officeDocument/2006/relationships/image" Target="../media/image2916.png"/><Relationship Id="rId822" Type="http://schemas.openxmlformats.org/officeDocument/2006/relationships/customXml" Target="../ink/ink3197.xml"/><Relationship Id="rId254" Type="http://schemas.openxmlformats.org/officeDocument/2006/relationships/customXml" Target="../ink/ink2913.xml"/><Relationship Id="rId699" Type="http://schemas.openxmlformats.org/officeDocument/2006/relationships/image" Target="../media/image2958.png"/><Relationship Id="rId49" Type="http://schemas.openxmlformats.org/officeDocument/2006/relationships/image" Target="../media/image2247.png"/><Relationship Id="rId114" Type="http://schemas.openxmlformats.org/officeDocument/2006/relationships/customXml" Target="../ink/ink2843.xml"/><Relationship Id="rId461" Type="http://schemas.openxmlformats.org/officeDocument/2006/relationships/image" Target="../media/image2839.png"/><Relationship Id="rId559" Type="http://schemas.openxmlformats.org/officeDocument/2006/relationships/image" Target="../media/image2888.png"/><Relationship Id="rId766" Type="http://schemas.openxmlformats.org/officeDocument/2006/relationships/customXml" Target="../ink/ink3169.xml"/><Relationship Id="rId198" Type="http://schemas.openxmlformats.org/officeDocument/2006/relationships/customXml" Target="../ink/ink2885.xml"/><Relationship Id="rId321" Type="http://schemas.openxmlformats.org/officeDocument/2006/relationships/image" Target="../media/image2769.png"/><Relationship Id="rId419" Type="http://schemas.openxmlformats.org/officeDocument/2006/relationships/image" Target="../media/image2818.png"/><Relationship Id="rId626" Type="http://schemas.openxmlformats.org/officeDocument/2006/relationships/customXml" Target="../ink/ink3099.xml"/><Relationship Id="rId833" Type="http://schemas.openxmlformats.org/officeDocument/2006/relationships/image" Target="../media/image3025.png"/><Relationship Id="rId265" Type="http://schemas.openxmlformats.org/officeDocument/2006/relationships/image" Target="../media/image2741.png"/><Relationship Id="rId472" Type="http://schemas.openxmlformats.org/officeDocument/2006/relationships/customXml" Target="../ink/ink3022.xml"/><Relationship Id="rId900" Type="http://schemas.openxmlformats.org/officeDocument/2006/relationships/customXml" Target="../ink/ink3236.xml"/><Relationship Id="rId125" Type="http://schemas.openxmlformats.org/officeDocument/2006/relationships/image" Target="../media/image2698.png"/><Relationship Id="rId332" Type="http://schemas.openxmlformats.org/officeDocument/2006/relationships/customXml" Target="../ink/ink2952.xml"/><Relationship Id="rId777" Type="http://schemas.openxmlformats.org/officeDocument/2006/relationships/image" Target="../media/image2997.png"/><Relationship Id="rId637" Type="http://schemas.openxmlformats.org/officeDocument/2006/relationships/image" Target="../media/image2927.png"/><Relationship Id="rId844" Type="http://schemas.openxmlformats.org/officeDocument/2006/relationships/customXml" Target="../ink/ink3208.xml"/><Relationship Id="rId276" Type="http://schemas.openxmlformats.org/officeDocument/2006/relationships/customXml" Target="../ink/ink2924.xml"/><Relationship Id="rId483" Type="http://schemas.openxmlformats.org/officeDocument/2006/relationships/image" Target="../media/image2850.png"/><Relationship Id="rId690" Type="http://schemas.openxmlformats.org/officeDocument/2006/relationships/customXml" Target="../ink/ink3131.xml"/><Relationship Id="rId704" Type="http://schemas.openxmlformats.org/officeDocument/2006/relationships/customXml" Target="../ink/ink3138.xml"/><Relationship Id="rId911" Type="http://schemas.openxmlformats.org/officeDocument/2006/relationships/image" Target="../media/image3064.png"/><Relationship Id="rId40" Type="http://schemas.openxmlformats.org/officeDocument/2006/relationships/customXml" Target="../ink/ink2806.xml"/><Relationship Id="rId136" Type="http://schemas.openxmlformats.org/officeDocument/2006/relationships/customXml" Target="../ink/ink2854.xml"/><Relationship Id="rId343" Type="http://schemas.openxmlformats.org/officeDocument/2006/relationships/image" Target="../media/image2780.png"/><Relationship Id="rId550" Type="http://schemas.openxmlformats.org/officeDocument/2006/relationships/customXml" Target="../ink/ink3061.xml"/><Relationship Id="rId788" Type="http://schemas.openxmlformats.org/officeDocument/2006/relationships/customXml" Target="../ink/ink3180.xml"/><Relationship Id="rId203" Type="http://schemas.openxmlformats.org/officeDocument/2006/relationships/image" Target="../media/image2710.png"/><Relationship Id="rId648" Type="http://schemas.openxmlformats.org/officeDocument/2006/relationships/customXml" Target="../ink/ink3110.xml"/><Relationship Id="rId855" Type="http://schemas.openxmlformats.org/officeDocument/2006/relationships/image" Target="../media/image3036.png"/><Relationship Id="rId287" Type="http://schemas.openxmlformats.org/officeDocument/2006/relationships/image" Target="../media/image2752.png"/><Relationship Id="rId410" Type="http://schemas.openxmlformats.org/officeDocument/2006/relationships/customXml" Target="../ink/ink2991.xml"/><Relationship Id="rId494" Type="http://schemas.openxmlformats.org/officeDocument/2006/relationships/customXml" Target="../ink/ink3033.xml"/><Relationship Id="rId508" Type="http://schemas.openxmlformats.org/officeDocument/2006/relationships/customXml" Target="../ink/ink3040.xml"/><Relationship Id="rId715" Type="http://schemas.openxmlformats.org/officeDocument/2006/relationships/image" Target="../media/image2966.png"/><Relationship Id="rId147" Type="http://schemas.openxmlformats.org/officeDocument/2006/relationships/image" Target="../media/image2631.png"/><Relationship Id="rId354" Type="http://schemas.openxmlformats.org/officeDocument/2006/relationships/customXml" Target="../ink/ink2963.xml"/><Relationship Id="rId799" Type="http://schemas.openxmlformats.org/officeDocument/2006/relationships/image" Target="../media/image3008.png"/><Relationship Id="rId51" Type="http://schemas.openxmlformats.org/officeDocument/2006/relationships/image" Target="../media/image2248.png"/><Relationship Id="rId561" Type="http://schemas.openxmlformats.org/officeDocument/2006/relationships/image" Target="../media/image2889.png"/><Relationship Id="rId659" Type="http://schemas.openxmlformats.org/officeDocument/2006/relationships/image" Target="../media/image2938.png"/><Relationship Id="rId866" Type="http://schemas.openxmlformats.org/officeDocument/2006/relationships/customXml" Target="../ink/ink3219.xml"/><Relationship Id="rId214" Type="http://schemas.openxmlformats.org/officeDocument/2006/relationships/customXml" Target="../ink/ink2893.xml"/><Relationship Id="rId298" Type="http://schemas.openxmlformats.org/officeDocument/2006/relationships/customXml" Target="../ink/ink2935.xml"/><Relationship Id="rId421" Type="http://schemas.openxmlformats.org/officeDocument/2006/relationships/image" Target="../media/image2819.png"/><Relationship Id="rId519" Type="http://schemas.openxmlformats.org/officeDocument/2006/relationships/image" Target="../media/image2868.png"/><Relationship Id="rId158" Type="http://schemas.openxmlformats.org/officeDocument/2006/relationships/customXml" Target="../ink/ink2865.xml"/><Relationship Id="rId726" Type="http://schemas.openxmlformats.org/officeDocument/2006/relationships/customXml" Target="../ink/ink3149.xml"/><Relationship Id="rId62" Type="http://schemas.openxmlformats.org/officeDocument/2006/relationships/customXml" Target="../ink/ink2817.xml"/><Relationship Id="rId365" Type="http://schemas.openxmlformats.org/officeDocument/2006/relationships/image" Target="../media/image2791.png"/><Relationship Id="rId572" Type="http://schemas.openxmlformats.org/officeDocument/2006/relationships/customXml" Target="../ink/ink3072.xml"/><Relationship Id="rId225" Type="http://schemas.openxmlformats.org/officeDocument/2006/relationships/image" Target="../media/image2721.png"/><Relationship Id="rId432" Type="http://schemas.openxmlformats.org/officeDocument/2006/relationships/customXml" Target="../ink/ink3002.xml"/><Relationship Id="rId877" Type="http://schemas.openxmlformats.org/officeDocument/2006/relationships/image" Target="../media/image3047.png"/><Relationship Id="rId737" Type="http://schemas.openxmlformats.org/officeDocument/2006/relationships/image" Target="../media/image2977.png"/><Relationship Id="rId73" Type="http://schemas.openxmlformats.org/officeDocument/2006/relationships/image" Target="../media/image2259.png"/><Relationship Id="rId169" Type="http://schemas.openxmlformats.org/officeDocument/2006/relationships/image" Target="../media/image2678.png"/><Relationship Id="rId376" Type="http://schemas.openxmlformats.org/officeDocument/2006/relationships/customXml" Target="../ink/ink2974.xml"/><Relationship Id="rId583" Type="http://schemas.openxmlformats.org/officeDocument/2006/relationships/image" Target="../media/image2900.png"/><Relationship Id="rId790" Type="http://schemas.openxmlformats.org/officeDocument/2006/relationships/customXml" Target="../ink/ink3181.xml"/><Relationship Id="rId804" Type="http://schemas.openxmlformats.org/officeDocument/2006/relationships/customXml" Target="../ink/ink3188.xml"/><Relationship Id="rId4" Type="http://schemas.openxmlformats.org/officeDocument/2006/relationships/customXml" Target="../ink/ink2788.xml"/><Relationship Id="rId236" Type="http://schemas.openxmlformats.org/officeDocument/2006/relationships/customXml" Target="../ink/ink2904.xml"/><Relationship Id="rId443" Type="http://schemas.openxmlformats.org/officeDocument/2006/relationships/image" Target="../media/image2830.png"/><Relationship Id="rId650" Type="http://schemas.openxmlformats.org/officeDocument/2006/relationships/customXml" Target="../ink/ink3111.xml"/><Relationship Id="rId888" Type="http://schemas.openxmlformats.org/officeDocument/2006/relationships/customXml" Target="../ink/ink3230.xml"/><Relationship Id="rId303" Type="http://schemas.openxmlformats.org/officeDocument/2006/relationships/image" Target="../media/image2760.png"/><Relationship Id="rId748" Type="http://schemas.openxmlformats.org/officeDocument/2006/relationships/customXml" Target="../ink/ink3160.xml"/><Relationship Id="rId84" Type="http://schemas.openxmlformats.org/officeDocument/2006/relationships/customXml" Target="../ink/ink2828.xml"/><Relationship Id="rId387" Type="http://schemas.openxmlformats.org/officeDocument/2006/relationships/image" Target="../media/image2802.png"/><Relationship Id="rId510" Type="http://schemas.openxmlformats.org/officeDocument/2006/relationships/customXml" Target="../ink/ink3041.xml"/><Relationship Id="rId594" Type="http://schemas.openxmlformats.org/officeDocument/2006/relationships/customXml" Target="../ink/ink3083.xml"/><Relationship Id="rId608" Type="http://schemas.openxmlformats.org/officeDocument/2006/relationships/customXml" Target="../ink/ink3090.xml"/><Relationship Id="rId815" Type="http://schemas.openxmlformats.org/officeDocument/2006/relationships/image" Target="../media/image3016.png"/><Relationship Id="rId247" Type="http://schemas.openxmlformats.org/officeDocument/2006/relationships/image" Target="../media/image2732.png"/><Relationship Id="rId899" Type="http://schemas.openxmlformats.org/officeDocument/2006/relationships/image" Target="../media/image3058.png"/><Relationship Id="rId107" Type="http://schemas.openxmlformats.org/officeDocument/2006/relationships/image" Target="../media/image2689.png"/><Relationship Id="rId454" Type="http://schemas.openxmlformats.org/officeDocument/2006/relationships/customXml" Target="../ink/ink3013.xml"/><Relationship Id="rId661" Type="http://schemas.openxmlformats.org/officeDocument/2006/relationships/image" Target="../media/image2939.png"/><Relationship Id="rId759" Type="http://schemas.openxmlformats.org/officeDocument/2006/relationships/image" Target="../media/image2988.png"/><Relationship Id="rId11" Type="http://schemas.openxmlformats.org/officeDocument/2006/relationships/image" Target="../media/image2228.png"/><Relationship Id="rId314" Type="http://schemas.openxmlformats.org/officeDocument/2006/relationships/customXml" Target="../ink/ink2943.xml"/><Relationship Id="rId398" Type="http://schemas.openxmlformats.org/officeDocument/2006/relationships/customXml" Target="../ink/ink2985.xml"/><Relationship Id="rId521" Type="http://schemas.openxmlformats.org/officeDocument/2006/relationships/image" Target="../media/image2869.png"/><Relationship Id="rId619" Type="http://schemas.openxmlformats.org/officeDocument/2006/relationships/image" Target="../media/image2918.png"/><Relationship Id="rId95" Type="http://schemas.openxmlformats.org/officeDocument/2006/relationships/image" Target="../media/image2270.png"/><Relationship Id="rId160" Type="http://schemas.openxmlformats.org/officeDocument/2006/relationships/customXml" Target="../ink/ink2866.xml"/><Relationship Id="rId826" Type="http://schemas.openxmlformats.org/officeDocument/2006/relationships/customXml" Target="../ink/ink3199.xml"/><Relationship Id="rId258" Type="http://schemas.openxmlformats.org/officeDocument/2006/relationships/customXml" Target="../ink/ink2915.xml"/><Relationship Id="rId465" Type="http://schemas.openxmlformats.org/officeDocument/2006/relationships/image" Target="../media/image2841.png"/><Relationship Id="rId672" Type="http://schemas.openxmlformats.org/officeDocument/2006/relationships/customXml" Target="../ink/ink3122.xml"/><Relationship Id="rId22" Type="http://schemas.openxmlformats.org/officeDocument/2006/relationships/customXml" Target="../ink/ink2797.xml"/><Relationship Id="rId118" Type="http://schemas.openxmlformats.org/officeDocument/2006/relationships/customXml" Target="../ink/ink2845.xml"/><Relationship Id="rId325" Type="http://schemas.openxmlformats.org/officeDocument/2006/relationships/image" Target="../media/image2771.png"/><Relationship Id="rId532" Type="http://schemas.openxmlformats.org/officeDocument/2006/relationships/customXml" Target="../ink/ink3052.xml"/><Relationship Id="rId171" Type="http://schemas.openxmlformats.org/officeDocument/2006/relationships/image" Target="../media/image2679.png"/><Relationship Id="rId837" Type="http://schemas.openxmlformats.org/officeDocument/2006/relationships/image" Target="../media/image3027.png"/><Relationship Id="rId269" Type="http://schemas.openxmlformats.org/officeDocument/2006/relationships/image" Target="../media/image2743.png"/><Relationship Id="rId476" Type="http://schemas.openxmlformats.org/officeDocument/2006/relationships/customXml" Target="../ink/ink3024.xml"/><Relationship Id="rId683" Type="http://schemas.openxmlformats.org/officeDocument/2006/relationships/image" Target="../media/image2950.png"/><Relationship Id="rId890" Type="http://schemas.openxmlformats.org/officeDocument/2006/relationships/customXml" Target="../ink/ink3231.xml"/><Relationship Id="rId904" Type="http://schemas.openxmlformats.org/officeDocument/2006/relationships/customXml" Target="../ink/ink3238.xml"/><Relationship Id="rId33" Type="http://schemas.openxmlformats.org/officeDocument/2006/relationships/image" Target="../media/image2239.png"/><Relationship Id="rId129" Type="http://schemas.openxmlformats.org/officeDocument/2006/relationships/image" Target="../media/image2618.png"/><Relationship Id="rId336" Type="http://schemas.openxmlformats.org/officeDocument/2006/relationships/customXml" Target="../ink/ink2954.xml"/><Relationship Id="rId543" Type="http://schemas.openxmlformats.org/officeDocument/2006/relationships/image" Target="../media/image2880.png"/><Relationship Id="rId182" Type="http://schemas.openxmlformats.org/officeDocument/2006/relationships/customXml" Target="../ink/ink2877.xml"/><Relationship Id="rId403" Type="http://schemas.openxmlformats.org/officeDocument/2006/relationships/image" Target="../media/image2810.png"/><Relationship Id="rId750" Type="http://schemas.openxmlformats.org/officeDocument/2006/relationships/customXml" Target="../ink/ink3161.xml"/><Relationship Id="rId848" Type="http://schemas.openxmlformats.org/officeDocument/2006/relationships/customXml" Target="../ink/ink3210.xml"/><Relationship Id="rId487" Type="http://schemas.openxmlformats.org/officeDocument/2006/relationships/image" Target="../media/image2852.png"/><Relationship Id="rId610" Type="http://schemas.openxmlformats.org/officeDocument/2006/relationships/customXml" Target="../ink/ink3091.xml"/><Relationship Id="rId694" Type="http://schemas.openxmlformats.org/officeDocument/2006/relationships/customXml" Target="../ink/ink3133.xml"/><Relationship Id="rId708" Type="http://schemas.openxmlformats.org/officeDocument/2006/relationships/customXml" Target="../ink/ink3140.xml"/><Relationship Id="rId915" Type="http://schemas.openxmlformats.org/officeDocument/2006/relationships/image" Target="../media/image3066.png"/><Relationship Id="rId347" Type="http://schemas.openxmlformats.org/officeDocument/2006/relationships/image" Target="../media/image2782.png"/><Relationship Id="rId44" Type="http://schemas.openxmlformats.org/officeDocument/2006/relationships/customXml" Target="../ink/ink2808.xml"/><Relationship Id="rId554" Type="http://schemas.openxmlformats.org/officeDocument/2006/relationships/customXml" Target="../ink/ink3063.xml"/><Relationship Id="rId761" Type="http://schemas.openxmlformats.org/officeDocument/2006/relationships/image" Target="../media/image2989.png"/><Relationship Id="rId859" Type="http://schemas.openxmlformats.org/officeDocument/2006/relationships/image" Target="../media/image3038.png"/><Relationship Id="rId193" Type="http://schemas.openxmlformats.org/officeDocument/2006/relationships/image" Target="../media/image2705.png"/><Relationship Id="rId207" Type="http://schemas.openxmlformats.org/officeDocument/2006/relationships/image" Target="../media/image2712.png"/><Relationship Id="rId414" Type="http://schemas.openxmlformats.org/officeDocument/2006/relationships/customXml" Target="../ink/ink2993.xml"/><Relationship Id="rId498" Type="http://schemas.openxmlformats.org/officeDocument/2006/relationships/customXml" Target="../ink/ink3035.xml"/><Relationship Id="rId621" Type="http://schemas.openxmlformats.org/officeDocument/2006/relationships/image" Target="../media/image2919.png"/><Relationship Id="rId260" Type="http://schemas.openxmlformats.org/officeDocument/2006/relationships/customXml" Target="../ink/ink2916.xml"/><Relationship Id="rId719" Type="http://schemas.openxmlformats.org/officeDocument/2006/relationships/image" Target="../media/image2968.png"/><Relationship Id="rId55" Type="http://schemas.openxmlformats.org/officeDocument/2006/relationships/image" Target="../media/image2250.png"/><Relationship Id="rId120" Type="http://schemas.openxmlformats.org/officeDocument/2006/relationships/customXml" Target="../ink/ink2846.xml"/><Relationship Id="rId358" Type="http://schemas.openxmlformats.org/officeDocument/2006/relationships/customXml" Target="../ink/ink2965.xml"/><Relationship Id="rId565" Type="http://schemas.openxmlformats.org/officeDocument/2006/relationships/image" Target="../media/image2891.png"/><Relationship Id="rId772" Type="http://schemas.openxmlformats.org/officeDocument/2006/relationships/customXml" Target="../ink/ink3172.xml"/><Relationship Id="rId218" Type="http://schemas.openxmlformats.org/officeDocument/2006/relationships/customXml" Target="../ink/ink2895.xml"/><Relationship Id="rId425" Type="http://schemas.openxmlformats.org/officeDocument/2006/relationships/image" Target="../media/image2821.png"/><Relationship Id="rId632" Type="http://schemas.openxmlformats.org/officeDocument/2006/relationships/customXml" Target="../ink/ink3102.xml"/><Relationship Id="rId271" Type="http://schemas.openxmlformats.org/officeDocument/2006/relationships/image" Target="../media/image2744.png"/><Relationship Id="rId66" Type="http://schemas.openxmlformats.org/officeDocument/2006/relationships/customXml" Target="../ink/ink2819.xml"/><Relationship Id="rId131" Type="http://schemas.openxmlformats.org/officeDocument/2006/relationships/image" Target="../media/image2620.png"/><Relationship Id="rId369" Type="http://schemas.openxmlformats.org/officeDocument/2006/relationships/image" Target="../media/image2793.png"/><Relationship Id="rId576" Type="http://schemas.openxmlformats.org/officeDocument/2006/relationships/customXml" Target="../ink/ink3074.xml"/><Relationship Id="rId783" Type="http://schemas.openxmlformats.org/officeDocument/2006/relationships/image" Target="../media/image3000.png"/><Relationship Id="rId229" Type="http://schemas.openxmlformats.org/officeDocument/2006/relationships/image" Target="../media/image2723.png"/><Relationship Id="rId436" Type="http://schemas.openxmlformats.org/officeDocument/2006/relationships/customXml" Target="../ink/ink3004.xml"/><Relationship Id="rId643" Type="http://schemas.openxmlformats.org/officeDocument/2006/relationships/image" Target="../media/image2930.png"/><Relationship Id="rId850" Type="http://schemas.openxmlformats.org/officeDocument/2006/relationships/customXml" Target="../ink/ink3211.xml"/><Relationship Id="rId77" Type="http://schemas.openxmlformats.org/officeDocument/2006/relationships/image" Target="../media/image2261.png"/><Relationship Id="rId282" Type="http://schemas.openxmlformats.org/officeDocument/2006/relationships/customXml" Target="../ink/ink2927.xml"/><Relationship Id="rId503" Type="http://schemas.openxmlformats.org/officeDocument/2006/relationships/image" Target="../media/image2860.png"/><Relationship Id="rId587" Type="http://schemas.openxmlformats.org/officeDocument/2006/relationships/image" Target="../media/image2902.png"/><Relationship Id="rId710" Type="http://schemas.openxmlformats.org/officeDocument/2006/relationships/customXml" Target="../ink/ink3141.xml"/><Relationship Id="rId808" Type="http://schemas.openxmlformats.org/officeDocument/2006/relationships/customXml" Target="../ink/ink3190.xml"/><Relationship Id="rId8" Type="http://schemas.openxmlformats.org/officeDocument/2006/relationships/customXml" Target="../ink/ink2790.xml"/><Relationship Id="rId142" Type="http://schemas.openxmlformats.org/officeDocument/2006/relationships/customXml" Target="../ink/ink2857.xml"/><Relationship Id="rId447" Type="http://schemas.openxmlformats.org/officeDocument/2006/relationships/image" Target="../media/image2832.png"/><Relationship Id="rId794" Type="http://schemas.openxmlformats.org/officeDocument/2006/relationships/customXml" Target="../ink/ink3183.xml"/><Relationship Id="rId654" Type="http://schemas.openxmlformats.org/officeDocument/2006/relationships/customXml" Target="../ink/ink3113.xml"/><Relationship Id="rId861" Type="http://schemas.openxmlformats.org/officeDocument/2006/relationships/image" Target="../media/image3039.png"/><Relationship Id="rId293" Type="http://schemas.openxmlformats.org/officeDocument/2006/relationships/image" Target="../media/image2755.png"/><Relationship Id="rId307" Type="http://schemas.openxmlformats.org/officeDocument/2006/relationships/image" Target="../media/image2762.png"/><Relationship Id="rId514" Type="http://schemas.openxmlformats.org/officeDocument/2006/relationships/customXml" Target="../ink/ink3043.xml"/><Relationship Id="rId721" Type="http://schemas.openxmlformats.org/officeDocument/2006/relationships/image" Target="../media/image2969.png"/><Relationship Id="rId88" Type="http://schemas.openxmlformats.org/officeDocument/2006/relationships/customXml" Target="../ink/ink2830.xml"/><Relationship Id="rId153" Type="http://schemas.openxmlformats.org/officeDocument/2006/relationships/image" Target="../media/image2634.png"/><Relationship Id="rId360" Type="http://schemas.openxmlformats.org/officeDocument/2006/relationships/customXml" Target="../ink/ink2966.xml"/><Relationship Id="rId598" Type="http://schemas.openxmlformats.org/officeDocument/2006/relationships/customXml" Target="../ink/ink3085.xml"/><Relationship Id="rId819" Type="http://schemas.openxmlformats.org/officeDocument/2006/relationships/image" Target="../media/image3018.png"/><Relationship Id="rId220" Type="http://schemas.openxmlformats.org/officeDocument/2006/relationships/customXml" Target="../ink/ink2896.xml"/><Relationship Id="rId458" Type="http://schemas.openxmlformats.org/officeDocument/2006/relationships/customXml" Target="../ink/ink3015.xml"/><Relationship Id="rId665" Type="http://schemas.openxmlformats.org/officeDocument/2006/relationships/image" Target="../media/image2941.png"/><Relationship Id="rId872" Type="http://schemas.openxmlformats.org/officeDocument/2006/relationships/customXml" Target="../ink/ink3222.xml"/><Relationship Id="rId15" Type="http://schemas.openxmlformats.org/officeDocument/2006/relationships/image" Target="../media/image2230.png"/><Relationship Id="rId318" Type="http://schemas.openxmlformats.org/officeDocument/2006/relationships/customXml" Target="../ink/ink2945.xml"/><Relationship Id="rId525" Type="http://schemas.openxmlformats.org/officeDocument/2006/relationships/image" Target="../media/image2871.png"/><Relationship Id="rId732" Type="http://schemas.openxmlformats.org/officeDocument/2006/relationships/customXml" Target="../ink/ink3152.xml"/><Relationship Id="rId99" Type="http://schemas.openxmlformats.org/officeDocument/2006/relationships/image" Target="../media/image2685.png"/><Relationship Id="rId164" Type="http://schemas.openxmlformats.org/officeDocument/2006/relationships/customXml" Target="../ink/ink2868.xml"/><Relationship Id="rId371" Type="http://schemas.openxmlformats.org/officeDocument/2006/relationships/image" Target="../media/image2794.png"/><Relationship Id="rId469" Type="http://schemas.openxmlformats.org/officeDocument/2006/relationships/image" Target="../media/image2843.png"/><Relationship Id="rId676" Type="http://schemas.openxmlformats.org/officeDocument/2006/relationships/customXml" Target="../ink/ink3124.xml"/><Relationship Id="rId883" Type="http://schemas.openxmlformats.org/officeDocument/2006/relationships/image" Target="../media/image3050.png"/><Relationship Id="rId26" Type="http://schemas.openxmlformats.org/officeDocument/2006/relationships/customXml" Target="../ink/ink2799.xml"/><Relationship Id="rId231" Type="http://schemas.openxmlformats.org/officeDocument/2006/relationships/image" Target="../media/image2724.png"/><Relationship Id="rId329" Type="http://schemas.openxmlformats.org/officeDocument/2006/relationships/image" Target="../media/image2773.png"/><Relationship Id="rId536" Type="http://schemas.openxmlformats.org/officeDocument/2006/relationships/customXml" Target="../ink/ink3054.xml"/><Relationship Id="rId175" Type="http://schemas.openxmlformats.org/officeDocument/2006/relationships/image" Target="../media/image2681.png"/><Relationship Id="rId743" Type="http://schemas.openxmlformats.org/officeDocument/2006/relationships/image" Target="../media/image2980.png"/><Relationship Id="rId382" Type="http://schemas.openxmlformats.org/officeDocument/2006/relationships/customXml" Target="../ink/ink2977.xml"/><Relationship Id="rId603" Type="http://schemas.openxmlformats.org/officeDocument/2006/relationships/image" Target="../media/image2910.png"/><Relationship Id="rId687" Type="http://schemas.openxmlformats.org/officeDocument/2006/relationships/image" Target="../media/image2952.png"/><Relationship Id="rId810" Type="http://schemas.openxmlformats.org/officeDocument/2006/relationships/customXml" Target="../ink/ink3191.xml"/><Relationship Id="rId908" Type="http://schemas.openxmlformats.org/officeDocument/2006/relationships/customXml" Target="../ink/ink3240.xml"/><Relationship Id="rId242" Type="http://schemas.openxmlformats.org/officeDocument/2006/relationships/customXml" Target="../ink/ink2907.xml"/><Relationship Id="rId894" Type="http://schemas.openxmlformats.org/officeDocument/2006/relationships/customXml" Target="../ink/ink3233.xml"/><Relationship Id="rId37" Type="http://schemas.openxmlformats.org/officeDocument/2006/relationships/image" Target="../media/image2241.png"/><Relationship Id="rId102" Type="http://schemas.openxmlformats.org/officeDocument/2006/relationships/customXml" Target="../ink/ink2837.xml"/><Relationship Id="rId547" Type="http://schemas.openxmlformats.org/officeDocument/2006/relationships/image" Target="../media/image2882.png"/><Relationship Id="rId754" Type="http://schemas.openxmlformats.org/officeDocument/2006/relationships/customXml" Target="../ink/ink3163.xml"/></Relationships>
</file>

<file path=ppt/slides/_rels/slide11.xml.rels><?xml version="1.0" encoding="UTF-8" standalone="yes"?>
<Relationships xmlns="http://schemas.openxmlformats.org/package/2006/relationships"><Relationship Id="rId117" Type="http://schemas.openxmlformats.org/officeDocument/2006/relationships/image" Target="../media/image3109.png"/><Relationship Id="rId21" Type="http://schemas.openxmlformats.org/officeDocument/2006/relationships/image" Target="../media/image2966.png"/><Relationship Id="rId42" Type="http://schemas.openxmlformats.org/officeDocument/2006/relationships/customXml" Target="../ink/ink3263.xml"/><Relationship Id="rId63" Type="http://schemas.openxmlformats.org/officeDocument/2006/relationships/image" Target="../media/image3083.png"/><Relationship Id="rId84" Type="http://schemas.openxmlformats.org/officeDocument/2006/relationships/customXml" Target="../ink/ink3284.xml"/><Relationship Id="rId138" Type="http://schemas.openxmlformats.org/officeDocument/2006/relationships/customXml" Target="../ink/ink3311.xml"/><Relationship Id="rId159" Type="http://schemas.openxmlformats.org/officeDocument/2006/relationships/image" Target="../media/image3130.png"/><Relationship Id="rId170" Type="http://schemas.openxmlformats.org/officeDocument/2006/relationships/customXml" Target="../ink/ink3327.xml"/><Relationship Id="rId191" Type="http://schemas.openxmlformats.org/officeDocument/2006/relationships/image" Target="../media/image3146.png"/><Relationship Id="rId205" Type="http://schemas.openxmlformats.org/officeDocument/2006/relationships/image" Target="../media/image3153.png"/><Relationship Id="rId107" Type="http://schemas.openxmlformats.org/officeDocument/2006/relationships/image" Target="../media/image3104.png"/><Relationship Id="rId11" Type="http://schemas.openxmlformats.org/officeDocument/2006/relationships/image" Target="../media/image2961.png"/><Relationship Id="rId32" Type="http://schemas.openxmlformats.org/officeDocument/2006/relationships/customXml" Target="../ink/ink3258.xml"/><Relationship Id="rId53" Type="http://schemas.openxmlformats.org/officeDocument/2006/relationships/image" Target="../media/image3078.png"/><Relationship Id="rId74" Type="http://schemas.openxmlformats.org/officeDocument/2006/relationships/customXml" Target="../ink/ink3279.xml"/><Relationship Id="rId128" Type="http://schemas.openxmlformats.org/officeDocument/2006/relationships/customXml" Target="../ink/ink3306.xml"/><Relationship Id="rId149" Type="http://schemas.openxmlformats.org/officeDocument/2006/relationships/image" Target="../media/image3125.png"/><Relationship Id="rId5" Type="http://schemas.openxmlformats.org/officeDocument/2006/relationships/image" Target="../media/image2958.png"/><Relationship Id="rId95" Type="http://schemas.openxmlformats.org/officeDocument/2006/relationships/image" Target="../media/image3098.png"/><Relationship Id="rId160" Type="http://schemas.openxmlformats.org/officeDocument/2006/relationships/customXml" Target="../ink/ink3322.xml"/><Relationship Id="rId181" Type="http://schemas.openxmlformats.org/officeDocument/2006/relationships/image" Target="../media/image3141.png"/><Relationship Id="rId216" Type="http://schemas.openxmlformats.org/officeDocument/2006/relationships/customXml" Target="../ink/ink3350.xml"/><Relationship Id="rId22" Type="http://schemas.openxmlformats.org/officeDocument/2006/relationships/customXml" Target="../ink/ink3253.xml"/><Relationship Id="rId43" Type="http://schemas.openxmlformats.org/officeDocument/2006/relationships/image" Target="../media/image3073.png"/><Relationship Id="rId64" Type="http://schemas.openxmlformats.org/officeDocument/2006/relationships/customXml" Target="../ink/ink3274.xml"/><Relationship Id="rId118" Type="http://schemas.openxmlformats.org/officeDocument/2006/relationships/customXml" Target="../ink/ink3301.xml"/><Relationship Id="rId139" Type="http://schemas.openxmlformats.org/officeDocument/2006/relationships/image" Target="../media/image3120.png"/><Relationship Id="rId85" Type="http://schemas.openxmlformats.org/officeDocument/2006/relationships/image" Target="../media/image3093.png"/><Relationship Id="rId150" Type="http://schemas.openxmlformats.org/officeDocument/2006/relationships/customXml" Target="../ink/ink3317.xml"/><Relationship Id="rId171" Type="http://schemas.openxmlformats.org/officeDocument/2006/relationships/image" Target="../media/image3136.png"/><Relationship Id="rId192" Type="http://schemas.openxmlformats.org/officeDocument/2006/relationships/customXml" Target="../ink/ink3338.xml"/><Relationship Id="rId206" Type="http://schemas.openxmlformats.org/officeDocument/2006/relationships/customXml" Target="../ink/ink3345.xml"/><Relationship Id="rId12" Type="http://schemas.openxmlformats.org/officeDocument/2006/relationships/customXml" Target="../ink/ink3248.xml"/><Relationship Id="rId33" Type="http://schemas.openxmlformats.org/officeDocument/2006/relationships/image" Target="../media/image3068.png"/><Relationship Id="rId108" Type="http://schemas.openxmlformats.org/officeDocument/2006/relationships/customXml" Target="../ink/ink3296.xml"/><Relationship Id="rId129" Type="http://schemas.openxmlformats.org/officeDocument/2006/relationships/image" Target="../media/image3115.png"/><Relationship Id="rId54" Type="http://schemas.openxmlformats.org/officeDocument/2006/relationships/customXml" Target="../ink/ink3269.xml"/><Relationship Id="rId75" Type="http://schemas.openxmlformats.org/officeDocument/2006/relationships/image" Target="../media/image3088.png"/><Relationship Id="rId96" Type="http://schemas.openxmlformats.org/officeDocument/2006/relationships/customXml" Target="../ink/ink3290.xml"/><Relationship Id="rId140" Type="http://schemas.openxmlformats.org/officeDocument/2006/relationships/customXml" Target="../ink/ink3312.xml"/><Relationship Id="rId161" Type="http://schemas.openxmlformats.org/officeDocument/2006/relationships/image" Target="../media/image3131.png"/><Relationship Id="rId182" Type="http://schemas.openxmlformats.org/officeDocument/2006/relationships/customXml" Target="../ink/ink3333.xml"/><Relationship Id="rId217" Type="http://schemas.openxmlformats.org/officeDocument/2006/relationships/image" Target="../media/image3159.png"/><Relationship Id="rId6" Type="http://schemas.openxmlformats.org/officeDocument/2006/relationships/customXml" Target="../ink/ink3245.xml"/><Relationship Id="rId23" Type="http://schemas.openxmlformats.org/officeDocument/2006/relationships/image" Target="../media/image2967.png"/><Relationship Id="rId119" Type="http://schemas.openxmlformats.org/officeDocument/2006/relationships/image" Target="../media/image3110.png"/><Relationship Id="rId44" Type="http://schemas.openxmlformats.org/officeDocument/2006/relationships/customXml" Target="../ink/ink3264.xml"/><Relationship Id="rId65" Type="http://schemas.openxmlformats.org/officeDocument/2006/relationships/image" Target="../media/image3084.png"/><Relationship Id="rId86" Type="http://schemas.openxmlformats.org/officeDocument/2006/relationships/customXml" Target="../ink/ink3285.xml"/><Relationship Id="rId130" Type="http://schemas.openxmlformats.org/officeDocument/2006/relationships/customXml" Target="../ink/ink3307.xml"/><Relationship Id="rId151" Type="http://schemas.openxmlformats.org/officeDocument/2006/relationships/image" Target="../media/image3126.png"/><Relationship Id="rId172" Type="http://schemas.openxmlformats.org/officeDocument/2006/relationships/customXml" Target="../ink/ink3328.xml"/><Relationship Id="rId193" Type="http://schemas.openxmlformats.org/officeDocument/2006/relationships/image" Target="../media/image3147.png"/><Relationship Id="rId207" Type="http://schemas.openxmlformats.org/officeDocument/2006/relationships/image" Target="../media/image3154.png"/><Relationship Id="rId13" Type="http://schemas.openxmlformats.org/officeDocument/2006/relationships/image" Target="../media/image2962.png"/><Relationship Id="rId109" Type="http://schemas.openxmlformats.org/officeDocument/2006/relationships/image" Target="../media/image3105.png"/><Relationship Id="rId34" Type="http://schemas.openxmlformats.org/officeDocument/2006/relationships/customXml" Target="../ink/ink3259.xml"/><Relationship Id="rId55" Type="http://schemas.openxmlformats.org/officeDocument/2006/relationships/image" Target="../media/image3079.png"/><Relationship Id="rId76" Type="http://schemas.openxmlformats.org/officeDocument/2006/relationships/customXml" Target="../ink/ink3280.xml"/><Relationship Id="rId97" Type="http://schemas.openxmlformats.org/officeDocument/2006/relationships/image" Target="../media/image3099.png"/><Relationship Id="rId120" Type="http://schemas.openxmlformats.org/officeDocument/2006/relationships/customXml" Target="../ink/ink3302.xml"/><Relationship Id="rId141" Type="http://schemas.openxmlformats.org/officeDocument/2006/relationships/image" Target="../media/image3121.png"/><Relationship Id="rId7" Type="http://schemas.openxmlformats.org/officeDocument/2006/relationships/image" Target="../media/image2959.png"/><Relationship Id="rId162" Type="http://schemas.openxmlformats.org/officeDocument/2006/relationships/customXml" Target="../ink/ink3323.xml"/><Relationship Id="rId183" Type="http://schemas.openxmlformats.org/officeDocument/2006/relationships/image" Target="../media/image3142.png"/><Relationship Id="rId218" Type="http://schemas.openxmlformats.org/officeDocument/2006/relationships/customXml" Target="../ink/ink3351.xml"/><Relationship Id="rId24" Type="http://schemas.openxmlformats.org/officeDocument/2006/relationships/customXml" Target="../ink/ink3254.xml"/><Relationship Id="rId45" Type="http://schemas.openxmlformats.org/officeDocument/2006/relationships/image" Target="../media/image3074.png"/><Relationship Id="rId66" Type="http://schemas.openxmlformats.org/officeDocument/2006/relationships/customXml" Target="../ink/ink3275.xml"/><Relationship Id="rId87" Type="http://schemas.openxmlformats.org/officeDocument/2006/relationships/image" Target="../media/image3094.png"/><Relationship Id="rId110" Type="http://schemas.openxmlformats.org/officeDocument/2006/relationships/customXml" Target="../ink/ink3297.xml"/><Relationship Id="rId131" Type="http://schemas.openxmlformats.org/officeDocument/2006/relationships/image" Target="../media/image3116.png"/><Relationship Id="rId152" Type="http://schemas.openxmlformats.org/officeDocument/2006/relationships/customXml" Target="../ink/ink3318.xml"/><Relationship Id="rId173" Type="http://schemas.openxmlformats.org/officeDocument/2006/relationships/image" Target="../media/image3137.png"/><Relationship Id="rId194" Type="http://schemas.openxmlformats.org/officeDocument/2006/relationships/customXml" Target="../ink/ink3339.xml"/><Relationship Id="rId208" Type="http://schemas.openxmlformats.org/officeDocument/2006/relationships/customXml" Target="../ink/ink3346.xml"/><Relationship Id="rId14" Type="http://schemas.openxmlformats.org/officeDocument/2006/relationships/customXml" Target="../ink/ink3249.xml"/><Relationship Id="rId30" Type="http://schemas.openxmlformats.org/officeDocument/2006/relationships/customXml" Target="../ink/ink3257.xml"/><Relationship Id="rId35" Type="http://schemas.openxmlformats.org/officeDocument/2006/relationships/image" Target="../media/image3069.png"/><Relationship Id="rId56" Type="http://schemas.openxmlformats.org/officeDocument/2006/relationships/customXml" Target="../ink/ink3270.xml"/><Relationship Id="rId77" Type="http://schemas.openxmlformats.org/officeDocument/2006/relationships/image" Target="../media/image3089.png"/><Relationship Id="rId100" Type="http://schemas.openxmlformats.org/officeDocument/2006/relationships/customXml" Target="../ink/ink3292.xml"/><Relationship Id="rId105" Type="http://schemas.openxmlformats.org/officeDocument/2006/relationships/image" Target="../media/image3103.png"/><Relationship Id="rId126" Type="http://schemas.openxmlformats.org/officeDocument/2006/relationships/customXml" Target="../ink/ink3305.xml"/><Relationship Id="rId147" Type="http://schemas.openxmlformats.org/officeDocument/2006/relationships/image" Target="../media/image3124.png"/><Relationship Id="rId168" Type="http://schemas.openxmlformats.org/officeDocument/2006/relationships/customXml" Target="../ink/ink3326.xml"/><Relationship Id="rId8" Type="http://schemas.openxmlformats.org/officeDocument/2006/relationships/customXml" Target="../ink/ink3246.xml"/><Relationship Id="rId51" Type="http://schemas.openxmlformats.org/officeDocument/2006/relationships/image" Target="../media/image3077.png"/><Relationship Id="rId72" Type="http://schemas.openxmlformats.org/officeDocument/2006/relationships/customXml" Target="../ink/ink3278.xml"/><Relationship Id="rId93" Type="http://schemas.openxmlformats.org/officeDocument/2006/relationships/image" Target="../media/image3097.png"/><Relationship Id="rId98" Type="http://schemas.openxmlformats.org/officeDocument/2006/relationships/customXml" Target="../ink/ink3291.xml"/><Relationship Id="rId121" Type="http://schemas.openxmlformats.org/officeDocument/2006/relationships/image" Target="../media/image3111.png"/><Relationship Id="rId142" Type="http://schemas.openxmlformats.org/officeDocument/2006/relationships/customXml" Target="../ink/ink3313.xml"/><Relationship Id="rId163" Type="http://schemas.openxmlformats.org/officeDocument/2006/relationships/image" Target="../media/image3132.png"/><Relationship Id="rId184" Type="http://schemas.openxmlformats.org/officeDocument/2006/relationships/customXml" Target="../ink/ink3334.xml"/><Relationship Id="rId189" Type="http://schemas.openxmlformats.org/officeDocument/2006/relationships/image" Target="../media/image3145.png"/><Relationship Id="rId219" Type="http://schemas.openxmlformats.org/officeDocument/2006/relationships/image" Target="../media/image3160.png"/><Relationship Id="rId3" Type="http://schemas.openxmlformats.org/officeDocument/2006/relationships/image" Target="../media/image2224.png"/><Relationship Id="rId214" Type="http://schemas.openxmlformats.org/officeDocument/2006/relationships/customXml" Target="../ink/ink3349.xml"/><Relationship Id="rId25" Type="http://schemas.openxmlformats.org/officeDocument/2006/relationships/image" Target="../media/image2968.png"/><Relationship Id="rId46" Type="http://schemas.openxmlformats.org/officeDocument/2006/relationships/customXml" Target="../ink/ink3265.xml"/><Relationship Id="rId67" Type="http://schemas.openxmlformats.org/officeDocument/2006/relationships/image" Target="../media/image3085.png"/><Relationship Id="rId116" Type="http://schemas.openxmlformats.org/officeDocument/2006/relationships/customXml" Target="../ink/ink3300.xml"/><Relationship Id="rId137" Type="http://schemas.openxmlformats.org/officeDocument/2006/relationships/image" Target="../media/image3119.png"/><Relationship Id="rId158" Type="http://schemas.openxmlformats.org/officeDocument/2006/relationships/customXml" Target="../ink/ink3321.xml"/><Relationship Id="rId20" Type="http://schemas.openxmlformats.org/officeDocument/2006/relationships/customXml" Target="../ink/ink3252.xml"/><Relationship Id="rId41" Type="http://schemas.openxmlformats.org/officeDocument/2006/relationships/image" Target="../media/image3072.png"/><Relationship Id="rId62" Type="http://schemas.openxmlformats.org/officeDocument/2006/relationships/customXml" Target="../ink/ink3273.xml"/><Relationship Id="rId83" Type="http://schemas.openxmlformats.org/officeDocument/2006/relationships/image" Target="../media/image3092.png"/><Relationship Id="rId88" Type="http://schemas.openxmlformats.org/officeDocument/2006/relationships/customXml" Target="../ink/ink3286.xml"/><Relationship Id="rId111" Type="http://schemas.openxmlformats.org/officeDocument/2006/relationships/image" Target="../media/image3106.png"/><Relationship Id="rId132" Type="http://schemas.openxmlformats.org/officeDocument/2006/relationships/customXml" Target="../ink/ink3308.xml"/><Relationship Id="rId153" Type="http://schemas.openxmlformats.org/officeDocument/2006/relationships/image" Target="../media/image3127.png"/><Relationship Id="rId174" Type="http://schemas.openxmlformats.org/officeDocument/2006/relationships/customXml" Target="../ink/ink3329.xml"/><Relationship Id="rId179" Type="http://schemas.openxmlformats.org/officeDocument/2006/relationships/image" Target="../media/image3140.png"/><Relationship Id="rId195" Type="http://schemas.openxmlformats.org/officeDocument/2006/relationships/image" Target="../media/image3148.png"/><Relationship Id="rId209" Type="http://schemas.openxmlformats.org/officeDocument/2006/relationships/image" Target="../media/image3155.png"/><Relationship Id="rId190" Type="http://schemas.openxmlformats.org/officeDocument/2006/relationships/customXml" Target="../ink/ink3337.xml"/><Relationship Id="rId204" Type="http://schemas.openxmlformats.org/officeDocument/2006/relationships/customXml" Target="../ink/ink3344.xml"/><Relationship Id="rId15" Type="http://schemas.openxmlformats.org/officeDocument/2006/relationships/image" Target="../media/image2963.png"/><Relationship Id="rId36" Type="http://schemas.openxmlformats.org/officeDocument/2006/relationships/customXml" Target="../ink/ink3260.xml"/><Relationship Id="rId57" Type="http://schemas.openxmlformats.org/officeDocument/2006/relationships/image" Target="../media/image3080.png"/><Relationship Id="rId106" Type="http://schemas.openxmlformats.org/officeDocument/2006/relationships/customXml" Target="../ink/ink3295.xml"/><Relationship Id="rId127" Type="http://schemas.openxmlformats.org/officeDocument/2006/relationships/image" Target="../media/image3114.png"/><Relationship Id="rId10" Type="http://schemas.openxmlformats.org/officeDocument/2006/relationships/customXml" Target="../ink/ink3247.xml"/><Relationship Id="rId31" Type="http://schemas.openxmlformats.org/officeDocument/2006/relationships/image" Target="../media/image3067.png"/><Relationship Id="rId52" Type="http://schemas.openxmlformats.org/officeDocument/2006/relationships/customXml" Target="../ink/ink3268.xml"/><Relationship Id="rId73" Type="http://schemas.openxmlformats.org/officeDocument/2006/relationships/image" Target="../media/image3087.png"/><Relationship Id="rId78" Type="http://schemas.openxmlformats.org/officeDocument/2006/relationships/customXml" Target="../ink/ink3281.xml"/><Relationship Id="rId94" Type="http://schemas.openxmlformats.org/officeDocument/2006/relationships/customXml" Target="../ink/ink3289.xml"/><Relationship Id="rId99" Type="http://schemas.openxmlformats.org/officeDocument/2006/relationships/image" Target="../media/image3100.png"/><Relationship Id="rId101" Type="http://schemas.openxmlformats.org/officeDocument/2006/relationships/image" Target="../media/image3101.png"/><Relationship Id="rId122" Type="http://schemas.openxmlformats.org/officeDocument/2006/relationships/customXml" Target="../ink/ink3303.xml"/><Relationship Id="rId143" Type="http://schemas.openxmlformats.org/officeDocument/2006/relationships/image" Target="../media/image3122.png"/><Relationship Id="rId148" Type="http://schemas.openxmlformats.org/officeDocument/2006/relationships/customXml" Target="../ink/ink3316.xml"/><Relationship Id="rId164" Type="http://schemas.openxmlformats.org/officeDocument/2006/relationships/customXml" Target="../ink/ink3324.xml"/><Relationship Id="rId169" Type="http://schemas.openxmlformats.org/officeDocument/2006/relationships/image" Target="../media/image3135.png"/><Relationship Id="rId185" Type="http://schemas.openxmlformats.org/officeDocument/2006/relationships/image" Target="../media/image3143.png"/><Relationship Id="rId4" Type="http://schemas.openxmlformats.org/officeDocument/2006/relationships/customXml" Target="../ink/ink3244.xml"/><Relationship Id="rId9" Type="http://schemas.openxmlformats.org/officeDocument/2006/relationships/image" Target="../media/image2960.png"/><Relationship Id="rId180" Type="http://schemas.openxmlformats.org/officeDocument/2006/relationships/customXml" Target="../ink/ink3332.xml"/><Relationship Id="rId210" Type="http://schemas.openxmlformats.org/officeDocument/2006/relationships/customXml" Target="../ink/ink3347.xml"/><Relationship Id="rId215" Type="http://schemas.openxmlformats.org/officeDocument/2006/relationships/image" Target="../media/image3158.png"/><Relationship Id="rId26" Type="http://schemas.openxmlformats.org/officeDocument/2006/relationships/customXml" Target="../ink/ink3255.xml"/><Relationship Id="rId47" Type="http://schemas.openxmlformats.org/officeDocument/2006/relationships/image" Target="../media/image3075.png"/><Relationship Id="rId68" Type="http://schemas.openxmlformats.org/officeDocument/2006/relationships/customXml" Target="../ink/ink3276.xml"/><Relationship Id="rId89" Type="http://schemas.openxmlformats.org/officeDocument/2006/relationships/image" Target="../media/image3095.png"/><Relationship Id="rId112" Type="http://schemas.openxmlformats.org/officeDocument/2006/relationships/customXml" Target="../ink/ink3298.xml"/><Relationship Id="rId133" Type="http://schemas.openxmlformats.org/officeDocument/2006/relationships/image" Target="../media/image3117.png"/><Relationship Id="rId154" Type="http://schemas.openxmlformats.org/officeDocument/2006/relationships/customXml" Target="../ink/ink3319.xml"/><Relationship Id="rId175" Type="http://schemas.openxmlformats.org/officeDocument/2006/relationships/image" Target="../media/image3138.png"/><Relationship Id="rId196" Type="http://schemas.openxmlformats.org/officeDocument/2006/relationships/customXml" Target="../ink/ink3340.xml"/><Relationship Id="rId200" Type="http://schemas.openxmlformats.org/officeDocument/2006/relationships/customXml" Target="../ink/ink3342.xml"/><Relationship Id="rId16" Type="http://schemas.openxmlformats.org/officeDocument/2006/relationships/customXml" Target="../ink/ink3250.xml"/><Relationship Id="rId37" Type="http://schemas.openxmlformats.org/officeDocument/2006/relationships/image" Target="../media/image3070.png"/><Relationship Id="rId58" Type="http://schemas.openxmlformats.org/officeDocument/2006/relationships/customXml" Target="../ink/ink3271.xml"/><Relationship Id="rId79" Type="http://schemas.openxmlformats.org/officeDocument/2006/relationships/image" Target="../media/image3090.png"/><Relationship Id="rId102" Type="http://schemas.openxmlformats.org/officeDocument/2006/relationships/customXml" Target="../ink/ink3293.xml"/><Relationship Id="rId123" Type="http://schemas.openxmlformats.org/officeDocument/2006/relationships/image" Target="../media/image3112.png"/><Relationship Id="rId144" Type="http://schemas.openxmlformats.org/officeDocument/2006/relationships/customXml" Target="../ink/ink3314.xml"/><Relationship Id="rId90" Type="http://schemas.openxmlformats.org/officeDocument/2006/relationships/customXml" Target="../ink/ink3287.xml"/><Relationship Id="rId165" Type="http://schemas.openxmlformats.org/officeDocument/2006/relationships/image" Target="../media/image3133.png"/><Relationship Id="rId186" Type="http://schemas.openxmlformats.org/officeDocument/2006/relationships/customXml" Target="../ink/ink3335.xml"/><Relationship Id="rId211" Type="http://schemas.openxmlformats.org/officeDocument/2006/relationships/image" Target="../media/image3156.png"/><Relationship Id="rId27" Type="http://schemas.openxmlformats.org/officeDocument/2006/relationships/image" Target="../media/image2985.png"/><Relationship Id="rId48" Type="http://schemas.openxmlformats.org/officeDocument/2006/relationships/customXml" Target="../ink/ink3266.xml"/><Relationship Id="rId69" Type="http://schemas.openxmlformats.org/officeDocument/2006/relationships/image" Target="../media/image2661.png"/><Relationship Id="rId113" Type="http://schemas.openxmlformats.org/officeDocument/2006/relationships/image" Target="../media/image3107.png"/><Relationship Id="rId134" Type="http://schemas.openxmlformats.org/officeDocument/2006/relationships/customXml" Target="../ink/ink3309.xml"/><Relationship Id="rId80" Type="http://schemas.openxmlformats.org/officeDocument/2006/relationships/customXml" Target="../ink/ink3282.xml"/><Relationship Id="rId155" Type="http://schemas.openxmlformats.org/officeDocument/2006/relationships/image" Target="../media/image3128.png"/><Relationship Id="rId176" Type="http://schemas.openxmlformats.org/officeDocument/2006/relationships/customXml" Target="../ink/ink3330.xml"/><Relationship Id="rId197" Type="http://schemas.openxmlformats.org/officeDocument/2006/relationships/image" Target="../media/image3149.png"/><Relationship Id="rId201" Type="http://schemas.openxmlformats.org/officeDocument/2006/relationships/image" Target="../media/image3151.png"/><Relationship Id="rId17" Type="http://schemas.openxmlformats.org/officeDocument/2006/relationships/image" Target="../media/image2964.png"/><Relationship Id="rId38" Type="http://schemas.openxmlformats.org/officeDocument/2006/relationships/customXml" Target="../ink/ink3261.xml"/><Relationship Id="rId59" Type="http://schemas.openxmlformats.org/officeDocument/2006/relationships/image" Target="../media/image3081.png"/><Relationship Id="rId103" Type="http://schemas.openxmlformats.org/officeDocument/2006/relationships/image" Target="../media/image3102.png"/><Relationship Id="rId124" Type="http://schemas.openxmlformats.org/officeDocument/2006/relationships/customXml" Target="../ink/ink3304.xml"/><Relationship Id="rId70" Type="http://schemas.openxmlformats.org/officeDocument/2006/relationships/customXml" Target="../ink/ink3277.xml"/><Relationship Id="rId91" Type="http://schemas.openxmlformats.org/officeDocument/2006/relationships/image" Target="../media/image3096.png"/><Relationship Id="rId145" Type="http://schemas.openxmlformats.org/officeDocument/2006/relationships/image" Target="../media/image3123.png"/><Relationship Id="rId166" Type="http://schemas.openxmlformats.org/officeDocument/2006/relationships/customXml" Target="../ink/ink3325.xml"/><Relationship Id="rId187" Type="http://schemas.openxmlformats.org/officeDocument/2006/relationships/image" Target="../media/image3144.png"/><Relationship Id="rId1" Type="http://schemas.openxmlformats.org/officeDocument/2006/relationships/slideLayout" Target="../slideLayouts/slideLayout7.xml"/><Relationship Id="rId212" Type="http://schemas.openxmlformats.org/officeDocument/2006/relationships/customXml" Target="../ink/ink3348.xml"/><Relationship Id="rId28" Type="http://schemas.openxmlformats.org/officeDocument/2006/relationships/customXml" Target="../ink/ink3256.xml"/><Relationship Id="rId49" Type="http://schemas.openxmlformats.org/officeDocument/2006/relationships/image" Target="../media/image3076.png"/><Relationship Id="rId114" Type="http://schemas.openxmlformats.org/officeDocument/2006/relationships/customXml" Target="../ink/ink3299.xml"/><Relationship Id="rId60" Type="http://schemas.openxmlformats.org/officeDocument/2006/relationships/customXml" Target="../ink/ink3272.xml"/><Relationship Id="rId81" Type="http://schemas.openxmlformats.org/officeDocument/2006/relationships/image" Target="../media/image3091.png"/><Relationship Id="rId135" Type="http://schemas.openxmlformats.org/officeDocument/2006/relationships/image" Target="../media/image3118.png"/><Relationship Id="rId156" Type="http://schemas.openxmlformats.org/officeDocument/2006/relationships/customXml" Target="../ink/ink3320.xml"/><Relationship Id="rId177" Type="http://schemas.openxmlformats.org/officeDocument/2006/relationships/image" Target="../media/image3139.png"/><Relationship Id="rId198" Type="http://schemas.openxmlformats.org/officeDocument/2006/relationships/customXml" Target="../ink/ink3341.xml"/><Relationship Id="rId202" Type="http://schemas.openxmlformats.org/officeDocument/2006/relationships/customXml" Target="../ink/ink3343.xml"/><Relationship Id="rId18" Type="http://schemas.openxmlformats.org/officeDocument/2006/relationships/customXml" Target="../ink/ink3251.xml"/><Relationship Id="rId39" Type="http://schemas.openxmlformats.org/officeDocument/2006/relationships/image" Target="../media/image3071.png"/><Relationship Id="rId50" Type="http://schemas.openxmlformats.org/officeDocument/2006/relationships/customXml" Target="../ink/ink3267.xml"/><Relationship Id="rId104" Type="http://schemas.openxmlformats.org/officeDocument/2006/relationships/customXml" Target="../ink/ink3294.xml"/><Relationship Id="rId125" Type="http://schemas.openxmlformats.org/officeDocument/2006/relationships/image" Target="../media/image3113.png"/><Relationship Id="rId146" Type="http://schemas.openxmlformats.org/officeDocument/2006/relationships/customXml" Target="../ink/ink3315.xml"/><Relationship Id="rId167" Type="http://schemas.openxmlformats.org/officeDocument/2006/relationships/image" Target="../media/image3134.png"/><Relationship Id="rId188" Type="http://schemas.openxmlformats.org/officeDocument/2006/relationships/customXml" Target="../ink/ink3336.xml"/><Relationship Id="rId71" Type="http://schemas.openxmlformats.org/officeDocument/2006/relationships/image" Target="../media/image3086.png"/><Relationship Id="rId92" Type="http://schemas.openxmlformats.org/officeDocument/2006/relationships/customXml" Target="../ink/ink3288.xml"/><Relationship Id="rId213" Type="http://schemas.openxmlformats.org/officeDocument/2006/relationships/image" Target="../media/image3157.png"/><Relationship Id="rId2" Type="http://schemas.openxmlformats.org/officeDocument/2006/relationships/notesSlide" Target="../notesSlides/notesSlide11.xml"/><Relationship Id="rId29" Type="http://schemas.openxmlformats.org/officeDocument/2006/relationships/image" Target="../media/image2986.png"/><Relationship Id="rId40" Type="http://schemas.openxmlformats.org/officeDocument/2006/relationships/customXml" Target="../ink/ink3262.xml"/><Relationship Id="rId115" Type="http://schemas.openxmlformats.org/officeDocument/2006/relationships/image" Target="../media/image3108.png"/><Relationship Id="rId136" Type="http://schemas.openxmlformats.org/officeDocument/2006/relationships/customXml" Target="../ink/ink3310.xml"/><Relationship Id="rId157" Type="http://schemas.openxmlformats.org/officeDocument/2006/relationships/image" Target="../media/image3129.png"/><Relationship Id="rId178" Type="http://schemas.openxmlformats.org/officeDocument/2006/relationships/customXml" Target="../ink/ink3331.xml"/><Relationship Id="rId61" Type="http://schemas.openxmlformats.org/officeDocument/2006/relationships/image" Target="../media/image3082.png"/><Relationship Id="rId82" Type="http://schemas.openxmlformats.org/officeDocument/2006/relationships/customXml" Target="../ink/ink3283.xml"/><Relationship Id="rId199" Type="http://schemas.openxmlformats.org/officeDocument/2006/relationships/image" Target="../media/image3150.png"/><Relationship Id="rId203" Type="http://schemas.openxmlformats.org/officeDocument/2006/relationships/image" Target="../media/image3152.png"/><Relationship Id="rId19" Type="http://schemas.openxmlformats.org/officeDocument/2006/relationships/image" Target="../media/image2965.png"/></Relationships>
</file>

<file path=ppt/slides/_rels/slide2.xml.rels><?xml version="1.0" encoding="UTF-8" standalone="yes"?>
<Relationships xmlns="http://schemas.openxmlformats.org/package/2006/relationships"><Relationship Id="rId117" Type="http://schemas.openxmlformats.org/officeDocument/2006/relationships/image" Target="../media/image119.png"/><Relationship Id="rId21" Type="http://schemas.openxmlformats.org/officeDocument/2006/relationships/image" Target="../media/image71.png"/><Relationship Id="rId42" Type="http://schemas.openxmlformats.org/officeDocument/2006/relationships/customXml" Target="../ink/ink81.xml"/><Relationship Id="rId63" Type="http://schemas.openxmlformats.org/officeDocument/2006/relationships/image" Target="../media/image92.png"/><Relationship Id="rId84" Type="http://schemas.openxmlformats.org/officeDocument/2006/relationships/customXml" Target="../ink/ink102.xml"/><Relationship Id="rId138" Type="http://schemas.openxmlformats.org/officeDocument/2006/relationships/customXml" Target="../ink/ink129.xml"/><Relationship Id="rId159" Type="http://schemas.openxmlformats.org/officeDocument/2006/relationships/image" Target="../media/image139.png"/><Relationship Id="rId170" Type="http://schemas.openxmlformats.org/officeDocument/2006/relationships/image" Target="../media/image144.png"/><Relationship Id="rId191" Type="http://schemas.openxmlformats.org/officeDocument/2006/relationships/customXml" Target="../ink/ink156.xml"/><Relationship Id="rId205" Type="http://schemas.openxmlformats.org/officeDocument/2006/relationships/customXml" Target="../ink/ink163.xml"/><Relationship Id="rId226" Type="http://schemas.openxmlformats.org/officeDocument/2006/relationships/image" Target="../media/image172.png"/><Relationship Id="rId107" Type="http://schemas.openxmlformats.org/officeDocument/2006/relationships/image" Target="../media/image114.png"/><Relationship Id="rId11" Type="http://schemas.openxmlformats.org/officeDocument/2006/relationships/customXml" Target="../ink/ink66.xml"/><Relationship Id="rId32" Type="http://schemas.openxmlformats.org/officeDocument/2006/relationships/customXml" Target="../ink/ink76.xml"/><Relationship Id="rId53" Type="http://schemas.openxmlformats.org/officeDocument/2006/relationships/image" Target="../media/image87.png"/><Relationship Id="rId74" Type="http://schemas.openxmlformats.org/officeDocument/2006/relationships/customXml" Target="../ink/ink97.xml"/><Relationship Id="rId128" Type="http://schemas.openxmlformats.org/officeDocument/2006/relationships/customXml" Target="../ink/ink124.xml"/><Relationship Id="rId149" Type="http://schemas.openxmlformats.org/officeDocument/2006/relationships/image" Target="../media/image134.png"/><Relationship Id="rId5" Type="http://schemas.openxmlformats.org/officeDocument/2006/relationships/customXml" Target="../ink/ink63.xml"/><Relationship Id="rId95" Type="http://schemas.openxmlformats.org/officeDocument/2006/relationships/image" Target="../media/image108.png"/><Relationship Id="rId160" Type="http://schemas.openxmlformats.org/officeDocument/2006/relationships/customXml" Target="../ink/ink140.xml"/><Relationship Id="rId181" Type="http://schemas.openxmlformats.org/officeDocument/2006/relationships/customXml" Target="../ink/ink151.xml"/><Relationship Id="rId216" Type="http://schemas.openxmlformats.org/officeDocument/2006/relationships/image" Target="../media/image167.png"/><Relationship Id="rId22" Type="http://schemas.openxmlformats.org/officeDocument/2006/relationships/customXml" Target="../ink/ink71.xml"/><Relationship Id="rId43" Type="http://schemas.openxmlformats.org/officeDocument/2006/relationships/image" Target="../media/image82.png"/><Relationship Id="rId64" Type="http://schemas.openxmlformats.org/officeDocument/2006/relationships/customXml" Target="../ink/ink92.xml"/><Relationship Id="rId118" Type="http://schemas.openxmlformats.org/officeDocument/2006/relationships/customXml" Target="../ink/ink119.xml"/><Relationship Id="rId139" Type="http://schemas.openxmlformats.org/officeDocument/2006/relationships/image" Target="../media/image9.png"/><Relationship Id="rId85" Type="http://schemas.openxmlformats.org/officeDocument/2006/relationships/image" Target="../media/image103.png"/><Relationship Id="rId150" Type="http://schemas.openxmlformats.org/officeDocument/2006/relationships/customXml" Target="../ink/ink135.xml"/><Relationship Id="rId171" Type="http://schemas.openxmlformats.org/officeDocument/2006/relationships/customXml" Target="../ink/ink146.xml"/><Relationship Id="rId192" Type="http://schemas.openxmlformats.org/officeDocument/2006/relationships/image" Target="../media/image155.png"/><Relationship Id="rId206" Type="http://schemas.openxmlformats.org/officeDocument/2006/relationships/image" Target="../media/image162.png"/><Relationship Id="rId227" Type="http://schemas.openxmlformats.org/officeDocument/2006/relationships/customXml" Target="../ink/ink174.xml"/><Relationship Id="rId12" Type="http://schemas.openxmlformats.org/officeDocument/2006/relationships/image" Target="../media/image66.png"/><Relationship Id="rId33" Type="http://schemas.openxmlformats.org/officeDocument/2006/relationships/image" Target="../media/image77.png"/><Relationship Id="rId108" Type="http://schemas.openxmlformats.org/officeDocument/2006/relationships/customXml" Target="../ink/ink114.xml"/><Relationship Id="rId129" Type="http://schemas.openxmlformats.org/officeDocument/2006/relationships/image" Target="../media/image125.png"/><Relationship Id="rId54" Type="http://schemas.openxmlformats.org/officeDocument/2006/relationships/customXml" Target="../ink/ink87.xml"/><Relationship Id="rId75" Type="http://schemas.openxmlformats.org/officeDocument/2006/relationships/image" Target="../media/image98.png"/><Relationship Id="rId96" Type="http://schemas.openxmlformats.org/officeDocument/2006/relationships/customXml" Target="../ink/ink108.xml"/><Relationship Id="rId140" Type="http://schemas.openxmlformats.org/officeDocument/2006/relationships/customXml" Target="../ink/ink130.xml"/><Relationship Id="rId161" Type="http://schemas.openxmlformats.org/officeDocument/2006/relationships/image" Target="../media/image140.png"/><Relationship Id="rId182" Type="http://schemas.openxmlformats.org/officeDocument/2006/relationships/image" Target="../media/image150.png"/><Relationship Id="rId217" Type="http://schemas.openxmlformats.org/officeDocument/2006/relationships/customXml" Target="../ink/ink169.xml"/><Relationship Id="rId6" Type="http://schemas.openxmlformats.org/officeDocument/2006/relationships/image" Target="../media/image63.png"/><Relationship Id="rId23" Type="http://schemas.openxmlformats.org/officeDocument/2006/relationships/image" Target="../media/image72.png"/><Relationship Id="rId119" Type="http://schemas.openxmlformats.org/officeDocument/2006/relationships/image" Target="../media/image120.png"/><Relationship Id="rId44" Type="http://schemas.openxmlformats.org/officeDocument/2006/relationships/customXml" Target="../ink/ink82.xml"/><Relationship Id="rId65" Type="http://schemas.openxmlformats.org/officeDocument/2006/relationships/image" Target="../media/image93.png"/><Relationship Id="rId86" Type="http://schemas.openxmlformats.org/officeDocument/2006/relationships/customXml" Target="../ink/ink103.xml"/><Relationship Id="rId130" Type="http://schemas.openxmlformats.org/officeDocument/2006/relationships/customXml" Target="../ink/ink125.xml"/><Relationship Id="rId151" Type="http://schemas.openxmlformats.org/officeDocument/2006/relationships/image" Target="../media/image135.png"/><Relationship Id="rId172" Type="http://schemas.openxmlformats.org/officeDocument/2006/relationships/image" Target="../media/image145.png"/><Relationship Id="rId193" Type="http://schemas.openxmlformats.org/officeDocument/2006/relationships/customXml" Target="../ink/ink157.xml"/><Relationship Id="rId207" Type="http://schemas.openxmlformats.org/officeDocument/2006/relationships/customXml" Target="../ink/ink164.xml"/><Relationship Id="rId228" Type="http://schemas.openxmlformats.org/officeDocument/2006/relationships/image" Target="../media/image173.png"/><Relationship Id="rId13" Type="http://schemas.openxmlformats.org/officeDocument/2006/relationships/customXml" Target="../ink/ink67.xml"/><Relationship Id="rId109" Type="http://schemas.openxmlformats.org/officeDocument/2006/relationships/image" Target="../media/image115.png"/><Relationship Id="rId34" Type="http://schemas.openxmlformats.org/officeDocument/2006/relationships/customXml" Target="../ink/ink77.xml"/><Relationship Id="rId55" Type="http://schemas.openxmlformats.org/officeDocument/2006/relationships/image" Target="../media/image88.png"/><Relationship Id="rId76" Type="http://schemas.openxmlformats.org/officeDocument/2006/relationships/customXml" Target="../ink/ink98.xml"/><Relationship Id="rId97" Type="http://schemas.openxmlformats.org/officeDocument/2006/relationships/image" Target="../media/image109.png"/><Relationship Id="rId120" Type="http://schemas.openxmlformats.org/officeDocument/2006/relationships/customXml" Target="../ink/ink120.xml"/><Relationship Id="rId141" Type="http://schemas.openxmlformats.org/officeDocument/2006/relationships/image" Target="../media/image130.png"/><Relationship Id="rId7" Type="http://schemas.openxmlformats.org/officeDocument/2006/relationships/customXml" Target="../ink/ink64.xml"/><Relationship Id="rId162" Type="http://schemas.openxmlformats.org/officeDocument/2006/relationships/customXml" Target="../ink/ink141.xml"/><Relationship Id="rId183" Type="http://schemas.openxmlformats.org/officeDocument/2006/relationships/customXml" Target="../ink/ink152.xml"/><Relationship Id="rId218" Type="http://schemas.openxmlformats.org/officeDocument/2006/relationships/image" Target="../media/image168.png"/><Relationship Id="rId24" Type="http://schemas.openxmlformats.org/officeDocument/2006/relationships/customXml" Target="../ink/ink72.xml"/><Relationship Id="rId45" Type="http://schemas.openxmlformats.org/officeDocument/2006/relationships/image" Target="../media/image83.png"/><Relationship Id="rId66" Type="http://schemas.openxmlformats.org/officeDocument/2006/relationships/customXml" Target="../ink/ink93.xml"/><Relationship Id="rId87" Type="http://schemas.openxmlformats.org/officeDocument/2006/relationships/image" Target="../media/image104.png"/><Relationship Id="rId110" Type="http://schemas.openxmlformats.org/officeDocument/2006/relationships/customXml" Target="../ink/ink115.xml"/><Relationship Id="rId131" Type="http://schemas.openxmlformats.org/officeDocument/2006/relationships/image" Target="../media/image126.png"/><Relationship Id="rId152" Type="http://schemas.openxmlformats.org/officeDocument/2006/relationships/customXml" Target="../ink/ink136.xml"/><Relationship Id="rId173" Type="http://schemas.openxmlformats.org/officeDocument/2006/relationships/customXml" Target="../ink/ink147.xml"/><Relationship Id="rId194" Type="http://schemas.openxmlformats.org/officeDocument/2006/relationships/image" Target="../media/image156.png"/><Relationship Id="rId208" Type="http://schemas.openxmlformats.org/officeDocument/2006/relationships/image" Target="../media/image163.png"/><Relationship Id="rId229" Type="http://schemas.openxmlformats.org/officeDocument/2006/relationships/customXml" Target="../ink/ink175.xml"/><Relationship Id="rId14" Type="http://schemas.openxmlformats.org/officeDocument/2006/relationships/image" Target="../media/image67.png"/><Relationship Id="rId35" Type="http://schemas.openxmlformats.org/officeDocument/2006/relationships/image" Target="../media/image78.png"/><Relationship Id="rId56" Type="http://schemas.openxmlformats.org/officeDocument/2006/relationships/customXml" Target="../ink/ink88.xml"/><Relationship Id="rId77" Type="http://schemas.openxmlformats.org/officeDocument/2006/relationships/image" Target="../media/image99.png"/><Relationship Id="rId100" Type="http://schemas.openxmlformats.org/officeDocument/2006/relationships/customXml" Target="../ink/ink110.xml"/><Relationship Id="rId8" Type="http://schemas.openxmlformats.org/officeDocument/2006/relationships/image" Target="../media/image64.png"/><Relationship Id="rId98" Type="http://schemas.openxmlformats.org/officeDocument/2006/relationships/customXml" Target="../ink/ink109.xml"/><Relationship Id="rId121" Type="http://schemas.openxmlformats.org/officeDocument/2006/relationships/image" Target="../media/image121.png"/><Relationship Id="rId142" Type="http://schemas.openxmlformats.org/officeDocument/2006/relationships/customXml" Target="../ink/ink131.xml"/><Relationship Id="rId163" Type="http://schemas.openxmlformats.org/officeDocument/2006/relationships/customXml" Target="../ink/ink142.xml"/><Relationship Id="rId184" Type="http://schemas.openxmlformats.org/officeDocument/2006/relationships/image" Target="../media/image151.png"/><Relationship Id="rId219" Type="http://schemas.openxmlformats.org/officeDocument/2006/relationships/customXml" Target="../ink/ink170.xml"/><Relationship Id="rId230" Type="http://schemas.openxmlformats.org/officeDocument/2006/relationships/image" Target="../media/image174.png"/><Relationship Id="rId25" Type="http://schemas.openxmlformats.org/officeDocument/2006/relationships/image" Target="../media/image73.png"/><Relationship Id="rId46" Type="http://schemas.openxmlformats.org/officeDocument/2006/relationships/customXml" Target="../ink/ink83.xml"/><Relationship Id="rId67" Type="http://schemas.openxmlformats.org/officeDocument/2006/relationships/image" Target="../media/image94.png"/><Relationship Id="rId116" Type="http://schemas.openxmlformats.org/officeDocument/2006/relationships/customXml" Target="../ink/ink118.xml"/><Relationship Id="rId137" Type="http://schemas.openxmlformats.org/officeDocument/2006/relationships/image" Target="../media/image129.png"/><Relationship Id="rId158" Type="http://schemas.openxmlformats.org/officeDocument/2006/relationships/customXml" Target="../ink/ink139.xml"/><Relationship Id="rId20" Type="http://schemas.openxmlformats.org/officeDocument/2006/relationships/customXml" Target="../ink/ink70.xml"/><Relationship Id="rId41" Type="http://schemas.openxmlformats.org/officeDocument/2006/relationships/image" Target="../media/image81.png"/><Relationship Id="rId62" Type="http://schemas.openxmlformats.org/officeDocument/2006/relationships/customXml" Target="../ink/ink91.xml"/><Relationship Id="rId83" Type="http://schemas.openxmlformats.org/officeDocument/2006/relationships/image" Target="../media/image102.png"/><Relationship Id="rId88" Type="http://schemas.openxmlformats.org/officeDocument/2006/relationships/customXml" Target="../ink/ink104.xml"/><Relationship Id="rId111" Type="http://schemas.openxmlformats.org/officeDocument/2006/relationships/image" Target="../media/image116.png"/><Relationship Id="rId132" Type="http://schemas.openxmlformats.org/officeDocument/2006/relationships/customXml" Target="../ink/ink126.xml"/><Relationship Id="rId153" Type="http://schemas.openxmlformats.org/officeDocument/2006/relationships/image" Target="../media/image136.png"/><Relationship Id="rId174" Type="http://schemas.openxmlformats.org/officeDocument/2006/relationships/image" Target="../media/image146.png"/><Relationship Id="rId179" Type="http://schemas.openxmlformats.org/officeDocument/2006/relationships/customXml" Target="../ink/ink150.xml"/><Relationship Id="rId195" Type="http://schemas.openxmlformats.org/officeDocument/2006/relationships/customXml" Target="../ink/ink158.xml"/><Relationship Id="rId209" Type="http://schemas.openxmlformats.org/officeDocument/2006/relationships/customXml" Target="../ink/ink165.xml"/><Relationship Id="rId190" Type="http://schemas.openxmlformats.org/officeDocument/2006/relationships/image" Target="../media/image154.png"/><Relationship Id="rId204" Type="http://schemas.openxmlformats.org/officeDocument/2006/relationships/image" Target="../media/image161.png"/><Relationship Id="rId220" Type="http://schemas.openxmlformats.org/officeDocument/2006/relationships/image" Target="../media/image169.png"/><Relationship Id="rId225" Type="http://schemas.openxmlformats.org/officeDocument/2006/relationships/customXml" Target="../ink/ink173.xml"/><Relationship Id="rId15" Type="http://schemas.openxmlformats.org/officeDocument/2006/relationships/customXml" Target="../ink/ink68.xml"/><Relationship Id="rId36" Type="http://schemas.openxmlformats.org/officeDocument/2006/relationships/customXml" Target="../ink/ink78.xml"/><Relationship Id="rId57" Type="http://schemas.openxmlformats.org/officeDocument/2006/relationships/image" Target="../media/image89.png"/><Relationship Id="rId106" Type="http://schemas.openxmlformats.org/officeDocument/2006/relationships/customXml" Target="../ink/ink113.xml"/><Relationship Id="rId127" Type="http://schemas.openxmlformats.org/officeDocument/2006/relationships/image" Target="../media/image124.png"/><Relationship Id="rId10" Type="http://schemas.openxmlformats.org/officeDocument/2006/relationships/image" Target="../media/image65.png"/><Relationship Id="rId31" Type="http://schemas.openxmlformats.org/officeDocument/2006/relationships/image" Target="../media/image76.png"/><Relationship Id="rId52" Type="http://schemas.openxmlformats.org/officeDocument/2006/relationships/customXml" Target="../ink/ink86.xml"/><Relationship Id="rId73" Type="http://schemas.openxmlformats.org/officeDocument/2006/relationships/image" Target="../media/image97.png"/><Relationship Id="rId78" Type="http://schemas.openxmlformats.org/officeDocument/2006/relationships/customXml" Target="../ink/ink99.xml"/><Relationship Id="rId94" Type="http://schemas.openxmlformats.org/officeDocument/2006/relationships/customXml" Target="../ink/ink107.xml"/><Relationship Id="rId99" Type="http://schemas.openxmlformats.org/officeDocument/2006/relationships/image" Target="../media/image110.png"/><Relationship Id="rId101" Type="http://schemas.openxmlformats.org/officeDocument/2006/relationships/image" Target="../media/image111.png"/><Relationship Id="rId122" Type="http://schemas.openxmlformats.org/officeDocument/2006/relationships/customXml" Target="../ink/ink121.xml"/><Relationship Id="rId143" Type="http://schemas.openxmlformats.org/officeDocument/2006/relationships/image" Target="../media/image131.png"/><Relationship Id="rId148" Type="http://schemas.openxmlformats.org/officeDocument/2006/relationships/customXml" Target="../ink/ink134.xml"/><Relationship Id="rId164" Type="http://schemas.openxmlformats.org/officeDocument/2006/relationships/image" Target="../media/image141.png"/><Relationship Id="rId169" Type="http://schemas.openxmlformats.org/officeDocument/2006/relationships/customXml" Target="../ink/ink145.xml"/><Relationship Id="rId185" Type="http://schemas.openxmlformats.org/officeDocument/2006/relationships/customXml" Target="../ink/ink153.xml"/><Relationship Id="rId4" Type="http://schemas.openxmlformats.org/officeDocument/2006/relationships/image" Target="../media/image62.png"/><Relationship Id="rId9" Type="http://schemas.openxmlformats.org/officeDocument/2006/relationships/customXml" Target="../ink/ink65.xml"/><Relationship Id="rId180" Type="http://schemas.openxmlformats.org/officeDocument/2006/relationships/image" Target="../media/image149.png"/><Relationship Id="rId210" Type="http://schemas.openxmlformats.org/officeDocument/2006/relationships/image" Target="../media/image164.png"/><Relationship Id="rId215" Type="http://schemas.openxmlformats.org/officeDocument/2006/relationships/customXml" Target="../ink/ink168.xml"/><Relationship Id="rId26" Type="http://schemas.openxmlformats.org/officeDocument/2006/relationships/customXml" Target="../ink/ink73.xml"/><Relationship Id="rId47" Type="http://schemas.openxmlformats.org/officeDocument/2006/relationships/image" Target="../media/image84.png"/><Relationship Id="rId68" Type="http://schemas.openxmlformats.org/officeDocument/2006/relationships/customXml" Target="../ink/ink94.xml"/><Relationship Id="rId89" Type="http://schemas.openxmlformats.org/officeDocument/2006/relationships/image" Target="../media/image105.png"/><Relationship Id="rId112" Type="http://schemas.openxmlformats.org/officeDocument/2006/relationships/customXml" Target="../ink/ink116.xml"/><Relationship Id="rId133" Type="http://schemas.openxmlformats.org/officeDocument/2006/relationships/image" Target="../media/image127.png"/><Relationship Id="rId154" Type="http://schemas.openxmlformats.org/officeDocument/2006/relationships/customXml" Target="../ink/ink137.xml"/><Relationship Id="rId175" Type="http://schemas.openxmlformats.org/officeDocument/2006/relationships/customXml" Target="../ink/ink148.xml"/><Relationship Id="rId196" Type="http://schemas.openxmlformats.org/officeDocument/2006/relationships/image" Target="../media/image157.png"/><Relationship Id="rId200" Type="http://schemas.openxmlformats.org/officeDocument/2006/relationships/image" Target="../media/image159.png"/><Relationship Id="rId16" Type="http://schemas.openxmlformats.org/officeDocument/2006/relationships/image" Target="../media/image68.png"/><Relationship Id="rId221" Type="http://schemas.openxmlformats.org/officeDocument/2006/relationships/customXml" Target="../ink/ink171.xml"/><Relationship Id="rId37" Type="http://schemas.openxmlformats.org/officeDocument/2006/relationships/image" Target="../media/image79.png"/><Relationship Id="rId58" Type="http://schemas.openxmlformats.org/officeDocument/2006/relationships/customXml" Target="../ink/ink89.xml"/><Relationship Id="rId79" Type="http://schemas.openxmlformats.org/officeDocument/2006/relationships/image" Target="../media/image100.png"/><Relationship Id="rId102" Type="http://schemas.openxmlformats.org/officeDocument/2006/relationships/customXml" Target="../ink/ink111.xml"/><Relationship Id="rId123" Type="http://schemas.openxmlformats.org/officeDocument/2006/relationships/image" Target="../media/image122.png"/><Relationship Id="rId144" Type="http://schemas.openxmlformats.org/officeDocument/2006/relationships/customXml" Target="../ink/ink132.xml"/><Relationship Id="rId90" Type="http://schemas.openxmlformats.org/officeDocument/2006/relationships/customXml" Target="../ink/ink105.xml"/><Relationship Id="rId165" Type="http://schemas.openxmlformats.org/officeDocument/2006/relationships/customXml" Target="../ink/ink143.xml"/><Relationship Id="rId186" Type="http://schemas.openxmlformats.org/officeDocument/2006/relationships/image" Target="../media/image152.png"/><Relationship Id="rId211" Type="http://schemas.openxmlformats.org/officeDocument/2006/relationships/customXml" Target="../ink/ink166.xml"/><Relationship Id="rId27" Type="http://schemas.openxmlformats.org/officeDocument/2006/relationships/image" Target="../media/image74.png"/><Relationship Id="rId48" Type="http://schemas.openxmlformats.org/officeDocument/2006/relationships/customXml" Target="../ink/ink84.xml"/><Relationship Id="rId69" Type="http://schemas.openxmlformats.org/officeDocument/2006/relationships/image" Target="../media/image95.png"/><Relationship Id="rId113" Type="http://schemas.openxmlformats.org/officeDocument/2006/relationships/image" Target="../media/image117.png"/><Relationship Id="rId134" Type="http://schemas.openxmlformats.org/officeDocument/2006/relationships/customXml" Target="../ink/ink127.xml"/><Relationship Id="rId80" Type="http://schemas.openxmlformats.org/officeDocument/2006/relationships/customXml" Target="../ink/ink100.xml"/><Relationship Id="rId155" Type="http://schemas.openxmlformats.org/officeDocument/2006/relationships/image" Target="../media/image137.png"/><Relationship Id="rId176" Type="http://schemas.openxmlformats.org/officeDocument/2006/relationships/image" Target="../media/image147.png"/><Relationship Id="rId197" Type="http://schemas.openxmlformats.org/officeDocument/2006/relationships/customXml" Target="../ink/ink159.xml"/><Relationship Id="rId201" Type="http://schemas.openxmlformats.org/officeDocument/2006/relationships/customXml" Target="../ink/ink161.xml"/><Relationship Id="rId222" Type="http://schemas.openxmlformats.org/officeDocument/2006/relationships/image" Target="../media/image170.png"/><Relationship Id="rId17" Type="http://schemas.openxmlformats.org/officeDocument/2006/relationships/customXml" Target="../ink/ink69.xml"/><Relationship Id="rId38" Type="http://schemas.openxmlformats.org/officeDocument/2006/relationships/customXml" Target="../ink/ink79.xml"/><Relationship Id="rId59" Type="http://schemas.openxmlformats.org/officeDocument/2006/relationships/image" Target="../media/image90.png"/><Relationship Id="rId103" Type="http://schemas.openxmlformats.org/officeDocument/2006/relationships/image" Target="../media/image112.png"/><Relationship Id="rId124" Type="http://schemas.openxmlformats.org/officeDocument/2006/relationships/customXml" Target="../ink/ink122.xml"/><Relationship Id="rId70" Type="http://schemas.openxmlformats.org/officeDocument/2006/relationships/customXml" Target="../ink/ink95.xml"/><Relationship Id="rId91" Type="http://schemas.openxmlformats.org/officeDocument/2006/relationships/image" Target="../media/image106.png"/><Relationship Id="rId145" Type="http://schemas.openxmlformats.org/officeDocument/2006/relationships/image" Target="../media/image132.png"/><Relationship Id="rId166" Type="http://schemas.openxmlformats.org/officeDocument/2006/relationships/image" Target="../media/image142.png"/><Relationship Id="rId187" Type="http://schemas.openxmlformats.org/officeDocument/2006/relationships/customXml" Target="../ink/ink154.xml"/><Relationship Id="rId1" Type="http://schemas.openxmlformats.org/officeDocument/2006/relationships/slideLayout" Target="../slideLayouts/slideLayout7.xml"/><Relationship Id="rId212" Type="http://schemas.openxmlformats.org/officeDocument/2006/relationships/image" Target="../media/image165.png"/><Relationship Id="rId28" Type="http://schemas.openxmlformats.org/officeDocument/2006/relationships/customXml" Target="../ink/ink74.xml"/><Relationship Id="rId49" Type="http://schemas.openxmlformats.org/officeDocument/2006/relationships/image" Target="../media/image85.png"/><Relationship Id="rId114" Type="http://schemas.openxmlformats.org/officeDocument/2006/relationships/customXml" Target="../ink/ink117.xml"/><Relationship Id="rId60" Type="http://schemas.openxmlformats.org/officeDocument/2006/relationships/customXml" Target="../ink/ink90.xml"/><Relationship Id="rId81" Type="http://schemas.openxmlformats.org/officeDocument/2006/relationships/image" Target="../media/image101.png"/><Relationship Id="rId135" Type="http://schemas.openxmlformats.org/officeDocument/2006/relationships/image" Target="../media/image128.png"/><Relationship Id="rId156" Type="http://schemas.openxmlformats.org/officeDocument/2006/relationships/customXml" Target="../ink/ink138.xml"/><Relationship Id="rId177" Type="http://schemas.openxmlformats.org/officeDocument/2006/relationships/customXml" Target="../ink/ink149.xml"/><Relationship Id="rId198" Type="http://schemas.openxmlformats.org/officeDocument/2006/relationships/image" Target="../media/image158.png"/><Relationship Id="rId202" Type="http://schemas.openxmlformats.org/officeDocument/2006/relationships/image" Target="../media/image160.png"/><Relationship Id="rId223" Type="http://schemas.openxmlformats.org/officeDocument/2006/relationships/customXml" Target="../ink/ink172.xml"/><Relationship Id="rId18" Type="http://schemas.openxmlformats.org/officeDocument/2006/relationships/image" Target="../media/image69.png"/><Relationship Id="rId39" Type="http://schemas.openxmlformats.org/officeDocument/2006/relationships/image" Target="../media/image80.png"/><Relationship Id="rId50" Type="http://schemas.openxmlformats.org/officeDocument/2006/relationships/customXml" Target="../ink/ink85.xml"/><Relationship Id="rId104" Type="http://schemas.openxmlformats.org/officeDocument/2006/relationships/customXml" Target="../ink/ink112.xml"/><Relationship Id="rId125" Type="http://schemas.openxmlformats.org/officeDocument/2006/relationships/image" Target="../media/image123.png"/><Relationship Id="rId146" Type="http://schemas.openxmlformats.org/officeDocument/2006/relationships/customXml" Target="../ink/ink133.xml"/><Relationship Id="rId167" Type="http://schemas.openxmlformats.org/officeDocument/2006/relationships/customXml" Target="../ink/ink144.xml"/><Relationship Id="rId188" Type="http://schemas.openxmlformats.org/officeDocument/2006/relationships/image" Target="../media/image153.png"/><Relationship Id="rId71" Type="http://schemas.openxmlformats.org/officeDocument/2006/relationships/image" Target="../media/image96.png"/><Relationship Id="rId92" Type="http://schemas.openxmlformats.org/officeDocument/2006/relationships/customXml" Target="../ink/ink106.xml"/><Relationship Id="rId213" Type="http://schemas.openxmlformats.org/officeDocument/2006/relationships/customXml" Target="../ink/ink167.xml"/><Relationship Id="rId2" Type="http://schemas.openxmlformats.org/officeDocument/2006/relationships/notesSlide" Target="../notesSlides/notesSlide2.xml"/><Relationship Id="rId29" Type="http://schemas.openxmlformats.org/officeDocument/2006/relationships/image" Target="../media/image75.png"/><Relationship Id="rId40" Type="http://schemas.openxmlformats.org/officeDocument/2006/relationships/customXml" Target="../ink/ink80.xml"/><Relationship Id="rId115" Type="http://schemas.openxmlformats.org/officeDocument/2006/relationships/image" Target="../media/image118.png"/><Relationship Id="rId136" Type="http://schemas.openxmlformats.org/officeDocument/2006/relationships/customXml" Target="../ink/ink128.xml"/><Relationship Id="rId157" Type="http://schemas.openxmlformats.org/officeDocument/2006/relationships/image" Target="../media/image138.png"/><Relationship Id="rId178" Type="http://schemas.openxmlformats.org/officeDocument/2006/relationships/image" Target="../media/image148.png"/><Relationship Id="rId61" Type="http://schemas.openxmlformats.org/officeDocument/2006/relationships/image" Target="../media/image91.png"/><Relationship Id="rId82" Type="http://schemas.openxmlformats.org/officeDocument/2006/relationships/customXml" Target="../ink/ink101.xml"/><Relationship Id="rId199" Type="http://schemas.openxmlformats.org/officeDocument/2006/relationships/customXml" Target="../ink/ink160.xml"/><Relationship Id="rId203" Type="http://schemas.openxmlformats.org/officeDocument/2006/relationships/customXml" Target="../ink/ink162.xml"/><Relationship Id="rId19" Type="http://schemas.openxmlformats.org/officeDocument/2006/relationships/image" Target="../media/image1.emf"/><Relationship Id="rId224" Type="http://schemas.openxmlformats.org/officeDocument/2006/relationships/image" Target="../media/image171.png"/><Relationship Id="rId30" Type="http://schemas.openxmlformats.org/officeDocument/2006/relationships/customXml" Target="../ink/ink75.xml"/><Relationship Id="rId105" Type="http://schemas.openxmlformats.org/officeDocument/2006/relationships/image" Target="../media/image113.png"/><Relationship Id="rId126" Type="http://schemas.openxmlformats.org/officeDocument/2006/relationships/customXml" Target="../ink/ink123.xml"/><Relationship Id="rId147" Type="http://schemas.openxmlformats.org/officeDocument/2006/relationships/image" Target="../media/image133.png"/><Relationship Id="rId168" Type="http://schemas.openxmlformats.org/officeDocument/2006/relationships/image" Target="../media/image143.png"/><Relationship Id="rId51" Type="http://schemas.openxmlformats.org/officeDocument/2006/relationships/image" Target="../media/image86.png"/><Relationship Id="rId72" Type="http://schemas.openxmlformats.org/officeDocument/2006/relationships/customXml" Target="../ink/ink96.xml"/><Relationship Id="rId93" Type="http://schemas.openxmlformats.org/officeDocument/2006/relationships/image" Target="../media/image107.png"/><Relationship Id="rId189" Type="http://schemas.openxmlformats.org/officeDocument/2006/relationships/customXml" Target="../ink/ink155.xml"/><Relationship Id="rId3" Type="http://schemas.openxmlformats.org/officeDocument/2006/relationships/customXml" Target="../ink/ink62.xml"/><Relationship Id="rId214" Type="http://schemas.openxmlformats.org/officeDocument/2006/relationships/image" Target="../media/image166.png"/></Relationships>
</file>

<file path=ppt/slides/_rels/slide3.xml.rels><?xml version="1.0" encoding="UTF-8" standalone="yes"?>
<Relationships xmlns="http://schemas.openxmlformats.org/package/2006/relationships"><Relationship Id="rId117" Type="http://schemas.openxmlformats.org/officeDocument/2006/relationships/image" Target="../media/image231.png"/><Relationship Id="rId21" Type="http://schemas.openxmlformats.org/officeDocument/2006/relationships/image" Target="../media/image184.png"/><Relationship Id="rId42" Type="http://schemas.openxmlformats.org/officeDocument/2006/relationships/customXml" Target="../ink/ink195.xml"/><Relationship Id="rId63" Type="http://schemas.openxmlformats.org/officeDocument/2006/relationships/image" Target="../media/image205.png"/><Relationship Id="rId84" Type="http://schemas.openxmlformats.org/officeDocument/2006/relationships/customXml" Target="../ink/ink216.xml"/><Relationship Id="rId138" Type="http://schemas.openxmlformats.org/officeDocument/2006/relationships/customXml" Target="../ink/ink243.xml"/><Relationship Id="rId107" Type="http://schemas.openxmlformats.org/officeDocument/2006/relationships/image" Target="../media/image226.png"/><Relationship Id="rId11" Type="http://schemas.openxmlformats.org/officeDocument/2006/relationships/image" Target="../media/image179.png"/><Relationship Id="rId32" Type="http://schemas.openxmlformats.org/officeDocument/2006/relationships/customXml" Target="../ink/ink190.xml"/><Relationship Id="rId53" Type="http://schemas.openxmlformats.org/officeDocument/2006/relationships/image" Target="../media/image200.png"/><Relationship Id="rId74" Type="http://schemas.openxmlformats.org/officeDocument/2006/relationships/customXml" Target="../ink/ink211.xml"/><Relationship Id="rId128" Type="http://schemas.openxmlformats.org/officeDocument/2006/relationships/customXml" Target="../ink/ink238.xml"/><Relationship Id="rId149" Type="http://schemas.openxmlformats.org/officeDocument/2006/relationships/image" Target="../media/image245.png"/><Relationship Id="rId5" Type="http://schemas.openxmlformats.org/officeDocument/2006/relationships/image" Target="../media/image176.png"/><Relationship Id="rId95" Type="http://schemas.openxmlformats.org/officeDocument/2006/relationships/image" Target="../media/image221.png"/><Relationship Id="rId22" Type="http://schemas.openxmlformats.org/officeDocument/2006/relationships/customXml" Target="../ink/ink185.xml"/><Relationship Id="rId27" Type="http://schemas.openxmlformats.org/officeDocument/2006/relationships/image" Target="../media/image187.png"/><Relationship Id="rId43" Type="http://schemas.openxmlformats.org/officeDocument/2006/relationships/image" Target="../media/image195.png"/><Relationship Id="rId48" Type="http://schemas.openxmlformats.org/officeDocument/2006/relationships/customXml" Target="../ink/ink198.xml"/><Relationship Id="rId64" Type="http://schemas.openxmlformats.org/officeDocument/2006/relationships/customXml" Target="../ink/ink206.xml"/><Relationship Id="rId69" Type="http://schemas.openxmlformats.org/officeDocument/2006/relationships/image" Target="../media/image208.png"/><Relationship Id="rId113" Type="http://schemas.openxmlformats.org/officeDocument/2006/relationships/image" Target="../media/image229.png"/><Relationship Id="rId118" Type="http://schemas.openxmlformats.org/officeDocument/2006/relationships/customXml" Target="../ink/ink233.xml"/><Relationship Id="rId134" Type="http://schemas.openxmlformats.org/officeDocument/2006/relationships/customXml" Target="../ink/ink241.xml"/><Relationship Id="rId139" Type="http://schemas.openxmlformats.org/officeDocument/2006/relationships/image" Target="../media/image242.png"/><Relationship Id="rId80" Type="http://schemas.openxmlformats.org/officeDocument/2006/relationships/customXml" Target="../ink/ink214.xml"/><Relationship Id="rId85" Type="http://schemas.openxmlformats.org/officeDocument/2006/relationships/image" Target="../media/image216.png"/><Relationship Id="rId150" Type="http://schemas.openxmlformats.org/officeDocument/2006/relationships/customXml" Target="../ink/ink249.xml"/><Relationship Id="rId12" Type="http://schemas.openxmlformats.org/officeDocument/2006/relationships/customXml" Target="../ink/ink180.xml"/><Relationship Id="rId17" Type="http://schemas.openxmlformats.org/officeDocument/2006/relationships/image" Target="../media/image182.png"/><Relationship Id="rId33" Type="http://schemas.openxmlformats.org/officeDocument/2006/relationships/image" Target="../media/image190.png"/><Relationship Id="rId38" Type="http://schemas.openxmlformats.org/officeDocument/2006/relationships/customXml" Target="../ink/ink193.xml"/><Relationship Id="rId59" Type="http://schemas.openxmlformats.org/officeDocument/2006/relationships/image" Target="../media/image203.png"/><Relationship Id="rId103" Type="http://schemas.openxmlformats.org/officeDocument/2006/relationships/image" Target="../media/image9.png"/><Relationship Id="rId108" Type="http://schemas.openxmlformats.org/officeDocument/2006/relationships/customXml" Target="../ink/ink228.xml"/><Relationship Id="rId124" Type="http://schemas.openxmlformats.org/officeDocument/2006/relationships/customXml" Target="../ink/ink236.xml"/><Relationship Id="rId129" Type="http://schemas.openxmlformats.org/officeDocument/2006/relationships/image" Target="../media/image237.png"/><Relationship Id="rId54" Type="http://schemas.openxmlformats.org/officeDocument/2006/relationships/customXml" Target="../ink/ink201.xml"/><Relationship Id="rId70" Type="http://schemas.openxmlformats.org/officeDocument/2006/relationships/customXml" Target="../ink/ink209.xml"/><Relationship Id="rId75" Type="http://schemas.openxmlformats.org/officeDocument/2006/relationships/image" Target="../media/image211.png"/><Relationship Id="rId91" Type="http://schemas.openxmlformats.org/officeDocument/2006/relationships/image" Target="../media/image219.png"/><Relationship Id="rId96" Type="http://schemas.openxmlformats.org/officeDocument/2006/relationships/customXml" Target="../ink/ink222.xml"/><Relationship Id="rId140" Type="http://schemas.openxmlformats.org/officeDocument/2006/relationships/customXml" Target="../ink/ink244.xml"/><Relationship Id="rId145" Type="http://schemas.openxmlformats.org/officeDocument/2006/relationships/image" Target="../media/image243.png"/><Relationship Id="rId1" Type="http://schemas.openxmlformats.org/officeDocument/2006/relationships/slideLayout" Target="../slideLayouts/slideLayout7.xml"/><Relationship Id="rId6" Type="http://schemas.openxmlformats.org/officeDocument/2006/relationships/customXml" Target="../ink/ink177.xml"/><Relationship Id="rId23" Type="http://schemas.openxmlformats.org/officeDocument/2006/relationships/image" Target="../media/image185.png"/><Relationship Id="rId28" Type="http://schemas.openxmlformats.org/officeDocument/2006/relationships/customXml" Target="../ink/ink188.xml"/><Relationship Id="rId49" Type="http://schemas.openxmlformats.org/officeDocument/2006/relationships/image" Target="../media/image198.png"/><Relationship Id="rId114" Type="http://schemas.openxmlformats.org/officeDocument/2006/relationships/customXml" Target="../ink/ink231.xml"/><Relationship Id="rId119" Type="http://schemas.openxmlformats.org/officeDocument/2006/relationships/image" Target="../media/image232.png"/><Relationship Id="rId44" Type="http://schemas.openxmlformats.org/officeDocument/2006/relationships/customXml" Target="../ink/ink196.xml"/><Relationship Id="rId60" Type="http://schemas.openxmlformats.org/officeDocument/2006/relationships/customXml" Target="../ink/ink204.xml"/><Relationship Id="rId65" Type="http://schemas.openxmlformats.org/officeDocument/2006/relationships/image" Target="../media/image206.png"/><Relationship Id="rId81" Type="http://schemas.openxmlformats.org/officeDocument/2006/relationships/image" Target="../media/image214.png"/><Relationship Id="rId86" Type="http://schemas.openxmlformats.org/officeDocument/2006/relationships/customXml" Target="../ink/ink217.xml"/><Relationship Id="rId130" Type="http://schemas.openxmlformats.org/officeDocument/2006/relationships/customXml" Target="../ink/ink239.xml"/><Relationship Id="rId135" Type="http://schemas.openxmlformats.org/officeDocument/2006/relationships/image" Target="../media/image240.png"/><Relationship Id="rId151" Type="http://schemas.openxmlformats.org/officeDocument/2006/relationships/image" Target="../media/image246.png"/><Relationship Id="rId13" Type="http://schemas.openxmlformats.org/officeDocument/2006/relationships/image" Target="../media/image180.png"/><Relationship Id="rId18" Type="http://schemas.openxmlformats.org/officeDocument/2006/relationships/customXml" Target="../ink/ink183.xml"/><Relationship Id="rId39" Type="http://schemas.openxmlformats.org/officeDocument/2006/relationships/image" Target="../media/image193.png"/><Relationship Id="rId109" Type="http://schemas.openxmlformats.org/officeDocument/2006/relationships/image" Target="../media/image227.png"/><Relationship Id="rId34" Type="http://schemas.openxmlformats.org/officeDocument/2006/relationships/customXml" Target="../ink/ink191.xml"/><Relationship Id="rId50" Type="http://schemas.openxmlformats.org/officeDocument/2006/relationships/customXml" Target="../ink/ink199.xml"/><Relationship Id="rId55" Type="http://schemas.openxmlformats.org/officeDocument/2006/relationships/image" Target="../media/image201.png"/><Relationship Id="rId76" Type="http://schemas.openxmlformats.org/officeDocument/2006/relationships/customXml" Target="../ink/ink212.xml"/><Relationship Id="rId97" Type="http://schemas.openxmlformats.org/officeDocument/2006/relationships/image" Target="../media/image222.png"/><Relationship Id="rId104" Type="http://schemas.openxmlformats.org/officeDocument/2006/relationships/customXml" Target="../ink/ink226.xml"/><Relationship Id="rId120" Type="http://schemas.openxmlformats.org/officeDocument/2006/relationships/customXml" Target="../ink/ink234.xml"/><Relationship Id="rId125" Type="http://schemas.openxmlformats.org/officeDocument/2006/relationships/image" Target="../media/image235.png"/><Relationship Id="rId141" Type="http://schemas.openxmlformats.org/officeDocument/2006/relationships/image" Target="../media/image70.png"/><Relationship Id="rId146" Type="http://schemas.openxmlformats.org/officeDocument/2006/relationships/customXml" Target="../ink/ink247.xml"/><Relationship Id="rId7" Type="http://schemas.openxmlformats.org/officeDocument/2006/relationships/image" Target="../media/image177.png"/><Relationship Id="rId71" Type="http://schemas.openxmlformats.org/officeDocument/2006/relationships/image" Target="../media/image209.png"/><Relationship Id="rId92" Type="http://schemas.openxmlformats.org/officeDocument/2006/relationships/customXml" Target="../ink/ink220.xml"/><Relationship Id="rId2" Type="http://schemas.openxmlformats.org/officeDocument/2006/relationships/notesSlide" Target="../notesSlides/notesSlide3.xml"/><Relationship Id="rId29" Type="http://schemas.openxmlformats.org/officeDocument/2006/relationships/image" Target="../media/image188.png"/><Relationship Id="rId24" Type="http://schemas.openxmlformats.org/officeDocument/2006/relationships/customXml" Target="../ink/ink186.xml"/><Relationship Id="rId40" Type="http://schemas.openxmlformats.org/officeDocument/2006/relationships/customXml" Target="../ink/ink194.xml"/><Relationship Id="rId45" Type="http://schemas.openxmlformats.org/officeDocument/2006/relationships/image" Target="../media/image196.png"/><Relationship Id="rId66" Type="http://schemas.openxmlformats.org/officeDocument/2006/relationships/customXml" Target="../ink/ink207.xml"/><Relationship Id="rId87" Type="http://schemas.openxmlformats.org/officeDocument/2006/relationships/image" Target="../media/image217.png"/><Relationship Id="rId110" Type="http://schemas.openxmlformats.org/officeDocument/2006/relationships/customXml" Target="../ink/ink229.xml"/><Relationship Id="rId115" Type="http://schemas.openxmlformats.org/officeDocument/2006/relationships/image" Target="../media/image230.png"/><Relationship Id="rId131" Type="http://schemas.openxmlformats.org/officeDocument/2006/relationships/image" Target="../media/image238.png"/><Relationship Id="rId136" Type="http://schemas.openxmlformats.org/officeDocument/2006/relationships/customXml" Target="../ink/ink242.xml"/><Relationship Id="rId61" Type="http://schemas.openxmlformats.org/officeDocument/2006/relationships/image" Target="../media/image204.png"/><Relationship Id="rId82" Type="http://schemas.openxmlformats.org/officeDocument/2006/relationships/customXml" Target="../ink/ink215.xml"/><Relationship Id="rId19" Type="http://schemas.openxmlformats.org/officeDocument/2006/relationships/image" Target="../media/image183.png"/><Relationship Id="rId14" Type="http://schemas.openxmlformats.org/officeDocument/2006/relationships/customXml" Target="../ink/ink181.xml"/><Relationship Id="rId30" Type="http://schemas.openxmlformats.org/officeDocument/2006/relationships/customXml" Target="../ink/ink189.xml"/><Relationship Id="rId35" Type="http://schemas.openxmlformats.org/officeDocument/2006/relationships/image" Target="../media/image191.png"/><Relationship Id="rId56" Type="http://schemas.openxmlformats.org/officeDocument/2006/relationships/customXml" Target="../ink/ink202.xml"/><Relationship Id="rId77" Type="http://schemas.openxmlformats.org/officeDocument/2006/relationships/image" Target="../media/image212.png"/><Relationship Id="rId100" Type="http://schemas.openxmlformats.org/officeDocument/2006/relationships/customXml" Target="../ink/ink224.xml"/><Relationship Id="rId105" Type="http://schemas.openxmlformats.org/officeDocument/2006/relationships/image" Target="../media/image225.png"/><Relationship Id="rId126" Type="http://schemas.openxmlformats.org/officeDocument/2006/relationships/customXml" Target="../ink/ink237.xml"/><Relationship Id="rId147" Type="http://schemas.openxmlformats.org/officeDocument/2006/relationships/image" Target="../media/image244.png"/><Relationship Id="rId8" Type="http://schemas.openxmlformats.org/officeDocument/2006/relationships/customXml" Target="../ink/ink178.xml"/><Relationship Id="rId51" Type="http://schemas.openxmlformats.org/officeDocument/2006/relationships/image" Target="../media/image199.png"/><Relationship Id="rId72" Type="http://schemas.openxmlformats.org/officeDocument/2006/relationships/customXml" Target="../ink/ink210.xml"/><Relationship Id="rId93" Type="http://schemas.openxmlformats.org/officeDocument/2006/relationships/image" Target="../media/image220.png"/><Relationship Id="rId98" Type="http://schemas.openxmlformats.org/officeDocument/2006/relationships/customXml" Target="../ink/ink223.xml"/><Relationship Id="rId121" Type="http://schemas.openxmlformats.org/officeDocument/2006/relationships/image" Target="../media/image233.png"/><Relationship Id="rId142" Type="http://schemas.openxmlformats.org/officeDocument/2006/relationships/customXml" Target="../ink/ink245.xml"/><Relationship Id="rId3" Type="http://schemas.openxmlformats.org/officeDocument/2006/relationships/image" Target="../media/image2.emf"/><Relationship Id="rId25" Type="http://schemas.openxmlformats.org/officeDocument/2006/relationships/image" Target="../media/image186.png"/><Relationship Id="rId46" Type="http://schemas.openxmlformats.org/officeDocument/2006/relationships/customXml" Target="../ink/ink197.xml"/><Relationship Id="rId67" Type="http://schemas.openxmlformats.org/officeDocument/2006/relationships/image" Target="../media/image207.png"/><Relationship Id="rId116" Type="http://schemas.openxmlformats.org/officeDocument/2006/relationships/customXml" Target="../ink/ink232.xml"/><Relationship Id="rId137" Type="http://schemas.openxmlformats.org/officeDocument/2006/relationships/image" Target="../media/image241.png"/><Relationship Id="rId20" Type="http://schemas.openxmlformats.org/officeDocument/2006/relationships/customXml" Target="../ink/ink184.xml"/><Relationship Id="rId41" Type="http://schemas.openxmlformats.org/officeDocument/2006/relationships/image" Target="../media/image194.png"/><Relationship Id="rId62" Type="http://schemas.openxmlformats.org/officeDocument/2006/relationships/customXml" Target="../ink/ink205.xml"/><Relationship Id="rId83" Type="http://schemas.openxmlformats.org/officeDocument/2006/relationships/image" Target="../media/image215.png"/><Relationship Id="rId88" Type="http://schemas.openxmlformats.org/officeDocument/2006/relationships/customXml" Target="../ink/ink218.xml"/><Relationship Id="rId111" Type="http://schemas.openxmlformats.org/officeDocument/2006/relationships/image" Target="../media/image228.png"/><Relationship Id="rId132" Type="http://schemas.openxmlformats.org/officeDocument/2006/relationships/customXml" Target="../ink/ink240.xml"/><Relationship Id="rId15" Type="http://schemas.openxmlformats.org/officeDocument/2006/relationships/image" Target="../media/image181.png"/><Relationship Id="rId36" Type="http://schemas.openxmlformats.org/officeDocument/2006/relationships/customXml" Target="../ink/ink192.xml"/><Relationship Id="rId57" Type="http://schemas.openxmlformats.org/officeDocument/2006/relationships/image" Target="../media/image202.png"/><Relationship Id="rId106" Type="http://schemas.openxmlformats.org/officeDocument/2006/relationships/customXml" Target="../ink/ink227.xml"/><Relationship Id="rId127" Type="http://schemas.openxmlformats.org/officeDocument/2006/relationships/image" Target="../media/image236.png"/><Relationship Id="rId10" Type="http://schemas.openxmlformats.org/officeDocument/2006/relationships/customXml" Target="../ink/ink179.xml"/><Relationship Id="rId31" Type="http://schemas.openxmlformats.org/officeDocument/2006/relationships/image" Target="../media/image189.png"/><Relationship Id="rId52" Type="http://schemas.openxmlformats.org/officeDocument/2006/relationships/customXml" Target="../ink/ink200.xml"/><Relationship Id="rId73" Type="http://schemas.openxmlformats.org/officeDocument/2006/relationships/image" Target="../media/image210.png"/><Relationship Id="rId78" Type="http://schemas.openxmlformats.org/officeDocument/2006/relationships/customXml" Target="../ink/ink213.xml"/><Relationship Id="rId94" Type="http://schemas.openxmlformats.org/officeDocument/2006/relationships/customXml" Target="../ink/ink221.xml"/><Relationship Id="rId99" Type="http://schemas.openxmlformats.org/officeDocument/2006/relationships/image" Target="../media/image223.png"/><Relationship Id="rId101" Type="http://schemas.openxmlformats.org/officeDocument/2006/relationships/image" Target="../media/image224.png"/><Relationship Id="rId122" Type="http://schemas.openxmlformats.org/officeDocument/2006/relationships/customXml" Target="../ink/ink235.xml"/><Relationship Id="rId143" Type="http://schemas.openxmlformats.org/officeDocument/2006/relationships/image" Target="../media/image175.png"/><Relationship Id="rId148" Type="http://schemas.openxmlformats.org/officeDocument/2006/relationships/customXml" Target="../ink/ink248.xml"/><Relationship Id="rId4" Type="http://schemas.openxmlformats.org/officeDocument/2006/relationships/customXml" Target="../ink/ink176.xml"/><Relationship Id="rId9" Type="http://schemas.openxmlformats.org/officeDocument/2006/relationships/image" Target="../media/image178.png"/><Relationship Id="rId26" Type="http://schemas.openxmlformats.org/officeDocument/2006/relationships/customXml" Target="../ink/ink187.xml"/><Relationship Id="rId47" Type="http://schemas.openxmlformats.org/officeDocument/2006/relationships/image" Target="../media/image197.png"/><Relationship Id="rId68" Type="http://schemas.openxmlformats.org/officeDocument/2006/relationships/customXml" Target="../ink/ink208.xml"/><Relationship Id="rId89" Type="http://schemas.openxmlformats.org/officeDocument/2006/relationships/image" Target="../media/image218.png"/><Relationship Id="rId112" Type="http://schemas.openxmlformats.org/officeDocument/2006/relationships/customXml" Target="../ink/ink230.xml"/><Relationship Id="rId133" Type="http://schemas.openxmlformats.org/officeDocument/2006/relationships/image" Target="../media/image239.png"/><Relationship Id="rId16" Type="http://schemas.openxmlformats.org/officeDocument/2006/relationships/customXml" Target="../ink/ink182.xml"/><Relationship Id="rId37" Type="http://schemas.openxmlformats.org/officeDocument/2006/relationships/image" Target="../media/image192.png"/><Relationship Id="rId58" Type="http://schemas.openxmlformats.org/officeDocument/2006/relationships/customXml" Target="../ink/ink203.xml"/><Relationship Id="rId79" Type="http://schemas.openxmlformats.org/officeDocument/2006/relationships/image" Target="../media/image213.png"/><Relationship Id="rId102" Type="http://schemas.openxmlformats.org/officeDocument/2006/relationships/customXml" Target="../ink/ink225.xml"/><Relationship Id="rId123" Type="http://schemas.openxmlformats.org/officeDocument/2006/relationships/image" Target="../media/image234.png"/><Relationship Id="rId144" Type="http://schemas.openxmlformats.org/officeDocument/2006/relationships/customXml" Target="../ink/ink246.xml"/><Relationship Id="rId90" Type="http://schemas.openxmlformats.org/officeDocument/2006/relationships/customXml" Target="../ink/ink219.xml"/></Relationships>
</file>

<file path=ppt/slides/_rels/slide4.xml.rels><?xml version="1.0" encoding="UTF-8" standalone="yes"?>
<Relationships xmlns="http://schemas.openxmlformats.org/package/2006/relationships"><Relationship Id="rId117" Type="http://schemas.openxmlformats.org/officeDocument/2006/relationships/image" Target="../media/image305.png"/><Relationship Id="rId671" Type="http://schemas.openxmlformats.org/officeDocument/2006/relationships/image" Target="../media/image579.png"/><Relationship Id="rId21" Type="http://schemas.openxmlformats.org/officeDocument/2006/relationships/image" Target="../media/image257.png"/><Relationship Id="rId324" Type="http://schemas.openxmlformats.org/officeDocument/2006/relationships/image" Target="../media/image408.png"/><Relationship Id="rId531" Type="http://schemas.openxmlformats.org/officeDocument/2006/relationships/image" Target="../media/image510.png"/><Relationship Id="rId629" Type="http://schemas.openxmlformats.org/officeDocument/2006/relationships/customXml" Target="../ink/ink564.xml"/><Relationship Id="rId170" Type="http://schemas.openxmlformats.org/officeDocument/2006/relationships/image" Target="../media/image331.png"/><Relationship Id="rId268" Type="http://schemas.openxmlformats.org/officeDocument/2006/relationships/image" Target="../media/image380.png"/><Relationship Id="rId475" Type="http://schemas.openxmlformats.org/officeDocument/2006/relationships/customXml" Target="../ink/ink485.xml"/><Relationship Id="rId682" Type="http://schemas.openxmlformats.org/officeDocument/2006/relationships/customXml" Target="../ink/ink591.xml"/><Relationship Id="rId32" Type="http://schemas.openxmlformats.org/officeDocument/2006/relationships/customXml" Target="../ink/ink263.xml"/><Relationship Id="rId128" Type="http://schemas.openxmlformats.org/officeDocument/2006/relationships/customXml" Target="../ink/ink311.xml"/><Relationship Id="rId335" Type="http://schemas.openxmlformats.org/officeDocument/2006/relationships/customXml" Target="../ink/ink415.xml"/><Relationship Id="rId542" Type="http://schemas.openxmlformats.org/officeDocument/2006/relationships/customXml" Target="../ink/ink520.xml"/><Relationship Id="rId181" Type="http://schemas.openxmlformats.org/officeDocument/2006/relationships/customXml" Target="../ink/ink338.xml"/><Relationship Id="rId402" Type="http://schemas.openxmlformats.org/officeDocument/2006/relationships/image" Target="../media/image447.png"/><Relationship Id="rId279" Type="http://schemas.openxmlformats.org/officeDocument/2006/relationships/customXml" Target="../ink/ink387.xml"/><Relationship Id="rId486" Type="http://schemas.openxmlformats.org/officeDocument/2006/relationships/customXml" Target="../ink/ink491.xml"/><Relationship Id="rId693" Type="http://schemas.openxmlformats.org/officeDocument/2006/relationships/image" Target="../media/image590.png"/><Relationship Id="rId707" Type="http://schemas.openxmlformats.org/officeDocument/2006/relationships/image" Target="../media/image597.png"/><Relationship Id="rId43" Type="http://schemas.openxmlformats.org/officeDocument/2006/relationships/image" Target="../media/image268.png"/><Relationship Id="rId139" Type="http://schemas.openxmlformats.org/officeDocument/2006/relationships/image" Target="../media/image316.png"/><Relationship Id="rId346" Type="http://schemas.openxmlformats.org/officeDocument/2006/relationships/image" Target="../media/image419.png"/><Relationship Id="rId553" Type="http://schemas.openxmlformats.org/officeDocument/2006/relationships/customXml" Target="../ink/ink526.xml"/><Relationship Id="rId192" Type="http://schemas.openxmlformats.org/officeDocument/2006/relationships/image" Target="../media/image342.png"/><Relationship Id="rId206" Type="http://schemas.openxmlformats.org/officeDocument/2006/relationships/image" Target="../media/image349.png"/><Relationship Id="rId413" Type="http://schemas.openxmlformats.org/officeDocument/2006/relationships/customXml" Target="../ink/ink454.xml"/><Relationship Id="rId497" Type="http://schemas.openxmlformats.org/officeDocument/2006/relationships/image" Target="../media/image494.png"/><Relationship Id="rId620" Type="http://schemas.openxmlformats.org/officeDocument/2006/relationships/image" Target="../media/image554.png"/><Relationship Id="rId718" Type="http://schemas.openxmlformats.org/officeDocument/2006/relationships/customXml" Target="../ink/ink609.xml"/><Relationship Id="rId357" Type="http://schemas.openxmlformats.org/officeDocument/2006/relationships/customXml" Target="../ink/ink426.xml"/><Relationship Id="rId54" Type="http://schemas.openxmlformats.org/officeDocument/2006/relationships/customXml" Target="../ink/ink274.xml"/><Relationship Id="rId217" Type="http://schemas.openxmlformats.org/officeDocument/2006/relationships/customXml" Target="../ink/ink356.xml"/><Relationship Id="rId564" Type="http://schemas.openxmlformats.org/officeDocument/2006/relationships/image" Target="../media/image526.png"/><Relationship Id="rId424" Type="http://schemas.openxmlformats.org/officeDocument/2006/relationships/image" Target="../media/image458.png"/><Relationship Id="rId631" Type="http://schemas.openxmlformats.org/officeDocument/2006/relationships/customXml" Target="../ink/ink565.xml"/><Relationship Id="rId270" Type="http://schemas.openxmlformats.org/officeDocument/2006/relationships/image" Target="../media/image381.png"/><Relationship Id="rId65" Type="http://schemas.openxmlformats.org/officeDocument/2006/relationships/image" Target="../media/image279.png"/><Relationship Id="rId130" Type="http://schemas.openxmlformats.org/officeDocument/2006/relationships/customXml" Target="../ink/ink312.xml"/><Relationship Id="rId368" Type="http://schemas.openxmlformats.org/officeDocument/2006/relationships/image" Target="../media/image430.png"/><Relationship Id="rId575" Type="http://schemas.openxmlformats.org/officeDocument/2006/relationships/customXml" Target="../ink/ink537.xml"/><Relationship Id="rId228" Type="http://schemas.openxmlformats.org/officeDocument/2006/relationships/image" Target="../media/image360.png"/><Relationship Id="rId435" Type="http://schemas.openxmlformats.org/officeDocument/2006/relationships/customXml" Target="../ink/ink465.xml"/><Relationship Id="rId642" Type="http://schemas.openxmlformats.org/officeDocument/2006/relationships/image" Target="../media/image565.png"/><Relationship Id="rId281" Type="http://schemas.openxmlformats.org/officeDocument/2006/relationships/customXml" Target="../ink/ink388.xml"/><Relationship Id="rId502" Type="http://schemas.openxmlformats.org/officeDocument/2006/relationships/customXml" Target="../ink/ink499.xml"/><Relationship Id="rId76" Type="http://schemas.openxmlformats.org/officeDocument/2006/relationships/customXml" Target="../ink/ink285.xml"/><Relationship Id="rId141" Type="http://schemas.openxmlformats.org/officeDocument/2006/relationships/image" Target="../media/image317.png"/><Relationship Id="rId379" Type="http://schemas.openxmlformats.org/officeDocument/2006/relationships/customXml" Target="../ink/ink437.xml"/><Relationship Id="rId586" Type="http://schemas.openxmlformats.org/officeDocument/2006/relationships/image" Target="../media/image537.png"/><Relationship Id="rId7" Type="http://schemas.openxmlformats.org/officeDocument/2006/relationships/customXml" Target="../ink/ink251.xml"/><Relationship Id="rId239" Type="http://schemas.openxmlformats.org/officeDocument/2006/relationships/customXml" Target="../ink/ink367.xml"/><Relationship Id="rId446" Type="http://schemas.openxmlformats.org/officeDocument/2006/relationships/image" Target="../media/image469.png"/><Relationship Id="rId653" Type="http://schemas.openxmlformats.org/officeDocument/2006/relationships/image" Target="../media/image570.png"/><Relationship Id="rId292" Type="http://schemas.openxmlformats.org/officeDocument/2006/relationships/image" Target="../media/image392.png"/><Relationship Id="rId306" Type="http://schemas.openxmlformats.org/officeDocument/2006/relationships/image" Target="../media/image399.png"/><Relationship Id="rId87" Type="http://schemas.openxmlformats.org/officeDocument/2006/relationships/image" Target="../media/image290.png"/><Relationship Id="rId513" Type="http://schemas.openxmlformats.org/officeDocument/2006/relationships/customXml" Target="../ink/ink505.xml"/><Relationship Id="rId597" Type="http://schemas.openxmlformats.org/officeDocument/2006/relationships/customXml" Target="../ink/ink548.xml"/><Relationship Id="rId720" Type="http://schemas.openxmlformats.org/officeDocument/2006/relationships/customXml" Target="../ink/ink610.xml"/><Relationship Id="rId152" Type="http://schemas.openxmlformats.org/officeDocument/2006/relationships/image" Target="../media/image322.png"/><Relationship Id="rId457" Type="http://schemas.openxmlformats.org/officeDocument/2006/relationships/customXml" Target="../ink/ink476.xml"/><Relationship Id="rId664" Type="http://schemas.openxmlformats.org/officeDocument/2006/relationships/customXml" Target="../ink/ink582.xml"/><Relationship Id="rId14" Type="http://schemas.openxmlformats.org/officeDocument/2006/relationships/image" Target="../media/image253.png"/><Relationship Id="rId317" Type="http://schemas.openxmlformats.org/officeDocument/2006/relationships/customXml" Target="../ink/ink406.xml"/><Relationship Id="rId524" Type="http://schemas.openxmlformats.org/officeDocument/2006/relationships/image" Target="../media/image507.png"/><Relationship Id="rId98" Type="http://schemas.openxmlformats.org/officeDocument/2006/relationships/customXml" Target="../ink/ink296.xml"/><Relationship Id="rId163" Type="http://schemas.openxmlformats.org/officeDocument/2006/relationships/customXml" Target="../ink/ink329.xml"/><Relationship Id="rId370" Type="http://schemas.openxmlformats.org/officeDocument/2006/relationships/image" Target="../media/image431.png"/><Relationship Id="rId230" Type="http://schemas.openxmlformats.org/officeDocument/2006/relationships/image" Target="../media/image361.png"/><Relationship Id="rId468" Type="http://schemas.openxmlformats.org/officeDocument/2006/relationships/image" Target="../media/image480.png"/><Relationship Id="rId675" Type="http://schemas.openxmlformats.org/officeDocument/2006/relationships/image" Target="../media/image581.png"/><Relationship Id="rId25" Type="http://schemas.openxmlformats.org/officeDocument/2006/relationships/image" Target="../media/image259.png"/><Relationship Id="rId328" Type="http://schemas.openxmlformats.org/officeDocument/2006/relationships/image" Target="../media/image410.png"/><Relationship Id="rId535" Type="http://schemas.openxmlformats.org/officeDocument/2006/relationships/image" Target="../media/image512.png"/><Relationship Id="rId174" Type="http://schemas.openxmlformats.org/officeDocument/2006/relationships/image" Target="../media/image333.png"/><Relationship Id="rId381" Type="http://schemas.openxmlformats.org/officeDocument/2006/relationships/customXml" Target="../ink/ink438.xml"/><Relationship Id="rId602" Type="http://schemas.openxmlformats.org/officeDocument/2006/relationships/image" Target="../media/image545.png"/><Relationship Id="rId241" Type="http://schemas.openxmlformats.org/officeDocument/2006/relationships/customXml" Target="../ink/ink368.xml"/><Relationship Id="rId479" Type="http://schemas.openxmlformats.org/officeDocument/2006/relationships/customXml" Target="../ink/ink487.xml"/><Relationship Id="rId686" Type="http://schemas.openxmlformats.org/officeDocument/2006/relationships/customXml" Target="../ink/ink593.xml"/><Relationship Id="rId36" Type="http://schemas.openxmlformats.org/officeDocument/2006/relationships/customXml" Target="../ink/ink265.xml"/><Relationship Id="rId339" Type="http://schemas.openxmlformats.org/officeDocument/2006/relationships/customXml" Target="../ink/ink417.xml"/><Relationship Id="rId546" Type="http://schemas.openxmlformats.org/officeDocument/2006/relationships/customXml" Target="../ink/ink522.xml"/><Relationship Id="rId101" Type="http://schemas.openxmlformats.org/officeDocument/2006/relationships/image" Target="../media/image297.png"/><Relationship Id="rId185" Type="http://schemas.openxmlformats.org/officeDocument/2006/relationships/customXml" Target="../ink/ink340.xml"/><Relationship Id="rId406" Type="http://schemas.openxmlformats.org/officeDocument/2006/relationships/image" Target="../media/image449.png"/><Relationship Id="rId392" Type="http://schemas.openxmlformats.org/officeDocument/2006/relationships/image" Target="../media/image442.png"/><Relationship Id="rId613" Type="http://schemas.openxmlformats.org/officeDocument/2006/relationships/customXml" Target="../ink/ink556.xml"/><Relationship Id="rId697" Type="http://schemas.openxmlformats.org/officeDocument/2006/relationships/image" Target="../media/image592.png"/><Relationship Id="rId252" Type="http://schemas.openxmlformats.org/officeDocument/2006/relationships/image" Target="../media/image372.png"/><Relationship Id="rId47" Type="http://schemas.openxmlformats.org/officeDocument/2006/relationships/image" Target="../media/image270.png"/><Relationship Id="rId112" Type="http://schemas.openxmlformats.org/officeDocument/2006/relationships/customXml" Target="../ink/ink303.xml"/><Relationship Id="rId557" Type="http://schemas.openxmlformats.org/officeDocument/2006/relationships/customXml" Target="../ink/ink528.xml"/><Relationship Id="rId196" Type="http://schemas.openxmlformats.org/officeDocument/2006/relationships/image" Target="../media/image344.png"/><Relationship Id="rId417" Type="http://schemas.openxmlformats.org/officeDocument/2006/relationships/customXml" Target="../ink/ink456.xml"/><Relationship Id="rId624" Type="http://schemas.openxmlformats.org/officeDocument/2006/relationships/image" Target="../media/image556.png"/><Relationship Id="rId263" Type="http://schemas.openxmlformats.org/officeDocument/2006/relationships/customXml" Target="../ink/ink379.xml"/><Relationship Id="rId470" Type="http://schemas.openxmlformats.org/officeDocument/2006/relationships/image" Target="../media/image481.png"/><Relationship Id="rId58" Type="http://schemas.openxmlformats.org/officeDocument/2006/relationships/customXml" Target="../ink/ink276.xml"/><Relationship Id="rId123" Type="http://schemas.openxmlformats.org/officeDocument/2006/relationships/image" Target="../media/image308.png"/><Relationship Id="rId330" Type="http://schemas.openxmlformats.org/officeDocument/2006/relationships/image" Target="../media/image411.png"/><Relationship Id="rId568" Type="http://schemas.openxmlformats.org/officeDocument/2006/relationships/image" Target="../media/image528.png"/><Relationship Id="rId428" Type="http://schemas.openxmlformats.org/officeDocument/2006/relationships/image" Target="../media/image460.png"/><Relationship Id="rId635" Type="http://schemas.openxmlformats.org/officeDocument/2006/relationships/customXml" Target="../ink/ink567.xml"/><Relationship Id="rId274" Type="http://schemas.openxmlformats.org/officeDocument/2006/relationships/image" Target="../media/image383.png"/><Relationship Id="rId481" Type="http://schemas.openxmlformats.org/officeDocument/2006/relationships/image" Target="../media/image486.png"/><Relationship Id="rId702" Type="http://schemas.openxmlformats.org/officeDocument/2006/relationships/customXml" Target="../ink/ink601.xml"/><Relationship Id="rId69" Type="http://schemas.openxmlformats.org/officeDocument/2006/relationships/image" Target="../media/image281.png"/><Relationship Id="rId134" Type="http://schemas.openxmlformats.org/officeDocument/2006/relationships/customXml" Target="../ink/ink314.xml"/><Relationship Id="rId579" Type="http://schemas.openxmlformats.org/officeDocument/2006/relationships/customXml" Target="../ink/ink539.xml"/><Relationship Id="rId341" Type="http://schemas.openxmlformats.org/officeDocument/2006/relationships/customXml" Target="../ink/ink418.xml"/><Relationship Id="rId439" Type="http://schemas.openxmlformats.org/officeDocument/2006/relationships/customXml" Target="../ink/ink467.xml"/><Relationship Id="rId646" Type="http://schemas.openxmlformats.org/officeDocument/2006/relationships/customXml" Target="../ink/ink573.xml"/><Relationship Id="rId201" Type="http://schemas.openxmlformats.org/officeDocument/2006/relationships/customXml" Target="../ink/ink348.xml"/><Relationship Id="rId285" Type="http://schemas.openxmlformats.org/officeDocument/2006/relationships/customXml" Target="../ink/ink390.xml"/><Relationship Id="rId506" Type="http://schemas.openxmlformats.org/officeDocument/2006/relationships/customXml" Target="../ink/ink501.xml"/><Relationship Id="rId492" Type="http://schemas.openxmlformats.org/officeDocument/2006/relationships/customXml" Target="../ink/ink494.xml"/><Relationship Id="rId713" Type="http://schemas.openxmlformats.org/officeDocument/2006/relationships/image" Target="../media/image600.png"/><Relationship Id="rId145" Type="http://schemas.openxmlformats.org/officeDocument/2006/relationships/image" Target="../media/image319.png"/><Relationship Id="rId352" Type="http://schemas.openxmlformats.org/officeDocument/2006/relationships/image" Target="../media/image422.png"/><Relationship Id="rId212" Type="http://schemas.openxmlformats.org/officeDocument/2006/relationships/image" Target="../media/image352.png"/><Relationship Id="rId657" Type="http://schemas.openxmlformats.org/officeDocument/2006/relationships/image" Target="../media/image572.png"/><Relationship Id="rId296" Type="http://schemas.openxmlformats.org/officeDocument/2006/relationships/image" Target="../media/image394.png"/><Relationship Id="rId517" Type="http://schemas.openxmlformats.org/officeDocument/2006/relationships/customXml" Target="../ink/ink507.xml"/><Relationship Id="rId724" Type="http://schemas.openxmlformats.org/officeDocument/2006/relationships/customXml" Target="../ink/ink612.xml"/><Relationship Id="rId60" Type="http://schemas.openxmlformats.org/officeDocument/2006/relationships/customXml" Target="../ink/ink277.xml"/><Relationship Id="rId156" Type="http://schemas.openxmlformats.org/officeDocument/2006/relationships/image" Target="../media/image324.png"/><Relationship Id="rId363" Type="http://schemas.openxmlformats.org/officeDocument/2006/relationships/customXml" Target="../ink/ink429.xml"/><Relationship Id="rId570" Type="http://schemas.openxmlformats.org/officeDocument/2006/relationships/image" Target="../media/image529.png"/><Relationship Id="rId223" Type="http://schemas.openxmlformats.org/officeDocument/2006/relationships/customXml" Target="../ink/ink359.xml"/><Relationship Id="rId430" Type="http://schemas.openxmlformats.org/officeDocument/2006/relationships/image" Target="../media/image461.png"/><Relationship Id="rId668" Type="http://schemas.openxmlformats.org/officeDocument/2006/relationships/customXml" Target="../ink/ink584.xml"/><Relationship Id="rId18" Type="http://schemas.openxmlformats.org/officeDocument/2006/relationships/customXml" Target="../ink/ink256.xml"/><Relationship Id="rId528" Type="http://schemas.openxmlformats.org/officeDocument/2006/relationships/image" Target="../media/image509.png"/><Relationship Id="rId167" Type="http://schemas.openxmlformats.org/officeDocument/2006/relationships/customXml" Target="../ink/ink331.xml"/><Relationship Id="rId374" Type="http://schemas.openxmlformats.org/officeDocument/2006/relationships/image" Target="../media/image433.png"/><Relationship Id="rId581" Type="http://schemas.openxmlformats.org/officeDocument/2006/relationships/customXml" Target="../ink/ink540.xml"/><Relationship Id="rId71" Type="http://schemas.openxmlformats.org/officeDocument/2006/relationships/image" Target="../media/image282.png"/><Relationship Id="rId234" Type="http://schemas.openxmlformats.org/officeDocument/2006/relationships/image" Target="../media/image363.png"/><Relationship Id="rId679" Type="http://schemas.openxmlformats.org/officeDocument/2006/relationships/image" Target="../media/image583.png"/><Relationship Id="rId2" Type="http://schemas.openxmlformats.org/officeDocument/2006/relationships/notesSlide" Target="../notesSlides/notesSlide4.xml"/><Relationship Id="rId29" Type="http://schemas.openxmlformats.org/officeDocument/2006/relationships/image" Target="../media/image261.png"/><Relationship Id="rId441" Type="http://schemas.openxmlformats.org/officeDocument/2006/relationships/customXml" Target="../ink/ink468.xml"/><Relationship Id="rId539" Type="http://schemas.openxmlformats.org/officeDocument/2006/relationships/image" Target="../media/image514.png"/><Relationship Id="rId178" Type="http://schemas.openxmlformats.org/officeDocument/2006/relationships/image" Target="../media/image335.png"/><Relationship Id="rId301" Type="http://schemas.openxmlformats.org/officeDocument/2006/relationships/customXml" Target="../ink/ink398.xml"/><Relationship Id="rId82" Type="http://schemas.openxmlformats.org/officeDocument/2006/relationships/customXml" Target="../ink/ink288.xml"/><Relationship Id="rId385" Type="http://schemas.openxmlformats.org/officeDocument/2006/relationships/customXml" Target="../ink/ink440.xml"/><Relationship Id="rId592" Type="http://schemas.openxmlformats.org/officeDocument/2006/relationships/image" Target="../media/image540.png"/><Relationship Id="rId606" Type="http://schemas.openxmlformats.org/officeDocument/2006/relationships/image" Target="../media/image547.png"/><Relationship Id="rId245" Type="http://schemas.openxmlformats.org/officeDocument/2006/relationships/customXml" Target="../ink/ink370.xml"/><Relationship Id="rId287" Type="http://schemas.openxmlformats.org/officeDocument/2006/relationships/customXml" Target="../ink/ink391.xml"/><Relationship Id="rId410" Type="http://schemas.openxmlformats.org/officeDocument/2006/relationships/image" Target="../media/image451.png"/><Relationship Id="rId452" Type="http://schemas.openxmlformats.org/officeDocument/2006/relationships/image" Target="../media/image472.png"/><Relationship Id="rId494" Type="http://schemas.openxmlformats.org/officeDocument/2006/relationships/customXml" Target="../ink/ink495.xml"/><Relationship Id="rId508" Type="http://schemas.openxmlformats.org/officeDocument/2006/relationships/image" Target="../media/image499.png"/><Relationship Id="rId715" Type="http://schemas.openxmlformats.org/officeDocument/2006/relationships/image" Target="../media/image601.png"/><Relationship Id="rId105" Type="http://schemas.openxmlformats.org/officeDocument/2006/relationships/image" Target="../media/image299.png"/><Relationship Id="rId147" Type="http://schemas.openxmlformats.org/officeDocument/2006/relationships/customXml" Target="../ink/ink321.xml"/><Relationship Id="rId312" Type="http://schemas.openxmlformats.org/officeDocument/2006/relationships/image" Target="../media/image402.png"/><Relationship Id="rId354" Type="http://schemas.openxmlformats.org/officeDocument/2006/relationships/image" Target="../media/image423.png"/><Relationship Id="rId51" Type="http://schemas.openxmlformats.org/officeDocument/2006/relationships/image" Target="../media/image272.png"/><Relationship Id="rId93" Type="http://schemas.openxmlformats.org/officeDocument/2006/relationships/image" Target="../media/image293.png"/><Relationship Id="rId189" Type="http://schemas.openxmlformats.org/officeDocument/2006/relationships/customXml" Target="../ink/ink342.xml"/><Relationship Id="rId396" Type="http://schemas.openxmlformats.org/officeDocument/2006/relationships/image" Target="../media/image444.png"/><Relationship Id="rId561" Type="http://schemas.openxmlformats.org/officeDocument/2006/relationships/customXml" Target="../ink/ink530.xml"/><Relationship Id="rId617" Type="http://schemas.openxmlformats.org/officeDocument/2006/relationships/customXml" Target="../ink/ink558.xml"/><Relationship Id="rId659" Type="http://schemas.openxmlformats.org/officeDocument/2006/relationships/image" Target="../media/image573.png"/><Relationship Id="rId214" Type="http://schemas.openxmlformats.org/officeDocument/2006/relationships/image" Target="../media/image353.png"/><Relationship Id="rId256" Type="http://schemas.openxmlformats.org/officeDocument/2006/relationships/image" Target="../media/image374.png"/><Relationship Id="rId298" Type="http://schemas.openxmlformats.org/officeDocument/2006/relationships/image" Target="../media/image395.png"/><Relationship Id="rId421" Type="http://schemas.openxmlformats.org/officeDocument/2006/relationships/customXml" Target="../ink/ink458.xml"/><Relationship Id="rId463" Type="http://schemas.openxmlformats.org/officeDocument/2006/relationships/customXml" Target="../ink/ink479.xml"/><Relationship Id="rId519" Type="http://schemas.openxmlformats.org/officeDocument/2006/relationships/customXml" Target="../ink/ink508.xml"/><Relationship Id="rId670" Type="http://schemas.openxmlformats.org/officeDocument/2006/relationships/customXml" Target="../ink/ink585.xml"/><Relationship Id="rId116" Type="http://schemas.openxmlformats.org/officeDocument/2006/relationships/customXml" Target="../ink/ink305.xml"/><Relationship Id="rId158" Type="http://schemas.openxmlformats.org/officeDocument/2006/relationships/image" Target="../media/image325.png"/><Relationship Id="rId323" Type="http://schemas.openxmlformats.org/officeDocument/2006/relationships/customXml" Target="../ink/ink409.xml"/><Relationship Id="rId530" Type="http://schemas.openxmlformats.org/officeDocument/2006/relationships/customXml" Target="../ink/ink514.xml"/><Relationship Id="rId726" Type="http://schemas.openxmlformats.org/officeDocument/2006/relationships/customXml" Target="../ink/ink613.xml"/><Relationship Id="rId20" Type="http://schemas.openxmlformats.org/officeDocument/2006/relationships/customXml" Target="../ink/ink257.xml"/><Relationship Id="rId62" Type="http://schemas.openxmlformats.org/officeDocument/2006/relationships/customXml" Target="../ink/ink278.xml"/><Relationship Id="rId365" Type="http://schemas.openxmlformats.org/officeDocument/2006/relationships/customXml" Target="../ink/ink430.xml"/><Relationship Id="rId572" Type="http://schemas.openxmlformats.org/officeDocument/2006/relationships/image" Target="../media/image530.png"/><Relationship Id="rId628" Type="http://schemas.openxmlformats.org/officeDocument/2006/relationships/image" Target="../media/image558.png"/><Relationship Id="rId225" Type="http://schemas.openxmlformats.org/officeDocument/2006/relationships/customXml" Target="../ink/ink360.xml"/><Relationship Id="rId267" Type="http://schemas.openxmlformats.org/officeDocument/2006/relationships/customXml" Target="../ink/ink381.xml"/><Relationship Id="rId432" Type="http://schemas.openxmlformats.org/officeDocument/2006/relationships/image" Target="../media/image462.png"/><Relationship Id="rId474" Type="http://schemas.openxmlformats.org/officeDocument/2006/relationships/image" Target="../media/image483.png"/><Relationship Id="rId127" Type="http://schemas.openxmlformats.org/officeDocument/2006/relationships/image" Target="../media/image310.png"/><Relationship Id="rId681" Type="http://schemas.openxmlformats.org/officeDocument/2006/relationships/image" Target="../media/image584.png"/><Relationship Id="rId31" Type="http://schemas.openxmlformats.org/officeDocument/2006/relationships/image" Target="../media/image262.png"/><Relationship Id="rId73" Type="http://schemas.openxmlformats.org/officeDocument/2006/relationships/image" Target="../media/image283.png"/><Relationship Id="rId169" Type="http://schemas.openxmlformats.org/officeDocument/2006/relationships/customXml" Target="../ink/ink332.xml"/><Relationship Id="rId334" Type="http://schemas.openxmlformats.org/officeDocument/2006/relationships/image" Target="../media/image413.png"/><Relationship Id="rId376" Type="http://schemas.openxmlformats.org/officeDocument/2006/relationships/image" Target="../media/image434.png"/><Relationship Id="rId541" Type="http://schemas.openxmlformats.org/officeDocument/2006/relationships/image" Target="../media/image515.png"/><Relationship Id="rId583" Type="http://schemas.openxmlformats.org/officeDocument/2006/relationships/customXml" Target="../ink/ink541.xml"/><Relationship Id="rId639" Type="http://schemas.openxmlformats.org/officeDocument/2006/relationships/customXml" Target="../ink/ink569.xml"/><Relationship Id="rId4" Type="http://schemas.openxmlformats.org/officeDocument/2006/relationships/image" Target="../media/image248.png"/><Relationship Id="rId180" Type="http://schemas.openxmlformats.org/officeDocument/2006/relationships/image" Target="../media/image336.png"/><Relationship Id="rId236" Type="http://schemas.openxmlformats.org/officeDocument/2006/relationships/image" Target="../media/image364.png"/><Relationship Id="rId278" Type="http://schemas.openxmlformats.org/officeDocument/2006/relationships/image" Target="../media/image385.png"/><Relationship Id="rId401" Type="http://schemas.openxmlformats.org/officeDocument/2006/relationships/customXml" Target="../ink/ink448.xml"/><Relationship Id="rId443" Type="http://schemas.openxmlformats.org/officeDocument/2006/relationships/customXml" Target="../ink/ink469.xml"/><Relationship Id="rId650" Type="http://schemas.openxmlformats.org/officeDocument/2006/relationships/customXml" Target="../ink/ink575.xml"/><Relationship Id="rId303" Type="http://schemas.openxmlformats.org/officeDocument/2006/relationships/customXml" Target="../ink/ink399.xml"/><Relationship Id="rId485" Type="http://schemas.openxmlformats.org/officeDocument/2006/relationships/image" Target="../media/image488.png"/><Relationship Id="rId692" Type="http://schemas.openxmlformats.org/officeDocument/2006/relationships/customXml" Target="../ink/ink596.xml"/><Relationship Id="rId706" Type="http://schemas.openxmlformats.org/officeDocument/2006/relationships/customXml" Target="../ink/ink603.xml"/><Relationship Id="rId42" Type="http://schemas.openxmlformats.org/officeDocument/2006/relationships/customXml" Target="../ink/ink268.xml"/><Relationship Id="rId84" Type="http://schemas.openxmlformats.org/officeDocument/2006/relationships/customXml" Target="../ink/ink289.xml"/><Relationship Id="rId138" Type="http://schemas.openxmlformats.org/officeDocument/2006/relationships/customXml" Target="../ink/ink316.xml"/><Relationship Id="rId345" Type="http://schemas.openxmlformats.org/officeDocument/2006/relationships/customXml" Target="../ink/ink420.xml"/><Relationship Id="rId387" Type="http://schemas.openxmlformats.org/officeDocument/2006/relationships/customXml" Target="../ink/ink441.xml"/><Relationship Id="rId510" Type="http://schemas.openxmlformats.org/officeDocument/2006/relationships/image" Target="../media/image500.png"/><Relationship Id="rId552" Type="http://schemas.openxmlformats.org/officeDocument/2006/relationships/image" Target="../media/image520.png"/><Relationship Id="rId594" Type="http://schemas.openxmlformats.org/officeDocument/2006/relationships/image" Target="../media/image541.png"/><Relationship Id="rId608" Type="http://schemas.openxmlformats.org/officeDocument/2006/relationships/image" Target="../media/image548.png"/><Relationship Id="rId191" Type="http://schemas.openxmlformats.org/officeDocument/2006/relationships/customXml" Target="../ink/ink343.xml"/><Relationship Id="rId205" Type="http://schemas.openxmlformats.org/officeDocument/2006/relationships/customXml" Target="../ink/ink350.xml"/><Relationship Id="rId247" Type="http://schemas.openxmlformats.org/officeDocument/2006/relationships/customXml" Target="../ink/ink371.xml"/><Relationship Id="rId412" Type="http://schemas.openxmlformats.org/officeDocument/2006/relationships/image" Target="../media/image452.png"/><Relationship Id="rId107" Type="http://schemas.openxmlformats.org/officeDocument/2006/relationships/image" Target="../media/image300.png"/><Relationship Id="rId289" Type="http://schemas.openxmlformats.org/officeDocument/2006/relationships/customXml" Target="../ink/ink392.xml"/><Relationship Id="rId454" Type="http://schemas.openxmlformats.org/officeDocument/2006/relationships/image" Target="../media/image473.png"/><Relationship Id="rId496" Type="http://schemas.openxmlformats.org/officeDocument/2006/relationships/customXml" Target="../ink/ink496.xml"/><Relationship Id="rId661" Type="http://schemas.openxmlformats.org/officeDocument/2006/relationships/image" Target="../media/image574.png"/><Relationship Id="rId717" Type="http://schemas.openxmlformats.org/officeDocument/2006/relationships/image" Target="../media/image602.png"/><Relationship Id="rId11" Type="http://schemas.openxmlformats.org/officeDocument/2006/relationships/customXml" Target="../ink/ink253.xml"/><Relationship Id="rId53" Type="http://schemas.openxmlformats.org/officeDocument/2006/relationships/image" Target="../media/image273.png"/><Relationship Id="rId149" Type="http://schemas.openxmlformats.org/officeDocument/2006/relationships/customXml" Target="../ink/ink322.xml"/><Relationship Id="rId314" Type="http://schemas.openxmlformats.org/officeDocument/2006/relationships/image" Target="../media/image403.png"/><Relationship Id="rId356" Type="http://schemas.openxmlformats.org/officeDocument/2006/relationships/image" Target="../media/image424.png"/><Relationship Id="rId398" Type="http://schemas.openxmlformats.org/officeDocument/2006/relationships/image" Target="../media/image445.png"/><Relationship Id="rId521" Type="http://schemas.openxmlformats.org/officeDocument/2006/relationships/customXml" Target="../ink/ink509.xml"/><Relationship Id="rId563" Type="http://schemas.openxmlformats.org/officeDocument/2006/relationships/customXml" Target="../ink/ink531.xml"/><Relationship Id="rId619" Type="http://schemas.openxmlformats.org/officeDocument/2006/relationships/customXml" Target="../ink/ink559.xml"/><Relationship Id="rId95" Type="http://schemas.openxmlformats.org/officeDocument/2006/relationships/image" Target="../media/image294.png"/><Relationship Id="rId160" Type="http://schemas.openxmlformats.org/officeDocument/2006/relationships/image" Target="../media/image326.png"/><Relationship Id="rId216" Type="http://schemas.openxmlformats.org/officeDocument/2006/relationships/image" Target="../media/image354.png"/><Relationship Id="rId423" Type="http://schemas.openxmlformats.org/officeDocument/2006/relationships/customXml" Target="../ink/ink459.xml"/><Relationship Id="rId258" Type="http://schemas.openxmlformats.org/officeDocument/2006/relationships/image" Target="../media/image375.png"/><Relationship Id="rId465" Type="http://schemas.openxmlformats.org/officeDocument/2006/relationships/customXml" Target="../ink/ink480.xml"/><Relationship Id="rId630" Type="http://schemas.openxmlformats.org/officeDocument/2006/relationships/image" Target="../media/image559.png"/><Relationship Id="rId672" Type="http://schemas.openxmlformats.org/officeDocument/2006/relationships/customXml" Target="../ink/ink586.xml"/><Relationship Id="rId22" Type="http://schemas.openxmlformats.org/officeDocument/2006/relationships/customXml" Target="../ink/ink258.xml"/><Relationship Id="rId64" Type="http://schemas.openxmlformats.org/officeDocument/2006/relationships/customXml" Target="../ink/ink279.xml"/><Relationship Id="rId118" Type="http://schemas.openxmlformats.org/officeDocument/2006/relationships/customXml" Target="../ink/ink306.xml"/><Relationship Id="rId325" Type="http://schemas.openxmlformats.org/officeDocument/2006/relationships/customXml" Target="../ink/ink410.xml"/><Relationship Id="rId367" Type="http://schemas.openxmlformats.org/officeDocument/2006/relationships/customXml" Target="../ink/ink431.xml"/><Relationship Id="rId532" Type="http://schemas.openxmlformats.org/officeDocument/2006/relationships/customXml" Target="../ink/ink515.xml"/><Relationship Id="rId574" Type="http://schemas.openxmlformats.org/officeDocument/2006/relationships/image" Target="../media/image531.png"/><Relationship Id="rId171" Type="http://schemas.openxmlformats.org/officeDocument/2006/relationships/customXml" Target="../ink/ink333.xml"/><Relationship Id="rId227" Type="http://schemas.openxmlformats.org/officeDocument/2006/relationships/customXml" Target="../ink/ink361.xml"/><Relationship Id="rId269" Type="http://schemas.openxmlformats.org/officeDocument/2006/relationships/customXml" Target="../ink/ink382.xml"/><Relationship Id="rId434" Type="http://schemas.openxmlformats.org/officeDocument/2006/relationships/image" Target="../media/image463.png"/><Relationship Id="rId476" Type="http://schemas.openxmlformats.org/officeDocument/2006/relationships/image" Target="../media/image484.png"/><Relationship Id="rId641" Type="http://schemas.openxmlformats.org/officeDocument/2006/relationships/customXml" Target="../ink/ink570.xml"/><Relationship Id="rId683" Type="http://schemas.openxmlformats.org/officeDocument/2006/relationships/image" Target="../media/image585.png"/><Relationship Id="rId33" Type="http://schemas.openxmlformats.org/officeDocument/2006/relationships/image" Target="../media/image263.png"/><Relationship Id="rId129" Type="http://schemas.openxmlformats.org/officeDocument/2006/relationships/image" Target="../media/image311.png"/><Relationship Id="rId280" Type="http://schemas.openxmlformats.org/officeDocument/2006/relationships/image" Target="../media/image386.png"/><Relationship Id="rId336" Type="http://schemas.openxmlformats.org/officeDocument/2006/relationships/image" Target="../media/image414.png"/><Relationship Id="rId501" Type="http://schemas.openxmlformats.org/officeDocument/2006/relationships/image" Target="../media/image496.png"/><Relationship Id="rId543" Type="http://schemas.openxmlformats.org/officeDocument/2006/relationships/image" Target="../media/image516.png"/><Relationship Id="rId75" Type="http://schemas.openxmlformats.org/officeDocument/2006/relationships/image" Target="../media/image284.png"/><Relationship Id="rId140" Type="http://schemas.openxmlformats.org/officeDocument/2006/relationships/customXml" Target="../ink/ink317.xml"/><Relationship Id="rId182" Type="http://schemas.openxmlformats.org/officeDocument/2006/relationships/image" Target="../media/image337.png"/><Relationship Id="rId378" Type="http://schemas.openxmlformats.org/officeDocument/2006/relationships/image" Target="../media/image435.png"/><Relationship Id="rId403" Type="http://schemas.openxmlformats.org/officeDocument/2006/relationships/customXml" Target="../ink/ink449.xml"/><Relationship Id="rId585" Type="http://schemas.openxmlformats.org/officeDocument/2006/relationships/customXml" Target="../ink/ink542.xml"/><Relationship Id="rId6" Type="http://schemas.openxmlformats.org/officeDocument/2006/relationships/image" Target="../media/image249.png"/><Relationship Id="rId238" Type="http://schemas.openxmlformats.org/officeDocument/2006/relationships/image" Target="../media/image365.png"/><Relationship Id="rId445" Type="http://schemas.openxmlformats.org/officeDocument/2006/relationships/customXml" Target="../ink/ink470.xml"/><Relationship Id="rId487" Type="http://schemas.openxmlformats.org/officeDocument/2006/relationships/image" Target="../media/image489.png"/><Relationship Id="rId610" Type="http://schemas.openxmlformats.org/officeDocument/2006/relationships/image" Target="../media/image549.png"/><Relationship Id="rId652" Type="http://schemas.openxmlformats.org/officeDocument/2006/relationships/customXml" Target="../ink/ink576.xml"/><Relationship Id="rId694" Type="http://schemas.openxmlformats.org/officeDocument/2006/relationships/customXml" Target="../ink/ink597.xml"/><Relationship Id="rId708" Type="http://schemas.openxmlformats.org/officeDocument/2006/relationships/customXml" Target="../ink/ink604.xml"/><Relationship Id="rId291" Type="http://schemas.openxmlformats.org/officeDocument/2006/relationships/customXml" Target="../ink/ink393.xml"/><Relationship Id="rId305" Type="http://schemas.openxmlformats.org/officeDocument/2006/relationships/customXml" Target="../ink/ink400.xml"/><Relationship Id="rId347" Type="http://schemas.openxmlformats.org/officeDocument/2006/relationships/customXml" Target="../ink/ink421.xml"/><Relationship Id="rId512" Type="http://schemas.openxmlformats.org/officeDocument/2006/relationships/image" Target="../media/image501.png"/><Relationship Id="rId44" Type="http://schemas.openxmlformats.org/officeDocument/2006/relationships/customXml" Target="../ink/ink269.xml"/><Relationship Id="rId86" Type="http://schemas.openxmlformats.org/officeDocument/2006/relationships/customXml" Target="../ink/ink290.xml"/><Relationship Id="rId151" Type="http://schemas.openxmlformats.org/officeDocument/2006/relationships/customXml" Target="../ink/ink323.xml"/><Relationship Id="rId389" Type="http://schemas.openxmlformats.org/officeDocument/2006/relationships/customXml" Target="../ink/ink442.xml"/><Relationship Id="rId554" Type="http://schemas.openxmlformats.org/officeDocument/2006/relationships/image" Target="../media/image521.png"/><Relationship Id="rId596" Type="http://schemas.openxmlformats.org/officeDocument/2006/relationships/image" Target="../media/image542.png"/><Relationship Id="rId193" Type="http://schemas.openxmlformats.org/officeDocument/2006/relationships/customXml" Target="../ink/ink344.xml"/><Relationship Id="rId207" Type="http://schemas.openxmlformats.org/officeDocument/2006/relationships/customXml" Target="../ink/ink351.xml"/><Relationship Id="rId249" Type="http://schemas.openxmlformats.org/officeDocument/2006/relationships/customXml" Target="../ink/ink372.xml"/><Relationship Id="rId414" Type="http://schemas.openxmlformats.org/officeDocument/2006/relationships/image" Target="../media/image453.png"/><Relationship Id="rId456" Type="http://schemas.openxmlformats.org/officeDocument/2006/relationships/image" Target="../media/image474.png"/><Relationship Id="rId498" Type="http://schemas.openxmlformats.org/officeDocument/2006/relationships/customXml" Target="../ink/ink497.xml"/><Relationship Id="rId621" Type="http://schemas.openxmlformats.org/officeDocument/2006/relationships/customXml" Target="../ink/ink560.xml"/><Relationship Id="rId663" Type="http://schemas.openxmlformats.org/officeDocument/2006/relationships/image" Target="../media/image575.png"/><Relationship Id="rId13" Type="http://schemas.openxmlformats.org/officeDocument/2006/relationships/customXml" Target="../ink/ink254.xml"/><Relationship Id="rId109" Type="http://schemas.openxmlformats.org/officeDocument/2006/relationships/image" Target="../media/image301.png"/><Relationship Id="rId260" Type="http://schemas.openxmlformats.org/officeDocument/2006/relationships/image" Target="../media/image376.png"/><Relationship Id="rId316" Type="http://schemas.openxmlformats.org/officeDocument/2006/relationships/image" Target="../media/image404.png"/><Relationship Id="rId523" Type="http://schemas.openxmlformats.org/officeDocument/2006/relationships/customXml" Target="../ink/ink510.xml"/><Relationship Id="rId719" Type="http://schemas.openxmlformats.org/officeDocument/2006/relationships/image" Target="../media/image603.png"/><Relationship Id="rId55" Type="http://schemas.openxmlformats.org/officeDocument/2006/relationships/image" Target="../media/image274.png"/><Relationship Id="rId97" Type="http://schemas.openxmlformats.org/officeDocument/2006/relationships/image" Target="../media/image295.png"/><Relationship Id="rId120" Type="http://schemas.openxmlformats.org/officeDocument/2006/relationships/customXml" Target="../ink/ink307.xml"/><Relationship Id="rId358" Type="http://schemas.openxmlformats.org/officeDocument/2006/relationships/image" Target="../media/image425.png"/><Relationship Id="rId565" Type="http://schemas.openxmlformats.org/officeDocument/2006/relationships/customXml" Target="../ink/ink532.xml"/><Relationship Id="rId162" Type="http://schemas.openxmlformats.org/officeDocument/2006/relationships/image" Target="../media/image327.png"/><Relationship Id="rId218" Type="http://schemas.openxmlformats.org/officeDocument/2006/relationships/image" Target="../media/image355.png"/><Relationship Id="rId425" Type="http://schemas.openxmlformats.org/officeDocument/2006/relationships/customXml" Target="../ink/ink460.xml"/><Relationship Id="rId467" Type="http://schemas.openxmlformats.org/officeDocument/2006/relationships/customXml" Target="../ink/ink481.xml"/><Relationship Id="rId632" Type="http://schemas.openxmlformats.org/officeDocument/2006/relationships/image" Target="../media/image560.png"/><Relationship Id="rId271" Type="http://schemas.openxmlformats.org/officeDocument/2006/relationships/customXml" Target="../ink/ink383.xml"/><Relationship Id="rId674" Type="http://schemas.openxmlformats.org/officeDocument/2006/relationships/customXml" Target="../ink/ink587.xml"/><Relationship Id="rId24" Type="http://schemas.openxmlformats.org/officeDocument/2006/relationships/customXml" Target="../ink/ink259.xml"/><Relationship Id="rId66" Type="http://schemas.openxmlformats.org/officeDocument/2006/relationships/customXml" Target="../ink/ink280.xml"/><Relationship Id="rId131" Type="http://schemas.openxmlformats.org/officeDocument/2006/relationships/image" Target="../media/image312.png"/><Relationship Id="rId327" Type="http://schemas.openxmlformats.org/officeDocument/2006/relationships/customXml" Target="../ink/ink411.xml"/><Relationship Id="rId369" Type="http://schemas.openxmlformats.org/officeDocument/2006/relationships/customXml" Target="../ink/ink432.xml"/><Relationship Id="rId534" Type="http://schemas.openxmlformats.org/officeDocument/2006/relationships/customXml" Target="../ink/ink516.xml"/><Relationship Id="rId576" Type="http://schemas.openxmlformats.org/officeDocument/2006/relationships/image" Target="../media/image532.png"/><Relationship Id="rId173" Type="http://schemas.openxmlformats.org/officeDocument/2006/relationships/customXml" Target="../ink/ink334.xml"/><Relationship Id="rId229" Type="http://schemas.openxmlformats.org/officeDocument/2006/relationships/customXml" Target="../ink/ink362.xml"/><Relationship Id="rId380" Type="http://schemas.openxmlformats.org/officeDocument/2006/relationships/image" Target="../media/image436.png"/><Relationship Id="rId436" Type="http://schemas.openxmlformats.org/officeDocument/2006/relationships/image" Target="../media/image464.png"/><Relationship Id="rId601" Type="http://schemas.openxmlformats.org/officeDocument/2006/relationships/customXml" Target="../ink/ink550.xml"/><Relationship Id="rId643" Type="http://schemas.openxmlformats.org/officeDocument/2006/relationships/customXml" Target="../ink/ink571.xml"/><Relationship Id="rId240" Type="http://schemas.openxmlformats.org/officeDocument/2006/relationships/image" Target="../media/image366.png"/><Relationship Id="rId478" Type="http://schemas.openxmlformats.org/officeDocument/2006/relationships/image" Target="../media/image485.png"/><Relationship Id="rId685" Type="http://schemas.openxmlformats.org/officeDocument/2006/relationships/image" Target="../media/image586.png"/><Relationship Id="rId35" Type="http://schemas.openxmlformats.org/officeDocument/2006/relationships/image" Target="../media/image264.png"/><Relationship Id="rId77" Type="http://schemas.openxmlformats.org/officeDocument/2006/relationships/image" Target="../media/image285.png"/><Relationship Id="rId100" Type="http://schemas.openxmlformats.org/officeDocument/2006/relationships/customXml" Target="../ink/ink297.xml"/><Relationship Id="rId282" Type="http://schemas.openxmlformats.org/officeDocument/2006/relationships/image" Target="../media/image387.png"/><Relationship Id="rId338" Type="http://schemas.openxmlformats.org/officeDocument/2006/relationships/image" Target="../media/image415.png"/><Relationship Id="rId503" Type="http://schemas.openxmlformats.org/officeDocument/2006/relationships/image" Target="../media/image497.png"/><Relationship Id="rId545" Type="http://schemas.openxmlformats.org/officeDocument/2006/relationships/image" Target="../media/image517.png"/><Relationship Id="rId587" Type="http://schemas.openxmlformats.org/officeDocument/2006/relationships/customXml" Target="../ink/ink543.xml"/><Relationship Id="rId710" Type="http://schemas.openxmlformats.org/officeDocument/2006/relationships/customXml" Target="../ink/ink605.xml"/><Relationship Id="rId8" Type="http://schemas.openxmlformats.org/officeDocument/2006/relationships/image" Target="../media/image250.png"/><Relationship Id="rId142" Type="http://schemas.openxmlformats.org/officeDocument/2006/relationships/customXml" Target="../ink/ink318.xml"/><Relationship Id="rId184" Type="http://schemas.openxmlformats.org/officeDocument/2006/relationships/image" Target="../media/image338.png"/><Relationship Id="rId391" Type="http://schemas.openxmlformats.org/officeDocument/2006/relationships/customXml" Target="../ink/ink443.xml"/><Relationship Id="rId405" Type="http://schemas.openxmlformats.org/officeDocument/2006/relationships/customXml" Target="../ink/ink450.xml"/><Relationship Id="rId447" Type="http://schemas.openxmlformats.org/officeDocument/2006/relationships/customXml" Target="../ink/ink471.xml"/><Relationship Id="rId612" Type="http://schemas.openxmlformats.org/officeDocument/2006/relationships/image" Target="../media/image550.png"/><Relationship Id="rId251" Type="http://schemas.openxmlformats.org/officeDocument/2006/relationships/customXml" Target="../ink/ink373.xml"/><Relationship Id="rId489" Type="http://schemas.openxmlformats.org/officeDocument/2006/relationships/image" Target="../media/image490.png"/><Relationship Id="rId654" Type="http://schemas.openxmlformats.org/officeDocument/2006/relationships/customXml" Target="../ink/ink577.xml"/><Relationship Id="rId696" Type="http://schemas.openxmlformats.org/officeDocument/2006/relationships/customXml" Target="../ink/ink598.xml"/><Relationship Id="rId46" Type="http://schemas.openxmlformats.org/officeDocument/2006/relationships/customXml" Target="../ink/ink270.xml"/><Relationship Id="rId293" Type="http://schemas.openxmlformats.org/officeDocument/2006/relationships/customXml" Target="../ink/ink394.xml"/><Relationship Id="rId307" Type="http://schemas.openxmlformats.org/officeDocument/2006/relationships/customXml" Target="../ink/ink401.xml"/><Relationship Id="rId349" Type="http://schemas.openxmlformats.org/officeDocument/2006/relationships/customXml" Target="../ink/ink422.xml"/><Relationship Id="rId514" Type="http://schemas.openxmlformats.org/officeDocument/2006/relationships/image" Target="../media/image502.png"/><Relationship Id="rId556" Type="http://schemas.openxmlformats.org/officeDocument/2006/relationships/image" Target="../media/image522.png"/><Relationship Id="rId721" Type="http://schemas.openxmlformats.org/officeDocument/2006/relationships/image" Target="../media/image604.png"/><Relationship Id="rId88" Type="http://schemas.openxmlformats.org/officeDocument/2006/relationships/customXml" Target="../ink/ink291.xml"/><Relationship Id="rId111" Type="http://schemas.openxmlformats.org/officeDocument/2006/relationships/image" Target="../media/image302.png"/><Relationship Id="rId153" Type="http://schemas.openxmlformats.org/officeDocument/2006/relationships/customXml" Target="../ink/ink324.xml"/><Relationship Id="rId195" Type="http://schemas.openxmlformats.org/officeDocument/2006/relationships/customXml" Target="../ink/ink345.xml"/><Relationship Id="rId209" Type="http://schemas.openxmlformats.org/officeDocument/2006/relationships/customXml" Target="../ink/ink352.xml"/><Relationship Id="rId360" Type="http://schemas.openxmlformats.org/officeDocument/2006/relationships/image" Target="../media/image426.png"/><Relationship Id="rId416" Type="http://schemas.openxmlformats.org/officeDocument/2006/relationships/image" Target="../media/image454.png"/><Relationship Id="rId598" Type="http://schemas.openxmlformats.org/officeDocument/2006/relationships/image" Target="../media/image543.png"/><Relationship Id="rId220" Type="http://schemas.openxmlformats.org/officeDocument/2006/relationships/image" Target="../media/image356.png"/><Relationship Id="rId458" Type="http://schemas.openxmlformats.org/officeDocument/2006/relationships/image" Target="../media/image475.png"/><Relationship Id="rId623" Type="http://schemas.openxmlformats.org/officeDocument/2006/relationships/customXml" Target="../ink/ink561.xml"/><Relationship Id="rId665" Type="http://schemas.openxmlformats.org/officeDocument/2006/relationships/image" Target="../media/image576.png"/><Relationship Id="rId15" Type="http://schemas.openxmlformats.org/officeDocument/2006/relationships/image" Target="../media/image249.emf"/><Relationship Id="rId57" Type="http://schemas.openxmlformats.org/officeDocument/2006/relationships/image" Target="../media/image275.png"/><Relationship Id="rId262" Type="http://schemas.openxmlformats.org/officeDocument/2006/relationships/image" Target="../media/image377.png"/><Relationship Id="rId318" Type="http://schemas.openxmlformats.org/officeDocument/2006/relationships/image" Target="../media/image405.png"/><Relationship Id="rId525" Type="http://schemas.openxmlformats.org/officeDocument/2006/relationships/customXml" Target="../ink/ink511.xml"/><Relationship Id="rId567" Type="http://schemas.openxmlformats.org/officeDocument/2006/relationships/customXml" Target="../ink/ink533.xml"/><Relationship Id="rId99" Type="http://schemas.openxmlformats.org/officeDocument/2006/relationships/image" Target="../media/image296.png"/><Relationship Id="rId122" Type="http://schemas.openxmlformats.org/officeDocument/2006/relationships/customXml" Target="../ink/ink308.xml"/><Relationship Id="rId164" Type="http://schemas.openxmlformats.org/officeDocument/2006/relationships/image" Target="../media/image328.png"/><Relationship Id="rId371" Type="http://schemas.openxmlformats.org/officeDocument/2006/relationships/customXml" Target="../ink/ink433.xml"/><Relationship Id="rId427" Type="http://schemas.openxmlformats.org/officeDocument/2006/relationships/customXml" Target="../ink/ink461.xml"/><Relationship Id="rId469" Type="http://schemas.openxmlformats.org/officeDocument/2006/relationships/customXml" Target="../ink/ink482.xml"/><Relationship Id="rId634" Type="http://schemas.openxmlformats.org/officeDocument/2006/relationships/image" Target="../media/image561.png"/><Relationship Id="rId676" Type="http://schemas.openxmlformats.org/officeDocument/2006/relationships/customXml" Target="../ink/ink588.xml"/><Relationship Id="rId26" Type="http://schemas.openxmlformats.org/officeDocument/2006/relationships/customXml" Target="../ink/ink260.xml"/><Relationship Id="rId231" Type="http://schemas.openxmlformats.org/officeDocument/2006/relationships/customXml" Target="../ink/ink363.xml"/><Relationship Id="rId273" Type="http://schemas.openxmlformats.org/officeDocument/2006/relationships/customXml" Target="../ink/ink384.xml"/><Relationship Id="rId329" Type="http://schemas.openxmlformats.org/officeDocument/2006/relationships/customXml" Target="../ink/ink412.xml"/><Relationship Id="rId480" Type="http://schemas.openxmlformats.org/officeDocument/2006/relationships/customXml" Target="../ink/ink488.xml"/><Relationship Id="rId536" Type="http://schemas.openxmlformats.org/officeDocument/2006/relationships/customXml" Target="../ink/ink517.xml"/><Relationship Id="rId701" Type="http://schemas.openxmlformats.org/officeDocument/2006/relationships/image" Target="../media/image594.png"/><Relationship Id="rId68" Type="http://schemas.openxmlformats.org/officeDocument/2006/relationships/customXml" Target="../ink/ink281.xml"/><Relationship Id="rId133" Type="http://schemas.openxmlformats.org/officeDocument/2006/relationships/image" Target="../media/image313.png"/><Relationship Id="rId175" Type="http://schemas.openxmlformats.org/officeDocument/2006/relationships/customXml" Target="../ink/ink335.xml"/><Relationship Id="rId340" Type="http://schemas.openxmlformats.org/officeDocument/2006/relationships/image" Target="../media/image416.png"/><Relationship Id="rId578" Type="http://schemas.openxmlformats.org/officeDocument/2006/relationships/image" Target="../media/image533.png"/><Relationship Id="rId200" Type="http://schemas.openxmlformats.org/officeDocument/2006/relationships/image" Target="../media/image346.png"/><Relationship Id="rId382" Type="http://schemas.openxmlformats.org/officeDocument/2006/relationships/image" Target="../media/image437.png"/><Relationship Id="rId438" Type="http://schemas.openxmlformats.org/officeDocument/2006/relationships/image" Target="../media/image465.png"/><Relationship Id="rId603" Type="http://schemas.openxmlformats.org/officeDocument/2006/relationships/customXml" Target="../ink/ink551.xml"/><Relationship Id="rId645" Type="http://schemas.openxmlformats.org/officeDocument/2006/relationships/image" Target="../media/image566.png"/><Relationship Id="rId687" Type="http://schemas.openxmlformats.org/officeDocument/2006/relationships/image" Target="../media/image587.png"/><Relationship Id="rId242" Type="http://schemas.openxmlformats.org/officeDocument/2006/relationships/image" Target="../media/image367.png"/><Relationship Id="rId284" Type="http://schemas.openxmlformats.org/officeDocument/2006/relationships/image" Target="../media/image388.png"/><Relationship Id="rId491" Type="http://schemas.openxmlformats.org/officeDocument/2006/relationships/image" Target="../media/image491.png"/><Relationship Id="rId505" Type="http://schemas.openxmlformats.org/officeDocument/2006/relationships/image" Target="../media/image498.png"/><Relationship Id="rId712" Type="http://schemas.openxmlformats.org/officeDocument/2006/relationships/customXml" Target="../ink/ink606.xml"/><Relationship Id="rId37" Type="http://schemas.openxmlformats.org/officeDocument/2006/relationships/image" Target="../media/image265.png"/><Relationship Id="rId79" Type="http://schemas.openxmlformats.org/officeDocument/2006/relationships/image" Target="../media/image286.png"/><Relationship Id="rId102" Type="http://schemas.openxmlformats.org/officeDocument/2006/relationships/customXml" Target="../ink/ink298.xml"/><Relationship Id="rId144" Type="http://schemas.openxmlformats.org/officeDocument/2006/relationships/customXml" Target="../ink/ink319.xml"/><Relationship Id="rId547" Type="http://schemas.openxmlformats.org/officeDocument/2006/relationships/customXml" Target="../ink/ink523.xml"/><Relationship Id="rId589" Type="http://schemas.openxmlformats.org/officeDocument/2006/relationships/customXml" Target="../ink/ink544.xml"/><Relationship Id="rId90" Type="http://schemas.openxmlformats.org/officeDocument/2006/relationships/customXml" Target="../ink/ink292.xml"/><Relationship Id="rId186" Type="http://schemas.openxmlformats.org/officeDocument/2006/relationships/image" Target="../media/image339.png"/><Relationship Id="rId351" Type="http://schemas.openxmlformats.org/officeDocument/2006/relationships/customXml" Target="../ink/ink423.xml"/><Relationship Id="rId393" Type="http://schemas.openxmlformats.org/officeDocument/2006/relationships/customXml" Target="../ink/ink444.xml"/><Relationship Id="rId407" Type="http://schemas.openxmlformats.org/officeDocument/2006/relationships/customXml" Target="../ink/ink451.xml"/><Relationship Id="rId449" Type="http://schemas.openxmlformats.org/officeDocument/2006/relationships/customXml" Target="../ink/ink472.xml"/><Relationship Id="rId614" Type="http://schemas.openxmlformats.org/officeDocument/2006/relationships/image" Target="../media/image551.png"/><Relationship Id="rId656" Type="http://schemas.openxmlformats.org/officeDocument/2006/relationships/customXml" Target="../ink/ink578.xml"/><Relationship Id="rId211" Type="http://schemas.openxmlformats.org/officeDocument/2006/relationships/customXml" Target="../ink/ink353.xml"/><Relationship Id="rId253" Type="http://schemas.openxmlformats.org/officeDocument/2006/relationships/customXml" Target="../ink/ink374.xml"/><Relationship Id="rId295" Type="http://schemas.openxmlformats.org/officeDocument/2006/relationships/customXml" Target="../ink/ink395.xml"/><Relationship Id="rId309" Type="http://schemas.openxmlformats.org/officeDocument/2006/relationships/customXml" Target="../ink/ink402.xml"/><Relationship Id="rId460" Type="http://schemas.openxmlformats.org/officeDocument/2006/relationships/image" Target="../media/image476.png"/><Relationship Id="rId516" Type="http://schemas.openxmlformats.org/officeDocument/2006/relationships/image" Target="../media/image503.png"/><Relationship Id="rId698" Type="http://schemas.openxmlformats.org/officeDocument/2006/relationships/customXml" Target="../ink/ink599.xml"/><Relationship Id="rId48" Type="http://schemas.openxmlformats.org/officeDocument/2006/relationships/customXml" Target="../ink/ink271.xml"/><Relationship Id="rId113" Type="http://schemas.openxmlformats.org/officeDocument/2006/relationships/image" Target="../media/image303.png"/><Relationship Id="rId320" Type="http://schemas.openxmlformats.org/officeDocument/2006/relationships/image" Target="../media/image406.png"/><Relationship Id="rId558" Type="http://schemas.openxmlformats.org/officeDocument/2006/relationships/image" Target="../media/image523.png"/><Relationship Id="rId723" Type="http://schemas.openxmlformats.org/officeDocument/2006/relationships/image" Target="../media/image605.png"/><Relationship Id="rId155" Type="http://schemas.openxmlformats.org/officeDocument/2006/relationships/customXml" Target="../ink/ink325.xml"/><Relationship Id="rId197" Type="http://schemas.openxmlformats.org/officeDocument/2006/relationships/customXml" Target="../ink/ink346.xml"/><Relationship Id="rId362" Type="http://schemas.openxmlformats.org/officeDocument/2006/relationships/image" Target="../media/image427.png"/><Relationship Id="rId418" Type="http://schemas.openxmlformats.org/officeDocument/2006/relationships/image" Target="../media/image455.png"/><Relationship Id="rId625" Type="http://schemas.openxmlformats.org/officeDocument/2006/relationships/customXml" Target="../ink/ink562.xml"/><Relationship Id="rId222" Type="http://schemas.openxmlformats.org/officeDocument/2006/relationships/image" Target="../media/image357.png"/><Relationship Id="rId264" Type="http://schemas.openxmlformats.org/officeDocument/2006/relationships/image" Target="../media/image378.png"/><Relationship Id="rId471" Type="http://schemas.openxmlformats.org/officeDocument/2006/relationships/customXml" Target="../ink/ink483.xml"/><Relationship Id="rId667" Type="http://schemas.openxmlformats.org/officeDocument/2006/relationships/image" Target="../media/image577.png"/><Relationship Id="rId17" Type="http://schemas.openxmlformats.org/officeDocument/2006/relationships/image" Target="../media/image255.png"/><Relationship Id="rId59" Type="http://schemas.openxmlformats.org/officeDocument/2006/relationships/image" Target="../media/image276.png"/><Relationship Id="rId124" Type="http://schemas.openxmlformats.org/officeDocument/2006/relationships/customXml" Target="../ink/ink309.xml"/><Relationship Id="rId527" Type="http://schemas.openxmlformats.org/officeDocument/2006/relationships/customXml" Target="../ink/ink512.xml"/><Relationship Id="rId569" Type="http://schemas.openxmlformats.org/officeDocument/2006/relationships/customXml" Target="../ink/ink534.xml"/><Relationship Id="rId70" Type="http://schemas.openxmlformats.org/officeDocument/2006/relationships/customXml" Target="../ink/ink282.xml"/><Relationship Id="rId166" Type="http://schemas.openxmlformats.org/officeDocument/2006/relationships/image" Target="../media/image329.png"/><Relationship Id="rId331" Type="http://schemas.openxmlformats.org/officeDocument/2006/relationships/customXml" Target="../ink/ink413.xml"/><Relationship Id="rId373" Type="http://schemas.openxmlformats.org/officeDocument/2006/relationships/customXml" Target="../ink/ink434.xml"/><Relationship Id="rId429" Type="http://schemas.openxmlformats.org/officeDocument/2006/relationships/customXml" Target="../ink/ink462.xml"/><Relationship Id="rId580" Type="http://schemas.openxmlformats.org/officeDocument/2006/relationships/image" Target="../media/image534.png"/><Relationship Id="rId636" Type="http://schemas.openxmlformats.org/officeDocument/2006/relationships/image" Target="../media/image562.png"/><Relationship Id="rId1" Type="http://schemas.openxmlformats.org/officeDocument/2006/relationships/slideLayout" Target="../slideLayouts/slideLayout7.xml"/><Relationship Id="rId233" Type="http://schemas.openxmlformats.org/officeDocument/2006/relationships/customXml" Target="../ink/ink364.xml"/><Relationship Id="rId440" Type="http://schemas.openxmlformats.org/officeDocument/2006/relationships/image" Target="../media/image466.png"/><Relationship Id="rId678" Type="http://schemas.openxmlformats.org/officeDocument/2006/relationships/customXml" Target="../ink/ink589.xml"/><Relationship Id="rId28" Type="http://schemas.openxmlformats.org/officeDocument/2006/relationships/customXml" Target="../ink/ink261.xml"/><Relationship Id="rId275" Type="http://schemas.openxmlformats.org/officeDocument/2006/relationships/customXml" Target="../ink/ink385.xml"/><Relationship Id="rId300" Type="http://schemas.openxmlformats.org/officeDocument/2006/relationships/image" Target="../media/image396.png"/><Relationship Id="rId482" Type="http://schemas.openxmlformats.org/officeDocument/2006/relationships/customXml" Target="../ink/ink489.xml"/><Relationship Id="rId538" Type="http://schemas.openxmlformats.org/officeDocument/2006/relationships/customXml" Target="../ink/ink518.xml"/><Relationship Id="rId703" Type="http://schemas.openxmlformats.org/officeDocument/2006/relationships/image" Target="../media/image595.png"/><Relationship Id="rId81" Type="http://schemas.openxmlformats.org/officeDocument/2006/relationships/image" Target="../media/image287.png"/><Relationship Id="rId135" Type="http://schemas.openxmlformats.org/officeDocument/2006/relationships/image" Target="../media/image314.png"/><Relationship Id="rId177" Type="http://schemas.openxmlformats.org/officeDocument/2006/relationships/customXml" Target="../ink/ink336.xml"/><Relationship Id="rId342" Type="http://schemas.openxmlformats.org/officeDocument/2006/relationships/image" Target="../media/image417.png"/><Relationship Id="rId384" Type="http://schemas.openxmlformats.org/officeDocument/2006/relationships/image" Target="../media/image438.png"/><Relationship Id="rId591" Type="http://schemas.openxmlformats.org/officeDocument/2006/relationships/customXml" Target="../ink/ink545.xml"/><Relationship Id="rId605" Type="http://schemas.openxmlformats.org/officeDocument/2006/relationships/customXml" Target="../ink/ink552.xml"/><Relationship Id="rId202" Type="http://schemas.openxmlformats.org/officeDocument/2006/relationships/image" Target="../media/image347.png"/><Relationship Id="rId244" Type="http://schemas.openxmlformats.org/officeDocument/2006/relationships/image" Target="../media/image368.png"/><Relationship Id="rId647" Type="http://schemas.openxmlformats.org/officeDocument/2006/relationships/image" Target="../media/image567.png"/><Relationship Id="rId689" Type="http://schemas.openxmlformats.org/officeDocument/2006/relationships/image" Target="../media/image588.png"/><Relationship Id="rId39" Type="http://schemas.openxmlformats.org/officeDocument/2006/relationships/image" Target="../media/image266.png"/><Relationship Id="rId286" Type="http://schemas.openxmlformats.org/officeDocument/2006/relationships/image" Target="../media/image389.png"/><Relationship Id="rId451" Type="http://schemas.openxmlformats.org/officeDocument/2006/relationships/customXml" Target="../ink/ink473.xml"/><Relationship Id="rId493" Type="http://schemas.openxmlformats.org/officeDocument/2006/relationships/image" Target="../media/image492.png"/><Relationship Id="rId507" Type="http://schemas.openxmlformats.org/officeDocument/2006/relationships/customXml" Target="../ink/ink502.xml"/><Relationship Id="rId549" Type="http://schemas.openxmlformats.org/officeDocument/2006/relationships/customXml" Target="../ink/ink524.xml"/><Relationship Id="rId714" Type="http://schemas.openxmlformats.org/officeDocument/2006/relationships/customXml" Target="../ink/ink607.xml"/><Relationship Id="rId50" Type="http://schemas.openxmlformats.org/officeDocument/2006/relationships/customXml" Target="../ink/ink272.xml"/><Relationship Id="rId104" Type="http://schemas.openxmlformats.org/officeDocument/2006/relationships/customXml" Target="../ink/ink299.xml"/><Relationship Id="rId146" Type="http://schemas.openxmlformats.org/officeDocument/2006/relationships/customXml" Target="../ink/ink320.xml"/><Relationship Id="rId188" Type="http://schemas.openxmlformats.org/officeDocument/2006/relationships/image" Target="../media/image340.png"/><Relationship Id="rId311" Type="http://schemas.openxmlformats.org/officeDocument/2006/relationships/customXml" Target="../ink/ink403.xml"/><Relationship Id="rId353" Type="http://schemas.openxmlformats.org/officeDocument/2006/relationships/customXml" Target="../ink/ink424.xml"/><Relationship Id="rId395" Type="http://schemas.openxmlformats.org/officeDocument/2006/relationships/customXml" Target="../ink/ink445.xml"/><Relationship Id="rId409" Type="http://schemas.openxmlformats.org/officeDocument/2006/relationships/customXml" Target="../ink/ink452.xml"/><Relationship Id="rId560" Type="http://schemas.openxmlformats.org/officeDocument/2006/relationships/image" Target="../media/image524.png"/><Relationship Id="rId92" Type="http://schemas.openxmlformats.org/officeDocument/2006/relationships/customXml" Target="../ink/ink293.xml"/><Relationship Id="rId213" Type="http://schemas.openxmlformats.org/officeDocument/2006/relationships/customXml" Target="../ink/ink354.xml"/><Relationship Id="rId420" Type="http://schemas.openxmlformats.org/officeDocument/2006/relationships/image" Target="../media/image456.png"/><Relationship Id="rId616" Type="http://schemas.openxmlformats.org/officeDocument/2006/relationships/image" Target="../media/image552.png"/><Relationship Id="rId658" Type="http://schemas.openxmlformats.org/officeDocument/2006/relationships/customXml" Target="../ink/ink579.xml"/><Relationship Id="rId255" Type="http://schemas.openxmlformats.org/officeDocument/2006/relationships/customXml" Target="../ink/ink375.xml"/><Relationship Id="rId297" Type="http://schemas.openxmlformats.org/officeDocument/2006/relationships/customXml" Target="../ink/ink396.xml"/><Relationship Id="rId462" Type="http://schemas.openxmlformats.org/officeDocument/2006/relationships/image" Target="../media/image477.png"/><Relationship Id="rId518" Type="http://schemas.openxmlformats.org/officeDocument/2006/relationships/image" Target="../media/image504.png"/><Relationship Id="rId725" Type="http://schemas.openxmlformats.org/officeDocument/2006/relationships/image" Target="../media/image606.png"/><Relationship Id="rId115" Type="http://schemas.openxmlformats.org/officeDocument/2006/relationships/image" Target="../media/image304.png"/><Relationship Id="rId157" Type="http://schemas.openxmlformats.org/officeDocument/2006/relationships/customXml" Target="../ink/ink326.xml"/><Relationship Id="rId322" Type="http://schemas.openxmlformats.org/officeDocument/2006/relationships/image" Target="../media/image407.png"/><Relationship Id="rId364" Type="http://schemas.openxmlformats.org/officeDocument/2006/relationships/image" Target="../media/image428.png"/><Relationship Id="rId61" Type="http://schemas.openxmlformats.org/officeDocument/2006/relationships/image" Target="../media/image277.png"/><Relationship Id="rId199" Type="http://schemas.openxmlformats.org/officeDocument/2006/relationships/customXml" Target="../ink/ink347.xml"/><Relationship Id="rId571" Type="http://schemas.openxmlformats.org/officeDocument/2006/relationships/customXml" Target="../ink/ink535.xml"/><Relationship Id="rId627" Type="http://schemas.openxmlformats.org/officeDocument/2006/relationships/customXml" Target="../ink/ink563.xml"/><Relationship Id="rId669" Type="http://schemas.openxmlformats.org/officeDocument/2006/relationships/image" Target="../media/image578.png"/><Relationship Id="rId19" Type="http://schemas.openxmlformats.org/officeDocument/2006/relationships/image" Target="../media/image256.png"/><Relationship Id="rId224" Type="http://schemas.openxmlformats.org/officeDocument/2006/relationships/image" Target="../media/image358.png"/><Relationship Id="rId266" Type="http://schemas.openxmlformats.org/officeDocument/2006/relationships/image" Target="../media/image379.png"/><Relationship Id="rId431" Type="http://schemas.openxmlformats.org/officeDocument/2006/relationships/customXml" Target="../ink/ink463.xml"/><Relationship Id="rId473" Type="http://schemas.openxmlformats.org/officeDocument/2006/relationships/customXml" Target="../ink/ink484.xml"/><Relationship Id="rId529" Type="http://schemas.openxmlformats.org/officeDocument/2006/relationships/customXml" Target="../ink/ink513.xml"/><Relationship Id="rId680" Type="http://schemas.openxmlformats.org/officeDocument/2006/relationships/customXml" Target="../ink/ink590.xml"/><Relationship Id="rId30" Type="http://schemas.openxmlformats.org/officeDocument/2006/relationships/customXml" Target="../ink/ink262.xml"/><Relationship Id="rId126" Type="http://schemas.openxmlformats.org/officeDocument/2006/relationships/customXml" Target="../ink/ink310.xml"/><Relationship Id="rId168" Type="http://schemas.openxmlformats.org/officeDocument/2006/relationships/image" Target="../media/image330.png"/><Relationship Id="rId333" Type="http://schemas.openxmlformats.org/officeDocument/2006/relationships/customXml" Target="../ink/ink414.xml"/><Relationship Id="rId540" Type="http://schemas.openxmlformats.org/officeDocument/2006/relationships/customXml" Target="../ink/ink519.xml"/><Relationship Id="rId72" Type="http://schemas.openxmlformats.org/officeDocument/2006/relationships/customXml" Target="../ink/ink283.xml"/><Relationship Id="rId375" Type="http://schemas.openxmlformats.org/officeDocument/2006/relationships/customXml" Target="../ink/ink435.xml"/><Relationship Id="rId582" Type="http://schemas.openxmlformats.org/officeDocument/2006/relationships/image" Target="../media/image535.png"/><Relationship Id="rId638" Type="http://schemas.openxmlformats.org/officeDocument/2006/relationships/image" Target="../media/image563.png"/><Relationship Id="rId3" Type="http://schemas.openxmlformats.org/officeDocument/2006/relationships/image" Target="../media/image247.png"/><Relationship Id="rId235" Type="http://schemas.openxmlformats.org/officeDocument/2006/relationships/customXml" Target="../ink/ink365.xml"/><Relationship Id="rId277" Type="http://schemas.openxmlformats.org/officeDocument/2006/relationships/customXml" Target="../ink/ink386.xml"/><Relationship Id="rId400" Type="http://schemas.openxmlformats.org/officeDocument/2006/relationships/image" Target="../media/image446.png"/><Relationship Id="rId442" Type="http://schemas.openxmlformats.org/officeDocument/2006/relationships/image" Target="../media/image467.png"/><Relationship Id="rId484" Type="http://schemas.openxmlformats.org/officeDocument/2006/relationships/customXml" Target="../ink/ink490.xml"/><Relationship Id="rId705" Type="http://schemas.openxmlformats.org/officeDocument/2006/relationships/image" Target="../media/image596.png"/><Relationship Id="rId137" Type="http://schemas.openxmlformats.org/officeDocument/2006/relationships/image" Target="../media/image315.png"/><Relationship Id="rId302" Type="http://schemas.openxmlformats.org/officeDocument/2006/relationships/image" Target="../media/image397.png"/><Relationship Id="rId344" Type="http://schemas.openxmlformats.org/officeDocument/2006/relationships/image" Target="../media/image418.png"/><Relationship Id="rId691" Type="http://schemas.openxmlformats.org/officeDocument/2006/relationships/image" Target="../media/image589.png"/><Relationship Id="rId41" Type="http://schemas.openxmlformats.org/officeDocument/2006/relationships/image" Target="../media/image267.png"/><Relationship Id="rId83" Type="http://schemas.openxmlformats.org/officeDocument/2006/relationships/image" Target="../media/image288.png"/><Relationship Id="rId179" Type="http://schemas.openxmlformats.org/officeDocument/2006/relationships/customXml" Target="../ink/ink337.xml"/><Relationship Id="rId386" Type="http://schemas.openxmlformats.org/officeDocument/2006/relationships/image" Target="../media/image439.png"/><Relationship Id="rId551" Type="http://schemas.openxmlformats.org/officeDocument/2006/relationships/customXml" Target="../ink/ink525.xml"/><Relationship Id="rId593" Type="http://schemas.openxmlformats.org/officeDocument/2006/relationships/customXml" Target="../ink/ink546.xml"/><Relationship Id="rId607" Type="http://schemas.openxmlformats.org/officeDocument/2006/relationships/customXml" Target="../ink/ink553.xml"/><Relationship Id="rId649" Type="http://schemas.openxmlformats.org/officeDocument/2006/relationships/image" Target="../media/image568.png"/><Relationship Id="rId190" Type="http://schemas.openxmlformats.org/officeDocument/2006/relationships/image" Target="../media/image341.png"/><Relationship Id="rId204" Type="http://schemas.openxmlformats.org/officeDocument/2006/relationships/image" Target="../media/image348.png"/><Relationship Id="rId246" Type="http://schemas.openxmlformats.org/officeDocument/2006/relationships/image" Target="../media/image369.png"/><Relationship Id="rId288" Type="http://schemas.openxmlformats.org/officeDocument/2006/relationships/image" Target="../media/image390.png"/><Relationship Id="rId411" Type="http://schemas.openxmlformats.org/officeDocument/2006/relationships/customXml" Target="../ink/ink453.xml"/><Relationship Id="rId453" Type="http://schemas.openxmlformats.org/officeDocument/2006/relationships/customXml" Target="../ink/ink474.xml"/><Relationship Id="rId509" Type="http://schemas.openxmlformats.org/officeDocument/2006/relationships/customXml" Target="../ink/ink503.xml"/><Relationship Id="rId660" Type="http://schemas.openxmlformats.org/officeDocument/2006/relationships/customXml" Target="../ink/ink580.xml"/><Relationship Id="rId106" Type="http://schemas.openxmlformats.org/officeDocument/2006/relationships/customXml" Target="../ink/ink300.xml"/><Relationship Id="rId313" Type="http://schemas.openxmlformats.org/officeDocument/2006/relationships/customXml" Target="../ink/ink404.xml"/><Relationship Id="rId495" Type="http://schemas.openxmlformats.org/officeDocument/2006/relationships/image" Target="../media/image493.png"/><Relationship Id="rId716" Type="http://schemas.openxmlformats.org/officeDocument/2006/relationships/customXml" Target="../ink/ink608.xml"/><Relationship Id="rId10" Type="http://schemas.openxmlformats.org/officeDocument/2006/relationships/image" Target="../media/image251.png"/><Relationship Id="rId52" Type="http://schemas.openxmlformats.org/officeDocument/2006/relationships/customXml" Target="../ink/ink273.xml"/><Relationship Id="rId94" Type="http://schemas.openxmlformats.org/officeDocument/2006/relationships/customXml" Target="../ink/ink294.xml"/><Relationship Id="rId148" Type="http://schemas.openxmlformats.org/officeDocument/2006/relationships/image" Target="../media/image320.png"/><Relationship Id="rId355" Type="http://schemas.openxmlformats.org/officeDocument/2006/relationships/customXml" Target="../ink/ink425.xml"/><Relationship Id="rId397" Type="http://schemas.openxmlformats.org/officeDocument/2006/relationships/customXml" Target="../ink/ink446.xml"/><Relationship Id="rId520" Type="http://schemas.openxmlformats.org/officeDocument/2006/relationships/image" Target="../media/image505.png"/><Relationship Id="rId562" Type="http://schemas.openxmlformats.org/officeDocument/2006/relationships/image" Target="../media/image525.png"/><Relationship Id="rId618" Type="http://schemas.openxmlformats.org/officeDocument/2006/relationships/image" Target="../media/image553.png"/><Relationship Id="rId215" Type="http://schemas.openxmlformats.org/officeDocument/2006/relationships/customXml" Target="../ink/ink355.xml"/><Relationship Id="rId257" Type="http://schemas.openxmlformats.org/officeDocument/2006/relationships/customXml" Target="../ink/ink376.xml"/><Relationship Id="rId422" Type="http://schemas.openxmlformats.org/officeDocument/2006/relationships/image" Target="../media/image457.png"/><Relationship Id="rId464" Type="http://schemas.openxmlformats.org/officeDocument/2006/relationships/image" Target="../media/image478.png"/><Relationship Id="rId299" Type="http://schemas.openxmlformats.org/officeDocument/2006/relationships/customXml" Target="../ink/ink397.xml"/><Relationship Id="rId727" Type="http://schemas.openxmlformats.org/officeDocument/2006/relationships/image" Target="../media/image607.png"/><Relationship Id="rId63" Type="http://schemas.openxmlformats.org/officeDocument/2006/relationships/image" Target="../media/image278.png"/><Relationship Id="rId159" Type="http://schemas.openxmlformats.org/officeDocument/2006/relationships/customXml" Target="../ink/ink327.xml"/><Relationship Id="rId366" Type="http://schemas.openxmlformats.org/officeDocument/2006/relationships/image" Target="../media/image429.png"/><Relationship Id="rId573" Type="http://schemas.openxmlformats.org/officeDocument/2006/relationships/customXml" Target="../ink/ink536.xml"/><Relationship Id="rId226" Type="http://schemas.openxmlformats.org/officeDocument/2006/relationships/image" Target="../media/image359.png"/><Relationship Id="rId433" Type="http://schemas.openxmlformats.org/officeDocument/2006/relationships/customXml" Target="../ink/ink464.xml"/><Relationship Id="rId640" Type="http://schemas.openxmlformats.org/officeDocument/2006/relationships/image" Target="../media/image564.png"/><Relationship Id="rId74" Type="http://schemas.openxmlformats.org/officeDocument/2006/relationships/customXml" Target="../ink/ink284.xml"/><Relationship Id="rId377" Type="http://schemas.openxmlformats.org/officeDocument/2006/relationships/customXml" Target="../ink/ink436.xml"/><Relationship Id="rId500" Type="http://schemas.openxmlformats.org/officeDocument/2006/relationships/customXml" Target="../ink/ink498.xml"/><Relationship Id="rId584" Type="http://schemas.openxmlformats.org/officeDocument/2006/relationships/image" Target="../media/image536.png"/><Relationship Id="rId5" Type="http://schemas.openxmlformats.org/officeDocument/2006/relationships/customXml" Target="../ink/ink250.xml"/><Relationship Id="rId237" Type="http://schemas.openxmlformats.org/officeDocument/2006/relationships/customXml" Target="../ink/ink366.xml"/><Relationship Id="rId444" Type="http://schemas.openxmlformats.org/officeDocument/2006/relationships/image" Target="../media/image468.png"/><Relationship Id="rId651" Type="http://schemas.openxmlformats.org/officeDocument/2006/relationships/image" Target="../media/image569.png"/><Relationship Id="rId290" Type="http://schemas.openxmlformats.org/officeDocument/2006/relationships/image" Target="../media/image391.png"/><Relationship Id="rId304" Type="http://schemas.openxmlformats.org/officeDocument/2006/relationships/image" Target="../media/image398.png"/><Relationship Id="rId388" Type="http://schemas.openxmlformats.org/officeDocument/2006/relationships/image" Target="../media/image440.png"/><Relationship Id="rId511" Type="http://schemas.openxmlformats.org/officeDocument/2006/relationships/customXml" Target="../ink/ink504.xml"/><Relationship Id="rId609" Type="http://schemas.openxmlformats.org/officeDocument/2006/relationships/customXml" Target="../ink/ink554.xml"/><Relationship Id="rId85" Type="http://schemas.openxmlformats.org/officeDocument/2006/relationships/image" Target="../media/image289.png"/><Relationship Id="rId150" Type="http://schemas.openxmlformats.org/officeDocument/2006/relationships/image" Target="../media/image321.png"/><Relationship Id="rId595" Type="http://schemas.openxmlformats.org/officeDocument/2006/relationships/customXml" Target="../ink/ink547.xml"/><Relationship Id="rId248" Type="http://schemas.openxmlformats.org/officeDocument/2006/relationships/image" Target="../media/image370.png"/><Relationship Id="rId455" Type="http://schemas.openxmlformats.org/officeDocument/2006/relationships/customXml" Target="../ink/ink475.xml"/><Relationship Id="rId662" Type="http://schemas.openxmlformats.org/officeDocument/2006/relationships/customXml" Target="../ink/ink581.xml"/><Relationship Id="rId12" Type="http://schemas.openxmlformats.org/officeDocument/2006/relationships/image" Target="../media/image252.png"/><Relationship Id="rId108" Type="http://schemas.openxmlformats.org/officeDocument/2006/relationships/customXml" Target="../ink/ink301.xml"/><Relationship Id="rId315" Type="http://schemas.openxmlformats.org/officeDocument/2006/relationships/customXml" Target="../ink/ink405.xml"/><Relationship Id="rId522" Type="http://schemas.openxmlformats.org/officeDocument/2006/relationships/image" Target="../media/image506.png"/><Relationship Id="rId96" Type="http://schemas.openxmlformats.org/officeDocument/2006/relationships/customXml" Target="../ink/ink295.xml"/><Relationship Id="rId161" Type="http://schemas.openxmlformats.org/officeDocument/2006/relationships/customXml" Target="../ink/ink328.xml"/><Relationship Id="rId399" Type="http://schemas.openxmlformats.org/officeDocument/2006/relationships/customXml" Target="../ink/ink447.xml"/><Relationship Id="rId259" Type="http://schemas.openxmlformats.org/officeDocument/2006/relationships/customXml" Target="../ink/ink377.xml"/><Relationship Id="rId466" Type="http://schemas.openxmlformats.org/officeDocument/2006/relationships/image" Target="../media/image479.png"/><Relationship Id="rId673" Type="http://schemas.openxmlformats.org/officeDocument/2006/relationships/image" Target="../media/image580.png"/><Relationship Id="rId23" Type="http://schemas.openxmlformats.org/officeDocument/2006/relationships/image" Target="../media/image258.png"/><Relationship Id="rId119" Type="http://schemas.openxmlformats.org/officeDocument/2006/relationships/image" Target="../media/image306.png"/><Relationship Id="rId326" Type="http://schemas.openxmlformats.org/officeDocument/2006/relationships/image" Target="../media/image409.png"/><Relationship Id="rId533" Type="http://schemas.openxmlformats.org/officeDocument/2006/relationships/image" Target="../media/image511.png"/><Relationship Id="rId172" Type="http://schemas.openxmlformats.org/officeDocument/2006/relationships/image" Target="../media/image332.png"/><Relationship Id="rId477" Type="http://schemas.openxmlformats.org/officeDocument/2006/relationships/customXml" Target="../ink/ink486.xml"/><Relationship Id="rId600" Type="http://schemas.openxmlformats.org/officeDocument/2006/relationships/image" Target="../media/image544.png"/><Relationship Id="rId684" Type="http://schemas.openxmlformats.org/officeDocument/2006/relationships/customXml" Target="../ink/ink592.xml"/><Relationship Id="rId337" Type="http://schemas.openxmlformats.org/officeDocument/2006/relationships/customXml" Target="../ink/ink416.xml"/><Relationship Id="rId34" Type="http://schemas.openxmlformats.org/officeDocument/2006/relationships/customXml" Target="../ink/ink264.xml"/><Relationship Id="rId544" Type="http://schemas.openxmlformats.org/officeDocument/2006/relationships/customXml" Target="../ink/ink521.xml"/><Relationship Id="rId183" Type="http://schemas.openxmlformats.org/officeDocument/2006/relationships/customXml" Target="../ink/ink339.xml"/><Relationship Id="rId390" Type="http://schemas.openxmlformats.org/officeDocument/2006/relationships/image" Target="../media/image441.png"/><Relationship Id="rId404" Type="http://schemas.openxmlformats.org/officeDocument/2006/relationships/image" Target="../media/image448.png"/><Relationship Id="rId611" Type="http://schemas.openxmlformats.org/officeDocument/2006/relationships/customXml" Target="../ink/ink555.xml"/><Relationship Id="rId250" Type="http://schemas.openxmlformats.org/officeDocument/2006/relationships/image" Target="../media/image371.png"/><Relationship Id="rId488" Type="http://schemas.openxmlformats.org/officeDocument/2006/relationships/customXml" Target="../ink/ink492.xml"/><Relationship Id="rId695" Type="http://schemas.openxmlformats.org/officeDocument/2006/relationships/image" Target="../media/image591.png"/><Relationship Id="rId709" Type="http://schemas.openxmlformats.org/officeDocument/2006/relationships/image" Target="../media/image598.png"/><Relationship Id="rId45" Type="http://schemas.openxmlformats.org/officeDocument/2006/relationships/image" Target="../media/image269.png"/><Relationship Id="rId110" Type="http://schemas.openxmlformats.org/officeDocument/2006/relationships/customXml" Target="../ink/ink302.xml"/><Relationship Id="rId348" Type="http://schemas.openxmlformats.org/officeDocument/2006/relationships/image" Target="../media/image420.png"/><Relationship Id="rId555" Type="http://schemas.openxmlformats.org/officeDocument/2006/relationships/customXml" Target="../ink/ink527.xml"/><Relationship Id="rId194" Type="http://schemas.openxmlformats.org/officeDocument/2006/relationships/image" Target="../media/image343.png"/><Relationship Id="rId208" Type="http://schemas.openxmlformats.org/officeDocument/2006/relationships/image" Target="../media/image350.png"/><Relationship Id="rId415" Type="http://schemas.openxmlformats.org/officeDocument/2006/relationships/customXml" Target="../ink/ink455.xml"/><Relationship Id="rId622" Type="http://schemas.openxmlformats.org/officeDocument/2006/relationships/image" Target="../media/image555.png"/><Relationship Id="rId261" Type="http://schemas.openxmlformats.org/officeDocument/2006/relationships/customXml" Target="../ink/ink378.xml"/><Relationship Id="rId499" Type="http://schemas.openxmlformats.org/officeDocument/2006/relationships/image" Target="../media/image495.png"/><Relationship Id="rId56" Type="http://schemas.openxmlformats.org/officeDocument/2006/relationships/customXml" Target="../ink/ink275.xml"/><Relationship Id="rId359" Type="http://schemas.openxmlformats.org/officeDocument/2006/relationships/customXml" Target="../ink/ink427.xml"/><Relationship Id="rId566" Type="http://schemas.openxmlformats.org/officeDocument/2006/relationships/image" Target="../media/image527.png"/><Relationship Id="rId121" Type="http://schemas.openxmlformats.org/officeDocument/2006/relationships/image" Target="../media/image307.png"/><Relationship Id="rId219" Type="http://schemas.openxmlformats.org/officeDocument/2006/relationships/customXml" Target="../ink/ink357.xml"/><Relationship Id="rId426" Type="http://schemas.openxmlformats.org/officeDocument/2006/relationships/image" Target="../media/image459.png"/><Relationship Id="rId633" Type="http://schemas.openxmlformats.org/officeDocument/2006/relationships/customXml" Target="../ink/ink566.xml"/><Relationship Id="rId67" Type="http://schemas.openxmlformats.org/officeDocument/2006/relationships/image" Target="../media/image280.png"/><Relationship Id="rId272" Type="http://schemas.openxmlformats.org/officeDocument/2006/relationships/image" Target="../media/image382.png"/><Relationship Id="rId577" Type="http://schemas.openxmlformats.org/officeDocument/2006/relationships/customXml" Target="../ink/ink538.xml"/><Relationship Id="rId700" Type="http://schemas.openxmlformats.org/officeDocument/2006/relationships/customXml" Target="../ink/ink600.xml"/><Relationship Id="rId132" Type="http://schemas.openxmlformats.org/officeDocument/2006/relationships/customXml" Target="../ink/ink313.xml"/><Relationship Id="rId437" Type="http://schemas.openxmlformats.org/officeDocument/2006/relationships/customXml" Target="../ink/ink466.xml"/><Relationship Id="rId644" Type="http://schemas.openxmlformats.org/officeDocument/2006/relationships/customXml" Target="../ink/ink572.xml"/><Relationship Id="rId283" Type="http://schemas.openxmlformats.org/officeDocument/2006/relationships/customXml" Target="../ink/ink389.xml"/><Relationship Id="rId490" Type="http://schemas.openxmlformats.org/officeDocument/2006/relationships/customXml" Target="../ink/ink493.xml"/><Relationship Id="rId504" Type="http://schemas.openxmlformats.org/officeDocument/2006/relationships/customXml" Target="../ink/ink500.xml"/><Relationship Id="rId711" Type="http://schemas.openxmlformats.org/officeDocument/2006/relationships/image" Target="../media/image599.png"/><Relationship Id="rId78" Type="http://schemas.openxmlformats.org/officeDocument/2006/relationships/customXml" Target="../ink/ink286.xml"/><Relationship Id="rId143" Type="http://schemas.openxmlformats.org/officeDocument/2006/relationships/image" Target="../media/image318.png"/><Relationship Id="rId350" Type="http://schemas.openxmlformats.org/officeDocument/2006/relationships/image" Target="../media/image421.png"/><Relationship Id="rId588" Type="http://schemas.openxmlformats.org/officeDocument/2006/relationships/image" Target="../media/image538.png"/><Relationship Id="rId9" Type="http://schemas.openxmlformats.org/officeDocument/2006/relationships/customXml" Target="../ink/ink252.xml"/><Relationship Id="rId210" Type="http://schemas.openxmlformats.org/officeDocument/2006/relationships/image" Target="../media/image351.png"/><Relationship Id="rId448" Type="http://schemas.openxmlformats.org/officeDocument/2006/relationships/image" Target="../media/image470.png"/><Relationship Id="rId655" Type="http://schemas.openxmlformats.org/officeDocument/2006/relationships/image" Target="../media/image571.png"/><Relationship Id="rId294" Type="http://schemas.openxmlformats.org/officeDocument/2006/relationships/image" Target="../media/image393.png"/><Relationship Id="rId308" Type="http://schemas.openxmlformats.org/officeDocument/2006/relationships/image" Target="../media/image400.png"/><Relationship Id="rId515" Type="http://schemas.openxmlformats.org/officeDocument/2006/relationships/customXml" Target="../ink/ink506.xml"/><Relationship Id="rId722" Type="http://schemas.openxmlformats.org/officeDocument/2006/relationships/customXml" Target="../ink/ink611.xml"/><Relationship Id="rId89" Type="http://schemas.openxmlformats.org/officeDocument/2006/relationships/image" Target="../media/image291.png"/><Relationship Id="rId154" Type="http://schemas.openxmlformats.org/officeDocument/2006/relationships/image" Target="../media/image323.png"/><Relationship Id="rId361" Type="http://schemas.openxmlformats.org/officeDocument/2006/relationships/customXml" Target="../ink/ink428.xml"/><Relationship Id="rId599" Type="http://schemas.openxmlformats.org/officeDocument/2006/relationships/customXml" Target="../ink/ink549.xml"/><Relationship Id="rId459" Type="http://schemas.openxmlformats.org/officeDocument/2006/relationships/customXml" Target="../ink/ink477.xml"/><Relationship Id="rId666" Type="http://schemas.openxmlformats.org/officeDocument/2006/relationships/customXml" Target="../ink/ink583.xml"/><Relationship Id="rId16" Type="http://schemas.openxmlformats.org/officeDocument/2006/relationships/customXml" Target="../ink/ink255.xml"/><Relationship Id="rId221" Type="http://schemas.openxmlformats.org/officeDocument/2006/relationships/customXml" Target="../ink/ink358.xml"/><Relationship Id="rId319" Type="http://schemas.openxmlformats.org/officeDocument/2006/relationships/customXml" Target="../ink/ink407.xml"/><Relationship Id="rId526" Type="http://schemas.openxmlformats.org/officeDocument/2006/relationships/image" Target="../media/image508.png"/><Relationship Id="rId165" Type="http://schemas.openxmlformats.org/officeDocument/2006/relationships/customXml" Target="../ink/ink330.xml"/><Relationship Id="rId372" Type="http://schemas.openxmlformats.org/officeDocument/2006/relationships/image" Target="../media/image432.png"/><Relationship Id="rId677" Type="http://schemas.openxmlformats.org/officeDocument/2006/relationships/image" Target="../media/image582.png"/><Relationship Id="rId232" Type="http://schemas.openxmlformats.org/officeDocument/2006/relationships/image" Target="../media/image362.png"/><Relationship Id="rId27" Type="http://schemas.openxmlformats.org/officeDocument/2006/relationships/image" Target="../media/image260.png"/><Relationship Id="rId537" Type="http://schemas.openxmlformats.org/officeDocument/2006/relationships/image" Target="../media/image513.png"/><Relationship Id="rId80" Type="http://schemas.openxmlformats.org/officeDocument/2006/relationships/customXml" Target="../ink/ink287.xml"/><Relationship Id="rId176" Type="http://schemas.openxmlformats.org/officeDocument/2006/relationships/image" Target="../media/image334.png"/><Relationship Id="rId383" Type="http://schemas.openxmlformats.org/officeDocument/2006/relationships/customXml" Target="../ink/ink439.xml"/><Relationship Id="rId590" Type="http://schemas.openxmlformats.org/officeDocument/2006/relationships/image" Target="../media/image539.png"/><Relationship Id="rId604" Type="http://schemas.openxmlformats.org/officeDocument/2006/relationships/image" Target="../media/image546.png"/><Relationship Id="rId243" Type="http://schemas.openxmlformats.org/officeDocument/2006/relationships/customXml" Target="../ink/ink369.xml"/><Relationship Id="rId450" Type="http://schemas.openxmlformats.org/officeDocument/2006/relationships/image" Target="../media/image471.png"/><Relationship Id="rId688" Type="http://schemas.openxmlformats.org/officeDocument/2006/relationships/customXml" Target="../ink/ink594.xml"/><Relationship Id="rId38" Type="http://schemas.openxmlformats.org/officeDocument/2006/relationships/customXml" Target="../ink/ink266.xml"/><Relationship Id="rId103" Type="http://schemas.openxmlformats.org/officeDocument/2006/relationships/image" Target="../media/image298.png"/><Relationship Id="rId310" Type="http://schemas.openxmlformats.org/officeDocument/2006/relationships/image" Target="../media/image401.png"/><Relationship Id="rId548" Type="http://schemas.openxmlformats.org/officeDocument/2006/relationships/image" Target="../media/image518.png"/><Relationship Id="rId91" Type="http://schemas.openxmlformats.org/officeDocument/2006/relationships/image" Target="../media/image292.png"/><Relationship Id="rId187" Type="http://schemas.openxmlformats.org/officeDocument/2006/relationships/customXml" Target="../ink/ink341.xml"/><Relationship Id="rId394" Type="http://schemas.openxmlformats.org/officeDocument/2006/relationships/image" Target="../media/image443.png"/><Relationship Id="rId408" Type="http://schemas.openxmlformats.org/officeDocument/2006/relationships/image" Target="../media/image450.png"/><Relationship Id="rId615" Type="http://schemas.openxmlformats.org/officeDocument/2006/relationships/customXml" Target="../ink/ink557.xml"/><Relationship Id="rId254" Type="http://schemas.openxmlformats.org/officeDocument/2006/relationships/image" Target="../media/image373.png"/><Relationship Id="rId699" Type="http://schemas.openxmlformats.org/officeDocument/2006/relationships/image" Target="../media/image593.png"/><Relationship Id="rId49" Type="http://schemas.openxmlformats.org/officeDocument/2006/relationships/image" Target="../media/image271.png"/><Relationship Id="rId114" Type="http://schemas.openxmlformats.org/officeDocument/2006/relationships/customXml" Target="../ink/ink304.xml"/><Relationship Id="rId461" Type="http://schemas.openxmlformats.org/officeDocument/2006/relationships/customXml" Target="../ink/ink478.xml"/><Relationship Id="rId559" Type="http://schemas.openxmlformats.org/officeDocument/2006/relationships/customXml" Target="../ink/ink529.xml"/><Relationship Id="rId198" Type="http://schemas.openxmlformats.org/officeDocument/2006/relationships/image" Target="../media/image345.png"/><Relationship Id="rId321" Type="http://schemas.openxmlformats.org/officeDocument/2006/relationships/customXml" Target="../ink/ink408.xml"/><Relationship Id="rId419" Type="http://schemas.openxmlformats.org/officeDocument/2006/relationships/customXml" Target="../ink/ink457.xml"/><Relationship Id="rId626" Type="http://schemas.openxmlformats.org/officeDocument/2006/relationships/image" Target="../media/image557.png"/><Relationship Id="rId265" Type="http://schemas.openxmlformats.org/officeDocument/2006/relationships/customXml" Target="../ink/ink380.xml"/><Relationship Id="rId472" Type="http://schemas.openxmlformats.org/officeDocument/2006/relationships/image" Target="../media/image482.png"/><Relationship Id="rId125" Type="http://schemas.openxmlformats.org/officeDocument/2006/relationships/image" Target="../media/image309.png"/><Relationship Id="rId332" Type="http://schemas.openxmlformats.org/officeDocument/2006/relationships/image" Target="../media/image412.png"/><Relationship Id="rId637" Type="http://schemas.openxmlformats.org/officeDocument/2006/relationships/customXml" Target="../ink/ink568.xml"/><Relationship Id="rId276" Type="http://schemas.openxmlformats.org/officeDocument/2006/relationships/image" Target="../media/image384.png"/><Relationship Id="rId483" Type="http://schemas.openxmlformats.org/officeDocument/2006/relationships/image" Target="../media/image487.png"/><Relationship Id="rId690" Type="http://schemas.openxmlformats.org/officeDocument/2006/relationships/customXml" Target="../ink/ink595.xml"/><Relationship Id="rId704" Type="http://schemas.openxmlformats.org/officeDocument/2006/relationships/customXml" Target="../ink/ink602.xml"/><Relationship Id="rId40" Type="http://schemas.openxmlformats.org/officeDocument/2006/relationships/customXml" Target="../ink/ink267.xml"/><Relationship Id="rId136" Type="http://schemas.openxmlformats.org/officeDocument/2006/relationships/customXml" Target="../ink/ink315.xml"/><Relationship Id="rId343" Type="http://schemas.openxmlformats.org/officeDocument/2006/relationships/customXml" Target="../ink/ink419.xml"/><Relationship Id="rId550" Type="http://schemas.openxmlformats.org/officeDocument/2006/relationships/image" Target="../media/image519.png"/><Relationship Id="rId203" Type="http://schemas.openxmlformats.org/officeDocument/2006/relationships/customXml" Target="../ink/ink349.xml"/><Relationship Id="rId648" Type="http://schemas.openxmlformats.org/officeDocument/2006/relationships/customXml" Target="../ink/ink574.xml"/></Relationships>
</file>

<file path=ppt/slides/_rels/slide5.xml.rels><?xml version="1.0" encoding="UTF-8" standalone="yes"?>
<Relationships xmlns="http://schemas.openxmlformats.org/package/2006/relationships"><Relationship Id="rId13" Type="http://schemas.openxmlformats.org/officeDocument/2006/relationships/image" Target="../media/image613.png"/><Relationship Id="rId18" Type="http://schemas.openxmlformats.org/officeDocument/2006/relationships/customXml" Target="../ink/ink621.xml"/><Relationship Id="rId26" Type="http://schemas.openxmlformats.org/officeDocument/2006/relationships/customXml" Target="../ink/ink625.xml"/><Relationship Id="rId21" Type="http://schemas.openxmlformats.org/officeDocument/2006/relationships/image" Target="../media/image617.png"/><Relationship Id="rId34" Type="http://schemas.openxmlformats.org/officeDocument/2006/relationships/customXml" Target="../ink/ink629.xml"/><Relationship Id="rId7" Type="http://schemas.openxmlformats.org/officeDocument/2006/relationships/image" Target="../media/image610.png"/><Relationship Id="rId12" Type="http://schemas.openxmlformats.org/officeDocument/2006/relationships/customXml" Target="../ink/ink618.xml"/><Relationship Id="rId17" Type="http://schemas.openxmlformats.org/officeDocument/2006/relationships/image" Target="../media/image615.png"/><Relationship Id="rId25" Type="http://schemas.openxmlformats.org/officeDocument/2006/relationships/image" Target="../media/image619.png"/><Relationship Id="rId33" Type="http://schemas.openxmlformats.org/officeDocument/2006/relationships/image" Target="../media/image623.png"/><Relationship Id="rId2" Type="http://schemas.openxmlformats.org/officeDocument/2006/relationships/notesSlide" Target="../notesSlides/notesSlide5.xml"/><Relationship Id="rId16" Type="http://schemas.openxmlformats.org/officeDocument/2006/relationships/customXml" Target="../ink/ink620.xml"/><Relationship Id="rId20" Type="http://schemas.openxmlformats.org/officeDocument/2006/relationships/customXml" Target="../ink/ink622.xml"/><Relationship Id="rId29" Type="http://schemas.openxmlformats.org/officeDocument/2006/relationships/image" Target="../media/image621.png"/><Relationship Id="rId1" Type="http://schemas.openxmlformats.org/officeDocument/2006/relationships/slideLayout" Target="../slideLayouts/slideLayout7.xml"/><Relationship Id="rId6" Type="http://schemas.openxmlformats.org/officeDocument/2006/relationships/customXml" Target="../ink/ink615.xml"/><Relationship Id="rId11" Type="http://schemas.openxmlformats.org/officeDocument/2006/relationships/image" Target="../media/image612.png"/><Relationship Id="rId24" Type="http://schemas.openxmlformats.org/officeDocument/2006/relationships/customXml" Target="../ink/ink624.xml"/><Relationship Id="rId32" Type="http://schemas.openxmlformats.org/officeDocument/2006/relationships/customXml" Target="../ink/ink628.xml"/><Relationship Id="rId37" Type="http://schemas.openxmlformats.org/officeDocument/2006/relationships/image" Target="../media/image625.png"/><Relationship Id="rId5" Type="http://schemas.openxmlformats.org/officeDocument/2006/relationships/image" Target="../media/image609.png"/><Relationship Id="rId15" Type="http://schemas.openxmlformats.org/officeDocument/2006/relationships/image" Target="../media/image614.png"/><Relationship Id="rId23" Type="http://schemas.openxmlformats.org/officeDocument/2006/relationships/image" Target="../media/image618.png"/><Relationship Id="rId28" Type="http://schemas.openxmlformats.org/officeDocument/2006/relationships/customXml" Target="../ink/ink626.xml"/><Relationship Id="rId36" Type="http://schemas.openxmlformats.org/officeDocument/2006/relationships/customXml" Target="../ink/ink630.xml"/><Relationship Id="rId10" Type="http://schemas.openxmlformats.org/officeDocument/2006/relationships/customXml" Target="../ink/ink617.xml"/><Relationship Id="rId19" Type="http://schemas.openxmlformats.org/officeDocument/2006/relationships/image" Target="../media/image616.png"/><Relationship Id="rId31" Type="http://schemas.openxmlformats.org/officeDocument/2006/relationships/image" Target="../media/image622.png"/><Relationship Id="rId4" Type="http://schemas.openxmlformats.org/officeDocument/2006/relationships/customXml" Target="../ink/ink614.xml"/><Relationship Id="rId9" Type="http://schemas.openxmlformats.org/officeDocument/2006/relationships/image" Target="../media/image611.png"/><Relationship Id="rId14" Type="http://schemas.openxmlformats.org/officeDocument/2006/relationships/customXml" Target="../ink/ink619.xml"/><Relationship Id="rId22" Type="http://schemas.openxmlformats.org/officeDocument/2006/relationships/customXml" Target="../ink/ink623.xml"/><Relationship Id="rId27" Type="http://schemas.openxmlformats.org/officeDocument/2006/relationships/image" Target="../media/image620.png"/><Relationship Id="rId30" Type="http://schemas.openxmlformats.org/officeDocument/2006/relationships/customXml" Target="../ink/ink627.xml"/><Relationship Id="rId35" Type="http://schemas.openxmlformats.org/officeDocument/2006/relationships/image" Target="../media/image624.png"/><Relationship Id="rId8" Type="http://schemas.openxmlformats.org/officeDocument/2006/relationships/customXml" Target="../ink/ink616.xml"/><Relationship Id="rId3" Type="http://schemas.openxmlformats.org/officeDocument/2006/relationships/image" Target="../media/image250.emf"/></Relationships>
</file>

<file path=ppt/slides/_rels/slide6.xml.rels><?xml version="1.0" encoding="UTF-8" standalone="yes"?>
<Relationships xmlns="http://schemas.openxmlformats.org/package/2006/relationships"><Relationship Id="rId1522" Type="http://schemas.openxmlformats.org/officeDocument/2006/relationships/image" Target="../media/image1374.png"/><Relationship Id="rId1827" Type="http://schemas.openxmlformats.org/officeDocument/2006/relationships/customXml" Target="../ink/ink1549.xml"/><Relationship Id="rId21" Type="http://schemas.openxmlformats.org/officeDocument/2006/relationships/image" Target="../media/image635.png"/><Relationship Id="rId170" Type="http://schemas.openxmlformats.org/officeDocument/2006/relationships/customXml" Target="../ink/ink714.xml"/><Relationship Id="rId268" Type="http://schemas.openxmlformats.org/officeDocument/2006/relationships/image" Target="../media/image756.png"/><Relationship Id="rId475" Type="http://schemas.openxmlformats.org/officeDocument/2006/relationships/customXml" Target="../ink/ink869.xml"/><Relationship Id="rId682" Type="http://schemas.openxmlformats.org/officeDocument/2006/relationships/customXml" Target="../ink/ink973.xml"/><Relationship Id="rId128" Type="http://schemas.openxmlformats.org/officeDocument/2006/relationships/customXml" Target="../ink/ink693.xml"/><Relationship Id="rId335" Type="http://schemas.openxmlformats.org/officeDocument/2006/relationships/customXml" Target="../ink/ink797.xml"/><Relationship Id="rId542" Type="http://schemas.openxmlformats.org/officeDocument/2006/relationships/image" Target="../media/image890.png"/><Relationship Id="rId987" Type="http://schemas.openxmlformats.org/officeDocument/2006/relationships/customXml" Target="../ink/ink1128.xml"/><Relationship Id="rId1172" Type="http://schemas.openxmlformats.org/officeDocument/2006/relationships/image" Target="../media/image1200.png"/><Relationship Id="rId402" Type="http://schemas.openxmlformats.org/officeDocument/2006/relationships/customXml" Target="../ink/ink831.xml"/><Relationship Id="rId847" Type="http://schemas.openxmlformats.org/officeDocument/2006/relationships/customXml" Target="../ink/ink1057.xml"/><Relationship Id="rId1032" Type="http://schemas.openxmlformats.org/officeDocument/2006/relationships/image" Target="../media/image1130.png"/><Relationship Id="rId1477" Type="http://schemas.openxmlformats.org/officeDocument/2006/relationships/customXml" Target="../ink/ink1374.xml"/><Relationship Id="rId1684" Type="http://schemas.openxmlformats.org/officeDocument/2006/relationships/image" Target="../media/image1455.png"/><Relationship Id="rId1891" Type="http://schemas.openxmlformats.org/officeDocument/2006/relationships/customXml" Target="../ink/ink1581.xml"/><Relationship Id="rId707" Type="http://schemas.openxmlformats.org/officeDocument/2006/relationships/customXml" Target="../ink/ink986.xml"/><Relationship Id="rId914" Type="http://schemas.openxmlformats.org/officeDocument/2006/relationships/image" Target="../media/image1071.png"/><Relationship Id="rId1337" Type="http://schemas.openxmlformats.org/officeDocument/2006/relationships/image" Target="../media/image1282.png"/><Relationship Id="rId1544" Type="http://schemas.openxmlformats.org/officeDocument/2006/relationships/image" Target="../media/image1385.png"/><Relationship Id="rId1751" Type="http://schemas.openxmlformats.org/officeDocument/2006/relationships/customXml" Target="../ink/ink1511.xml"/><Relationship Id="rId43" Type="http://schemas.openxmlformats.org/officeDocument/2006/relationships/image" Target="../media/image646.png"/><Relationship Id="rId1404" Type="http://schemas.openxmlformats.org/officeDocument/2006/relationships/customXml" Target="../ink/ink1337.xml"/><Relationship Id="rId1611" Type="http://schemas.openxmlformats.org/officeDocument/2006/relationships/customXml" Target="../ink/ink1441.xml"/><Relationship Id="rId1849" Type="http://schemas.openxmlformats.org/officeDocument/2006/relationships/customXml" Target="../ink/ink1560.xml"/><Relationship Id="rId192" Type="http://schemas.openxmlformats.org/officeDocument/2006/relationships/customXml" Target="../ink/ink725.xml"/><Relationship Id="rId1709" Type="http://schemas.openxmlformats.org/officeDocument/2006/relationships/customXml" Target="../ink/ink1490.xml"/><Relationship Id="rId497" Type="http://schemas.openxmlformats.org/officeDocument/2006/relationships/customXml" Target="../ink/ink880.xml"/><Relationship Id="rId357" Type="http://schemas.openxmlformats.org/officeDocument/2006/relationships/customXml" Target="../ink/ink808.xml"/><Relationship Id="rId1194" Type="http://schemas.openxmlformats.org/officeDocument/2006/relationships/image" Target="../media/image1211.png"/><Relationship Id="rId217" Type="http://schemas.openxmlformats.org/officeDocument/2006/relationships/customXml" Target="../ink/ink738.xml"/><Relationship Id="rId564" Type="http://schemas.openxmlformats.org/officeDocument/2006/relationships/image" Target="../media/image901.png"/><Relationship Id="rId771" Type="http://schemas.openxmlformats.org/officeDocument/2006/relationships/image" Target="../media/image1001.png"/><Relationship Id="rId869" Type="http://schemas.openxmlformats.org/officeDocument/2006/relationships/image" Target="../media/image1049.png"/><Relationship Id="rId1499" Type="http://schemas.openxmlformats.org/officeDocument/2006/relationships/customXml" Target="../ink/ink1385.xml"/><Relationship Id="rId424" Type="http://schemas.openxmlformats.org/officeDocument/2006/relationships/image" Target="../media/image833.png"/><Relationship Id="rId631" Type="http://schemas.openxmlformats.org/officeDocument/2006/relationships/customXml" Target="../ink/ink947.xml"/><Relationship Id="rId729" Type="http://schemas.openxmlformats.org/officeDocument/2006/relationships/customXml" Target="../ink/ink997.xml"/><Relationship Id="rId1054" Type="http://schemas.openxmlformats.org/officeDocument/2006/relationships/image" Target="../media/image1141.png"/><Relationship Id="rId1261" Type="http://schemas.openxmlformats.org/officeDocument/2006/relationships/image" Target="../media/image1244.png"/><Relationship Id="rId1359" Type="http://schemas.openxmlformats.org/officeDocument/2006/relationships/image" Target="../media/image1293.png"/><Relationship Id="rId936" Type="http://schemas.openxmlformats.org/officeDocument/2006/relationships/image" Target="../media/image1082.png"/><Relationship Id="rId1121" Type="http://schemas.openxmlformats.org/officeDocument/2006/relationships/customXml" Target="../ink/ink1195.xml"/><Relationship Id="rId1219" Type="http://schemas.openxmlformats.org/officeDocument/2006/relationships/customXml" Target="../ink/ink1244.xml"/><Relationship Id="rId1566" Type="http://schemas.openxmlformats.org/officeDocument/2006/relationships/image" Target="../media/image1396.png"/><Relationship Id="rId1773" Type="http://schemas.openxmlformats.org/officeDocument/2006/relationships/customXml" Target="../ink/ink1522.xml"/><Relationship Id="rId65" Type="http://schemas.openxmlformats.org/officeDocument/2006/relationships/image" Target="../media/image657.png"/><Relationship Id="rId1426" Type="http://schemas.openxmlformats.org/officeDocument/2006/relationships/customXml" Target="../ink/ink1348.xml"/><Relationship Id="rId1633" Type="http://schemas.openxmlformats.org/officeDocument/2006/relationships/customXml" Target="../ink/ink1452.xml"/><Relationship Id="rId1840" Type="http://schemas.openxmlformats.org/officeDocument/2006/relationships/image" Target="../media/image1531.png"/><Relationship Id="rId1700" Type="http://schemas.openxmlformats.org/officeDocument/2006/relationships/image" Target="../media/image1463.png"/><Relationship Id="rId281" Type="http://schemas.openxmlformats.org/officeDocument/2006/relationships/customXml" Target="../ink/ink770.xml"/><Relationship Id="rId141" Type="http://schemas.openxmlformats.org/officeDocument/2006/relationships/image" Target="../media/image694.png"/><Relationship Id="rId379" Type="http://schemas.openxmlformats.org/officeDocument/2006/relationships/image" Target="../media/image811.png"/><Relationship Id="rId586" Type="http://schemas.openxmlformats.org/officeDocument/2006/relationships/image" Target="../media/image912.png"/><Relationship Id="rId793" Type="http://schemas.openxmlformats.org/officeDocument/2006/relationships/customXml" Target="../ink/ink1030.xml"/><Relationship Id="rId7" Type="http://schemas.openxmlformats.org/officeDocument/2006/relationships/image" Target="../media/image628.png"/><Relationship Id="rId239" Type="http://schemas.openxmlformats.org/officeDocument/2006/relationships/customXml" Target="../ink/ink749.xml"/><Relationship Id="rId446" Type="http://schemas.openxmlformats.org/officeDocument/2006/relationships/image" Target="../media/image844.png"/><Relationship Id="rId653" Type="http://schemas.openxmlformats.org/officeDocument/2006/relationships/customXml" Target="../ink/ink958.xml"/><Relationship Id="rId1076" Type="http://schemas.openxmlformats.org/officeDocument/2006/relationships/image" Target="../media/image1152.png"/><Relationship Id="rId1283" Type="http://schemas.openxmlformats.org/officeDocument/2006/relationships/image" Target="../media/image1255.png"/><Relationship Id="rId1490" Type="http://schemas.openxmlformats.org/officeDocument/2006/relationships/image" Target="../media/image1358.png"/><Relationship Id="rId306" Type="http://schemas.openxmlformats.org/officeDocument/2006/relationships/image" Target="../media/image775.png"/><Relationship Id="rId860" Type="http://schemas.openxmlformats.org/officeDocument/2006/relationships/customXml" Target="../ink/ink1064.xml"/><Relationship Id="rId958" Type="http://schemas.openxmlformats.org/officeDocument/2006/relationships/image" Target="../media/image1093.png"/><Relationship Id="rId1143" Type="http://schemas.openxmlformats.org/officeDocument/2006/relationships/customXml" Target="../ink/ink1206.xml"/><Relationship Id="rId1588" Type="http://schemas.openxmlformats.org/officeDocument/2006/relationships/image" Target="../media/image1407.png"/><Relationship Id="rId1795" Type="http://schemas.openxmlformats.org/officeDocument/2006/relationships/customXml" Target="../ink/ink1533.xml"/><Relationship Id="rId87" Type="http://schemas.openxmlformats.org/officeDocument/2006/relationships/image" Target="../media/image668.png"/><Relationship Id="rId513" Type="http://schemas.openxmlformats.org/officeDocument/2006/relationships/customXml" Target="../ink/ink888.xml"/><Relationship Id="rId720" Type="http://schemas.openxmlformats.org/officeDocument/2006/relationships/image" Target="../media/image976.png"/><Relationship Id="rId818" Type="http://schemas.openxmlformats.org/officeDocument/2006/relationships/image" Target="../media/image1024.png"/><Relationship Id="rId1350" Type="http://schemas.openxmlformats.org/officeDocument/2006/relationships/customXml" Target="../ink/ink1310.xml"/><Relationship Id="rId1448" Type="http://schemas.openxmlformats.org/officeDocument/2006/relationships/customXml" Target="../ink/ink1359.xml"/><Relationship Id="rId1655" Type="http://schemas.openxmlformats.org/officeDocument/2006/relationships/customXml" Target="../ink/ink1463.xml"/><Relationship Id="rId1003" Type="http://schemas.openxmlformats.org/officeDocument/2006/relationships/customXml" Target="../ink/ink1136.xml"/><Relationship Id="rId1210" Type="http://schemas.openxmlformats.org/officeDocument/2006/relationships/image" Target="../media/image1219.png"/><Relationship Id="rId1308" Type="http://schemas.openxmlformats.org/officeDocument/2006/relationships/customXml" Target="../ink/ink1289.xml"/><Relationship Id="rId1862" Type="http://schemas.openxmlformats.org/officeDocument/2006/relationships/image" Target="../media/image1542.png"/><Relationship Id="rId1515" Type="http://schemas.openxmlformats.org/officeDocument/2006/relationships/customXml" Target="../ink/ink1393.xml"/><Relationship Id="rId1722" Type="http://schemas.openxmlformats.org/officeDocument/2006/relationships/image" Target="../media/image1474.png"/><Relationship Id="rId14" Type="http://schemas.openxmlformats.org/officeDocument/2006/relationships/customXml" Target="../ink/ink636.xml"/><Relationship Id="rId163" Type="http://schemas.openxmlformats.org/officeDocument/2006/relationships/image" Target="../media/image704.png"/><Relationship Id="rId370" Type="http://schemas.openxmlformats.org/officeDocument/2006/relationships/image" Target="../media/image807.png"/><Relationship Id="rId230" Type="http://schemas.openxmlformats.org/officeDocument/2006/relationships/image" Target="../media/image737.png"/><Relationship Id="rId468" Type="http://schemas.openxmlformats.org/officeDocument/2006/relationships/image" Target="../media/image854.png"/><Relationship Id="rId675" Type="http://schemas.openxmlformats.org/officeDocument/2006/relationships/image" Target="../media/image956.png"/><Relationship Id="rId882" Type="http://schemas.openxmlformats.org/officeDocument/2006/relationships/customXml" Target="../ink/ink1075.xml"/><Relationship Id="rId1098" Type="http://schemas.openxmlformats.org/officeDocument/2006/relationships/image" Target="../media/image1163.png"/><Relationship Id="rId328" Type="http://schemas.openxmlformats.org/officeDocument/2006/relationships/image" Target="../media/image786.png"/><Relationship Id="rId535" Type="http://schemas.openxmlformats.org/officeDocument/2006/relationships/customXml" Target="../ink/ink899.xml"/><Relationship Id="rId742" Type="http://schemas.openxmlformats.org/officeDocument/2006/relationships/customXml" Target="../ink/ink1004.xml"/><Relationship Id="rId1165" Type="http://schemas.openxmlformats.org/officeDocument/2006/relationships/customXml" Target="../ink/ink1217.xml"/><Relationship Id="rId1372" Type="http://schemas.openxmlformats.org/officeDocument/2006/relationships/customXml" Target="../ink/ink1321.xml"/><Relationship Id="rId602" Type="http://schemas.openxmlformats.org/officeDocument/2006/relationships/image" Target="../media/image920.png"/><Relationship Id="rId1025" Type="http://schemas.openxmlformats.org/officeDocument/2006/relationships/customXml" Target="../ink/ink1147.xml"/><Relationship Id="rId1232" Type="http://schemas.openxmlformats.org/officeDocument/2006/relationships/customXml" Target="../ink/ink1251.xml"/><Relationship Id="rId1677" Type="http://schemas.openxmlformats.org/officeDocument/2006/relationships/customXml" Target="../ink/ink1474.xml"/><Relationship Id="rId1884" Type="http://schemas.openxmlformats.org/officeDocument/2006/relationships/image" Target="../media/image1553.png"/><Relationship Id="rId907" Type="http://schemas.openxmlformats.org/officeDocument/2006/relationships/customXml" Target="../ink/ink1088.xml"/><Relationship Id="rId1537" Type="http://schemas.openxmlformats.org/officeDocument/2006/relationships/customXml" Target="../ink/ink1404.xml"/><Relationship Id="rId1744" Type="http://schemas.openxmlformats.org/officeDocument/2006/relationships/image" Target="../media/image1485.png"/><Relationship Id="rId36" Type="http://schemas.openxmlformats.org/officeDocument/2006/relationships/customXml" Target="../ink/ink647.xml"/><Relationship Id="rId1604" Type="http://schemas.openxmlformats.org/officeDocument/2006/relationships/image" Target="../media/image1415.png"/><Relationship Id="rId185" Type="http://schemas.openxmlformats.org/officeDocument/2006/relationships/image" Target="../media/image715.png"/><Relationship Id="rId1811" Type="http://schemas.openxmlformats.org/officeDocument/2006/relationships/customXml" Target="../ink/ink1541.xml"/><Relationship Id="rId392" Type="http://schemas.openxmlformats.org/officeDocument/2006/relationships/customXml" Target="../ink/ink826.xml"/><Relationship Id="rId697" Type="http://schemas.openxmlformats.org/officeDocument/2006/relationships/image" Target="../media/image967.png"/><Relationship Id="rId252" Type="http://schemas.openxmlformats.org/officeDocument/2006/relationships/image" Target="../media/image748.png"/><Relationship Id="rId1187" Type="http://schemas.openxmlformats.org/officeDocument/2006/relationships/customXml" Target="../ink/ink1228.xml"/><Relationship Id="rId112" Type="http://schemas.openxmlformats.org/officeDocument/2006/relationships/customXml" Target="../ink/ink685.xml"/><Relationship Id="rId557" Type="http://schemas.openxmlformats.org/officeDocument/2006/relationships/customXml" Target="../ink/ink910.xml"/><Relationship Id="rId764" Type="http://schemas.openxmlformats.org/officeDocument/2006/relationships/customXml" Target="../ink/ink1015.xml"/><Relationship Id="rId971" Type="http://schemas.openxmlformats.org/officeDocument/2006/relationships/customXml" Target="../ink/ink1120.xml"/><Relationship Id="rId1394" Type="http://schemas.openxmlformats.org/officeDocument/2006/relationships/customXml" Target="../ink/ink1332.xml"/><Relationship Id="rId1699" Type="http://schemas.openxmlformats.org/officeDocument/2006/relationships/customXml" Target="../ink/ink1485.xml"/><Relationship Id="rId417" Type="http://schemas.openxmlformats.org/officeDocument/2006/relationships/customXml" Target="../ink/ink839.xml"/><Relationship Id="rId624" Type="http://schemas.openxmlformats.org/officeDocument/2006/relationships/image" Target="../media/image931.png"/><Relationship Id="rId831" Type="http://schemas.openxmlformats.org/officeDocument/2006/relationships/customXml" Target="../ink/ink1049.xml"/><Relationship Id="rId1047" Type="http://schemas.openxmlformats.org/officeDocument/2006/relationships/customXml" Target="../ink/ink1158.xml"/><Relationship Id="rId1254" Type="http://schemas.openxmlformats.org/officeDocument/2006/relationships/customXml" Target="../ink/ink1262.xml"/><Relationship Id="rId1461" Type="http://schemas.openxmlformats.org/officeDocument/2006/relationships/customXml" Target="../ink/ink1366.xml"/><Relationship Id="rId929" Type="http://schemas.openxmlformats.org/officeDocument/2006/relationships/customXml" Target="../ink/ink1099.xml"/><Relationship Id="rId1114" Type="http://schemas.openxmlformats.org/officeDocument/2006/relationships/image" Target="../media/image1171.png"/><Relationship Id="rId1321" Type="http://schemas.openxmlformats.org/officeDocument/2006/relationships/image" Target="../media/image1274.png"/><Relationship Id="rId1559" Type="http://schemas.openxmlformats.org/officeDocument/2006/relationships/customXml" Target="../ink/ink1415.xml"/><Relationship Id="rId1766" Type="http://schemas.openxmlformats.org/officeDocument/2006/relationships/image" Target="../media/image1496.png"/><Relationship Id="rId58" Type="http://schemas.openxmlformats.org/officeDocument/2006/relationships/customXml" Target="../ink/ink658.xml"/><Relationship Id="rId1419" Type="http://schemas.openxmlformats.org/officeDocument/2006/relationships/image" Target="../media/image1323.png"/><Relationship Id="rId1626" Type="http://schemas.openxmlformats.org/officeDocument/2006/relationships/image" Target="../media/image1426.png"/><Relationship Id="rId1833" Type="http://schemas.openxmlformats.org/officeDocument/2006/relationships/customXml" Target="../ink/ink1552.xml"/><Relationship Id="rId274" Type="http://schemas.openxmlformats.org/officeDocument/2006/relationships/image" Target="../media/image759.png"/><Relationship Id="rId481" Type="http://schemas.openxmlformats.org/officeDocument/2006/relationships/customXml" Target="../ink/ink872.xml"/><Relationship Id="rId134" Type="http://schemas.openxmlformats.org/officeDocument/2006/relationships/customXml" Target="../ink/ink696.xml"/><Relationship Id="rId579" Type="http://schemas.openxmlformats.org/officeDocument/2006/relationships/customXml" Target="../ink/ink921.xml"/><Relationship Id="rId786" Type="http://schemas.openxmlformats.org/officeDocument/2006/relationships/image" Target="../media/image1008.png"/><Relationship Id="rId993" Type="http://schemas.openxmlformats.org/officeDocument/2006/relationships/customXml" Target="../ink/ink1131.xml"/><Relationship Id="rId341" Type="http://schemas.openxmlformats.org/officeDocument/2006/relationships/customXml" Target="../ink/ink800.xml"/><Relationship Id="rId439" Type="http://schemas.openxmlformats.org/officeDocument/2006/relationships/customXml" Target="../ink/ink850.xml"/><Relationship Id="rId646" Type="http://schemas.openxmlformats.org/officeDocument/2006/relationships/image" Target="../media/image942.png"/><Relationship Id="rId1069" Type="http://schemas.openxmlformats.org/officeDocument/2006/relationships/customXml" Target="../ink/ink1169.xml"/><Relationship Id="rId1276" Type="http://schemas.openxmlformats.org/officeDocument/2006/relationships/customXml" Target="../ink/ink1273.xml"/><Relationship Id="rId1483" Type="http://schemas.openxmlformats.org/officeDocument/2006/relationships/customXml" Target="../ink/ink1377.xml"/><Relationship Id="rId201" Type="http://schemas.openxmlformats.org/officeDocument/2006/relationships/image" Target="../media/image723.png"/><Relationship Id="rId506" Type="http://schemas.openxmlformats.org/officeDocument/2006/relationships/image" Target="../media/image872.png"/><Relationship Id="rId853" Type="http://schemas.openxmlformats.org/officeDocument/2006/relationships/image" Target="../media/image1041.png"/><Relationship Id="rId1136" Type="http://schemas.openxmlformats.org/officeDocument/2006/relationships/image" Target="../media/image1182.png"/><Relationship Id="rId1690" Type="http://schemas.openxmlformats.org/officeDocument/2006/relationships/image" Target="../media/image1458.png"/><Relationship Id="rId1788" Type="http://schemas.openxmlformats.org/officeDocument/2006/relationships/image" Target="../media/image1507.png"/><Relationship Id="rId713" Type="http://schemas.openxmlformats.org/officeDocument/2006/relationships/customXml" Target="../ink/ink989.xml"/><Relationship Id="rId920" Type="http://schemas.openxmlformats.org/officeDocument/2006/relationships/image" Target="../media/image1074.png"/><Relationship Id="rId1343" Type="http://schemas.openxmlformats.org/officeDocument/2006/relationships/image" Target="../media/image1285.png"/><Relationship Id="rId1550" Type="http://schemas.openxmlformats.org/officeDocument/2006/relationships/image" Target="../media/image1388.png"/><Relationship Id="rId1648" Type="http://schemas.openxmlformats.org/officeDocument/2006/relationships/image" Target="../media/image1437.png"/><Relationship Id="rId1203" Type="http://schemas.openxmlformats.org/officeDocument/2006/relationships/customXml" Target="../ink/ink1236.xml"/><Relationship Id="rId1410" Type="http://schemas.openxmlformats.org/officeDocument/2006/relationships/customXml" Target="../ink/ink1340.xml"/><Relationship Id="rId1508" Type="http://schemas.openxmlformats.org/officeDocument/2006/relationships/image" Target="../media/image1367.png"/><Relationship Id="rId1855" Type="http://schemas.openxmlformats.org/officeDocument/2006/relationships/customXml" Target="../ink/ink1563.xml"/><Relationship Id="rId1715" Type="http://schemas.openxmlformats.org/officeDocument/2006/relationships/customXml" Target="../ink/ink1493.xml"/><Relationship Id="rId296" Type="http://schemas.openxmlformats.org/officeDocument/2006/relationships/image" Target="../media/image770.png"/><Relationship Id="rId156" Type="http://schemas.openxmlformats.org/officeDocument/2006/relationships/customXml" Target="../ink/ink707.xml"/><Relationship Id="rId363" Type="http://schemas.openxmlformats.org/officeDocument/2006/relationships/customXml" Target="../ink/ink811.xml"/><Relationship Id="rId570" Type="http://schemas.openxmlformats.org/officeDocument/2006/relationships/image" Target="../media/image904.png"/><Relationship Id="rId223" Type="http://schemas.openxmlformats.org/officeDocument/2006/relationships/customXml" Target="../ink/ink741.xml"/><Relationship Id="rId430" Type="http://schemas.openxmlformats.org/officeDocument/2006/relationships/image" Target="../media/image836.png"/><Relationship Id="rId668" Type="http://schemas.openxmlformats.org/officeDocument/2006/relationships/customXml" Target="../ink/ink966.xml"/><Relationship Id="rId875" Type="http://schemas.openxmlformats.org/officeDocument/2006/relationships/image" Target="../media/image1052.png"/><Relationship Id="rId1060" Type="http://schemas.openxmlformats.org/officeDocument/2006/relationships/image" Target="../media/image1144.png"/><Relationship Id="rId1298" Type="http://schemas.openxmlformats.org/officeDocument/2006/relationships/customXml" Target="../ink/ink1284.xml"/><Relationship Id="rId528" Type="http://schemas.openxmlformats.org/officeDocument/2006/relationships/image" Target="../media/image883.png"/><Relationship Id="rId735" Type="http://schemas.openxmlformats.org/officeDocument/2006/relationships/image" Target="../media/image983.png"/><Relationship Id="rId942" Type="http://schemas.openxmlformats.org/officeDocument/2006/relationships/image" Target="../media/image1085.png"/><Relationship Id="rId1158" Type="http://schemas.openxmlformats.org/officeDocument/2006/relationships/image" Target="../media/image1193.png"/><Relationship Id="rId1365" Type="http://schemas.openxmlformats.org/officeDocument/2006/relationships/image" Target="../media/image1296.png"/><Relationship Id="rId1572" Type="http://schemas.openxmlformats.org/officeDocument/2006/relationships/image" Target="../media/image1399.png"/><Relationship Id="rId1018" Type="http://schemas.openxmlformats.org/officeDocument/2006/relationships/image" Target="../media/image1123.png"/><Relationship Id="rId1225" Type="http://schemas.openxmlformats.org/officeDocument/2006/relationships/image" Target="../media/image1226.png"/><Relationship Id="rId1432" Type="http://schemas.openxmlformats.org/officeDocument/2006/relationships/customXml" Target="../ink/ink1351.xml"/><Relationship Id="rId1877" Type="http://schemas.openxmlformats.org/officeDocument/2006/relationships/customXml" Target="../ink/ink1574.xml"/><Relationship Id="rId71" Type="http://schemas.openxmlformats.org/officeDocument/2006/relationships/image" Target="../media/image660.png"/><Relationship Id="rId802" Type="http://schemas.openxmlformats.org/officeDocument/2006/relationships/image" Target="../media/image1016.png"/><Relationship Id="rId1737" Type="http://schemas.openxmlformats.org/officeDocument/2006/relationships/customXml" Target="../ink/ink1504.xml"/><Relationship Id="rId29" Type="http://schemas.openxmlformats.org/officeDocument/2006/relationships/image" Target="../media/image639.png"/><Relationship Id="rId178" Type="http://schemas.openxmlformats.org/officeDocument/2006/relationships/customXml" Target="../ink/ink718.xml"/><Relationship Id="rId1804" Type="http://schemas.openxmlformats.org/officeDocument/2006/relationships/image" Target="../media/image1513.png"/><Relationship Id="rId385" Type="http://schemas.openxmlformats.org/officeDocument/2006/relationships/image" Target="../media/image814.png"/><Relationship Id="rId592" Type="http://schemas.openxmlformats.org/officeDocument/2006/relationships/image" Target="../media/image915.png"/><Relationship Id="rId245" Type="http://schemas.openxmlformats.org/officeDocument/2006/relationships/customXml" Target="../ink/ink752.xml"/><Relationship Id="rId452" Type="http://schemas.openxmlformats.org/officeDocument/2006/relationships/customXml" Target="../ink/ink857.xml"/><Relationship Id="rId897" Type="http://schemas.openxmlformats.org/officeDocument/2006/relationships/customXml" Target="../ink/ink1083.xml"/><Relationship Id="rId1082" Type="http://schemas.openxmlformats.org/officeDocument/2006/relationships/image" Target="../media/image1155.png"/><Relationship Id="rId105" Type="http://schemas.openxmlformats.org/officeDocument/2006/relationships/image" Target="../media/image677.png"/><Relationship Id="rId312" Type="http://schemas.openxmlformats.org/officeDocument/2006/relationships/image" Target="../media/image778.png"/><Relationship Id="rId757" Type="http://schemas.openxmlformats.org/officeDocument/2006/relationships/image" Target="../media/image994.png"/><Relationship Id="rId964" Type="http://schemas.openxmlformats.org/officeDocument/2006/relationships/image" Target="../media/image1096.png"/><Relationship Id="rId1387" Type="http://schemas.openxmlformats.org/officeDocument/2006/relationships/image" Target="../media/image1307.png"/><Relationship Id="rId1594" Type="http://schemas.openxmlformats.org/officeDocument/2006/relationships/image" Target="../media/image1410.png"/><Relationship Id="rId93" Type="http://schemas.openxmlformats.org/officeDocument/2006/relationships/image" Target="../media/image671.png"/><Relationship Id="rId617" Type="http://schemas.openxmlformats.org/officeDocument/2006/relationships/customXml" Target="../ink/ink940.xml"/><Relationship Id="rId824" Type="http://schemas.openxmlformats.org/officeDocument/2006/relationships/image" Target="../media/image1027.png"/><Relationship Id="rId1247" Type="http://schemas.openxmlformats.org/officeDocument/2006/relationships/image" Target="../media/image1237.png"/><Relationship Id="rId1454" Type="http://schemas.openxmlformats.org/officeDocument/2006/relationships/customXml" Target="../ink/ink1362.xml"/><Relationship Id="rId1661" Type="http://schemas.openxmlformats.org/officeDocument/2006/relationships/customXml" Target="../ink/ink1466.xml"/><Relationship Id="rId1107" Type="http://schemas.openxmlformats.org/officeDocument/2006/relationships/customXml" Target="../ink/ink1188.xml"/><Relationship Id="rId1314" Type="http://schemas.openxmlformats.org/officeDocument/2006/relationships/customXml" Target="../ink/ink1292.xml"/><Relationship Id="rId1521" Type="http://schemas.openxmlformats.org/officeDocument/2006/relationships/customXml" Target="../ink/ink1396.xml"/><Relationship Id="rId1759" Type="http://schemas.openxmlformats.org/officeDocument/2006/relationships/customXml" Target="../ink/ink1515.xml"/><Relationship Id="rId1619" Type="http://schemas.openxmlformats.org/officeDocument/2006/relationships/customXml" Target="../ink/ink1445.xml"/><Relationship Id="rId1826" Type="http://schemas.openxmlformats.org/officeDocument/2006/relationships/image" Target="../media/image1524.png"/><Relationship Id="rId20" Type="http://schemas.openxmlformats.org/officeDocument/2006/relationships/customXml" Target="../ink/ink639.xml"/><Relationship Id="rId267" Type="http://schemas.openxmlformats.org/officeDocument/2006/relationships/customXml" Target="../ink/ink763.xml"/><Relationship Id="rId474" Type="http://schemas.openxmlformats.org/officeDocument/2006/relationships/image" Target="../media/image856.png"/><Relationship Id="rId127" Type="http://schemas.openxmlformats.org/officeDocument/2006/relationships/image" Target="../media/image687.png"/><Relationship Id="rId681" Type="http://schemas.openxmlformats.org/officeDocument/2006/relationships/image" Target="../media/image959.png"/><Relationship Id="rId779" Type="http://schemas.openxmlformats.org/officeDocument/2006/relationships/image" Target="../media/image1005.png"/><Relationship Id="rId986" Type="http://schemas.openxmlformats.org/officeDocument/2006/relationships/image" Target="../media/image1107.png"/><Relationship Id="rId334" Type="http://schemas.openxmlformats.org/officeDocument/2006/relationships/image" Target="../media/image789.png"/><Relationship Id="rId541" Type="http://schemas.openxmlformats.org/officeDocument/2006/relationships/customXml" Target="../ink/ink902.xml"/><Relationship Id="rId639" Type="http://schemas.openxmlformats.org/officeDocument/2006/relationships/customXml" Target="../ink/ink951.xml"/><Relationship Id="rId1171" Type="http://schemas.openxmlformats.org/officeDocument/2006/relationships/customXml" Target="../ink/ink1220.xml"/><Relationship Id="rId1269" Type="http://schemas.openxmlformats.org/officeDocument/2006/relationships/image" Target="../media/image1248.png"/><Relationship Id="rId1476" Type="http://schemas.openxmlformats.org/officeDocument/2006/relationships/image" Target="../media/image1351.png"/><Relationship Id="rId401" Type="http://schemas.openxmlformats.org/officeDocument/2006/relationships/image" Target="../media/image822.png"/><Relationship Id="rId846" Type="http://schemas.openxmlformats.org/officeDocument/2006/relationships/image" Target="../media/image1038.png"/><Relationship Id="rId1031" Type="http://schemas.openxmlformats.org/officeDocument/2006/relationships/customXml" Target="../ink/ink1150.xml"/><Relationship Id="rId1129" Type="http://schemas.openxmlformats.org/officeDocument/2006/relationships/customXml" Target="../ink/ink1199.xml"/><Relationship Id="rId1683" Type="http://schemas.openxmlformats.org/officeDocument/2006/relationships/customXml" Target="../ink/ink1477.xml"/><Relationship Id="rId1890" Type="http://schemas.openxmlformats.org/officeDocument/2006/relationships/image" Target="../media/image1556.png"/><Relationship Id="rId706" Type="http://schemas.openxmlformats.org/officeDocument/2006/relationships/customXml" Target="../ink/ink985.xml"/><Relationship Id="rId913" Type="http://schemas.openxmlformats.org/officeDocument/2006/relationships/customXml" Target="../ink/ink1091.xml"/><Relationship Id="rId1336" Type="http://schemas.openxmlformats.org/officeDocument/2006/relationships/customXml" Target="../ink/ink1303.xml"/><Relationship Id="rId1543" Type="http://schemas.openxmlformats.org/officeDocument/2006/relationships/customXml" Target="../ink/ink1407.xml"/><Relationship Id="rId1750" Type="http://schemas.openxmlformats.org/officeDocument/2006/relationships/image" Target="../media/image1488.png"/><Relationship Id="rId42" Type="http://schemas.openxmlformats.org/officeDocument/2006/relationships/customXml" Target="../ink/ink650.xml"/><Relationship Id="rId1403" Type="http://schemas.openxmlformats.org/officeDocument/2006/relationships/image" Target="../media/image1315.png"/><Relationship Id="rId1610" Type="http://schemas.openxmlformats.org/officeDocument/2006/relationships/image" Target="../media/image1418.png"/><Relationship Id="rId1848" Type="http://schemas.openxmlformats.org/officeDocument/2006/relationships/image" Target="../media/image1535.png"/><Relationship Id="rId191" Type="http://schemas.openxmlformats.org/officeDocument/2006/relationships/image" Target="../media/image718.png"/><Relationship Id="rId1708" Type="http://schemas.openxmlformats.org/officeDocument/2006/relationships/image" Target="../media/image1467.png"/><Relationship Id="rId289" Type="http://schemas.openxmlformats.org/officeDocument/2006/relationships/customXml" Target="../ink/ink774.xml"/><Relationship Id="rId496" Type="http://schemas.openxmlformats.org/officeDocument/2006/relationships/image" Target="../media/image867.png"/><Relationship Id="rId149" Type="http://schemas.openxmlformats.org/officeDocument/2006/relationships/image" Target="../media/image698.png"/><Relationship Id="rId356" Type="http://schemas.openxmlformats.org/officeDocument/2006/relationships/image" Target="../media/image800.png"/><Relationship Id="rId563" Type="http://schemas.openxmlformats.org/officeDocument/2006/relationships/customXml" Target="../ink/ink913.xml"/><Relationship Id="rId770" Type="http://schemas.openxmlformats.org/officeDocument/2006/relationships/customXml" Target="../ink/ink1018.xml"/><Relationship Id="rId1193" Type="http://schemas.openxmlformats.org/officeDocument/2006/relationships/customXml" Target="../ink/ink1231.xml"/><Relationship Id="rId216" Type="http://schemas.openxmlformats.org/officeDocument/2006/relationships/customXml" Target="../ink/ink737.xml"/><Relationship Id="rId423" Type="http://schemas.openxmlformats.org/officeDocument/2006/relationships/customXml" Target="../ink/ink842.xml"/><Relationship Id="rId868" Type="http://schemas.openxmlformats.org/officeDocument/2006/relationships/customXml" Target="../ink/ink1068.xml"/><Relationship Id="rId1053" Type="http://schemas.openxmlformats.org/officeDocument/2006/relationships/customXml" Target="../ink/ink1161.xml"/><Relationship Id="rId1260" Type="http://schemas.openxmlformats.org/officeDocument/2006/relationships/customXml" Target="../ink/ink1265.xml"/><Relationship Id="rId1498" Type="http://schemas.openxmlformats.org/officeDocument/2006/relationships/image" Target="../media/image1362.png"/><Relationship Id="rId630" Type="http://schemas.openxmlformats.org/officeDocument/2006/relationships/image" Target="../media/image934.png"/><Relationship Id="rId728" Type="http://schemas.openxmlformats.org/officeDocument/2006/relationships/image" Target="../media/image980.png"/><Relationship Id="rId935" Type="http://schemas.openxmlformats.org/officeDocument/2006/relationships/customXml" Target="../ink/ink1102.xml"/><Relationship Id="rId1358" Type="http://schemas.openxmlformats.org/officeDocument/2006/relationships/customXml" Target="../ink/ink1314.xml"/><Relationship Id="rId1565" Type="http://schemas.openxmlformats.org/officeDocument/2006/relationships/customXml" Target="../ink/ink1418.xml"/><Relationship Id="rId1772" Type="http://schemas.openxmlformats.org/officeDocument/2006/relationships/image" Target="../media/image1499.png"/><Relationship Id="rId64" Type="http://schemas.openxmlformats.org/officeDocument/2006/relationships/customXml" Target="../ink/ink661.xml"/><Relationship Id="rId1120" Type="http://schemas.openxmlformats.org/officeDocument/2006/relationships/image" Target="../media/image1174.png"/><Relationship Id="rId1218" Type="http://schemas.openxmlformats.org/officeDocument/2006/relationships/image" Target="../media/image1223.png"/><Relationship Id="rId1425" Type="http://schemas.openxmlformats.org/officeDocument/2006/relationships/image" Target="../media/image1326.png"/><Relationship Id="rId1632" Type="http://schemas.openxmlformats.org/officeDocument/2006/relationships/image" Target="../media/image1429.png"/><Relationship Id="rId280" Type="http://schemas.openxmlformats.org/officeDocument/2006/relationships/image" Target="../media/image762.png"/><Relationship Id="rId140" Type="http://schemas.openxmlformats.org/officeDocument/2006/relationships/customXml" Target="../ink/ink699.xml"/><Relationship Id="rId378" Type="http://schemas.openxmlformats.org/officeDocument/2006/relationships/customXml" Target="../ink/ink819.xml"/><Relationship Id="rId585" Type="http://schemas.openxmlformats.org/officeDocument/2006/relationships/customXml" Target="../ink/ink924.xml"/><Relationship Id="rId792" Type="http://schemas.openxmlformats.org/officeDocument/2006/relationships/image" Target="../media/image1011.png"/><Relationship Id="rId6" Type="http://schemas.openxmlformats.org/officeDocument/2006/relationships/customXml" Target="../ink/ink632.xml"/><Relationship Id="rId238" Type="http://schemas.openxmlformats.org/officeDocument/2006/relationships/image" Target="../media/image741.png"/><Relationship Id="rId445" Type="http://schemas.openxmlformats.org/officeDocument/2006/relationships/customXml" Target="../ink/ink853.xml"/><Relationship Id="rId652" Type="http://schemas.openxmlformats.org/officeDocument/2006/relationships/image" Target="../media/image945.png"/><Relationship Id="rId1075" Type="http://schemas.openxmlformats.org/officeDocument/2006/relationships/customXml" Target="../ink/ink1172.xml"/><Relationship Id="rId1282" Type="http://schemas.openxmlformats.org/officeDocument/2006/relationships/customXml" Target="../ink/ink1276.xml"/><Relationship Id="rId305" Type="http://schemas.openxmlformats.org/officeDocument/2006/relationships/customXml" Target="../ink/ink782.xml"/><Relationship Id="rId512" Type="http://schemas.openxmlformats.org/officeDocument/2006/relationships/image" Target="../media/image875.png"/><Relationship Id="rId957" Type="http://schemas.openxmlformats.org/officeDocument/2006/relationships/customXml" Target="../ink/ink1113.xml"/><Relationship Id="rId1142" Type="http://schemas.openxmlformats.org/officeDocument/2006/relationships/image" Target="../media/image1185.png"/><Relationship Id="rId1587" Type="http://schemas.openxmlformats.org/officeDocument/2006/relationships/customXml" Target="../ink/ink1429.xml"/><Relationship Id="rId1794" Type="http://schemas.openxmlformats.org/officeDocument/2006/relationships/image" Target="../media/image1510.png"/><Relationship Id="rId86" Type="http://schemas.openxmlformats.org/officeDocument/2006/relationships/customXml" Target="../ink/ink672.xml"/><Relationship Id="rId817" Type="http://schemas.openxmlformats.org/officeDocument/2006/relationships/customXml" Target="../ink/ink1042.xml"/><Relationship Id="rId1002" Type="http://schemas.openxmlformats.org/officeDocument/2006/relationships/image" Target="../media/image1115.png"/><Relationship Id="rId1447" Type="http://schemas.openxmlformats.org/officeDocument/2006/relationships/image" Target="../media/image1337.png"/><Relationship Id="rId1654" Type="http://schemas.openxmlformats.org/officeDocument/2006/relationships/image" Target="../media/image1440.png"/><Relationship Id="rId1861" Type="http://schemas.openxmlformats.org/officeDocument/2006/relationships/customXml" Target="../ink/ink1566.xml"/><Relationship Id="rId1307" Type="http://schemas.openxmlformats.org/officeDocument/2006/relationships/image" Target="../media/image1267.png"/><Relationship Id="rId1514" Type="http://schemas.openxmlformats.org/officeDocument/2006/relationships/image" Target="../media/image1370.png"/><Relationship Id="rId1721" Type="http://schemas.openxmlformats.org/officeDocument/2006/relationships/customXml" Target="../ink/ink1496.xml"/><Relationship Id="rId13" Type="http://schemas.openxmlformats.org/officeDocument/2006/relationships/image" Target="../media/image631.png"/><Relationship Id="rId1819" Type="http://schemas.openxmlformats.org/officeDocument/2006/relationships/customXml" Target="../ink/ink1545.xml"/><Relationship Id="rId162" Type="http://schemas.openxmlformats.org/officeDocument/2006/relationships/customXml" Target="../ink/ink710.xml"/><Relationship Id="rId467" Type="http://schemas.openxmlformats.org/officeDocument/2006/relationships/customXml" Target="../ink/ink865.xml"/><Relationship Id="rId1097" Type="http://schemas.openxmlformats.org/officeDocument/2006/relationships/customXml" Target="../ink/ink1183.xml"/><Relationship Id="rId674" Type="http://schemas.openxmlformats.org/officeDocument/2006/relationships/customXml" Target="../ink/ink969.xml"/><Relationship Id="rId881" Type="http://schemas.openxmlformats.org/officeDocument/2006/relationships/image" Target="../media/image1055.png"/><Relationship Id="rId979" Type="http://schemas.openxmlformats.org/officeDocument/2006/relationships/customXml" Target="../ink/ink1124.xml"/><Relationship Id="rId327" Type="http://schemas.openxmlformats.org/officeDocument/2006/relationships/customXml" Target="../ink/ink793.xml"/><Relationship Id="rId534" Type="http://schemas.openxmlformats.org/officeDocument/2006/relationships/image" Target="../media/image886.png"/><Relationship Id="rId741" Type="http://schemas.openxmlformats.org/officeDocument/2006/relationships/image" Target="../media/image986.png"/><Relationship Id="rId839" Type="http://schemas.openxmlformats.org/officeDocument/2006/relationships/customXml" Target="../ink/ink1053.xml"/><Relationship Id="rId1164" Type="http://schemas.openxmlformats.org/officeDocument/2006/relationships/image" Target="../media/image1196.png"/><Relationship Id="rId1371" Type="http://schemas.openxmlformats.org/officeDocument/2006/relationships/image" Target="../media/image1299.png"/><Relationship Id="rId1469" Type="http://schemas.openxmlformats.org/officeDocument/2006/relationships/customXml" Target="../ink/ink1370.xml"/><Relationship Id="rId601" Type="http://schemas.openxmlformats.org/officeDocument/2006/relationships/customXml" Target="../ink/ink932.xml"/><Relationship Id="rId1024" Type="http://schemas.openxmlformats.org/officeDocument/2006/relationships/image" Target="../media/image1126.png"/><Relationship Id="rId1231" Type="http://schemas.openxmlformats.org/officeDocument/2006/relationships/image" Target="../media/image1229.png"/><Relationship Id="rId1676" Type="http://schemas.openxmlformats.org/officeDocument/2006/relationships/image" Target="../media/image1451.png"/><Relationship Id="rId1883" Type="http://schemas.openxmlformats.org/officeDocument/2006/relationships/customXml" Target="../ink/ink1577.xml"/><Relationship Id="rId906" Type="http://schemas.openxmlformats.org/officeDocument/2006/relationships/image" Target="../media/image1067.png"/><Relationship Id="rId1329" Type="http://schemas.openxmlformats.org/officeDocument/2006/relationships/image" Target="../media/image1278.png"/><Relationship Id="rId1536" Type="http://schemas.openxmlformats.org/officeDocument/2006/relationships/image" Target="../media/image1381.png"/><Relationship Id="rId1743" Type="http://schemas.openxmlformats.org/officeDocument/2006/relationships/customXml" Target="../ink/ink1507.xml"/><Relationship Id="rId35" Type="http://schemas.openxmlformats.org/officeDocument/2006/relationships/image" Target="../media/image642.png"/><Relationship Id="rId1603" Type="http://schemas.openxmlformats.org/officeDocument/2006/relationships/customXml" Target="../ink/ink1437.xml"/><Relationship Id="rId1810" Type="http://schemas.openxmlformats.org/officeDocument/2006/relationships/image" Target="../media/image1516.png"/><Relationship Id="rId184" Type="http://schemas.openxmlformats.org/officeDocument/2006/relationships/customXml" Target="../ink/ink721.xml"/><Relationship Id="rId391" Type="http://schemas.openxmlformats.org/officeDocument/2006/relationships/image" Target="../media/image817.png"/><Relationship Id="rId251" Type="http://schemas.openxmlformats.org/officeDocument/2006/relationships/customXml" Target="../ink/ink755.xml"/><Relationship Id="rId489" Type="http://schemas.openxmlformats.org/officeDocument/2006/relationships/customXml" Target="../ink/ink876.xml"/><Relationship Id="rId696" Type="http://schemas.openxmlformats.org/officeDocument/2006/relationships/customXml" Target="../ink/ink980.xml"/><Relationship Id="rId349" Type="http://schemas.openxmlformats.org/officeDocument/2006/relationships/customXml" Target="../ink/ink804.xml"/><Relationship Id="rId556" Type="http://schemas.openxmlformats.org/officeDocument/2006/relationships/image" Target="../media/image897.png"/><Relationship Id="rId763" Type="http://schemas.openxmlformats.org/officeDocument/2006/relationships/image" Target="../media/image997.png"/><Relationship Id="rId1186" Type="http://schemas.openxmlformats.org/officeDocument/2006/relationships/image" Target="../media/image1207.png"/><Relationship Id="rId1393" Type="http://schemas.openxmlformats.org/officeDocument/2006/relationships/image" Target="../media/image1310.png"/><Relationship Id="rId111" Type="http://schemas.openxmlformats.org/officeDocument/2006/relationships/image" Target="../media/image680.png"/><Relationship Id="rId209" Type="http://schemas.openxmlformats.org/officeDocument/2006/relationships/image" Target="../media/image727.png"/><Relationship Id="rId416" Type="http://schemas.openxmlformats.org/officeDocument/2006/relationships/image" Target="../media/image829.png"/><Relationship Id="rId970" Type="http://schemas.openxmlformats.org/officeDocument/2006/relationships/image" Target="../media/image1099.png"/><Relationship Id="rId1046" Type="http://schemas.openxmlformats.org/officeDocument/2006/relationships/image" Target="../media/image1137.png"/><Relationship Id="rId1253" Type="http://schemas.openxmlformats.org/officeDocument/2006/relationships/image" Target="../media/image1240.png"/><Relationship Id="rId1698" Type="http://schemas.openxmlformats.org/officeDocument/2006/relationships/image" Target="../media/image1462.png"/><Relationship Id="rId623" Type="http://schemas.openxmlformats.org/officeDocument/2006/relationships/customXml" Target="../ink/ink943.xml"/><Relationship Id="rId830" Type="http://schemas.openxmlformats.org/officeDocument/2006/relationships/image" Target="../media/image1030.png"/><Relationship Id="rId928" Type="http://schemas.openxmlformats.org/officeDocument/2006/relationships/image" Target="../media/image1078.png"/><Relationship Id="rId1460" Type="http://schemas.openxmlformats.org/officeDocument/2006/relationships/image" Target="../media/image1343.png"/><Relationship Id="rId1558" Type="http://schemas.openxmlformats.org/officeDocument/2006/relationships/image" Target="../media/image1392.png"/><Relationship Id="rId1765" Type="http://schemas.openxmlformats.org/officeDocument/2006/relationships/customXml" Target="../ink/ink1518.xml"/><Relationship Id="rId57" Type="http://schemas.openxmlformats.org/officeDocument/2006/relationships/image" Target="../media/image653.png"/><Relationship Id="rId1113" Type="http://schemas.openxmlformats.org/officeDocument/2006/relationships/customXml" Target="../ink/ink1191.xml"/><Relationship Id="rId1320" Type="http://schemas.openxmlformats.org/officeDocument/2006/relationships/customXml" Target="../ink/ink1295.xml"/><Relationship Id="rId1418" Type="http://schemas.openxmlformats.org/officeDocument/2006/relationships/customXml" Target="../ink/ink1344.xml"/><Relationship Id="rId1625" Type="http://schemas.openxmlformats.org/officeDocument/2006/relationships/customXml" Target="../ink/ink1448.xml"/><Relationship Id="rId1832" Type="http://schemas.openxmlformats.org/officeDocument/2006/relationships/image" Target="../media/image1527.png"/><Relationship Id="rId273" Type="http://schemas.openxmlformats.org/officeDocument/2006/relationships/customXml" Target="../ink/ink766.xml"/><Relationship Id="rId480" Type="http://schemas.openxmlformats.org/officeDocument/2006/relationships/image" Target="../media/image859.png"/><Relationship Id="rId133" Type="http://schemas.openxmlformats.org/officeDocument/2006/relationships/image" Target="../media/image690.png"/><Relationship Id="rId340" Type="http://schemas.openxmlformats.org/officeDocument/2006/relationships/image" Target="../media/image792.png"/><Relationship Id="rId578" Type="http://schemas.openxmlformats.org/officeDocument/2006/relationships/image" Target="../media/image908.png"/><Relationship Id="rId785" Type="http://schemas.openxmlformats.org/officeDocument/2006/relationships/customXml" Target="../ink/ink1026.xml"/><Relationship Id="rId992" Type="http://schemas.openxmlformats.org/officeDocument/2006/relationships/image" Target="../media/image1110.png"/><Relationship Id="rId200" Type="http://schemas.openxmlformats.org/officeDocument/2006/relationships/customXml" Target="../ink/ink729.xml"/><Relationship Id="rId438" Type="http://schemas.openxmlformats.org/officeDocument/2006/relationships/image" Target="../media/image840.png"/><Relationship Id="rId645" Type="http://schemas.openxmlformats.org/officeDocument/2006/relationships/customXml" Target="../ink/ink954.xml"/><Relationship Id="rId852" Type="http://schemas.openxmlformats.org/officeDocument/2006/relationships/customXml" Target="../ink/ink1060.xml"/><Relationship Id="rId1068" Type="http://schemas.openxmlformats.org/officeDocument/2006/relationships/image" Target="../media/image1148.png"/><Relationship Id="rId1275" Type="http://schemas.openxmlformats.org/officeDocument/2006/relationships/image" Target="../media/image1251.png"/><Relationship Id="rId1482" Type="http://schemas.openxmlformats.org/officeDocument/2006/relationships/image" Target="../media/image1354.png"/><Relationship Id="rId505" Type="http://schemas.openxmlformats.org/officeDocument/2006/relationships/customXml" Target="../ink/ink884.xml"/><Relationship Id="rId712" Type="http://schemas.openxmlformats.org/officeDocument/2006/relationships/image" Target="../media/image973.png"/><Relationship Id="rId1135" Type="http://schemas.openxmlformats.org/officeDocument/2006/relationships/customXml" Target="../ink/ink1202.xml"/><Relationship Id="rId1342" Type="http://schemas.openxmlformats.org/officeDocument/2006/relationships/customXml" Target="../ink/ink1306.xml"/><Relationship Id="rId1787" Type="http://schemas.openxmlformats.org/officeDocument/2006/relationships/customXml" Target="../ink/ink1529.xml"/><Relationship Id="rId79" Type="http://schemas.openxmlformats.org/officeDocument/2006/relationships/image" Target="../media/image664.png"/><Relationship Id="rId1202" Type="http://schemas.openxmlformats.org/officeDocument/2006/relationships/image" Target="../media/image1215.png"/><Relationship Id="rId1647" Type="http://schemas.openxmlformats.org/officeDocument/2006/relationships/customXml" Target="../ink/ink1459.xml"/><Relationship Id="rId1854" Type="http://schemas.openxmlformats.org/officeDocument/2006/relationships/image" Target="../media/image1538.png"/><Relationship Id="rId1507" Type="http://schemas.openxmlformats.org/officeDocument/2006/relationships/customXml" Target="../ink/ink1389.xml"/><Relationship Id="rId1714" Type="http://schemas.openxmlformats.org/officeDocument/2006/relationships/image" Target="../media/image1470.png"/><Relationship Id="rId295" Type="http://schemas.openxmlformats.org/officeDocument/2006/relationships/customXml" Target="../ink/ink777.xml"/><Relationship Id="rId155" Type="http://schemas.openxmlformats.org/officeDocument/2006/relationships/image" Target="../media/image701.png"/><Relationship Id="rId362" Type="http://schemas.openxmlformats.org/officeDocument/2006/relationships/image" Target="../media/image803.png"/><Relationship Id="rId1297" Type="http://schemas.openxmlformats.org/officeDocument/2006/relationships/image" Target="../media/image1262.png"/><Relationship Id="rId222" Type="http://schemas.openxmlformats.org/officeDocument/2006/relationships/image" Target="../media/image733.png"/><Relationship Id="rId667" Type="http://schemas.openxmlformats.org/officeDocument/2006/relationships/image" Target="../media/image952.png"/><Relationship Id="rId874" Type="http://schemas.openxmlformats.org/officeDocument/2006/relationships/customXml" Target="../ink/ink1071.xml"/><Relationship Id="rId527" Type="http://schemas.openxmlformats.org/officeDocument/2006/relationships/customXml" Target="../ink/ink895.xml"/><Relationship Id="rId734" Type="http://schemas.openxmlformats.org/officeDocument/2006/relationships/customXml" Target="../ink/ink1000.xml"/><Relationship Id="rId941" Type="http://schemas.openxmlformats.org/officeDocument/2006/relationships/customXml" Target="../ink/ink1105.xml"/><Relationship Id="rId1157" Type="http://schemas.openxmlformats.org/officeDocument/2006/relationships/customXml" Target="../ink/ink1213.xml"/><Relationship Id="rId1364" Type="http://schemas.openxmlformats.org/officeDocument/2006/relationships/customXml" Target="../ink/ink1317.xml"/><Relationship Id="rId1571" Type="http://schemas.openxmlformats.org/officeDocument/2006/relationships/customXml" Target="../ink/ink1421.xml"/><Relationship Id="rId70" Type="http://schemas.openxmlformats.org/officeDocument/2006/relationships/customXml" Target="../ink/ink664.xml"/><Relationship Id="rId801" Type="http://schemas.openxmlformats.org/officeDocument/2006/relationships/customXml" Target="../ink/ink1034.xml"/><Relationship Id="rId1017" Type="http://schemas.openxmlformats.org/officeDocument/2006/relationships/customXml" Target="../ink/ink1143.xml"/><Relationship Id="rId1224" Type="http://schemas.openxmlformats.org/officeDocument/2006/relationships/customXml" Target="../ink/ink1247.xml"/><Relationship Id="rId1431" Type="http://schemas.openxmlformats.org/officeDocument/2006/relationships/image" Target="../media/image1329.png"/><Relationship Id="rId1669" Type="http://schemas.openxmlformats.org/officeDocument/2006/relationships/customXml" Target="../ink/ink1470.xml"/><Relationship Id="rId1876" Type="http://schemas.openxmlformats.org/officeDocument/2006/relationships/image" Target="../media/image1549.png"/><Relationship Id="rId1529" Type="http://schemas.openxmlformats.org/officeDocument/2006/relationships/customXml" Target="../ink/ink1400.xml"/><Relationship Id="rId1736" Type="http://schemas.openxmlformats.org/officeDocument/2006/relationships/image" Target="../media/image1481.png"/><Relationship Id="rId28" Type="http://schemas.openxmlformats.org/officeDocument/2006/relationships/customXml" Target="../ink/ink643.xml"/><Relationship Id="rId1803" Type="http://schemas.openxmlformats.org/officeDocument/2006/relationships/customXml" Target="../ink/ink1537.xml"/><Relationship Id="rId177" Type="http://schemas.openxmlformats.org/officeDocument/2006/relationships/image" Target="../media/image711.png"/><Relationship Id="rId384" Type="http://schemas.openxmlformats.org/officeDocument/2006/relationships/customXml" Target="../ink/ink822.xml"/><Relationship Id="rId591" Type="http://schemas.openxmlformats.org/officeDocument/2006/relationships/customXml" Target="../ink/ink927.xml"/><Relationship Id="rId244" Type="http://schemas.openxmlformats.org/officeDocument/2006/relationships/image" Target="../media/image744.png"/><Relationship Id="rId689" Type="http://schemas.openxmlformats.org/officeDocument/2006/relationships/image" Target="../media/image963.png"/><Relationship Id="rId896" Type="http://schemas.openxmlformats.org/officeDocument/2006/relationships/image" Target="../media/image1062.png"/><Relationship Id="rId1081" Type="http://schemas.openxmlformats.org/officeDocument/2006/relationships/customXml" Target="../ink/ink1175.xml"/><Relationship Id="rId451" Type="http://schemas.openxmlformats.org/officeDocument/2006/relationships/image" Target="../media/image846.png"/><Relationship Id="rId549" Type="http://schemas.openxmlformats.org/officeDocument/2006/relationships/customXml" Target="../ink/ink906.xml"/><Relationship Id="rId756" Type="http://schemas.openxmlformats.org/officeDocument/2006/relationships/customXml" Target="../ink/ink1011.xml"/><Relationship Id="rId1179" Type="http://schemas.openxmlformats.org/officeDocument/2006/relationships/customXml" Target="../ink/ink1224.xml"/><Relationship Id="rId1386" Type="http://schemas.openxmlformats.org/officeDocument/2006/relationships/customXml" Target="../ink/ink1328.xml"/><Relationship Id="rId1593" Type="http://schemas.openxmlformats.org/officeDocument/2006/relationships/customXml" Target="../ink/ink1432.xml"/><Relationship Id="rId104" Type="http://schemas.openxmlformats.org/officeDocument/2006/relationships/customXml" Target="../ink/ink681.xml"/><Relationship Id="rId311" Type="http://schemas.openxmlformats.org/officeDocument/2006/relationships/customXml" Target="../ink/ink785.xml"/><Relationship Id="rId409" Type="http://schemas.openxmlformats.org/officeDocument/2006/relationships/image" Target="../media/image826.png"/><Relationship Id="rId963" Type="http://schemas.openxmlformats.org/officeDocument/2006/relationships/customXml" Target="../ink/ink1116.xml"/><Relationship Id="rId1039" Type="http://schemas.openxmlformats.org/officeDocument/2006/relationships/customXml" Target="../ink/ink1154.xml"/><Relationship Id="rId1246" Type="http://schemas.openxmlformats.org/officeDocument/2006/relationships/customXml" Target="../ink/ink1258.xml"/><Relationship Id="rId1898" Type="http://schemas.openxmlformats.org/officeDocument/2006/relationships/image" Target="../media/image1560.png"/><Relationship Id="rId92" Type="http://schemas.openxmlformats.org/officeDocument/2006/relationships/customXml" Target="../ink/ink675.xml"/><Relationship Id="rId616" Type="http://schemas.openxmlformats.org/officeDocument/2006/relationships/image" Target="../media/image927.png"/><Relationship Id="rId823" Type="http://schemas.openxmlformats.org/officeDocument/2006/relationships/customXml" Target="../ink/ink1045.xml"/><Relationship Id="rId1453" Type="http://schemas.openxmlformats.org/officeDocument/2006/relationships/image" Target="../media/image1340.png"/><Relationship Id="rId1660" Type="http://schemas.openxmlformats.org/officeDocument/2006/relationships/image" Target="../media/image1443.png"/><Relationship Id="rId1758" Type="http://schemas.openxmlformats.org/officeDocument/2006/relationships/image" Target="../media/image1492.png"/><Relationship Id="rId1106" Type="http://schemas.openxmlformats.org/officeDocument/2006/relationships/image" Target="../media/image1167.png"/><Relationship Id="rId1313" Type="http://schemas.openxmlformats.org/officeDocument/2006/relationships/image" Target="../media/image1270.png"/><Relationship Id="rId1520" Type="http://schemas.openxmlformats.org/officeDocument/2006/relationships/image" Target="../media/image1373.png"/><Relationship Id="rId1618" Type="http://schemas.openxmlformats.org/officeDocument/2006/relationships/image" Target="../media/image1422.png"/><Relationship Id="rId1825" Type="http://schemas.openxmlformats.org/officeDocument/2006/relationships/customXml" Target="../ink/ink1548.xml"/><Relationship Id="rId199" Type="http://schemas.openxmlformats.org/officeDocument/2006/relationships/image" Target="../media/image722.png"/><Relationship Id="rId266" Type="http://schemas.openxmlformats.org/officeDocument/2006/relationships/image" Target="../media/image755.png"/><Relationship Id="rId473" Type="http://schemas.openxmlformats.org/officeDocument/2006/relationships/customXml" Target="../ink/ink868.xml"/><Relationship Id="rId680" Type="http://schemas.openxmlformats.org/officeDocument/2006/relationships/customXml" Target="../ink/ink972.xml"/><Relationship Id="rId126" Type="http://schemas.openxmlformats.org/officeDocument/2006/relationships/customXml" Target="../ink/ink692.xml"/><Relationship Id="rId333" Type="http://schemas.openxmlformats.org/officeDocument/2006/relationships/customXml" Target="../ink/ink796.xml"/><Relationship Id="rId540" Type="http://schemas.openxmlformats.org/officeDocument/2006/relationships/image" Target="../media/image889.png"/><Relationship Id="rId778" Type="http://schemas.openxmlformats.org/officeDocument/2006/relationships/customXml" Target="../ink/ink1022.xml"/><Relationship Id="rId985" Type="http://schemas.openxmlformats.org/officeDocument/2006/relationships/customXml" Target="../ink/ink1127.xml"/><Relationship Id="rId1170" Type="http://schemas.openxmlformats.org/officeDocument/2006/relationships/image" Target="../media/image1199.png"/><Relationship Id="rId638" Type="http://schemas.openxmlformats.org/officeDocument/2006/relationships/image" Target="../media/image938.png"/><Relationship Id="rId845" Type="http://schemas.openxmlformats.org/officeDocument/2006/relationships/customXml" Target="../ink/ink1056.xml"/><Relationship Id="rId1030" Type="http://schemas.openxmlformats.org/officeDocument/2006/relationships/image" Target="../media/image1129.png"/><Relationship Id="rId1268" Type="http://schemas.openxmlformats.org/officeDocument/2006/relationships/customXml" Target="../ink/ink1269.xml"/><Relationship Id="rId1475" Type="http://schemas.openxmlformats.org/officeDocument/2006/relationships/customXml" Target="../ink/ink1373.xml"/><Relationship Id="rId1682" Type="http://schemas.openxmlformats.org/officeDocument/2006/relationships/image" Target="../media/image1454.png"/><Relationship Id="rId400" Type="http://schemas.openxmlformats.org/officeDocument/2006/relationships/customXml" Target="../ink/ink830.xml"/><Relationship Id="rId705" Type="http://schemas.openxmlformats.org/officeDocument/2006/relationships/image" Target="../media/image970.png"/><Relationship Id="rId1128" Type="http://schemas.openxmlformats.org/officeDocument/2006/relationships/image" Target="../media/image1178.png"/><Relationship Id="rId1335" Type="http://schemas.openxmlformats.org/officeDocument/2006/relationships/image" Target="../media/image1281.png"/><Relationship Id="rId1542" Type="http://schemas.openxmlformats.org/officeDocument/2006/relationships/image" Target="../media/image1384.png"/><Relationship Id="rId912" Type="http://schemas.openxmlformats.org/officeDocument/2006/relationships/image" Target="../media/image1070.png"/><Relationship Id="rId1847" Type="http://schemas.openxmlformats.org/officeDocument/2006/relationships/customXml" Target="../ink/ink1559.xml"/><Relationship Id="rId41" Type="http://schemas.openxmlformats.org/officeDocument/2006/relationships/image" Target="../media/image645.png"/><Relationship Id="rId1402" Type="http://schemas.openxmlformats.org/officeDocument/2006/relationships/customXml" Target="../ink/ink1336.xml"/><Relationship Id="rId1707" Type="http://schemas.openxmlformats.org/officeDocument/2006/relationships/customXml" Target="../ink/ink1489.xml"/><Relationship Id="rId190" Type="http://schemas.openxmlformats.org/officeDocument/2006/relationships/customXml" Target="../ink/ink724.xml"/><Relationship Id="rId288" Type="http://schemas.openxmlformats.org/officeDocument/2006/relationships/image" Target="../media/image766.png"/><Relationship Id="rId495" Type="http://schemas.openxmlformats.org/officeDocument/2006/relationships/customXml" Target="../ink/ink879.xml"/><Relationship Id="rId148" Type="http://schemas.openxmlformats.org/officeDocument/2006/relationships/customXml" Target="../ink/ink703.xml"/><Relationship Id="rId355" Type="http://schemas.openxmlformats.org/officeDocument/2006/relationships/customXml" Target="../ink/ink807.xml"/><Relationship Id="rId562" Type="http://schemas.openxmlformats.org/officeDocument/2006/relationships/image" Target="../media/image900.png"/><Relationship Id="rId1192" Type="http://schemas.openxmlformats.org/officeDocument/2006/relationships/image" Target="../media/image1210.png"/><Relationship Id="rId215" Type="http://schemas.openxmlformats.org/officeDocument/2006/relationships/image" Target="../media/image730.png"/><Relationship Id="rId422" Type="http://schemas.openxmlformats.org/officeDocument/2006/relationships/image" Target="../media/image832.png"/><Relationship Id="rId867" Type="http://schemas.openxmlformats.org/officeDocument/2006/relationships/image" Target="../media/image1048.png"/><Relationship Id="rId1052" Type="http://schemas.openxmlformats.org/officeDocument/2006/relationships/image" Target="../media/image1140.png"/><Relationship Id="rId1497" Type="http://schemas.openxmlformats.org/officeDocument/2006/relationships/customXml" Target="../ink/ink1384.xml"/><Relationship Id="rId727" Type="http://schemas.openxmlformats.org/officeDocument/2006/relationships/customXml" Target="../ink/ink996.xml"/><Relationship Id="rId934" Type="http://schemas.openxmlformats.org/officeDocument/2006/relationships/image" Target="../media/image1081.png"/><Relationship Id="rId1357" Type="http://schemas.openxmlformats.org/officeDocument/2006/relationships/image" Target="../media/image1292.png"/><Relationship Id="rId1564" Type="http://schemas.openxmlformats.org/officeDocument/2006/relationships/image" Target="../media/image1395.png"/><Relationship Id="rId1771" Type="http://schemas.openxmlformats.org/officeDocument/2006/relationships/customXml" Target="../ink/ink1521.xml"/><Relationship Id="rId63" Type="http://schemas.openxmlformats.org/officeDocument/2006/relationships/image" Target="../media/image656.png"/><Relationship Id="rId1217" Type="http://schemas.openxmlformats.org/officeDocument/2006/relationships/customXml" Target="../ink/ink1243.xml"/><Relationship Id="rId1424" Type="http://schemas.openxmlformats.org/officeDocument/2006/relationships/customXml" Target="../ink/ink1347.xml"/><Relationship Id="rId1631" Type="http://schemas.openxmlformats.org/officeDocument/2006/relationships/customXml" Target="../ink/ink1451.xml"/><Relationship Id="rId1869" Type="http://schemas.openxmlformats.org/officeDocument/2006/relationships/customXml" Target="../ink/ink1570.xml"/><Relationship Id="rId1729" Type="http://schemas.openxmlformats.org/officeDocument/2006/relationships/customXml" Target="../ink/ink1500.xml"/><Relationship Id="rId377" Type="http://schemas.openxmlformats.org/officeDocument/2006/relationships/image" Target="../media/image810.png"/><Relationship Id="rId584" Type="http://schemas.openxmlformats.org/officeDocument/2006/relationships/image" Target="../media/image911.png"/><Relationship Id="rId5" Type="http://schemas.openxmlformats.org/officeDocument/2006/relationships/image" Target="../media/image627.png"/><Relationship Id="rId237" Type="http://schemas.openxmlformats.org/officeDocument/2006/relationships/customXml" Target="../ink/ink748.xml"/><Relationship Id="rId791" Type="http://schemas.openxmlformats.org/officeDocument/2006/relationships/customXml" Target="../ink/ink1029.xml"/><Relationship Id="rId889" Type="http://schemas.openxmlformats.org/officeDocument/2006/relationships/image" Target="../media/image1059.png"/><Relationship Id="rId1074" Type="http://schemas.openxmlformats.org/officeDocument/2006/relationships/image" Target="../media/image1151.png"/><Relationship Id="rId444" Type="http://schemas.openxmlformats.org/officeDocument/2006/relationships/image" Target="../media/image843.png"/><Relationship Id="rId651" Type="http://schemas.openxmlformats.org/officeDocument/2006/relationships/customXml" Target="../ink/ink957.xml"/><Relationship Id="rId749" Type="http://schemas.openxmlformats.org/officeDocument/2006/relationships/image" Target="../media/image990.png"/><Relationship Id="rId1281" Type="http://schemas.openxmlformats.org/officeDocument/2006/relationships/image" Target="../media/image1254.png"/><Relationship Id="rId1379" Type="http://schemas.openxmlformats.org/officeDocument/2006/relationships/image" Target="../media/image1303.png"/><Relationship Id="rId1586" Type="http://schemas.openxmlformats.org/officeDocument/2006/relationships/image" Target="../media/image1406.png"/><Relationship Id="rId304" Type="http://schemas.openxmlformats.org/officeDocument/2006/relationships/image" Target="../media/image774.png"/><Relationship Id="rId511" Type="http://schemas.openxmlformats.org/officeDocument/2006/relationships/customXml" Target="../ink/ink887.xml"/><Relationship Id="rId609" Type="http://schemas.openxmlformats.org/officeDocument/2006/relationships/customXml" Target="../ink/ink936.xml"/><Relationship Id="rId956" Type="http://schemas.openxmlformats.org/officeDocument/2006/relationships/image" Target="../media/image1092.png"/><Relationship Id="rId1141" Type="http://schemas.openxmlformats.org/officeDocument/2006/relationships/customXml" Target="../ink/ink1205.xml"/><Relationship Id="rId1239" Type="http://schemas.openxmlformats.org/officeDocument/2006/relationships/image" Target="../media/image1233.png"/><Relationship Id="rId1793" Type="http://schemas.openxmlformats.org/officeDocument/2006/relationships/customXml" Target="../ink/ink1532.xml"/><Relationship Id="rId85" Type="http://schemas.openxmlformats.org/officeDocument/2006/relationships/image" Target="../media/image667.png"/><Relationship Id="rId816" Type="http://schemas.openxmlformats.org/officeDocument/2006/relationships/image" Target="../media/image1023.png"/><Relationship Id="rId1001" Type="http://schemas.openxmlformats.org/officeDocument/2006/relationships/customXml" Target="../ink/ink1135.xml"/><Relationship Id="rId1446" Type="http://schemas.openxmlformats.org/officeDocument/2006/relationships/customXml" Target="../ink/ink1358.xml"/><Relationship Id="rId1653" Type="http://schemas.openxmlformats.org/officeDocument/2006/relationships/customXml" Target="../ink/ink1462.xml"/><Relationship Id="rId1860" Type="http://schemas.openxmlformats.org/officeDocument/2006/relationships/image" Target="../media/image1541.png"/><Relationship Id="rId1306" Type="http://schemas.openxmlformats.org/officeDocument/2006/relationships/customXml" Target="../ink/ink1288.xml"/><Relationship Id="rId1513" Type="http://schemas.openxmlformats.org/officeDocument/2006/relationships/customXml" Target="../ink/ink1392.xml"/><Relationship Id="rId1720" Type="http://schemas.openxmlformats.org/officeDocument/2006/relationships/image" Target="../media/image1473.png"/><Relationship Id="rId12" Type="http://schemas.openxmlformats.org/officeDocument/2006/relationships/customXml" Target="../ink/ink635.xml"/><Relationship Id="rId1818" Type="http://schemas.openxmlformats.org/officeDocument/2006/relationships/image" Target="../media/image1520.png"/><Relationship Id="rId161" Type="http://schemas.openxmlformats.org/officeDocument/2006/relationships/image" Target="../media/image482.png"/><Relationship Id="rId399" Type="http://schemas.openxmlformats.org/officeDocument/2006/relationships/image" Target="../media/image821.png"/><Relationship Id="rId259" Type="http://schemas.openxmlformats.org/officeDocument/2006/relationships/customXml" Target="../ink/ink759.xml"/><Relationship Id="rId466" Type="http://schemas.openxmlformats.org/officeDocument/2006/relationships/image" Target="../media/image853.png"/><Relationship Id="rId673" Type="http://schemas.openxmlformats.org/officeDocument/2006/relationships/image" Target="../media/image955.png"/><Relationship Id="rId880" Type="http://schemas.openxmlformats.org/officeDocument/2006/relationships/customXml" Target="../ink/ink1074.xml"/><Relationship Id="rId1096" Type="http://schemas.openxmlformats.org/officeDocument/2006/relationships/image" Target="../media/image1162.png"/><Relationship Id="rId119" Type="http://schemas.openxmlformats.org/officeDocument/2006/relationships/image" Target="../media/image684.png"/><Relationship Id="rId326" Type="http://schemas.openxmlformats.org/officeDocument/2006/relationships/image" Target="../media/image785.png"/><Relationship Id="rId533" Type="http://schemas.openxmlformats.org/officeDocument/2006/relationships/customXml" Target="../ink/ink898.xml"/><Relationship Id="rId978" Type="http://schemas.openxmlformats.org/officeDocument/2006/relationships/image" Target="../media/image1103.png"/><Relationship Id="rId1163" Type="http://schemas.openxmlformats.org/officeDocument/2006/relationships/customXml" Target="../ink/ink1216.xml"/><Relationship Id="rId1370" Type="http://schemas.openxmlformats.org/officeDocument/2006/relationships/customXml" Target="../ink/ink1320.xml"/><Relationship Id="rId740" Type="http://schemas.openxmlformats.org/officeDocument/2006/relationships/customXml" Target="../ink/ink1003.xml"/><Relationship Id="rId838" Type="http://schemas.openxmlformats.org/officeDocument/2006/relationships/image" Target="../media/image1034.png"/><Relationship Id="rId1023" Type="http://schemas.openxmlformats.org/officeDocument/2006/relationships/customXml" Target="../ink/ink1146.xml"/><Relationship Id="rId1468" Type="http://schemas.openxmlformats.org/officeDocument/2006/relationships/image" Target="../media/image1347.png"/><Relationship Id="rId1675" Type="http://schemas.openxmlformats.org/officeDocument/2006/relationships/customXml" Target="../ink/ink1473.xml"/><Relationship Id="rId1882" Type="http://schemas.openxmlformats.org/officeDocument/2006/relationships/image" Target="../media/image1552.png"/><Relationship Id="rId600" Type="http://schemas.openxmlformats.org/officeDocument/2006/relationships/image" Target="../media/image919.png"/><Relationship Id="rId1230" Type="http://schemas.openxmlformats.org/officeDocument/2006/relationships/customXml" Target="../ink/ink1250.xml"/><Relationship Id="rId1328" Type="http://schemas.openxmlformats.org/officeDocument/2006/relationships/customXml" Target="../ink/ink1299.xml"/><Relationship Id="rId1535" Type="http://schemas.openxmlformats.org/officeDocument/2006/relationships/customXml" Target="../ink/ink1403.xml"/><Relationship Id="rId905" Type="http://schemas.openxmlformats.org/officeDocument/2006/relationships/customXml" Target="../ink/ink1087.xml"/><Relationship Id="rId1742" Type="http://schemas.openxmlformats.org/officeDocument/2006/relationships/image" Target="../media/image1484.png"/><Relationship Id="rId34" Type="http://schemas.openxmlformats.org/officeDocument/2006/relationships/customXml" Target="../ink/ink646.xml"/><Relationship Id="rId1602" Type="http://schemas.openxmlformats.org/officeDocument/2006/relationships/image" Target="../media/image1414.png"/><Relationship Id="rId183" Type="http://schemas.openxmlformats.org/officeDocument/2006/relationships/image" Target="../media/image714.png"/><Relationship Id="rId390" Type="http://schemas.openxmlformats.org/officeDocument/2006/relationships/customXml" Target="../ink/ink825.xml"/><Relationship Id="rId250" Type="http://schemas.openxmlformats.org/officeDocument/2006/relationships/image" Target="../media/image747.png"/><Relationship Id="rId488" Type="http://schemas.openxmlformats.org/officeDocument/2006/relationships/image" Target="../media/image863.png"/><Relationship Id="rId695" Type="http://schemas.openxmlformats.org/officeDocument/2006/relationships/image" Target="../media/image966.png"/><Relationship Id="rId110" Type="http://schemas.openxmlformats.org/officeDocument/2006/relationships/customXml" Target="../ink/ink684.xml"/><Relationship Id="rId348" Type="http://schemas.openxmlformats.org/officeDocument/2006/relationships/image" Target="../media/image796.png"/><Relationship Id="rId555" Type="http://schemas.openxmlformats.org/officeDocument/2006/relationships/customXml" Target="../ink/ink909.xml"/><Relationship Id="rId762" Type="http://schemas.openxmlformats.org/officeDocument/2006/relationships/customXml" Target="../ink/ink1014.xml"/><Relationship Id="rId1185" Type="http://schemas.openxmlformats.org/officeDocument/2006/relationships/customXml" Target="../ink/ink1227.xml"/><Relationship Id="rId1392" Type="http://schemas.openxmlformats.org/officeDocument/2006/relationships/customXml" Target="../ink/ink1331.xml"/><Relationship Id="rId208" Type="http://schemas.openxmlformats.org/officeDocument/2006/relationships/customXml" Target="../ink/ink733.xml"/><Relationship Id="rId415" Type="http://schemas.openxmlformats.org/officeDocument/2006/relationships/customXml" Target="../ink/ink838.xml"/><Relationship Id="rId622" Type="http://schemas.openxmlformats.org/officeDocument/2006/relationships/image" Target="../media/image930.png"/><Relationship Id="rId1045" Type="http://schemas.openxmlformats.org/officeDocument/2006/relationships/customXml" Target="../ink/ink1157.xml"/><Relationship Id="rId1252" Type="http://schemas.openxmlformats.org/officeDocument/2006/relationships/customXml" Target="../ink/ink1261.xml"/><Relationship Id="rId1697" Type="http://schemas.openxmlformats.org/officeDocument/2006/relationships/customXml" Target="../ink/ink1484.xml"/><Relationship Id="rId927" Type="http://schemas.openxmlformats.org/officeDocument/2006/relationships/customXml" Target="../ink/ink1098.xml"/><Relationship Id="rId1112" Type="http://schemas.openxmlformats.org/officeDocument/2006/relationships/image" Target="../media/image1170.png"/><Relationship Id="rId1557" Type="http://schemas.openxmlformats.org/officeDocument/2006/relationships/customXml" Target="../ink/ink1414.xml"/><Relationship Id="rId1764" Type="http://schemas.openxmlformats.org/officeDocument/2006/relationships/image" Target="../media/image1495.png"/><Relationship Id="rId56" Type="http://schemas.openxmlformats.org/officeDocument/2006/relationships/customXml" Target="../ink/ink657.xml"/><Relationship Id="rId1417" Type="http://schemas.openxmlformats.org/officeDocument/2006/relationships/image" Target="../media/image1322.png"/><Relationship Id="rId1624" Type="http://schemas.openxmlformats.org/officeDocument/2006/relationships/image" Target="../media/image1425.png"/><Relationship Id="rId1831" Type="http://schemas.openxmlformats.org/officeDocument/2006/relationships/customXml" Target="../ink/ink1551.xml"/><Relationship Id="rId272" Type="http://schemas.openxmlformats.org/officeDocument/2006/relationships/image" Target="../media/image758.png"/><Relationship Id="rId577" Type="http://schemas.openxmlformats.org/officeDocument/2006/relationships/customXml" Target="../ink/ink920.xml"/><Relationship Id="rId132" Type="http://schemas.openxmlformats.org/officeDocument/2006/relationships/customXml" Target="../ink/ink695.xml"/><Relationship Id="rId784" Type="http://schemas.openxmlformats.org/officeDocument/2006/relationships/image" Target="../media/image1007.png"/><Relationship Id="rId991" Type="http://schemas.openxmlformats.org/officeDocument/2006/relationships/customXml" Target="../ink/ink1130.xml"/><Relationship Id="rId1067" Type="http://schemas.openxmlformats.org/officeDocument/2006/relationships/customXml" Target="../ink/ink1168.xml"/><Relationship Id="rId437" Type="http://schemas.openxmlformats.org/officeDocument/2006/relationships/customXml" Target="../ink/ink849.xml"/><Relationship Id="rId644" Type="http://schemas.openxmlformats.org/officeDocument/2006/relationships/image" Target="../media/image941.png"/><Relationship Id="rId851" Type="http://schemas.openxmlformats.org/officeDocument/2006/relationships/image" Target="../media/image1040.png"/><Relationship Id="rId1274" Type="http://schemas.openxmlformats.org/officeDocument/2006/relationships/customXml" Target="../ink/ink1272.xml"/><Relationship Id="rId1481" Type="http://schemas.openxmlformats.org/officeDocument/2006/relationships/customXml" Target="../ink/ink1376.xml"/><Relationship Id="rId1579" Type="http://schemas.openxmlformats.org/officeDocument/2006/relationships/customXml" Target="../ink/ink1425.xml"/><Relationship Id="rId504" Type="http://schemas.openxmlformats.org/officeDocument/2006/relationships/image" Target="../media/image871.png"/><Relationship Id="rId711" Type="http://schemas.openxmlformats.org/officeDocument/2006/relationships/customXml" Target="../ink/ink988.xml"/><Relationship Id="rId949" Type="http://schemas.openxmlformats.org/officeDocument/2006/relationships/customXml" Target="../ink/ink1109.xml"/><Relationship Id="rId1134" Type="http://schemas.openxmlformats.org/officeDocument/2006/relationships/image" Target="../media/image1181.png"/><Relationship Id="rId1341" Type="http://schemas.openxmlformats.org/officeDocument/2006/relationships/image" Target="../media/image1284.png"/><Relationship Id="rId1786" Type="http://schemas.openxmlformats.org/officeDocument/2006/relationships/image" Target="../media/image1506.png"/><Relationship Id="rId78" Type="http://schemas.openxmlformats.org/officeDocument/2006/relationships/customXml" Target="../ink/ink668.xml"/><Relationship Id="rId809" Type="http://schemas.openxmlformats.org/officeDocument/2006/relationships/customXml" Target="../ink/ink1038.xml"/><Relationship Id="rId1201" Type="http://schemas.openxmlformats.org/officeDocument/2006/relationships/customXml" Target="../ink/ink1235.xml"/><Relationship Id="rId1439" Type="http://schemas.openxmlformats.org/officeDocument/2006/relationships/image" Target="../media/image1333.png"/><Relationship Id="rId1646" Type="http://schemas.openxmlformats.org/officeDocument/2006/relationships/image" Target="../media/image1436.png"/><Relationship Id="rId1853" Type="http://schemas.openxmlformats.org/officeDocument/2006/relationships/customXml" Target="../ink/ink1562.xml"/><Relationship Id="rId1506" Type="http://schemas.openxmlformats.org/officeDocument/2006/relationships/image" Target="../media/image1366.png"/><Relationship Id="rId1713" Type="http://schemas.openxmlformats.org/officeDocument/2006/relationships/customXml" Target="../ink/ink1492.xml"/><Relationship Id="rId294" Type="http://schemas.openxmlformats.org/officeDocument/2006/relationships/image" Target="../media/image769.png"/><Relationship Id="rId154" Type="http://schemas.openxmlformats.org/officeDocument/2006/relationships/customXml" Target="../ink/ink706.xml"/><Relationship Id="rId361" Type="http://schemas.openxmlformats.org/officeDocument/2006/relationships/customXml" Target="../ink/ink810.xml"/><Relationship Id="rId599" Type="http://schemas.openxmlformats.org/officeDocument/2006/relationships/customXml" Target="../ink/ink931.xml"/><Relationship Id="rId459" Type="http://schemas.openxmlformats.org/officeDocument/2006/relationships/customXml" Target="../ink/ink861.xml"/><Relationship Id="rId666" Type="http://schemas.openxmlformats.org/officeDocument/2006/relationships/customXml" Target="../ink/ink965.xml"/><Relationship Id="rId873" Type="http://schemas.openxmlformats.org/officeDocument/2006/relationships/image" Target="../media/image1051.png"/><Relationship Id="rId1089" Type="http://schemas.openxmlformats.org/officeDocument/2006/relationships/customXml" Target="../ink/ink1179.xml"/><Relationship Id="rId1296" Type="http://schemas.openxmlformats.org/officeDocument/2006/relationships/customXml" Target="../ink/ink1283.xml"/><Relationship Id="rId221" Type="http://schemas.openxmlformats.org/officeDocument/2006/relationships/customXml" Target="../ink/ink740.xml"/><Relationship Id="rId319" Type="http://schemas.openxmlformats.org/officeDocument/2006/relationships/customXml" Target="../ink/ink789.xml"/><Relationship Id="rId526" Type="http://schemas.openxmlformats.org/officeDocument/2006/relationships/image" Target="../media/image882.png"/><Relationship Id="rId1156" Type="http://schemas.openxmlformats.org/officeDocument/2006/relationships/image" Target="../media/image1192.png"/><Relationship Id="rId1363" Type="http://schemas.openxmlformats.org/officeDocument/2006/relationships/image" Target="../media/image1295.png"/><Relationship Id="rId733" Type="http://schemas.openxmlformats.org/officeDocument/2006/relationships/customXml" Target="../ink/ink999.xml"/><Relationship Id="rId940" Type="http://schemas.openxmlformats.org/officeDocument/2006/relationships/image" Target="../media/image1084.png"/><Relationship Id="rId1016" Type="http://schemas.openxmlformats.org/officeDocument/2006/relationships/image" Target="../media/image1122.png"/><Relationship Id="rId1570" Type="http://schemas.openxmlformats.org/officeDocument/2006/relationships/image" Target="../media/image1398.png"/><Relationship Id="rId1668" Type="http://schemas.openxmlformats.org/officeDocument/2006/relationships/image" Target="../media/image1447.png"/><Relationship Id="rId1875" Type="http://schemas.openxmlformats.org/officeDocument/2006/relationships/customXml" Target="../ink/ink1573.xml"/><Relationship Id="rId800" Type="http://schemas.openxmlformats.org/officeDocument/2006/relationships/image" Target="../media/image1015.png"/><Relationship Id="rId1223" Type="http://schemas.openxmlformats.org/officeDocument/2006/relationships/customXml" Target="../ink/ink1246.xml"/><Relationship Id="rId1430" Type="http://schemas.openxmlformats.org/officeDocument/2006/relationships/customXml" Target="../ink/ink1350.xml"/><Relationship Id="rId1528" Type="http://schemas.openxmlformats.org/officeDocument/2006/relationships/image" Target="../media/image1377.png"/><Relationship Id="rId1735" Type="http://schemas.openxmlformats.org/officeDocument/2006/relationships/customXml" Target="../ink/ink1503.xml"/><Relationship Id="rId27" Type="http://schemas.openxmlformats.org/officeDocument/2006/relationships/image" Target="../media/image638.png"/><Relationship Id="rId1802" Type="http://schemas.openxmlformats.org/officeDocument/2006/relationships/image" Target="../media/image1512.png"/><Relationship Id="rId176" Type="http://schemas.openxmlformats.org/officeDocument/2006/relationships/customXml" Target="../ink/ink717.xml"/><Relationship Id="rId383" Type="http://schemas.openxmlformats.org/officeDocument/2006/relationships/image" Target="../media/image813.png"/><Relationship Id="rId590" Type="http://schemas.openxmlformats.org/officeDocument/2006/relationships/image" Target="../media/image914.png"/><Relationship Id="rId243" Type="http://schemas.openxmlformats.org/officeDocument/2006/relationships/customXml" Target="../ink/ink751.xml"/><Relationship Id="rId450" Type="http://schemas.openxmlformats.org/officeDocument/2006/relationships/customXml" Target="../ink/ink856.xml"/><Relationship Id="rId688" Type="http://schemas.openxmlformats.org/officeDocument/2006/relationships/customXml" Target="../ink/ink976.xml"/><Relationship Id="rId895" Type="http://schemas.openxmlformats.org/officeDocument/2006/relationships/customXml" Target="../ink/ink1082.xml"/><Relationship Id="rId1080" Type="http://schemas.openxmlformats.org/officeDocument/2006/relationships/image" Target="../media/image1154.png"/><Relationship Id="rId103" Type="http://schemas.openxmlformats.org/officeDocument/2006/relationships/image" Target="../media/image676.png"/><Relationship Id="rId310" Type="http://schemas.openxmlformats.org/officeDocument/2006/relationships/image" Target="../media/image777.png"/><Relationship Id="rId548" Type="http://schemas.openxmlformats.org/officeDocument/2006/relationships/image" Target="../media/image893.png"/><Relationship Id="rId755" Type="http://schemas.openxmlformats.org/officeDocument/2006/relationships/image" Target="../media/image993.png"/><Relationship Id="rId962" Type="http://schemas.openxmlformats.org/officeDocument/2006/relationships/image" Target="../media/image1095.png"/><Relationship Id="rId1178" Type="http://schemas.openxmlformats.org/officeDocument/2006/relationships/image" Target="../media/image1203.png"/><Relationship Id="rId1385" Type="http://schemas.openxmlformats.org/officeDocument/2006/relationships/image" Target="../media/image1306.png"/><Relationship Id="rId1592" Type="http://schemas.openxmlformats.org/officeDocument/2006/relationships/image" Target="../media/image1409.png"/><Relationship Id="rId91" Type="http://schemas.openxmlformats.org/officeDocument/2006/relationships/image" Target="../media/image670.png"/><Relationship Id="rId408" Type="http://schemas.openxmlformats.org/officeDocument/2006/relationships/customXml" Target="../ink/ink834.xml"/><Relationship Id="rId615" Type="http://schemas.openxmlformats.org/officeDocument/2006/relationships/customXml" Target="../ink/ink939.xml"/><Relationship Id="rId822" Type="http://schemas.openxmlformats.org/officeDocument/2006/relationships/image" Target="../media/image1026.png"/><Relationship Id="rId1038" Type="http://schemas.openxmlformats.org/officeDocument/2006/relationships/image" Target="../media/image1133.png"/><Relationship Id="rId1245" Type="http://schemas.openxmlformats.org/officeDocument/2006/relationships/image" Target="../media/image1236.png"/><Relationship Id="rId1452" Type="http://schemas.openxmlformats.org/officeDocument/2006/relationships/customXml" Target="../ink/ink1361.xml"/><Relationship Id="rId1897" Type="http://schemas.openxmlformats.org/officeDocument/2006/relationships/customXml" Target="../ink/ink1584.xml"/><Relationship Id="rId1105" Type="http://schemas.openxmlformats.org/officeDocument/2006/relationships/customXml" Target="../ink/ink1187.xml"/><Relationship Id="rId1312" Type="http://schemas.openxmlformats.org/officeDocument/2006/relationships/customXml" Target="../ink/ink1291.xml"/><Relationship Id="rId1757" Type="http://schemas.openxmlformats.org/officeDocument/2006/relationships/customXml" Target="../ink/ink1514.xml"/><Relationship Id="rId49" Type="http://schemas.openxmlformats.org/officeDocument/2006/relationships/image" Target="../media/image649.png"/><Relationship Id="rId1617" Type="http://schemas.openxmlformats.org/officeDocument/2006/relationships/customXml" Target="../ink/ink1444.xml"/><Relationship Id="rId1824" Type="http://schemas.openxmlformats.org/officeDocument/2006/relationships/image" Target="../media/image1523.png"/><Relationship Id="rId198" Type="http://schemas.openxmlformats.org/officeDocument/2006/relationships/customXml" Target="../ink/ink728.xml"/><Relationship Id="rId265" Type="http://schemas.openxmlformats.org/officeDocument/2006/relationships/customXml" Target="../ink/ink762.xml"/><Relationship Id="rId472" Type="http://schemas.openxmlformats.org/officeDocument/2006/relationships/image" Target="../media/image855.png"/><Relationship Id="rId125" Type="http://schemas.openxmlformats.org/officeDocument/2006/relationships/image" Target="../media/image686.png"/><Relationship Id="rId332" Type="http://schemas.openxmlformats.org/officeDocument/2006/relationships/image" Target="../media/image788.png"/><Relationship Id="rId777" Type="http://schemas.openxmlformats.org/officeDocument/2006/relationships/image" Target="../media/image1004.png"/><Relationship Id="rId984" Type="http://schemas.openxmlformats.org/officeDocument/2006/relationships/image" Target="../media/image1106.png"/><Relationship Id="rId637" Type="http://schemas.openxmlformats.org/officeDocument/2006/relationships/customXml" Target="../ink/ink950.xml"/><Relationship Id="rId844" Type="http://schemas.openxmlformats.org/officeDocument/2006/relationships/image" Target="../media/image1037.png"/><Relationship Id="rId1267" Type="http://schemas.openxmlformats.org/officeDocument/2006/relationships/image" Target="../media/image1247.png"/><Relationship Id="rId1474" Type="http://schemas.openxmlformats.org/officeDocument/2006/relationships/image" Target="../media/image1350.png"/><Relationship Id="rId1681" Type="http://schemas.openxmlformats.org/officeDocument/2006/relationships/customXml" Target="../ink/ink1476.xml"/><Relationship Id="rId704" Type="http://schemas.openxmlformats.org/officeDocument/2006/relationships/customXml" Target="../ink/ink984.xml"/><Relationship Id="rId911" Type="http://schemas.openxmlformats.org/officeDocument/2006/relationships/customXml" Target="../ink/ink1090.xml"/><Relationship Id="rId1127" Type="http://schemas.openxmlformats.org/officeDocument/2006/relationships/customXml" Target="../ink/ink1198.xml"/><Relationship Id="rId1334" Type="http://schemas.openxmlformats.org/officeDocument/2006/relationships/customXml" Target="../ink/ink1302.xml"/><Relationship Id="rId1541" Type="http://schemas.openxmlformats.org/officeDocument/2006/relationships/customXml" Target="../ink/ink1406.xml"/><Relationship Id="rId1779" Type="http://schemas.openxmlformats.org/officeDocument/2006/relationships/customXml" Target="../ink/ink1525.xml"/><Relationship Id="rId40" Type="http://schemas.openxmlformats.org/officeDocument/2006/relationships/customXml" Target="../ink/ink649.xml"/><Relationship Id="rId1401" Type="http://schemas.openxmlformats.org/officeDocument/2006/relationships/image" Target="../media/image1314.png"/><Relationship Id="rId1639" Type="http://schemas.openxmlformats.org/officeDocument/2006/relationships/customXml" Target="../ink/ink1455.xml"/><Relationship Id="rId1846" Type="http://schemas.openxmlformats.org/officeDocument/2006/relationships/image" Target="../media/image1534.png"/><Relationship Id="rId1706" Type="http://schemas.openxmlformats.org/officeDocument/2006/relationships/image" Target="../media/image1466.png"/><Relationship Id="rId287" Type="http://schemas.openxmlformats.org/officeDocument/2006/relationships/customXml" Target="../ink/ink773.xml"/><Relationship Id="rId494" Type="http://schemas.openxmlformats.org/officeDocument/2006/relationships/image" Target="../media/image866.png"/><Relationship Id="rId147" Type="http://schemas.openxmlformats.org/officeDocument/2006/relationships/image" Target="../media/image697.png"/><Relationship Id="rId354" Type="http://schemas.openxmlformats.org/officeDocument/2006/relationships/image" Target="../media/image799.png"/><Relationship Id="rId799" Type="http://schemas.openxmlformats.org/officeDocument/2006/relationships/customXml" Target="../ink/ink1033.xml"/><Relationship Id="rId1191" Type="http://schemas.openxmlformats.org/officeDocument/2006/relationships/customXml" Target="../ink/ink1230.xml"/><Relationship Id="rId561" Type="http://schemas.openxmlformats.org/officeDocument/2006/relationships/customXml" Target="../ink/ink912.xml"/><Relationship Id="rId659" Type="http://schemas.openxmlformats.org/officeDocument/2006/relationships/image" Target="../media/image948.png"/><Relationship Id="rId866" Type="http://schemas.openxmlformats.org/officeDocument/2006/relationships/customXml" Target="../ink/ink1067.xml"/><Relationship Id="rId1289" Type="http://schemas.openxmlformats.org/officeDocument/2006/relationships/image" Target="../media/image1258.png"/><Relationship Id="rId1496" Type="http://schemas.openxmlformats.org/officeDocument/2006/relationships/image" Target="../media/image1361.png"/><Relationship Id="rId214" Type="http://schemas.openxmlformats.org/officeDocument/2006/relationships/customXml" Target="../ink/ink736.xml"/><Relationship Id="rId421" Type="http://schemas.openxmlformats.org/officeDocument/2006/relationships/customXml" Target="../ink/ink841.xml"/><Relationship Id="rId519" Type="http://schemas.openxmlformats.org/officeDocument/2006/relationships/customXml" Target="../ink/ink891.xml"/><Relationship Id="rId1051" Type="http://schemas.openxmlformats.org/officeDocument/2006/relationships/customXml" Target="../ink/ink1160.xml"/><Relationship Id="rId1149" Type="http://schemas.openxmlformats.org/officeDocument/2006/relationships/customXml" Target="../ink/ink1209.xml"/><Relationship Id="rId1356" Type="http://schemas.openxmlformats.org/officeDocument/2006/relationships/customXml" Target="../ink/ink1313.xml"/><Relationship Id="rId726" Type="http://schemas.openxmlformats.org/officeDocument/2006/relationships/image" Target="../media/image979.png"/><Relationship Id="rId933" Type="http://schemas.openxmlformats.org/officeDocument/2006/relationships/customXml" Target="../ink/ink1101.xml"/><Relationship Id="rId1009" Type="http://schemas.openxmlformats.org/officeDocument/2006/relationships/customXml" Target="../ink/ink1139.xml"/><Relationship Id="rId1563" Type="http://schemas.openxmlformats.org/officeDocument/2006/relationships/customXml" Target="../ink/ink1417.xml"/><Relationship Id="rId1770" Type="http://schemas.openxmlformats.org/officeDocument/2006/relationships/image" Target="../media/image1498.png"/><Relationship Id="rId1868" Type="http://schemas.openxmlformats.org/officeDocument/2006/relationships/image" Target="../media/image1545.png"/><Relationship Id="rId62" Type="http://schemas.openxmlformats.org/officeDocument/2006/relationships/customXml" Target="../ink/ink660.xml"/><Relationship Id="rId1216" Type="http://schemas.openxmlformats.org/officeDocument/2006/relationships/image" Target="../media/image1222.png"/><Relationship Id="rId1423" Type="http://schemas.openxmlformats.org/officeDocument/2006/relationships/image" Target="../media/image1325.png"/><Relationship Id="rId1630" Type="http://schemas.openxmlformats.org/officeDocument/2006/relationships/image" Target="../media/image1428.png"/><Relationship Id="rId1728" Type="http://schemas.openxmlformats.org/officeDocument/2006/relationships/image" Target="../media/image1477.png"/><Relationship Id="rId169" Type="http://schemas.openxmlformats.org/officeDocument/2006/relationships/image" Target="../media/image707.png"/><Relationship Id="rId376" Type="http://schemas.openxmlformats.org/officeDocument/2006/relationships/customXml" Target="../ink/ink818.xml"/><Relationship Id="rId583" Type="http://schemas.openxmlformats.org/officeDocument/2006/relationships/customXml" Target="../ink/ink923.xml"/><Relationship Id="rId790" Type="http://schemas.openxmlformats.org/officeDocument/2006/relationships/image" Target="../media/image1010.png"/><Relationship Id="rId4" Type="http://schemas.openxmlformats.org/officeDocument/2006/relationships/customXml" Target="../ink/ink631.xml"/><Relationship Id="rId236" Type="http://schemas.openxmlformats.org/officeDocument/2006/relationships/image" Target="../media/image740.png"/><Relationship Id="rId443" Type="http://schemas.openxmlformats.org/officeDocument/2006/relationships/customXml" Target="../ink/ink852.xml"/><Relationship Id="rId650" Type="http://schemas.openxmlformats.org/officeDocument/2006/relationships/image" Target="../media/image944.png"/><Relationship Id="rId888" Type="http://schemas.openxmlformats.org/officeDocument/2006/relationships/customXml" Target="../ink/ink1078.xml"/><Relationship Id="rId1073" Type="http://schemas.openxmlformats.org/officeDocument/2006/relationships/customXml" Target="../ink/ink1171.xml"/><Relationship Id="rId1280" Type="http://schemas.openxmlformats.org/officeDocument/2006/relationships/customXml" Target="../ink/ink1275.xml"/><Relationship Id="rId303" Type="http://schemas.openxmlformats.org/officeDocument/2006/relationships/customXml" Target="../ink/ink781.xml"/><Relationship Id="rId748" Type="http://schemas.openxmlformats.org/officeDocument/2006/relationships/customXml" Target="../ink/ink1007.xml"/><Relationship Id="rId955" Type="http://schemas.openxmlformats.org/officeDocument/2006/relationships/customXml" Target="../ink/ink1112.xml"/><Relationship Id="rId1140" Type="http://schemas.openxmlformats.org/officeDocument/2006/relationships/image" Target="../media/image1184.png"/><Relationship Id="rId1378" Type="http://schemas.openxmlformats.org/officeDocument/2006/relationships/customXml" Target="../ink/ink1324.xml"/><Relationship Id="rId1585" Type="http://schemas.openxmlformats.org/officeDocument/2006/relationships/customXml" Target="../ink/ink1428.xml"/><Relationship Id="rId1792" Type="http://schemas.openxmlformats.org/officeDocument/2006/relationships/image" Target="../media/image1509.png"/><Relationship Id="rId84" Type="http://schemas.openxmlformats.org/officeDocument/2006/relationships/customXml" Target="../ink/ink671.xml"/><Relationship Id="rId510" Type="http://schemas.openxmlformats.org/officeDocument/2006/relationships/image" Target="../media/image874.png"/><Relationship Id="rId608" Type="http://schemas.openxmlformats.org/officeDocument/2006/relationships/image" Target="../media/image923.png"/><Relationship Id="rId815" Type="http://schemas.openxmlformats.org/officeDocument/2006/relationships/customXml" Target="../ink/ink1041.xml"/><Relationship Id="rId1238" Type="http://schemas.openxmlformats.org/officeDocument/2006/relationships/customXml" Target="../ink/ink1254.xml"/><Relationship Id="rId1445" Type="http://schemas.openxmlformats.org/officeDocument/2006/relationships/image" Target="../media/image1336.png"/><Relationship Id="rId1652" Type="http://schemas.openxmlformats.org/officeDocument/2006/relationships/image" Target="../media/image1439.png"/><Relationship Id="rId1000" Type="http://schemas.openxmlformats.org/officeDocument/2006/relationships/image" Target="../media/image1114.png"/><Relationship Id="rId1305" Type="http://schemas.openxmlformats.org/officeDocument/2006/relationships/image" Target="../media/image1266.png"/><Relationship Id="rId1512" Type="http://schemas.openxmlformats.org/officeDocument/2006/relationships/image" Target="../media/image1369.png"/><Relationship Id="rId1817" Type="http://schemas.openxmlformats.org/officeDocument/2006/relationships/customXml" Target="../ink/ink1544.xml"/><Relationship Id="rId11" Type="http://schemas.openxmlformats.org/officeDocument/2006/relationships/image" Target="../media/image630.png"/><Relationship Id="rId398" Type="http://schemas.openxmlformats.org/officeDocument/2006/relationships/customXml" Target="../ink/ink829.xml"/><Relationship Id="rId160" Type="http://schemas.openxmlformats.org/officeDocument/2006/relationships/customXml" Target="../ink/ink709.xml"/><Relationship Id="rId258" Type="http://schemas.openxmlformats.org/officeDocument/2006/relationships/image" Target="../media/image751.png"/><Relationship Id="rId465" Type="http://schemas.openxmlformats.org/officeDocument/2006/relationships/customXml" Target="../ink/ink864.xml"/><Relationship Id="rId672" Type="http://schemas.openxmlformats.org/officeDocument/2006/relationships/customXml" Target="../ink/ink968.xml"/><Relationship Id="rId1095" Type="http://schemas.openxmlformats.org/officeDocument/2006/relationships/customXml" Target="../ink/ink1182.xml"/><Relationship Id="rId118" Type="http://schemas.openxmlformats.org/officeDocument/2006/relationships/customXml" Target="../ink/ink688.xml"/><Relationship Id="rId325" Type="http://schemas.openxmlformats.org/officeDocument/2006/relationships/customXml" Target="../ink/ink792.xml"/><Relationship Id="rId532" Type="http://schemas.openxmlformats.org/officeDocument/2006/relationships/image" Target="../media/image885.png"/><Relationship Id="rId977" Type="http://schemas.openxmlformats.org/officeDocument/2006/relationships/customXml" Target="../ink/ink1123.xml"/><Relationship Id="rId1162" Type="http://schemas.openxmlformats.org/officeDocument/2006/relationships/image" Target="../media/image1195.png"/><Relationship Id="rId837" Type="http://schemas.openxmlformats.org/officeDocument/2006/relationships/customXml" Target="../ink/ink1052.xml"/><Relationship Id="rId1022" Type="http://schemas.openxmlformats.org/officeDocument/2006/relationships/image" Target="../media/image1125.png"/><Relationship Id="rId1467" Type="http://schemas.openxmlformats.org/officeDocument/2006/relationships/customXml" Target="../ink/ink1369.xml"/><Relationship Id="rId1674" Type="http://schemas.openxmlformats.org/officeDocument/2006/relationships/image" Target="../media/image1450.png"/><Relationship Id="rId1881" Type="http://schemas.openxmlformats.org/officeDocument/2006/relationships/customXml" Target="../ink/ink1576.xml"/><Relationship Id="rId904" Type="http://schemas.openxmlformats.org/officeDocument/2006/relationships/image" Target="../media/image1066.png"/><Relationship Id="rId1327" Type="http://schemas.openxmlformats.org/officeDocument/2006/relationships/image" Target="../media/image1277.png"/><Relationship Id="rId1534" Type="http://schemas.openxmlformats.org/officeDocument/2006/relationships/image" Target="../media/image1380.png"/><Relationship Id="rId1741" Type="http://schemas.openxmlformats.org/officeDocument/2006/relationships/customXml" Target="../ink/ink1506.xml"/><Relationship Id="rId33" Type="http://schemas.openxmlformats.org/officeDocument/2006/relationships/image" Target="../media/image641.png"/><Relationship Id="rId1601" Type="http://schemas.openxmlformats.org/officeDocument/2006/relationships/customXml" Target="../ink/ink1436.xml"/><Relationship Id="rId1839" Type="http://schemas.openxmlformats.org/officeDocument/2006/relationships/customXml" Target="../ink/ink1555.xml"/><Relationship Id="rId182" Type="http://schemas.openxmlformats.org/officeDocument/2006/relationships/customXml" Target="../ink/ink720.xml"/><Relationship Id="rId487" Type="http://schemas.openxmlformats.org/officeDocument/2006/relationships/customXml" Target="../ink/ink875.xml"/><Relationship Id="rId694" Type="http://schemas.openxmlformats.org/officeDocument/2006/relationships/customXml" Target="../ink/ink979.xml"/><Relationship Id="rId347" Type="http://schemas.openxmlformats.org/officeDocument/2006/relationships/customXml" Target="../ink/ink803.xml"/><Relationship Id="rId999" Type="http://schemas.openxmlformats.org/officeDocument/2006/relationships/customXml" Target="../ink/ink1134.xml"/><Relationship Id="rId1184" Type="http://schemas.openxmlformats.org/officeDocument/2006/relationships/image" Target="../media/image1206.png"/><Relationship Id="rId554" Type="http://schemas.openxmlformats.org/officeDocument/2006/relationships/image" Target="../media/image896.png"/><Relationship Id="rId761" Type="http://schemas.openxmlformats.org/officeDocument/2006/relationships/image" Target="../media/image996.png"/><Relationship Id="rId859" Type="http://schemas.openxmlformats.org/officeDocument/2006/relationships/image" Target="../media/image1044.png"/><Relationship Id="rId1391" Type="http://schemas.openxmlformats.org/officeDocument/2006/relationships/image" Target="../media/image1309.png"/><Relationship Id="rId1489" Type="http://schemas.openxmlformats.org/officeDocument/2006/relationships/customXml" Target="../ink/ink1380.xml"/><Relationship Id="rId1696" Type="http://schemas.openxmlformats.org/officeDocument/2006/relationships/image" Target="../media/image1461.png"/><Relationship Id="rId207" Type="http://schemas.openxmlformats.org/officeDocument/2006/relationships/image" Target="../media/image726.png"/><Relationship Id="rId414" Type="http://schemas.openxmlformats.org/officeDocument/2006/relationships/image" Target="../media/image828.png"/><Relationship Id="rId621" Type="http://schemas.openxmlformats.org/officeDocument/2006/relationships/customXml" Target="../ink/ink942.xml"/><Relationship Id="rId1044" Type="http://schemas.openxmlformats.org/officeDocument/2006/relationships/image" Target="../media/image1136.png"/><Relationship Id="rId1251" Type="http://schemas.openxmlformats.org/officeDocument/2006/relationships/image" Target="../media/image1239.png"/><Relationship Id="rId1349" Type="http://schemas.openxmlformats.org/officeDocument/2006/relationships/image" Target="../media/image1288.png"/><Relationship Id="rId719" Type="http://schemas.openxmlformats.org/officeDocument/2006/relationships/customXml" Target="../ink/ink992.xml"/><Relationship Id="rId926" Type="http://schemas.openxmlformats.org/officeDocument/2006/relationships/image" Target="../media/image1077.png"/><Relationship Id="rId1111" Type="http://schemas.openxmlformats.org/officeDocument/2006/relationships/customXml" Target="../ink/ink1190.xml"/><Relationship Id="rId1556" Type="http://schemas.openxmlformats.org/officeDocument/2006/relationships/image" Target="../media/image1391.png"/><Relationship Id="rId1763" Type="http://schemas.openxmlformats.org/officeDocument/2006/relationships/customXml" Target="../ink/ink1517.xml"/><Relationship Id="rId55" Type="http://schemas.openxmlformats.org/officeDocument/2006/relationships/image" Target="../media/image652.png"/><Relationship Id="rId1209" Type="http://schemas.openxmlformats.org/officeDocument/2006/relationships/customXml" Target="../ink/ink1239.xml"/><Relationship Id="rId1416" Type="http://schemas.openxmlformats.org/officeDocument/2006/relationships/customXml" Target="../ink/ink1343.xml"/><Relationship Id="rId1623" Type="http://schemas.openxmlformats.org/officeDocument/2006/relationships/customXml" Target="../ink/ink1447.xml"/><Relationship Id="rId1830" Type="http://schemas.openxmlformats.org/officeDocument/2006/relationships/image" Target="../media/image1526.png"/><Relationship Id="rId271" Type="http://schemas.openxmlformats.org/officeDocument/2006/relationships/customXml" Target="../ink/ink765.xml"/><Relationship Id="rId131" Type="http://schemas.openxmlformats.org/officeDocument/2006/relationships/image" Target="../media/image689.png"/><Relationship Id="rId369" Type="http://schemas.openxmlformats.org/officeDocument/2006/relationships/customXml" Target="../ink/ink814.xml"/><Relationship Id="rId576" Type="http://schemas.openxmlformats.org/officeDocument/2006/relationships/image" Target="../media/image907.png"/><Relationship Id="rId783" Type="http://schemas.openxmlformats.org/officeDocument/2006/relationships/customXml" Target="../ink/ink1025.xml"/><Relationship Id="rId990" Type="http://schemas.openxmlformats.org/officeDocument/2006/relationships/image" Target="../media/image1109.png"/><Relationship Id="rId229" Type="http://schemas.openxmlformats.org/officeDocument/2006/relationships/customXml" Target="../ink/ink744.xml"/><Relationship Id="rId436" Type="http://schemas.openxmlformats.org/officeDocument/2006/relationships/image" Target="../media/image839.png"/><Relationship Id="rId643" Type="http://schemas.openxmlformats.org/officeDocument/2006/relationships/customXml" Target="../ink/ink953.xml"/><Relationship Id="rId1066" Type="http://schemas.openxmlformats.org/officeDocument/2006/relationships/image" Target="../media/image1147.png"/><Relationship Id="rId1273" Type="http://schemas.openxmlformats.org/officeDocument/2006/relationships/image" Target="../media/image1250.png"/><Relationship Id="rId1480" Type="http://schemas.openxmlformats.org/officeDocument/2006/relationships/image" Target="../media/image1353.png"/><Relationship Id="rId850" Type="http://schemas.openxmlformats.org/officeDocument/2006/relationships/customXml" Target="../ink/ink1059.xml"/><Relationship Id="rId948" Type="http://schemas.openxmlformats.org/officeDocument/2006/relationships/image" Target="../media/image1088.png"/><Relationship Id="rId1133" Type="http://schemas.openxmlformats.org/officeDocument/2006/relationships/customXml" Target="../ink/ink1201.xml"/><Relationship Id="rId1578" Type="http://schemas.openxmlformats.org/officeDocument/2006/relationships/image" Target="../media/image1402.png"/><Relationship Id="rId1785" Type="http://schemas.openxmlformats.org/officeDocument/2006/relationships/customXml" Target="../ink/ink1528.xml"/><Relationship Id="rId77" Type="http://schemas.openxmlformats.org/officeDocument/2006/relationships/image" Target="../media/image663.png"/><Relationship Id="rId503" Type="http://schemas.openxmlformats.org/officeDocument/2006/relationships/customXml" Target="../ink/ink883.xml"/><Relationship Id="rId710" Type="http://schemas.openxmlformats.org/officeDocument/2006/relationships/image" Target="../media/image972.png"/><Relationship Id="rId808" Type="http://schemas.openxmlformats.org/officeDocument/2006/relationships/image" Target="../media/image1019.png"/><Relationship Id="rId1340" Type="http://schemas.openxmlformats.org/officeDocument/2006/relationships/customXml" Target="../ink/ink1305.xml"/><Relationship Id="rId1438" Type="http://schemas.openxmlformats.org/officeDocument/2006/relationships/customXml" Target="../ink/ink1354.xml"/><Relationship Id="rId1645" Type="http://schemas.openxmlformats.org/officeDocument/2006/relationships/customXml" Target="../ink/ink1458.xml"/><Relationship Id="rId1200" Type="http://schemas.openxmlformats.org/officeDocument/2006/relationships/image" Target="../media/image1214.png"/><Relationship Id="rId1852" Type="http://schemas.openxmlformats.org/officeDocument/2006/relationships/image" Target="../media/image1537.png"/><Relationship Id="rId1505" Type="http://schemas.openxmlformats.org/officeDocument/2006/relationships/customXml" Target="../ink/ink1388.xml"/><Relationship Id="rId1712" Type="http://schemas.openxmlformats.org/officeDocument/2006/relationships/image" Target="../media/image1469.png"/><Relationship Id="rId293" Type="http://schemas.openxmlformats.org/officeDocument/2006/relationships/customXml" Target="../ink/ink776.xml"/><Relationship Id="rId88" Type="http://schemas.openxmlformats.org/officeDocument/2006/relationships/customXml" Target="../ink/ink673.xml"/><Relationship Id="rId153" Type="http://schemas.openxmlformats.org/officeDocument/2006/relationships/image" Target="../media/image700.png"/><Relationship Id="rId360" Type="http://schemas.openxmlformats.org/officeDocument/2006/relationships/image" Target="../media/image802.png"/><Relationship Id="rId598" Type="http://schemas.openxmlformats.org/officeDocument/2006/relationships/image" Target="../media/image918.png"/><Relationship Id="rId819" Type="http://schemas.openxmlformats.org/officeDocument/2006/relationships/customXml" Target="../ink/ink1043.xml"/><Relationship Id="rId1004" Type="http://schemas.openxmlformats.org/officeDocument/2006/relationships/image" Target="../media/image1116.png"/><Relationship Id="rId1211" Type="http://schemas.openxmlformats.org/officeDocument/2006/relationships/customXml" Target="../ink/ink1240.xml"/><Relationship Id="rId1656" Type="http://schemas.openxmlformats.org/officeDocument/2006/relationships/image" Target="../media/image1441.png"/><Relationship Id="rId1863" Type="http://schemas.openxmlformats.org/officeDocument/2006/relationships/customXml" Target="../ink/ink1567.xml"/><Relationship Id="rId220" Type="http://schemas.openxmlformats.org/officeDocument/2006/relationships/image" Target="../media/image732.png"/><Relationship Id="rId458" Type="http://schemas.openxmlformats.org/officeDocument/2006/relationships/customXml" Target="../ink/ink860.xml"/><Relationship Id="rId665" Type="http://schemas.openxmlformats.org/officeDocument/2006/relationships/image" Target="../media/image951.png"/><Relationship Id="rId872" Type="http://schemas.openxmlformats.org/officeDocument/2006/relationships/customXml" Target="../ink/ink1070.xml"/><Relationship Id="rId1088" Type="http://schemas.openxmlformats.org/officeDocument/2006/relationships/image" Target="../media/image1158.png"/><Relationship Id="rId1295" Type="http://schemas.openxmlformats.org/officeDocument/2006/relationships/image" Target="../media/image1261.png"/><Relationship Id="rId1309" Type="http://schemas.openxmlformats.org/officeDocument/2006/relationships/image" Target="../media/image1268.png"/><Relationship Id="rId1516" Type="http://schemas.openxmlformats.org/officeDocument/2006/relationships/image" Target="../media/image1371.png"/><Relationship Id="rId1723" Type="http://schemas.openxmlformats.org/officeDocument/2006/relationships/customXml" Target="../ink/ink1497.xml"/><Relationship Id="rId15" Type="http://schemas.openxmlformats.org/officeDocument/2006/relationships/image" Target="../media/image632.png"/><Relationship Id="rId318" Type="http://schemas.openxmlformats.org/officeDocument/2006/relationships/image" Target="../media/image781.png"/><Relationship Id="rId525" Type="http://schemas.openxmlformats.org/officeDocument/2006/relationships/customXml" Target="../ink/ink894.xml"/><Relationship Id="rId732" Type="http://schemas.openxmlformats.org/officeDocument/2006/relationships/image" Target="../media/image982.png"/><Relationship Id="rId1155" Type="http://schemas.openxmlformats.org/officeDocument/2006/relationships/customXml" Target="../ink/ink1212.xml"/><Relationship Id="rId1362" Type="http://schemas.openxmlformats.org/officeDocument/2006/relationships/customXml" Target="../ink/ink1316.xml"/><Relationship Id="rId99" Type="http://schemas.openxmlformats.org/officeDocument/2006/relationships/image" Target="../media/image674.png"/><Relationship Id="rId164" Type="http://schemas.openxmlformats.org/officeDocument/2006/relationships/customXml" Target="../ink/ink711.xml"/><Relationship Id="rId371" Type="http://schemas.openxmlformats.org/officeDocument/2006/relationships/customXml" Target="../ink/ink815.xml"/><Relationship Id="rId1015" Type="http://schemas.openxmlformats.org/officeDocument/2006/relationships/customXml" Target="../ink/ink1142.xml"/><Relationship Id="rId1222" Type="http://schemas.openxmlformats.org/officeDocument/2006/relationships/image" Target="../media/image1225.png"/><Relationship Id="rId1667" Type="http://schemas.openxmlformats.org/officeDocument/2006/relationships/customXml" Target="../ink/ink1469.xml"/><Relationship Id="rId1874" Type="http://schemas.openxmlformats.org/officeDocument/2006/relationships/image" Target="../media/image1548.png"/><Relationship Id="rId469" Type="http://schemas.openxmlformats.org/officeDocument/2006/relationships/customXml" Target="../ink/ink866.xml"/><Relationship Id="rId676" Type="http://schemas.openxmlformats.org/officeDocument/2006/relationships/customXml" Target="../ink/ink970.xml"/><Relationship Id="rId883" Type="http://schemas.openxmlformats.org/officeDocument/2006/relationships/image" Target="../media/image1056.png"/><Relationship Id="rId1099" Type="http://schemas.openxmlformats.org/officeDocument/2006/relationships/customXml" Target="../ink/ink1184.xml"/><Relationship Id="rId1527" Type="http://schemas.openxmlformats.org/officeDocument/2006/relationships/customXml" Target="../ink/ink1399.xml"/><Relationship Id="rId1734" Type="http://schemas.openxmlformats.org/officeDocument/2006/relationships/image" Target="../media/image1480.png"/><Relationship Id="rId26" Type="http://schemas.openxmlformats.org/officeDocument/2006/relationships/customXml" Target="../ink/ink642.xml"/><Relationship Id="rId231" Type="http://schemas.openxmlformats.org/officeDocument/2006/relationships/customXml" Target="../ink/ink745.xml"/><Relationship Id="rId329" Type="http://schemas.openxmlformats.org/officeDocument/2006/relationships/customXml" Target="../ink/ink794.xml"/><Relationship Id="rId536" Type="http://schemas.openxmlformats.org/officeDocument/2006/relationships/image" Target="../media/image887.png"/><Relationship Id="rId1166" Type="http://schemas.openxmlformats.org/officeDocument/2006/relationships/image" Target="../media/image1197.png"/><Relationship Id="rId1373" Type="http://schemas.openxmlformats.org/officeDocument/2006/relationships/image" Target="../media/image1300.png"/><Relationship Id="rId175" Type="http://schemas.openxmlformats.org/officeDocument/2006/relationships/image" Target="../media/image710.png"/><Relationship Id="rId743" Type="http://schemas.openxmlformats.org/officeDocument/2006/relationships/image" Target="../media/image987.png"/><Relationship Id="rId950" Type="http://schemas.openxmlformats.org/officeDocument/2006/relationships/image" Target="../media/image1089.png"/><Relationship Id="rId1026" Type="http://schemas.openxmlformats.org/officeDocument/2006/relationships/image" Target="../media/image1127.png"/><Relationship Id="rId1580" Type="http://schemas.openxmlformats.org/officeDocument/2006/relationships/image" Target="../media/image1403.png"/><Relationship Id="rId1678" Type="http://schemas.openxmlformats.org/officeDocument/2006/relationships/image" Target="../media/image1452.png"/><Relationship Id="rId1801" Type="http://schemas.openxmlformats.org/officeDocument/2006/relationships/customXml" Target="../ink/ink1536.xml"/><Relationship Id="rId1885" Type="http://schemas.openxmlformats.org/officeDocument/2006/relationships/customXml" Target="../ink/ink1578.xml"/><Relationship Id="rId382" Type="http://schemas.openxmlformats.org/officeDocument/2006/relationships/customXml" Target="../ink/ink821.xml"/><Relationship Id="rId603" Type="http://schemas.openxmlformats.org/officeDocument/2006/relationships/customXml" Target="../ink/ink933.xml"/><Relationship Id="rId687" Type="http://schemas.openxmlformats.org/officeDocument/2006/relationships/image" Target="../media/image962.png"/><Relationship Id="rId810" Type="http://schemas.openxmlformats.org/officeDocument/2006/relationships/image" Target="../media/image1020.png"/><Relationship Id="rId908" Type="http://schemas.openxmlformats.org/officeDocument/2006/relationships/image" Target="../media/image1068.png"/><Relationship Id="rId1233" Type="http://schemas.openxmlformats.org/officeDocument/2006/relationships/image" Target="../media/image1230.png"/><Relationship Id="rId1440" Type="http://schemas.openxmlformats.org/officeDocument/2006/relationships/customXml" Target="../ink/ink1355.xml"/><Relationship Id="rId1538" Type="http://schemas.openxmlformats.org/officeDocument/2006/relationships/image" Target="../media/image1382.png"/><Relationship Id="rId242" Type="http://schemas.openxmlformats.org/officeDocument/2006/relationships/image" Target="../media/image743.png"/><Relationship Id="rId894" Type="http://schemas.openxmlformats.org/officeDocument/2006/relationships/image" Target="../media/image1061.png"/><Relationship Id="rId1177" Type="http://schemas.openxmlformats.org/officeDocument/2006/relationships/customXml" Target="../ink/ink1223.xml"/><Relationship Id="rId1300" Type="http://schemas.openxmlformats.org/officeDocument/2006/relationships/customXml" Target="../ink/ink1285.xml"/><Relationship Id="rId1745" Type="http://schemas.openxmlformats.org/officeDocument/2006/relationships/customXml" Target="../ink/ink1508.xml"/><Relationship Id="rId37" Type="http://schemas.openxmlformats.org/officeDocument/2006/relationships/image" Target="../media/image643.png"/><Relationship Id="rId102" Type="http://schemas.openxmlformats.org/officeDocument/2006/relationships/customXml" Target="../ink/ink680.xml"/><Relationship Id="rId547" Type="http://schemas.openxmlformats.org/officeDocument/2006/relationships/customXml" Target="../ink/ink905.xml"/><Relationship Id="rId754" Type="http://schemas.openxmlformats.org/officeDocument/2006/relationships/customXml" Target="../ink/ink1010.xml"/><Relationship Id="rId961" Type="http://schemas.openxmlformats.org/officeDocument/2006/relationships/customXml" Target="../ink/ink1115.xml"/><Relationship Id="rId1384" Type="http://schemas.openxmlformats.org/officeDocument/2006/relationships/customXml" Target="../ink/ink1327.xml"/><Relationship Id="rId1591" Type="http://schemas.openxmlformats.org/officeDocument/2006/relationships/customXml" Target="../ink/ink1431.xml"/><Relationship Id="rId1605" Type="http://schemas.openxmlformats.org/officeDocument/2006/relationships/customXml" Target="../ink/ink1438.xml"/><Relationship Id="rId1689" Type="http://schemas.openxmlformats.org/officeDocument/2006/relationships/customXml" Target="../ink/ink1480.xml"/><Relationship Id="rId1812" Type="http://schemas.openxmlformats.org/officeDocument/2006/relationships/image" Target="../media/image1517.png"/><Relationship Id="rId90" Type="http://schemas.openxmlformats.org/officeDocument/2006/relationships/customXml" Target="../ink/ink674.xml"/><Relationship Id="rId186" Type="http://schemas.openxmlformats.org/officeDocument/2006/relationships/customXml" Target="../ink/ink722.xml"/><Relationship Id="rId393" Type="http://schemas.openxmlformats.org/officeDocument/2006/relationships/image" Target="../media/image818.png"/><Relationship Id="rId407" Type="http://schemas.openxmlformats.org/officeDocument/2006/relationships/image" Target="../media/image825.png"/><Relationship Id="rId614" Type="http://schemas.openxmlformats.org/officeDocument/2006/relationships/image" Target="../media/image926.png"/><Relationship Id="rId821" Type="http://schemas.openxmlformats.org/officeDocument/2006/relationships/customXml" Target="../ink/ink1044.xml"/><Relationship Id="rId1037" Type="http://schemas.openxmlformats.org/officeDocument/2006/relationships/customXml" Target="../ink/ink1153.xml"/><Relationship Id="rId1244" Type="http://schemas.openxmlformats.org/officeDocument/2006/relationships/customXml" Target="../ink/ink1257.xml"/><Relationship Id="rId1451" Type="http://schemas.openxmlformats.org/officeDocument/2006/relationships/image" Target="../media/image1339.png"/><Relationship Id="rId1896" Type="http://schemas.openxmlformats.org/officeDocument/2006/relationships/image" Target="../media/image1559.png"/><Relationship Id="rId253" Type="http://schemas.openxmlformats.org/officeDocument/2006/relationships/customXml" Target="../ink/ink756.xml"/><Relationship Id="rId460" Type="http://schemas.openxmlformats.org/officeDocument/2006/relationships/image" Target="../media/image850.png"/><Relationship Id="rId698" Type="http://schemas.openxmlformats.org/officeDocument/2006/relationships/customXml" Target="../ink/ink981.xml"/><Relationship Id="rId919" Type="http://schemas.openxmlformats.org/officeDocument/2006/relationships/customXml" Target="../ink/ink1094.xml"/><Relationship Id="rId1090" Type="http://schemas.openxmlformats.org/officeDocument/2006/relationships/image" Target="../media/image1159.png"/><Relationship Id="rId1104" Type="http://schemas.openxmlformats.org/officeDocument/2006/relationships/image" Target="../media/image1166.png"/><Relationship Id="rId1311" Type="http://schemas.openxmlformats.org/officeDocument/2006/relationships/image" Target="../media/image1269.png"/><Relationship Id="rId1549" Type="http://schemas.openxmlformats.org/officeDocument/2006/relationships/customXml" Target="../ink/ink1410.xml"/><Relationship Id="rId1756" Type="http://schemas.openxmlformats.org/officeDocument/2006/relationships/image" Target="../media/image1491.png"/><Relationship Id="rId48" Type="http://schemas.openxmlformats.org/officeDocument/2006/relationships/customXml" Target="../ink/ink653.xml"/><Relationship Id="rId113" Type="http://schemas.openxmlformats.org/officeDocument/2006/relationships/image" Target="../media/image681.png"/><Relationship Id="rId320" Type="http://schemas.openxmlformats.org/officeDocument/2006/relationships/image" Target="../media/image782.png"/><Relationship Id="rId558" Type="http://schemas.openxmlformats.org/officeDocument/2006/relationships/image" Target="../media/image898.png"/><Relationship Id="rId765" Type="http://schemas.openxmlformats.org/officeDocument/2006/relationships/image" Target="../media/image998.png"/><Relationship Id="rId972" Type="http://schemas.openxmlformats.org/officeDocument/2006/relationships/image" Target="../media/image1100.png"/><Relationship Id="rId1188" Type="http://schemas.openxmlformats.org/officeDocument/2006/relationships/image" Target="../media/image1208.png"/><Relationship Id="rId1395" Type="http://schemas.openxmlformats.org/officeDocument/2006/relationships/image" Target="../media/image1311.png"/><Relationship Id="rId1409" Type="http://schemas.openxmlformats.org/officeDocument/2006/relationships/image" Target="../media/image1318.png"/><Relationship Id="rId1616" Type="http://schemas.openxmlformats.org/officeDocument/2006/relationships/image" Target="../media/image1421.png"/><Relationship Id="rId1823" Type="http://schemas.openxmlformats.org/officeDocument/2006/relationships/customXml" Target="../ink/ink1547.xml"/><Relationship Id="rId197" Type="http://schemas.openxmlformats.org/officeDocument/2006/relationships/image" Target="../media/image721.png"/><Relationship Id="rId418" Type="http://schemas.openxmlformats.org/officeDocument/2006/relationships/image" Target="../media/image830.png"/><Relationship Id="rId625" Type="http://schemas.openxmlformats.org/officeDocument/2006/relationships/customXml" Target="../ink/ink944.xml"/><Relationship Id="rId832" Type="http://schemas.openxmlformats.org/officeDocument/2006/relationships/image" Target="../media/image1031.png"/><Relationship Id="rId1048" Type="http://schemas.openxmlformats.org/officeDocument/2006/relationships/image" Target="../media/image1138.png"/><Relationship Id="rId1255" Type="http://schemas.openxmlformats.org/officeDocument/2006/relationships/image" Target="../media/image1241.png"/><Relationship Id="rId1462" Type="http://schemas.openxmlformats.org/officeDocument/2006/relationships/image" Target="../media/image1344.png"/><Relationship Id="rId264" Type="http://schemas.openxmlformats.org/officeDocument/2006/relationships/image" Target="../media/image754.png"/><Relationship Id="rId471" Type="http://schemas.openxmlformats.org/officeDocument/2006/relationships/customXml" Target="../ink/ink867.xml"/><Relationship Id="rId1115" Type="http://schemas.openxmlformats.org/officeDocument/2006/relationships/customXml" Target="../ink/ink1192.xml"/><Relationship Id="rId1322" Type="http://schemas.openxmlformats.org/officeDocument/2006/relationships/customXml" Target="../ink/ink1296.xml"/><Relationship Id="rId1767" Type="http://schemas.openxmlformats.org/officeDocument/2006/relationships/customXml" Target="../ink/ink1519.xml"/><Relationship Id="rId59" Type="http://schemas.openxmlformats.org/officeDocument/2006/relationships/image" Target="../media/image654.png"/><Relationship Id="rId124" Type="http://schemas.openxmlformats.org/officeDocument/2006/relationships/customXml" Target="../ink/ink691.xml"/><Relationship Id="rId569" Type="http://schemas.openxmlformats.org/officeDocument/2006/relationships/customXml" Target="../ink/ink916.xml"/><Relationship Id="rId776" Type="http://schemas.openxmlformats.org/officeDocument/2006/relationships/customXml" Target="../ink/ink1021.xml"/><Relationship Id="rId983" Type="http://schemas.openxmlformats.org/officeDocument/2006/relationships/customXml" Target="../ink/ink1126.xml"/><Relationship Id="rId1199" Type="http://schemas.openxmlformats.org/officeDocument/2006/relationships/customXml" Target="../ink/ink1234.xml"/><Relationship Id="rId1627" Type="http://schemas.openxmlformats.org/officeDocument/2006/relationships/customXml" Target="../ink/ink1449.xml"/><Relationship Id="rId1834" Type="http://schemas.openxmlformats.org/officeDocument/2006/relationships/image" Target="../media/image1528.png"/><Relationship Id="rId331" Type="http://schemas.openxmlformats.org/officeDocument/2006/relationships/customXml" Target="../ink/ink795.xml"/><Relationship Id="rId429" Type="http://schemas.openxmlformats.org/officeDocument/2006/relationships/customXml" Target="../ink/ink845.xml"/><Relationship Id="rId636" Type="http://schemas.openxmlformats.org/officeDocument/2006/relationships/image" Target="../media/image937.png"/><Relationship Id="rId1059" Type="http://schemas.openxmlformats.org/officeDocument/2006/relationships/customXml" Target="../ink/ink1164.xml"/><Relationship Id="rId1266" Type="http://schemas.openxmlformats.org/officeDocument/2006/relationships/customXml" Target="../ink/ink1268.xml"/><Relationship Id="rId1473" Type="http://schemas.openxmlformats.org/officeDocument/2006/relationships/customXml" Target="../ink/ink1372.xml"/><Relationship Id="rId843" Type="http://schemas.openxmlformats.org/officeDocument/2006/relationships/customXml" Target="../ink/ink1055.xml"/><Relationship Id="rId1126" Type="http://schemas.openxmlformats.org/officeDocument/2006/relationships/image" Target="../media/image1177.png"/><Relationship Id="rId1680" Type="http://schemas.openxmlformats.org/officeDocument/2006/relationships/image" Target="../media/image1453.png"/><Relationship Id="rId1778" Type="http://schemas.openxmlformats.org/officeDocument/2006/relationships/image" Target="../media/image1502.png"/><Relationship Id="rId275" Type="http://schemas.openxmlformats.org/officeDocument/2006/relationships/customXml" Target="../ink/ink767.xml"/><Relationship Id="rId482" Type="http://schemas.openxmlformats.org/officeDocument/2006/relationships/image" Target="../media/image860.png"/><Relationship Id="rId703" Type="http://schemas.openxmlformats.org/officeDocument/2006/relationships/image" Target="../media/image969.png"/><Relationship Id="rId910" Type="http://schemas.openxmlformats.org/officeDocument/2006/relationships/image" Target="../media/image1069.png"/><Relationship Id="rId1333" Type="http://schemas.openxmlformats.org/officeDocument/2006/relationships/image" Target="../media/image1280.png"/><Relationship Id="rId1540" Type="http://schemas.openxmlformats.org/officeDocument/2006/relationships/image" Target="../media/image1383.png"/><Relationship Id="rId1638" Type="http://schemas.openxmlformats.org/officeDocument/2006/relationships/image" Target="../media/image1432.png"/><Relationship Id="rId135" Type="http://schemas.openxmlformats.org/officeDocument/2006/relationships/image" Target="../media/image691.png"/><Relationship Id="rId342" Type="http://schemas.openxmlformats.org/officeDocument/2006/relationships/image" Target="../media/image793.png"/><Relationship Id="rId787" Type="http://schemas.openxmlformats.org/officeDocument/2006/relationships/customXml" Target="../ink/ink1027.xml"/><Relationship Id="rId994" Type="http://schemas.openxmlformats.org/officeDocument/2006/relationships/image" Target="../media/image1111.png"/><Relationship Id="rId1400" Type="http://schemas.openxmlformats.org/officeDocument/2006/relationships/customXml" Target="../ink/ink1335.xml"/><Relationship Id="rId1845" Type="http://schemas.openxmlformats.org/officeDocument/2006/relationships/customXml" Target="../ink/ink1558.xml"/><Relationship Id="rId202" Type="http://schemas.openxmlformats.org/officeDocument/2006/relationships/customXml" Target="../ink/ink730.xml"/><Relationship Id="rId647" Type="http://schemas.openxmlformats.org/officeDocument/2006/relationships/customXml" Target="../ink/ink955.xml"/><Relationship Id="rId854" Type="http://schemas.openxmlformats.org/officeDocument/2006/relationships/customXml" Target="../ink/ink1061.xml"/><Relationship Id="rId1277" Type="http://schemas.openxmlformats.org/officeDocument/2006/relationships/image" Target="../media/image1252.png"/><Relationship Id="rId1484" Type="http://schemas.openxmlformats.org/officeDocument/2006/relationships/image" Target="../media/image1355.png"/><Relationship Id="rId1691" Type="http://schemas.openxmlformats.org/officeDocument/2006/relationships/customXml" Target="../ink/ink1481.xml"/><Relationship Id="rId1705" Type="http://schemas.openxmlformats.org/officeDocument/2006/relationships/customXml" Target="../ink/ink1488.xml"/><Relationship Id="rId286" Type="http://schemas.openxmlformats.org/officeDocument/2006/relationships/image" Target="../media/image765.png"/><Relationship Id="rId493" Type="http://schemas.openxmlformats.org/officeDocument/2006/relationships/customXml" Target="../ink/ink878.xml"/><Relationship Id="rId507" Type="http://schemas.openxmlformats.org/officeDocument/2006/relationships/customXml" Target="../ink/ink885.xml"/><Relationship Id="rId714" Type="http://schemas.openxmlformats.org/officeDocument/2006/relationships/image" Target="../media/image974.png"/><Relationship Id="rId921" Type="http://schemas.openxmlformats.org/officeDocument/2006/relationships/customXml" Target="../ink/ink1095.xml"/><Relationship Id="rId1137" Type="http://schemas.openxmlformats.org/officeDocument/2006/relationships/customXml" Target="../ink/ink1203.xml"/><Relationship Id="rId1344" Type="http://schemas.openxmlformats.org/officeDocument/2006/relationships/customXml" Target="../ink/ink1307.xml"/><Relationship Id="rId1551" Type="http://schemas.openxmlformats.org/officeDocument/2006/relationships/customXml" Target="../ink/ink1411.xml"/><Relationship Id="rId1789" Type="http://schemas.openxmlformats.org/officeDocument/2006/relationships/customXml" Target="../ink/ink1530.xml"/><Relationship Id="rId50" Type="http://schemas.openxmlformats.org/officeDocument/2006/relationships/customXml" Target="../ink/ink654.xml"/><Relationship Id="rId146" Type="http://schemas.openxmlformats.org/officeDocument/2006/relationships/customXml" Target="../ink/ink702.xml"/><Relationship Id="rId353" Type="http://schemas.openxmlformats.org/officeDocument/2006/relationships/customXml" Target="../ink/ink806.xml"/><Relationship Id="rId560" Type="http://schemas.openxmlformats.org/officeDocument/2006/relationships/image" Target="../media/image899.png"/><Relationship Id="rId798" Type="http://schemas.openxmlformats.org/officeDocument/2006/relationships/image" Target="../media/image1014.png"/><Relationship Id="rId1190" Type="http://schemas.openxmlformats.org/officeDocument/2006/relationships/image" Target="../media/image1209.png"/><Relationship Id="rId1204" Type="http://schemas.openxmlformats.org/officeDocument/2006/relationships/image" Target="../media/image1216.png"/><Relationship Id="rId1411" Type="http://schemas.openxmlformats.org/officeDocument/2006/relationships/image" Target="../media/image1319.png"/><Relationship Id="rId1649" Type="http://schemas.openxmlformats.org/officeDocument/2006/relationships/customXml" Target="../ink/ink1460.xml"/><Relationship Id="rId1856" Type="http://schemas.openxmlformats.org/officeDocument/2006/relationships/image" Target="../media/image1539.png"/><Relationship Id="rId213" Type="http://schemas.openxmlformats.org/officeDocument/2006/relationships/image" Target="../media/image729.png"/><Relationship Id="rId420" Type="http://schemas.openxmlformats.org/officeDocument/2006/relationships/image" Target="../media/image831.png"/><Relationship Id="rId658" Type="http://schemas.openxmlformats.org/officeDocument/2006/relationships/customXml" Target="../ink/ink961.xml"/><Relationship Id="rId865" Type="http://schemas.openxmlformats.org/officeDocument/2006/relationships/image" Target="../media/image1047.png"/><Relationship Id="rId1050" Type="http://schemas.openxmlformats.org/officeDocument/2006/relationships/image" Target="../media/image1139.png"/><Relationship Id="rId1288" Type="http://schemas.openxmlformats.org/officeDocument/2006/relationships/customXml" Target="../ink/ink1279.xml"/><Relationship Id="rId1495" Type="http://schemas.openxmlformats.org/officeDocument/2006/relationships/customXml" Target="../ink/ink1383.xml"/><Relationship Id="rId1509" Type="http://schemas.openxmlformats.org/officeDocument/2006/relationships/customXml" Target="../ink/ink1390.xml"/><Relationship Id="rId1716" Type="http://schemas.openxmlformats.org/officeDocument/2006/relationships/image" Target="../media/image1471.png"/><Relationship Id="rId297" Type="http://schemas.openxmlformats.org/officeDocument/2006/relationships/customXml" Target="../ink/ink778.xml"/><Relationship Id="rId518" Type="http://schemas.openxmlformats.org/officeDocument/2006/relationships/image" Target="../media/image878.png"/><Relationship Id="rId725" Type="http://schemas.openxmlformats.org/officeDocument/2006/relationships/customXml" Target="../ink/ink995.xml"/><Relationship Id="rId932" Type="http://schemas.openxmlformats.org/officeDocument/2006/relationships/image" Target="../media/image1080.png"/><Relationship Id="rId1148" Type="http://schemas.openxmlformats.org/officeDocument/2006/relationships/image" Target="../media/image1188.png"/><Relationship Id="rId1355" Type="http://schemas.openxmlformats.org/officeDocument/2006/relationships/image" Target="../media/image1291.png"/><Relationship Id="rId1562" Type="http://schemas.openxmlformats.org/officeDocument/2006/relationships/image" Target="../media/image1394.png"/><Relationship Id="rId157" Type="http://schemas.openxmlformats.org/officeDocument/2006/relationships/image" Target="../media/image702.png"/><Relationship Id="rId364" Type="http://schemas.openxmlformats.org/officeDocument/2006/relationships/image" Target="../media/image804.png"/><Relationship Id="rId1008" Type="http://schemas.openxmlformats.org/officeDocument/2006/relationships/image" Target="../media/image1118.png"/><Relationship Id="rId1215" Type="http://schemas.openxmlformats.org/officeDocument/2006/relationships/customXml" Target="../ink/ink1242.xml"/><Relationship Id="rId1422" Type="http://schemas.openxmlformats.org/officeDocument/2006/relationships/customXml" Target="../ink/ink1346.xml"/><Relationship Id="rId1867" Type="http://schemas.openxmlformats.org/officeDocument/2006/relationships/customXml" Target="../ink/ink1569.xml"/><Relationship Id="rId61" Type="http://schemas.openxmlformats.org/officeDocument/2006/relationships/image" Target="../media/image655.png"/><Relationship Id="rId571" Type="http://schemas.openxmlformats.org/officeDocument/2006/relationships/customXml" Target="../ink/ink917.xml"/><Relationship Id="rId669" Type="http://schemas.openxmlformats.org/officeDocument/2006/relationships/image" Target="../media/image953.png"/><Relationship Id="rId876" Type="http://schemas.openxmlformats.org/officeDocument/2006/relationships/customXml" Target="../ink/ink1072.xml"/><Relationship Id="rId1299" Type="http://schemas.openxmlformats.org/officeDocument/2006/relationships/image" Target="../media/image1263.png"/><Relationship Id="rId1727" Type="http://schemas.openxmlformats.org/officeDocument/2006/relationships/customXml" Target="../ink/ink1499.xml"/><Relationship Id="rId19" Type="http://schemas.openxmlformats.org/officeDocument/2006/relationships/image" Target="../media/image634.png"/><Relationship Id="rId224" Type="http://schemas.openxmlformats.org/officeDocument/2006/relationships/image" Target="../media/image734.png"/><Relationship Id="rId431" Type="http://schemas.openxmlformats.org/officeDocument/2006/relationships/customXml" Target="../ink/ink846.xml"/><Relationship Id="rId529" Type="http://schemas.openxmlformats.org/officeDocument/2006/relationships/customXml" Target="../ink/ink896.xml"/><Relationship Id="rId736" Type="http://schemas.openxmlformats.org/officeDocument/2006/relationships/customXml" Target="../ink/ink1001.xml"/><Relationship Id="rId1061" Type="http://schemas.openxmlformats.org/officeDocument/2006/relationships/customXml" Target="../ink/ink1165.xml"/><Relationship Id="rId1159" Type="http://schemas.openxmlformats.org/officeDocument/2006/relationships/customXml" Target="../ink/ink1214.xml"/><Relationship Id="rId1366" Type="http://schemas.openxmlformats.org/officeDocument/2006/relationships/customXml" Target="../ink/ink1318.xml"/><Relationship Id="rId168" Type="http://schemas.openxmlformats.org/officeDocument/2006/relationships/customXml" Target="../ink/ink713.xml"/><Relationship Id="rId943" Type="http://schemas.openxmlformats.org/officeDocument/2006/relationships/customXml" Target="../ink/ink1106.xml"/><Relationship Id="rId1019" Type="http://schemas.openxmlformats.org/officeDocument/2006/relationships/customXml" Target="../ink/ink1144.xml"/><Relationship Id="rId1573" Type="http://schemas.openxmlformats.org/officeDocument/2006/relationships/customXml" Target="../ink/ink1422.xml"/><Relationship Id="rId1780" Type="http://schemas.openxmlformats.org/officeDocument/2006/relationships/image" Target="../media/image1503.png"/><Relationship Id="rId1878" Type="http://schemas.openxmlformats.org/officeDocument/2006/relationships/image" Target="../media/image1550.png"/><Relationship Id="rId72" Type="http://schemas.openxmlformats.org/officeDocument/2006/relationships/customXml" Target="../ink/ink665.xml"/><Relationship Id="rId375" Type="http://schemas.openxmlformats.org/officeDocument/2006/relationships/image" Target="../media/image809.png"/><Relationship Id="rId582" Type="http://schemas.openxmlformats.org/officeDocument/2006/relationships/image" Target="../media/image910.png"/><Relationship Id="rId803" Type="http://schemas.openxmlformats.org/officeDocument/2006/relationships/customXml" Target="../ink/ink1035.xml"/><Relationship Id="rId1226" Type="http://schemas.openxmlformats.org/officeDocument/2006/relationships/customXml" Target="../ink/ink1248.xml"/><Relationship Id="rId1433" Type="http://schemas.openxmlformats.org/officeDocument/2006/relationships/image" Target="../media/image1330.png"/><Relationship Id="rId1640" Type="http://schemas.openxmlformats.org/officeDocument/2006/relationships/image" Target="../media/image1433.png"/><Relationship Id="rId1738" Type="http://schemas.openxmlformats.org/officeDocument/2006/relationships/image" Target="../media/image1482.png"/><Relationship Id="rId3" Type="http://schemas.openxmlformats.org/officeDocument/2006/relationships/image" Target="../media/image254.png"/><Relationship Id="rId235" Type="http://schemas.openxmlformats.org/officeDocument/2006/relationships/customXml" Target="../ink/ink747.xml"/><Relationship Id="rId442" Type="http://schemas.openxmlformats.org/officeDocument/2006/relationships/image" Target="../media/image842.png"/><Relationship Id="rId887" Type="http://schemas.openxmlformats.org/officeDocument/2006/relationships/image" Target="../media/image1058.png"/><Relationship Id="rId1072" Type="http://schemas.openxmlformats.org/officeDocument/2006/relationships/image" Target="../media/image1150.png"/><Relationship Id="rId1500" Type="http://schemas.openxmlformats.org/officeDocument/2006/relationships/image" Target="../media/image1363.png"/><Relationship Id="rId302" Type="http://schemas.openxmlformats.org/officeDocument/2006/relationships/image" Target="../media/image773.png"/><Relationship Id="rId747" Type="http://schemas.openxmlformats.org/officeDocument/2006/relationships/image" Target="../media/image989.png"/><Relationship Id="rId954" Type="http://schemas.openxmlformats.org/officeDocument/2006/relationships/image" Target="../media/image1091.png"/><Relationship Id="rId1377" Type="http://schemas.openxmlformats.org/officeDocument/2006/relationships/image" Target="../media/image1302.png"/><Relationship Id="rId1584" Type="http://schemas.openxmlformats.org/officeDocument/2006/relationships/image" Target="../media/image1405.png"/><Relationship Id="rId1791" Type="http://schemas.openxmlformats.org/officeDocument/2006/relationships/customXml" Target="../ink/ink1531.xml"/><Relationship Id="rId1805" Type="http://schemas.openxmlformats.org/officeDocument/2006/relationships/customXml" Target="../ink/ink1538.xml"/><Relationship Id="rId83" Type="http://schemas.openxmlformats.org/officeDocument/2006/relationships/image" Target="../media/image666.png"/><Relationship Id="rId179" Type="http://schemas.openxmlformats.org/officeDocument/2006/relationships/image" Target="../media/image712.png"/><Relationship Id="rId386" Type="http://schemas.openxmlformats.org/officeDocument/2006/relationships/customXml" Target="../ink/ink823.xml"/><Relationship Id="rId593" Type="http://schemas.openxmlformats.org/officeDocument/2006/relationships/customXml" Target="../ink/ink928.xml"/><Relationship Id="rId607" Type="http://schemas.openxmlformats.org/officeDocument/2006/relationships/customXml" Target="../ink/ink935.xml"/><Relationship Id="rId814" Type="http://schemas.openxmlformats.org/officeDocument/2006/relationships/image" Target="../media/image1022.png"/><Relationship Id="rId1237" Type="http://schemas.openxmlformats.org/officeDocument/2006/relationships/image" Target="../media/image1232.png"/><Relationship Id="rId1444" Type="http://schemas.openxmlformats.org/officeDocument/2006/relationships/customXml" Target="../ink/ink1357.xml"/><Relationship Id="rId1651" Type="http://schemas.openxmlformats.org/officeDocument/2006/relationships/customXml" Target="../ink/ink1461.xml"/><Relationship Id="rId1889" Type="http://schemas.openxmlformats.org/officeDocument/2006/relationships/customXml" Target="../ink/ink1580.xml"/><Relationship Id="rId246" Type="http://schemas.openxmlformats.org/officeDocument/2006/relationships/image" Target="../media/image745.png"/><Relationship Id="rId453" Type="http://schemas.openxmlformats.org/officeDocument/2006/relationships/image" Target="../media/image847.png"/><Relationship Id="rId660" Type="http://schemas.openxmlformats.org/officeDocument/2006/relationships/customXml" Target="../ink/ink962.xml"/><Relationship Id="rId898" Type="http://schemas.openxmlformats.org/officeDocument/2006/relationships/image" Target="../media/image1063.png"/><Relationship Id="rId1083" Type="http://schemas.openxmlformats.org/officeDocument/2006/relationships/customXml" Target="../ink/ink1176.xml"/><Relationship Id="rId1290" Type="http://schemas.openxmlformats.org/officeDocument/2006/relationships/customXml" Target="../ink/ink1280.xml"/><Relationship Id="rId1304" Type="http://schemas.openxmlformats.org/officeDocument/2006/relationships/customXml" Target="../ink/ink1287.xml"/><Relationship Id="rId1511" Type="http://schemas.openxmlformats.org/officeDocument/2006/relationships/customXml" Target="../ink/ink1391.xml"/><Relationship Id="rId1749" Type="http://schemas.openxmlformats.org/officeDocument/2006/relationships/customXml" Target="../ink/ink1510.xml"/><Relationship Id="rId106" Type="http://schemas.openxmlformats.org/officeDocument/2006/relationships/customXml" Target="../ink/ink682.xml"/><Relationship Id="rId313" Type="http://schemas.openxmlformats.org/officeDocument/2006/relationships/customXml" Target="../ink/ink786.xml"/><Relationship Id="rId758" Type="http://schemas.openxmlformats.org/officeDocument/2006/relationships/customXml" Target="../ink/ink1012.xml"/><Relationship Id="rId965" Type="http://schemas.openxmlformats.org/officeDocument/2006/relationships/customXml" Target="../ink/ink1117.xml"/><Relationship Id="rId1150" Type="http://schemas.openxmlformats.org/officeDocument/2006/relationships/image" Target="../media/image1189.png"/><Relationship Id="rId1388" Type="http://schemas.openxmlformats.org/officeDocument/2006/relationships/customXml" Target="../ink/ink1329.xml"/><Relationship Id="rId1595" Type="http://schemas.openxmlformats.org/officeDocument/2006/relationships/customXml" Target="../ink/ink1433.xml"/><Relationship Id="rId1609" Type="http://schemas.openxmlformats.org/officeDocument/2006/relationships/customXml" Target="../ink/ink1440.xml"/><Relationship Id="rId1816" Type="http://schemas.openxmlformats.org/officeDocument/2006/relationships/image" Target="../media/image1519.png"/><Relationship Id="rId10" Type="http://schemas.openxmlformats.org/officeDocument/2006/relationships/customXml" Target="../ink/ink634.xml"/><Relationship Id="rId94" Type="http://schemas.openxmlformats.org/officeDocument/2006/relationships/customXml" Target="../ink/ink676.xml"/><Relationship Id="rId397" Type="http://schemas.openxmlformats.org/officeDocument/2006/relationships/image" Target="../media/image820.png"/><Relationship Id="rId520" Type="http://schemas.openxmlformats.org/officeDocument/2006/relationships/image" Target="../media/image879.png"/><Relationship Id="rId618" Type="http://schemas.openxmlformats.org/officeDocument/2006/relationships/image" Target="../media/image928.png"/><Relationship Id="rId825" Type="http://schemas.openxmlformats.org/officeDocument/2006/relationships/customXml" Target="../ink/ink1046.xml"/><Relationship Id="rId1248" Type="http://schemas.openxmlformats.org/officeDocument/2006/relationships/customXml" Target="../ink/ink1259.xml"/><Relationship Id="rId1455" Type="http://schemas.openxmlformats.org/officeDocument/2006/relationships/image" Target="../media/image1341.png"/><Relationship Id="rId1662" Type="http://schemas.openxmlformats.org/officeDocument/2006/relationships/image" Target="../media/image1444.png"/><Relationship Id="rId257" Type="http://schemas.openxmlformats.org/officeDocument/2006/relationships/customXml" Target="../ink/ink758.xml"/><Relationship Id="rId464" Type="http://schemas.openxmlformats.org/officeDocument/2006/relationships/image" Target="../media/image852.png"/><Relationship Id="rId1010" Type="http://schemas.openxmlformats.org/officeDocument/2006/relationships/image" Target="../media/image1119.png"/><Relationship Id="rId1094" Type="http://schemas.openxmlformats.org/officeDocument/2006/relationships/image" Target="../media/image1161.png"/><Relationship Id="rId1108" Type="http://schemas.openxmlformats.org/officeDocument/2006/relationships/image" Target="../media/image1168.png"/><Relationship Id="rId1315" Type="http://schemas.openxmlformats.org/officeDocument/2006/relationships/image" Target="../media/image1271.png"/><Relationship Id="rId117" Type="http://schemas.openxmlformats.org/officeDocument/2006/relationships/image" Target="../media/image683.png"/><Relationship Id="rId671" Type="http://schemas.openxmlformats.org/officeDocument/2006/relationships/image" Target="../media/image954.png"/><Relationship Id="rId769" Type="http://schemas.openxmlformats.org/officeDocument/2006/relationships/image" Target="../media/image1000.png"/><Relationship Id="rId976" Type="http://schemas.openxmlformats.org/officeDocument/2006/relationships/image" Target="../media/image1102.png"/><Relationship Id="rId1399" Type="http://schemas.openxmlformats.org/officeDocument/2006/relationships/image" Target="../media/image1313.png"/><Relationship Id="rId324" Type="http://schemas.openxmlformats.org/officeDocument/2006/relationships/image" Target="../media/image784.png"/><Relationship Id="rId531" Type="http://schemas.openxmlformats.org/officeDocument/2006/relationships/customXml" Target="../ink/ink897.xml"/><Relationship Id="rId629" Type="http://schemas.openxmlformats.org/officeDocument/2006/relationships/customXml" Target="../ink/ink946.xml"/><Relationship Id="rId1161" Type="http://schemas.openxmlformats.org/officeDocument/2006/relationships/customXml" Target="../ink/ink1215.xml"/><Relationship Id="rId1259" Type="http://schemas.openxmlformats.org/officeDocument/2006/relationships/image" Target="../media/image1243.png"/><Relationship Id="rId1466" Type="http://schemas.openxmlformats.org/officeDocument/2006/relationships/image" Target="../media/image1346.png"/><Relationship Id="rId836" Type="http://schemas.openxmlformats.org/officeDocument/2006/relationships/image" Target="../media/image1033.png"/><Relationship Id="rId1021" Type="http://schemas.openxmlformats.org/officeDocument/2006/relationships/customXml" Target="../ink/ink1145.xml"/><Relationship Id="rId1119" Type="http://schemas.openxmlformats.org/officeDocument/2006/relationships/customXml" Target="../ink/ink1194.xml"/><Relationship Id="rId1673" Type="http://schemas.openxmlformats.org/officeDocument/2006/relationships/customXml" Target="../ink/ink1472.xml"/><Relationship Id="rId1880" Type="http://schemas.openxmlformats.org/officeDocument/2006/relationships/image" Target="../media/image1551.png"/><Relationship Id="rId903" Type="http://schemas.openxmlformats.org/officeDocument/2006/relationships/customXml" Target="../ink/ink1086.xml"/><Relationship Id="rId1326" Type="http://schemas.openxmlformats.org/officeDocument/2006/relationships/customXml" Target="../ink/ink1298.xml"/><Relationship Id="rId1533" Type="http://schemas.openxmlformats.org/officeDocument/2006/relationships/customXml" Target="../ink/ink1402.xml"/><Relationship Id="rId1740" Type="http://schemas.openxmlformats.org/officeDocument/2006/relationships/image" Target="../media/image1483.png"/><Relationship Id="rId32" Type="http://schemas.openxmlformats.org/officeDocument/2006/relationships/customXml" Target="../ink/ink645.xml"/><Relationship Id="rId1600" Type="http://schemas.openxmlformats.org/officeDocument/2006/relationships/image" Target="../media/image1413.png"/><Relationship Id="rId1838" Type="http://schemas.openxmlformats.org/officeDocument/2006/relationships/image" Target="../media/image1530.png"/><Relationship Id="rId181" Type="http://schemas.openxmlformats.org/officeDocument/2006/relationships/image" Target="../media/image713.png"/><Relationship Id="rId279" Type="http://schemas.openxmlformats.org/officeDocument/2006/relationships/customXml" Target="../ink/ink769.xml"/><Relationship Id="rId486" Type="http://schemas.openxmlformats.org/officeDocument/2006/relationships/image" Target="../media/image862.png"/><Relationship Id="rId693" Type="http://schemas.openxmlformats.org/officeDocument/2006/relationships/image" Target="../media/image965.png"/><Relationship Id="rId139" Type="http://schemas.openxmlformats.org/officeDocument/2006/relationships/image" Target="../media/image693.png"/><Relationship Id="rId346" Type="http://schemas.openxmlformats.org/officeDocument/2006/relationships/image" Target="../media/image795.png"/><Relationship Id="rId553" Type="http://schemas.openxmlformats.org/officeDocument/2006/relationships/customXml" Target="../ink/ink908.xml"/><Relationship Id="rId760" Type="http://schemas.openxmlformats.org/officeDocument/2006/relationships/customXml" Target="../ink/ink1013.xml"/><Relationship Id="rId998" Type="http://schemas.openxmlformats.org/officeDocument/2006/relationships/image" Target="../media/image1113.png"/><Relationship Id="rId1183" Type="http://schemas.openxmlformats.org/officeDocument/2006/relationships/customXml" Target="../ink/ink1226.xml"/><Relationship Id="rId1390" Type="http://schemas.openxmlformats.org/officeDocument/2006/relationships/customXml" Target="../ink/ink1330.xml"/><Relationship Id="rId206" Type="http://schemas.openxmlformats.org/officeDocument/2006/relationships/customXml" Target="../ink/ink732.xml"/><Relationship Id="rId413" Type="http://schemas.openxmlformats.org/officeDocument/2006/relationships/customXml" Target="../ink/ink837.xml"/><Relationship Id="rId858" Type="http://schemas.openxmlformats.org/officeDocument/2006/relationships/customXml" Target="../ink/ink1063.xml"/><Relationship Id="rId1043" Type="http://schemas.openxmlformats.org/officeDocument/2006/relationships/customXml" Target="../ink/ink1156.xml"/><Relationship Id="rId1488" Type="http://schemas.openxmlformats.org/officeDocument/2006/relationships/image" Target="../media/image1357.png"/><Relationship Id="rId1695" Type="http://schemas.openxmlformats.org/officeDocument/2006/relationships/customXml" Target="../ink/ink1483.xml"/><Relationship Id="rId620" Type="http://schemas.openxmlformats.org/officeDocument/2006/relationships/image" Target="../media/image929.png"/><Relationship Id="rId718" Type="http://schemas.openxmlformats.org/officeDocument/2006/relationships/image" Target="../media/image367.png"/><Relationship Id="rId925" Type="http://schemas.openxmlformats.org/officeDocument/2006/relationships/customXml" Target="../ink/ink1097.xml"/><Relationship Id="rId1250" Type="http://schemas.openxmlformats.org/officeDocument/2006/relationships/customXml" Target="../ink/ink1260.xml"/><Relationship Id="rId1348" Type="http://schemas.openxmlformats.org/officeDocument/2006/relationships/customXml" Target="../ink/ink1309.xml"/><Relationship Id="rId1555" Type="http://schemas.openxmlformats.org/officeDocument/2006/relationships/customXml" Target="../ink/ink1413.xml"/><Relationship Id="rId1762" Type="http://schemas.openxmlformats.org/officeDocument/2006/relationships/image" Target="../media/image1494.png"/><Relationship Id="rId1110" Type="http://schemas.openxmlformats.org/officeDocument/2006/relationships/image" Target="../media/image1169.png"/><Relationship Id="rId1208" Type="http://schemas.openxmlformats.org/officeDocument/2006/relationships/image" Target="../media/image1218.png"/><Relationship Id="rId1415" Type="http://schemas.openxmlformats.org/officeDocument/2006/relationships/image" Target="../media/image1321.png"/><Relationship Id="rId54" Type="http://schemas.openxmlformats.org/officeDocument/2006/relationships/customXml" Target="../ink/ink656.xml"/><Relationship Id="rId1622" Type="http://schemas.openxmlformats.org/officeDocument/2006/relationships/image" Target="../media/image1424.png"/><Relationship Id="rId270" Type="http://schemas.openxmlformats.org/officeDocument/2006/relationships/image" Target="../media/image757.png"/><Relationship Id="rId130" Type="http://schemas.openxmlformats.org/officeDocument/2006/relationships/customXml" Target="../ink/ink694.xml"/><Relationship Id="rId368" Type="http://schemas.openxmlformats.org/officeDocument/2006/relationships/image" Target="../media/image806.png"/><Relationship Id="rId575" Type="http://schemas.openxmlformats.org/officeDocument/2006/relationships/customXml" Target="../ink/ink919.xml"/><Relationship Id="rId782" Type="http://schemas.openxmlformats.org/officeDocument/2006/relationships/customXml" Target="../ink/ink1024.xml"/><Relationship Id="rId228" Type="http://schemas.openxmlformats.org/officeDocument/2006/relationships/image" Target="../media/image736.png"/><Relationship Id="rId435" Type="http://schemas.openxmlformats.org/officeDocument/2006/relationships/customXml" Target="../ink/ink848.xml"/><Relationship Id="rId642" Type="http://schemas.openxmlformats.org/officeDocument/2006/relationships/image" Target="../media/image940.png"/><Relationship Id="rId1065" Type="http://schemas.openxmlformats.org/officeDocument/2006/relationships/customXml" Target="../ink/ink1167.xml"/><Relationship Id="rId1272" Type="http://schemas.openxmlformats.org/officeDocument/2006/relationships/customXml" Target="../ink/ink1271.xml"/><Relationship Id="rId502" Type="http://schemas.openxmlformats.org/officeDocument/2006/relationships/image" Target="../media/image870.png"/><Relationship Id="rId947" Type="http://schemas.openxmlformats.org/officeDocument/2006/relationships/customXml" Target="../ink/ink1108.xml"/><Relationship Id="rId1132" Type="http://schemas.openxmlformats.org/officeDocument/2006/relationships/image" Target="../media/image1180.png"/><Relationship Id="rId1577" Type="http://schemas.openxmlformats.org/officeDocument/2006/relationships/customXml" Target="../ink/ink1424.xml"/><Relationship Id="rId1784" Type="http://schemas.openxmlformats.org/officeDocument/2006/relationships/image" Target="../media/image1505.png"/><Relationship Id="rId76" Type="http://schemas.openxmlformats.org/officeDocument/2006/relationships/customXml" Target="../ink/ink667.xml"/><Relationship Id="rId807" Type="http://schemas.openxmlformats.org/officeDocument/2006/relationships/customXml" Target="../ink/ink1037.xml"/><Relationship Id="rId1437" Type="http://schemas.openxmlformats.org/officeDocument/2006/relationships/image" Target="../media/image1332.png"/><Relationship Id="rId1644" Type="http://schemas.openxmlformats.org/officeDocument/2006/relationships/image" Target="../media/image1435.png"/><Relationship Id="rId1851" Type="http://schemas.openxmlformats.org/officeDocument/2006/relationships/customXml" Target="../ink/ink1561.xml"/><Relationship Id="rId1504" Type="http://schemas.openxmlformats.org/officeDocument/2006/relationships/image" Target="../media/image1365.png"/><Relationship Id="rId1711" Type="http://schemas.openxmlformats.org/officeDocument/2006/relationships/customXml" Target="../ink/ink1491.xml"/><Relationship Id="rId292" Type="http://schemas.openxmlformats.org/officeDocument/2006/relationships/image" Target="../media/image768.png"/><Relationship Id="rId1809" Type="http://schemas.openxmlformats.org/officeDocument/2006/relationships/customXml" Target="../ink/ink1540.xml"/><Relationship Id="rId597" Type="http://schemas.openxmlformats.org/officeDocument/2006/relationships/customXml" Target="../ink/ink930.xml"/><Relationship Id="rId152" Type="http://schemas.openxmlformats.org/officeDocument/2006/relationships/customXml" Target="../ink/ink705.xml"/><Relationship Id="rId457" Type="http://schemas.openxmlformats.org/officeDocument/2006/relationships/image" Target="../media/image849.png"/><Relationship Id="rId1087" Type="http://schemas.openxmlformats.org/officeDocument/2006/relationships/customXml" Target="../ink/ink1178.xml"/><Relationship Id="rId1294" Type="http://schemas.openxmlformats.org/officeDocument/2006/relationships/customXml" Target="../ink/ink1282.xml"/><Relationship Id="rId664" Type="http://schemas.openxmlformats.org/officeDocument/2006/relationships/customXml" Target="../ink/ink964.xml"/><Relationship Id="rId871" Type="http://schemas.openxmlformats.org/officeDocument/2006/relationships/image" Target="../media/image1050.png"/><Relationship Id="rId969" Type="http://schemas.openxmlformats.org/officeDocument/2006/relationships/customXml" Target="../ink/ink1119.xml"/><Relationship Id="rId1599" Type="http://schemas.openxmlformats.org/officeDocument/2006/relationships/customXml" Target="../ink/ink1435.xml"/><Relationship Id="rId317" Type="http://schemas.openxmlformats.org/officeDocument/2006/relationships/customXml" Target="../ink/ink788.xml"/><Relationship Id="rId524" Type="http://schemas.openxmlformats.org/officeDocument/2006/relationships/image" Target="../media/image881.png"/><Relationship Id="rId731" Type="http://schemas.openxmlformats.org/officeDocument/2006/relationships/customXml" Target="../ink/ink998.xml"/><Relationship Id="rId1154" Type="http://schemas.openxmlformats.org/officeDocument/2006/relationships/image" Target="../media/image1191.png"/><Relationship Id="rId1361" Type="http://schemas.openxmlformats.org/officeDocument/2006/relationships/image" Target="../media/image1294.png"/><Relationship Id="rId1459" Type="http://schemas.openxmlformats.org/officeDocument/2006/relationships/customXml" Target="../ink/ink1365.xml"/><Relationship Id="rId98" Type="http://schemas.openxmlformats.org/officeDocument/2006/relationships/customXml" Target="../ink/ink678.xml"/><Relationship Id="rId829" Type="http://schemas.openxmlformats.org/officeDocument/2006/relationships/customXml" Target="../ink/ink1048.xml"/><Relationship Id="rId1014" Type="http://schemas.openxmlformats.org/officeDocument/2006/relationships/image" Target="../media/image1121.png"/><Relationship Id="rId1221" Type="http://schemas.openxmlformats.org/officeDocument/2006/relationships/customXml" Target="../ink/ink1245.xml"/><Relationship Id="rId1666" Type="http://schemas.openxmlformats.org/officeDocument/2006/relationships/image" Target="../media/image1446.png"/><Relationship Id="rId1873" Type="http://schemas.openxmlformats.org/officeDocument/2006/relationships/customXml" Target="../ink/ink1572.xml"/><Relationship Id="rId1319" Type="http://schemas.openxmlformats.org/officeDocument/2006/relationships/image" Target="../media/image1273.png"/><Relationship Id="rId1526" Type="http://schemas.openxmlformats.org/officeDocument/2006/relationships/image" Target="../media/image1376.png"/><Relationship Id="rId1733" Type="http://schemas.openxmlformats.org/officeDocument/2006/relationships/customXml" Target="../ink/ink1502.xml"/><Relationship Id="rId25" Type="http://schemas.openxmlformats.org/officeDocument/2006/relationships/image" Target="../media/image637.png"/><Relationship Id="rId1800" Type="http://schemas.openxmlformats.org/officeDocument/2006/relationships/image" Target="../media/image1511.png"/><Relationship Id="rId174" Type="http://schemas.openxmlformats.org/officeDocument/2006/relationships/customXml" Target="../ink/ink716.xml"/><Relationship Id="rId381" Type="http://schemas.openxmlformats.org/officeDocument/2006/relationships/image" Target="../media/image812.png"/><Relationship Id="rId241" Type="http://schemas.openxmlformats.org/officeDocument/2006/relationships/customXml" Target="../ink/ink750.xml"/><Relationship Id="rId479" Type="http://schemas.openxmlformats.org/officeDocument/2006/relationships/customXml" Target="../ink/ink871.xml"/><Relationship Id="rId686" Type="http://schemas.openxmlformats.org/officeDocument/2006/relationships/customXml" Target="../ink/ink975.xml"/><Relationship Id="rId893" Type="http://schemas.openxmlformats.org/officeDocument/2006/relationships/customXml" Target="../ink/ink1081.xml"/><Relationship Id="rId339" Type="http://schemas.openxmlformats.org/officeDocument/2006/relationships/customXml" Target="../ink/ink799.xml"/><Relationship Id="rId546" Type="http://schemas.openxmlformats.org/officeDocument/2006/relationships/image" Target="../media/image892.png"/><Relationship Id="rId753" Type="http://schemas.openxmlformats.org/officeDocument/2006/relationships/image" Target="../media/image992.png"/><Relationship Id="rId1176" Type="http://schemas.openxmlformats.org/officeDocument/2006/relationships/image" Target="../media/image1202.png"/><Relationship Id="rId1383" Type="http://schemas.openxmlformats.org/officeDocument/2006/relationships/image" Target="../media/image1305.png"/><Relationship Id="rId101" Type="http://schemas.openxmlformats.org/officeDocument/2006/relationships/image" Target="../media/image675.png"/><Relationship Id="rId406" Type="http://schemas.openxmlformats.org/officeDocument/2006/relationships/customXml" Target="../ink/ink833.xml"/><Relationship Id="rId960" Type="http://schemas.openxmlformats.org/officeDocument/2006/relationships/image" Target="../media/image1094.png"/><Relationship Id="rId1036" Type="http://schemas.openxmlformats.org/officeDocument/2006/relationships/image" Target="../media/image1132.png"/><Relationship Id="rId1243" Type="http://schemas.openxmlformats.org/officeDocument/2006/relationships/image" Target="../media/image1235.png"/><Relationship Id="rId1590" Type="http://schemas.openxmlformats.org/officeDocument/2006/relationships/image" Target="../media/image1408.png"/><Relationship Id="rId1688" Type="http://schemas.openxmlformats.org/officeDocument/2006/relationships/image" Target="../media/image1457.png"/><Relationship Id="rId1895" Type="http://schemas.openxmlformats.org/officeDocument/2006/relationships/customXml" Target="../ink/ink1583.xml"/><Relationship Id="rId613" Type="http://schemas.openxmlformats.org/officeDocument/2006/relationships/customXml" Target="../ink/ink938.xml"/><Relationship Id="rId820" Type="http://schemas.openxmlformats.org/officeDocument/2006/relationships/image" Target="../media/image1025.png"/><Relationship Id="rId918" Type="http://schemas.openxmlformats.org/officeDocument/2006/relationships/image" Target="../media/image1073.png"/><Relationship Id="rId1450" Type="http://schemas.openxmlformats.org/officeDocument/2006/relationships/customXml" Target="../ink/ink1360.xml"/><Relationship Id="rId1548" Type="http://schemas.openxmlformats.org/officeDocument/2006/relationships/image" Target="../media/image1387.png"/><Relationship Id="rId1755" Type="http://schemas.openxmlformats.org/officeDocument/2006/relationships/customXml" Target="../ink/ink1513.xml"/><Relationship Id="rId1103" Type="http://schemas.openxmlformats.org/officeDocument/2006/relationships/customXml" Target="../ink/ink1186.xml"/><Relationship Id="rId1310" Type="http://schemas.openxmlformats.org/officeDocument/2006/relationships/customXml" Target="../ink/ink1290.xml"/><Relationship Id="rId1408" Type="http://schemas.openxmlformats.org/officeDocument/2006/relationships/customXml" Target="../ink/ink1339.xml"/><Relationship Id="rId47" Type="http://schemas.openxmlformats.org/officeDocument/2006/relationships/image" Target="../media/image648.png"/><Relationship Id="rId1615" Type="http://schemas.openxmlformats.org/officeDocument/2006/relationships/customXml" Target="../ink/ink1443.xml"/><Relationship Id="rId1822" Type="http://schemas.openxmlformats.org/officeDocument/2006/relationships/image" Target="../media/image1522.png"/><Relationship Id="rId196" Type="http://schemas.openxmlformats.org/officeDocument/2006/relationships/customXml" Target="../ink/ink727.xml"/><Relationship Id="rId263" Type="http://schemas.openxmlformats.org/officeDocument/2006/relationships/customXml" Target="../ink/ink761.xml"/><Relationship Id="rId470" Type="http://schemas.openxmlformats.org/officeDocument/2006/relationships/image" Target="../media/image501.png"/><Relationship Id="rId123" Type="http://schemas.openxmlformats.org/officeDocument/2006/relationships/image" Target="../media/image308.png"/><Relationship Id="rId330" Type="http://schemas.openxmlformats.org/officeDocument/2006/relationships/image" Target="../media/image787.png"/><Relationship Id="rId568" Type="http://schemas.openxmlformats.org/officeDocument/2006/relationships/image" Target="../media/image903.png"/><Relationship Id="rId775" Type="http://schemas.openxmlformats.org/officeDocument/2006/relationships/image" Target="../media/image1003.png"/><Relationship Id="rId982" Type="http://schemas.openxmlformats.org/officeDocument/2006/relationships/image" Target="../media/image1105.png"/><Relationship Id="rId1198" Type="http://schemas.openxmlformats.org/officeDocument/2006/relationships/image" Target="../media/image1213.png"/><Relationship Id="rId428" Type="http://schemas.openxmlformats.org/officeDocument/2006/relationships/image" Target="../media/image835.png"/><Relationship Id="rId635" Type="http://schemas.openxmlformats.org/officeDocument/2006/relationships/customXml" Target="../ink/ink949.xml"/><Relationship Id="rId842" Type="http://schemas.openxmlformats.org/officeDocument/2006/relationships/image" Target="../media/image1036.png"/><Relationship Id="rId1058" Type="http://schemas.openxmlformats.org/officeDocument/2006/relationships/image" Target="../media/image1143.png"/><Relationship Id="rId1265" Type="http://schemas.openxmlformats.org/officeDocument/2006/relationships/image" Target="../media/image1246.png"/><Relationship Id="rId1472" Type="http://schemas.openxmlformats.org/officeDocument/2006/relationships/image" Target="../media/image1349.png"/><Relationship Id="rId702" Type="http://schemas.openxmlformats.org/officeDocument/2006/relationships/customXml" Target="../ink/ink983.xml"/><Relationship Id="rId1125" Type="http://schemas.openxmlformats.org/officeDocument/2006/relationships/customXml" Target="../ink/ink1197.xml"/><Relationship Id="rId1332" Type="http://schemas.openxmlformats.org/officeDocument/2006/relationships/customXml" Target="../ink/ink1301.xml"/><Relationship Id="rId1777" Type="http://schemas.openxmlformats.org/officeDocument/2006/relationships/customXml" Target="../ink/ink1524.xml"/><Relationship Id="rId69" Type="http://schemas.openxmlformats.org/officeDocument/2006/relationships/image" Target="../media/image659.png"/><Relationship Id="rId1637" Type="http://schemas.openxmlformats.org/officeDocument/2006/relationships/customXml" Target="../ink/ink1454.xml"/><Relationship Id="rId1844" Type="http://schemas.openxmlformats.org/officeDocument/2006/relationships/image" Target="../media/image1533.png"/><Relationship Id="rId1704" Type="http://schemas.openxmlformats.org/officeDocument/2006/relationships/image" Target="../media/image1465.png"/><Relationship Id="rId285" Type="http://schemas.openxmlformats.org/officeDocument/2006/relationships/customXml" Target="../ink/ink772.xml"/><Relationship Id="rId492" Type="http://schemas.openxmlformats.org/officeDocument/2006/relationships/image" Target="../media/image865.png"/><Relationship Id="rId797" Type="http://schemas.openxmlformats.org/officeDocument/2006/relationships/customXml" Target="../ink/ink1032.xml"/><Relationship Id="rId145" Type="http://schemas.openxmlformats.org/officeDocument/2006/relationships/image" Target="../media/image696.png"/><Relationship Id="rId352" Type="http://schemas.openxmlformats.org/officeDocument/2006/relationships/image" Target="../media/image798.png"/><Relationship Id="rId1287" Type="http://schemas.openxmlformats.org/officeDocument/2006/relationships/image" Target="../media/image1257.png"/><Relationship Id="rId212" Type="http://schemas.openxmlformats.org/officeDocument/2006/relationships/customXml" Target="../ink/ink735.xml"/><Relationship Id="rId657" Type="http://schemas.openxmlformats.org/officeDocument/2006/relationships/image" Target="../media/image947.png"/><Relationship Id="rId864" Type="http://schemas.openxmlformats.org/officeDocument/2006/relationships/customXml" Target="../ink/ink1066.xml"/><Relationship Id="rId1494" Type="http://schemas.openxmlformats.org/officeDocument/2006/relationships/image" Target="../media/image1360.png"/><Relationship Id="rId1799" Type="http://schemas.openxmlformats.org/officeDocument/2006/relationships/customXml" Target="../ink/ink1535.xml"/><Relationship Id="rId517" Type="http://schemas.openxmlformats.org/officeDocument/2006/relationships/customXml" Target="../ink/ink890.xml"/><Relationship Id="rId724" Type="http://schemas.openxmlformats.org/officeDocument/2006/relationships/image" Target="../media/image978.png"/><Relationship Id="rId931" Type="http://schemas.openxmlformats.org/officeDocument/2006/relationships/customXml" Target="../ink/ink1100.xml"/><Relationship Id="rId1147" Type="http://schemas.openxmlformats.org/officeDocument/2006/relationships/customXml" Target="../ink/ink1208.xml"/><Relationship Id="rId1354" Type="http://schemas.openxmlformats.org/officeDocument/2006/relationships/customXml" Target="../ink/ink1312.xml"/><Relationship Id="rId1561" Type="http://schemas.openxmlformats.org/officeDocument/2006/relationships/customXml" Target="../ink/ink1416.xml"/><Relationship Id="rId60" Type="http://schemas.openxmlformats.org/officeDocument/2006/relationships/customXml" Target="../ink/ink659.xml"/><Relationship Id="rId1007" Type="http://schemas.openxmlformats.org/officeDocument/2006/relationships/customXml" Target="../ink/ink1138.xml"/><Relationship Id="rId1214" Type="http://schemas.openxmlformats.org/officeDocument/2006/relationships/image" Target="../media/image1221.png"/><Relationship Id="rId1421" Type="http://schemas.openxmlformats.org/officeDocument/2006/relationships/image" Target="../media/image1324.png"/><Relationship Id="rId1659" Type="http://schemas.openxmlformats.org/officeDocument/2006/relationships/customXml" Target="../ink/ink1465.xml"/><Relationship Id="rId1866" Type="http://schemas.openxmlformats.org/officeDocument/2006/relationships/image" Target="../media/image1544.png"/><Relationship Id="rId1519" Type="http://schemas.openxmlformats.org/officeDocument/2006/relationships/customXml" Target="../ink/ink1395.xml"/><Relationship Id="rId1726" Type="http://schemas.openxmlformats.org/officeDocument/2006/relationships/image" Target="../media/image1476.png"/><Relationship Id="rId18" Type="http://schemas.openxmlformats.org/officeDocument/2006/relationships/customXml" Target="../ink/ink638.xml"/><Relationship Id="rId167" Type="http://schemas.openxmlformats.org/officeDocument/2006/relationships/image" Target="../media/image706.png"/><Relationship Id="rId374" Type="http://schemas.openxmlformats.org/officeDocument/2006/relationships/customXml" Target="../ink/ink817.xml"/><Relationship Id="rId581" Type="http://schemas.openxmlformats.org/officeDocument/2006/relationships/customXml" Target="../ink/ink922.xml"/><Relationship Id="rId234" Type="http://schemas.openxmlformats.org/officeDocument/2006/relationships/image" Target="../media/image739.png"/><Relationship Id="rId679" Type="http://schemas.openxmlformats.org/officeDocument/2006/relationships/image" Target="../media/image958.png"/><Relationship Id="rId886" Type="http://schemas.openxmlformats.org/officeDocument/2006/relationships/customXml" Target="../ink/ink1077.xml"/><Relationship Id="rId2" Type="http://schemas.openxmlformats.org/officeDocument/2006/relationships/notesSlide" Target="../notesSlides/notesSlide6.xml"/><Relationship Id="rId441" Type="http://schemas.openxmlformats.org/officeDocument/2006/relationships/customXml" Target="../ink/ink851.xml"/><Relationship Id="rId539" Type="http://schemas.openxmlformats.org/officeDocument/2006/relationships/customXml" Target="../ink/ink901.xml"/><Relationship Id="rId746" Type="http://schemas.openxmlformats.org/officeDocument/2006/relationships/customXml" Target="../ink/ink1006.xml"/><Relationship Id="rId1071" Type="http://schemas.openxmlformats.org/officeDocument/2006/relationships/customXml" Target="../ink/ink1170.xml"/><Relationship Id="rId1169" Type="http://schemas.openxmlformats.org/officeDocument/2006/relationships/customXml" Target="../ink/ink1219.xml"/><Relationship Id="rId1376" Type="http://schemas.openxmlformats.org/officeDocument/2006/relationships/customXml" Target="../ink/ink1323.xml"/><Relationship Id="rId1583" Type="http://schemas.openxmlformats.org/officeDocument/2006/relationships/customXml" Target="../ink/ink1427.xml"/><Relationship Id="rId301" Type="http://schemas.openxmlformats.org/officeDocument/2006/relationships/customXml" Target="../ink/ink780.xml"/><Relationship Id="rId953" Type="http://schemas.openxmlformats.org/officeDocument/2006/relationships/customXml" Target="../ink/ink1111.xml"/><Relationship Id="rId1029" Type="http://schemas.openxmlformats.org/officeDocument/2006/relationships/customXml" Target="../ink/ink1149.xml"/><Relationship Id="rId1236" Type="http://schemas.openxmlformats.org/officeDocument/2006/relationships/customXml" Target="../ink/ink1253.xml"/><Relationship Id="rId1790" Type="http://schemas.openxmlformats.org/officeDocument/2006/relationships/image" Target="../media/image1508.png"/><Relationship Id="rId1888" Type="http://schemas.openxmlformats.org/officeDocument/2006/relationships/image" Target="../media/image1555.png"/><Relationship Id="rId82" Type="http://schemas.openxmlformats.org/officeDocument/2006/relationships/customXml" Target="../ink/ink670.xml"/><Relationship Id="rId606" Type="http://schemas.openxmlformats.org/officeDocument/2006/relationships/image" Target="../media/image922.png"/><Relationship Id="rId813" Type="http://schemas.openxmlformats.org/officeDocument/2006/relationships/customXml" Target="../ink/ink1040.xml"/><Relationship Id="rId1443" Type="http://schemas.openxmlformats.org/officeDocument/2006/relationships/image" Target="../media/image1335.png"/><Relationship Id="rId1650" Type="http://schemas.openxmlformats.org/officeDocument/2006/relationships/image" Target="../media/image1438.png"/><Relationship Id="rId1748" Type="http://schemas.openxmlformats.org/officeDocument/2006/relationships/image" Target="../media/image1487.png"/><Relationship Id="rId1303" Type="http://schemas.openxmlformats.org/officeDocument/2006/relationships/image" Target="../media/image1265.png"/><Relationship Id="rId1510" Type="http://schemas.openxmlformats.org/officeDocument/2006/relationships/image" Target="../media/image1368.png"/><Relationship Id="rId1608" Type="http://schemas.openxmlformats.org/officeDocument/2006/relationships/image" Target="../media/image1417.png"/><Relationship Id="rId1815" Type="http://schemas.openxmlformats.org/officeDocument/2006/relationships/customXml" Target="../ink/ink1543.xml"/><Relationship Id="rId189" Type="http://schemas.openxmlformats.org/officeDocument/2006/relationships/image" Target="../media/image717.png"/><Relationship Id="rId396" Type="http://schemas.openxmlformats.org/officeDocument/2006/relationships/customXml" Target="../ink/ink828.xml"/><Relationship Id="rId256" Type="http://schemas.openxmlformats.org/officeDocument/2006/relationships/image" Target="../media/image750.png"/><Relationship Id="rId463" Type="http://schemas.openxmlformats.org/officeDocument/2006/relationships/customXml" Target="../ink/ink863.xml"/><Relationship Id="rId670" Type="http://schemas.openxmlformats.org/officeDocument/2006/relationships/customXml" Target="../ink/ink967.xml"/><Relationship Id="rId1093" Type="http://schemas.openxmlformats.org/officeDocument/2006/relationships/customXml" Target="../ink/ink1181.xml"/><Relationship Id="rId116" Type="http://schemas.openxmlformats.org/officeDocument/2006/relationships/customXml" Target="../ink/ink687.xml"/><Relationship Id="rId323" Type="http://schemas.openxmlformats.org/officeDocument/2006/relationships/customXml" Target="../ink/ink791.xml"/><Relationship Id="rId530" Type="http://schemas.openxmlformats.org/officeDocument/2006/relationships/image" Target="../media/image884.png"/><Relationship Id="rId768" Type="http://schemas.openxmlformats.org/officeDocument/2006/relationships/customXml" Target="../ink/ink1017.xml"/><Relationship Id="rId975" Type="http://schemas.openxmlformats.org/officeDocument/2006/relationships/customXml" Target="../ink/ink1122.xml"/><Relationship Id="rId1160" Type="http://schemas.openxmlformats.org/officeDocument/2006/relationships/image" Target="../media/image1194.png"/><Relationship Id="rId1398" Type="http://schemas.openxmlformats.org/officeDocument/2006/relationships/customXml" Target="../ink/ink1334.xml"/><Relationship Id="rId628" Type="http://schemas.openxmlformats.org/officeDocument/2006/relationships/image" Target="../media/image933.png"/><Relationship Id="rId835" Type="http://schemas.openxmlformats.org/officeDocument/2006/relationships/customXml" Target="../ink/ink1051.xml"/><Relationship Id="rId1258" Type="http://schemas.openxmlformats.org/officeDocument/2006/relationships/customXml" Target="../ink/ink1264.xml"/><Relationship Id="rId1465" Type="http://schemas.openxmlformats.org/officeDocument/2006/relationships/customXml" Target="../ink/ink1368.xml"/><Relationship Id="rId1672" Type="http://schemas.openxmlformats.org/officeDocument/2006/relationships/image" Target="../media/image1449.png"/><Relationship Id="rId1020" Type="http://schemas.openxmlformats.org/officeDocument/2006/relationships/image" Target="../media/image1124.png"/><Relationship Id="rId1118" Type="http://schemas.openxmlformats.org/officeDocument/2006/relationships/image" Target="../media/image1173.png"/><Relationship Id="rId1325" Type="http://schemas.openxmlformats.org/officeDocument/2006/relationships/image" Target="../media/image1276.png"/><Relationship Id="rId1532" Type="http://schemas.openxmlformats.org/officeDocument/2006/relationships/image" Target="../media/image1379.png"/><Relationship Id="rId902" Type="http://schemas.openxmlformats.org/officeDocument/2006/relationships/image" Target="../media/image1065.png"/><Relationship Id="rId1837" Type="http://schemas.openxmlformats.org/officeDocument/2006/relationships/customXml" Target="../ink/ink1554.xml"/><Relationship Id="rId31" Type="http://schemas.openxmlformats.org/officeDocument/2006/relationships/image" Target="../media/image640.png"/><Relationship Id="rId180" Type="http://schemas.openxmlformats.org/officeDocument/2006/relationships/customXml" Target="../ink/ink719.xml"/><Relationship Id="rId278" Type="http://schemas.openxmlformats.org/officeDocument/2006/relationships/image" Target="../media/image761.png"/><Relationship Id="rId485" Type="http://schemas.openxmlformats.org/officeDocument/2006/relationships/customXml" Target="../ink/ink874.xml"/><Relationship Id="rId692" Type="http://schemas.openxmlformats.org/officeDocument/2006/relationships/customXml" Target="../ink/ink978.xml"/><Relationship Id="rId138" Type="http://schemas.openxmlformats.org/officeDocument/2006/relationships/customXml" Target="../ink/ink698.xml"/><Relationship Id="rId345" Type="http://schemas.openxmlformats.org/officeDocument/2006/relationships/customXml" Target="../ink/ink802.xml"/><Relationship Id="rId552" Type="http://schemas.openxmlformats.org/officeDocument/2006/relationships/image" Target="../media/image895.png"/><Relationship Id="rId997" Type="http://schemas.openxmlformats.org/officeDocument/2006/relationships/customXml" Target="../ink/ink1133.xml"/><Relationship Id="rId1182" Type="http://schemas.openxmlformats.org/officeDocument/2006/relationships/image" Target="../media/image1205.png"/><Relationship Id="rId205" Type="http://schemas.openxmlformats.org/officeDocument/2006/relationships/image" Target="../media/image725.png"/><Relationship Id="rId412" Type="http://schemas.openxmlformats.org/officeDocument/2006/relationships/image" Target="../media/image827.png"/><Relationship Id="rId857" Type="http://schemas.openxmlformats.org/officeDocument/2006/relationships/image" Target="../media/image1043.png"/><Relationship Id="rId1042" Type="http://schemas.openxmlformats.org/officeDocument/2006/relationships/image" Target="../media/image1135.png"/><Relationship Id="rId1487" Type="http://schemas.openxmlformats.org/officeDocument/2006/relationships/customXml" Target="../ink/ink1379.xml"/><Relationship Id="rId1694" Type="http://schemas.openxmlformats.org/officeDocument/2006/relationships/image" Target="../media/image1460.png"/><Relationship Id="rId717" Type="http://schemas.openxmlformats.org/officeDocument/2006/relationships/customXml" Target="../ink/ink991.xml"/><Relationship Id="rId924" Type="http://schemas.openxmlformats.org/officeDocument/2006/relationships/image" Target="../media/image1076.png"/><Relationship Id="rId1347" Type="http://schemas.openxmlformats.org/officeDocument/2006/relationships/image" Target="../media/image1287.png"/><Relationship Id="rId1554" Type="http://schemas.openxmlformats.org/officeDocument/2006/relationships/image" Target="../media/image1390.png"/><Relationship Id="rId1761" Type="http://schemas.openxmlformats.org/officeDocument/2006/relationships/customXml" Target="../ink/ink1516.xml"/><Relationship Id="rId53" Type="http://schemas.openxmlformats.org/officeDocument/2006/relationships/image" Target="../media/image651.png"/><Relationship Id="rId1207" Type="http://schemas.openxmlformats.org/officeDocument/2006/relationships/customXml" Target="../ink/ink1238.xml"/><Relationship Id="rId1414" Type="http://schemas.openxmlformats.org/officeDocument/2006/relationships/customXml" Target="../ink/ink1342.xml"/><Relationship Id="rId1621" Type="http://schemas.openxmlformats.org/officeDocument/2006/relationships/customXml" Target="../ink/ink1446.xml"/><Relationship Id="rId1859" Type="http://schemas.openxmlformats.org/officeDocument/2006/relationships/customXml" Target="../ink/ink1565.xml"/><Relationship Id="rId1719" Type="http://schemas.openxmlformats.org/officeDocument/2006/relationships/customXml" Target="../ink/ink1495.xml"/><Relationship Id="rId367" Type="http://schemas.openxmlformats.org/officeDocument/2006/relationships/customXml" Target="../ink/ink813.xml"/><Relationship Id="rId574" Type="http://schemas.openxmlformats.org/officeDocument/2006/relationships/image" Target="../media/image906.png"/><Relationship Id="rId227" Type="http://schemas.openxmlformats.org/officeDocument/2006/relationships/customXml" Target="../ink/ink743.xml"/><Relationship Id="rId781" Type="http://schemas.openxmlformats.org/officeDocument/2006/relationships/image" Target="../media/image1006.png"/><Relationship Id="rId879" Type="http://schemas.openxmlformats.org/officeDocument/2006/relationships/image" Target="../media/image1054.png"/><Relationship Id="rId434" Type="http://schemas.openxmlformats.org/officeDocument/2006/relationships/image" Target="../media/image838.png"/><Relationship Id="rId641" Type="http://schemas.openxmlformats.org/officeDocument/2006/relationships/customXml" Target="../ink/ink952.xml"/><Relationship Id="rId739" Type="http://schemas.openxmlformats.org/officeDocument/2006/relationships/image" Target="../media/image985.png"/><Relationship Id="rId1064" Type="http://schemas.openxmlformats.org/officeDocument/2006/relationships/image" Target="../media/image1146.png"/><Relationship Id="rId1271" Type="http://schemas.openxmlformats.org/officeDocument/2006/relationships/image" Target="../media/image1249.png"/><Relationship Id="rId1369" Type="http://schemas.openxmlformats.org/officeDocument/2006/relationships/image" Target="../media/image1298.png"/><Relationship Id="rId1576" Type="http://schemas.openxmlformats.org/officeDocument/2006/relationships/image" Target="../media/image1401.png"/><Relationship Id="rId501" Type="http://schemas.openxmlformats.org/officeDocument/2006/relationships/customXml" Target="../ink/ink882.xml"/><Relationship Id="rId946" Type="http://schemas.openxmlformats.org/officeDocument/2006/relationships/image" Target="../media/image1087.png"/><Relationship Id="rId1131" Type="http://schemas.openxmlformats.org/officeDocument/2006/relationships/customXml" Target="../ink/ink1200.xml"/><Relationship Id="rId1229" Type="http://schemas.openxmlformats.org/officeDocument/2006/relationships/image" Target="../media/image1228.png"/><Relationship Id="rId1783" Type="http://schemas.openxmlformats.org/officeDocument/2006/relationships/customXml" Target="../ink/ink1527.xml"/><Relationship Id="rId75" Type="http://schemas.openxmlformats.org/officeDocument/2006/relationships/image" Target="../media/image662.png"/><Relationship Id="rId806" Type="http://schemas.openxmlformats.org/officeDocument/2006/relationships/image" Target="../media/image1018.png"/><Relationship Id="rId1436" Type="http://schemas.openxmlformats.org/officeDocument/2006/relationships/customXml" Target="../ink/ink1353.xml"/><Relationship Id="rId1643" Type="http://schemas.openxmlformats.org/officeDocument/2006/relationships/customXml" Target="../ink/ink1457.xml"/><Relationship Id="rId1850" Type="http://schemas.openxmlformats.org/officeDocument/2006/relationships/image" Target="../media/image1536.png"/><Relationship Id="rId1503" Type="http://schemas.openxmlformats.org/officeDocument/2006/relationships/customXml" Target="../ink/ink1387.xml"/><Relationship Id="rId1710" Type="http://schemas.openxmlformats.org/officeDocument/2006/relationships/image" Target="../media/image1468.png"/><Relationship Id="rId291" Type="http://schemas.openxmlformats.org/officeDocument/2006/relationships/customXml" Target="../ink/ink775.xml"/><Relationship Id="rId1808" Type="http://schemas.openxmlformats.org/officeDocument/2006/relationships/image" Target="../media/image1515.png"/><Relationship Id="rId151" Type="http://schemas.openxmlformats.org/officeDocument/2006/relationships/image" Target="../media/image699.png"/><Relationship Id="rId389" Type="http://schemas.openxmlformats.org/officeDocument/2006/relationships/image" Target="../media/image816.png"/><Relationship Id="rId596" Type="http://schemas.openxmlformats.org/officeDocument/2006/relationships/image" Target="../media/image917.png"/><Relationship Id="rId249" Type="http://schemas.openxmlformats.org/officeDocument/2006/relationships/customXml" Target="../ink/ink754.xml"/><Relationship Id="rId456" Type="http://schemas.openxmlformats.org/officeDocument/2006/relationships/customXml" Target="../ink/ink859.xml"/><Relationship Id="rId663" Type="http://schemas.openxmlformats.org/officeDocument/2006/relationships/image" Target="../media/image950.png"/><Relationship Id="rId870" Type="http://schemas.openxmlformats.org/officeDocument/2006/relationships/customXml" Target="../ink/ink1069.xml"/><Relationship Id="rId1086" Type="http://schemas.openxmlformats.org/officeDocument/2006/relationships/image" Target="../media/image1157.png"/><Relationship Id="rId1293" Type="http://schemas.openxmlformats.org/officeDocument/2006/relationships/image" Target="../media/image1260.png"/><Relationship Id="rId109" Type="http://schemas.openxmlformats.org/officeDocument/2006/relationships/image" Target="../media/image679.png"/><Relationship Id="rId316" Type="http://schemas.openxmlformats.org/officeDocument/2006/relationships/image" Target="../media/image780.png"/><Relationship Id="rId523" Type="http://schemas.openxmlformats.org/officeDocument/2006/relationships/customXml" Target="../ink/ink893.xml"/><Relationship Id="rId968" Type="http://schemas.openxmlformats.org/officeDocument/2006/relationships/image" Target="../media/image1098.png"/><Relationship Id="rId1153" Type="http://schemas.openxmlformats.org/officeDocument/2006/relationships/customXml" Target="../ink/ink1211.xml"/><Relationship Id="rId1598" Type="http://schemas.openxmlformats.org/officeDocument/2006/relationships/image" Target="../media/image1412.png"/><Relationship Id="rId97" Type="http://schemas.openxmlformats.org/officeDocument/2006/relationships/image" Target="../media/image673.png"/><Relationship Id="rId730" Type="http://schemas.openxmlformats.org/officeDocument/2006/relationships/image" Target="../media/image981.png"/><Relationship Id="rId828" Type="http://schemas.openxmlformats.org/officeDocument/2006/relationships/image" Target="../media/image1029.png"/><Relationship Id="rId1013" Type="http://schemas.openxmlformats.org/officeDocument/2006/relationships/customXml" Target="../ink/ink1141.xml"/><Relationship Id="rId1360" Type="http://schemas.openxmlformats.org/officeDocument/2006/relationships/customXml" Target="../ink/ink1315.xml"/><Relationship Id="rId1458" Type="http://schemas.openxmlformats.org/officeDocument/2006/relationships/image" Target="../media/image1342.png"/><Relationship Id="rId1665" Type="http://schemas.openxmlformats.org/officeDocument/2006/relationships/customXml" Target="../ink/ink1468.xml"/><Relationship Id="rId1872" Type="http://schemas.openxmlformats.org/officeDocument/2006/relationships/image" Target="../media/image1547.png"/><Relationship Id="rId1220" Type="http://schemas.openxmlformats.org/officeDocument/2006/relationships/image" Target="../media/image1224.png"/><Relationship Id="rId1318" Type="http://schemas.openxmlformats.org/officeDocument/2006/relationships/customXml" Target="../ink/ink1294.xml"/><Relationship Id="rId1525" Type="http://schemas.openxmlformats.org/officeDocument/2006/relationships/customXml" Target="../ink/ink1398.xml"/><Relationship Id="rId1732" Type="http://schemas.openxmlformats.org/officeDocument/2006/relationships/image" Target="../media/image1479.png"/><Relationship Id="rId24" Type="http://schemas.openxmlformats.org/officeDocument/2006/relationships/customXml" Target="../ink/ink641.xml"/><Relationship Id="rId173" Type="http://schemas.openxmlformats.org/officeDocument/2006/relationships/image" Target="../media/image709.png"/><Relationship Id="rId380" Type="http://schemas.openxmlformats.org/officeDocument/2006/relationships/customXml" Target="../ink/ink820.xml"/><Relationship Id="rId240" Type="http://schemas.openxmlformats.org/officeDocument/2006/relationships/image" Target="../media/image742.png"/><Relationship Id="rId478" Type="http://schemas.openxmlformats.org/officeDocument/2006/relationships/image" Target="../media/image858.png"/><Relationship Id="rId685" Type="http://schemas.openxmlformats.org/officeDocument/2006/relationships/image" Target="../media/image961.png"/><Relationship Id="rId892" Type="http://schemas.openxmlformats.org/officeDocument/2006/relationships/customXml" Target="../ink/ink1080.xml"/><Relationship Id="rId100" Type="http://schemas.openxmlformats.org/officeDocument/2006/relationships/customXml" Target="../ink/ink679.xml"/><Relationship Id="rId338" Type="http://schemas.openxmlformats.org/officeDocument/2006/relationships/image" Target="../media/image791.png"/><Relationship Id="rId545" Type="http://schemas.openxmlformats.org/officeDocument/2006/relationships/customXml" Target="../ink/ink904.xml"/><Relationship Id="rId752" Type="http://schemas.openxmlformats.org/officeDocument/2006/relationships/customXml" Target="../ink/ink1009.xml"/><Relationship Id="rId1175" Type="http://schemas.openxmlformats.org/officeDocument/2006/relationships/customXml" Target="../ink/ink1222.xml"/><Relationship Id="rId1382" Type="http://schemas.openxmlformats.org/officeDocument/2006/relationships/customXml" Target="../ink/ink1326.xml"/><Relationship Id="rId405" Type="http://schemas.openxmlformats.org/officeDocument/2006/relationships/image" Target="../media/image824.png"/><Relationship Id="rId612" Type="http://schemas.openxmlformats.org/officeDocument/2006/relationships/image" Target="../media/image925.png"/><Relationship Id="rId1035" Type="http://schemas.openxmlformats.org/officeDocument/2006/relationships/customXml" Target="../ink/ink1152.xml"/><Relationship Id="rId1242" Type="http://schemas.openxmlformats.org/officeDocument/2006/relationships/customXml" Target="../ink/ink1256.xml"/><Relationship Id="rId1687" Type="http://schemas.openxmlformats.org/officeDocument/2006/relationships/customXml" Target="../ink/ink1479.xml"/><Relationship Id="rId1894" Type="http://schemas.openxmlformats.org/officeDocument/2006/relationships/image" Target="../media/image1558.png"/><Relationship Id="rId917" Type="http://schemas.openxmlformats.org/officeDocument/2006/relationships/customXml" Target="../ink/ink1093.xml"/><Relationship Id="rId1102" Type="http://schemas.openxmlformats.org/officeDocument/2006/relationships/image" Target="../media/image1165.png"/><Relationship Id="rId1547" Type="http://schemas.openxmlformats.org/officeDocument/2006/relationships/customXml" Target="../ink/ink1409.xml"/><Relationship Id="rId1754" Type="http://schemas.openxmlformats.org/officeDocument/2006/relationships/image" Target="../media/image1490.png"/><Relationship Id="rId46" Type="http://schemas.openxmlformats.org/officeDocument/2006/relationships/customXml" Target="../ink/ink652.xml"/><Relationship Id="rId1407" Type="http://schemas.openxmlformats.org/officeDocument/2006/relationships/image" Target="../media/image1317.png"/><Relationship Id="rId1614" Type="http://schemas.openxmlformats.org/officeDocument/2006/relationships/image" Target="../media/image1420.png"/><Relationship Id="rId1821" Type="http://schemas.openxmlformats.org/officeDocument/2006/relationships/customXml" Target="../ink/ink1546.xml"/><Relationship Id="rId195" Type="http://schemas.openxmlformats.org/officeDocument/2006/relationships/image" Target="../media/image720.png"/><Relationship Id="rId262" Type="http://schemas.openxmlformats.org/officeDocument/2006/relationships/image" Target="../media/image753.png"/><Relationship Id="rId567" Type="http://schemas.openxmlformats.org/officeDocument/2006/relationships/customXml" Target="../ink/ink915.xml"/><Relationship Id="rId1197" Type="http://schemas.openxmlformats.org/officeDocument/2006/relationships/customXml" Target="../ink/ink1233.xml"/><Relationship Id="rId122" Type="http://schemas.openxmlformats.org/officeDocument/2006/relationships/customXml" Target="../ink/ink690.xml"/><Relationship Id="rId774" Type="http://schemas.openxmlformats.org/officeDocument/2006/relationships/customXml" Target="../ink/ink1020.xml"/><Relationship Id="rId981" Type="http://schemas.openxmlformats.org/officeDocument/2006/relationships/customXml" Target="../ink/ink1125.xml"/><Relationship Id="rId1057" Type="http://schemas.openxmlformats.org/officeDocument/2006/relationships/customXml" Target="../ink/ink1163.xml"/><Relationship Id="rId427" Type="http://schemas.openxmlformats.org/officeDocument/2006/relationships/customXml" Target="../ink/ink844.xml"/><Relationship Id="rId634" Type="http://schemas.openxmlformats.org/officeDocument/2006/relationships/image" Target="../media/image936.png"/><Relationship Id="rId841" Type="http://schemas.openxmlformats.org/officeDocument/2006/relationships/customXml" Target="../ink/ink1054.xml"/><Relationship Id="rId1264" Type="http://schemas.openxmlformats.org/officeDocument/2006/relationships/customXml" Target="../ink/ink1267.xml"/><Relationship Id="rId1471" Type="http://schemas.openxmlformats.org/officeDocument/2006/relationships/customXml" Target="../ink/ink1371.xml"/><Relationship Id="rId1569" Type="http://schemas.openxmlformats.org/officeDocument/2006/relationships/customXml" Target="../ink/ink1420.xml"/><Relationship Id="rId701" Type="http://schemas.openxmlformats.org/officeDocument/2006/relationships/image" Target="../media/image968.png"/><Relationship Id="rId939" Type="http://schemas.openxmlformats.org/officeDocument/2006/relationships/customXml" Target="../ink/ink1104.xml"/><Relationship Id="rId1124" Type="http://schemas.openxmlformats.org/officeDocument/2006/relationships/image" Target="../media/image1176.png"/><Relationship Id="rId1331" Type="http://schemas.openxmlformats.org/officeDocument/2006/relationships/image" Target="../media/image1279.png"/><Relationship Id="rId1776" Type="http://schemas.openxmlformats.org/officeDocument/2006/relationships/image" Target="../media/image1501.png"/><Relationship Id="rId68" Type="http://schemas.openxmlformats.org/officeDocument/2006/relationships/customXml" Target="../ink/ink663.xml"/><Relationship Id="rId1429" Type="http://schemas.openxmlformats.org/officeDocument/2006/relationships/image" Target="../media/image1328.png"/><Relationship Id="rId1636" Type="http://schemas.openxmlformats.org/officeDocument/2006/relationships/image" Target="../media/image1431.png"/><Relationship Id="rId1843" Type="http://schemas.openxmlformats.org/officeDocument/2006/relationships/customXml" Target="../ink/ink1557.xml"/><Relationship Id="rId1703" Type="http://schemas.openxmlformats.org/officeDocument/2006/relationships/customXml" Target="../ink/ink1487.xml"/><Relationship Id="rId284" Type="http://schemas.openxmlformats.org/officeDocument/2006/relationships/image" Target="../media/image764.png"/><Relationship Id="rId491" Type="http://schemas.openxmlformats.org/officeDocument/2006/relationships/customXml" Target="../ink/ink877.xml"/><Relationship Id="rId144" Type="http://schemas.openxmlformats.org/officeDocument/2006/relationships/customXml" Target="../ink/ink701.xml"/><Relationship Id="rId589" Type="http://schemas.openxmlformats.org/officeDocument/2006/relationships/customXml" Target="../ink/ink926.xml"/><Relationship Id="rId796" Type="http://schemas.openxmlformats.org/officeDocument/2006/relationships/image" Target="../media/image1013.png"/><Relationship Id="rId351" Type="http://schemas.openxmlformats.org/officeDocument/2006/relationships/customXml" Target="../ink/ink805.xml"/><Relationship Id="rId449" Type="http://schemas.openxmlformats.org/officeDocument/2006/relationships/customXml" Target="../ink/ink855.xml"/><Relationship Id="rId656" Type="http://schemas.openxmlformats.org/officeDocument/2006/relationships/customXml" Target="../ink/ink960.xml"/><Relationship Id="rId863" Type="http://schemas.openxmlformats.org/officeDocument/2006/relationships/image" Target="../media/image1046.png"/><Relationship Id="rId1079" Type="http://schemas.openxmlformats.org/officeDocument/2006/relationships/customXml" Target="../ink/ink1174.xml"/><Relationship Id="rId1286" Type="http://schemas.openxmlformats.org/officeDocument/2006/relationships/customXml" Target="../ink/ink1278.xml"/><Relationship Id="rId1493" Type="http://schemas.openxmlformats.org/officeDocument/2006/relationships/customXml" Target="../ink/ink1382.xml"/><Relationship Id="rId211" Type="http://schemas.openxmlformats.org/officeDocument/2006/relationships/image" Target="../media/image728.png"/><Relationship Id="rId309" Type="http://schemas.openxmlformats.org/officeDocument/2006/relationships/customXml" Target="../ink/ink784.xml"/><Relationship Id="rId516" Type="http://schemas.openxmlformats.org/officeDocument/2006/relationships/image" Target="../media/image877.png"/><Relationship Id="rId1146" Type="http://schemas.openxmlformats.org/officeDocument/2006/relationships/image" Target="../media/image1187.png"/><Relationship Id="rId1798" Type="http://schemas.openxmlformats.org/officeDocument/2006/relationships/image" Target="../media/image626.png"/><Relationship Id="rId723" Type="http://schemas.openxmlformats.org/officeDocument/2006/relationships/customXml" Target="../ink/ink994.xml"/><Relationship Id="rId930" Type="http://schemas.openxmlformats.org/officeDocument/2006/relationships/image" Target="../media/image1079.png"/><Relationship Id="rId1006" Type="http://schemas.openxmlformats.org/officeDocument/2006/relationships/image" Target="../media/image1117.png"/><Relationship Id="rId1353" Type="http://schemas.openxmlformats.org/officeDocument/2006/relationships/image" Target="../media/image1290.png"/><Relationship Id="rId1560" Type="http://schemas.openxmlformats.org/officeDocument/2006/relationships/image" Target="../media/image1393.png"/><Relationship Id="rId1658" Type="http://schemas.openxmlformats.org/officeDocument/2006/relationships/image" Target="../media/image1442.png"/><Relationship Id="rId1865" Type="http://schemas.openxmlformats.org/officeDocument/2006/relationships/customXml" Target="../ink/ink1568.xml"/><Relationship Id="rId1213" Type="http://schemas.openxmlformats.org/officeDocument/2006/relationships/customXml" Target="../ink/ink1241.xml"/><Relationship Id="rId1420" Type="http://schemas.openxmlformats.org/officeDocument/2006/relationships/customXml" Target="../ink/ink1345.xml"/><Relationship Id="rId1518" Type="http://schemas.openxmlformats.org/officeDocument/2006/relationships/image" Target="../media/image1372.png"/><Relationship Id="rId1725" Type="http://schemas.openxmlformats.org/officeDocument/2006/relationships/customXml" Target="../ink/ink1498.xml"/><Relationship Id="rId17" Type="http://schemas.openxmlformats.org/officeDocument/2006/relationships/image" Target="../media/image633.png"/><Relationship Id="rId166" Type="http://schemas.openxmlformats.org/officeDocument/2006/relationships/customXml" Target="../ink/ink712.xml"/><Relationship Id="rId373" Type="http://schemas.openxmlformats.org/officeDocument/2006/relationships/customXml" Target="../ink/ink816.xml"/><Relationship Id="rId580" Type="http://schemas.openxmlformats.org/officeDocument/2006/relationships/image" Target="../media/image909.png"/><Relationship Id="rId1" Type="http://schemas.openxmlformats.org/officeDocument/2006/relationships/slideLayout" Target="../slideLayouts/slideLayout7.xml"/><Relationship Id="rId233" Type="http://schemas.openxmlformats.org/officeDocument/2006/relationships/customXml" Target="../ink/ink746.xml"/><Relationship Id="rId440" Type="http://schemas.openxmlformats.org/officeDocument/2006/relationships/image" Target="../media/image841.png"/><Relationship Id="rId678" Type="http://schemas.openxmlformats.org/officeDocument/2006/relationships/customXml" Target="../ink/ink971.xml"/><Relationship Id="rId885" Type="http://schemas.openxmlformats.org/officeDocument/2006/relationships/image" Target="../media/image1057.png"/><Relationship Id="rId1070" Type="http://schemas.openxmlformats.org/officeDocument/2006/relationships/image" Target="../media/image1149.png"/><Relationship Id="rId300" Type="http://schemas.openxmlformats.org/officeDocument/2006/relationships/image" Target="../media/image772.png"/><Relationship Id="rId538" Type="http://schemas.openxmlformats.org/officeDocument/2006/relationships/image" Target="../media/image888.png"/><Relationship Id="rId745" Type="http://schemas.openxmlformats.org/officeDocument/2006/relationships/image" Target="../media/image988.png"/><Relationship Id="rId952" Type="http://schemas.openxmlformats.org/officeDocument/2006/relationships/image" Target="../media/image1090.png"/><Relationship Id="rId1168" Type="http://schemas.openxmlformats.org/officeDocument/2006/relationships/image" Target="../media/image1198.png"/><Relationship Id="rId1375" Type="http://schemas.openxmlformats.org/officeDocument/2006/relationships/image" Target="../media/image1301.png"/><Relationship Id="rId1582" Type="http://schemas.openxmlformats.org/officeDocument/2006/relationships/image" Target="../media/image1404.png"/><Relationship Id="rId81" Type="http://schemas.openxmlformats.org/officeDocument/2006/relationships/image" Target="../media/image665.png"/><Relationship Id="rId605" Type="http://schemas.openxmlformats.org/officeDocument/2006/relationships/customXml" Target="../ink/ink934.xml"/><Relationship Id="rId812" Type="http://schemas.openxmlformats.org/officeDocument/2006/relationships/image" Target="../media/image1021.png"/><Relationship Id="rId1028" Type="http://schemas.openxmlformats.org/officeDocument/2006/relationships/image" Target="../media/image1128.png"/><Relationship Id="rId1235" Type="http://schemas.openxmlformats.org/officeDocument/2006/relationships/image" Target="../media/image1231.png"/><Relationship Id="rId1442" Type="http://schemas.openxmlformats.org/officeDocument/2006/relationships/customXml" Target="../ink/ink1356.xml"/><Relationship Id="rId1887" Type="http://schemas.openxmlformats.org/officeDocument/2006/relationships/customXml" Target="../ink/ink1579.xml"/><Relationship Id="rId1302" Type="http://schemas.openxmlformats.org/officeDocument/2006/relationships/customXml" Target="../ink/ink1286.xml"/><Relationship Id="rId1747" Type="http://schemas.openxmlformats.org/officeDocument/2006/relationships/customXml" Target="../ink/ink1509.xml"/><Relationship Id="rId39" Type="http://schemas.openxmlformats.org/officeDocument/2006/relationships/image" Target="../media/image644.png"/><Relationship Id="rId1607" Type="http://schemas.openxmlformats.org/officeDocument/2006/relationships/customXml" Target="../ink/ink1439.xml"/><Relationship Id="rId1814" Type="http://schemas.openxmlformats.org/officeDocument/2006/relationships/image" Target="../media/image1518.png"/><Relationship Id="rId188" Type="http://schemas.openxmlformats.org/officeDocument/2006/relationships/customXml" Target="../ink/ink723.xml"/><Relationship Id="rId395" Type="http://schemas.openxmlformats.org/officeDocument/2006/relationships/image" Target="../media/image819.png"/><Relationship Id="rId255" Type="http://schemas.openxmlformats.org/officeDocument/2006/relationships/customXml" Target="../ink/ink757.xml"/><Relationship Id="rId462" Type="http://schemas.openxmlformats.org/officeDocument/2006/relationships/image" Target="../media/image851.png"/><Relationship Id="rId1092" Type="http://schemas.openxmlformats.org/officeDocument/2006/relationships/image" Target="../media/image1160.png"/><Relationship Id="rId1397" Type="http://schemas.openxmlformats.org/officeDocument/2006/relationships/image" Target="../media/image1312.png"/><Relationship Id="rId115" Type="http://schemas.openxmlformats.org/officeDocument/2006/relationships/image" Target="../media/image682.png"/><Relationship Id="rId322" Type="http://schemas.openxmlformats.org/officeDocument/2006/relationships/image" Target="../media/image783.png"/><Relationship Id="rId767" Type="http://schemas.openxmlformats.org/officeDocument/2006/relationships/image" Target="../media/image999.png"/><Relationship Id="rId974" Type="http://schemas.openxmlformats.org/officeDocument/2006/relationships/image" Target="../media/image1101.png"/><Relationship Id="rId627" Type="http://schemas.openxmlformats.org/officeDocument/2006/relationships/customXml" Target="../ink/ink945.xml"/><Relationship Id="rId834" Type="http://schemas.openxmlformats.org/officeDocument/2006/relationships/image" Target="../media/image1032.png"/><Relationship Id="rId1257" Type="http://schemas.openxmlformats.org/officeDocument/2006/relationships/image" Target="../media/image1242.png"/><Relationship Id="rId1464" Type="http://schemas.openxmlformats.org/officeDocument/2006/relationships/image" Target="../media/image1345.png"/><Relationship Id="rId1671" Type="http://schemas.openxmlformats.org/officeDocument/2006/relationships/customXml" Target="../ink/ink1471.xml"/><Relationship Id="rId901" Type="http://schemas.openxmlformats.org/officeDocument/2006/relationships/customXml" Target="../ink/ink1085.xml"/><Relationship Id="rId1117" Type="http://schemas.openxmlformats.org/officeDocument/2006/relationships/customXml" Target="../ink/ink1193.xml"/><Relationship Id="rId1324" Type="http://schemas.openxmlformats.org/officeDocument/2006/relationships/customXml" Target="../ink/ink1297.xml"/><Relationship Id="rId1531" Type="http://schemas.openxmlformats.org/officeDocument/2006/relationships/customXml" Target="../ink/ink1401.xml"/><Relationship Id="rId1769" Type="http://schemas.openxmlformats.org/officeDocument/2006/relationships/customXml" Target="../ink/ink1520.xml"/><Relationship Id="rId30" Type="http://schemas.openxmlformats.org/officeDocument/2006/relationships/customXml" Target="../ink/ink644.xml"/><Relationship Id="rId1629" Type="http://schemas.openxmlformats.org/officeDocument/2006/relationships/customXml" Target="../ink/ink1450.xml"/><Relationship Id="rId1836" Type="http://schemas.openxmlformats.org/officeDocument/2006/relationships/image" Target="../media/image1529.png"/><Relationship Id="rId277" Type="http://schemas.openxmlformats.org/officeDocument/2006/relationships/customXml" Target="../ink/ink768.xml"/><Relationship Id="rId484" Type="http://schemas.openxmlformats.org/officeDocument/2006/relationships/image" Target="../media/image861.png"/><Relationship Id="rId137" Type="http://schemas.openxmlformats.org/officeDocument/2006/relationships/image" Target="../media/image692.png"/><Relationship Id="rId344" Type="http://schemas.openxmlformats.org/officeDocument/2006/relationships/image" Target="../media/image794.png"/><Relationship Id="rId691" Type="http://schemas.openxmlformats.org/officeDocument/2006/relationships/image" Target="../media/image964.png"/><Relationship Id="rId789" Type="http://schemas.openxmlformats.org/officeDocument/2006/relationships/customXml" Target="../ink/ink1028.xml"/><Relationship Id="rId996" Type="http://schemas.openxmlformats.org/officeDocument/2006/relationships/image" Target="../media/image1112.png"/><Relationship Id="rId551" Type="http://schemas.openxmlformats.org/officeDocument/2006/relationships/customXml" Target="../ink/ink907.xml"/><Relationship Id="rId649" Type="http://schemas.openxmlformats.org/officeDocument/2006/relationships/customXml" Target="../ink/ink956.xml"/><Relationship Id="rId856" Type="http://schemas.openxmlformats.org/officeDocument/2006/relationships/customXml" Target="../ink/ink1062.xml"/><Relationship Id="rId1181" Type="http://schemas.openxmlformats.org/officeDocument/2006/relationships/customXml" Target="../ink/ink1225.xml"/><Relationship Id="rId1279" Type="http://schemas.openxmlformats.org/officeDocument/2006/relationships/image" Target="../media/image1253.png"/><Relationship Id="rId1486" Type="http://schemas.openxmlformats.org/officeDocument/2006/relationships/image" Target="../media/image1356.png"/><Relationship Id="rId204" Type="http://schemas.openxmlformats.org/officeDocument/2006/relationships/customXml" Target="../ink/ink731.xml"/><Relationship Id="rId411" Type="http://schemas.openxmlformats.org/officeDocument/2006/relationships/customXml" Target="../ink/ink836.xml"/><Relationship Id="rId509" Type="http://schemas.openxmlformats.org/officeDocument/2006/relationships/customXml" Target="../ink/ink886.xml"/><Relationship Id="rId1041" Type="http://schemas.openxmlformats.org/officeDocument/2006/relationships/customXml" Target="../ink/ink1155.xml"/><Relationship Id="rId1139" Type="http://schemas.openxmlformats.org/officeDocument/2006/relationships/customXml" Target="../ink/ink1204.xml"/><Relationship Id="rId1346" Type="http://schemas.openxmlformats.org/officeDocument/2006/relationships/customXml" Target="../ink/ink1308.xml"/><Relationship Id="rId1693" Type="http://schemas.openxmlformats.org/officeDocument/2006/relationships/customXml" Target="../ink/ink1482.xml"/><Relationship Id="rId716" Type="http://schemas.openxmlformats.org/officeDocument/2006/relationships/image" Target="../media/image975.png"/><Relationship Id="rId923" Type="http://schemas.openxmlformats.org/officeDocument/2006/relationships/customXml" Target="../ink/ink1096.xml"/><Relationship Id="rId1553" Type="http://schemas.openxmlformats.org/officeDocument/2006/relationships/customXml" Target="../ink/ink1412.xml"/><Relationship Id="rId1760" Type="http://schemas.openxmlformats.org/officeDocument/2006/relationships/image" Target="../media/image1493.png"/><Relationship Id="rId1858" Type="http://schemas.openxmlformats.org/officeDocument/2006/relationships/image" Target="../media/image1540.png"/><Relationship Id="rId52" Type="http://schemas.openxmlformats.org/officeDocument/2006/relationships/customXml" Target="../ink/ink655.xml"/><Relationship Id="rId1206" Type="http://schemas.openxmlformats.org/officeDocument/2006/relationships/image" Target="../media/image1217.png"/><Relationship Id="rId1413" Type="http://schemas.openxmlformats.org/officeDocument/2006/relationships/image" Target="../media/image1320.png"/><Relationship Id="rId1620" Type="http://schemas.openxmlformats.org/officeDocument/2006/relationships/image" Target="../media/image1423.png"/><Relationship Id="rId1718" Type="http://schemas.openxmlformats.org/officeDocument/2006/relationships/image" Target="../media/image1472.png"/><Relationship Id="rId299" Type="http://schemas.openxmlformats.org/officeDocument/2006/relationships/customXml" Target="../ink/ink779.xml"/><Relationship Id="rId159" Type="http://schemas.openxmlformats.org/officeDocument/2006/relationships/image" Target="../media/image703.png"/><Relationship Id="rId366" Type="http://schemas.openxmlformats.org/officeDocument/2006/relationships/image" Target="../media/image805.png"/><Relationship Id="rId573" Type="http://schemas.openxmlformats.org/officeDocument/2006/relationships/customXml" Target="../ink/ink918.xml"/><Relationship Id="rId780" Type="http://schemas.openxmlformats.org/officeDocument/2006/relationships/customXml" Target="../ink/ink1023.xml"/><Relationship Id="rId226" Type="http://schemas.openxmlformats.org/officeDocument/2006/relationships/image" Target="../media/image735.png"/><Relationship Id="rId433" Type="http://schemas.openxmlformats.org/officeDocument/2006/relationships/customXml" Target="../ink/ink847.xml"/><Relationship Id="rId878" Type="http://schemas.openxmlformats.org/officeDocument/2006/relationships/customXml" Target="../ink/ink1073.xml"/><Relationship Id="rId1063" Type="http://schemas.openxmlformats.org/officeDocument/2006/relationships/customXml" Target="../ink/ink1166.xml"/><Relationship Id="rId1270" Type="http://schemas.openxmlformats.org/officeDocument/2006/relationships/customXml" Target="../ink/ink1270.xml"/><Relationship Id="rId640" Type="http://schemas.openxmlformats.org/officeDocument/2006/relationships/image" Target="../media/image939.png"/><Relationship Id="rId738" Type="http://schemas.openxmlformats.org/officeDocument/2006/relationships/customXml" Target="../ink/ink1002.xml"/><Relationship Id="rId945" Type="http://schemas.openxmlformats.org/officeDocument/2006/relationships/customXml" Target="../ink/ink1107.xml"/><Relationship Id="rId1368" Type="http://schemas.openxmlformats.org/officeDocument/2006/relationships/customXml" Target="../ink/ink1319.xml"/><Relationship Id="rId1575" Type="http://schemas.openxmlformats.org/officeDocument/2006/relationships/customXml" Target="../ink/ink1423.xml"/><Relationship Id="rId1782" Type="http://schemas.openxmlformats.org/officeDocument/2006/relationships/image" Target="../media/image1504.png"/><Relationship Id="rId74" Type="http://schemas.openxmlformats.org/officeDocument/2006/relationships/customXml" Target="../ink/ink666.xml"/><Relationship Id="rId500" Type="http://schemas.openxmlformats.org/officeDocument/2006/relationships/image" Target="../media/image869.png"/><Relationship Id="rId805" Type="http://schemas.openxmlformats.org/officeDocument/2006/relationships/customXml" Target="../ink/ink1036.xml"/><Relationship Id="rId1130" Type="http://schemas.openxmlformats.org/officeDocument/2006/relationships/image" Target="../media/image1179.png"/><Relationship Id="rId1228" Type="http://schemas.openxmlformats.org/officeDocument/2006/relationships/customXml" Target="../ink/ink1249.xml"/><Relationship Id="rId1435" Type="http://schemas.openxmlformats.org/officeDocument/2006/relationships/image" Target="../media/image1331.png"/><Relationship Id="rId1642" Type="http://schemas.openxmlformats.org/officeDocument/2006/relationships/image" Target="../media/image1434.png"/><Relationship Id="rId1502" Type="http://schemas.openxmlformats.org/officeDocument/2006/relationships/image" Target="../media/image1364.png"/><Relationship Id="rId1807" Type="http://schemas.openxmlformats.org/officeDocument/2006/relationships/customXml" Target="../ink/ink1539.xml"/><Relationship Id="rId290" Type="http://schemas.openxmlformats.org/officeDocument/2006/relationships/image" Target="../media/image767.png"/><Relationship Id="rId388" Type="http://schemas.openxmlformats.org/officeDocument/2006/relationships/customXml" Target="../ink/ink824.xml"/><Relationship Id="rId150" Type="http://schemas.openxmlformats.org/officeDocument/2006/relationships/customXml" Target="../ink/ink704.xml"/><Relationship Id="rId595" Type="http://schemas.openxmlformats.org/officeDocument/2006/relationships/customXml" Target="../ink/ink929.xml"/><Relationship Id="rId248" Type="http://schemas.openxmlformats.org/officeDocument/2006/relationships/image" Target="../media/image746.png"/><Relationship Id="rId455" Type="http://schemas.openxmlformats.org/officeDocument/2006/relationships/image" Target="../media/image848.png"/><Relationship Id="rId662" Type="http://schemas.openxmlformats.org/officeDocument/2006/relationships/customXml" Target="../ink/ink963.xml"/><Relationship Id="rId1085" Type="http://schemas.openxmlformats.org/officeDocument/2006/relationships/customXml" Target="../ink/ink1177.xml"/><Relationship Id="rId1292" Type="http://schemas.openxmlformats.org/officeDocument/2006/relationships/customXml" Target="../ink/ink1281.xml"/><Relationship Id="rId108" Type="http://schemas.openxmlformats.org/officeDocument/2006/relationships/customXml" Target="../ink/ink683.xml"/><Relationship Id="rId315" Type="http://schemas.openxmlformats.org/officeDocument/2006/relationships/customXml" Target="../ink/ink787.xml"/><Relationship Id="rId522" Type="http://schemas.openxmlformats.org/officeDocument/2006/relationships/image" Target="../media/image880.png"/><Relationship Id="rId967" Type="http://schemas.openxmlformats.org/officeDocument/2006/relationships/customXml" Target="../ink/ink1118.xml"/><Relationship Id="rId1152" Type="http://schemas.openxmlformats.org/officeDocument/2006/relationships/image" Target="../media/image1190.png"/><Relationship Id="rId1597" Type="http://schemas.openxmlformats.org/officeDocument/2006/relationships/customXml" Target="../ink/ink1434.xml"/><Relationship Id="rId96" Type="http://schemas.openxmlformats.org/officeDocument/2006/relationships/customXml" Target="../ink/ink677.xml"/><Relationship Id="rId827" Type="http://schemas.openxmlformats.org/officeDocument/2006/relationships/customXml" Target="../ink/ink1047.xml"/><Relationship Id="rId1012" Type="http://schemas.openxmlformats.org/officeDocument/2006/relationships/image" Target="../media/image1120.png"/><Relationship Id="rId1457" Type="http://schemas.openxmlformats.org/officeDocument/2006/relationships/customXml" Target="../ink/ink1364.xml"/><Relationship Id="rId1664" Type="http://schemas.openxmlformats.org/officeDocument/2006/relationships/image" Target="../media/image1445.png"/><Relationship Id="rId1871" Type="http://schemas.openxmlformats.org/officeDocument/2006/relationships/customXml" Target="../ink/ink1571.xml"/><Relationship Id="rId1317" Type="http://schemas.openxmlformats.org/officeDocument/2006/relationships/image" Target="../media/image1272.png"/><Relationship Id="rId1524" Type="http://schemas.openxmlformats.org/officeDocument/2006/relationships/image" Target="../media/image1375.png"/><Relationship Id="rId1731" Type="http://schemas.openxmlformats.org/officeDocument/2006/relationships/customXml" Target="../ink/ink1501.xml"/><Relationship Id="rId23" Type="http://schemas.openxmlformats.org/officeDocument/2006/relationships/image" Target="../media/image636.png"/><Relationship Id="rId1829" Type="http://schemas.openxmlformats.org/officeDocument/2006/relationships/customXml" Target="../ink/ink1550.xml"/><Relationship Id="rId172" Type="http://schemas.openxmlformats.org/officeDocument/2006/relationships/customXml" Target="../ink/ink715.xml"/><Relationship Id="rId477" Type="http://schemas.openxmlformats.org/officeDocument/2006/relationships/customXml" Target="../ink/ink870.xml"/><Relationship Id="rId684" Type="http://schemas.openxmlformats.org/officeDocument/2006/relationships/customXml" Target="../ink/ink974.xml"/><Relationship Id="rId337" Type="http://schemas.openxmlformats.org/officeDocument/2006/relationships/customXml" Target="../ink/ink798.xml"/><Relationship Id="rId891" Type="http://schemas.openxmlformats.org/officeDocument/2006/relationships/image" Target="../media/image1060.png"/><Relationship Id="rId989" Type="http://schemas.openxmlformats.org/officeDocument/2006/relationships/customXml" Target="../ink/ink1129.xml"/><Relationship Id="rId544" Type="http://schemas.openxmlformats.org/officeDocument/2006/relationships/image" Target="../media/image891.png"/><Relationship Id="rId751" Type="http://schemas.openxmlformats.org/officeDocument/2006/relationships/image" Target="../media/image991.png"/><Relationship Id="rId849" Type="http://schemas.openxmlformats.org/officeDocument/2006/relationships/image" Target="../media/image1039.png"/><Relationship Id="rId1174" Type="http://schemas.openxmlformats.org/officeDocument/2006/relationships/image" Target="../media/image1201.png"/><Relationship Id="rId1381" Type="http://schemas.openxmlformats.org/officeDocument/2006/relationships/image" Target="../media/image1304.png"/><Relationship Id="rId1479" Type="http://schemas.openxmlformats.org/officeDocument/2006/relationships/customXml" Target="../ink/ink1375.xml"/><Relationship Id="rId1686" Type="http://schemas.openxmlformats.org/officeDocument/2006/relationships/image" Target="../media/image1456.png"/><Relationship Id="rId404" Type="http://schemas.openxmlformats.org/officeDocument/2006/relationships/customXml" Target="../ink/ink832.xml"/><Relationship Id="rId611" Type="http://schemas.openxmlformats.org/officeDocument/2006/relationships/customXml" Target="../ink/ink937.xml"/><Relationship Id="rId1034" Type="http://schemas.openxmlformats.org/officeDocument/2006/relationships/image" Target="../media/image1131.png"/><Relationship Id="rId1241" Type="http://schemas.openxmlformats.org/officeDocument/2006/relationships/image" Target="../media/image1234.png"/><Relationship Id="rId1339" Type="http://schemas.openxmlformats.org/officeDocument/2006/relationships/image" Target="../media/image1283.png"/><Relationship Id="rId1893" Type="http://schemas.openxmlformats.org/officeDocument/2006/relationships/customXml" Target="../ink/ink1582.xml"/><Relationship Id="rId709" Type="http://schemas.openxmlformats.org/officeDocument/2006/relationships/customXml" Target="../ink/ink987.xml"/><Relationship Id="rId916" Type="http://schemas.openxmlformats.org/officeDocument/2006/relationships/image" Target="../media/image1072.png"/><Relationship Id="rId1101" Type="http://schemas.openxmlformats.org/officeDocument/2006/relationships/customXml" Target="../ink/ink1185.xml"/><Relationship Id="rId1546" Type="http://schemas.openxmlformats.org/officeDocument/2006/relationships/image" Target="../media/image1386.png"/><Relationship Id="rId1753" Type="http://schemas.openxmlformats.org/officeDocument/2006/relationships/customXml" Target="../ink/ink1512.xml"/><Relationship Id="rId45" Type="http://schemas.openxmlformats.org/officeDocument/2006/relationships/image" Target="../media/image647.png"/><Relationship Id="rId1406" Type="http://schemas.openxmlformats.org/officeDocument/2006/relationships/customXml" Target="../ink/ink1338.xml"/><Relationship Id="rId1613" Type="http://schemas.openxmlformats.org/officeDocument/2006/relationships/customXml" Target="../ink/ink1442.xml"/><Relationship Id="rId1820" Type="http://schemas.openxmlformats.org/officeDocument/2006/relationships/image" Target="../media/image1521.png"/><Relationship Id="rId194" Type="http://schemas.openxmlformats.org/officeDocument/2006/relationships/customXml" Target="../ink/ink726.xml"/><Relationship Id="rId261" Type="http://schemas.openxmlformats.org/officeDocument/2006/relationships/customXml" Target="../ink/ink760.xml"/><Relationship Id="rId499" Type="http://schemas.openxmlformats.org/officeDocument/2006/relationships/customXml" Target="../ink/ink881.xml"/><Relationship Id="rId359" Type="http://schemas.openxmlformats.org/officeDocument/2006/relationships/customXml" Target="../ink/ink809.xml"/><Relationship Id="rId566" Type="http://schemas.openxmlformats.org/officeDocument/2006/relationships/image" Target="../media/image902.png"/><Relationship Id="rId773" Type="http://schemas.openxmlformats.org/officeDocument/2006/relationships/image" Target="../media/image1002.png"/><Relationship Id="rId1196" Type="http://schemas.openxmlformats.org/officeDocument/2006/relationships/image" Target="../media/image1212.png"/><Relationship Id="rId121" Type="http://schemas.openxmlformats.org/officeDocument/2006/relationships/image" Target="../media/image685.png"/><Relationship Id="rId219" Type="http://schemas.openxmlformats.org/officeDocument/2006/relationships/customXml" Target="../ink/ink739.xml"/><Relationship Id="rId426" Type="http://schemas.openxmlformats.org/officeDocument/2006/relationships/image" Target="../media/image834.png"/><Relationship Id="rId633" Type="http://schemas.openxmlformats.org/officeDocument/2006/relationships/customXml" Target="../ink/ink948.xml"/><Relationship Id="rId980" Type="http://schemas.openxmlformats.org/officeDocument/2006/relationships/image" Target="../media/image1104.png"/><Relationship Id="rId1056" Type="http://schemas.openxmlformats.org/officeDocument/2006/relationships/image" Target="../media/image1142.png"/><Relationship Id="rId1263" Type="http://schemas.openxmlformats.org/officeDocument/2006/relationships/image" Target="../media/image1245.png"/><Relationship Id="rId840" Type="http://schemas.openxmlformats.org/officeDocument/2006/relationships/image" Target="../media/image1035.png"/><Relationship Id="rId938" Type="http://schemas.openxmlformats.org/officeDocument/2006/relationships/image" Target="../media/image1083.png"/><Relationship Id="rId1470" Type="http://schemas.openxmlformats.org/officeDocument/2006/relationships/image" Target="../media/image1348.png"/><Relationship Id="rId1568" Type="http://schemas.openxmlformats.org/officeDocument/2006/relationships/image" Target="../media/image1397.png"/><Relationship Id="rId1775" Type="http://schemas.openxmlformats.org/officeDocument/2006/relationships/customXml" Target="../ink/ink1523.xml"/><Relationship Id="rId67" Type="http://schemas.openxmlformats.org/officeDocument/2006/relationships/image" Target="../media/image658.png"/><Relationship Id="rId700" Type="http://schemas.openxmlformats.org/officeDocument/2006/relationships/customXml" Target="../ink/ink982.xml"/><Relationship Id="rId1123" Type="http://schemas.openxmlformats.org/officeDocument/2006/relationships/customXml" Target="../ink/ink1196.xml"/><Relationship Id="rId1330" Type="http://schemas.openxmlformats.org/officeDocument/2006/relationships/customXml" Target="../ink/ink1300.xml"/><Relationship Id="rId1428" Type="http://schemas.openxmlformats.org/officeDocument/2006/relationships/customXml" Target="../ink/ink1349.xml"/><Relationship Id="rId1635" Type="http://schemas.openxmlformats.org/officeDocument/2006/relationships/customXml" Target="../ink/ink1453.xml"/><Relationship Id="rId1842" Type="http://schemas.openxmlformats.org/officeDocument/2006/relationships/image" Target="../media/image1532.png"/><Relationship Id="rId1702" Type="http://schemas.openxmlformats.org/officeDocument/2006/relationships/image" Target="../media/image1464.png"/><Relationship Id="rId283" Type="http://schemas.openxmlformats.org/officeDocument/2006/relationships/customXml" Target="../ink/ink771.xml"/><Relationship Id="rId490" Type="http://schemas.openxmlformats.org/officeDocument/2006/relationships/image" Target="../media/image864.png"/><Relationship Id="rId143" Type="http://schemas.openxmlformats.org/officeDocument/2006/relationships/image" Target="../media/image695.png"/><Relationship Id="rId350" Type="http://schemas.openxmlformats.org/officeDocument/2006/relationships/image" Target="../media/image797.png"/><Relationship Id="rId588" Type="http://schemas.openxmlformats.org/officeDocument/2006/relationships/image" Target="../media/image913.png"/><Relationship Id="rId795" Type="http://schemas.openxmlformats.org/officeDocument/2006/relationships/customXml" Target="../ink/ink1031.xml"/><Relationship Id="rId9" Type="http://schemas.openxmlformats.org/officeDocument/2006/relationships/image" Target="../media/image629.png"/><Relationship Id="rId210" Type="http://schemas.openxmlformats.org/officeDocument/2006/relationships/customXml" Target="../ink/ink734.xml"/><Relationship Id="rId448" Type="http://schemas.openxmlformats.org/officeDocument/2006/relationships/image" Target="../media/image845.png"/><Relationship Id="rId655" Type="http://schemas.openxmlformats.org/officeDocument/2006/relationships/customXml" Target="../ink/ink959.xml"/><Relationship Id="rId862" Type="http://schemas.openxmlformats.org/officeDocument/2006/relationships/customXml" Target="../ink/ink1065.xml"/><Relationship Id="rId1078" Type="http://schemas.openxmlformats.org/officeDocument/2006/relationships/image" Target="../media/image1153.png"/><Relationship Id="rId1285" Type="http://schemas.openxmlformats.org/officeDocument/2006/relationships/image" Target="../media/image1256.png"/><Relationship Id="rId1492" Type="http://schemas.openxmlformats.org/officeDocument/2006/relationships/image" Target="../media/image1359.png"/><Relationship Id="rId308" Type="http://schemas.openxmlformats.org/officeDocument/2006/relationships/image" Target="../media/image776.png"/><Relationship Id="rId515" Type="http://schemas.openxmlformats.org/officeDocument/2006/relationships/customXml" Target="../ink/ink889.xml"/><Relationship Id="rId722" Type="http://schemas.openxmlformats.org/officeDocument/2006/relationships/image" Target="../media/image977.png"/><Relationship Id="rId1145" Type="http://schemas.openxmlformats.org/officeDocument/2006/relationships/customXml" Target="../ink/ink1207.xml"/><Relationship Id="rId1352" Type="http://schemas.openxmlformats.org/officeDocument/2006/relationships/customXml" Target="../ink/ink1311.xml"/><Relationship Id="rId1797" Type="http://schemas.openxmlformats.org/officeDocument/2006/relationships/customXml" Target="../ink/ink1534.xml"/><Relationship Id="rId89" Type="http://schemas.openxmlformats.org/officeDocument/2006/relationships/image" Target="../media/image669.png"/><Relationship Id="rId1005" Type="http://schemas.openxmlformats.org/officeDocument/2006/relationships/customXml" Target="../ink/ink1137.xml"/><Relationship Id="rId1212" Type="http://schemas.openxmlformats.org/officeDocument/2006/relationships/image" Target="../media/image1220.png"/><Relationship Id="rId1657" Type="http://schemas.openxmlformats.org/officeDocument/2006/relationships/customXml" Target="../ink/ink1464.xml"/><Relationship Id="rId1864" Type="http://schemas.openxmlformats.org/officeDocument/2006/relationships/image" Target="../media/image1543.png"/><Relationship Id="rId1517" Type="http://schemas.openxmlformats.org/officeDocument/2006/relationships/customXml" Target="../ink/ink1394.xml"/><Relationship Id="rId1724" Type="http://schemas.openxmlformats.org/officeDocument/2006/relationships/image" Target="../media/image1475.png"/><Relationship Id="rId16" Type="http://schemas.openxmlformats.org/officeDocument/2006/relationships/customXml" Target="../ink/ink637.xml"/><Relationship Id="rId165" Type="http://schemas.openxmlformats.org/officeDocument/2006/relationships/image" Target="../media/image705.png"/><Relationship Id="rId372" Type="http://schemas.openxmlformats.org/officeDocument/2006/relationships/image" Target="../media/image808.png"/><Relationship Id="rId677" Type="http://schemas.openxmlformats.org/officeDocument/2006/relationships/image" Target="../media/image957.png"/><Relationship Id="rId232" Type="http://schemas.openxmlformats.org/officeDocument/2006/relationships/image" Target="../media/image738.png"/><Relationship Id="rId884" Type="http://schemas.openxmlformats.org/officeDocument/2006/relationships/customXml" Target="../ink/ink1076.xml"/><Relationship Id="rId537" Type="http://schemas.openxmlformats.org/officeDocument/2006/relationships/customXml" Target="../ink/ink900.xml"/><Relationship Id="rId744" Type="http://schemas.openxmlformats.org/officeDocument/2006/relationships/customXml" Target="../ink/ink1005.xml"/><Relationship Id="rId951" Type="http://schemas.openxmlformats.org/officeDocument/2006/relationships/customXml" Target="../ink/ink1110.xml"/><Relationship Id="rId1167" Type="http://schemas.openxmlformats.org/officeDocument/2006/relationships/customXml" Target="../ink/ink1218.xml"/><Relationship Id="rId1374" Type="http://schemas.openxmlformats.org/officeDocument/2006/relationships/customXml" Target="../ink/ink1322.xml"/><Relationship Id="rId1581" Type="http://schemas.openxmlformats.org/officeDocument/2006/relationships/customXml" Target="../ink/ink1426.xml"/><Relationship Id="rId1679" Type="http://schemas.openxmlformats.org/officeDocument/2006/relationships/customXml" Target="../ink/ink1475.xml"/><Relationship Id="rId80" Type="http://schemas.openxmlformats.org/officeDocument/2006/relationships/customXml" Target="../ink/ink669.xml"/><Relationship Id="rId604" Type="http://schemas.openxmlformats.org/officeDocument/2006/relationships/image" Target="../media/image921.png"/><Relationship Id="rId811" Type="http://schemas.openxmlformats.org/officeDocument/2006/relationships/customXml" Target="../ink/ink1039.xml"/><Relationship Id="rId1027" Type="http://schemas.openxmlformats.org/officeDocument/2006/relationships/customXml" Target="../ink/ink1148.xml"/><Relationship Id="rId1234" Type="http://schemas.openxmlformats.org/officeDocument/2006/relationships/customXml" Target="../ink/ink1252.xml"/><Relationship Id="rId1441" Type="http://schemas.openxmlformats.org/officeDocument/2006/relationships/image" Target="../media/image1334.png"/><Relationship Id="rId1886" Type="http://schemas.openxmlformats.org/officeDocument/2006/relationships/image" Target="../media/image1554.png"/><Relationship Id="rId909" Type="http://schemas.openxmlformats.org/officeDocument/2006/relationships/customXml" Target="../ink/ink1089.xml"/><Relationship Id="rId1301" Type="http://schemas.openxmlformats.org/officeDocument/2006/relationships/image" Target="../media/image1264.png"/><Relationship Id="rId1539" Type="http://schemas.openxmlformats.org/officeDocument/2006/relationships/customXml" Target="../ink/ink1405.xml"/><Relationship Id="rId1746" Type="http://schemas.openxmlformats.org/officeDocument/2006/relationships/image" Target="../media/image1486.png"/><Relationship Id="rId38" Type="http://schemas.openxmlformats.org/officeDocument/2006/relationships/customXml" Target="../ink/ink648.xml"/><Relationship Id="rId1606" Type="http://schemas.openxmlformats.org/officeDocument/2006/relationships/image" Target="../media/image1416.png"/><Relationship Id="rId1813" Type="http://schemas.openxmlformats.org/officeDocument/2006/relationships/customXml" Target="../ink/ink1542.xml"/><Relationship Id="rId187" Type="http://schemas.openxmlformats.org/officeDocument/2006/relationships/image" Target="../media/image716.png"/><Relationship Id="rId394" Type="http://schemas.openxmlformats.org/officeDocument/2006/relationships/customXml" Target="../ink/ink827.xml"/><Relationship Id="rId254" Type="http://schemas.openxmlformats.org/officeDocument/2006/relationships/image" Target="../media/image749.png"/><Relationship Id="rId699" Type="http://schemas.openxmlformats.org/officeDocument/2006/relationships/image" Target="../media/image410.png"/><Relationship Id="rId1091" Type="http://schemas.openxmlformats.org/officeDocument/2006/relationships/customXml" Target="../ink/ink1180.xml"/><Relationship Id="rId114" Type="http://schemas.openxmlformats.org/officeDocument/2006/relationships/customXml" Target="../ink/ink686.xml"/><Relationship Id="rId461" Type="http://schemas.openxmlformats.org/officeDocument/2006/relationships/customXml" Target="../ink/ink862.xml"/><Relationship Id="rId559" Type="http://schemas.openxmlformats.org/officeDocument/2006/relationships/customXml" Target="../ink/ink911.xml"/><Relationship Id="rId766" Type="http://schemas.openxmlformats.org/officeDocument/2006/relationships/customXml" Target="../ink/ink1016.xml"/><Relationship Id="rId1189" Type="http://schemas.openxmlformats.org/officeDocument/2006/relationships/customXml" Target="../ink/ink1229.xml"/><Relationship Id="rId1396" Type="http://schemas.openxmlformats.org/officeDocument/2006/relationships/customXml" Target="../ink/ink1333.xml"/><Relationship Id="rId321" Type="http://schemas.openxmlformats.org/officeDocument/2006/relationships/customXml" Target="../ink/ink790.xml"/><Relationship Id="rId419" Type="http://schemas.openxmlformats.org/officeDocument/2006/relationships/customXml" Target="../ink/ink840.xml"/><Relationship Id="rId626" Type="http://schemas.openxmlformats.org/officeDocument/2006/relationships/image" Target="../media/image932.png"/><Relationship Id="rId973" Type="http://schemas.openxmlformats.org/officeDocument/2006/relationships/customXml" Target="../ink/ink1121.xml"/><Relationship Id="rId1049" Type="http://schemas.openxmlformats.org/officeDocument/2006/relationships/customXml" Target="../ink/ink1159.xml"/><Relationship Id="rId1256" Type="http://schemas.openxmlformats.org/officeDocument/2006/relationships/customXml" Target="../ink/ink1263.xml"/><Relationship Id="rId833" Type="http://schemas.openxmlformats.org/officeDocument/2006/relationships/customXml" Target="../ink/ink1050.xml"/><Relationship Id="rId1116" Type="http://schemas.openxmlformats.org/officeDocument/2006/relationships/image" Target="../media/image1172.png"/><Relationship Id="rId1463" Type="http://schemas.openxmlformats.org/officeDocument/2006/relationships/customXml" Target="../ink/ink1367.xml"/><Relationship Id="rId1670" Type="http://schemas.openxmlformats.org/officeDocument/2006/relationships/image" Target="../media/image1448.png"/><Relationship Id="rId1768" Type="http://schemas.openxmlformats.org/officeDocument/2006/relationships/image" Target="../media/image1497.png"/><Relationship Id="rId900" Type="http://schemas.openxmlformats.org/officeDocument/2006/relationships/image" Target="../media/image1064.png"/><Relationship Id="rId1323" Type="http://schemas.openxmlformats.org/officeDocument/2006/relationships/image" Target="../media/image1275.png"/><Relationship Id="rId1530" Type="http://schemas.openxmlformats.org/officeDocument/2006/relationships/image" Target="../media/image1378.png"/><Relationship Id="rId1628" Type="http://schemas.openxmlformats.org/officeDocument/2006/relationships/image" Target="../media/image1427.png"/><Relationship Id="rId1835" Type="http://schemas.openxmlformats.org/officeDocument/2006/relationships/customXml" Target="../ink/ink1553.xml"/><Relationship Id="rId276" Type="http://schemas.openxmlformats.org/officeDocument/2006/relationships/image" Target="../media/image760.png"/><Relationship Id="rId483" Type="http://schemas.openxmlformats.org/officeDocument/2006/relationships/customXml" Target="../ink/ink873.xml"/><Relationship Id="rId690" Type="http://schemas.openxmlformats.org/officeDocument/2006/relationships/customXml" Target="../ink/ink977.xml"/><Relationship Id="rId136" Type="http://schemas.openxmlformats.org/officeDocument/2006/relationships/customXml" Target="../ink/ink697.xml"/><Relationship Id="rId343" Type="http://schemas.openxmlformats.org/officeDocument/2006/relationships/customXml" Target="../ink/ink801.xml"/><Relationship Id="rId550" Type="http://schemas.openxmlformats.org/officeDocument/2006/relationships/image" Target="../media/image894.png"/><Relationship Id="rId788" Type="http://schemas.openxmlformats.org/officeDocument/2006/relationships/image" Target="../media/image1009.png"/><Relationship Id="rId995" Type="http://schemas.openxmlformats.org/officeDocument/2006/relationships/customXml" Target="../ink/ink1132.xml"/><Relationship Id="rId1180" Type="http://schemas.openxmlformats.org/officeDocument/2006/relationships/image" Target="../media/image1204.png"/><Relationship Id="rId203" Type="http://schemas.openxmlformats.org/officeDocument/2006/relationships/image" Target="../media/image724.png"/><Relationship Id="rId648" Type="http://schemas.openxmlformats.org/officeDocument/2006/relationships/image" Target="../media/image943.png"/><Relationship Id="rId855" Type="http://schemas.openxmlformats.org/officeDocument/2006/relationships/image" Target="../media/image1042.png"/><Relationship Id="rId1040" Type="http://schemas.openxmlformats.org/officeDocument/2006/relationships/image" Target="../media/image1134.png"/><Relationship Id="rId1278" Type="http://schemas.openxmlformats.org/officeDocument/2006/relationships/customXml" Target="../ink/ink1274.xml"/><Relationship Id="rId1485" Type="http://schemas.openxmlformats.org/officeDocument/2006/relationships/customXml" Target="../ink/ink1378.xml"/><Relationship Id="rId1692" Type="http://schemas.openxmlformats.org/officeDocument/2006/relationships/image" Target="../media/image1459.png"/><Relationship Id="rId410" Type="http://schemas.openxmlformats.org/officeDocument/2006/relationships/customXml" Target="../ink/ink835.xml"/><Relationship Id="rId508" Type="http://schemas.openxmlformats.org/officeDocument/2006/relationships/image" Target="../media/image873.png"/><Relationship Id="rId715" Type="http://schemas.openxmlformats.org/officeDocument/2006/relationships/customXml" Target="../ink/ink990.xml"/><Relationship Id="rId922" Type="http://schemas.openxmlformats.org/officeDocument/2006/relationships/image" Target="../media/image1075.png"/><Relationship Id="rId1138" Type="http://schemas.openxmlformats.org/officeDocument/2006/relationships/image" Target="../media/image1183.png"/><Relationship Id="rId1345" Type="http://schemas.openxmlformats.org/officeDocument/2006/relationships/image" Target="../media/image1286.png"/><Relationship Id="rId1552" Type="http://schemas.openxmlformats.org/officeDocument/2006/relationships/image" Target="../media/image1389.png"/><Relationship Id="rId1205" Type="http://schemas.openxmlformats.org/officeDocument/2006/relationships/customXml" Target="../ink/ink1237.xml"/><Relationship Id="rId1857" Type="http://schemas.openxmlformats.org/officeDocument/2006/relationships/customXml" Target="../ink/ink1564.xml"/><Relationship Id="rId51" Type="http://schemas.openxmlformats.org/officeDocument/2006/relationships/image" Target="../media/image650.png"/><Relationship Id="rId1412" Type="http://schemas.openxmlformats.org/officeDocument/2006/relationships/customXml" Target="../ink/ink1341.xml"/><Relationship Id="rId1717" Type="http://schemas.openxmlformats.org/officeDocument/2006/relationships/customXml" Target="../ink/ink1494.xml"/><Relationship Id="rId298" Type="http://schemas.openxmlformats.org/officeDocument/2006/relationships/image" Target="../media/image771.png"/><Relationship Id="rId158" Type="http://schemas.openxmlformats.org/officeDocument/2006/relationships/customXml" Target="../ink/ink708.xml"/><Relationship Id="rId365" Type="http://schemas.openxmlformats.org/officeDocument/2006/relationships/customXml" Target="../ink/ink812.xml"/><Relationship Id="rId572" Type="http://schemas.openxmlformats.org/officeDocument/2006/relationships/image" Target="../media/image905.png"/><Relationship Id="rId225" Type="http://schemas.openxmlformats.org/officeDocument/2006/relationships/customXml" Target="../ink/ink742.xml"/><Relationship Id="rId432" Type="http://schemas.openxmlformats.org/officeDocument/2006/relationships/image" Target="../media/image837.png"/><Relationship Id="rId877" Type="http://schemas.openxmlformats.org/officeDocument/2006/relationships/image" Target="../media/image1053.png"/><Relationship Id="rId1062" Type="http://schemas.openxmlformats.org/officeDocument/2006/relationships/image" Target="../media/image1145.png"/><Relationship Id="rId737" Type="http://schemas.openxmlformats.org/officeDocument/2006/relationships/image" Target="../media/image984.png"/><Relationship Id="rId944" Type="http://schemas.openxmlformats.org/officeDocument/2006/relationships/image" Target="../media/image1086.png"/><Relationship Id="rId1367" Type="http://schemas.openxmlformats.org/officeDocument/2006/relationships/image" Target="../media/image1297.png"/><Relationship Id="rId1574" Type="http://schemas.openxmlformats.org/officeDocument/2006/relationships/image" Target="../media/image1400.png"/><Relationship Id="rId1781" Type="http://schemas.openxmlformats.org/officeDocument/2006/relationships/customXml" Target="../ink/ink1526.xml"/><Relationship Id="rId73" Type="http://schemas.openxmlformats.org/officeDocument/2006/relationships/image" Target="../media/image661.png"/><Relationship Id="rId804" Type="http://schemas.openxmlformats.org/officeDocument/2006/relationships/image" Target="../media/image1017.png"/><Relationship Id="rId1227" Type="http://schemas.openxmlformats.org/officeDocument/2006/relationships/image" Target="../media/image1227.png"/><Relationship Id="rId1434" Type="http://schemas.openxmlformats.org/officeDocument/2006/relationships/customXml" Target="../ink/ink1352.xml"/><Relationship Id="rId1641" Type="http://schemas.openxmlformats.org/officeDocument/2006/relationships/customXml" Target="../ink/ink1456.xml"/><Relationship Id="rId1879" Type="http://schemas.openxmlformats.org/officeDocument/2006/relationships/customXml" Target="../ink/ink1575.xml"/><Relationship Id="rId1501" Type="http://schemas.openxmlformats.org/officeDocument/2006/relationships/customXml" Target="../ink/ink1386.xml"/><Relationship Id="rId1739" Type="http://schemas.openxmlformats.org/officeDocument/2006/relationships/customXml" Target="../ink/ink1505.xml"/><Relationship Id="rId1806" Type="http://schemas.openxmlformats.org/officeDocument/2006/relationships/image" Target="../media/image1514.png"/><Relationship Id="rId387" Type="http://schemas.openxmlformats.org/officeDocument/2006/relationships/image" Target="../media/image815.png"/><Relationship Id="rId594" Type="http://schemas.openxmlformats.org/officeDocument/2006/relationships/image" Target="../media/image916.png"/><Relationship Id="rId247" Type="http://schemas.openxmlformats.org/officeDocument/2006/relationships/customXml" Target="../ink/ink753.xml"/><Relationship Id="rId899" Type="http://schemas.openxmlformats.org/officeDocument/2006/relationships/customXml" Target="../ink/ink1084.xml"/><Relationship Id="rId1084" Type="http://schemas.openxmlformats.org/officeDocument/2006/relationships/image" Target="../media/image1156.png"/><Relationship Id="rId107" Type="http://schemas.openxmlformats.org/officeDocument/2006/relationships/image" Target="../media/image678.png"/><Relationship Id="rId454" Type="http://schemas.openxmlformats.org/officeDocument/2006/relationships/customXml" Target="../ink/ink858.xml"/><Relationship Id="rId661" Type="http://schemas.openxmlformats.org/officeDocument/2006/relationships/image" Target="../media/image949.png"/><Relationship Id="rId759" Type="http://schemas.openxmlformats.org/officeDocument/2006/relationships/image" Target="../media/image995.png"/><Relationship Id="rId966" Type="http://schemas.openxmlformats.org/officeDocument/2006/relationships/image" Target="../media/image1097.png"/><Relationship Id="rId1291" Type="http://schemas.openxmlformats.org/officeDocument/2006/relationships/image" Target="../media/image1259.png"/><Relationship Id="rId1389" Type="http://schemas.openxmlformats.org/officeDocument/2006/relationships/image" Target="../media/image1308.png"/><Relationship Id="rId1596" Type="http://schemas.openxmlformats.org/officeDocument/2006/relationships/image" Target="../media/image1411.png"/><Relationship Id="rId314" Type="http://schemas.openxmlformats.org/officeDocument/2006/relationships/image" Target="../media/image779.png"/><Relationship Id="rId521" Type="http://schemas.openxmlformats.org/officeDocument/2006/relationships/customXml" Target="../ink/ink892.xml"/><Relationship Id="rId619" Type="http://schemas.openxmlformats.org/officeDocument/2006/relationships/customXml" Target="../ink/ink941.xml"/><Relationship Id="rId1151" Type="http://schemas.openxmlformats.org/officeDocument/2006/relationships/customXml" Target="../ink/ink1210.xml"/><Relationship Id="rId1249" Type="http://schemas.openxmlformats.org/officeDocument/2006/relationships/image" Target="../media/image1238.png"/><Relationship Id="rId95" Type="http://schemas.openxmlformats.org/officeDocument/2006/relationships/image" Target="../media/image672.png"/><Relationship Id="rId826" Type="http://schemas.openxmlformats.org/officeDocument/2006/relationships/image" Target="../media/image1028.png"/><Relationship Id="rId1011" Type="http://schemas.openxmlformats.org/officeDocument/2006/relationships/customXml" Target="../ink/ink1140.xml"/><Relationship Id="rId1109" Type="http://schemas.openxmlformats.org/officeDocument/2006/relationships/customXml" Target="../ink/ink1189.xml"/><Relationship Id="rId1456" Type="http://schemas.openxmlformats.org/officeDocument/2006/relationships/customXml" Target="../ink/ink1363.xml"/><Relationship Id="rId1663" Type="http://schemas.openxmlformats.org/officeDocument/2006/relationships/customXml" Target="../ink/ink1467.xml"/><Relationship Id="rId1870" Type="http://schemas.openxmlformats.org/officeDocument/2006/relationships/image" Target="../media/image1546.png"/><Relationship Id="rId1316" Type="http://schemas.openxmlformats.org/officeDocument/2006/relationships/customXml" Target="../ink/ink1293.xml"/><Relationship Id="rId1523" Type="http://schemas.openxmlformats.org/officeDocument/2006/relationships/customXml" Target="../ink/ink1397.xml"/><Relationship Id="rId1730" Type="http://schemas.openxmlformats.org/officeDocument/2006/relationships/image" Target="../media/image1478.png"/><Relationship Id="rId22" Type="http://schemas.openxmlformats.org/officeDocument/2006/relationships/customXml" Target="../ink/ink640.xml"/><Relationship Id="rId1828" Type="http://schemas.openxmlformats.org/officeDocument/2006/relationships/image" Target="../media/image1525.png"/><Relationship Id="rId171" Type="http://schemas.openxmlformats.org/officeDocument/2006/relationships/image" Target="../media/image708.png"/><Relationship Id="rId269" Type="http://schemas.openxmlformats.org/officeDocument/2006/relationships/customXml" Target="../ink/ink764.xml"/><Relationship Id="rId476" Type="http://schemas.openxmlformats.org/officeDocument/2006/relationships/image" Target="../media/image857.png"/><Relationship Id="rId683" Type="http://schemas.openxmlformats.org/officeDocument/2006/relationships/image" Target="../media/image960.png"/><Relationship Id="rId890" Type="http://schemas.openxmlformats.org/officeDocument/2006/relationships/customXml" Target="../ink/ink1079.xml"/><Relationship Id="rId129" Type="http://schemas.openxmlformats.org/officeDocument/2006/relationships/image" Target="../media/image688.png"/><Relationship Id="rId336" Type="http://schemas.openxmlformats.org/officeDocument/2006/relationships/image" Target="../media/image790.png"/><Relationship Id="rId543" Type="http://schemas.openxmlformats.org/officeDocument/2006/relationships/customXml" Target="../ink/ink903.xml"/><Relationship Id="rId988" Type="http://schemas.openxmlformats.org/officeDocument/2006/relationships/image" Target="../media/image1108.png"/><Relationship Id="rId1173" Type="http://schemas.openxmlformats.org/officeDocument/2006/relationships/customXml" Target="../ink/ink1221.xml"/><Relationship Id="rId1380" Type="http://schemas.openxmlformats.org/officeDocument/2006/relationships/customXml" Target="../ink/ink1325.xml"/><Relationship Id="rId403" Type="http://schemas.openxmlformats.org/officeDocument/2006/relationships/image" Target="../media/image823.png"/><Relationship Id="rId750" Type="http://schemas.openxmlformats.org/officeDocument/2006/relationships/customXml" Target="../ink/ink1008.xml"/><Relationship Id="rId848" Type="http://schemas.openxmlformats.org/officeDocument/2006/relationships/customXml" Target="../ink/ink1058.xml"/><Relationship Id="rId1033" Type="http://schemas.openxmlformats.org/officeDocument/2006/relationships/customXml" Target="../ink/ink1151.xml"/><Relationship Id="rId1478" Type="http://schemas.openxmlformats.org/officeDocument/2006/relationships/image" Target="../media/image1352.png"/><Relationship Id="rId1685" Type="http://schemas.openxmlformats.org/officeDocument/2006/relationships/customXml" Target="../ink/ink1478.xml"/><Relationship Id="rId1892" Type="http://schemas.openxmlformats.org/officeDocument/2006/relationships/image" Target="../media/image1557.png"/><Relationship Id="rId610" Type="http://schemas.openxmlformats.org/officeDocument/2006/relationships/image" Target="../media/image924.png"/><Relationship Id="rId708" Type="http://schemas.openxmlformats.org/officeDocument/2006/relationships/image" Target="../media/image971.png"/><Relationship Id="rId915" Type="http://schemas.openxmlformats.org/officeDocument/2006/relationships/customXml" Target="../ink/ink1092.xml"/><Relationship Id="rId1240" Type="http://schemas.openxmlformats.org/officeDocument/2006/relationships/customXml" Target="../ink/ink1255.xml"/><Relationship Id="rId1338" Type="http://schemas.openxmlformats.org/officeDocument/2006/relationships/customXml" Target="../ink/ink1304.xml"/><Relationship Id="rId1545" Type="http://schemas.openxmlformats.org/officeDocument/2006/relationships/customXml" Target="../ink/ink1408.xml"/><Relationship Id="rId1100" Type="http://schemas.openxmlformats.org/officeDocument/2006/relationships/image" Target="../media/image1164.png"/><Relationship Id="rId1405" Type="http://schemas.openxmlformats.org/officeDocument/2006/relationships/image" Target="../media/image1316.png"/><Relationship Id="rId1752" Type="http://schemas.openxmlformats.org/officeDocument/2006/relationships/image" Target="../media/image1489.png"/><Relationship Id="rId44" Type="http://schemas.openxmlformats.org/officeDocument/2006/relationships/customXml" Target="../ink/ink651.xml"/><Relationship Id="rId1612" Type="http://schemas.openxmlformats.org/officeDocument/2006/relationships/image" Target="../media/image1419.png"/><Relationship Id="rId193" Type="http://schemas.openxmlformats.org/officeDocument/2006/relationships/image" Target="../media/image719.png"/><Relationship Id="rId498" Type="http://schemas.openxmlformats.org/officeDocument/2006/relationships/image" Target="../media/image868.png"/><Relationship Id="rId260" Type="http://schemas.openxmlformats.org/officeDocument/2006/relationships/image" Target="../media/image752.png"/><Relationship Id="rId120" Type="http://schemas.openxmlformats.org/officeDocument/2006/relationships/customXml" Target="../ink/ink689.xml"/><Relationship Id="rId358" Type="http://schemas.openxmlformats.org/officeDocument/2006/relationships/image" Target="../media/image801.png"/><Relationship Id="rId565" Type="http://schemas.openxmlformats.org/officeDocument/2006/relationships/customXml" Target="../ink/ink914.xml"/><Relationship Id="rId772" Type="http://schemas.openxmlformats.org/officeDocument/2006/relationships/customXml" Target="../ink/ink1019.xml"/><Relationship Id="rId1195" Type="http://schemas.openxmlformats.org/officeDocument/2006/relationships/customXml" Target="../ink/ink1232.xml"/><Relationship Id="rId218" Type="http://schemas.openxmlformats.org/officeDocument/2006/relationships/image" Target="../media/image731.png"/><Relationship Id="rId425" Type="http://schemas.openxmlformats.org/officeDocument/2006/relationships/customXml" Target="../ink/ink843.xml"/><Relationship Id="rId632" Type="http://schemas.openxmlformats.org/officeDocument/2006/relationships/image" Target="../media/image935.png"/><Relationship Id="rId1055" Type="http://schemas.openxmlformats.org/officeDocument/2006/relationships/customXml" Target="../ink/ink1162.xml"/><Relationship Id="rId1262" Type="http://schemas.openxmlformats.org/officeDocument/2006/relationships/customXml" Target="../ink/ink1266.xml"/><Relationship Id="rId937" Type="http://schemas.openxmlformats.org/officeDocument/2006/relationships/customXml" Target="../ink/ink1103.xml"/><Relationship Id="rId1122" Type="http://schemas.openxmlformats.org/officeDocument/2006/relationships/image" Target="../media/image1175.png"/><Relationship Id="rId1567" Type="http://schemas.openxmlformats.org/officeDocument/2006/relationships/customXml" Target="../ink/ink1419.xml"/><Relationship Id="rId1774" Type="http://schemas.openxmlformats.org/officeDocument/2006/relationships/image" Target="../media/image1500.png"/><Relationship Id="rId66" Type="http://schemas.openxmlformats.org/officeDocument/2006/relationships/customXml" Target="../ink/ink662.xml"/><Relationship Id="rId1427" Type="http://schemas.openxmlformats.org/officeDocument/2006/relationships/image" Target="../media/image1327.png"/><Relationship Id="rId1634" Type="http://schemas.openxmlformats.org/officeDocument/2006/relationships/image" Target="../media/image1430.png"/><Relationship Id="rId1841" Type="http://schemas.openxmlformats.org/officeDocument/2006/relationships/customXml" Target="../ink/ink1556.xml"/><Relationship Id="rId1701" Type="http://schemas.openxmlformats.org/officeDocument/2006/relationships/customXml" Target="../ink/ink1486.xml"/><Relationship Id="rId282" Type="http://schemas.openxmlformats.org/officeDocument/2006/relationships/image" Target="../media/image763.png"/><Relationship Id="rId587" Type="http://schemas.openxmlformats.org/officeDocument/2006/relationships/customXml" Target="../ink/ink925.xml"/><Relationship Id="rId8" Type="http://schemas.openxmlformats.org/officeDocument/2006/relationships/customXml" Target="../ink/ink633.xml"/><Relationship Id="rId142" Type="http://schemas.openxmlformats.org/officeDocument/2006/relationships/customXml" Target="../ink/ink700.xml"/><Relationship Id="rId447" Type="http://schemas.openxmlformats.org/officeDocument/2006/relationships/customXml" Target="../ink/ink854.xml"/><Relationship Id="rId794" Type="http://schemas.openxmlformats.org/officeDocument/2006/relationships/image" Target="../media/image1012.png"/><Relationship Id="rId1077" Type="http://schemas.openxmlformats.org/officeDocument/2006/relationships/customXml" Target="../ink/ink1173.xml"/><Relationship Id="rId654" Type="http://schemas.openxmlformats.org/officeDocument/2006/relationships/image" Target="../media/image946.png"/><Relationship Id="rId861" Type="http://schemas.openxmlformats.org/officeDocument/2006/relationships/image" Target="../media/image1045.png"/><Relationship Id="rId959" Type="http://schemas.openxmlformats.org/officeDocument/2006/relationships/customXml" Target="../ink/ink1114.xml"/><Relationship Id="rId1284" Type="http://schemas.openxmlformats.org/officeDocument/2006/relationships/customXml" Target="../ink/ink1277.xml"/><Relationship Id="rId1491" Type="http://schemas.openxmlformats.org/officeDocument/2006/relationships/customXml" Target="../ink/ink1381.xml"/><Relationship Id="rId1589" Type="http://schemas.openxmlformats.org/officeDocument/2006/relationships/customXml" Target="../ink/ink1430.xml"/><Relationship Id="rId307" Type="http://schemas.openxmlformats.org/officeDocument/2006/relationships/customXml" Target="../ink/ink783.xml"/><Relationship Id="rId514" Type="http://schemas.openxmlformats.org/officeDocument/2006/relationships/image" Target="../media/image876.png"/><Relationship Id="rId721" Type="http://schemas.openxmlformats.org/officeDocument/2006/relationships/customXml" Target="../ink/ink993.xml"/><Relationship Id="rId1144" Type="http://schemas.openxmlformats.org/officeDocument/2006/relationships/image" Target="../media/image1186.png"/><Relationship Id="rId1351" Type="http://schemas.openxmlformats.org/officeDocument/2006/relationships/image" Target="../media/image1289.png"/><Relationship Id="rId1449" Type="http://schemas.openxmlformats.org/officeDocument/2006/relationships/image" Target="../media/image1338.png"/><Relationship Id="rId1796" Type="http://schemas.openxmlformats.org/officeDocument/2006/relationships/image" Target="../media/image608.png"/></Relationships>
</file>

<file path=ppt/slides/_rels/slide7.xml.rels><?xml version="1.0" encoding="UTF-8" standalone="yes"?>
<Relationships xmlns="http://schemas.openxmlformats.org/package/2006/relationships"><Relationship Id="rId117" Type="http://schemas.openxmlformats.org/officeDocument/2006/relationships/customXml" Target="../ink/ink1642.xml"/><Relationship Id="rId299" Type="http://schemas.openxmlformats.org/officeDocument/2006/relationships/customXml" Target="../ink/ink1734.xml"/><Relationship Id="rId21" Type="http://schemas.openxmlformats.org/officeDocument/2006/relationships/customXml" Target="../ink/ink1594.xml"/><Relationship Id="rId63" Type="http://schemas.openxmlformats.org/officeDocument/2006/relationships/customXml" Target="../ink/ink1615.xml"/><Relationship Id="rId159" Type="http://schemas.openxmlformats.org/officeDocument/2006/relationships/image" Target="../media/image1638.png"/><Relationship Id="rId324" Type="http://schemas.openxmlformats.org/officeDocument/2006/relationships/image" Target="../media/image1720.png"/><Relationship Id="rId366" Type="http://schemas.openxmlformats.org/officeDocument/2006/relationships/customXml" Target="../ink/ink1768.xml"/><Relationship Id="rId170" Type="http://schemas.openxmlformats.org/officeDocument/2006/relationships/customXml" Target="../ink/ink1669.xml"/><Relationship Id="rId226" Type="http://schemas.openxmlformats.org/officeDocument/2006/relationships/image" Target="../media/image1671.png"/><Relationship Id="rId433" Type="http://schemas.openxmlformats.org/officeDocument/2006/relationships/customXml" Target="../ink/ink1802.xml"/><Relationship Id="rId268" Type="http://schemas.openxmlformats.org/officeDocument/2006/relationships/image" Target="../media/image1692.png"/><Relationship Id="rId32" Type="http://schemas.openxmlformats.org/officeDocument/2006/relationships/image" Target="../media/image1575.png"/><Relationship Id="rId74" Type="http://schemas.openxmlformats.org/officeDocument/2006/relationships/image" Target="../media/image1596.png"/><Relationship Id="rId128" Type="http://schemas.openxmlformats.org/officeDocument/2006/relationships/image" Target="../media/image1623.png"/><Relationship Id="rId335" Type="http://schemas.openxmlformats.org/officeDocument/2006/relationships/customXml" Target="../ink/ink1752.xml"/><Relationship Id="rId377" Type="http://schemas.openxmlformats.org/officeDocument/2006/relationships/image" Target="../media/image1746.png"/><Relationship Id="rId5" Type="http://schemas.openxmlformats.org/officeDocument/2006/relationships/customXml" Target="../ink/ink1586.xml"/><Relationship Id="rId181" Type="http://schemas.openxmlformats.org/officeDocument/2006/relationships/image" Target="../media/image1649.png"/><Relationship Id="rId237" Type="http://schemas.openxmlformats.org/officeDocument/2006/relationships/customXml" Target="../ink/ink1703.xml"/><Relationship Id="rId402" Type="http://schemas.openxmlformats.org/officeDocument/2006/relationships/image" Target="../media/image1758.png"/><Relationship Id="rId279" Type="http://schemas.openxmlformats.org/officeDocument/2006/relationships/customXml" Target="../ink/ink1724.xml"/><Relationship Id="rId444" Type="http://schemas.openxmlformats.org/officeDocument/2006/relationships/image" Target="../media/image1779.png"/><Relationship Id="rId43" Type="http://schemas.openxmlformats.org/officeDocument/2006/relationships/customXml" Target="../ink/ink1605.xml"/><Relationship Id="rId139" Type="http://schemas.openxmlformats.org/officeDocument/2006/relationships/image" Target="../media/image1628.png"/><Relationship Id="rId290" Type="http://schemas.openxmlformats.org/officeDocument/2006/relationships/image" Target="../media/image1703.png"/><Relationship Id="rId304" Type="http://schemas.openxmlformats.org/officeDocument/2006/relationships/image" Target="../media/image1710.png"/><Relationship Id="rId346" Type="http://schemas.openxmlformats.org/officeDocument/2006/relationships/image" Target="../media/image1731.png"/><Relationship Id="rId388" Type="http://schemas.openxmlformats.org/officeDocument/2006/relationships/customXml" Target="../ink/ink1779.xml"/><Relationship Id="rId85" Type="http://schemas.openxmlformats.org/officeDocument/2006/relationships/customXml" Target="../ink/ink1626.xml"/><Relationship Id="rId150" Type="http://schemas.openxmlformats.org/officeDocument/2006/relationships/customXml" Target="../ink/ink1659.xml"/><Relationship Id="rId192" Type="http://schemas.openxmlformats.org/officeDocument/2006/relationships/customXml" Target="../ink/ink1680.xml"/><Relationship Id="rId206" Type="http://schemas.openxmlformats.org/officeDocument/2006/relationships/image" Target="../media/image1661.png"/><Relationship Id="rId413" Type="http://schemas.openxmlformats.org/officeDocument/2006/relationships/customXml" Target="../ink/ink1792.xml"/><Relationship Id="rId248" Type="http://schemas.openxmlformats.org/officeDocument/2006/relationships/image" Target="../media/image1682.png"/><Relationship Id="rId12" Type="http://schemas.openxmlformats.org/officeDocument/2006/relationships/image" Target="../media/image1565.png"/><Relationship Id="rId108" Type="http://schemas.openxmlformats.org/officeDocument/2006/relationships/image" Target="../media/image1613.png"/><Relationship Id="rId315" Type="http://schemas.openxmlformats.org/officeDocument/2006/relationships/customXml" Target="../ink/ink1742.xml"/><Relationship Id="rId357" Type="http://schemas.openxmlformats.org/officeDocument/2006/relationships/customXml" Target="../ink/ink1763.xml"/><Relationship Id="rId54" Type="http://schemas.openxmlformats.org/officeDocument/2006/relationships/image" Target="../media/image1586.png"/><Relationship Id="rId96" Type="http://schemas.openxmlformats.org/officeDocument/2006/relationships/image" Target="../media/image1607.png"/><Relationship Id="rId161" Type="http://schemas.openxmlformats.org/officeDocument/2006/relationships/image" Target="../media/image1639.png"/><Relationship Id="rId217" Type="http://schemas.openxmlformats.org/officeDocument/2006/relationships/customXml" Target="../ink/ink1693.xml"/><Relationship Id="rId399" Type="http://schemas.openxmlformats.org/officeDocument/2006/relationships/customXml" Target="../ink/ink1785.xml"/><Relationship Id="rId259" Type="http://schemas.openxmlformats.org/officeDocument/2006/relationships/customXml" Target="../ink/ink1714.xml"/><Relationship Id="rId424" Type="http://schemas.openxmlformats.org/officeDocument/2006/relationships/image" Target="../media/image1769.png"/><Relationship Id="rId23" Type="http://schemas.openxmlformats.org/officeDocument/2006/relationships/customXml" Target="../ink/ink1595.xml"/><Relationship Id="rId119" Type="http://schemas.openxmlformats.org/officeDocument/2006/relationships/customXml" Target="../ink/ink1643.xml"/><Relationship Id="rId270" Type="http://schemas.openxmlformats.org/officeDocument/2006/relationships/image" Target="../media/image1693.png"/><Relationship Id="rId326" Type="http://schemas.openxmlformats.org/officeDocument/2006/relationships/image" Target="../media/image1721.png"/><Relationship Id="rId65" Type="http://schemas.openxmlformats.org/officeDocument/2006/relationships/customXml" Target="../ink/ink1616.xml"/><Relationship Id="rId130" Type="http://schemas.openxmlformats.org/officeDocument/2006/relationships/image" Target="../media/image1624.png"/><Relationship Id="rId368" Type="http://schemas.openxmlformats.org/officeDocument/2006/relationships/customXml" Target="../ink/ink1769.xml"/><Relationship Id="rId172" Type="http://schemas.openxmlformats.org/officeDocument/2006/relationships/customXml" Target="../ink/ink1670.xml"/><Relationship Id="rId228" Type="http://schemas.openxmlformats.org/officeDocument/2006/relationships/image" Target="../media/image1672.png"/><Relationship Id="rId435" Type="http://schemas.openxmlformats.org/officeDocument/2006/relationships/customXml" Target="../ink/ink1803.xml"/><Relationship Id="rId281" Type="http://schemas.openxmlformats.org/officeDocument/2006/relationships/customXml" Target="../ink/ink1725.xml"/><Relationship Id="rId337" Type="http://schemas.openxmlformats.org/officeDocument/2006/relationships/customXml" Target="../ink/ink1753.xml"/><Relationship Id="rId34" Type="http://schemas.openxmlformats.org/officeDocument/2006/relationships/image" Target="../media/image1576.png"/><Relationship Id="rId76" Type="http://schemas.openxmlformats.org/officeDocument/2006/relationships/image" Target="../media/image1597.png"/><Relationship Id="rId141" Type="http://schemas.openxmlformats.org/officeDocument/2006/relationships/image" Target="../media/image1629.png"/><Relationship Id="rId379" Type="http://schemas.openxmlformats.org/officeDocument/2006/relationships/image" Target="../media/image1747.png"/><Relationship Id="rId7" Type="http://schemas.openxmlformats.org/officeDocument/2006/relationships/customXml" Target="../ink/ink1587.xml"/><Relationship Id="rId183" Type="http://schemas.openxmlformats.org/officeDocument/2006/relationships/image" Target="../media/image1650.png"/><Relationship Id="rId239" Type="http://schemas.openxmlformats.org/officeDocument/2006/relationships/customXml" Target="../ink/ink1704.xml"/><Relationship Id="rId390" Type="http://schemas.openxmlformats.org/officeDocument/2006/relationships/image" Target="../media/image1752.png"/><Relationship Id="rId404" Type="http://schemas.openxmlformats.org/officeDocument/2006/relationships/image" Target="../media/image1759.png"/><Relationship Id="rId446" Type="http://schemas.openxmlformats.org/officeDocument/2006/relationships/image" Target="../media/image1780.png"/><Relationship Id="rId250" Type="http://schemas.openxmlformats.org/officeDocument/2006/relationships/image" Target="../media/image1683.png"/><Relationship Id="rId292" Type="http://schemas.openxmlformats.org/officeDocument/2006/relationships/image" Target="../media/image1704.png"/><Relationship Id="rId306" Type="http://schemas.openxmlformats.org/officeDocument/2006/relationships/image" Target="../media/image1711.png"/><Relationship Id="rId45" Type="http://schemas.openxmlformats.org/officeDocument/2006/relationships/customXml" Target="../ink/ink1606.xml"/><Relationship Id="rId87" Type="http://schemas.openxmlformats.org/officeDocument/2006/relationships/customXml" Target="../ink/ink1627.xml"/><Relationship Id="rId110" Type="http://schemas.openxmlformats.org/officeDocument/2006/relationships/image" Target="../media/image1614.png"/><Relationship Id="rId348" Type="http://schemas.openxmlformats.org/officeDocument/2006/relationships/image" Target="../media/image1732.png"/><Relationship Id="rId152" Type="http://schemas.openxmlformats.org/officeDocument/2006/relationships/customXml" Target="../ink/ink1660.xml"/><Relationship Id="rId194" Type="http://schemas.openxmlformats.org/officeDocument/2006/relationships/customXml" Target="../ink/ink1681.xml"/><Relationship Id="rId208" Type="http://schemas.openxmlformats.org/officeDocument/2006/relationships/image" Target="../media/image1662.png"/><Relationship Id="rId415" Type="http://schemas.openxmlformats.org/officeDocument/2006/relationships/customXml" Target="../ink/ink1793.xml"/><Relationship Id="rId261" Type="http://schemas.openxmlformats.org/officeDocument/2006/relationships/customXml" Target="../ink/ink1715.xml"/><Relationship Id="rId14" Type="http://schemas.openxmlformats.org/officeDocument/2006/relationships/image" Target="../media/image1566.png"/><Relationship Id="rId56" Type="http://schemas.openxmlformats.org/officeDocument/2006/relationships/image" Target="../media/image1587.png"/><Relationship Id="rId317" Type="http://schemas.openxmlformats.org/officeDocument/2006/relationships/customXml" Target="../ink/ink1743.xml"/><Relationship Id="rId359" Type="http://schemas.openxmlformats.org/officeDocument/2006/relationships/customXml" Target="../ink/ink1764.xml"/><Relationship Id="rId98" Type="http://schemas.openxmlformats.org/officeDocument/2006/relationships/image" Target="../media/image1608.png"/><Relationship Id="rId121" Type="http://schemas.openxmlformats.org/officeDocument/2006/relationships/customXml" Target="../ink/ink1644.xml"/><Relationship Id="rId163" Type="http://schemas.openxmlformats.org/officeDocument/2006/relationships/image" Target="../media/image1640.png"/><Relationship Id="rId219" Type="http://schemas.openxmlformats.org/officeDocument/2006/relationships/customXml" Target="../ink/ink1694.xml"/><Relationship Id="rId370" Type="http://schemas.openxmlformats.org/officeDocument/2006/relationships/customXml" Target="../ink/ink1770.xml"/><Relationship Id="rId426" Type="http://schemas.openxmlformats.org/officeDocument/2006/relationships/image" Target="../media/image1770.png"/><Relationship Id="rId230" Type="http://schemas.openxmlformats.org/officeDocument/2006/relationships/image" Target="../media/image1673.png"/><Relationship Id="rId25" Type="http://schemas.openxmlformats.org/officeDocument/2006/relationships/customXml" Target="../ink/ink1596.xml"/><Relationship Id="rId67" Type="http://schemas.openxmlformats.org/officeDocument/2006/relationships/customXml" Target="../ink/ink1617.xml"/><Relationship Id="rId272" Type="http://schemas.openxmlformats.org/officeDocument/2006/relationships/image" Target="../media/image1694.png"/><Relationship Id="rId328" Type="http://schemas.openxmlformats.org/officeDocument/2006/relationships/image" Target="../media/image1722.png"/><Relationship Id="rId132" Type="http://schemas.openxmlformats.org/officeDocument/2006/relationships/image" Target="../media/image1625.png"/><Relationship Id="rId174" Type="http://schemas.openxmlformats.org/officeDocument/2006/relationships/customXml" Target="../ink/ink1671.xml"/><Relationship Id="rId381" Type="http://schemas.openxmlformats.org/officeDocument/2006/relationships/image" Target="../media/image1748.png"/><Relationship Id="rId241" Type="http://schemas.openxmlformats.org/officeDocument/2006/relationships/customXml" Target="../ink/ink1705.xml"/><Relationship Id="rId437" Type="http://schemas.openxmlformats.org/officeDocument/2006/relationships/customXml" Target="../ink/ink1804.xml"/><Relationship Id="rId36" Type="http://schemas.openxmlformats.org/officeDocument/2006/relationships/image" Target="../media/image1577.png"/><Relationship Id="rId283" Type="http://schemas.openxmlformats.org/officeDocument/2006/relationships/customXml" Target="../ink/ink1726.xml"/><Relationship Id="rId339" Type="http://schemas.openxmlformats.org/officeDocument/2006/relationships/customXml" Target="../ink/ink1754.xml"/><Relationship Id="rId78" Type="http://schemas.openxmlformats.org/officeDocument/2006/relationships/image" Target="../media/image1598.png"/><Relationship Id="rId101" Type="http://schemas.openxmlformats.org/officeDocument/2006/relationships/customXml" Target="../ink/ink1634.xml"/><Relationship Id="rId143" Type="http://schemas.openxmlformats.org/officeDocument/2006/relationships/image" Target="../media/image1630.png"/><Relationship Id="rId185" Type="http://schemas.openxmlformats.org/officeDocument/2006/relationships/image" Target="../media/image1651.png"/><Relationship Id="rId350" Type="http://schemas.openxmlformats.org/officeDocument/2006/relationships/image" Target="../media/image1733.png"/><Relationship Id="rId406" Type="http://schemas.openxmlformats.org/officeDocument/2006/relationships/image" Target="../media/image1760.png"/><Relationship Id="rId9" Type="http://schemas.openxmlformats.org/officeDocument/2006/relationships/customXml" Target="../ink/ink1588.xml"/><Relationship Id="rId210" Type="http://schemas.openxmlformats.org/officeDocument/2006/relationships/image" Target="../media/image1663.png"/><Relationship Id="rId392" Type="http://schemas.openxmlformats.org/officeDocument/2006/relationships/image" Target="../media/image1753.png"/><Relationship Id="rId448" Type="http://schemas.openxmlformats.org/officeDocument/2006/relationships/image" Target="../media/image1781.png"/><Relationship Id="rId252" Type="http://schemas.openxmlformats.org/officeDocument/2006/relationships/image" Target="../media/image1684.png"/><Relationship Id="rId294" Type="http://schemas.openxmlformats.org/officeDocument/2006/relationships/image" Target="../media/image1705.png"/><Relationship Id="rId308" Type="http://schemas.openxmlformats.org/officeDocument/2006/relationships/image" Target="../media/image1712.png"/><Relationship Id="rId47" Type="http://schemas.openxmlformats.org/officeDocument/2006/relationships/customXml" Target="../ink/ink1607.xml"/><Relationship Id="rId89" Type="http://schemas.openxmlformats.org/officeDocument/2006/relationships/customXml" Target="../ink/ink1628.xml"/><Relationship Id="rId112" Type="http://schemas.openxmlformats.org/officeDocument/2006/relationships/image" Target="../media/image1615.png"/><Relationship Id="rId154" Type="http://schemas.openxmlformats.org/officeDocument/2006/relationships/customXml" Target="../ink/ink1661.xml"/><Relationship Id="rId361" Type="http://schemas.openxmlformats.org/officeDocument/2006/relationships/customXml" Target="../ink/ink1765.xml"/><Relationship Id="rId196" Type="http://schemas.openxmlformats.org/officeDocument/2006/relationships/customXml" Target="../ink/ink1682.xml"/><Relationship Id="rId417" Type="http://schemas.openxmlformats.org/officeDocument/2006/relationships/customXml" Target="../ink/ink1794.xml"/><Relationship Id="rId16" Type="http://schemas.openxmlformats.org/officeDocument/2006/relationships/image" Target="../media/image1567.png"/><Relationship Id="rId221" Type="http://schemas.openxmlformats.org/officeDocument/2006/relationships/customXml" Target="../ink/ink1695.xml"/><Relationship Id="rId263" Type="http://schemas.openxmlformats.org/officeDocument/2006/relationships/customXml" Target="../ink/ink1716.xml"/><Relationship Id="rId319" Type="http://schemas.openxmlformats.org/officeDocument/2006/relationships/customXml" Target="../ink/ink1744.xml"/><Relationship Id="rId58" Type="http://schemas.openxmlformats.org/officeDocument/2006/relationships/image" Target="../media/image1588.png"/><Relationship Id="rId123" Type="http://schemas.openxmlformats.org/officeDocument/2006/relationships/customXml" Target="../ink/ink1645.xml"/><Relationship Id="rId330" Type="http://schemas.openxmlformats.org/officeDocument/2006/relationships/image" Target="../media/image1723.png"/><Relationship Id="rId165" Type="http://schemas.openxmlformats.org/officeDocument/2006/relationships/image" Target="../media/image1641.png"/><Relationship Id="rId372" Type="http://schemas.openxmlformats.org/officeDocument/2006/relationships/customXml" Target="../ink/ink1771.xml"/><Relationship Id="rId428" Type="http://schemas.openxmlformats.org/officeDocument/2006/relationships/image" Target="../media/image1771.png"/><Relationship Id="rId232" Type="http://schemas.openxmlformats.org/officeDocument/2006/relationships/image" Target="../media/image1674.png"/><Relationship Id="rId274" Type="http://schemas.openxmlformats.org/officeDocument/2006/relationships/image" Target="../media/image1695.png"/><Relationship Id="rId27" Type="http://schemas.openxmlformats.org/officeDocument/2006/relationships/customXml" Target="../ink/ink1597.xml"/><Relationship Id="rId69" Type="http://schemas.openxmlformats.org/officeDocument/2006/relationships/customXml" Target="../ink/ink1618.xml"/><Relationship Id="rId134" Type="http://schemas.openxmlformats.org/officeDocument/2006/relationships/customXml" Target="../ink/ink1651.xml"/><Relationship Id="rId80" Type="http://schemas.openxmlformats.org/officeDocument/2006/relationships/image" Target="../media/image1599.png"/><Relationship Id="rId176" Type="http://schemas.openxmlformats.org/officeDocument/2006/relationships/customXml" Target="../ink/ink1672.xml"/><Relationship Id="rId341" Type="http://schemas.openxmlformats.org/officeDocument/2006/relationships/customXml" Target="../ink/ink1755.xml"/><Relationship Id="rId383" Type="http://schemas.openxmlformats.org/officeDocument/2006/relationships/image" Target="../media/image1749.png"/><Relationship Id="rId439" Type="http://schemas.openxmlformats.org/officeDocument/2006/relationships/customXml" Target="../ink/ink1805.xml"/><Relationship Id="rId201" Type="http://schemas.openxmlformats.org/officeDocument/2006/relationships/image" Target="../media/image1659.png"/><Relationship Id="rId243" Type="http://schemas.openxmlformats.org/officeDocument/2006/relationships/customXml" Target="../ink/ink1706.xml"/><Relationship Id="rId285" Type="http://schemas.openxmlformats.org/officeDocument/2006/relationships/customXml" Target="../ink/ink1727.xml"/><Relationship Id="rId450" Type="http://schemas.openxmlformats.org/officeDocument/2006/relationships/image" Target="../media/image1782.png"/><Relationship Id="rId38" Type="http://schemas.openxmlformats.org/officeDocument/2006/relationships/image" Target="../media/image1578.png"/><Relationship Id="rId103" Type="http://schemas.openxmlformats.org/officeDocument/2006/relationships/customXml" Target="../ink/ink1635.xml"/><Relationship Id="rId310" Type="http://schemas.openxmlformats.org/officeDocument/2006/relationships/image" Target="../media/image1713.png"/><Relationship Id="rId91" Type="http://schemas.openxmlformats.org/officeDocument/2006/relationships/customXml" Target="../ink/ink1629.xml"/><Relationship Id="rId145" Type="http://schemas.openxmlformats.org/officeDocument/2006/relationships/image" Target="../media/image1631.png"/><Relationship Id="rId187" Type="http://schemas.openxmlformats.org/officeDocument/2006/relationships/image" Target="../media/image1652.png"/><Relationship Id="rId352" Type="http://schemas.openxmlformats.org/officeDocument/2006/relationships/image" Target="../media/image1734.png"/><Relationship Id="rId394" Type="http://schemas.openxmlformats.org/officeDocument/2006/relationships/image" Target="../media/image1754.png"/><Relationship Id="rId408" Type="http://schemas.openxmlformats.org/officeDocument/2006/relationships/image" Target="../media/image1761.png"/><Relationship Id="rId212" Type="http://schemas.openxmlformats.org/officeDocument/2006/relationships/image" Target="../media/image1664.png"/><Relationship Id="rId254" Type="http://schemas.openxmlformats.org/officeDocument/2006/relationships/image" Target="../media/image1685.png"/><Relationship Id="rId49" Type="http://schemas.openxmlformats.org/officeDocument/2006/relationships/customXml" Target="../ink/ink1608.xml"/><Relationship Id="rId114" Type="http://schemas.openxmlformats.org/officeDocument/2006/relationships/image" Target="../media/image1616.png"/><Relationship Id="rId296" Type="http://schemas.openxmlformats.org/officeDocument/2006/relationships/image" Target="../media/image1706.png"/><Relationship Id="rId60" Type="http://schemas.openxmlformats.org/officeDocument/2006/relationships/image" Target="../media/image1589.png"/><Relationship Id="rId156" Type="http://schemas.openxmlformats.org/officeDocument/2006/relationships/customXml" Target="../ink/ink1662.xml"/><Relationship Id="rId198" Type="http://schemas.openxmlformats.org/officeDocument/2006/relationships/customXml" Target="../ink/ink1683.xml"/><Relationship Id="rId321" Type="http://schemas.openxmlformats.org/officeDocument/2006/relationships/customXml" Target="../ink/ink1745.xml"/><Relationship Id="rId363" Type="http://schemas.openxmlformats.org/officeDocument/2006/relationships/image" Target="../media/image1739.png"/><Relationship Id="rId419" Type="http://schemas.openxmlformats.org/officeDocument/2006/relationships/customXml" Target="../ink/ink1795.xml"/><Relationship Id="rId223" Type="http://schemas.openxmlformats.org/officeDocument/2006/relationships/customXml" Target="../ink/ink1696.xml"/><Relationship Id="rId430" Type="http://schemas.openxmlformats.org/officeDocument/2006/relationships/image" Target="../media/image1772.png"/><Relationship Id="rId18" Type="http://schemas.openxmlformats.org/officeDocument/2006/relationships/image" Target="../media/image1568.png"/><Relationship Id="rId265" Type="http://schemas.openxmlformats.org/officeDocument/2006/relationships/customXml" Target="../ink/ink1717.xml"/><Relationship Id="rId125" Type="http://schemas.openxmlformats.org/officeDocument/2006/relationships/customXml" Target="../ink/ink1646.xml"/><Relationship Id="rId167" Type="http://schemas.openxmlformats.org/officeDocument/2006/relationships/image" Target="../media/image1642.png"/><Relationship Id="rId332" Type="http://schemas.openxmlformats.org/officeDocument/2006/relationships/image" Target="../media/image1724.png"/><Relationship Id="rId374" Type="http://schemas.openxmlformats.org/officeDocument/2006/relationships/customXml" Target="../ink/ink1772.xml"/><Relationship Id="rId71" Type="http://schemas.openxmlformats.org/officeDocument/2006/relationships/customXml" Target="../ink/ink1619.xml"/><Relationship Id="rId92" Type="http://schemas.openxmlformats.org/officeDocument/2006/relationships/image" Target="../media/image1605.png"/><Relationship Id="rId213" Type="http://schemas.openxmlformats.org/officeDocument/2006/relationships/customXml" Target="../ink/ink1691.xml"/><Relationship Id="rId234" Type="http://schemas.openxmlformats.org/officeDocument/2006/relationships/image" Target="../media/image1675.png"/><Relationship Id="rId420" Type="http://schemas.openxmlformats.org/officeDocument/2006/relationships/image" Target="../media/image1767.png"/><Relationship Id="rId2" Type="http://schemas.openxmlformats.org/officeDocument/2006/relationships/notesSlide" Target="../notesSlides/notesSlide7.xml"/><Relationship Id="rId29" Type="http://schemas.openxmlformats.org/officeDocument/2006/relationships/customXml" Target="../ink/ink1598.xml"/><Relationship Id="rId255" Type="http://schemas.openxmlformats.org/officeDocument/2006/relationships/customXml" Target="../ink/ink1712.xml"/><Relationship Id="rId276" Type="http://schemas.openxmlformats.org/officeDocument/2006/relationships/image" Target="../media/image1696.png"/><Relationship Id="rId297" Type="http://schemas.openxmlformats.org/officeDocument/2006/relationships/customXml" Target="../ink/ink1733.xml"/><Relationship Id="rId441" Type="http://schemas.openxmlformats.org/officeDocument/2006/relationships/customXml" Target="../ink/ink1806.xml"/><Relationship Id="rId40" Type="http://schemas.openxmlformats.org/officeDocument/2006/relationships/image" Target="../media/image1579.png"/><Relationship Id="rId115" Type="http://schemas.openxmlformats.org/officeDocument/2006/relationships/customXml" Target="../ink/ink1641.xml"/><Relationship Id="rId136" Type="http://schemas.openxmlformats.org/officeDocument/2006/relationships/customXml" Target="../ink/ink1652.xml"/><Relationship Id="rId157" Type="http://schemas.openxmlformats.org/officeDocument/2006/relationships/image" Target="../media/image1637.png"/><Relationship Id="rId178" Type="http://schemas.openxmlformats.org/officeDocument/2006/relationships/customXml" Target="../ink/ink1673.xml"/><Relationship Id="rId301" Type="http://schemas.openxmlformats.org/officeDocument/2006/relationships/customXml" Target="../ink/ink1735.xml"/><Relationship Id="rId322" Type="http://schemas.openxmlformats.org/officeDocument/2006/relationships/image" Target="../media/image1719.png"/><Relationship Id="rId343" Type="http://schemas.openxmlformats.org/officeDocument/2006/relationships/customXml" Target="../ink/ink1756.xml"/><Relationship Id="rId364" Type="http://schemas.openxmlformats.org/officeDocument/2006/relationships/customXml" Target="../ink/ink1767.xml"/><Relationship Id="rId61" Type="http://schemas.openxmlformats.org/officeDocument/2006/relationships/customXml" Target="../ink/ink1614.xml"/><Relationship Id="rId82" Type="http://schemas.openxmlformats.org/officeDocument/2006/relationships/image" Target="../media/image1600.png"/><Relationship Id="rId199" Type="http://schemas.openxmlformats.org/officeDocument/2006/relationships/image" Target="../media/image1658.png"/><Relationship Id="rId203" Type="http://schemas.openxmlformats.org/officeDocument/2006/relationships/customXml" Target="../ink/ink1686.xml"/><Relationship Id="rId385" Type="http://schemas.openxmlformats.org/officeDocument/2006/relationships/image" Target="../media/image1750.png"/><Relationship Id="rId19" Type="http://schemas.openxmlformats.org/officeDocument/2006/relationships/customXml" Target="../ink/ink1593.xml"/><Relationship Id="rId224" Type="http://schemas.openxmlformats.org/officeDocument/2006/relationships/image" Target="../media/image1670.png"/><Relationship Id="rId245" Type="http://schemas.openxmlformats.org/officeDocument/2006/relationships/customXml" Target="../ink/ink1707.xml"/><Relationship Id="rId266" Type="http://schemas.openxmlformats.org/officeDocument/2006/relationships/image" Target="../media/image1691.png"/><Relationship Id="rId287" Type="http://schemas.openxmlformats.org/officeDocument/2006/relationships/customXml" Target="../ink/ink1728.xml"/><Relationship Id="rId410" Type="http://schemas.openxmlformats.org/officeDocument/2006/relationships/image" Target="../media/image1762.png"/><Relationship Id="rId431" Type="http://schemas.openxmlformats.org/officeDocument/2006/relationships/customXml" Target="../ink/ink1801.xml"/><Relationship Id="rId452" Type="http://schemas.openxmlformats.org/officeDocument/2006/relationships/image" Target="../media/image1783.png"/><Relationship Id="rId30" Type="http://schemas.openxmlformats.org/officeDocument/2006/relationships/image" Target="../media/image1574.png"/><Relationship Id="rId105" Type="http://schemas.openxmlformats.org/officeDocument/2006/relationships/customXml" Target="../ink/ink1636.xml"/><Relationship Id="rId126" Type="http://schemas.openxmlformats.org/officeDocument/2006/relationships/image" Target="../media/image1622.png"/><Relationship Id="rId147" Type="http://schemas.openxmlformats.org/officeDocument/2006/relationships/image" Target="../media/image1632.png"/><Relationship Id="rId168" Type="http://schemas.openxmlformats.org/officeDocument/2006/relationships/customXml" Target="../ink/ink1668.xml"/><Relationship Id="rId312" Type="http://schemas.openxmlformats.org/officeDocument/2006/relationships/image" Target="../media/image1714.png"/><Relationship Id="rId333" Type="http://schemas.openxmlformats.org/officeDocument/2006/relationships/customXml" Target="../ink/ink1751.xml"/><Relationship Id="rId354" Type="http://schemas.openxmlformats.org/officeDocument/2006/relationships/image" Target="../media/image1735.png"/><Relationship Id="rId51" Type="http://schemas.openxmlformats.org/officeDocument/2006/relationships/customXml" Target="../ink/ink1609.xml"/><Relationship Id="rId72" Type="http://schemas.openxmlformats.org/officeDocument/2006/relationships/image" Target="../media/image1595.png"/><Relationship Id="rId93" Type="http://schemas.openxmlformats.org/officeDocument/2006/relationships/customXml" Target="../ink/ink1630.xml"/><Relationship Id="rId189" Type="http://schemas.openxmlformats.org/officeDocument/2006/relationships/image" Target="../media/image1653.png"/><Relationship Id="rId375" Type="http://schemas.openxmlformats.org/officeDocument/2006/relationships/image" Target="../media/image1745.png"/><Relationship Id="rId396" Type="http://schemas.openxmlformats.org/officeDocument/2006/relationships/image" Target="../media/image1755.png"/><Relationship Id="rId3" Type="http://schemas.openxmlformats.org/officeDocument/2006/relationships/customXml" Target="../ink/ink1585.xml"/><Relationship Id="rId214" Type="http://schemas.openxmlformats.org/officeDocument/2006/relationships/image" Target="../media/image1665.png"/><Relationship Id="rId235" Type="http://schemas.openxmlformats.org/officeDocument/2006/relationships/customXml" Target="../ink/ink1702.xml"/><Relationship Id="rId256" Type="http://schemas.openxmlformats.org/officeDocument/2006/relationships/image" Target="../media/image1686.png"/><Relationship Id="rId277" Type="http://schemas.openxmlformats.org/officeDocument/2006/relationships/customXml" Target="../ink/ink1723.xml"/><Relationship Id="rId298" Type="http://schemas.openxmlformats.org/officeDocument/2006/relationships/image" Target="../media/image1707.png"/><Relationship Id="rId400" Type="http://schemas.openxmlformats.org/officeDocument/2006/relationships/image" Target="../media/image1757.png"/><Relationship Id="rId421" Type="http://schemas.openxmlformats.org/officeDocument/2006/relationships/customXml" Target="../ink/ink1796.xml"/><Relationship Id="rId442" Type="http://schemas.openxmlformats.org/officeDocument/2006/relationships/image" Target="../media/image1778.png"/><Relationship Id="rId116" Type="http://schemas.openxmlformats.org/officeDocument/2006/relationships/image" Target="../media/image1617.png"/><Relationship Id="rId137" Type="http://schemas.openxmlformats.org/officeDocument/2006/relationships/image" Target="../media/image1627.png"/><Relationship Id="rId158" Type="http://schemas.openxmlformats.org/officeDocument/2006/relationships/customXml" Target="../ink/ink1663.xml"/><Relationship Id="rId302" Type="http://schemas.openxmlformats.org/officeDocument/2006/relationships/image" Target="../media/image1709.png"/><Relationship Id="rId323" Type="http://schemas.openxmlformats.org/officeDocument/2006/relationships/customXml" Target="../ink/ink1746.xml"/><Relationship Id="rId344" Type="http://schemas.openxmlformats.org/officeDocument/2006/relationships/image" Target="../media/image1730.png"/><Relationship Id="rId20" Type="http://schemas.openxmlformats.org/officeDocument/2006/relationships/image" Target="../media/image1569.png"/><Relationship Id="rId41" Type="http://schemas.openxmlformats.org/officeDocument/2006/relationships/customXml" Target="../ink/ink1604.xml"/><Relationship Id="rId62" Type="http://schemas.openxmlformats.org/officeDocument/2006/relationships/image" Target="../media/image1590.png"/><Relationship Id="rId83" Type="http://schemas.openxmlformats.org/officeDocument/2006/relationships/customXml" Target="../ink/ink1625.xml"/><Relationship Id="rId179" Type="http://schemas.openxmlformats.org/officeDocument/2006/relationships/image" Target="../media/image1648.png"/><Relationship Id="rId365" Type="http://schemas.openxmlformats.org/officeDocument/2006/relationships/image" Target="../media/image1740.png"/><Relationship Id="rId386" Type="http://schemas.openxmlformats.org/officeDocument/2006/relationships/customXml" Target="../ink/ink1778.xml"/><Relationship Id="rId190" Type="http://schemas.openxmlformats.org/officeDocument/2006/relationships/customXml" Target="../ink/ink1679.xml"/><Relationship Id="rId204" Type="http://schemas.openxmlformats.org/officeDocument/2006/relationships/image" Target="../media/image1660.png"/><Relationship Id="rId225" Type="http://schemas.openxmlformats.org/officeDocument/2006/relationships/customXml" Target="../ink/ink1697.xml"/><Relationship Id="rId246" Type="http://schemas.openxmlformats.org/officeDocument/2006/relationships/image" Target="../media/image1681.png"/><Relationship Id="rId267" Type="http://schemas.openxmlformats.org/officeDocument/2006/relationships/customXml" Target="../ink/ink1718.xml"/><Relationship Id="rId288" Type="http://schemas.openxmlformats.org/officeDocument/2006/relationships/image" Target="../media/image1702.png"/><Relationship Id="rId411" Type="http://schemas.openxmlformats.org/officeDocument/2006/relationships/customXml" Target="../ink/ink1791.xml"/><Relationship Id="rId432" Type="http://schemas.openxmlformats.org/officeDocument/2006/relationships/image" Target="../media/image1773.png"/><Relationship Id="rId453" Type="http://schemas.openxmlformats.org/officeDocument/2006/relationships/customXml" Target="../ink/ink1812.xml"/><Relationship Id="rId106" Type="http://schemas.openxmlformats.org/officeDocument/2006/relationships/image" Target="../media/image1612.png"/><Relationship Id="rId127" Type="http://schemas.openxmlformats.org/officeDocument/2006/relationships/customXml" Target="../ink/ink1647.xml"/><Relationship Id="rId313" Type="http://schemas.openxmlformats.org/officeDocument/2006/relationships/customXml" Target="../ink/ink1741.xml"/><Relationship Id="rId10" Type="http://schemas.openxmlformats.org/officeDocument/2006/relationships/image" Target="../media/image1564.png"/><Relationship Id="rId31" Type="http://schemas.openxmlformats.org/officeDocument/2006/relationships/customXml" Target="../ink/ink1599.xml"/><Relationship Id="rId52" Type="http://schemas.openxmlformats.org/officeDocument/2006/relationships/image" Target="../media/image1585.png"/><Relationship Id="rId73" Type="http://schemas.openxmlformats.org/officeDocument/2006/relationships/customXml" Target="../ink/ink1620.xml"/><Relationship Id="rId94" Type="http://schemas.openxmlformats.org/officeDocument/2006/relationships/image" Target="../media/image1606.png"/><Relationship Id="rId148" Type="http://schemas.openxmlformats.org/officeDocument/2006/relationships/customXml" Target="../ink/ink1658.xml"/><Relationship Id="rId169" Type="http://schemas.openxmlformats.org/officeDocument/2006/relationships/image" Target="../media/image1643.png"/><Relationship Id="rId334" Type="http://schemas.openxmlformats.org/officeDocument/2006/relationships/image" Target="../media/image1725.png"/><Relationship Id="rId355" Type="http://schemas.openxmlformats.org/officeDocument/2006/relationships/customXml" Target="../ink/ink1762.xml"/><Relationship Id="rId376" Type="http://schemas.openxmlformats.org/officeDocument/2006/relationships/customXml" Target="../ink/ink1773.xml"/><Relationship Id="rId397" Type="http://schemas.openxmlformats.org/officeDocument/2006/relationships/customXml" Target="../ink/ink1784.xml"/><Relationship Id="rId4" Type="http://schemas.openxmlformats.org/officeDocument/2006/relationships/image" Target="../media/image1561.png"/><Relationship Id="rId180" Type="http://schemas.openxmlformats.org/officeDocument/2006/relationships/customXml" Target="../ink/ink1674.xml"/><Relationship Id="rId215" Type="http://schemas.openxmlformats.org/officeDocument/2006/relationships/customXml" Target="../ink/ink1692.xml"/><Relationship Id="rId236" Type="http://schemas.openxmlformats.org/officeDocument/2006/relationships/image" Target="../media/image1676.png"/><Relationship Id="rId257" Type="http://schemas.openxmlformats.org/officeDocument/2006/relationships/customXml" Target="../ink/ink1713.xml"/><Relationship Id="rId278" Type="http://schemas.openxmlformats.org/officeDocument/2006/relationships/image" Target="../media/image1697.png"/><Relationship Id="rId401" Type="http://schemas.openxmlformats.org/officeDocument/2006/relationships/customXml" Target="../ink/ink1786.xml"/><Relationship Id="rId422" Type="http://schemas.openxmlformats.org/officeDocument/2006/relationships/image" Target="../media/image1768.png"/><Relationship Id="rId443" Type="http://schemas.openxmlformats.org/officeDocument/2006/relationships/customXml" Target="../ink/ink1807.xml"/><Relationship Id="rId303" Type="http://schemas.openxmlformats.org/officeDocument/2006/relationships/customXml" Target="../ink/ink1736.xml"/><Relationship Id="rId42" Type="http://schemas.openxmlformats.org/officeDocument/2006/relationships/image" Target="../media/image1580.png"/><Relationship Id="rId84" Type="http://schemas.openxmlformats.org/officeDocument/2006/relationships/image" Target="../media/image1601.png"/><Relationship Id="rId138" Type="http://schemas.openxmlformats.org/officeDocument/2006/relationships/customXml" Target="../ink/ink1653.xml"/><Relationship Id="rId345" Type="http://schemas.openxmlformats.org/officeDocument/2006/relationships/customXml" Target="../ink/ink1757.xml"/><Relationship Id="rId387" Type="http://schemas.openxmlformats.org/officeDocument/2006/relationships/image" Target="../media/image1751.png"/><Relationship Id="rId191" Type="http://schemas.openxmlformats.org/officeDocument/2006/relationships/image" Target="../media/image1654.png"/><Relationship Id="rId205" Type="http://schemas.openxmlformats.org/officeDocument/2006/relationships/customXml" Target="../ink/ink1687.xml"/><Relationship Id="rId247" Type="http://schemas.openxmlformats.org/officeDocument/2006/relationships/customXml" Target="../ink/ink1708.xml"/><Relationship Id="rId412" Type="http://schemas.openxmlformats.org/officeDocument/2006/relationships/image" Target="../media/image1763.png"/><Relationship Id="rId107" Type="http://schemas.openxmlformats.org/officeDocument/2006/relationships/customXml" Target="../ink/ink1637.xml"/><Relationship Id="rId289" Type="http://schemas.openxmlformats.org/officeDocument/2006/relationships/customXml" Target="../ink/ink1729.xml"/><Relationship Id="rId454" Type="http://schemas.openxmlformats.org/officeDocument/2006/relationships/image" Target="../media/image1784.png"/><Relationship Id="rId11" Type="http://schemas.openxmlformats.org/officeDocument/2006/relationships/customXml" Target="../ink/ink1589.xml"/><Relationship Id="rId53" Type="http://schemas.openxmlformats.org/officeDocument/2006/relationships/customXml" Target="../ink/ink1610.xml"/><Relationship Id="rId149" Type="http://schemas.openxmlformats.org/officeDocument/2006/relationships/image" Target="../media/image1633.png"/><Relationship Id="rId314" Type="http://schemas.openxmlformats.org/officeDocument/2006/relationships/image" Target="../media/image1715.png"/><Relationship Id="rId356" Type="http://schemas.openxmlformats.org/officeDocument/2006/relationships/image" Target="../media/image1736.png"/><Relationship Id="rId398" Type="http://schemas.openxmlformats.org/officeDocument/2006/relationships/image" Target="../media/image1756.png"/><Relationship Id="rId95" Type="http://schemas.openxmlformats.org/officeDocument/2006/relationships/customXml" Target="../ink/ink1631.xml"/><Relationship Id="rId160" Type="http://schemas.openxmlformats.org/officeDocument/2006/relationships/customXml" Target="../ink/ink1664.xml"/><Relationship Id="rId216" Type="http://schemas.openxmlformats.org/officeDocument/2006/relationships/image" Target="../media/image1666.png"/><Relationship Id="rId423" Type="http://schemas.openxmlformats.org/officeDocument/2006/relationships/customXml" Target="../ink/ink1797.xml"/><Relationship Id="rId258" Type="http://schemas.openxmlformats.org/officeDocument/2006/relationships/image" Target="../media/image1687.png"/><Relationship Id="rId22" Type="http://schemas.openxmlformats.org/officeDocument/2006/relationships/image" Target="../media/image1570.png"/><Relationship Id="rId64" Type="http://schemas.openxmlformats.org/officeDocument/2006/relationships/image" Target="../media/image1591.png"/><Relationship Id="rId118" Type="http://schemas.openxmlformats.org/officeDocument/2006/relationships/image" Target="../media/image1618.png"/><Relationship Id="rId325" Type="http://schemas.openxmlformats.org/officeDocument/2006/relationships/customXml" Target="../ink/ink1747.xml"/><Relationship Id="rId367" Type="http://schemas.openxmlformats.org/officeDocument/2006/relationships/image" Target="../media/image1741.png"/><Relationship Id="rId171" Type="http://schemas.openxmlformats.org/officeDocument/2006/relationships/image" Target="../media/image1644.png"/><Relationship Id="rId227" Type="http://schemas.openxmlformats.org/officeDocument/2006/relationships/customXml" Target="../ink/ink1698.xml"/><Relationship Id="rId269" Type="http://schemas.openxmlformats.org/officeDocument/2006/relationships/customXml" Target="../ink/ink1719.xml"/><Relationship Id="rId434" Type="http://schemas.openxmlformats.org/officeDocument/2006/relationships/image" Target="../media/image1774.png"/><Relationship Id="rId33" Type="http://schemas.openxmlformats.org/officeDocument/2006/relationships/customXml" Target="../ink/ink1600.xml"/><Relationship Id="rId129" Type="http://schemas.openxmlformats.org/officeDocument/2006/relationships/customXml" Target="../ink/ink1648.xml"/><Relationship Id="rId280" Type="http://schemas.openxmlformats.org/officeDocument/2006/relationships/image" Target="../media/image1698.png"/><Relationship Id="rId336" Type="http://schemas.openxmlformats.org/officeDocument/2006/relationships/image" Target="../media/image1726.png"/><Relationship Id="rId75" Type="http://schemas.openxmlformats.org/officeDocument/2006/relationships/customXml" Target="../ink/ink1621.xml"/><Relationship Id="rId140" Type="http://schemas.openxmlformats.org/officeDocument/2006/relationships/customXml" Target="../ink/ink1654.xml"/><Relationship Id="rId182" Type="http://schemas.openxmlformats.org/officeDocument/2006/relationships/customXml" Target="../ink/ink1675.xml"/><Relationship Id="rId378" Type="http://schemas.openxmlformats.org/officeDocument/2006/relationships/customXml" Target="../ink/ink1774.xml"/><Relationship Id="rId403" Type="http://schemas.openxmlformats.org/officeDocument/2006/relationships/customXml" Target="../ink/ink1787.xml"/><Relationship Id="rId6" Type="http://schemas.openxmlformats.org/officeDocument/2006/relationships/image" Target="../media/image1562.png"/><Relationship Id="rId238" Type="http://schemas.openxmlformats.org/officeDocument/2006/relationships/image" Target="../media/image1677.png"/><Relationship Id="rId445" Type="http://schemas.openxmlformats.org/officeDocument/2006/relationships/customXml" Target="../ink/ink1808.xml"/><Relationship Id="rId291" Type="http://schemas.openxmlformats.org/officeDocument/2006/relationships/customXml" Target="../ink/ink1730.xml"/><Relationship Id="rId305" Type="http://schemas.openxmlformats.org/officeDocument/2006/relationships/customXml" Target="../ink/ink1737.xml"/><Relationship Id="rId347" Type="http://schemas.openxmlformats.org/officeDocument/2006/relationships/customXml" Target="../ink/ink1758.xml"/><Relationship Id="rId44" Type="http://schemas.openxmlformats.org/officeDocument/2006/relationships/image" Target="../media/image1581.png"/><Relationship Id="rId86" Type="http://schemas.openxmlformats.org/officeDocument/2006/relationships/image" Target="../media/image1602.png"/><Relationship Id="rId151" Type="http://schemas.openxmlformats.org/officeDocument/2006/relationships/image" Target="../media/image1634.png"/><Relationship Id="rId389" Type="http://schemas.openxmlformats.org/officeDocument/2006/relationships/customXml" Target="../ink/ink1780.xml"/><Relationship Id="rId193" Type="http://schemas.openxmlformats.org/officeDocument/2006/relationships/image" Target="../media/image1655.png"/><Relationship Id="rId207" Type="http://schemas.openxmlformats.org/officeDocument/2006/relationships/customXml" Target="../ink/ink1688.xml"/><Relationship Id="rId249" Type="http://schemas.openxmlformats.org/officeDocument/2006/relationships/customXml" Target="../ink/ink1709.xml"/><Relationship Id="rId414" Type="http://schemas.openxmlformats.org/officeDocument/2006/relationships/image" Target="../media/image1764.png"/><Relationship Id="rId13" Type="http://schemas.openxmlformats.org/officeDocument/2006/relationships/customXml" Target="../ink/ink1590.xml"/><Relationship Id="rId109" Type="http://schemas.openxmlformats.org/officeDocument/2006/relationships/customXml" Target="../ink/ink1638.xml"/><Relationship Id="rId260" Type="http://schemas.openxmlformats.org/officeDocument/2006/relationships/image" Target="../media/image1688.png"/><Relationship Id="rId316" Type="http://schemas.openxmlformats.org/officeDocument/2006/relationships/image" Target="../media/image1716.png"/><Relationship Id="rId55" Type="http://schemas.openxmlformats.org/officeDocument/2006/relationships/customXml" Target="../ink/ink1611.xml"/><Relationship Id="rId97" Type="http://schemas.openxmlformats.org/officeDocument/2006/relationships/customXml" Target="../ink/ink1632.xml"/><Relationship Id="rId120" Type="http://schemas.openxmlformats.org/officeDocument/2006/relationships/image" Target="../media/image1619.png"/><Relationship Id="rId358" Type="http://schemas.openxmlformats.org/officeDocument/2006/relationships/image" Target="../media/image1737.png"/><Relationship Id="rId162" Type="http://schemas.openxmlformats.org/officeDocument/2006/relationships/customXml" Target="../ink/ink1665.xml"/><Relationship Id="rId218" Type="http://schemas.openxmlformats.org/officeDocument/2006/relationships/image" Target="../media/image1667.png"/><Relationship Id="rId425" Type="http://schemas.openxmlformats.org/officeDocument/2006/relationships/customXml" Target="../ink/ink1798.xml"/><Relationship Id="rId271" Type="http://schemas.openxmlformats.org/officeDocument/2006/relationships/customXml" Target="../ink/ink1720.xml"/><Relationship Id="rId24" Type="http://schemas.openxmlformats.org/officeDocument/2006/relationships/image" Target="../media/image1571.png"/><Relationship Id="rId66" Type="http://schemas.openxmlformats.org/officeDocument/2006/relationships/image" Target="../media/image1592.png"/><Relationship Id="rId131" Type="http://schemas.openxmlformats.org/officeDocument/2006/relationships/customXml" Target="../ink/ink1649.xml"/><Relationship Id="rId327" Type="http://schemas.openxmlformats.org/officeDocument/2006/relationships/customXml" Target="../ink/ink1748.xml"/><Relationship Id="rId369" Type="http://schemas.openxmlformats.org/officeDocument/2006/relationships/image" Target="../media/image1742.png"/><Relationship Id="rId173" Type="http://schemas.openxmlformats.org/officeDocument/2006/relationships/image" Target="../media/image1645.png"/><Relationship Id="rId229" Type="http://schemas.openxmlformats.org/officeDocument/2006/relationships/customXml" Target="../ink/ink1699.xml"/><Relationship Id="rId380" Type="http://schemas.openxmlformats.org/officeDocument/2006/relationships/customXml" Target="../ink/ink1775.xml"/><Relationship Id="rId436" Type="http://schemas.openxmlformats.org/officeDocument/2006/relationships/image" Target="../media/image1775.png"/><Relationship Id="rId240" Type="http://schemas.openxmlformats.org/officeDocument/2006/relationships/image" Target="../media/image1678.png"/><Relationship Id="rId35" Type="http://schemas.openxmlformats.org/officeDocument/2006/relationships/customXml" Target="../ink/ink1601.xml"/><Relationship Id="rId77" Type="http://schemas.openxmlformats.org/officeDocument/2006/relationships/customXml" Target="../ink/ink1622.xml"/><Relationship Id="rId100" Type="http://schemas.openxmlformats.org/officeDocument/2006/relationships/image" Target="../media/image1609.png"/><Relationship Id="rId282" Type="http://schemas.openxmlformats.org/officeDocument/2006/relationships/image" Target="../media/image1699.png"/><Relationship Id="rId338" Type="http://schemas.openxmlformats.org/officeDocument/2006/relationships/image" Target="../media/image1727.png"/><Relationship Id="rId8" Type="http://schemas.openxmlformats.org/officeDocument/2006/relationships/image" Target="../media/image1563.png"/><Relationship Id="rId142" Type="http://schemas.openxmlformats.org/officeDocument/2006/relationships/customXml" Target="../ink/ink1655.xml"/><Relationship Id="rId184" Type="http://schemas.openxmlformats.org/officeDocument/2006/relationships/customXml" Target="../ink/ink1676.xml"/><Relationship Id="rId391" Type="http://schemas.openxmlformats.org/officeDocument/2006/relationships/customXml" Target="../ink/ink1781.xml"/><Relationship Id="rId405" Type="http://schemas.openxmlformats.org/officeDocument/2006/relationships/customXml" Target="../ink/ink1788.xml"/><Relationship Id="rId447" Type="http://schemas.openxmlformats.org/officeDocument/2006/relationships/customXml" Target="../ink/ink1809.xml"/><Relationship Id="rId251" Type="http://schemas.openxmlformats.org/officeDocument/2006/relationships/customXml" Target="../ink/ink1710.xml"/><Relationship Id="rId46" Type="http://schemas.openxmlformats.org/officeDocument/2006/relationships/image" Target="../media/image1582.png"/><Relationship Id="rId293" Type="http://schemas.openxmlformats.org/officeDocument/2006/relationships/customXml" Target="../ink/ink1731.xml"/><Relationship Id="rId307" Type="http://schemas.openxmlformats.org/officeDocument/2006/relationships/customXml" Target="../ink/ink1738.xml"/><Relationship Id="rId349" Type="http://schemas.openxmlformats.org/officeDocument/2006/relationships/customXml" Target="../ink/ink1759.xml"/><Relationship Id="rId88" Type="http://schemas.openxmlformats.org/officeDocument/2006/relationships/image" Target="../media/image1603.png"/><Relationship Id="rId111" Type="http://schemas.openxmlformats.org/officeDocument/2006/relationships/customXml" Target="../ink/ink1639.xml"/><Relationship Id="rId153" Type="http://schemas.openxmlformats.org/officeDocument/2006/relationships/image" Target="../media/image1635.png"/><Relationship Id="rId195" Type="http://schemas.openxmlformats.org/officeDocument/2006/relationships/image" Target="../media/image1656.png"/><Relationship Id="rId209" Type="http://schemas.openxmlformats.org/officeDocument/2006/relationships/customXml" Target="../ink/ink1689.xml"/><Relationship Id="rId360" Type="http://schemas.openxmlformats.org/officeDocument/2006/relationships/image" Target="../media/image1738.png"/><Relationship Id="rId416" Type="http://schemas.openxmlformats.org/officeDocument/2006/relationships/image" Target="../media/image1765.png"/><Relationship Id="rId220" Type="http://schemas.openxmlformats.org/officeDocument/2006/relationships/image" Target="../media/image1668.png"/><Relationship Id="rId15" Type="http://schemas.openxmlformats.org/officeDocument/2006/relationships/customXml" Target="../ink/ink1591.xml"/><Relationship Id="rId57" Type="http://schemas.openxmlformats.org/officeDocument/2006/relationships/customXml" Target="../ink/ink1612.xml"/><Relationship Id="rId262" Type="http://schemas.openxmlformats.org/officeDocument/2006/relationships/image" Target="../media/image1689.png"/><Relationship Id="rId318" Type="http://schemas.openxmlformats.org/officeDocument/2006/relationships/image" Target="../media/image1717.png"/><Relationship Id="rId99" Type="http://schemas.openxmlformats.org/officeDocument/2006/relationships/customXml" Target="../ink/ink1633.xml"/><Relationship Id="rId122" Type="http://schemas.openxmlformats.org/officeDocument/2006/relationships/image" Target="../media/image1620.png"/><Relationship Id="rId164" Type="http://schemas.openxmlformats.org/officeDocument/2006/relationships/customXml" Target="../ink/ink1666.xml"/><Relationship Id="rId371" Type="http://schemas.openxmlformats.org/officeDocument/2006/relationships/image" Target="../media/image1743.png"/><Relationship Id="rId427" Type="http://schemas.openxmlformats.org/officeDocument/2006/relationships/customXml" Target="../ink/ink1799.xml"/><Relationship Id="rId26" Type="http://schemas.openxmlformats.org/officeDocument/2006/relationships/image" Target="../media/image1572.png"/><Relationship Id="rId231" Type="http://schemas.openxmlformats.org/officeDocument/2006/relationships/customXml" Target="../ink/ink1700.xml"/><Relationship Id="rId273" Type="http://schemas.openxmlformats.org/officeDocument/2006/relationships/customXml" Target="../ink/ink1721.xml"/><Relationship Id="rId329" Type="http://schemas.openxmlformats.org/officeDocument/2006/relationships/customXml" Target="../ink/ink1749.xml"/><Relationship Id="rId68" Type="http://schemas.openxmlformats.org/officeDocument/2006/relationships/image" Target="../media/image1593.png"/><Relationship Id="rId133" Type="http://schemas.openxmlformats.org/officeDocument/2006/relationships/customXml" Target="../ink/ink1650.xml"/><Relationship Id="rId175" Type="http://schemas.openxmlformats.org/officeDocument/2006/relationships/image" Target="../media/image1646.png"/><Relationship Id="rId340" Type="http://schemas.openxmlformats.org/officeDocument/2006/relationships/image" Target="../media/image1728.png"/><Relationship Id="rId200" Type="http://schemas.openxmlformats.org/officeDocument/2006/relationships/customXml" Target="../ink/ink1684.xml"/><Relationship Id="rId382" Type="http://schemas.openxmlformats.org/officeDocument/2006/relationships/customXml" Target="../ink/ink1776.xml"/><Relationship Id="rId438" Type="http://schemas.openxmlformats.org/officeDocument/2006/relationships/image" Target="../media/image1776.png"/><Relationship Id="rId242" Type="http://schemas.openxmlformats.org/officeDocument/2006/relationships/image" Target="../media/image1679.png"/><Relationship Id="rId284" Type="http://schemas.openxmlformats.org/officeDocument/2006/relationships/image" Target="../media/image1700.png"/><Relationship Id="rId37" Type="http://schemas.openxmlformats.org/officeDocument/2006/relationships/customXml" Target="../ink/ink1602.xml"/><Relationship Id="rId79" Type="http://schemas.openxmlformats.org/officeDocument/2006/relationships/customXml" Target="../ink/ink1623.xml"/><Relationship Id="rId102" Type="http://schemas.openxmlformats.org/officeDocument/2006/relationships/image" Target="../media/image1610.png"/><Relationship Id="rId144" Type="http://schemas.openxmlformats.org/officeDocument/2006/relationships/customXml" Target="../ink/ink1656.xml"/><Relationship Id="rId90" Type="http://schemas.openxmlformats.org/officeDocument/2006/relationships/image" Target="../media/image1604.png"/><Relationship Id="rId186" Type="http://schemas.openxmlformats.org/officeDocument/2006/relationships/customXml" Target="../ink/ink1677.xml"/><Relationship Id="rId351" Type="http://schemas.openxmlformats.org/officeDocument/2006/relationships/customXml" Target="../ink/ink1760.xml"/><Relationship Id="rId393" Type="http://schemas.openxmlformats.org/officeDocument/2006/relationships/customXml" Target="../ink/ink1782.xml"/><Relationship Id="rId407" Type="http://schemas.openxmlformats.org/officeDocument/2006/relationships/customXml" Target="../ink/ink1789.xml"/><Relationship Id="rId449" Type="http://schemas.openxmlformats.org/officeDocument/2006/relationships/customXml" Target="../ink/ink1810.xml"/><Relationship Id="rId211" Type="http://schemas.openxmlformats.org/officeDocument/2006/relationships/customXml" Target="../ink/ink1690.xml"/><Relationship Id="rId253" Type="http://schemas.openxmlformats.org/officeDocument/2006/relationships/customXml" Target="../ink/ink1711.xml"/><Relationship Id="rId295" Type="http://schemas.openxmlformats.org/officeDocument/2006/relationships/customXml" Target="../ink/ink1732.xml"/><Relationship Id="rId309" Type="http://schemas.openxmlformats.org/officeDocument/2006/relationships/customXml" Target="../ink/ink1739.xml"/><Relationship Id="rId48" Type="http://schemas.openxmlformats.org/officeDocument/2006/relationships/image" Target="../media/image1583.png"/><Relationship Id="rId113" Type="http://schemas.openxmlformats.org/officeDocument/2006/relationships/customXml" Target="../ink/ink1640.xml"/><Relationship Id="rId320" Type="http://schemas.openxmlformats.org/officeDocument/2006/relationships/image" Target="../media/image1718.png"/><Relationship Id="rId155" Type="http://schemas.openxmlformats.org/officeDocument/2006/relationships/image" Target="../media/image1636.png"/><Relationship Id="rId197" Type="http://schemas.openxmlformats.org/officeDocument/2006/relationships/image" Target="../media/image1657.png"/><Relationship Id="rId362" Type="http://schemas.openxmlformats.org/officeDocument/2006/relationships/customXml" Target="../ink/ink1766.xml"/><Relationship Id="rId418" Type="http://schemas.openxmlformats.org/officeDocument/2006/relationships/image" Target="../media/image1766.png"/><Relationship Id="rId222" Type="http://schemas.openxmlformats.org/officeDocument/2006/relationships/image" Target="../media/image1669.png"/><Relationship Id="rId264" Type="http://schemas.openxmlformats.org/officeDocument/2006/relationships/image" Target="../media/image1690.png"/><Relationship Id="rId17" Type="http://schemas.openxmlformats.org/officeDocument/2006/relationships/customXml" Target="../ink/ink1592.xml"/><Relationship Id="rId59" Type="http://schemas.openxmlformats.org/officeDocument/2006/relationships/customXml" Target="../ink/ink1613.xml"/><Relationship Id="rId124" Type="http://schemas.openxmlformats.org/officeDocument/2006/relationships/image" Target="../media/image1621.png"/><Relationship Id="rId70" Type="http://schemas.openxmlformats.org/officeDocument/2006/relationships/image" Target="../media/image1594.png"/><Relationship Id="rId166" Type="http://schemas.openxmlformats.org/officeDocument/2006/relationships/customXml" Target="../ink/ink1667.xml"/><Relationship Id="rId331" Type="http://schemas.openxmlformats.org/officeDocument/2006/relationships/customXml" Target="../ink/ink1750.xml"/><Relationship Id="rId373" Type="http://schemas.openxmlformats.org/officeDocument/2006/relationships/image" Target="../media/image1744.png"/><Relationship Id="rId429" Type="http://schemas.openxmlformats.org/officeDocument/2006/relationships/customXml" Target="../ink/ink1800.xml"/><Relationship Id="rId1" Type="http://schemas.openxmlformats.org/officeDocument/2006/relationships/slideLayout" Target="../slideLayouts/slideLayout7.xml"/><Relationship Id="rId233" Type="http://schemas.openxmlformats.org/officeDocument/2006/relationships/customXml" Target="../ink/ink1701.xml"/><Relationship Id="rId440" Type="http://schemas.openxmlformats.org/officeDocument/2006/relationships/image" Target="../media/image1777.png"/><Relationship Id="rId28" Type="http://schemas.openxmlformats.org/officeDocument/2006/relationships/image" Target="../media/image1573.png"/><Relationship Id="rId275" Type="http://schemas.openxmlformats.org/officeDocument/2006/relationships/customXml" Target="../ink/ink1722.xml"/><Relationship Id="rId300" Type="http://schemas.openxmlformats.org/officeDocument/2006/relationships/image" Target="../media/image1708.png"/><Relationship Id="rId81" Type="http://schemas.openxmlformats.org/officeDocument/2006/relationships/customXml" Target="../ink/ink1624.xml"/><Relationship Id="rId135" Type="http://schemas.openxmlformats.org/officeDocument/2006/relationships/image" Target="../media/image1626.png"/><Relationship Id="rId177" Type="http://schemas.openxmlformats.org/officeDocument/2006/relationships/image" Target="../media/image1647.png"/><Relationship Id="rId342" Type="http://schemas.openxmlformats.org/officeDocument/2006/relationships/image" Target="../media/image1729.png"/><Relationship Id="rId384" Type="http://schemas.openxmlformats.org/officeDocument/2006/relationships/customXml" Target="../ink/ink1777.xml"/><Relationship Id="rId202" Type="http://schemas.openxmlformats.org/officeDocument/2006/relationships/customXml" Target="../ink/ink1685.xml"/><Relationship Id="rId244" Type="http://schemas.openxmlformats.org/officeDocument/2006/relationships/image" Target="../media/image1680.png"/><Relationship Id="rId39" Type="http://schemas.openxmlformats.org/officeDocument/2006/relationships/customXml" Target="../ink/ink1603.xml"/><Relationship Id="rId286" Type="http://schemas.openxmlformats.org/officeDocument/2006/relationships/image" Target="../media/image1701.png"/><Relationship Id="rId451" Type="http://schemas.openxmlformats.org/officeDocument/2006/relationships/customXml" Target="../ink/ink1811.xml"/><Relationship Id="rId50" Type="http://schemas.openxmlformats.org/officeDocument/2006/relationships/image" Target="../media/image1584.png"/><Relationship Id="rId104" Type="http://schemas.openxmlformats.org/officeDocument/2006/relationships/image" Target="../media/image1611.png"/><Relationship Id="rId146" Type="http://schemas.openxmlformats.org/officeDocument/2006/relationships/customXml" Target="../ink/ink1657.xml"/><Relationship Id="rId188" Type="http://schemas.openxmlformats.org/officeDocument/2006/relationships/customXml" Target="../ink/ink1678.xml"/><Relationship Id="rId311" Type="http://schemas.openxmlformats.org/officeDocument/2006/relationships/customXml" Target="../ink/ink1740.xml"/><Relationship Id="rId353" Type="http://schemas.openxmlformats.org/officeDocument/2006/relationships/customXml" Target="../ink/ink1761.xml"/><Relationship Id="rId395" Type="http://schemas.openxmlformats.org/officeDocument/2006/relationships/customXml" Target="../ink/ink1783.xml"/><Relationship Id="rId409" Type="http://schemas.openxmlformats.org/officeDocument/2006/relationships/customXml" Target="../ink/ink1790.xml"/></Relationships>
</file>

<file path=ppt/slides/_rels/slide8.xml.rels><?xml version="1.0" encoding="UTF-8" standalone="yes"?>
<Relationships xmlns="http://schemas.openxmlformats.org/package/2006/relationships"><Relationship Id="rId117" Type="http://schemas.openxmlformats.org/officeDocument/2006/relationships/customXml" Target="../ink/ink1870.xml"/><Relationship Id="rId671" Type="http://schemas.openxmlformats.org/officeDocument/2006/relationships/customXml" Target="../ink/ink2149.xml"/><Relationship Id="rId769" Type="http://schemas.openxmlformats.org/officeDocument/2006/relationships/image" Target="../media/image2104.png"/><Relationship Id="rId976" Type="http://schemas.openxmlformats.org/officeDocument/2006/relationships/customXml" Target="../ink/ink2302.xml"/><Relationship Id="rId21" Type="http://schemas.openxmlformats.org/officeDocument/2006/relationships/customXml" Target="../ink/ink1822.xml"/><Relationship Id="rId324" Type="http://schemas.openxmlformats.org/officeDocument/2006/relationships/image" Target="../media/image1883.png"/><Relationship Id="rId531" Type="http://schemas.openxmlformats.org/officeDocument/2006/relationships/customXml" Target="../ink/ink2079.xml"/><Relationship Id="rId629" Type="http://schemas.openxmlformats.org/officeDocument/2006/relationships/customXml" Target="../ink/ink2128.xml"/><Relationship Id="rId170" Type="http://schemas.openxmlformats.org/officeDocument/2006/relationships/customXml" Target="../ink/ink1897.xml"/><Relationship Id="rId836" Type="http://schemas.openxmlformats.org/officeDocument/2006/relationships/customXml" Target="../ink/ink2232.xml"/><Relationship Id="rId268" Type="http://schemas.openxmlformats.org/officeDocument/2006/relationships/image" Target="../media/image1855.png"/><Relationship Id="rId475" Type="http://schemas.openxmlformats.org/officeDocument/2006/relationships/image" Target="../media/image1958.png"/><Relationship Id="rId682" Type="http://schemas.openxmlformats.org/officeDocument/2006/relationships/image" Target="../media/image2061.png"/><Relationship Id="rId903" Type="http://schemas.openxmlformats.org/officeDocument/2006/relationships/image" Target="../media/image2171.png"/><Relationship Id="rId32" Type="http://schemas.openxmlformats.org/officeDocument/2006/relationships/image" Target="../media/image1575.png"/><Relationship Id="rId128" Type="http://schemas.openxmlformats.org/officeDocument/2006/relationships/image" Target="../media/image1799.png"/><Relationship Id="rId335" Type="http://schemas.openxmlformats.org/officeDocument/2006/relationships/customXml" Target="../ink/ink1980.xml"/><Relationship Id="rId542" Type="http://schemas.openxmlformats.org/officeDocument/2006/relationships/image" Target="../media/image1991.png"/><Relationship Id="rId987" Type="http://schemas.openxmlformats.org/officeDocument/2006/relationships/image" Target="../media/image2213.png"/><Relationship Id="rId181" Type="http://schemas.openxmlformats.org/officeDocument/2006/relationships/image" Target="../media/image1825.png"/><Relationship Id="rId402" Type="http://schemas.openxmlformats.org/officeDocument/2006/relationships/image" Target="../media/image1922.png"/><Relationship Id="rId847" Type="http://schemas.openxmlformats.org/officeDocument/2006/relationships/image" Target="../media/image2143.png"/><Relationship Id="rId279" Type="http://schemas.openxmlformats.org/officeDocument/2006/relationships/customXml" Target="../ink/ink1952.xml"/><Relationship Id="rId486" Type="http://schemas.openxmlformats.org/officeDocument/2006/relationships/customXml" Target="../ink/ink2056.xml"/><Relationship Id="rId693" Type="http://schemas.openxmlformats.org/officeDocument/2006/relationships/customXml" Target="../ink/ink2160.xml"/><Relationship Id="rId707" Type="http://schemas.openxmlformats.org/officeDocument/2006/relationships/customXml" Target="../ink/ink2167.xml"/><Relationship Id="rId914" Type="http://schemas.openxmlformats.org/officeDocument/2006/relationships/customXml" Target="../ink/ink2271.xml"/><Relationship Id="rId43" Type="http://schemas.openxmlformats.org/officeDocument/2006/relationships/customXml" Target="../ink/ink1833.xml"/><Relationship Id="rId139" Type="http://schemas.openxmlformats.org/officeDocument/2006/relationships/customXml" Target="../ink/ink1881.xml"/><Relationship Id="rId346" Type="http://schemas.openxmlformats.org/officeDocument/2006/relationships/image" Target="../media/image1894.png"/><Relationship Id="rId553" Type="http://schemas.openxmlformats.org/officeDocument/2006/relationships/customXml" Target="../ink/ink2090.xml"/><Relationship Id="rId760" Type="http://schemas.openxmlformats.org/officeDocument/2006/relationships/customXml" Target="../ink/ink2194.xml"/><Relationship Id="rId998" Type="http://schemas.openxmlformats.org/officeDocument/2006/relationships/customXml" Target="../ink/ink2313.xml"/><Relationship Id="rId192" Type="http://schemas.openxmlformats.org/officeDocument/2006/relationships/customXml" Target="../ink/ink1908.xml"/><Relationship Id="rId206" Type="http://schemas.openxmlformats.org/officeDocument/2006/relationships/customXml" Target="../ink/ink1915.xml"/><Relationship Id="rId413" Type="http://schemas.openxmlformats.org/officeDocument/2006/relationships/customXml" Target="../ink/ink2019.xml"/><Relationship Id="rId858" Type="http://schemas.openxmlformats.org/officeDocument/2006/relationships/customXml" Target="../ink/ink2243.xml"/><Relationship Id="rId497" Type="http://schemas.openxmlformats.org/officeDocument/2006/relationships/customXml" Target="../ink/ink2062.xml"/><Relationship Id="rId620" Type="http://schemas.openxmlformats.org/officeDocument/2006/relationships/image" Target="../media/image2030.png"/><Relationship Id="rId718" Type="http://schemas.openxmlformats.org/officeDocument/2006/relationships/image" Target="../media/image2079.png"/><Relationship Id="rId925" Type="http://schemas.openxmlformats.org/officeDocument/2006/relationships/image" Target="../media/image2182.png"/><Relationship Id="rId357" Type="http://schemas.openxmlformats.org/officeDocument/2006/relationships/customXml" Target="../ink/ink1991.xml"/><Relationship Id="rId54" Type="http://schemas.openxmlformats.org/officeDocument/2006/relationships/image" Target="../media/image1589.png"/><Relationship Id="rId217" Type="http://schemas.openxmlformats.org/officeDocument/2006/relationships/customXml" Target="../ink/ink1921.xml"/><Relationship Id="rId564" Type="http://schemas.openxmlformats.org/officeDocument/2006/relationships/image" Target="../media/image2002.png"/><Relationship Id="rId771" Type="http://schemas.openxmlformats.org/officeDocument/2006/relationships/image" Target="../media/image2105.png"/><Relationship Id="rId869" Type="http://schemas.openxmlformats.org/officeDocument/2006/relationships/image" Target="../media/image2154.png"/><Relationship Id="rId424" Type="http://schemas.openxmlformats.org/officeDocument/2006/relationships/image" Target="../media/image1933.png"/><Relationship Id="rId631" Type="http://schemas.openxmlformats.org/officeDocument/2006/relationships/customXml" Target="../ink/ink2129.xml"/><Relationship Id="rId729" Type="http://schemas.openxmlformats.org/officeDocument/2006/relationships/image" Target="../media/image2084.png"/><Relationship Id="rId270" Type="http://schemas.openxmlformats.org/officeDocument/2006/relationships/image" Target="../media/image1856.png"/><Relationship Id="rId936" Type="http://schemas.openxmlformats.org/officeDocument/2006/relationships/customXml" Target="../ink/ink2282.xml"/><Relationship Id="rId65" Type="http://schemas.openxmlformats.org/officeDocument/2006/relationships/customXml" Target="../ink/ink1844.xml"/><Relationship Id="rId130" Type="http://schemas.openxmlformats.org/officeDocument/2006/relationships/image" Target="../media/image1800.png"/><Relationship Id="rId368" Type="http://schemas.openxmlformats.org/officeDocument/2006/relationships/image" Target="../media/image1905.png"/><Relationship Id="rId575" Type="http://schemas.openxmlformats.org/officeDocument/2006/relationships/customXml" Target="../ink/ink2101.xml"/><Relationship Id="rId782" Type="http://schemas.openxmlformats.org/officeDocument/2006/relationships/customXml" Target="../ink/ink2205.xml"/><Relationship Id="rId228" Type="http://schemas.openxmlformats.org/officeDocument/2006/relationships/image" Target="../media/image1666.png"/><Relationship Id="rId435" Type="http://schemas.openxmlformats.org/officeDocument/2006/relationships/customXml" Target="../ink/ink2030.xml"/><Relationship Id="rId642" Type="http://schemas.openxmlformats.org/officeDocument/2006/relationships/image" Target="../media/image2041.png"/><Relationship Id="rId281" Type="http://schemas.openxmlformats.org/officeDocument/2006/relationships/customXml" Target="../ink/ink1953.xml"/><Relationship Id="rId502" Type="http://schemas.openxmlformats.org/officeDocument/2006/relationships/image" Target="../media/image1971.png"/><Relationship Id="rId947" Type="http://schemas.openxmlformats.org/officeDocument/2006/relationships/image" Target="../media/image2193.png"/><Relationship Id="rId76" Type="http://schemas.openxmlformats.org/officeDocument/2006/relationships/image" Target="../media/image1600.png"/><Relationship Id="rId141" Type="http://schemas.openxmlformats.org/officeDocument/2006/relationships/customXml" Target="../ink/ink1882.xml"/><Relationship Id="rId379" Type="http://schemas.openxmlformats.org/officeDocument/2006/relationships/customXml" Target="../ink/ink2002.xml"/><Relationship Id="rId586" Type="http://schemas.openxmlformats.org/officeDocument/2006/relationships/image" Target="../media/image2013.png"/><Relationship Id="rId793" Type="http://schemas.openxmlformats.org/officeDocument/2006/relationships/image" Target="../media/image2116.png"/><Relationship Id="rId807" Type="http://schemas.openxmlformats.org/officeDocument/2006/relationships/image" Target="../media/image2123.png"/><Relationship Id="rId7" Type="http://schemas.openxmlformats.org/officeDocument/2006/relationships/customXml" Target="../ink/ink1815.xml"/><Relationship Id="rId239" Type="http://schemas.openxmlformats.org/officeDocument/2006/relationships/customXml" Target="../ink/ink1932.xml"/><Relationship Id="rId446" Type="http://schemas.openxmlformats.org/officeDocument/2006/relationships/image" Target="../media/image1944.png"/><Relationship Id="rId653" Type="http://schemas.openxmlformats.org/officeDocument/2006/relationships/customXml" Target="../ink/ink2140.xml"/><Relationship Id="rId292" Type="http://schemas.openxmlformats.org/officeDocument/2006/relationships/image" Target="../media/image1867.png"/><Relationship Id="rId306" Type="http://schemas.openxmlformats.org/officeDocument/2006/relationships/image" Target="../media/image1874.png"/><Relationship Id="rId860" Type="http://schemas.openxmlformats.org/officeDocument/2006/relationships/customXml" Target="../ink/ink2244.xml"/><Relationship Id="rId958" Type="http://schemas.openxmlformats.org/officeDocument/2006/relationships/customXml" Target="../ink/ink2293.xml"/><Relationship Id="rId87" Type="http://schemas.openxmlformats.org/officeDocument/2006/relationships/customXml" Target="../ink/ink1855.xml"/><Relationship Id="rId513" Type="http://schemas.openxmlformats.org/officeDocument/2006/relationships/customXml" Target="../ink/ink2070.xml"/><Relationship Id="rId597" Type="http://schemas.openxmlformats.org/officeDocument/2006/relationships/customXml" Target="../ink/ink2112.xml"/><Relationship Id="rId720" Type="http://schemas.openxmlformats.org/officeDocument/2006/relationships/image" Target="../media/image2080.png"/><Relationship Id="rId818" Type="http://schemas.openxmlformats.org/officeDocument/2006/relationships/customXml" Target="../ink/ink2223.xml"/><Relationship Id="rId152" Type="http://schemas.openxmlformats.org/officeDocument/2006/relationships/customXml" Target="../ink/ink1888.xml"/><Relationship Id="rId457" Type="http://schemas.openxmlformats.org/officeDocument/2006/relationships/image" Target="../media/image1949.png"/><Relationship Id="rId1003" Type="http://schemas.openxmlformats.org/officeDocument/2006/relationships/image" Target="../media/image2221.png"/><Relationship Id="rId664" Type="http://schemas.openxmlformats.org/officeDocument/2006/relationships/image" Target="../media/image2052.png"/><Relationship Id="rId871" Type="http://schemas.openxmlformats.org/officeDocument/2006/relationships/image" Target="../media/image2155.png"/><Relationship Id="rId969" Type="http://schemas.openxmlformats.org/officeDocument/2006/relationships/image" Target="../media/image2204.png"/><Relationship Id="rId14" Type="http://schemas.openxmlformats.org/officeDocument/2006/relationships/image" Target="../media/image1566.png"/><Relationship Id="rId317" Type="http://schemas.openxmlformats.org/officeDocument/2006/relationships/customXml" Target="../ink/ink1971.xml"/><Relationship Id="rId524" Type="http://schemas.openxmlformats.org/officeDocument/2006/relationships/image" Target="../media/image1982.png"/><Relationship Id="rId731" Type="http://schemas.openxmlformats.org/officeDocument/2006/relationships/image" Target="../media/image2085.png"/><Relationship Id="rId98" Type="http://schemas.openxmlformats.org/officeDocument/2006/relationships/image" Target="../media/image1621.png"/><Relationship Id="rId163" Type="http://schemas.openxmlformats.org/officeDocument/2006/relationships/image" Target="../media/image1816.png"/><Relationship Id="rId370" Type="http://schemas.openxmlformats.org/officeDocument/2006/relationships/image" Target="../media/image1906.png"/><Relationship Id="rId829" Type="http://schemas.openxmlformats.org/officeDocument/2006/relationships/image" Target="../media/image2134.png"/><Relationship Id="rId230" Type="http://schemas.openxmlformats.org/officeDocument/2006/relationships/image" Target="../media/image1667.png"/><Relationship Id="rId468" Type="http://schemas.openxmlformats.org/officeDocument/2006/relationships/customXml" Target="../ink/ink2047.xml"/><Relationship Id="rId675" Type="http://schemas.openxmlformats.org/officeDocument/2006/relationships/customXml" Target="../ink/ink2151.xml"/><Relationship Id="rId882" Type="http://schemas.openxmlformats.org/officeDocument/2006/relationships/customXml" Target="../ink/ink2255.xml"/><Relationship Id="rId25" Type="http://schemas.openxmlformats.org/officeDocument/2006/relationships/customXml" Target="../ink/ink1824.xml"/><Relationship Id="rId328" Type="http://schemas.openxmlformats.org/officeDocument/2006/relationships/image" Target="../media/image1885.png"/><Relationship Id="rId535" Type="http://schemas.openxmlformats.org/officeDocument/2006/relationships/customXml" Target="../ink/ink2081.xml"/><Relationship Id="rId742" Type="http://schemas.openxmlformats.org/officeDocument/2006/relationships/customXml" Target="../ink/ink2185.xml"/><Relationship Id="rId174" Type="http://schemas.openxmlformats.org/officeDocument/2006/relationships/customXml" Target="../ink/ink1899.xml"/><Relationship Id="rId381" Type="http://schemas.openxmlformats.org/officeDocument/2006/relationships/customXml" Target="../ink/ink2003.xml"/><Relationship Id="rId602" Type="http://schemas.openxmlformats.org/officeDocument/2006/relationships/image" Target="../media/image2021.png"/><Relationship Id="rId241" Type="http://schemas.openxmlformats.org/officeDocument/2006/relationships/customXml" Target="../ink/ink1933.xml"/><Relationship Id="rId479" Type="http://schemas.openxmlformats.org/officeDocument/2006/relationships/image" Target="../media/image1960.png"/><Relationship Id="rId686" Type="http://schemas.openxmlformats.org/officeDocument/2006/relationships/image" Target="../media/image2063.png"/><Relationship Id="rId893" Type="http://schemas.openxmlformats.org/officeDocument/2006/relationships/image" Target="../media/image2166.png"/><Relationship Id="rId907" Type="http://schemas.openxmlformats.org/officeDocument/2006/relationships/image" Target="../media/image2173.png"/><Relationship Id="rId36" Type="http://schemas.openxmlformats.org/officeDocument/2006/relationships/image" Target="../media/image1580.png"/><Relationship Id="rId339" Type="http://schemas.openxmlformats.org/officeDocument/2006/relationships/customXml" Target="../ink/ink1982.xml"/><Relationship Id="rId546" Type="http://schemas.openxmlformats.org/officeDocument/2006/relationships/image" Target="../media/image1993.png"/><Relationship Id="rId753" Type="http://schemas.openxmlformats.org/officeDocument/2006/relationships/image" Target="../media/image2096.png"/><Relationship Id="rId101" Type="http://schemas.openxmlformats.org/officeDocument/2006/relationships/customXml" Target="../ink/ink1862.xml"/><Relationship Id="rId185" Type="http://schemas.openxmlformats.org/officeDocument/2006/relationships/image" Target="../media/image1827.png"/><Relationship Id="rId406" Type="http://schemas.openxmlformats.org/officeDocument/2006/relationships/image" Target="../media/image1924.png"/><Relationship Id="rId960" Type="http://schemas.openxmlformats.org/officeDocument/2006/relationships/customXml" Target="../ink/ink2294.xml"/><Relationship Id="rId392" Type="http://schemas.openxmlformats.org/officeDocument/2006/relationships/image" Target="../media/image1917.png"/><Relationship Id="rId613" Type="http://schemas.openxmlformats.org/officeDocument/2006/relationships/customXml" Target="../ink/ink2120.xml"/><Relationship Id="rId697" Type="http://schemas.openxmlformats.org/officeDocument/2006/relationships/customXml" Target="../ink/ink2162.xml"/><Relationship Id="rId820" Type="http://schemas.openxmlformats.org/officeDocument/2006/relationships/customXml" Target="../ink/ink2224.xml"/><Relationship Id="rId918" Type="http://schemas.openxmlformats.org/officeDocument/2006/relationships/customXml" Target="../ink/ink2273.xml"/><Relationship Id="rId252" Type="http://schemas.openxmlformats.org/officeDocument/2006/relationships/image" Target="../media/image1847.png"/><Relationship Id="rId47" Type="http://schemas.openxmlformats.org/officeDocument/2006/relationships/customXml" Target="../ink/ink1835.xml"/><Relationship Id="rId112" Type="http://schemas.openxmlformats.org/officeDocument/2006/relationships/image" Target="../media/image1791.png"/><Relationship Id="rId557" Type="http://schemas.openxmlformats.org/officeDocument/2006/relationships/customXml" Target="../ink/ink2092.xml"/><Relationship Id="rId764" Type="http://schemas.openxmlformats.org/officeDocument/2006/relationships/customXml" Target="../ink/ink2196.xml"/><Relationship Id="rId971" Type="http://schemas.openxmlformats.org/officeDocument/2006/relationships/image" Target="../media/image2205.png"/><Relationship Id="rId196" Type="http://schemas.openxmlformats.org/officeDocument/2006/relationships/customXml" Target="../ink/ink1910.xml"/><Relationship Id="rId417" Type="http://schemas.openxmlformats.org/officeDocument/2006/relationships/customXml" Target="../ink/ink2021.xml"/><Relationship Id="rId624" Type="http://schemas.openxmlformats.org/officeDocument/2006/relationships/image" Target="../media/image2032.png"/><Relationship Id="rId831" Type="http://schemas.openxmlformats.org/officeDocument/2006/relationships/image" Target="../media/image2135.png"/><Relationship Id="rId263" Type="http://schemas.openxmlformats.org/officeDocument/2006/relationships/customXml" Target="../ink/ink1944.xml"/><Relationship Id="rId470" Type="http://schemas.openxmlformats.org/officeDocument/2006/relationships/customXml" Target="../ink/ink2048.xml"/><Relationship Id="rId929" Type="http://schemas.openxmlformats.org/officeDocument/2006/relationships/image" Target="../media/image2184.png"/><Relationship Id="rId58" Type="http://schemas.openxmlformats.org/officeDocument/2006/relationships/image" Target="../media/image1591.png"/><Relationship Id="rId123" Type="http://schemas.openxmlformats.org/officeDocument/2006/relationships/customXml" Target="../ink/ink1873.xml"/><Relationship Id="rId330" Type="http://schemas.openxmlformats.org/officeDocument/2006/relationships/image" Target="../media/image1886.png"/><Relationship Id="rId568" Type="http://schemas.openxmlformats.org/officeDocument/2006/relationships/image" Target="../media/image2004.png"/><Relationship Id="rId775" Type="http://schemas.openxmlformats.org/officeDocument/2006/relationships/image" Target="../media/image2107.png"/><Relationship Id="rId982" Type="http://schemas.openxmlformats.org/officeDocument/2006/relationships/customXml" Target="../ink/ink2305.xml"/><Relationship Id="rId428" Type="http://schemas.openxmlformats.org/officeDocument/2006/relationships/image" Target="../media/image1935.png"/><Relationship Id="rId635" Type="http://schemas.openxmlformats.org/officeDocument/2006/relationships/customXml" Target="../ink/ink2131.xml"/><Relationship Id="rId842" Type="http://schemas.openxmlformats.org/officeDocument/2006/relationships/customXml" Target="../ink/ink2235.xml"/><Relationship Id="rId274" Type="http://schemas.openxmlformats.org/officeDocument/2006/relationships/image" Target="../media/image1858.png"/><Relationship Id="rId481" Type="http://schemas.openxmlformats.org/officeDocument/2006/relationships/image" Target="../media/image1961.png"/><Relationship Id="rId702" Type="http://schemas.openxmlformats.org/officeDocument/2006/relationships/image" Target="../media/image2071.png"/><Relationship Id="rId69" Type="http://schemas.openxmlformats.org/officeDocument/2006/relationships/customXml" Target="../ink/ink1846.xml"/><Relationship Id="rId134" Type="http://schemas.openxmlformats.org/officeDocument/2006/relationships/image" Target="../media/image1802.png"/><Relationship Id="rId579" Type="http://schemas.openxmlformats.org/officeDocument/2006/relationships/customXml" Target="../ink/ink2103.xml"/><Relationship Id="rId786" Type="http://schemas.openxmlformats.org/officeDocument/2006/relationships/customXml" Target="../ink/ink2207.xml"/><Relationship Id="rId993" Type="http://schemas.openxmlformats.org/officeDocument/2006/relationships/image" Target="../media/image2216.png"/><Relationship Id="rId341" Type="http://schemas.openxmlformats.org/officeDocument/2006/relationships/customXml" Target="../ink/ink1983.xml"/><Relationship Id="rId439" Type="http://schemas.openxmlformats.org/officeDocument/2006/relationships/customXml" Target="../ink/ink2032.xml"/><Relationship Id="rId646" Type="http://schemas.openxmlformats.org/officeDocument/2006/relationships/image" Target="../media/image2043.png"/><Relationship Id="rId201" Type="http://schemas.openxmlformats.org/officeDocument/2006/relationships/image" Target="../media/image1835.png"/><Relationship Id="rId285" Type="http://schemas.openxmlformats.org/officeDocument/2006/relationships/customXml" Target="../ink/ink1955.xml"/><Relationship Id="rId506" Type="http://schemas.openxmlformats.org/officeDocument/2006/relationships/image" Target="../media/image1973.png"/><Relationship Id="rId853" Type="http://schemas.openxmlformats.org/officeDocument/2006/relationships/image" Target="../media/image2146.png"/><Relationship Id="rId492" Type="http://schemas.openxmlformats.org/officeDocument/2006/relationships/customXml" Target="../ink/ink2059.xml"/><Relationship Id="rId713" Type="http://schemas.openxmlformats.org/officeDocument/2006/relationships/customXml" Target="../ink/ink2170.xml"/><Relationship Id="rId797" Type="http://schemas.openxmlformats.org/officeDocument/2006/relationships/image" Target="../media/image2118.png"/><Relationship Id="rId920" Type="http://schemas.openxmlformats.org/officeDocument/2006/relationships/customXml" Target="../ink/ink2274.xml"/><Relationship Id="rId145" Type="http://schemas.openxmlformats.org/officeDocument/2006/relationships/customXml" Target="../ink/ink1884.xml"/><Relationship Id="rId352" Type="http://schemas.openxmlformats.org/officeDocument/2006/relationships/image" Target="../media/image1897.png"/><Relationship Id="rId212" Type="http://schemas.openxmlformats.org/officeDocument/2006/relationships/image" Target="../media/image1840.png"/><Relationship Id="rId657" Type="http://schemas.openxmlformats.org/officeDocument/2006/relationships/customXml" Target="../ink/ink2142.xml"/><Relationship Id="rId864" Type="http://schemas.openxmlformats.org/officeDocument/2006/relationships/customXml" Target="../ink/ink2246.xml"/><Relationship Id="rId296" Type="http://schemas.openxmlformats.org/officeDocument/2006/relationships/image" Target="../media/image1869.png"/><Relationship Id="rId517" Type="http://schemas.openxmlformats.org/officeDocument/2006/relationships/customXml" Target="../ink/ink2072.xml"/><Relationship Id="rId724" Type="http://schemas.openxmlformats.org/officeDocument/2006/relationships/customXml" Target="../ink/ink2176.xml"/><Relationship Id="rId931" Type="http://schemas.openxmlformats.org/officeDocument/2006/relationships/image" Target="../media/image2185.png"/><Relationship Id="rId60" Type="http://schemas.openxmlformats.org/officeDocument/2006/relationships/image" Target="../media/image1592.png"/><Relationship Id="rId156" Type="http://schemas.openxmlformats.org/officeDocument/2006/relationships/customXml" Target="../ink/ink1890.xml"/><Relationship Id="rId363" Type="http://schemas.openxmlformats.org/officeDocument/2006/relationships/customXml" Target="../ink/ink1994.xml"/><Relationship Id="rId570" Type="http://schemas.openxmlformats.org/officeDocument/2006/relationships/image" Target="../media/image2005.png"/><Relationship Id="rId1007" Type="http://schemas.openxmlformats.org/officeDocument/2006/relationships/image" Target="../media/image2223.png"/><Relationship Id="rId223" Type="http://schemas.openxmlformats.org/officeDocument/2006/relationships/customXml" Target="../ink/ink1924.xml"/><Relationship Id="rId430" Type="http://schemas.openxmlformats.org/officeDocument/2006/relationships/image" Target="../media/image1936.png"/><Relationship Id="rId668" Type="http://schemas.openxmlformats.org/officeDocument/2006/relationships/image" Target="../media/image2054.png"/><Relationship Id="rId875" Type="http://schemas.openxmlformats.org/officeDocument/2006/relationships/image" Target="../media/image2157.png"/><Relationship Id="rId18" Type="http://schemas.openxmlformats.org/officeDocument/2006/relationships/image" Target="../media/image1568.png"/><Relationship Id="rId528" Type="http://schemas.openxmlformats.org/officeDocument/2006/relationships/image" Target="../media/image1984.png"/><Relationship Id="rId735" Type="http://schemas.openxmlformats.org/officeDocument/2006/relationships/image" Target="../media/image2087.png"/><Relationship Id="rId942" Type="http://schemas.openxmlformats.org/officeDocument/2006/relationships/customXml" Target="../ink/ink2285.xml"/><Relationship Id="rId167" Type="http://schemas.openxmlformats.org/officeDocument/2006/relationships/image" Target="../media/image1818.png"/><Relationship Id="rId374" Type="http://schemas.openxmlformats.org/officeDocument/2006/relationships/image" Target="../media/image1908.png"/><Relationship Id="rId581" Type="http://schemas.openxmlformats.org/officeDocument/2006/relationships/customXml" Target="../ink/ink2104.xml"/><Relationship Id="rId71" Type="http://schemas.openxmlformats.org/officeDocument/2006/relationships/customXml" Target="../ink/ink1847.xml"/><Relationship Id="rId234" Type="http://schemas.openxmlformats.org/officeDocument/2006/relationships/image" Target="../media/image1669.png"/><Relationship Id="rId679" Type="http://schemas.openxmlformats.org/officeDocument/2006/relationships/customXml" Target="../ink/ink2153.xml"/><Relationship Id="rId802" Type="http://schemas.openxmlformats.org/officeDocument/2006/relationships/customXml" Target="../ink/ink2215.xml"/><Relationship Id="rId886" Type="http://schemas.openxmlformats.org/officeDocument/2006/relationships/customXml" Target="../ink/ink2257.xml"/><Relationship Id="rId2" Type="http://schemas.openxmlformats.org/officeDocument/2006/relationships/notesSlide" Target="../notesSlides/notesSlide8.xml"/><Relationship Id="rId29" Type="http://schemas.openxmlformats.org/officeDocument/2006/relationships/customXml" Target="../ink/ink1826.xml"/><Relationship Id="rId441" Type="http://schemas.openxmlformats.org/officeDocument/2006/relationships/customXml" Target="../ink/ink2033.xml"/><Relationship Id="rId539" Type="http://schemas.openxmlformats.org/officeDocument/2006/relationships/customXml" Target="../ink/ink2083.xml"/><Relationship Id="rId746" Type="http://schemas.openxmlformats.org/officeDocument/2006/relationships/customXml" Target="../ink/ink2187.xml"/><Relationship Id="rId178" Type="http://schemas.openxmlformats.org/officeDocument/2006/relationships/customXml" Target="../ink/ink1901.xml"/><Relationship Id="rId301" Type="http://schemas.openxmlformats.org/officeDocument/2006/relationships/customXml" Target="../ink/ink1963.xml"/><Relationship Id="rId953" Type="http://schemas.openxmlformats.org/officeDocument/2006/relationships/image" Target="../media/image2196.png"/><Relationship Id="rId82" Type="http://schemas.openxmlformats.org/officeDocument/2006/relationships/image" Target="../media/image1603.png"/><Relationship Id="rId385" Type="http://schemas.openxmlformats.org/officeDocument/2006/relationships/customXml" Target="../ink/ink2005.xml"/><Relationship Id="rId592" Type="http://schemas.openxmlformats.org/officeDocument/2006/relationships/image" Target="../media/image2016.png"/><Relationship Id="rId606" Type="http://schemas.openxmlformats.org/officeDocument/2006/relationships/image" Target="../media/image2023.png"/><Relationship Id="rId813" Type="http://schemas.openxmlformats.org/officeDocument/2006/relationships/image" Target="../media/image2126.png"/><Relationship Id="rId245" Type="http://schemas.openxmlformats.org/officeDocument/2006/relationships/customXml" Target="../ink/ink1935.xml"/><Relationship Id="rId452" Type="http://schemas.openxmlformats.org/officeDocument/2006/relationships/customXml" Target="../ink/ink2039.xml"/><Relationship Id="rId897" Type="http://schemas.openxmlformats.org/officeDocument/2006/relationships/image" Target="../media/image2168.png"/><Relationship Id="rId105" Type="http://schemas.openxmlformats.org/officeDocument/2006/relationships/customXml" Target="../ink/ink1864.xml"/><Relationship Id="rId312" Type="http://schemas.openxmlformats.org/officeDocument/2006/relationships/image" Target="../media/image1877.png"/><Relationship Id="rId757" Type="http://schemas.openxmlformats.org/officeDocument/2006/relationships/image" Target="../media/image2098.png"/><Relationship Id="rId964" Type="http://schemas.openxmlformats.org/officeDocument/2006/relationships/customXml" Target="../ink/ink2296.xml"/><Relationship Id="rId93" Type="http://schemas.openxmlformats.org/officeDocument/2006/relationships/customXml" Target="../ink/ink1858.xml"/><Relationship Id="rId189" Type="http://schemas.openxmlformats.org/officeDocument/2006/relationships/image" Target="../media/image1829.png"/><Relationship Id="rId396" Type="http://schemas.openxmlformats.org/officeDocument/2006/relationships/image" Target="../media/image1919.png"/><Relationship Id="rId617" Type="http://schemas.openxmlformats.org/officeDocument/2006/relationships/customXml" Target="../ink/ink2122.xml"/><Relationship Id="rId824" Type="http://schemas.openxmlformats.org/officeDocument/2006/relationships/customXml" Target="../ink/ink2226.xml"/><Relationship Id="rId256" Type="http://schemas.openxmlformats.org/officeDocument/2006/relationships/image" Target="../media/image1849.png"/><Relationship Id="rId463" Type="http://schemas.openxmlformats.org/officeDocument/2006/relationships/image" Target="../media/image1952.png"/><Relationship Id="rId670" Type="http://schemas.openxmlformats.org/officeDocument/2006/relationships/image" Target="../media/image2055.png"/><Relationship Id="rId116" Type="http://schemas.openxmlformats.org/officeDocument/2006/relationships/image" Target="../media/image1793.png"/><Relationship Id="rId323" Type="http://schemas.openxmlformats.org/officeDocument/2006/relationships/customXml" Target="../ink/ink1974.xml"/><Relationship Id="rId530" Type="http://schemas.openxmlformats.org/officeDocument/2006/relationships/image" Target="../media/image1985.png"/><Relationship Id="rId768" Type="http://schemas.openxmlformats.org/officeDocument/2006/relationships/customXml" Target="../ink/ink2198.xml"/><Relationship Id="rId975" Type="http://schemas.openxmlformats.org/officeDocument/2006/relationships/image" Target="../media/image2207.png"/><Relationship Id="rId20" Type="http://schemas.openxmlformats.org/officeDocument/2006/relationships/image" Target="../media/image1569.png"/><Relationship Id="rId628" Type="http://schemas.openxmlformats.org/officeDocument/2006/relationships/image" Target="../media/image2034.png"/><Relationship Id="rId835" Type="http://schemas.openxmlformats.org/officeDocument/2006/relationships/image" Target="../media/image2137.png"/><Relationship Id="rId267" Type="http://schemas.openxmlformats.org/officeDocument/2006/relationships/customXml" Target="../ink/ink1946.xml"/><Relationship Id="rId474" Type="http://schemas.openxmlformats.org/officeDocument/2006/relationships/customXml" Target="../ink/ink2050.xml"/><Relationship Id="rId127" Type="http://schemas.openxmlformats.org/officeDocument/2006/relationships/customXml" Target="../ink/ink1875.xml"/><Relationship Id="rId681" Type="http://schemas.openxmlformats.org/officeDocument/2006/relationships/customXml" Target="../ink/ink2154.xml"/><Relationship Id="rId779" Type="http://schemas.openxmlformats.org/officeDocument/2006/relationships/image" Target="../media/image2109.png"/><Relationship Id="rId902" Type="http://schemas.openxmlformats.org/officeDocument/2006/relationships/customXml" Target="../ink/ink2265.xml"/><Relationship Id="rId986" Type="http://schemas.openxmlformats.org/officeDocument/2006/relationships/customXml" Target="../ink/ink2307.xml"/><Relationship Id="rId31" Type="http://schemas.openxmlformats.org/officeDocument/2006/relationships/customXml" Target="../ink/ink1827.xml"/><Relationship Id="rId334" Type="http://schemas.openxmlformats.org/officeDocument/2006/relationships/image" Target="../media/image1888.png"/><Relationship Id="rId541" Type="http://schemas.openxmlformats.org/officeDocument/2006/relationships/customXml" Target="../ink/ink2084.xml"/><Relationship Id="rId639" Type="http://schemas.openxmlformats.org/officeDocument/2006/relationships/customXml" Target="../ink/ink2133.xml"/><Relationship Id="rId180" Type="http://schemas.openxmlformats.org/officeDocument/2006/relationships/customXml" Target="../ink/ink1902.xml"/><Relationship Id="rId278" Type="http://schemas.openxmlformats.org/officeDocument/2006/relationships/image" Target="../media/image1860.png"/><Relationship Id="rId401" Type="http://schemas.openxmlformats.org/officeDocument/2006/relationships/customXml" Target="../ink/ink2013.xml"/><Relationship Id="rId846" Type="http://schemas.openxmlformats.org/officeDocument/2006/relationships/customXml" Target="../ink/ink2237.xml"/><Relationship Id="rId485" Type="http://schemas.openxmlformats.org/officeDocument/2006/relationships/image" Target="../media/image1963.png"/><Relationship Id="rId692" Type="http://schemas.openxmlformats.org/officeDocument/2006/relationships/image" Target="../media/image2066.png"/><Relationship Id="rId706" Type="http://schemas.openxmlformats.org/officeDocument/2006/relationships/image" Target="../media/image2073.png"/><Relationship Id="rId913" Type="http://schemas.openxmlformats.org/officeDocument/2006/relationships/image" Target="../media/image2176.png"/><Relationship Id="rId42" Type="http://schemas.openxmlformats.org/officeDocument/2006/relationships/image" Target="../media/image1583.png"/><Relationship Id="rId138" Type="http://schemas.openxmlformats.org/officeDocument/2006/relationships/image" Target="../media/image1804.png"/><Relationship Id="rId345" Type="http://schemas.openxmlformats.org/officeDocument/2006/relationships/customXml" Target="../ink/ink1985.xml"/><Relationship Id="rId552" Type="http://schemas.openxmlformats.org/officeDocument/2006/relationships/image" Target="../media/image1996.png"/><Relationship Id="rId997" Type="http://schemas.openxmlformats.org/officeDocument/2006/relationships/image" Target="../media/image2218.png"/><Relationship Id="rId191" Type="http://schemas.openxmlformats.org/officeDocument/2006/relationships/image" Target="../media/image1830.png"/><Relationship Id="rId205" Type="http://schemas.openxmlformats.org/officeDocument/2006/relationships/image" Target="../media/image1837.png"/><Relationship Id="rId412" Type="http://schemas.openxmlformats.org/officeDocument/2006/relationships/image" Target="../media/image1927.png"/><Relationship Id="rId857" Type="http://schemas.openxmlformats.org/officeDocument/2006/relationships/image" Target="../media/image2148.png"/><Relationship Id="rId289" Type="http://schemas.openxmlformats.org/officeDocument/2006/relationships/customXml" Target="../ink/ink1957.xml"/><Relationship Id="rId496" Type="http://schemas.openxmlformats.org/officeDocument/2006/relationships/image" Target="../media/image1968.png"/><Relationship Id="rId717" Type="http://schemas.openxmlformats.org/officeDocument/2006/relationships/customXml" Target="../ink/ink2172.xml"/><Relationship Id="rId924" Type="http://schemas.openxmlformats.org/officeDocument/2006/relationships/customXml" Target="../ink/ink2276.xml"/><Relationship Id="rId53" Type="http://schemas.openxmlformats.org/officeDocument/2006/relationships/customXml" Target="../ink/ink1838.xml"/><Relationship Id="rId149" Type="http://schemas.openxmlformats.org/officeDocument/2006/relationships/customXml" Target="../ink/ink1886.xml"/><Relationship Id="rId356" Type="http://schemas.openxmlformats.org/officeDocument/2006/relationships/image" Target="../media/image1899.png"/><Relationship Id="rId563" Type="http://schemas.openxmlformats.org/officeDocument/2006/relationships/customXml" Target="../ink/ink2095.xml"/><Relationship Id="rId770" Type="http://schemas.openxmlformats.org/officeDocument/2006/relationships/customXml" Target="../ink/ink2199.xml"/><Relationship Id="rId216" Type="http://schemas.openxmlformats.org/officeDocument/2006/relationships/image" Target="../media/image1842.png"/><Relationship Id="rId423" Type="http://schemas.openxmlformats.org/officeDocument/2006/relationships/customXml" Target="../ink/ink2024.xml"/><Relationship Id="rId868" Type="http://schemas.openxmlformats.org/officeDocument/2006/relationships/customXml" Target="../ink/ink2248.xml"/><Relationship Id="rId630" Type="http://schemas.openxmlformats.org/officeDocument/2006/relationships/image" Target="../media/image2035.png"/><Relationship Id="rId728" Type="http://schemas.openxmlformats.org/officeDocument/2006/relationships/customXml" Target="../ink/ink2178.xml"/><Relationship Id="rId935" Type="http://schemas.openxmlformats.org/officeDocument/2006/relationships/image" Target="../media/image2187.png"/><Relationship Id="rId64" Type="http://schemas.openxmlformats.org/officeDocument/2006/relationships/image" Target="../media/image1594.png"/><Relationship Id="rId367" Type="http://schemas.openxmlformats.org/officeDocument/2006/relationships/customXml" Target="../ink/ink1996.xml"/><Relationship Id="rId574" Type="http://schemas.openxmlformats.org/officeDocument/2006/relationships/image" Target="../media/image2007.png"/><Relationship Id="rId227" Type="http://schemas.openxmlformats.org/officeDocument/2006/relationships/customXml" Target="../ink/ink1926.xml"/><Relationship Id="rId781" Type="http://schemas.openxmlformats.org/officeDocument/2006/relationships/image" Target="../media/image2110.png"/><Relationship Id="rId879" Type="http://schemas.openxmlformats.org/officeDocument/2006/relationships/image" Target="../media/image2159.png"/><Relationship Id="rId434" Type="http://schemas.openxmlformats.org/officeDocument/2006/relationships/image" Target="../media/image1938.png"/><Relationship Id="rId641" Type="http://schemas.openxmlformats.org/officeDocument/2006/relationships/customXml" Target="../ink/ink2134.xml"/><Relationship Id="rId739" Type="http://schemas.openxmlformats.org/officeDocument/2006/relationships/image" Target="../media/image2089.png"/><Relationship Id="rId280" Type="http://schemas.openxmlformats.org/officeDocument/2006/relationships/image" Target="../media/image1861.png"/><Relationship Id="rId501" Type="http://schemas.openxmlformats.org/officeDocument/2006/relationships/customXml" Target="../ink/ink2064.xml"/><Relationship Id="rId946" Type="http://schemas.openxmlformats.org/officeDocument/2006/relationships/customXml" Target="../ink/ink2287.xml"/><Relationship Id="rId75" Type="http://schemas.openxmlformats.org/officeDocument/2006/relationships/customXml" Target="../ink/ink1849.xml"/><Relationship Id="rId140" Type="http://schemas.openxmlformats.org/officeDocument/2006/relationships/image" Target="../media/image1805.png"/><Relationship Id="rId378" Type="http://schemas.openxmlformats.org/officeDocument/2006/relationships/image" Target="../media/image1910.png"/><Relationship Id="rId585" Type="http://schemas.openxmlformats.org/officeDocument/2006/relationships/customXml" Target="../ink/ink2106.xml"/><Relationship Id="rId792" Type="http://schemas.openxmlformats.org/officeDocument/2006/relationships/customXml" Target="../ink/ink2210.xml"/><Relationship Id="rId806" Type="http://schemas.openxmlformats.org/officeDocument/2006/relationships/customXml" Target="../ink/ink2217.xml"/><Relationship Id="rId6" Type="http://schemas.openxmlformats.org/officeDocument/2006/relationships/image" Target="../media/image1562.png"/><Relationship Id="rId238" Type="http://schemas.openxmlformats.org/officeDocument/2006/relationships/image" Target="../media/image1671.png"/><Relationship Id="rId445" Type="http://schemas.openxmlformats.org/officeDocument/2006/relationships/customXml" Target="../ink/ink2035.xml"/><Relationship Id="rId652" Type="http://schemas.openxmlformats.org/officeDocument/2006/relationships/image" Target="../media/image2046.png"/><Relationship Id="rId291" Type="http://schemas.openxmlformats.org/officeDocument/2006/relationships/customXml" Target="../ink/ink1958.xml"/><Relationship Id="rId305" Type="http://schemas.openxmlformats.org/officeDocument/2006/relationships/customXml" Target="../ink/ink1965.xml"/><Relationship Id="rId512" Type="http://schemas.openxmlformats.org/officeDocument/2006/relationships/image" Target="../media/image1976.png"/><Relationship Id="rId957" Type="http://schemas.openxmlformats.org/officeDocument/2006/relationships/image" Target="../media/image2198.png"/><Relationship Id="rId86" Type="http://schemas.openxmlformats.org/officeDocument/2006/relationships/image" Target="../media/image1605.png"/><Relationship Id="rId151" Type="http://schemas.openxmlformats.org/officeDocument/2006/relationships/customXml" Target="../ink/ink1887.xml"/><Relationship Id="rId389" Type="http://schemas.openxmlformats.org/officeDocument/2006/relationships/customXml" Target="../ink/ink2007.xml"/><Relationship Id="rId596" Type="http://schemas.openxmlformats.org/officeDocument/2006/relationships/image" Target="../media/image2018.png"/><Relationship Id="rId817" Type="http://schemas.openxmlformats.org/officeDocument/2006/relationships/image" Target="../media/image2128.png"/><Relationship Id="rId1002" Type="http://schemas.openxmlformats.org/officeDocument/2006/relationships/customXml" Target="../ink/ink2315.xml"/><Relationship Id="rId249" Type="http://schemas.openxmlformats.org/officeDocument/2006/relationships/customXml" Target="../ink/ink1937.xml"/><Relationship Id="rId456" Type="http://schemas.openxmlformats.org/officeDocument/2006/relationships/customXml" Target="../ink/ink2041.xml"/><Relationship Id="rId663" Type="http://schemas.openxmlformats.org/officeDocument/2006/relationships/customXml" Target="../ink/ink2145.xml"/><Relationship Id="rId870" Type="http://schemas.openxmlformats.org/officeDocument/2006/relationships/customXml" Target="../ink/ink2249.xml"/><Relationship Id="rId13" Type="http://schemas.openxmlformats.org/officeDocument/2006/relationships/customXml" Target="../ink/ink1818.xml"/><Relationship Id="rId109" Type="http://schemas.openxmlformats.org/officeDocument/2006/relationships/customXml" Target="../ink/ink1866.xml"/><Relationship Id="rId316" Type="http://schemas.openxmlformats.org/officeDocument/2006/relationships/image" Target="../media/image1879.png"/><Relationship Id="rId523" Type="http://schemas.openxmlformats.org/officeDocument/2006/relationships/customXml" Target="../ink/ink2075.xml"/><Relationship Id="rId968" Type="http://schemas.openxmlformats.org/officeDocument/2006/relationships/customXml" Target="../ink/ink2298.xml"/><Relationship Id="rId97" Type="http://schemas.openxmlformats.org/officeDocument/2006/relationships/customXml" Target="../ink/ink1860.xml"/><Relationship Id="rId730" Type="http://schemas.openxmlformats.org/officeDocument/2006/relationships/customXml" Target="../ink/ink2179.xml"/><Relationship Id="rId828" Type="http://schemas.openxmlformats.org/officeDocument/2006/relationships/customXml" Target="../ink/ink2228.xml"/><Relationship Id="rId162" Type="http://schemas.openxmlformats.org/officeDocument/2006/relationships/customXml" Target="../ink/ink1893.xml"/><Relationship Id="rId467" Type="http://schemas.openxmlformats.org/officeDocument/2006/relationships/image" Target="../media/image1954.png"/><Relationship Id="rId674" Type="http://schemas.openxmlformats.org/officeDocument/2006/relationships/image" Target="../media/image2057.png"/><Relationship Id="rId881" Type="http://schemas.openxmlformats.org/officeDocument/2006/relationships/image" Target="../media/image2160.png"/><Relationship Id="rId979" Type="http://schemas.openxmlformats.org/officeDocument/2006/relationships/image" Target="../media/image2209.png"/><Relationship Id="rId24" Type="http://schemas.openxmlformats.org/officeDocument/2006/relationships/image" Target="../media/image1571.png"/><Relationship Id="rId327" Type="http://schemas.openxmlformats.org/officeDocument/2006/relationships/customXml" Target="../ink/ink1976.xml"/><Relationship Id="rId534" Type="http://schemas.openxmlformats.org/officeDocument/2006/relationships/image" Target="../media/image1987.png"/><Relationship Id="rId741" Type="http://schemas.openxmlformats.org/officeDocument/2006/relationships/image" Target="../media/image2090.png"/><Relationship Id="rId839" Type="http://schemas.openxmlformats.org/officeDocument/2006/relationships/image" Target="../media/image2139.png"/><Relationship Id="rId173" Type="http://schemas.openxmlformats.org/officeDocument/2006/relationships/image" Target="../media/image1821.png"/><Relationship Id="rId380" Type="http://schemas.openxmlformats.org/officeDocument/2006/relationships/image" Target="../media/image1911.png"/><Relationship Id="rId601" Type="http://schemas.openxmlformats.org/officeDocument/2006/relationships/customXml" Target="../ink/ink2114.xml"/><Relationship Id="rId240" Type="http://schemas.openxmlformats.org/officeDocument/2006/relationships/image" Target="../media/image1672.png"/><Relationship Id="rId478" Type="http://schemas.openxmlformats.org/officeDocument/2006/relationships/customXml" Target="../ink/ink2052.xml"/><Relationship Id="rId685" Type="http://schemas.openxmlformats.org/officeDocument/2006/relationships/customXml" Target="../ink/ink2156.xml"/><Relationship Id="rId892" Type="http://schemas.openxmlformats.org/officeDocument/2006/relationships/customXml" Target="../ink/ink2260.xml"/><Relationship Id="rId906" Type="http://schemas.openxmlformats.org/officeDocument/2006/relationships/customXml" Target="../ink/ink2267.xml"/><Relationship Id="rId35" Type="http://schemas.openxmlformats.org/officeDocument/2006/relationships/customXml" Target="../ink/ink1829.xml"/><Relationship Id="rId100" Type="http://schemas.openxmlformats.org/officeDocument/2006/relationships/image" Target="../media/image1785.png"/><Relationship Id="rId338" Type="http://schemas.openxmlformats.org/officeDocument/2006/relationships/image" Target="../media/image1890.png"/><Relationship Id="rId545" Type="http://schemas.openxmlformats.org/officeDocument/2006/relationships/customXml" Target="../ink/ink2086.xml"/><Relationship Id="rId752" Type="http://schemas.openxmlformats.org/officeDocument/2006/relationships/customXml" Target="../ink/ink2190.xml"/><Relationship Id="rId184" Type="http://schemas.openxmlformats.org/officeDocument/2006/relationships/customXml" Target="../ink/ink1904.xml"/><Relationship Id="rId391" Type="http://schemas.openxmlformats.org/officeDocument/2006/relationships/customXml" Target="../ink/ink2008.xml"/><Relationship Id="rId405" Type="http://schemas.openxmlformats.org/officeDocument/2006/relationships/customXml" Target="../ink/ink2015.xml"/><Relationship Id="rId612" Type="http://schemas.openxmlformats.org/officeDocument/2006/relationships/image" Target="../media/image2026.png"/><Relationship Id="rId251" Type="http://schemas.openxmlformats.org/officeDocument/2006/relationships/customXml" Target="../ink/ink1938.xml"/><Relationship Id="rId489" Type="http://schemas.openxmlformats.org/officeDocument/2006/relationships/image" Target="../media/image1965.png"/><Relationship Id="rId696" Type="http://schemas.openxmlformats.org/officeDocument/2006/relationships/image" Target="../media/image2068.png"/><Relationship Id="rId917" Type="http://schemas.openxmlformats.org/officeDocument/2006/relationships/image" Target="../media/image2178.png"/><Relationship Id="rId46" Type="http://schemas.openxmlformats.org/officeDocument/2006/relationships/image" Target="../media/image1585.png"/><Relationship Id="rId349" Type="http://schemas.openxmlformats.org/officeDocument/2006/relationships/customXml" Target="../ink/ink1987.xml"/><Relationship Id="rId556" Type="http://schemas.openxmlformats.org/officeDocument/2006/relationships/image" Target="../media/image1998.png"/><Relationship Id="rId763" Type="http://schemas.openxmlformats.org/officeDocument/2006/relationships/image" Target="../media/image2101.png"/><Relationship Id="rId111" Type="http://schemas.openxmlformats.org/officeDocument/2006/relationships/customXml" Target="../ink/ink1867.xml"/><Relationship Id="rId195" Type="http://schemas.openxmlformats.org/officeDocument/2006/relationships/image" Target="../media/image1832.png"/><Relationship Id="rId209" Type="http://schemas.openxmlformats.org/officeDocument/2006/relationships/customXml" Target="../ink/ink1917.xml"/><Relationship Id="rId416" Type="http://schemas.openxmlformats.org/officeDocument/2006/relationships/image" Target="../media/image1929.png"/><Relationship Id="rId970" Type="http://schemas.openxmlformats.org/officeDocument/2006/relationships/customXml" Target="../ink/ink2299.xml"/><Relationship Id="rId623" Type="http://schemas.openxmlformats.org/officeDocument/2006/relationships/customXml" Target="../ink/ink2125.xml"/><Relationship Id="rId830" Type="http://schemas.openxmlformats.org/officeDocument/2006/relationships/customXml" Target="../ink/ink2229.xml"/><Relationship Id="rId928" Type="http://schemas.openxmlformats.org/officeDocument/2006/relationships/customXml" Target="../ink/ink2278.xml"/><Relationship Id="rId57" Type="http://schemas.openxmlformats.org/officeDocument/2006/relationships/customXml" Target="../ink/ink1840.xml"/><Relationship Id="rId262" Type="http://schemas.openxmlformats.org/officeDocument/2006/relationships/image" Target="../media/image1852.png"/><Relationship Id="rId567" Type="http://schemas.openxmlformats.org/officeDocument/2006/relationships/customXml" Target="../ink/ink2097.xml"/><Relationship Id="rId122" Type="http://schemas.openxmlformats.org/officeDocument/2006/relationships/image" Target="../media/image1796.png"/><Relationship Id="rId774" Type="http://schemas.openxmlformats.org/officeDocument/2006/relationships/customXml" Target="../ink/ink2201.xml"/><Relationship Id="rId981" Type="http://schemas.openxmlformats.org/officeDocument/2006/relationships/image" Target="../media/image2210.png"/><Relationship Id="rId427" Type="http://schemas.openxmlformats.org/officeDocument/2006/relationships/customXml" Target="../ink/ink2026.xml"/><Relationship Id="rId634" Type="http://schemas.openxmlformats.org/officeDocument/2006/relationships/image" Target="../media/image2037.png"/><Relationship Id="rId841" Type="http://schemas.openxmlformats.org/officeDocument/2006/relationships/image" Target="../media/image2140.png"/><Relationship Id="rId273" Type="http://schemas.openxmlformats.org/officeDocument/2006/relationships/customXml" Target="../ink/ink1949.xml"/><Relationship Id="rId480" Type="http://schemas.openxmlformats.org/officeDocument/2006/relationships/customXml" Target="../ink/ink2053.xml"/><Relationship Id="rId701" Type="http://schemas.openxmlformats.org/officeDocument/2006/relationships/customXml" Target="../ink/ink2164.xml"/><Relationship Id="rId939" Type="http://schemas.openxmlformats.org/officeDocument/2006/relationships/image" Target="../media/image2189.png"/><Relationship Id="rId68" Type="http://schemas.openxmlformats.org/officeDocument/2006/relationships/image" Target="../media/image1596.png"/><Relationship Id="rId133" Type="http://schemas.openxmlformats.org/officeDocument/2006/relationships/customXml" Target="../ink/ink1878.xml"/><Relationship Id="rId340" Type="http://schemas.openxmlformats.org/officeDocument/2006/relationships/image" Target="../media/image1891.png"/><Relationship Id="rId578" Type="http://schemas.openxmlformats.org/officeDocument/2006/relationships/image" Target="../media/image2009.png"/><Relationship Id="rId785" Type="http://schemas.openxmlformats.org/officeDocument/2006/relationships/image" Target="../media/image2112.png"/><Relationship Id="rId992" Type="http://schemas.openxmlformats.org/officeDocument/2006/relationships/customXml" Target="../ink/ink2310.xml"/><Relationship Id="rId200" Type="http://schemas.openxmlformats.org/officeDocument/2006/relationships/customXml" Target="../ink/ink1912.xml"/><Relationship Id="rId438" Type="http://schemas.openxmlformats.org/officeDocument/2006/relationships/image" Target="../media/image1940.png"/><Relationship Id="rId645" Type="http://schemas.openxmlformats.org/officeDocument/2006/relationships/customXml" Target="../ink/ink2136.xml"/><Relationship Id="rId852" Type="http://schemas.openxmlformats.org/officeDocument/2006/relationships/customXml" Target="../ink/ink2240.xml"/><Relationship Id="rId284" Type="http://schemas.openxmlformats.org/officeDocument/2006/relationships/image" Target="../media/image1863.png"/><Relationship Id="rId491" Type="http://schemas.openxmlformats.org/officeDocument/2006/relationships/image" Target="../media/image1966.png"/><Relationship Id="rId505" Type="http://schemas.openxmlformats.org/officeDocument/2006/relationships/customXml" Target="../ink/ink2066.xml"/><Relationship Id="rId712" Type="http://schemas.openxmlformats.org/officeDocument/2006/relationships/image" Target="../media/image2076.png"/><Relationship Id="rId79" Type="http://schemas.openxmlformats.org/officeDocument/2006/relationships/customXml" Target="../ink/ink1851.xml"/><Relationship Id="rId144" Type="http://schemas.openxmlformats.org/officeDocument/2006/relationships/image" Target="../media/image1807.png"/><Relationship Id="rId589" Type="http://schemas.openxmlformats.org/officeDocument/2006/relationships/customXml" Target="../ink/ink2108.xml"/><Relationship Id="rId796" Type="http://schemas.openxmlformats.org/officeDocument/2006/relationships/customXml" Target="../ink/ink2212.xml"/><Relationship Id="rId351" Type="http://schemas.openxmlformats.org/officeDocument/2006/relationships/customXml" Target="../ink/ink1988.xml"/><Relationship Id="rId449" Type="http://schemas.openxmlformats.org/officeDocument/2006/relationships/customXml" Target="../ink/ink2037.xml"/><Relationship Id="rId656" Type="http://schemas.openxmlformats.org/officeDocument/2006/relationships/image" Target="../media/image2048.png"/><Relationship Id="rId863" Type="http://schemas.openxmlformats.org/officeDocument/2006/relationships/image" Target="../media/image2151.png"/><Relationship Id="rId211" Type="http://schemas.openxmlformats.org/officeDocument/2006/relationships/customXml" Target="../ink/ink1918.xml"/><Relationship Id="rId295" Type="http://schemas.openxmlformats.org/officeDocument/2006/relationships/customXml" Target="../ink/ink1960.xml"/><Relationship Id="rId309" Type="http://schemas.openxmlformats.org/officeDocument/2006/relationships/customXml" Target="../ink/ink1967.xml"/><Relationship Id="rId516" Type="http://schemas.openxmlformats.org/officeDocument/2006/relationships/image" Target="../media/image1978.png"/><Relationship Id="rId723" Type="http://schemas.openxmlformats.org/officeDocument/2006/relationships/image" Target="../media/image2081.png"/><Relationship Id="rId930" Type="http://schemas.openxmlformats.org/officeDocument/2006/relationships/customXml" Target="../ink/ink2279.xml"/><Relationship Id="rId1006" Type="http://schemas.openxmlformats.org/officeDocument/2006/relationships/customXml" Target="../ink/ink2317.xml"/><Relationship Id="rId155" Type="http://schemas.openxmlformats.org/officeDocument/2006/relationships/image" Target="../media/image1812.png"/><Relationship Id="rId362" Type="http://schemas.openxmlformats.org/officeDocument/2006/relationships/image" Target="../media/image1902.png"/><Relationship Id="rId222" Type="http://schemas.openxmlformats.org/officeDocument/2006/relationships/image" Target="../media/image1845.png"/><Relationship Id="rId667" Type="http://schemas.openxmlformats.org/officeDocument/2006/relationships/customXml" Target="../ink/ink2147.xml"/><Relationship Id="rId874" Type="http://schemas.openxmlformats.org/officeDocument/2006/relationships/customXml" Target="../ink/ink2251.xml"/><Relationship Id="rId17" Type="http://schemas.openxmlformats.org/officeDocument/2006/relationships/customXml" Target="../ink/ink1820.xml"/><Relationship Id="rId527" Type="http://schemas.openxmlformats.org/officeDocument/2006/relationships/customXml" Target="../ink/ink2077.xml"/><Relationship Id="rId734" Type="http://schemas.openxmlformats.org/officeDocument/2006/relationships/customXml" Target="../ink/ink2181.xml"/><Relationship Id="rId941" Type="http://schemas.openxmlformats.org/officeDocument/2006/relationships/image" Target="../media/image2190.png"/><Relationship Id="rId70" Type="http://schemas.openxmlformats.org/officeDocument/2006/relationships/image" Target="../media/image1597.png"/><Relationship Id="rId166" Type="http://schemas.openxmlformats.org/officeDocument/2006/relationships/customXml" Target="../ink/ink1895.xml"/><Relationship Id="rId373" Type="http://schemas.openxmlformats.org/officeDocument/2006/relationships/customXml" Target="../ink/ink1999.xml"/><Relationship Id="rId580" Type="http://schemas.openxmlformats.org/officeDocument/2006/relationships/image" Target="../media/image2010.png"/><Relationship Id="rId801" Type="http://schemas.openxmlformats.org/officeDocument/2006/relationships/image" Target="../media/image2120.png"/><Relationship Id="rId1" Type="http://schemas.openxmlformats.org/officeDocument/2006/relationships/slideLayout" Target="../slideLayouts/slideLayout7.xml"/><Relationship Id="rId233" Type="http://schemas.openxmlformats.org/officeDocument/2006/relationships/customXml" Target="../ink/ink1929.xml"/><Relationship Id="rId440" Type="http://schemas.openxmlformats.org/officeDocument/2006/relationships/image" Target="../media/image1941.png"/><Relationship Id="rId678" Type="http://schemas.openxmlformats.org/officeDocument/2006/relationships/image" Target="../media/image2059.png"/><Relationship Id="rId885" Type="http://schemas.openxmlformats.org/officeDocument/2006/relationships/image" Target="../media/image2162.png"/><Relationship Id="rId28" Type="http://schemas.openxmlformats.org/officeDocument/2006/relationships/image" Target="../media/image1573.png"/><Relationship Id="rId300" Type="http://schemas.openxmlformats.org/officeDocument/2006/relationships/image" Target="../media/image1871.png"/><Relationship Id="rId538" Type="http://schemas.openxmlformats.org/officeDocument/2006/relationships/image" Target="../media/image1989.png"/><Relationship Id="rId745" Type="http://schemas.openxmlformats.org/officeDocument/2006/relationships/image" Target="../media/image2092.png"/><Relationship Id="rId952" Type="http://schemas.openxmlformats.org/officeDocument/2006/relationships/customXml" Target="../ink/ink2290.xml"/><Relationship Id="rId81" Type="http://schemas.openxmlformats.org/officeDocument/2006/relationships/customXml" Target="../ink/ink1852.xml"/><Relationship Id="rId177" Type="http://schemas.openxmlformats.org/officeDocument/2006/relationships/image" Target="../media/image1823.png"/><Relationship Id="rId384" Type="http://schemas.openxmlformats.org/officeDocument/2006/relationships/image" Target="../media/image1913.png"/><Relationship Id="rId591" Type="http://schemas.openxmlformats.org/officeDocument/2006/relationships/customXml" Target="../ink/ink2109.xml"/><Relationship Id="rId605" Type="http://schemas.openxmlformats.org/officeDocument/2006/relationships/customXml" Target="../ink/ink2116.xml"/><Relationship Id="rId812" Type="http://schemas.openxmlformats.org/officeDocument/2006/relationships/customXml" Target="../ink/ink2220.xml"/><Relationship Id="rId244" Type="http://schemas.openxmlformats.org/officeDocument/2006/relationships/image" Target="../media/image1674.png"/><Relationship Id="rId689" Type="http://schemas.openxmlformats.org/officeDocument/2006/relationships/customXml" Target="../ink/ink2158.xml"/><Relationship Id="rId896" Type="http://schemas.openxmlformats.org/officeDocument/2006/relationships/customXml" Target="../ink/ink2262.xml"/><Relationship Id="rId39" Type="http://schemas.openxmlformats.org/officeDocument/2006/relationships/customXml" Target="../ink/ink1831.xml"/><Relationship Id="rId451" Type="http://schemas.openxmlformats.org/officeDocument/2006/relationships/image" Target="../media/image1946.png"/><Relationship Id="rId549" Type="http://schemas.openxmlformats.org/officeDocument/2006/relationships/customXml" Target="../ink/ink2088.xml"/><Relationship Id="rId756" Type="http://schemas.openxmlformats.org/officeDocument/2006/relationships/customXml" Target="../ink/ink2192.xml"/><Relationship Id="rId104" Type="http://schemas.openxmlformats.org/officeDocument/2006/relationships/image" Target="../media/image1787.png"/><Relationship Id="rId188" Type="http://schemas.openxmlformats.org/officeDocument/2006/relationships/customXml" Target="../ink/ink1906.xml"/><Relationship Id="rId311" Type="http://schemas.openxmlformats.org/officeDocument/2006/relationships/customXml" Target="../ink/ink1968.xml"/><Relationship Id="rId395" Type="http://schemas.openxmlformats.org/officeDocument/2006/relationships/customXml" Target="../ink/ink2010.xml"/><Relationship Id="rId409" Type="http://schemas.openxmlformats.org/officeDocument/2006/relationships/customXml" Target="../ink/ink2017.xml"/><Relationship Id="rId963" Type="http://schemas.openxmlformats.org/officeDocument/2006/relationships/image" Target="../media/image2201.png"/><Relationship Id="rId92" Type="http://schemas.openxmlformats.org/officeDocument/2006/relationships/image" Target="../media/image1608.png"/><Relationship Id="rId616" Type="http://schemas.openxmlformats.org/officeDocument/2006/relationships/image" Target="../media/image2028.png"/><Relationship Id="rId823" Type="http://schemas.openxmlformats.org/officeDocument/2006/relationships/image" Target="../media/image2131.png"/><Relationship Id="rId255" Type="http://schemas.openxmlformats.org/officeDocument/2006/relationships/customXml" Target="../ink/ink1940.xml"/><Relationship Id="rId462" Type="http://schemas.openxmlformats.org/officeDocument/2006/relationships/customXml" Target="../ink/ink2044.xml"/><Relationship Id="rId115" Type="http://schemas.openxmlformats.org/officeDocument/2006/relationships/customXml" Target="../ink/ink1869.xml"/><Relationship Id="rId322" Type="http://schemas.openxmlformats.org/officeDocument/2006/relationships/image" Target="../media/image1882.png"/><Relationship Id="rId767" Type="http://schemas.openxmlformats.org/officeDocument/2006/relationships/image" Target="../media/image2103.png"/><Relationship Id="rId974" Type="http://schemas.openxmlformats.org/officeDocument/2006/relationships/customXml" Target="../ink/ink2301.xml"/><Relationship Id="rId199" Type="http://schemas.openxmlformats.org/officeDocument/2006/relationships/image" Target="../media/image1834.png"/><Relationship Id="rId627" Type="http://schemas.openxmlformats.org/officeDocument/2006/relationships/customXml" Target="../ink/ink2127.xml"/><Relationship Id="rId834" Type="http://schemas.openxmlformats.org/officeDocument/2006/relationships/customXml" Target="../ink/ink2231.xml"/><Relationship Id="rId266" Type="http://schemas.openxmlformats.org/officeDocument/2006/relationships/image" Target="../media/image1854.png"/><Relationship Id="rId473" Type="http://schemas.openxmlformats.org/officeDocument/2006/relationships/image" Target="../media/image1957.png"/><Relationship Id="rId680" Type="http://schemas.openxmlformats.org/officeDocument/2006/relationships/image" Target="../media/image2060.png"/><Relationship Id="rId901" Type="http://schemas.openxmlformats.org/officeDocument/2006/relationships/image" Target="../media/image2170.png"/><Relationship Id="rId30" Type="http://schemas.openxmlformats.org/officeDocument/2006/relationships/image" Target="../media/image1574.png"/><Relationship Id="rId126" Type="http://schemas.openxmlformats.org/officeDocument/2006/relationships/image" Target="../media/image1798.png"/><Relationship Id="rId333" Type="http://schemas.openxmlformats.org/officeDocument/2006/relationships/customXml" Target="../ink/ink1979.xml"/><Relationship Id="rId540" Type="http://schemas.openxmlformats.org/officeDocument/2006/relationships/image" Target="../media/image1990.png"/><Relationship Id="rId778" Type="http://schemas.openxmlformats.org/officeDocument/2006/relationships/customXml" Target="../ink/ink2203.xml"/><Relationship Id="rId985" Type="http://schemas.openxmlformats.org/officeDocument/2006/relationships/image" Target="../media/image2212.png"/><Relationship Id="rId638" Type="http://schemas.openxmlformats.org/officeDocument/2006/relationships/image" Target="../media/image2039.png"/><Relationship Id="rId845" Type="http://schemas.openxmlformats.org/officeDocument/2006/relationships/image" Target="../media/image2142.png"/><Relationship Id="rId277" Type="http://schemas.openxmlformats.org/officeDocument/2006/relationships/customXml" Target="../ink/ink1951.xml"/><Relationship Id="rId400" Type="http://schemas.openxmlformats.org/officeDocument/2006/relationships/image" Target="../media/image1921.png"/><Relationship Id="rId484" Type="http://schemas.openxmlformats.org/officeDocument/2006/relationships/customXml" Target="../ink/ink2055.xml"/><Relationship Id="rId705" Type="http://schemas.openxmlformats.org/officeDocument/2006/relationships/customXml" Target="../ink/ink2166.xml"/><Relationship Id="rId137" Type="http://schemas.openxmlformats.org/officeDocument/2006/relationships/customXml" Target="../ink/ink1880.xml"/><Relationship Id="rId344" Type="http://schemas.openxmlformats.org/officeDocument/2006/relationships/image" Target="../media/image1893.png"/><Relationship Id="rId691" Type="http://schemas.openxmlformats.org/officeDocument/2006/relationships/customXml" Target="../ink/ink2159.xml"/><Relationship Id="rId789" Type="http://schemas.openxmlformats.org/officeDocument/2006/relationships/image" Target="../media/image2114.png"/><Relationship Id="rId912" Type="http://schemas.openxmlformats.org/officeDocument/2006/relationships/customXml" Target="../ink/ink2270.xml"/><Relationship Id="rId996" Type="http://schemas.openxmlformats.org/officeDocument/2006/relationships/customXml" Target="../ink/ink2312.xml"/><Relationship Id="rId41" Type="http://schemas.openxmlformats.org/officeDocument/2006/relationships/customXml" Target="../ink/ink1832.xml"/><Relationship Id="rId551" Type="http://schemas.openxmlformats.org/officeDocument/2006/relationships/customXml" Target="../ink/ink2089.xml"/><Relationship Id="rId649" Type="http://schemas.openxmlformats.org/officeDocument/2006/relationships/customXml" Target="../ink/ink2138.xml"/><Relationship Id="rId856" Type="http://schemas.openxmlformats.org/officeDocument/2006/relationships/customXml" Target="../ink/ink2242.xml"/><Relationship Id="rId190" Type="http://schemas.openxmlformats.org/officeDocument/2006/relationships/customXml" Target="../ink/ink1907.xml"/><Relationship Id="rId204" Type="http://schemas.openxmlformats.org/officeDocument/2006/relationships/customXml" Target="../ink/ink1914.xml"/><Relationship Id="rId246" Type="http://schemas.openxmlformats.org/officeDocument/2006/relationships/image" Target="../media/image1675.png"/><Relationship Id="rId288" Type="http://schemas.openxmlformats.org/officeDocument/2006/relationships/image" Target="../media/image1865.png"/><Relationship Id="rId411" Type="http://schemas.openxmlformats.org/officeDocument/2006/relationships/customXml" Target="../ink/ink2018.xml"/><Relationship Id="rId453" Type="http://schemas.openxmlformats.org/officeDocument/2006/relationships/image" Target="../media/image1947.png"/><Relationship Id="rId509" Type="http://schemas.openxmlformats.org/officeDocument/2006/relationships/customXml" Target="../ink/ink2068.xml"/><Relationship Id="rId660" Type="http://schemas.openxmlformats.org/officeDocument/2006/relationships/image" Target="../media/image2050.png"/><Relationship Id="rId898" Type="http://schemas.openxmlformats.org/officeDocument/2006/relationships/customXml" Target="../ink/ink2263.xml"/><Relationship Id="rId106" Type="http://schemas.openxmlformats.org/officeDocument/2006/relationships/image" Target="../media/image1788.png"/><Relationship Id="rId313" Type="http://schemas.openxmlformats.org/officeDocument/2006/relationships/customXml" Target="../ink/ink1969.xml"/><Relationship Id="rId495" Type="http://schemas.openxmlformats.org/officeDocument/2006/relationships/customXml" Target="../ink/ink2061.xml"/><Relationship Id="rId716" Type="http://schemas.openxmlformats.org/officeDocument/2006/relationships/image" Target="../media/image2078.png"/><Relationship Id="rId758" Type="http://schemas.openxmlformats.org/officeDocument/2006/relationships/customXml" Target="../ink/ink2193.xml"/><Relationship Id="rId923" Type="http://schemas.openxmlformats.org/officeDocument/2006/relationships/image" Target="../media/image2181.png"/><Relationship Id="rId965" Type="http://schemas.openxmlformats.org/officeDocument/2006/relationships/image" Target="../media/image2202.png"/><Relationship Id="rId10" Type="http://schemas.openxmlformats.org/officeDocument/2006/relationships/image" Target="../media/image1564.png"/><Relationship Id="rId52" Type="http://schemas.openxmlformats.org/officeDocument/2006/relationships/image" Target="../media/image1588.png"/><Relationship Id="rId94" Type="http://schemas.openxmlformats.org/officeDocument/2006/relationships/image" Target="../media/image1613.png"/><Relationship Id="rId148" Type="http://schemas.openxmlformats.org/officeDocument/2006/relationships/image" Target="../media/image1809.png"/><Relationship Id="rId355" Type="http://schemas.openxmlformats.org/officeDocument/2006/relationships/customXml" Target="../ink/ink1990.xml"/><Relationship Id="rId397" Type="http://schemas.openxmlformats.org/officeDocument/2006/relationships/customXml" Target="../ink/ink2011.xml"/><Relationship Id="rId520" Type="http://schemas.openxmlformats.org/officeDocument/2006/relationships/image" Target="../media/image1980.png"/><Relationship Id="rId562" Type="http://schemas.openxmlformats.org/officeDocument/2006/relationships/image" Target="../media/image2001.png"/><Relationship Id="rId618" Type="http://schemas.openxmlformats.org/officeDocument/2006/relationships/image" Target="../media/image2029.png"/><Relationship Id="rId825" Type="http://schemas.openxmlformats.org/officeDocument/2006/relationships/image" Target="../media/image2132.png"/><Relationship Id="rId215" Type="http://schemas.openxmlformats.org/officeDocument/2006/relationships/customXml" Target="../ink/ink1920.xml"/><Relationship Id="rId257" Type="http://schemas.openxmlformats.org/officeDocument/2006/relationships/customXml" Target="../ink/ink1941.xml"/><Relationship Id="rId422" Type="http://schemas.openxmlformats.org/officeDocument/2006/relationships/image" Target="../media/image1932.png"/><Relationship Id="rId464" Type="http://schemas.openxmlformats.org/officeDocument/2006/relationships/customXml" Target="../ink/ink2045.xml"/><Relationship Id="rId867" Type="http://schemas.openxmlformats.org/officeDocument/2006/relationships/image" Target="../media/image2153.png"/><Relationship Id="rId299" Type="http://schemas.openxmlformats.org/officeDocument/2006/relationships/customXml" Target="../ink/ink1962.xml"/><Relationship Id="rId727" Type="http://schemas.openxmlformats.org/officeDocument/2006/relationships/image" Target="../media/image2083.png"/><Relationship Id="rId934" Type="http://schemas.openxmlformats.org/officeDocument/2006/relationships/customXml" Target="../ink/ink2281.xml"/><Relationship Id="rId63" Type="http://schemas.openxmlformats.org/officeDocument/2006/relationships/customXml" Target="../ink/ink1843.xml"/><Relationship Id="rId159" Type="http://schemas.openxmlformats.org/officeDocument/2006/relationships/image" Target="../media/image1814.png"/><Relationship Id="rId366" Type="http://schemas.openxmlformats.org/officeDocument/2006/relationships/image" Target="../media/image1904.png"/><Relationship Id="rId573" Type="http://schemas.openxmlformats.org/officeDocument/2006/relationships/customXml" Target="../ink/ink2100.xml"/><Relationship Id="rId780" Type="http://schemas.openxmlformats.org/officeDocument/2006/relationships/customXml" Target="../ink/ink2204.xml"/><Relationship Id="rId226" Type="http://schemas.openxmlformats.org/officeDocument/2006/relationships/image" Target="../media/image1665.png"/><Relationship Id="rId433" Type="http://schemas.openxmlformats.org/officeDocument/2006/relationships/customXml" Target="../ink/ink2029.xml"/><Relationship Id="rId878" Type="http://schemas.openxmlformats.org/officeDocument/2006/relationships/customXml" Target="../ink/ink2253.xml"/><Relationship Id="rId640" Type="http://schemas.openxmlformats.org/officeDocument/2006/relationships/image" Target="../media/image2040.png"/><Relationship Id="rId738" Type="http://schemas.openxmlformats.org/officeDocument/2006/relationships/customXml" Target="../ink/ink2183.xml"/><Relationship Id="rId945" Type="http://schemas.openxmlformats.org/officeDocument/2006/relationships/image" Target="../media/image2192.png"/><Relationship Id="rId74" Type="http://schemas.openxmlformats.org/officeDocument/2006/relationships/image" Target="../media/image1599.png"/><Relationship Id="rId377" Type="http://schemas.openxmlformats.org/officeDocument/2006/relationships/customXml" Target="../ink/ink2001.xml"/><Relationship Id="rId500" Type="http://schemas.openxmlformats.org/officeDocument/2006/relationships/image" Target="../media/image1970.png"/><Relationship Id="rId584" Type="http://schemas.openxmlformats.org/officeDocument/2006/relationships/image" Target="../media/image2012.png"/><Relationship Id="rId805" Type="http://schemas.openxmlformats.org/officeDocument/2006/relationships/image" Target="../media/image2122.png"/><Relationship Id="rId5" Type="http://schemas.openxmlformats.org/officeDocument/2006/relationships/customXml" Target="../ink/ink1814.xml"/><Relationship Id="rId237" Type="http://schemas.openxmlformats.org/officeDocument/2006/relationships/customXml" Target="../ink/ink1931.xml"/><Relationship Id="rId791" Type="http://schemas.openxmlformats.org/officeDocument/2006/relationships/image" Target="../media/image2115.png"/><Relationship Id="rId889" Type="http://schemas.openxmlformats.org/officeDocument/2006/relationships/image" Target="../media/image2164.png"/><Relationship Id="rId444" Type="http://schemas.openxmlformats.org/officeDocument/2006/relationships/image" Target="../media/image1943.png"/><Relationship Id="rId651" Type="http://schemas.openxmlformats.org/officeDocument/2006/relationships/customXml" Target="../ink/ink2139.xml"/><Relationship Id="rId749" Type="http://schemas.openxmlformats.org/officeDocument/2006/relationships/image" Target="../media/image2094.png"/><Relationship Id="rId290" Type="http://schemas.openxmlformats.org/officeDocument/2006/relationships/image" Target="../media/image1866.png"/><Relationship Id="rId304" Type="http://schemas.openxmlformats.org/officeDocument/2006/relationships/image" Target="../media/image1873.png"/><Relationship Id="rId388" Type="http://schemas.openxmlformats.org/officeDocument/2006/relationships/image" Target="../media/image1915.png"/><Relationship Id="rId511" Type="http://schemas.openxmlformats.org/officeDocument/2006/relationships/customXml" Target="../ink/ink2069.xml"/><Relationship Id="rId609" Type="http://schemas.openxmlformats.org/officeDocument/2006/relationships/customXml" Target="../ink/ink2118.xml"/><Relationship Id="rId956" Type="http://schemas.openxmlformats.org/officeDocument/2006/relationships/customXml" Target="../ink/ink2292.xml"/><Relationship Id="rId85" Type="http://schemas.openxmlformats.org/officeDocument/2006/relationships/customXml" Target="../ink/ink1854.xml"/><Relationship Id="rId150" Type="http://schemas.openxmlformats.org/officeDocument/2006/relationships/image" Target="../media/image1810.png"/><Relationship Id="rId595" Type="http://schemas.openxmlformats.org/officeDocument/2006/relationships/customXml" Target="../ink/ink2111.xml"/><Relationship Id="rId816" Type="http://schemas.openxmlformats.org/officeDocument/2006/relationships/customXml" Target="../ink/ink2222.xml"/><Relationship Id="rId1001" Type="http://schemas.openxmlformats.org/officeDocument/2006/relationships/image" Target="../media/image2220.png"/><Relationship Id="rId248" Type="http://schemas.openxmlformats.org/officeDocument/2006/relationships/image" Target="../media/image1676.png"/><Relationship Id="rId455" Type="http://schemas.openxmlformats.org/officeDocument/2006/relationships/image" Target="../media/image1948.png"/><Relationship Id="rId662" Type="http://schemas.openxmlformats.org/officeDocument/2006/relationships/image" Target="../media/image2051.png"/><Relationship Id="rId12" Type="http://schemas.openxmlformats.org/officeDocument/2006/relationships/image" Target="../media/image1565.png"/><Relationship Id="rId108" Type="http://schemas.openxmlformats.org/officeDocument/2006/relationships/image" Target="../media/image1789.png"/><Relationship Id="rId315" Type="http://schemas.openxmlformats.org/officeDocument/2006/relationships/customXml" Target="../ink/ink1970.xml"/><Relationship Id="rId522" Type="http://schemas.openxmlformats.org/officeDocument/2006/relationships/image" Target="../media/image1981.png"/><Relationship Id="rId967" Type="http://schemas.openxmlformats.org/officeDocument/2006/relationships/image" Target="../media/image2203.png"/><Relationship Id="rId96" Type="http://schemas.openxmlformats.org/officeDocument/2006/relationships/image" Target="../media/image1615.png"/><Relationship Id="rId161" Type="http://schemas.openxmlformats.org/officeDocument/2006/relationships/image" Target="../media/image1815.png"/><Relationship Id="rId399" Type="http://schemas.openxmlformats.org/officeDocument/2006/relationships/customXml" Target="../ink/ink2012.xml"/><Relationship Id="rId827" Type="http://schemas.openxmlformats.org/officeDocument/2006/relationships/image" Target="../media/image2133.png"/><Relationship Id="rId259" Type="http://schemas.openxmlformats.org/officeDocument/2006/relationships/customXml" Target="../ink/ink1942.xml"/><Relationship Id="rId466" Type="http://schemas.openxmlformats.org/officeDocument/2006/relationships/customXml" Target="../ink/ink2046.xml"/><Relationship Id="rId673" Type="http://schemas.openxmlformats.org/officeDocument/2006/relationships/customXml" Target="../ink/ink2150.xml"/><Relationship Id="rId880" Type="http://schemas.openxmlformats.org/officeDocument/2006/relationships/customXml" Target="../ink/ink2254.xml"/><Relationship Id="rId23" Type="http://schemas.openxmlformats.org/officeDocument/2006/relationships/customXml" Target="../ink/ink1823.xml"/><Relationship Id="rId119" Type="http://schemas.openxmlformats.org/officeDocument/2006/relationships/customXml" Target="../ink/ink1871.xml"/><Relationship Id="rId326" Type="http://schemas.openxmlformats.org/officeDocument/2006/relationships/image" Target="../media/image1884.png"/><Relationship Id="rId533" Type="http://schemas.openxmlformats.org/officeDocument/2006/relationships/customXml" Target="../ink/ink2080.xml"/><Relationship Id="rId978" Type="http://schemas.openxmlformats.org/officeDocument/2006/relationships/customXml" Target="../ink/ink2303.xml"/><Relationship Id="rId740" Type="http://schemas.openxmlformats.org/officeDocument/2006/relationships/customXml" Target="../ink/ink2184.xml"/><Relationship Id="rId838" Type="http://schemas.openxmlformats.org/officeDocument/2006/relationships/customXml" Target="../ink/ink2233.xml"/><Relationship Id="rId172" Type="http://schemas.openxmlformats.org/officeDocument/2006/relationships/customXml" Target="../ink/ink1898.xml"/><Relationship Id="rId477" Type="http://schemas.openxmlformats.org/officeDocument/2006/relationships/image" Target="../media/image1959.png"/><Relationship Id="rId600" Type="http://schemas.openxmlformats.org/officeDocument/2006/relationships/image" Target="../media/image2020.png"/><Relationship Id="rId684" Type="http://schemas.openxmlformats.org/officeDocument/2006/relationships/image" Target="../media/image2062.png"/><Relationship Id="rId337" Type="http://schemas.openxmlformats.org/officeDocument/2006/relationships/customXml" Target="../ink/ink1981.xml"/><Relationship Id="rId891" Type="http://schemas.openxmlformats.org/officeDocument/2006/relationships/image" Target="../media/image2165.png"/><Relationship Id="rId905" Type="http://schemas.openxmlformats.org/officeDocument/2006/relationships/image" Target="../media/image2172.png"/><Relationship Id="rId989" Type="http://schemas.openxmlformats.org/officeDocument/2006/relationships/image" Target="../media/image2214.png"/><Relationship Id="rId34" Type="http://schemas.openxmlformats.org/officeDocument/2006/relationships/image" Target="../media/image1577.png"/><Relationship Id="rId544" Type="http://schemas.openxmlformats.org/officeDocument/2006/relationships/image" Target="../media/image1992.png"/><Relationship Id="rId751" Type="http://schemas.openxmlformats.org/officeDocument/2006/relationships/image" Target="../media/image2095.png"/><Relationship Id="rId849" Type="http://schemas.openxmlformats.org/officeDocument/2006/relationships/image" Target="../media/image2144.png"/><Relationship Id="rId183" Type="http://schemas.openxmlformats.org/officeDocument/2006/relationships/image" Target="../media/image1826.png"/><Relationship Id="rId390" Type="http://schemas.openxmlformats.org/officeDocument/2006/relationships/image" Target="../media/image1916.png"/><Relationship Id="rId404" Type="http://schemas.openxmlformats.org/officeDocument/2006/relationships/image" Target="../media/image1923.png"/><Relationship Id="rId611" Type="http://schemas.openxmlformats.org/officeDocument/2006/relationships/customXml" Target="../ink/ink2119.xml"/><Relationship Id="rId250" Type="http://schemas.openxmlformats.org/officeDocument/2006/relationships/image" Target="../media/image1846.png"/><Relationship Id="rId488" Type="http://schemas.openxmlformats.org/officeDocument/2006/relationships/customXml" Target="../ink/ink2057.xml"/><Relationship Id="rId695" Type="http://schemas.openxmlformats.org/officeDocument/2006/relationships/customXml" Target="../ink/ink2161.xml"/><Relationship Id="rId709" Type="http://schemas.openxmlformats.org/officeDocument/2006/relationships/customXml" Target="../ink/ink2168.xml"/><Relationship Id="rId916" Type="http://schemas.openxmlformats.org/officeDocument/2006/relationships/customXml" Target="../ink/ink2272.xml"/><Relationship Id="rId45" Type="http://schemas.openxmlformats.org/officeDocument/2006/relationships/customXml" Target="../ink/ink1834.xml"/><Relationship Id="rId110" Type="http://schemas.openxmlformats.org/officeDocument/2006/relationships/image" Target="../media/image1790.png"/><Relationship Id="rId348" Type="http://schemas.openxmlformats.org/officeDocument/2006/relationships/image" Target="../media/image1895.png"/><Relationship Id="rId555" Type="http://schemas.openxmlformats.org/officeDocument/2006/relationships/customXml" Target="../ink/ink2091.xml"/><Relationship Id="rId762" Type="http://schemas.openxmlformats.org/officeDocument/2006/relationships/customXml" Target="../ink/ink2195.xml"/><Relationship Id="rId194" Type="http://schemas.openxmlformats.org/officeDocument/2006/relationships/customXml" Target="../ink/ink1909.xml"/><Relationship Id="rId208" Type="http://schemas.openxmlformats.org/officeDocument/2006/relationships/customXml" Target="../ink/ink1916.xml"/><Relationship Id="rId415" Type="http://schemas.openxmlformats.org/officeDocument/2006/relationships/customXml" Target="../ink/ink2020.xml"/><Relationship Id="rId622" Type="http://schemas.openxmlformats.org/officeDocument/2006/relationships/image" Target="../media/image2031.png"/><Relationship Id="rId261" Type="http://schemas.openxmlformats.org/officeDocument/2006/relationships/customXml" Target="../ink/ink1943.xml"/><Relationship Id="rId499" Type="http://schemas.openxmlformats.org/officeDocument/2006/relationships/customXml" Target="../ink/ink2063.xml"/><Relationship Id="rId927" Type="http://schemas.openxmlformats.org/officeDocument/2006/relationships/image" Target="../media/image2183.png"/><Relationship Id="rId56" Type="http://schemas.openxmlformats.org/officeDocument/2006/relationships/image" Target="../media/image1590.png"/><Relationship Id="rId359" Type="http://schemas.openxmlformats.org/officeDocument/2006/relationships/customXml" Target="../ink/ink1992.xml"/><Relationship Id="rId566" Type="http://schemas.openxmlformats.org/officeDocument/2006/relationships/image" Target="../media/image2003.png"/><Relationship Id="rId773" Type="http://schemas.openxmlformats.org/officeDocument/2006/relationships/image" Target="../media/image2106.png"/><Relationship Id="rId121" Type="http://schemas.openxmlformats.org/officeDocument/2006/relationships/customXml" Target="../ink/ink1872.xml"/><Relationship Id="rId219" Type="http://schemas.openxmlformats.org/officeDocument/2006/relationships/customXml" Target="../ink/ink1922.xml"/><Relationship Id="rId426" Type="http://schemas.openxmlformats.org/officeDocument/2006/relationships/image" Target="../media/image1934.png"/><Relationship Id="rId633" Type="http://schemas.openxmlformats.org/officeDocument/2006/relationships/customXml" Target="../ink/ink2130.xml"/><Relationship Id="rId980" Type="http://schemas.openxmlformats.org/officeDocument/2006/relationships/customXml" Target="../ink/ink2304.xml"/><Relationship Id="rId840" Type="http://schemas.openxmlformats.org/officeDocument/2006/relationships/customXml" Target="../ink/ink2234.xml"/><Relationship Id="rId938" Type="http://schemas.openxmlformats.org/officeDocument/2006/relationships/customXml" Target="../ink/ink2283.xml"/><Relationship Id="rId67" Type="http://schemas.openxmlformats.org/officeDocument/2006/relationships/customXml" Target="../ink/ink1845.xml"/><Relationship Id="rId272" Type="http://schemas.openxmlformats.org/officeDocument/2006/relationships/image" Target="../media/image1857.png"/><Relationship Id="rId577" Type="http://schemas.openxmlformats.org/officeDocument/2006/relationships/customXml" Target="../ink/ink2102.xml"/><Relationship Id="rId700" Type="http://schemas.openxmlformats.org/officeDocument/2006/relationships/image" Target="../media/image2070.png"/><Relationship Id="rId132" Type="http://schemas.openxmlformats.org/officeDocument/2006/relationships/image" Target="../media/image1801.png"/><Relationship Id="rId784" Type="http://schemas.openxmlformats.org/officeDocument/2006/relationships/customXml" Target="../ink/ink2206.xml"/><Relationship Id="rId991" Type="http://schemas.openxmlformats.org/officeDocument/2006/relationships/image" Target="../media/image2215.png"/><Relationship Id="rId437" Type="http://schemas.openxmlformats.org/officeDocument/2006/relationships/customXml" Target="../ink/ink2031.xml"/><Relationship Id="rId644" Type="http://schemas.openxmlformats.org/officeDocument/2006/relationships/image" Target="../media/image2042.png"/><Relationship Id="rId851" Type="http://schemas.openxmlformats.org/officeDocument/2006/relationships/image" Target="../media/image2145.png"/><Relationship Id="rId283" Type="http://schemas.openxmlformats.org/officeDocument/2006/relationships/customXml" Target="../ink/ink1954.xml"/><Relationship Id="rId490" Type="http://schemas.openxmlformats.org/officeDocument/2006/relationships/customXml" Target="../ink/ink2058.xml"/><Relationship Id="rId504" Type="http://schemas.openxmlformats.org/officeDocument/2006/relationships/image" Target="../media/image1972.png"/><Relationship Id="rId711" Type="http://schemas.openxmlformats.org/officeDocument/2006/relationships/customXml" Target="../ink/ink2169.xml"/><Relationship Id="rId949" Type="http://schemas.openxmlformats.org/officeDocument/2006/relationships/image" Target="../media/image2194.png"/><Relationship Id="rId78" Type="http://schemas.openxmlformats.org/officeDocument/2006/relationships/image" Target="../media/image1601.png"/><Relationship Id="rId143" Type="http://schemas.openxmlformats.org/officeDocument/2006/relationships/customXml" Target="../ink/ink1883.xml"/><Relationship Id="rId350" Type="http://schemas.openxmlformats.org/officeDocument/2006/relationships/image" Target="../media/image1896.png"/><Relationship Id="rId588" Type="http://schemas.openxmlformats.org/officeDocument/2006/relationships/image" Target="../media/image2014.png"/><Relationship Id="rId795" Type="http://schemas.openxmlformats.org/officeDocument/2006/relationships/image" Target="../media/image2117.png"/><Relationship Id="rId809" Type="http://schemas.openxmlformats.org/officeDocument/2006/relationships/image" Target="../media/image2124.png"/><Relationship Id="rId9" Type="http://schemas.openxmlformats.org/officeDocument/2006/relationships/customXml" Target="../ink/ink1816.xml"/><Relationship Id="rId210" Type="http://schemas.openxmlformats.org/officeDocument/2006/relationships/image" Target="../media/image1839.png"/><Relationship Id="rId448" Type="http://schemas.openxmlformats.org/officeDocument/2006/relationships/image" Target="../media/image1945.png"/><Relationship Id="rId655" Type="http://schemas.openxmlformats.org/officeDocument/2006/relationships/customXml" Target="../ink/ink2141.xml"/><Relationship Id="rId862" Type="http://schemas.openxmlformats.org/officeDocument/2006/relationships/customXml" Target="../ink/ink2245.xml"/><Relationship Id="rId294" Type="http://schemas.openxmlformats.org/officeDocument/2006/relationships/image" Target="../media/image1868.png"/><Relationship Id="rId308" Type="http://schemas.openxmlformats.org/officeDocument/2006/relationships/image" Target="../media/image1875.png"/><Relationship Id="rId515" Type="http://schemas.openxmlformats.org/officeDocument/2006/relationships/customXml" Target="../ink/ink2071.xml"/><Relationship Id="rId722" Type="http://schemas.openxmlformats.org/officeDocument/2006/relationships/customXml" Target="../ink/ink2175.xml"/><Relationship Id="rId89" Type="http://schemas.openxmlformats.org/officeDocument/2006/relationships/customXml" Target="../ink/ink1856.xml"/><Relationship Id="rId154" Type="http://schemas.openxmlformats.org/officeDocument/2006/relationships/customXml" Target="../ink/ink1889.xml"/><Relationship Id="rId361" Type="http://schemas.openxmlformats.org/officeDocument/2006/relationships/customXml" Target="../ink/ink1993.xml"/><Relationship Id="rId599" Type="http://schemas.openxmlformats.org/officeDocument/2006/relationships/customXml" Target="../ink/ink2113.xml"/><Relationship Id="rId1005" Type="http://schemas.openxmlformats.org/officeDocument/2006/relationships/image" Target="../media/image2222.png"/><Relationship Id="rId459" Type="http://schemas.openxmlformats.org/officeDocument/2006/relationships/image" Target="../media/image1950.png"/><Relationship Id="rId666" Type="http://schemas.openxmlformats.org/officeDocument/2006/relationships/image" Target="../media/image2053.png"/><Relationship Id="rId873" Type="http://schemas.openxmlformats.org/officeDocument/2006/relationships/image" Target="../media/image2156.png"/><Relationship Id="rId16" Type="http://schemas.openxmlformats.org/officeDocument/2006/relationships/image" Target="../media/image1567.png"/><Relationship Id="rId221" Type="http://schemas.openxmlformats.org/officeDocument/2006/relationships/customXml" Target="../ink/ink1923.xml"/><Relationship Id="rId319" Type="http://schemas.openxmlformats.org/officeDocument/2006/relationships/customXml" Target="../ink/ink1972.xml"/><Relationship Id="rId526" Type="http://schemas.openxmlformats.org/officeDocument/2006/relationships/image" Target="../media/image1983.png"/><Relationship Id="rId733" Type="http://schemas.openxmlformats.org/officeDocument/2006/relationships/image" Target="../media/image2086.png"/><Relationship Id="rId940" Type="http://schemas.openxmlformats.org/officeDocument/2006/relationships/customXml" Target="../ink/ink2284.xml"/><Relationship Id="rId165" Type="http://schemas.openxmlformats.org/officeDocument/2006/relationships/image" Target="../media/image1817.png"/><Relationship Id="rId372" Type="http://schemas.openxmlformats.org/officeDocument/2006/relationships/image" Target="../media/image1907.png"/><Relationship Id="rId677" Type="http://schemas.openxmlformats.org/officeDocument/2006/relationships/customXml" Target="../ink/ink2152.xml"/><Relationship Id="rId800" Type="http://schemas.openxmlformats.org/officeDocument/2006/relationships/customXml" Target="../ink/ink2214.xml"/><Relationship Id="rId232" Type="http://schemas.openxmlformats.org/officeDocument/2006/relationships/image" Target="../media/image1668.png"/><Relationship Id="rId884" Type="http://schemas.openxmlformats.org/officeDocument/2006/relationships/customXml" Target="../ink/ink2256.xml"/><Relationship Id="rId27" Type="http://schemas.openxmlformats.org/officeDocument/2006/relationships/customXml" Target="../ink/ink1825.xml"/><Relationship Id="rId537" Type="http://schemas.openxmlformats.org/officeDocument/2006/relationships/customXml" Target="../ink/ink2082.xml"/><Relationship Id="rId744" Type="http://schemas.openxmlformats.org/officeDocument/2006/relationships/customXml" Target="../ink/ink2186.xml"/><Relationship Id="rId951" Type="http://schemas.openxmlformats.org/officeDocument/2006/relationships/image" Target="../media/image2195.png"/><Relationship Id="rId80" Type="http://schemas.openxmlformats.org/officeDocument/2006/relationships/image" Target="../media/image1602.png"/><Relationship Id="rId176" Type="http://schemas.openxmlformats.org/officeDocument/2006/relationships/customXml" Target="../ink/ink1900.xml"/><Relationship Id="rId383" Type="http://schemas.openxmlformats.org/officeDocument/2006/relationships/customXml" Target="../ink/ink2004.xml"/><Relationship Id="rId590" Type="http://schemas.openxmlformats.org/officeDocument/2006/relationships/image" Target="../media/image2015.png"/><Relationship Id="rId604" Type="http://schemas.openxmlformats.org/officeDocument/2006/relationships/image" Target="../media/image2022.png"/><Relationship Id="rId811" Type="http://schemas.openxmlformats.org/officeDocument/2006/relationships/image" Target="../media/image2125.png"/><Relationship Id="rId243" Type="http://schemas.openxmlformats.org/officeDocument/2006/relationships/customXml" Target="../ink/ink1934.xml"/><Relationship Id="rId450" Type="http://schemas.openxmlformats.org/officeDocument/2006/relationships/customXml" Target="../ink/ink2038.xml"/><Relationship Id="rId688" Type="http://schemas.openxmlformats.org/officeDocument/2006/relationships/image" Target="../media/image2064.png"/><Relationship Id="rId895" Type="http://schemas.openxmlformats.org/officeDocument/2006/relationships/image" Target="../media/image2167.png"/><Relationship Id="rId909" Type="http://schemas.openxmlformats.org/officeDocument/2006/relationships/image" Target="../media/image2174.png"/><Relationship Id="rId38" Type="http://schemas.openxmlformats.org/officeDocument/2006/relationships/image" Target="../media/image1581.png"/><Relationship Id="rId103" Type="http://schemas.openxmlformats.org/officeDocument/2006/relationships/customXml" Target="../ink/ink1863.xml"/><Relationship Id="rId310" Type="http://schemas.openxmlformats.org/officeDocument/2006/relationships/image" Target="../media/image1876.png"/><Relationship Id="rId548" Type="http://schemas.openxmlformats.org/officeDocument/2006/relationships/image" Target="../media/image1994.png"/><Relationship Id="rId755" Type="http://schemas.openxmlformats.org/officeDocument/2006/relationships/image" Target="../media/image2097.png"/><Relationship Id="rId962" Type="http://schemas.openxmlformats.org/officeDocument/2006/relationships/customXml" Target="../ink/ink2295.xml"/><Relationship Id="rId91" Type="http://schemas.openxmlformats.org/officeDocument/2006/relationships/customXml" Target="../ink/ink1857.xml"/><Relationship Id="rId187" Type="http://schemas.openxmlformats.org/officeDocument/2006/relationships/image" Target="../media/image1828.png"/><Relationship Id="rId394" Type="http://schemas.openxmlformats.org/officeDocument/2006/relationships/image" Target="../media/image1918.png"/><Relationship Id="rId408" Type="http://schemas.openxmlformats.org/officeDocument/2006/relationships/image" Target="../media/image1925.png"/><Relationship Id="rId615" Type="http://schemas.openxmlformats.org/officeDocument/2006/relationships/customXml" Target="../ink/ink2121.xml"/><Relationship Id="rId822" Type="http://schemas.openxmlformats.org/officeDocument/2006/relationships/customXml" Target="../ink/ink2225.xml"/><Relationship Id="rId254" Type="http://schemas.openxmlformats.org/officeDocument/2006/relationships/image" Target="../media/image1848.png"/><Relationship Id="rId699" Type="http://schemas.openxmlformats.org/officeDocument/2006/relationships/customXml" Target="../ink/ink2163.xml"/><Relationship Id="rId49" Type="http://schemas.openxmlformats.org/officeDocument/2006/relationships/customXml" Target="../ink/ink1836.xml"/><Relationship Id="rId114" Type="http://schemas.openxmlformats.org/officeDocument/2006/relationships/image" Target="../media/image1792.png"/><Relationship Id="rId461" Type="http://schemas.openxmlformats.org/officeDocument/2006/relationships/image" Target="../media/image1951.png"/><Relationship Id="rId559" Type="http://schemas.openxmlformats.org/officeDocument/2006/relationships/customXml" Target="../ink/ink2093.xml"/><Relationship Id="rId766" Type="http://schemas.openxmlformats.org/officeDocument/2006/relationships/customXml" Target="../ink/ink2197.xml"/><Relationship Id="rId198" Type="http://schemas.openxmlformats.org/officeDocument/2006/relationships/customXml" Target="../ink/ink1911.xml"/><Relationship Id="rId321" Type="http://schemas.openxmlformats.org/officeDocument/2006/relationships/customXml" Target="../ink/ink1973.xml"/><Relationship Id="rId419" Type="http://schemas.openxmlformats.org/officeDocument/2006/relationships/customXml" Target="../ink/ink2022.xml"/><Relationship Id="rId626" Type="http://schemas.openxmlformats.org/officeDocument/2006/relationships/image" Target="../media/image2033.png"/><Relationship Id="rId973" Type="http://schemas.openxmlformats.org/officeDocument/2006/relationships/image" Target="../media/image2206.png"/><Relationship Id="rId833" Type="http://schemas.openxmlformats.org/officeDocument/2006/relationships/image" Target="../media/image2136.png"/><Relationship Id="rId265" Type="http://schemas.openxmlformats.org/officeDocument/2006/relationships/customXml" Target="../ink/ink1945.xml"/><Relationship Id="rId472" Type="http://schemas.openxmlformats.org/officeDocument/2006/relationships/customXml" Target="../ink/ink2049.xml"/><Relationship Id="rId900" Type="http://schemas.openxmlformats.org/officeDocument/2006/relationships/customXml" Target="../ink/ink2264.xml"/><Relationship Id="rId125" Type="http://schemas.openxmlformats.org/officeDocument/2006/relationships/customXml" Target="../ink/ink1874.xml"/><Relationship Id="rId332" Type="http://schemas.openxmlformats.org/officeDocument/2006/relationships/image" Target="../media/image1887.png"/><Relationship Id="rId777" Type="http://schemas.openxmlformats.org/officeDocument/2006/relationships/image" Target="../media/image2108.png"/><Relationship Id="rId984" Type="http://schemas.openxmlformats.org/officeDocument/2006/relationships/customXml" Target="../ink/ink2306.xml"/><Relationship Id="rId637" Type="http://schemas.openxmlformats.org/officeDocument/2006/relationships/customXml" Target="../ink/ink2132.xml"/><Relationship Id="rId844" Type="http://schemas.openxmlformats.org/officeDocument/2006/relationships/customXml" Target="../ink/ink2236.xml"/><Relationship Id="rId276" Type="http://schemas.openxmlformats.org/officeDocument/2006/relationships/image" Target="../media/image1859.png"/><Relationship Id="rId483" Type="http://schemas.openxmlformats.org/officeDocument/2006/relationships/image" Target="../media/image1962.png"/><Relationship Id="rId690" Type="http://schemas.openxmlformats.org/officeDocument/2006/relationships/image" Target="../media/image2065.png"/><Relationship Id="rId704" Type="http://schemas.openxmlformats.org/officeDocument/2006/relationships/image" Target="../media/image2072.png"/><Relationship Id="rId911" Type="http://schemas.openxmlformats.org/officeDocument/2006/relationships/image" Target="../media/image2175.png"/><Relationship Id="rId40" Type="http://schemas.openxmlformats.org/officeDocument/2006/relationships/image" Target="../media/image1582.png"/><Relationship Id="rId136" Type="http://schemas.openxmlformats.org/officeDocument/2006/relationships/image" Target="../media/image1803.png"/><Relationship Id="rId343" Type="http://schemas.openxmlformats.org/officeDocument/2006/relationships/customXml" Target="../ink/ink1984.xml"/><Relationship Id="rId550" Type="http://schemas.openxmlformats.org/officeDocument/2006/relationships/image" Target="../media/image1995.png"/><Relationship Id="rId788" Type="http://schemas.openxmlformats.org/officeDocument/2006/relationships/customXml" Target="../ink/ink2208.xml"/><Relationship Id="rId995" Type="http://schemas.openxmlformats.org/officeDocument/2006/relationships/image" Target="../media/image2217.png"/><Relationship Id="rId203" Type="http://schemas.openxmlformats.org/officeDocument/2006/relationships/image" Target="../media/image1836.png"/><Relationship Id="rId648" Type="http://schemas.openxmlformats.org/officeDocument/2006/relationships/image" Target="../media/image2044.png"/><Relationship Id="rId855" Type="http://schemas.openxmlformats.org/officeDocument/2006/relationships/image" Target="../media/image2147.png"/><Relationship Id="rId287" Type="http://schemas.openxmlformats.org/officeDocument/2006/relationships/customXml" Target="../ink/ink1956.xml"/><Relationship Id="rId410" Type="http://schemas.openxmlformats.org/officeDocument/2006/relationships/image" Target="../media/image1926.png"/><Relationship Id="rId494" Type="http://schemas.openxmlformats.org/officeDocument/2006/relationships/image" Target="../media/image1967.png"/><Relationship Id="rId508" Type="http://schemas.openxmlformats.org/officeDocument/2006/relationships/image" Target="../media/image1974.png"/><Relationship Id="rId715" Type="http://schemas.openxmlformats.org/officeDocument/2006/relationships/customXml" Target="../ink/ink2171.xml"/><Relationship Id="rId922" Type="http://schemas.openxmlformats.org/officeDocument/2006/relationships/customXml" Target="../ink/ink2275.xml"/><Relationship Id="rId147" Type="http://schemas.openxmlformats.org/officeDocument/2006/relationships/customXml" Target="../ink/ink1885.xml"/><Relationship Id="rId354" Type="http://schemas.openxmlformats.org/officeDocument/2006/relationships/image" Target="../media/image1898.png"/><Relationship Id="rId799" Type="http://schemas.openxmlformats.org/officeDocument/2006/relationships/image" Target="../media/image2119.png"/><Relationship Id="rId51" Type="http://schemas.openxmlformats.org/officeDocument/2006/relationships/customXml" Target="../ink/ink1837.xml"/><Relationship Id="rId561" Type="http://schemas.openxmlformats.org/officeDocument/2006/relationships/customXml" Target="../ink/ink2094.xml"/><Relationship Id="rId659" Type="http://schemas.openxmlformats.org/officeDocument/2006/relationships/customXml" Target="../ink/ink2143.xml"/><Relationship Id="rId866" Type="http://schemas.openxmlformats.org/officeDocument/2006/relationships/customXml" Target="../ink/ink2247.xml"/><Relationship Id="rId214" Type="http://schemas.openxmlformats.org/officeDocument/2006/relationships/image" Target="../media/image1841.png"/><Relationship Id="rId298" Type="http://schemas.openxmlformats.org/officeDocument/2006/relationships/image" Target="../media/image1870.png"/><Relationship Id="rId421" Type="http://schemas.openxmlformats.org/officeDocument/2006/relationships/customXml" Target="../ink/ink2023.xml"/><Relationship Id="rId519" Type="http://schemas.openxmlformats.org/officeDocument/2006/relationships/customXml" Target="../ink/ink2073.xml"/><Relationship Id="rId158" Type="http://schemas.openxmlformats.org/officeDocument/2006/relationships/customXml" Target="../ink/ink1891.xml"/><Relationship Id="rId726" Type="http://schemas.openxmlformats.org/officeDocument/2006/relationships/customXml" Target="../ink/ink2177.xml"/><Relationship Id="rId933" Type="http://schemas.openxmlformats.org/officeDocument/2006/relationships/image" Target="../media/image2186.png"/><Relationship Id="rId62" Type="http://schemas.openxmlformats.org/officeDocument/2006/relationships/image" Target="../media/image1593.png"/><Relationship Id="rId365" Type="http://schemas.openxmlformats.org/officeDocument/2006/relationships/customXml" Target="../ink/ink1995.xml"/><Relationship Id="rId572" Type="http://schemas.openxmlformats.org/officeDocument/2006/relationships/image" Target="../media/image2006.png"/><Relationship Id="rId225" Type="http://schemas.openxmlformats.org/officeDocument/2006/relationships/customXml" Target="../ink/ink1925.xml"/><Relationship Id="rId432" Type="http://schemas.openxmlformats.org/officeDocument/2006/relationships/image" Target="../media/image1937.png"/><Relationship Id="rId877" Type="http://schemas.openxmlformats.org/officeDocument/2006/relationships/image" Target="../media/image2158.png"/><Relationship Id="rId737" Type="http://schemas.openxmlformats.org/officeDocument/2006/relationships/image" Target="../media/image2088.png"/><Relationship Id="rId944" Type="http://schemas.openxmlformats.org/officeDocument/2006/relationships/customXml" Target="../ink/ink2286.xml"/><Relationship Id="rId73" Type="http://schemas.openxmlformats.org/officeDocument/2006/relationships/customXml" Target="../ink/ink1848.xml"/><Relationship Id="rId169" Type="http://schemas.openxmlformats.org/officeDocument/2006/relationships/image" Target="../media/image1819.png"/><Relationship Id="rId376" Type="http://schemas.openxmlformats.org/officeDocument/2006/relationships/image" Target="../media/image1909.png"/><Relationship Id="rId583" Type="http://schemas.openxmlformats.org/officeDocument/2006/relationships/customXml" Target="../ink/ink2105.xml"/><Relationship Id="rId790" Type="http://schemas.openxmlformats.org/officeDocument/2006/relationships/customXml" Target="../ink/ink2209.xml"/><Relationship Id="rId804" Type="http://schemas.openxmlformats.org/officeDocument/2006/relationships/customXml" Target="../ink/ink2216.xml"/><Relationship Id="rId4" Type="http://schemas.openxmlformats.org/officeDocument/2006/relationships/image" Target="../media/image1561.png"/><Relationship Id="rId236" Type="http://schemas.openxmlformats.org/officeDocument/2006/relationships/image" Target="../media/image1670.png"/><Relationship Id="rId443" Type="http://schemas.openxmlformats.org/officeDocument/2006/relationships/customXml" Target="../ink/ink2034.xml"/><Relationship Id="rId650" Type="http://schemas.openxmlformats.org/officeDocument/2006/relationships/image" Target="../media/image2045.png"/><Relationship Id="rId888" Type="http://schemas.openxmlformats.org/officeDocument/2006/relationships/customXml" Target="../ink/ink2258.xml"/><Relationship Id="rId303" Type="http://schemas.openxmlformats.org/officeDocument/2006/relationships/customXml" Target="../ink/ink1964.xml"/><Relationship Id="rId748" Type="http://schemas.openxmlformats.org/officeDocument/2006/relationships/customXml" Target="../ink/ink2188.xml"/><Relationship Id="rId955" Type="http://schemas.openxmlformats.org/officeDocument/2006/relationships/image" Target="../media/image2197.png"/><Relationship Id="rId84" Type="http://schemas.openxmlformats.org/officeDocument/2006/relationships/image" Target="../media/image1604.png"/><Relationship Id="rId387" Type="http://schemas.openxmlformats.org/officeDocument/2006/relationships/customXml" Target="../ink/ink2006.xml"/><Relationship Id="rId510" Type="http://schemas.openxmlformats.org/officeDocument/2006/relationships/image" Target="../media/image1975.png"/><Relationship Id="rId594" Type="http://schemas.openxmlformats.org/officeDocument/2006/relationships/image" Target="../media/image2017.png"/><Relationship Id="rId608" Type="http://schemas.openxmlformats.org/officeDocument/2006/relationships/image" Target="../media/image2024.png"/><Relationship Id="rId815" Type="http://schemas.openxmlformats.org/officeDocument/2006/relationships/image" Target="../media/image2127.png"/><Relationship Id="rId247" Type="http://schemas.openxmlformats.org/officeDocument/2006/relationships/customXml" Target="../ink/ink1936.xml"/><Relationship Id="rId899" Type="http://schemas.openxmlformats.org/officeDocument/2006/relationships/image" Target="../media/image2169.png"/><Relationship Id="rId1000" Type="http://schemas.openxmlformats.org/officeDocument/2006/relationships/customXml" Target="../ink/ink2314.xml"/><Relationship Id="rId107" Type="http://schemas.openxmlformats.org/officeDocument/2006/relationships/customXml" Target="../ink/ink1865.xml"/><Relationship Id="rId454" Type="http://schemas.openxmlformats.org/officeDocument/2006/relationships/customXml" Target="../ink/ink2040.xml"/><Relationship Id="rId661" Type="http://schemas.openxmlformats.org/officeDocument/2006/relationships/customXml" Target="../ink/ink2144.xml"/><Relationship Id="rId759" Type="http://schemas.openxmlformats.org/officeDocument/2006/relationships/image" Target="../media/image2099.png"/><Relationship Id="rId966" Type="http://schemas.openxmlformats.org/officeDocument/2006/relationships/customXml" Target="../ink/ink2297.xml"/><Relationship Id="rId11" Type="http://schemas.openxmlformats.org/officeDocument/2006/relationships/customXml" Target="../ink/ink1817.xml"/><Relationship Id="rId314" Type="http://schemas.openxmlformats.org/officeDocument/2006/relationships/image" Target="../media/image1878.png"/><Relationship Id="rId398" Type="http://schemas.openxmlformats.org/officeDocument/2006/relationships/image" Target="../media/image1920.png"/><Relationship Id="rId521" Type="http://schemas.openxmlformats.org/officeDocument/2006/relationships/customXml" Target="../ink/ink2074.xml"/><Relationship Id="rId619" Type="http://schemas.openxmlformats.org/officeDocument/2006/relationships/customXml" Target="../ink/ink2123.xml"/><Relationship Id="rId95" Type="http://schemas.openxmlformats.org/officeDocument/2006/relationships/customXml" Target="../ink/ink1859.xml"/><Relationship Id="rId160" Type="http://schemas.openxmlformats.org/officeDocument/2006/relationships/customXml" Target="../ink/ink1892.xml"/><Relationship Id="rId826" Type="http://schemas.openxmlformats.org/officeDocument/2006/relationships/customXml" Target="../ink/ink2227.xml"/><Relationship Id="rId258" Type="http://schemas.openxmlformats.org/officeDocument/2006/relationships/image" Target="../media/image1850.png"/><Relationship Id="rId465" Type="http://schemas.openxmlformats.org/officeDocument/2006/relationships/image" Target="../media/image1953.png"/><Relationship Id="rId672" Type="http://schemas.openxmlformats.org/officeDocument/2006/relationships/image" Target="../media/image2056.png"/><Relationship Id="rId22" Type="http://schemas.openxmlformats.org/officeDocument/2006/relationships/image" Target="../media/image1570.png"/><Relationship Id="rId118" Type="http://schemas.openxmlformats.org/officeDocument/2006/relationships/image" Target="../media/image1794.png"/><Relationship Id="rId325" Type="http://schemas.openxmlformats.org/officeDocument/2006/relationships/customXml" Target="../ink/ink1975.xml"/><Relationship Id="rId532" Type="http://schemas.openxmlformats.org/officeDocument/2006/relationships/image" Target="../media/image1986.png"/><Relationship Id="rId977" Type="http://schemas.openxmlformats.org/officeDocument/2006/relationships/image" Target="../media/image2208.png"/><Relationship Id="rId171" Type="http://schemas.openxmlformats.org/officeDocument/2006/relationships/image" Target="../media/image1820.png"/><Relationship Id="rId837" Type="http://schemas.openxmlformats.org/officeDocument/2006/relationships/image" Target="../media/image2138.png"/><Relationship Id="rId269" Type="http://schemas.openxmlformats.org/officeDocument/2006/relationships/customXml" Target="../ink/ink1947.xml"/><Relationship Id="rId476" Type="http://schemas.openxmlformats.org/officeDocument/2006/relationships/customXml" Target="../ink/ink2051.xml"/><Relationship Id="rId683" Type="http://schemas.openxmlformats.org/officeDocument/2006/relationships/customXml" Target="../ink/ink2155.xml"/><Relationship Id="rId890" Type="http://schemas.openxmlformats.org/officeDocument/2006/relationships/customXml" Target="../ink/ink2259.xml"/><Relationship Id="rId904" Type="http://schemas.openxmlformats.org/officeDocument/2006/relationships/customXml" Target="../ink/ink2266.xml"/><Relationship Id="rId33" Type="http://schemas.openxmlformats.org/officeDocument/2006/relationships/customXml" Target="../ink/ink1828.xml"/><Relationship Id="rId129" Type="http://schemas.openxmlformats.org/officeDocument/2006/relationships/customXml" Target="../ink/ink1876.xml"/><Relationship Id="rId336" Type="http://schemas.openxmlformats.org/officeDocument/2006/relationships/image" Target="../media/image1889.png"/><Relationship Id="rId543" Type="http://schemas.openxmlformats.org/officeDocument/2006/relationships/customXml" Target="../ink/ink2085.xml"/><Relationship Id="rId988" Type="http://schemas.openxmlformats.org/officeDocument/2006/relationships/customXml" Target="../ink/ink2308.xml"/><Relationship Id="rId182" Type="http://schemas.openxmlformats.org/officeDocument/2006/relationships/customXml" Target="../ink/ink1903.xml"/><Relationship Id="rId403" Type="http://schemas.openxmlformats.org/officeDocument/2006/relationships/customXml" Target="../ink/ink2014.xml"/><Relationship Id="rId750" Type="http://schemas.openxmlformats.org/officeDocument/2006/relationships/customXml" Target="../ink/ink2189.xml"/><Relationship Id="rId848" Type="http://schemas.openxmlformats.org/officeDocument/2006/relationships/customXml" Target="../ink/ink2238.xml"/><Relationship Id="rId487" Type="http://schemas.openxmlformats.org/officeDocument/2006/relationships/image" Target="../media/image1964.png"/><Relationship Id="rId610" Type="http://schemas.openxmlformats.org/officeDocument/2006/relationships/image" Target="../media/image2025.png"/><Relationship Id="rId694" Type="http://schemas.openxmlformats.org/officeDocument/2006/relationships/image" Target="../media/image2067.png"/><Relationship Id="rId708" Type="http://schemas.openxmlformats.org/officeDocument/2006/relationships/image" Target="../media/image2074.png"/><Relationship Id="rId915" Type="http://schemas.openxmlformats.org/officeDocument/2006/relationships/image" Target="../media/image2177.png"/><Relationship Id="rId347" Type="http://schemas.openxmlformats.org/officeDocument/2006/relationships/customXml" Target="../ink/ink1986.xml"/><Relationship Id="rId999" Type="http://schemas.openxmlformats.org/officeDocument/2006/relationships/image" Target="../media/image2219.png"/><Relationship Id="rId44" Type="http://schemas.openxmlformats.org/officeDocument/2006/relationships/image" Target="../media/image1584.png"/><Relationship Id="rId554" Type="http://schemas.openxmlformats.org/officeDocument/2006/relationships/image" Target="../media/image1997.png"/><Relationship Id="rId761" Type="http://schemas.openxmlformats.org/officeDocument/2006/relationships/image" Target="../media/image2100.png"/><Relationship Id="rId859" Type="http://schemas.openxmlformats.org/officeDocument/2006/relationships/image" Target="../media/image2149.png"/><Relationship Id="rId193" Type="http://schemas.openxmlformats.org/officeDocument/2006/relationships/image" Target="../media/image1831.png"/><Relationship Id="rId207" Type="http://schemas.openxmlformats.org/officeDocument/2006/relationships/image" Target="../media/image1838.png"/><Relationship Id="rId414" Type="http://schemas.openxmlformats.org/officeDocument/2006/relationships/image" Target="../media/image1928.png"/><Relationship Id="rId498" Type="http://schemas.openxmlformats.org/officeDocument/2006/relationships/image" Target="../media/image1969.png"/><Relationship Id="rId621" Type="http://schemas.openxmlformats.org/officeDocument/2006/relationships/customXml" Target="../ink/ink2124.xml"/><Relationship Id="rId260" Type="http://schemas.openxmlformats.org/officeDocument/2006/relationships/image" Target="../media/image1851.png"/><Relationship Id="rId719" Type="http://schemas.openxmlformats.org/officeDocument/2006/relationships/customXml" Target="../ink/ink2173.xml"/><Relationship Id="rId926" Type="http://schemas.openxmlformats.org/officeDocument/2006/relationships/customXml" Target="../ink/ink2277.xml"/><Relationship Id="rId55" Type="http://schemas.openxmlformats.org/officeDocument/2006/relationships/customXml" Target="../ink/ink1839.xml"/><Relationship Id="rId120" Type="http://schemas.openxmlformats.org/officeDocument/2006/relationships/image" Target="../media/image1795.png"/><Relationship Id="rId358" Type="http://schemas.openxmlformats.org/officeDocument/2006/relationships/image" Target="../media/image1900.png"/><Relationship Id="rId565" Type="http://schemas.openxmlformats.org/officeDocument/2006/relationships/customXml" Target="../ink/ink2096.xml"/><Relationship Id="rId772" Type="http://schemas.openxmlformats.org/officeDocument/2006/relationships/customXml" Target="../ink/ink2200.xml"/><Relationship Id="rId218" Type="http://schemas.openxmlformats.org/officeDocument/2006/relationships/image" Target="../media/image1843.png"/><Relationship Id="rId425" Type="http://schemas.openxmlformats.org/officeDocument/2006/relationships/customXml" Target="../ink/ink2025.xml"/><Relationship Id="rId632" Type="http://schemas.openxmlformats.org/officeDocument/2006/relationships/image" Target="../media/image2036.png"/><Relationship Id="rId271" Type="http://schemas.openxmlformats.org/officeDocument/2006/relationships/customXml" Target="../ink/ink1948.xml"/><Relationship Id="rId937" Type="http://schemas.openxmlformats.org/officeDocument/2006/relationships/image" Target="../media/image2188.png"/><Relationship Id="rId66" Type="http://schemas.openxmlformats.org/officeDocument/2006/relationships/image" Target="../media/image1595.png"/><Relationship Id="rId131" Type="http://schemas.openxmlformats.org/officeDocument/2006/relationships/customXml" Target="../ink/ink1877.xml"/><Relationship Id="rId369" Type="http://schemas.openxmlformats.org/officeDocument/2006/relationships/customXml" Target="../ink/ink1997.xml"/><Relationship Id="rId576" Type="http://schemas.openxmlformats.org/officeDocument/2006/relationships/image" Target="../media/image2008.png"/><Relationship Id="rId783" Type="http://schemas.openxmlformats.org/officeDocument/2006/relationships/image" Target="../media/image2111.png"/><Relationship Id="rId990" Type="http://schemas.openxmlformats.org/officeDocument/2006/relationships/customXml" Target="../ink/ink2309.xml"/><Relationship Id="rId229" Type="http://schemas.openxmlformats.org/officeDocument/2006/relationships/customXml" Target="../ink/ink1927.xml"/><Relationship Id="rId436" Type="http://schemas.openxmlformats.org/officeDocument/2006/relationships/image" Target="../media/image1939.png"/><Relationship Id="rId643" Type="http://schemas.openxmlformats.org/officeDocument/2006/relationships/customXml" Target="../ink/ink2135.xml"/><Relationship Id="rId850" Type="http://schemas.openxmlformats.org/officeDocument/2006/relationships/customXml" Target="../ink/ink2239.xml"/><Relationship Id="rId948" Type="http://schemas.openxmlformats.org/officeDocument/2006/relationships/customXml" Target="../ink/ink2288.xml"/><Relationship Id="rId77" Type="http://schemas.openxmlformats.org/officeDocument/2006/relationships/customXml" Target="../ink/ink1850.xml"/><Relationship Id="rId282" Type="http://schemas.openxmlformats.org/officeDocument/2006/relationships/image" Target="../media/image1862.png"/><Relationship Id="rId503" Type="http://schemas.openxmlformats.org/officeDocument/2006/relationships/customXml" Target="../ink/ink2065.xml"/><Relationship Id="rId587" Type="http://schemas.openxmlformats.org/officeDocument/2006/relationships/customXml" Target="../ink/ink2107.xml"/><Relationship Id="rId710" Type="http://schemas.openxmlformats.org/officeDocument/2006/relationships/image" Target="../media/image2075.png"/><Relationship Id="rId808" Type="http://schemas.openxmlformats.org/officeDocument/2006/relationships/customXml" Target="../ink/ink2218.xml"/><Relationship Id="rId8" Type="http://schemas.openxmlformats.org/officeDocument/2006/relationships/image" Target="../media/image1563.png"/><Relationship Id="rId142" Type="http://schemas.openxmlformats.org/officeDocument/2006/relationships/image" Target="../media/image1806.png"/><Relationship Id="rId447" Type="http://schemas.openxmlformats.org/officeDocument/2006/relationships/customXml" Target="../ink/ink2036.xml"/><Relationship Id="rId794" Type="http://schemas.openxmlformats.org/officeDocument/2006/relationships/customXml" Target="../ink/ink2211.xml"/><Relationship Id="rId654" Type="http://schemas.openxmlformats.org/officeDocument/2006/relationships/image" Target="../media/image2047.png"/><Relationship Id="rId861" Type="http://schemas.openxmlformats.org/officeDocument/2006/relationships/image" Target="../media/image2150.png"/><Relationship Id="rId959" Type="http://schemas.openxmlformats.org/officeDocument/2006/relationships/image" Target="../media/image2199.png"/><Relationship Id="rId293" Type="http://schemas.openxmlformats.org/officeDocument/2006/relationships/customXml" Target="../ink/ink1959.xml"/><Relationship Id="rId307" Type="http://schemas.openxmlformats.org/officeDocument/2006/relationships/customXml" Target="../ink/ink1966.xml"/><Relationship Id="rId514" Type="http://schemas.openxmlformats.org/officeDocument/2006/relationships/image" Target="../media/image1977.png"/><Relationship Id="rId721" Type="http://schemas.openxmlformats.org/officeDocument/2006/relationships/customXml" Target="../ink/ink2174.xml"/><Relationship Id="rId88" Type="http://schemas.openxmlformats.org/officeDocument/2006/relationships/image" Target="../media/image1606.png"/><Relationship Id="rId153" Type="http://schemas.openxmlformats.org/officeDocument/2006/relationships/image" Target="../media/image1811.png"/><Relationship Id="rId360" Type="http://schemas.openxmlformats.org/officeDocument/2006/relationships/image" Target="../media/image1901.png"/><Relationship Id="rId598" Type="http://schemas.openxmlformats.org/officeDocument/2006/relationships/image" Target="../media/image2019.png"/><Relationship Id="rId819" Type="http://schemas.openxmlformats.org/officeDocument/2006/relationships/image" Target="../media/image2129.png"/><Relationship Id="rId1004" Type="http://schemas.openxmlformats.org/officeDocument/2006/relationships/customXml" Target="../ink/ink2316.xml"/><Relationship Id="rId220" Type="http://schemas.openxmlformats.org/officeDocument/2006/relationships/image" Target="../media/image1844.png"/><Relationship Id="rId458" Type="http://schemas.openxmlformats.org/officeDocument/2006/relationships/customXml" Target="../ink/ink2042.xml"/><Relationship Id="rId665" Type="http://schemas.openxmlformats.org/officeDocument/2006/relationships/customXml" Target="../ink/ink2146.xml"/><Relationship Id="rId872" Type="http://schemas.openxmlformats.org/officeDocument/2006/relationships/customXml" Target="../ink/ink2250.xml"/><Relationship Id="rId15" Type="http://schemas.openxmlformats.org/officeDocument/2006/relationships/customXml" Target="../ink/ink1819.xml"/><Relationship Id="rId318" Type="http://schemas.openxmlformats.org/officeDocument/2006/relationships/image" Target="../media/image1880.png"/><Relationship Id="rId525" Type="http://schemas.openxmlformats.org/officeDocument/2006/relationships/customXml" Target="../ink/ink2076.xml"/><Relationship Id="rId732" Type="http://schemas.openxmlformats.org/officeDocument/2006/relationships/customXml" Target="../ink/ink2180.xml"/><Relationship Id="rId99" Type="http://schemas.openxmlformats.org/officeDocument/2006/relationships/customXml" Target="../ink/ink1861.xml"/><Relationship Id="rId164" Type="http://schemas.openxmlformats.org/officeDocument/2006/relationships/customXml" Target="../ink/ink1894.xml"/><Relationship Id="rId371" Type="http://schemas.openxmlformats.org/officeDocument/2006/relationships/customXml" Target="../ink/ink1998.xml"/><Relationship Id="rId469" Type="http://schemas.openxmlformats.org/officeDocument/2006/relationships/image" Target="../media/image1955.png"/><Relationship Id="rId676" Type="http://schemas.openxmlformats.org/officeDocument/2006/relationships/image" Target="../media/image2058.png"/><Relationship Id="rId883" Type="http://schemas.openxmlformats.org/officeDocument/2006/relationships/image" Target="../media/image2161.png"/><Relationship Id="rId26" Type="http://schemas.openxmlformats.org/officeDocument/2006/relationships/image" Target="../media/image1572.png"/><Relationship Id="rId231" Type="http://schemas.openxmlformats.org/officeDocument/2006/relationships/customXml" Target="../ink/ink1928.xml"/><Relationship Id="rId329" Type="http://schemas.openxmlformats.org/officeDocument/2006/relationships/customXml" Target="../ink/ink1977.xml"/><Relationship Id="rId536" Type="http://schemas.openxmlformats.org/officeDocument/2006/relationships/image" Target="../media/image1988.png"/><Relationship Id="rId175" Type="http://schemas.openxmlformats.org/officeDocument/2006/relationships/image" Target="../media/image1822.png"/><Relationship Id="rId743" Type="http://schemas.openxmlformats.org/officeDocument/2006/relationships/image" Target="../media/image2091.png"/><Relationship Id="rId950" Type="http://schemas.openxmlformats.org/officeDocument/2006/relationships/customXml" Target="../ink/ink2289.xml"/><Relationship Id="rId382" Type="http://schemas.openxmlformats.org/officeDocument/2006/relationships/image" Target="../media/image1912.png"/><Relationship Id="rId603" Type="http://schemas.openxmlformats.org/officeDocument/2006/relationships/customXml" Target="../ink/ink2115.xml"/><Relationship Id="rId687" Type="http://schemas.openxmlformats.org/officeDocument/2006/relationships/customXml" Target="../ink/ink2157.xml"/><Relationship Id="rId810" Type="http://schemas.openxmlformats.org/officeDocument/2006/relationships/customXml" Target="../ink/ink2219.xml"/><Relationship Id="rId908" Type="http://schemas.openxmlformats.org/officeDocument/2006/relationships/customXml" Target="../ink/ink2268.xml"/><Relationship Id="rId242" Type="http://schemas.openxmlformats.org/officeDocument/2006/relationships/image" Target="../media/image1673.png"/><Relationship Id="rId894" Type="http://schemas.openxmlformats.org/officeDocument/2006/relationships/customXml" Target="../ink/ink2261.xml"/><Relationship Id="rId37" Type="http://schemas.openxmlformats.org/officeDocument/2006/relationships/customXml" Target="../ink/ink1830.xml"/><Relationship Id="rId102" Type="http://schemas.openxmlformats.org/officeDocument/2006/relationships/image" Target="../media/image1786.png"/><Relationship Id="rId547" Type="http://schemas.openxmlformats.org/officeDocument/2006/relationships/customXml" Target="../ink/ink2087.xml"/><Relationship Id="rId754" Type="http://schemas.openxmlformats.org/officeDocument/2006/relationships/customXml" Target="../ink/ink2191.xml"/><Relationship Id="rId961" Type="http://schemas.openxmlformats.org/officeDocument/2006/relationships/image" Target="../media/image2200.png"/><Relationship Id="rId90" Type="http://schemas.openxmlformats.org/officeDocument/2006/relationships/image" Target="../media/image1607.png"/><Relationship Id="rId186" Type="http://schemas.openxmlformats.org/officeDocument/2006/relationships/customXml" Target="../ink/ink1905.xml"/><Relationship Id="rId393" Type="http://schemas.openxmlformats.org/officeDocument/2006/relationships/customXml" Target="../ink/ink2009.xml"/><Relationship Id="rId407" Type="http://schemas.openxmlformats.org/officeDocument/2006/relationships/customXml" Target="../ink/ink2016.xml"/><Relationship Id="rId614" Type="http://schemas.openxmlformats.org/officeDocument/2006/relationships/image" Target="../media/image2027.png"/><Relationship Id="rId821" Type="http://schemas.openxmlformats.org/officeDocument/2006/relationships/image" Target="../media/image2130.png"/><Relationship Id="rId253" Type="http://schemas.openxmlformats.org/officeDocument/2006/relationships/customXml" Target="../ink/ink1939.xml"/><Relationship Id="rId460" Type="http://schemas.openxmlformats.org/officeDocument/2006/relationships/customXml" Target="../ink/ink2043.xml"/><Relationship Id="rId698" Type="http://schemas.openxmlformats.org/officeDocument/2006/relationships/image" Target="../media/image2069.png"/><Relationship Id="rId919" Type="http://schemas.openxmlformats.org/officeDocument/2006/relationships/image" Target="../media/image2179.png"/><Relationship Id="rId48" Type="http://schemas.openxmlformats.org/officeDocument/2006/relationships/image" Target="../media/image1586.png"/><Relationship Id="rId113" Type="http://schemas.openxmlformats.org/officeDocument/2006/relationships/customXml" Target="../ink/ink1868.xml"/><Relationship Id="rId320" Type="http://schemas.openxmlformats.org/officeDocument/2006/relationships/image" Target="../media/image1881.png"/><Relationship Id="rId558" Type="http://schemas.openxmlformats.org/officeDocument/2006/relationships/image" Target="../media/image1999.png"/><Relationship Id="rId765" Type="http://schemas.openxmlformats.org/officeDocument/2006/relationships/image" Target="../media/image2102.png"/><Relationship Id="rId972" Type="http://schemas.openxmlformats.org/officeDocument/2006/relationships/customXml" Target="../ink/ink2300.xml"/><Relationship Id="rId197" Type="http://schemas.openxmlformats.org/officeDocument/2006/relationships/image" Target="../media/image1833.png"/><Relationship Id="rId418" Type="http://schemas.openxmlformats.org/officeDocument/2006/relationships/image" Target="../media/image1930.png"/><Relationship Id="rId625" Type="http://schemas.openxmlformats.org/officeDocument/2006/relationships/customXml" Target="../ink/ink2126.xml"/><Relationship Id="rId832" Type="http://schemas.openxmlformats.org/officeDocument/2006/relationships/customXml" Target="../ink/ink2230.xml"/><Relationship Id="rId264" Type="http://schemas.openxmlformats.org/officeDocument/2006/relationships/image" Target="../media/image1853.png"/><Relationship Id="rId471" Type="http://schemas.openxmlformats.org/officeDocument/2006/relationships/image" Target="../media/image1956.png"/><Relationship Id="rId59" Type="http://schemas.openxmlformats.org/officeDocument/2006/relationships/customXml" Target="../ink/ink1841.xml"/><Relationship Id="rId124" Type="http://schemas.openxmlformats.org/officeDocument/2006/relationships/image" Target="../media/image1797.png"/><Relationship Id="rId569" Type="http://schemas.openxmlformats.org/officeDocument/2006/relationships/customXml" Target="../ink/ink2098.xml"/><Relationship Id="rId776" Type="http://schemas.openxmlformats.org/officeDocument/2006/relationships/customXml" Target="../ink/ink2202.xml"/><Relationship Id="rId983" Type="http://schemas.openxmlformats.org/officeDocument/2006/relationships/image" Target="../media/image2211.png"/><Relationship Id="rId331" Type="http://schemas.openxmlformats.org/officeDocument/2006/relationships/customXml" Target="../ink/ink1978.xml"/><Relationship Id="rId429" Type="http://schemas.openxmlformats.org/officeDocument/2006/relationships/customXml" Target="../ink/ink2027.xml"/><Relationship Id="rId636" Type="http://schemas.openxmlformats.org/officeDocument/2006/relationships/image" Target="../media/image2038.png"/><Relationship Id="rId843" Type="http://schemas.openxmlformats.org/officeDocument/2006/relationships/image" Target="../media/image2141.png"/><Relationship Id="rId275" Type="http://schemas.openxmlformats.org/officeDocument/2006/relationships/customXml" Target="../ink/ink1950.xml"/><Relationship Id="rId482" Type="http://schemas.openxmlformats.org/officeDocument/2006/relationships/customXml" Target="../ink/ink2054.xml"/><Relationship Id="rId703" Type="http://schemas.openxmlformats.org/officeDocument/2006/relationships/customXml" Target="../ink/ink2165.xml"/><Relationship Id="rId910" Type="http://schemas.openxmlformats.org/officeDocument/2006/relationships/customXml" Target="../ink/ink2269.xml"/><Relationship Id="rId135" Type="http://schemas.openxmlformats.org/officeDocument/2006/relationships/customXml" Target="../ink/ink1879.xml"/><Relationship Id="rId342" Type="http://schemas.openxmlformats.org/officeDocument/2006/relationships/image" Target="../media/image1892.png"/><Relationship Id="rId787" Type="http://schemas.openxmlformats.org/officeDocument/2006/relationships/image" Target="../media/image2113.png"/><Relationship Id="rId994" Type="http://schemas.openxmlformats.org/officeDocument/2006/relationships/customXml" Target="../ink/ink2311.xml"/><Relationship Id="rId202" Type="http://schemas.openxmlformats.org/officeDocument/2006/relationships/customXml" Target="../ink/ink1913.xml"/><Relationship Id="rId647" Type="http://schemas.openxmlformats.org/officeDocument/2006/relationships/customXml" Target="../ink/ink2137.xml"/><Relationship Id="rId854" Type="http://schemas.openxmlformats.org/officeDocument/2006/relationships/customXml" Target="../ink/ink2241.xml"/><Relationship Id="rId286" Type="http://schemas.openxmlformats.org/officeDocument/2006/relationships/image" Target="../media/image1864.png"/><Relationship Id="rId493" Type="http://schemas.openxmlformats.org/officeDocument/2006/relationships/customXml" Target="../ink/ink2060.xml"/><Relationship Id="rId507" Type="http://schemas.openxmlformats.org/officeDocument/2006/relationships/customXml" Target="../ink/ink2067.xml"/><Relationship Id="rId714" Type="http://schemas.openxmlformats.org/officeDocument/2006/relationships/image" Target="../media/image2077.png"/><Relationship Id="rId921" Type="http://schemas.openxmlformats.org/officeDocument/2006/relationships/image" Target="../media/image2180.png"/><Relationship Id="rId50" Type="http://schemas.openxmlformats.org/officeDocument/2006/relationships/image" Target="../media/image1587.png"/><Relationship Id="rId146" Type="http://schemas.openxmlformats.org/officeDocument/2006/relationships/image" Target="../media/image1808.png"/><Relationship Id="rId353" Type="http://schemas.openxmlformats.org/officeDocument/2006/relationships/customXml" Target="../ink/ink1989.xml"/><Relationship Id="rId560" Type="http://schemas.openxmlformats.org/officeDocument/2006/relationships/image" Target="../media/image2000.png"/><Relationship Id="rId798" Type="http://schemas.openxmlformats.org/officeDocument/2006/relationships/customXml" Target="../ink/ink2213.xml"/><Relationship Id="rId213" Type="http://schemas.openxmlformats.org/officeDocument/2006/relationships/customXml" Target="../ink/ink1919.xml"/><Relationship Id="rId420" Type="http://schemas.openxmlformats.org/officeDocument/2006/relationships/image" Target="../media/image1931.png"/><Relationship Id="rId658" Type="http://schemas.openxmlformats.org/officeDocument/2006/relationships/image" Target="../media/image2049.png"/><Relationship Id="rId865" Type="http://schemas.openxmlformats.org/officeDocument/2006/relationships/image" Target="../media/image2152.png"/><Relationship Id="rId297" Type="http://schemas.openxmlformats.org/officeDocument/2006/relationships/customXml" Target="../ink/ink1961.xml"/><Relationship Id="rId518" Type="http://schemas.openxmlformats.org/officeDocument/2006/relationships/image" Target="../media/image1979.png"/><Relationship Id="rId725" Type="http://schemas.openxmlformats.org/officeDocument/2006/relationships/image" Target="../media/image2082.png"/><Relationship Id="rId932" Type="http://schemas.openxmlformats.org/officeDocument/2006/relationships/customXml" Target="../ink/ink2280.xml"/><Relationship Id="rId157" Type="http://schemas.openxmlformats.org/officeDocument/2006/relationships/image" Target="../media/image1813.png"/><Relationship Id="rId364" Type="http://schemas.openxmlformats.org/officeDocument/2006/relationships/image" Target="../media/image1903.png"/><Relationship Id="rId61" Type="http://schemas.openxmlformats.org/officeDocument/2006/relationships/customXml" Target="../ink/ink1842.xml"/><Relationship Id="rId571" Type="http://schemas.openxmlformats.org/officeDocument/2006/relationships/customXml" Target="../ink/ink2099.xml"/><Relationship Id="rId669" Type="http://schemas.openxmlformats.org/officeDocument/2006/relationships/customXml" Target="../ink/ink2148.xml"/><Relationship Id="rId876" Type="http://schemas.openxmlformats.org/officeDocument/2006/relationships/customXml" Target="../ink/ink2252.xml"/><Relationship Id="rId19" Type="http://schemas.openxmlformats.org/officeDocument/2006/relationships/customXml" Target="../ink/ink1821.xml"/><Relationship Id="rId224" Type="http://schemas.openxmlformats.org/officeDocument/2006/relationships/image" Target="../media/image1664.png"/><Relationship Id="rId431" Type="http://schemas.openxmlformats.org/officeDocument/2006/relationships/customXml" Target="../ink/ink2028.xml"/><Relationship Id="rId529" Type="http://schemas.openxmlformats.org/officeDocument/2006/relationships/customXml" Target="../ink/ink2078.xml"/><Relationship Id="rId736" Type="http://schemas.openxmlformats.org/officeDocument/2006/relationships/customXml" Target="../ink/ink2182.xml"/><Relationship Id="rId168" Type="http://schemas.openxmlformats.org/officeDocument/2006/relationships/customXml" Target="../ink/ink1896.xml"/><Relationship Id="rId943" Type="http://schemas.openxmlformats.org/officeDocument/2006/relationships/image" Target="../media/image2191.png"/><Relationship Id="rId72" Type="http://schemas.openxmlformats.org/officeDocument/2006/relationships/image" Target="../media/image1598.png"/><Relationship Id="rId375" Type="http://schemas.openxmlformats.org/officeDocument/2006/relationships/customXml" Target="../ink/ink2000.xml"/><Relationship Id="rId582" Type="http://schemas.openxmlformats.org/officeDocument/2006/relationships/image" Target="../media/image2011.png"/><Relationship Id="rId803" Type="http://schemas.openxmlformats.org/officeDocument/2006/relationships/image" Target="../media/image2121.png"/><Relationship Id="rId3" Type="http://schemas.openxmlformats.org/officeDocument/2006/relationships/customXml" Target="../ink/ink1813.xml"/><Relationship Id="rId235" Type="http://schemas.openxmlformats.org/officeDocument/2006/relationships/customXml" Target="../ink/ink1930.xml"/><Relationship Id="rId442" Type="http://schemas.openxmlformats.org/officeDocument/2006/relationships/image" Target="../media/image1942.png"/><Relationship Id="rId887" Type="http://schemas.openxmlformats.org/officeDocument/2006/relationships/image" Target="../media/image2163.png"/><Relationship Id="rId302" Type="http://schemas.openxmlformats.org/officeDocument/2006/relationships/image" Target="../media/image1872.png"/><Relationship Id="rId747" Type="http://schemas.openxmlformats.org/officeDocument/2006/relationships/image" Target="../media/image2093.png"/><Relationship Id="rId954" Type="http://schemas.openxmlformats.org/officeDocument/2006/relationships/customXml" Target="../ink/ink2291.xml"/><Relationship Id="rId83" Type="http://schemas.openxmlformats.org/officeDocument/2006/relationships/customXml" Target="../ink/ink1853.xml"/><Relationship Id="rId179" Type="http://schemas.openxmlformats.org/officeDocument/2006/relationships/image" Target="../media/image1824.png"/><Relationship Id="rId386" Type="http://schemas.openxmlformats.org/officeDocument/2006/relationships/image" Target="../media/image1914.png"/><Relationship Id="rId593" Type="http://schemas.openxmlformats.org/officeDocument/2006/relationships/customXml" Target="../ink/ink2110.xml"/><Relationship Id="rId607" Type="http://schemas.openxmlformats.org/officeDocument/2006/relationships/customXml" Target="../ink/ink2117.xml"/><Relationship Id="rId814" Type="http://schemas.openxmlformats.org/officeDocument/2006/relationships/customXml" Target="../ink/ink2221.xml"/></Relationships>
</file>

<file path=ppt/slides/_rels/slide9.xml.rels><?xml version="1.0" encoding="UTF-8" standalone="yes"?>
<Relationships xmlns="http://schemas.openxmlformats.org/package/2006/relationships"><Relationship Id="rId117" Type="http://schemas.openxmlformats.org/officeDocument/2006/relationships/image" Target="../media/image2281.png"/><Relationship Id="rId671" Type="http://schemas.openxmlformats.org/officeDocument/2006/relationships/customXml" Target="../ink/ink2654.xml"/><Relationship Id="rId769" Type="http://schemas.openxmlformats.org/officeDocument/2006/relationships/customXml" Target="../ink/ink2704.xml"/><Relationship Id="rId21" Type="http://schemas.openxmlformats.org/officeDocument/2006/relationships/image" Target="../media/image2233.png"/><Relationship Id="rId324" Type="http://schemas.openxmlformats.org/officeDocument/2006/relationships/customXml" Target="../ink/ink2479.xml"/><Relationship Id="rId531" Type="http://schemas.openxmlformats.org/officeDocument/2006/relationships/customXml" Target="../ink/ink2583.xml"/><Relationship Id="rId629" Type="http://schemas.openxmlformats.org/officeDocument/2006/relationships/image" Target="../media/image2535.png"/><Relationship Id="rId170" Type="http://schemas.openxmlformats.org/officeDocument/2006/relationships/image" Target="../media/image2307.png"/><Relationship Id="rId836" Type="http://schemas.openxmlformats.org/officeDocument/2006/relationships/customXml" Target="../ink/ink2738.xml"/><Relationship Id="rId268" Type="http://schemas.openxmlformats.org/officeDocument/2006/relationships/customXml" Target="../ink/ink2451.xml"/><Relationship Id="rId475" Type="http://schemas.openxmlformats.org/officeDocument/2006/relationships/customXml" Target="../ink/ink2555.xml"/><Relationship Id="rId682" Type="http://schemas.openxmlformats.org/officeDocument/2006/relationships/customXml" Target="../ink/ink2660.xml"/><Relationship Id="rId903" Type="http://schemas.openxmlformats.org/officeDocument/2006/relationships/image" Target="../media/image2669.png"/><Relationship Id="rId32" Type="http://schemas.openxmlformats.org/officeDocument/2006/relationships/customXml" Target="../ink/ink2332.xml"/><Relationship Id="rId128" Type="http://schemas.openxmlformats.org/officeDocument/2006/relationships/customXml" Target="../ink/ink2380.xml"/><Relationship Id="rId335" Type="http://schemas.openxmlformats.org/officeDocument/2006/relationships/image" Target="../media/image2389.png"/><Relationship Id="rId542" Type="http://schemas.openxmlformats.org/officeDocument/2006/relationships/image" Target="../media/image2492.png"/><Relationship Id="rId181" Type="http://schemas.openxmlformats.org/officeDocument/2006/relationships/customXml" Target="../ink/ink2407.xml"/><Relationship Id="rId402" Type="http://schemas.openxmlformats.org/officeDocument/2006/relationships/customXml" Target="../ink/ink2518.xml"/><Relationship Id="rId847" Type="http://schemas.openxmlformats.org/officeDocument/2006/relationships/customXml" Target="../ink/ink2744.xml"/><Relationship Id="rId279" Type="http://schemas.openxmlformats.org/officeDocument/2006/relationships/image" Target="../media/image2361.png"/><Relationship Id="rId486" Type="http://schemas.openxmlformats.org/officeDocument/2006/relationships/image" Target="../media/image2464.png"/><Relationship Id="rId693" Type="http://schemas.openxmlformats.org/officeDocument/2006/relationships/image" Target="../media/image2566.png"/><Relationship Id="rId707" Type="http://schemas.openxmlformats.org/officeDocument/2006/relationships/image" Target="../media/image2573.png"/><Relationship Id="rId914" Type="http://schemas.openxmlformats.org/officeDocument/2006/relationships/customXml" Target="../ink/ink2778.xml"/><Relationship Id="rId43" Type="http://schemas.openxmlformats.org/officeDocument/2006/relationships/image" Target="../media/image2244.png"/><Relationship Id="rId139" Type="http://schemas.openxmlformats.org/officeDocument/2006/relationships/customXml" Target="../ink/ink2386.xml"/><Relationship Id="rId346" Type="http://schemas.openxmlformats.org/officeDocument/2006/relationships/customXml" Target="../ink/ink2490.xml"/><Relationship Id="rId553" Type="http://schemas.openxmlformats.org/officeDocument/2006/relationships/customXml" Target="../ink/ink2594.xml"/><Relationship Id="rId760" Type="http://schemas.openxmlformats.org/officeDocument/2006/relationships/image" Target="../media/image2599.png"/><Relationship Id="rId192" Type="http://schemas.openxmlformats.org/officeDocument/2006/relationships/image" Target="../media/image2318.png"/><Relationship Id="rId206" Type="http://schemas.openxmlformats.org/officeDocument/2006/relationships/image" Target="../media/image2325.png"/><Relationship Id="rId413" Type="http://schemas.openxmlformats.org/officeDocument/2006/relationships/image" Target="../media/image2428.png"/><Relationship Id="rId858" Type="http://schemas.openxmlformats.org/officeDocument/2006/relationships/image" Target="../media/image2647.png"/><Relationship Id="rId497" Type="http://schemas.openxmlformats.org/officeDocument/2006/relationships/customXml" Target="../ink/ink2566.xml"/><Relationship Id="rId620" Type="http://schemas.openxmlformats.org/officeDocument/2006/relationships/customXml" Target="../ink/ink2628.xml"/><Relationship Id="rId718" Type="http://schemas.openxmlformats.org/officeDocument/2006/relationships/customXml" Target="../ink/ink2678.xml"/><Relationship Id="rId925" Type="http://schemas.openxmlformats.org/officeDocument/2006/relationships/image" Target="../media/image2680.png"/><Relationship Id="rId357" Type="http://schemas.openxmlformats.org/officeDocument/2006/relationships/image" Target="../media/image2400.png"/><Relationship Id="rId54" Type="http://schemas.openxmlformats.org/officeDocument/2006/relationships/customXml" Target="../ink/ink2343.xml"/><Relationship Id="rId217" Type="http://schemas.openxmlformats.org/officeDocument/2006/relationships/customXml" Target="../ink/ink2425.xml"/><Relationship Id="rId564" Type="http://schemas.openxmlformats.org/officeDocument/2006/relationships/image" Target="../media/image2503.png"/><Relationship Id="rId771" Type="http://schemas.openxmlformats.org/officeDocument/2006/relationships/customXml" Target="../ink/ink2705.xml"/><Relationship Id="rId869" Type="http://schemas.openxmlformats.org/officeDocument/2006/relationships/customXml" Target="../ink/ink2755.xml"/><Relationship Id="rId424" Type="http://schemas.openxmlformats.org/officeDocument/2006/relationships/customXml" Target="../ink/ink2529.xml"/><Relationship Id="rId631" Type="http://schemas.openxmlformats.org/officeDocument/2006/relationships/image" Target="../media/image2536.png"/><Relationship Id="rId729" Type="http://schemas.openxmlformats.org/officeDocument/2006/relationships/image" Target="../media/image2584.png"/><Relationship Id="rId270" Type="http://schemas.openxmlformats.org/officeDocument/2006/relationships/customXml" Target="../ink/ink2452.xml"/><Relationship Id="rId65" Type="http://schemas.openxmlformats.org/officeDocument/2006/relationships/image" Target="../media/image2255.png"/><Relationship Id="rId130" Type="http://schemas.openxmlformats.org/officeDocument/2006/relationships/image" Target="../media/image2287.png"/><Relationship Id="rId368" Type="http://schemas.openxmlformats.org/officeDocument/2006/relationships/customXml" Target="../ink/ink2501.xml"/><Relationship Id="rId575" Type="http://schemas.openxmlformats.org/officeDocument/2006/relationships/customXml" Target="../ink/ink2605.xml"/><Relationship Id="rId782" Type="http://schemas.openxmlformats.org/officeDocument/2006/relationships/image" Target="../media/image2610.png"/><Relationship Id="rId228" Type="http://schemas.openxmlformats.org/officeDocument/2006/relationships/image" Target="../media/image2336.png"/><Relationship Id="rId435" Type="http://schemas.openxmlformats.org/officeDocument/2006/relationships/customXml" Target="../ink/ink2535.xml"/><Relationship Id="rId642" Type="http://schemas.openxmlformats.org/officeDocument/2006/relationships/customXml" Target="../ink/ink2639.xml"/><Relationship Id="rId281" Type="http://schemas.openxmlformats.org/officeDocument/2006/relationships/image" Target="../media/image2362.png"/><Relationship Id="rId502" Type="http://schemas.openxmlformats.org/officeDocument/2006/relationships/image" Target="../media/image2472.png"/><Relationship Id="rId76" Type="http://schemas.openxmlformats.org/officeDocument/2006/relationships/customXml" Target="../ink/ink2354.xml"/><Relationship Id="rId141" Type="http://schemas.openxmlformats.org/officeDocument/2006/relationships/customXml" Target="../ink/ink2387.xml"/><Relationship Id="rId379" Type="http://schemas.openxmlformats.org/officeDocument/2006/relationships/image" Target="../media/image2411.png"/><Relationship Id="rId586" Type="http://schemas.openxmlformats.org/officeDocument/2006/relationships/image" Target="../media/image2514.png"/><Relationship Id="rId793" Type="http://schemas.openxmlformats.org/officeDocument/2006/relationships/customXml" Target="../ink/ink2716.xml"/><Relationship Id="rId807" Type="http://schemas.openxmlformats.org/officeDocument/2006/relationships/customXml" Target="../ink/ink2723.xml"/><Relationship Id="rId7" Type="http://schemas.openxmlformats.org/officeDocument/2006/relationships/image" Target="../media/image2226.png"/><Relationship Id="rId239" Type="http://schemas.openxmlformats.org/officeDocument/2006/relationships/image" Target="../media/image2341.png"/><Relationship Id="rId446" Type="http://schemas.openxmlformats.org/officeDocument/2006/relationships/image" Target="../media/image2444.png"/><Relationship Id="rId653" Type="http://schemas.openxmlformats.org/officeDocument/2006/relationships/customXml" Target="../ink/ink2645.xml"/><Relationship Id="rId292" Type="http://schemas.openxmlformats.org/officeDocument/2006/relationships/customXml" Target="../ink/ink2463.xml"/><Relationship Id="rId306" Type="http://schemas.openxmlformats.org/officeDocument/2006/relationships/customXml" Target="../ink/ink2470.xml"/><Relationship Id="rId860" Type="http://schemas.openxmlformats.org/officeDocument/2006/relationships/image" Target="../media/image2648.png"/><Relationship Id="rId87" Type="http://schemas.openxmlformats.org/officeDocument/2006/relationships/image" Target="../media/image2266.png"/><Relationship Id="rId513" Type="http://schemas.openxmlformats.org/officeDocument/2006/relationships/customXml" Target="../ink/ink2574.xml"/><Relationship Id="rId597" Type="http://schemas.openxmlformats.org/officeDocument/2006/relationships/customXml" Target="../ink/ink2616.xml"/><Relationship Id="rId720" Type="http://schemas.openxmlformats.org/officeDocument/2006/relationships/customXml" Target="../ink/ink2679.xml"/><Relationship Id="rId818" Type="http://schemas.openxmlformats.org/officeDocument/2006/relationships/customXml" Target="../ink/ink2729.xml"/><Relationship Id="rId152" Type="http://schemas.openxmlformats.org/officeDocument/2006/relationships/image" Target="../media/image2298.png"/><Relationship Id="rId457" Type="http://schemas.openxmlformats.org/officeDocument/2006/relationships/customXml" Target="../ink/ink2546.xml"/><Relationship Id="rId664" Type="http://schemas.openxmlformats.org/officeDocument/2006/relationships/image" Target="../media/image2552.png"/><Relationship Id="rId871" Type="http://schemas.openxmlformats.org/officeDocument/2006/relationships/customXml" Target="../ink/ink2756.xml"/><Relationship Id="rId14" Type="http://schemas.openxmlformats.org/officeDocument/2006/relationships/customXml" Target="../ink/ink2323.xml"/><Relationship Id="rId317" Type="http://schemas.openxmlformats.org/officeDocument/2006/relationships/image" Target="../media/image2380.png"/><Relationship Id="rId524" Type="http://schemas.openxmlformats.org/officeDocument/2006/relationships/image" Target="../media/image2483.png"/><Relationship Id="rId731" Type="http://schemas.openxmlformats.org/officeDocument/2006/relationships/image" Target="../media/image2585.png"/><Relationship Id="rId98" Type="http://schemas.openxmlformats.org/officeDocument/2006/relationships/customXml" Target="../ink/ink2365.xml"/><Relationship Id="rId163" Type="http://schemas.openxmlformats.org/officeDocument/2006/relationships/customXml" Target="../ink/ink2398.xml"/><Relationship Id="rId370" Type="http://schemas.openxmlformats.org/officeDocument/2006/relationships/customXml" Target="../ink/ink2502.xml"/><Relationship Id="rId829" Type="http://schemas.openxmlformats.org/officeDocument/2006/relationships/image" Target="../media/image2633.png"/><Relationship Id="rId230" Type="http://schemas.openxmlformats.org/officeDocument/2006/relationships/image" Target="../media/image2337.png"/><Relationship Id="rId468" Type="http://schemas.openxmlformats.org/officeDocument/2006/relationships/image" Target="../media/image2455.png"/><Relationship Id="rId675" Type="http://schemas.openxmlformats.org/officeDocument/2006/relationships/customXml" Target="../ink/ink2656.xml"/><Relationship Id="rId882" Type="http://schemas.openxmlformats.org/officeDocument/2006/relationships/customXml" Target="../ink/ink2762.xml"/><Relationship Id="rId25" Type="http://schemas.openxmlformats.org/officeDocument/2006/relationships/image" Target="../media/image2235.png"/><Relationship Id="rId328" Type="http://schemas.openxmlformats.org/officeDocument/2006/relationships/customXml" Target="../ink/ink2481.xml"/><Relationship Id="rId535" Type="http://schemas.openxmlformats.org/officeDocument/2006/relationships/customXml" Target="../ink/ink2585.xml"/><Relationship Id="rId742" Type="http://schemas.openxmlformats.org/officeDocument/2006/relationships/customXml" Target="../ink/ink2690.xml"/><Relationship Id="rId174" Type="http://schemas.openxmlformats.org/officeDocument/2006/relationships/image" Target="../media/image2309.png"/><Relationship Id="rId381" Type="http://schemas.openxmlformats.org/officeDocument/2006/relationships/image" Target="../media/image2412.png"/><Relationship Id="rId602" Type="http://schemas.openxmlformats.org/officeDocument/2006/relationships/image" Target="../media/image2522.png"/><Relationship Id="rId241" Type="http://schemas.openxmlformats.org/officeDocument/2006/relationships/image" Target="../media/image2342.png"/><Relationship Id="rId479" Type="http://schemas.openxmlformats.org/officeDocument/2006/relationships/customXml" Target="../ink/ink2557.xml"/><Relationship Id="rId686" Type="http://schemas.openxmlformats.org/officeDocument/2006/relationships/customXml" Target="../ink/ink2662.xml"/><Relationship Id="rId893" Type="http://schemas.openxmlformats.org/officeDocument/2006/relationships/image" Target="../media/image2664.png"/><Relationship Id="rId907" Type="http://schemas.openxmlformats.org/officeDocument/2006/relationships/image" Target="../media/image2671.png"/><Relationship Id="rId36" Type="http://schemas.openxmlformats.org/officeDocument/2006/relationships/customXml" Target="../ink/ink2334.xml"/><Relationship Id="rId339" Type="http://schemas.openxmlformats.org/officeDocument/2006/relationships/image" Target="../media/image2391.png"/><Relationship Id="rId546" Type="http://schemas.openxmlformats.org/officeDocument/2006/relationships/image" Target="../media/image2494.png"/><Relationship Id="rId753" Type="http://schemas.openxmlformats.org/officeDocument/2006/relationships/customXml" Target="../ink/ink2696.xml"/><Relationship Id="rId101" Type="http://schemas.openxmlformats.org/officeDocument/2006/relationships/image" Target="../media/image2273.png"/><Relationship Id="rId185" Type="http://schemas.openxmlformats.org/officeDocument/2006/relationships/customXml" Target="../ink/ink2409.xml"/><Relationship Id="rId406" Type="http://schemas.openxmlformats.org/officeDocument/2006/relationships/customXml" Target="../ink/ink2520.xml"/><Relationship Id="rId392" Type="http://schemas.openxmlformats.org/officeDocument/2006/relationships/customXml" Target="../ink/ink2513.xml"/><Relationship Id="rId613" Type="http://schemas.openxmlformats.org/officeDocument/2006/relationships/image" Target="../media/image2527.png"/><Relationship Id="rId697" Type="http://schemas.openxmlformats.org/officeDocument/2006/relationships/image" Target="../media/image2568.png"/><Relationship Id="rId820" Type="http://schemas.openxmlformats.org/officeDocument/2006/relationships/customXml" Target="../ink/ink2730.xml"/><Relationship Id="rId918" Type="http://schemas.openxmlformats.org/officeDocument/2006/relationships/customXml" Target="../ink/ink2780.xml"/><Relationship Id="rId252" Type="http://schemas.openxmlformats.org/officeDocument/2006/relationships/customXml" Target="../ink/ink2443.xml"/><Relationship Id="rId47" Type="http://schemas.openxmlformats.org/officeDocument/2006/relationships/image" Target="../media/image2246.png"/><Relationship Id="rId112" Type="http://schemas.openxmlformats.org/officeDocument/2006/relationships/customXml" Target="../ink/ink2372.xml"/><Relationship Id="rId557" Type="http://schemas.openxmlformats.org/officeDocument/2006/relationships/customXml" Target="../ink/ink2596.xml"/><Relationship Id="rId764" Type="http://schemas.openxmlformats.org/officeDocument/2006/relationships/image" Target="../media/image2601.png"/><Relationship Id="rId196" Type="http://schemas.openxmlformats.org/officeDocument/2006/relationships/image" Target="../media/image2320.png"/><Relationship Id="rId417" Type="http://schemas.openxmlformats.org/officeDocument/2006/relationships/image" Target="../media/image2430.png"/><Relationship Id="rId624" Type="http://schemas.openxmlformats.org/officeDocument/2006/relationships/customXml" Target="../ink/ink2630.xml"/><Relationship Id="rId831" Type="http://schemas.openxmlformats.org/officeDocument/2006/relationships/image" Target="../media/image2634.png"/><Relationship Id="rId263" Type="http://schemas.openxmlformats.org/officeDocument/2006/relationships/image" Target="../media/image2353.png"/><Relationship Id="rId470" Type="http://schemas.openxmlformats.org/officeDocument/2006/relationships/image" Target="../media/image2456.png"/><Relationship Id="rId929" Type="http://schemas.openxmlformats.org/officeDocument/2006/relationships/image" Target="../media/image2682.png"/><Relationship Id="rId58" Type="http://schemas.openxmlformats.org/officeDocument/2006/relationships/customXml" Target="../ink/ink2345.xml"/><Relationship Id="rId123" Type="http://schemas.openxmlformats.org/officeDocument/2006/relationships/image" Target="../media/image2284.png"/><Relationship Id="rId330" Type="http://schemas.openxmlformats.org/officeDocument/2006/relationships/customXml" Target="../ink/ink2482.xml"/><Relationship Id="rId568" Type="http://schemas.openxmlformats.org/officeDocument/2006/relationships/image" Target="../media/image2505.png"/><Relationship Id="rId775" Type="http://schemas.openxmlformats.org/officeDocument/2006/relationships/customXml" Target="../ink/ink2707.xml"/><Relationship Id="rId428" Type="http://schemas.openxmlformats.org/officeDocument/2006/relationships/customXml" Target="../ink/ink2531.xml"/><Relationship Id="rId635" Type="http://schemas.openxmlformats.org/officeDocument/2006/relationships/image" Target="../media/image2538.png"/><Relationship Id="rId842" Type="http://schemas.openxmlformats.org/officeDocument/2006/relationships/customXml" Target="../ink/ink2741.xml"/><Relationship Id="rId274" Type="http://schemas.openxmlformats.org/officeDocument/2006/relationships/customXml" Target="../ink/ink2454.xml"/><Relationship Id="rId481" Type="http://schemas.openxmlformats.org/officeDocument/2006/relationships/customXml" Target="../ink/ink2558.xml"/><Relationship Id="rId702" Type="http://schemas.openxmlformats.org/officeDocument/2006/relationships/customXml" Target="../ink/ink2670.xml"/><Relationship Id="rId69" Type="http://schemas.openxmlformats.org/officeDocument/2006/relationships/image" Target="../media/image2257.png"/><Relationship Id="rId134" Type="http://schemas.openxmlformats.org/officeDocument/2006/relationships/image" Target="../media/image2289.png"/><Relationship Id="rId579" Type="http://schemas.openxmlformats.org/officeDocument/2006/relationships/customXml" Target="../ink/ink2607.xml"/><Relationship Id="rId786" Type="http://schemas.openxmlformats.org/officeDocument/2006/relationships/image" Target="../media/image2612.png"/><Relationship Id="rId341" Type="http://schemas.openxmlformats.org/officeDocument/2006/relationships/image" Target="../media/image2392.png"/><Relationship Id="rId439" Type="http://schemas.openxmlformats.org/officeDocument/2006/relationships/customXml" Target="../ink/ink2537.xml"/><Relationship Id="rId646" Type="http://schemas.openxmlformats.org/officeDocument/2006/relationships/customXml" Target="../ink/ink2641.xml"/><Relationship Id="rId201" Type="http://schemas.openxmlformats.org/officeDocument/2006/relationships/customXml" Target="../ink/ink2417.xml"/><Relationship Id="rId285" Type="http://schemas.openxmlformats.org/officeDocument/2006/relationships/image" Target="../media/image2364.png"/><Relationship Id="rId506" Type="http://schemas.openxmlformats.org/officeDocument/2006/relationships/image" Target="../media/image2474.png"/><Relationship Id="rId853" Type="http://schemas.openxmlformats.org/officeDocument/2006/relationships/customXml" Target="../ink/ink2747.xml"/><Relationship Id="rId492" Type="http://schemas.openxmlformats.org/officeDocument/2006/relationships/image" Target="../media/image2467.png"/><Relationship Id="rId713" Type="http://schemas.openxmlformats.org/officeDocument/2006/relationships/image" Target="../media/image2576.png"/><Relationship Id="rId797" Type="http://schemas.openxmlformats.org/officeDocument/2006/relationships/customXml" Target="../ink/ink2718.xml"/><Relationship Id="rId920" Type="http://schemas.openxmlformats.org/officeDocument/2006/relationships/customXml" Target="../ink/ink2781.xml"/><Relationship Id="rId145" Type="http://schemas.openxmlformats.org/officeDocument/2006/relationships/customXml" Target="../ink/ink2389.xml"/><Relationship Id="rId352" Type="http://schemas.openxmlformats.org/officeDocument/2006/relationships/customXml" Target="../ink/ink2493.xml"/><Relationship Id="rId212" Type="http://schemas.openxmlformats.org/officeDocument/2006/relationships/image" Target="../media/image2328.png"/><Relationship Id="rId657" Type="http://schemas.openxmlformats.org/officeDocument/2006/relationships/customXml" Target="../ink/ink2647.xml"/><Relationship Id="rId864" Type="http://schemas.openxmlformats.org/officeDocument/2006/relationships/image" Target="../media/image2650.png"/><Relationship Id="rId296" Type="http://schemas.openxmlformats.org/officeDocument/2006/relationships/customXml" Target="../ink/ink2465.xml"/><Relationship Id="rId517" Type="http://schemas.openxmlformats.org/officeDocument/2006/relationships/customXml" Target="../ink/ink2576.xml"/><Relationship Id="rId724" Type="http://schemas.openxmlformats.org/officeDocument/2006/relationships/customXml" Target="../ink/ink2681.xml"/><Relationship Id="rId931" Type="http://schemas.openxmlformats.org/officeDocument/2006/relationships/image" Target="../media/image2683.png"/><Relationship Id="rId60" Type="http://schemas.openxmlformats.org/officeDocument/2006/relationships/customXml" Target="../ink/ink2346.xml"/><Relationship Id="rId156" Type="http://schemas.openxmlformats.org/officeDocument/2006/relationships/image" Target="../media/image2300.png"/><Relationship Id="rId363" Type="http://schemas.openxmlformats.org/officeDocument/2006/relationships/image" Target="../media/image2403.png"/><Relationship Id="rId570" Type="http://schemas.openxmlformats.org/officeDocument/2006/relationships/image" Target="../media/image2506.png"/><Relationship Id="rId223" Type="http://schemas.openxmlformats.org/officeDocument/2006/relationships/customXml" Target="../ink/ink2428.xml"/><Relationship Id="rId430" Type="http://schemas.openxmlformats.org/officeDocument/2006/relationships/customXml" Target="../ink/ink2532.xml"/><Relationship Id="rId668" Type="http://schemas.openxmlformats.org/officeDocument/2006/relationships/image" Target="../media/image2554.png"/><Relationship Id="rId875" Type="http://schemas.openxmlformats.org/officeDocument/2006/relationships/image" Target="../media/image2655.png"/><Relationship Id="rId18" Type="http://schemas.openxmlformats.org/officeDocument/2006/relationships/customXml" Target="../ink/ink2325.xml"/><Relationship Id="rId528" Type="http://schemas.openxmlformats.org/officeDocument/2006/relationships/image" Target="../media/image2485.png"/><Relationship Id="rId735" Type="http://schemas.openxmlformats.org/officeDocument/2006/relationships/image" Target="../media/image2587.png"/><Relationship Id="rId167" Type="http://schemas.openxmlformats.org/officeDocument/2006/relationships/customXml" Target="../ink/ink2400.xml"/><Relationship Id="rId374" Type="http://schemas.openxmlformats.org/officeDocument/2006/relationships/customXml" Target="../ink/ink2504.xml"/><Relationship Id="rId581" Type="http://schemas.openxmlformats.org/officeDocument/2006/relationships/customXml" Target="../ink/ink2608.xml"/><Relationship Id="rId71" Type="http://schemas.openxmlformats.org/officeDocument/2006/relationships/image" Target="../media/image2258.png"/><Relationship Id="rId234" Type="http://schemas.openxmlformats.org/officeDocument/2006/relationships/image" Target="../media/image2339.png"/><Relationship Id="rId679" Type="http://schemas.openxmlformats.org/officeDocument/2006/relationships/image" Target="../media/image2559.png"/><Relationship Id="rId802" Type="http://schemas.openxmlformats.org/officeDocument/2006/relationships/image" Target="../media/image2620.png"/><Relationship Id="rId886" Type="http://schemas.openxmlformats.org/officeDocument/2006/relationships/customXml" Target="../ink/ink2764.xml"/><Relationship Id="rId2" Type="http://schemas.openxmlformats.org/officeDocument/2006/relationships/notesSlide" Target="../notesSlides/notesSlide9.xml"/><Relationship Id="rId29" Type="http://schemas.openxmlformats.org/officeDocument/2006/relationships/image" Target="../media/image2237.png"/><Relationship Id="rId441" Type="http://schemas.openxmlformats.org/officeDocument/2006/relationships/customXml" Target="../ink/ink2538.xml"/><Relationship Id="rId539" Type="http://schemas.openxmlformats.org/officeDocument/2006/relationships/customXml" Target="../ink/ink2587.xml"/><Relationship Id="rId746" Type="http://schemas.openxmlformats.org/officeDocument/2006/relationships/image" Target="../media/image2592.png"/><Relationship Id="rId178" Type="http://schemas.openxmlformats.org/officeDocument/2006/relationships/image" Target="../media/image2311.png"/><Relationship Id="rId301" Type="http://schemas.openxmlformats.org/officeDocument/2006/relationships/image" Target="../media/image2372.png"/><Relationship Id="rId82" Type="http://schemas.openxmlformats.org/officeDocument/2006/relationships/customXml" Target="../ink/ink2357.xml"/><Relationship Id="rId385" Type="http://schemas.openxmlformats.org/officeDocument/2006/relationships/image" Target="../media/image2414.png"/><Relationship Id="rId592" Type="http://schemas.openxmlformats.org/officeDocument/2006/relationships/image" Target="../media/image2517.png"/><Relationship Id="rId606" Type="http://schemas.openxmlformats.org/officeDocument/2006/relationships/image" Target="../media/image2524.png"/><Relationship Id="rId813" Type="http://schemas.openxmlformats.org/officeDocument/2006/relationships/image" Target="../media/image2625.png"/><Relationship Id="rId245" Type="http://schemas.openxmlformats.org/officeDocument/2006/relationships/image" Target="../media/image2344.png"/><Relationship Id="rId452" Type="http://schemas.openxmlformats.org/officeDocument/2006/relationships/image" Target="../media/image2447.png"/><Relationship Id="rId897" Type="http://schemas.openxmlformats.org/officeDocument/2006/relationships/image" Target="../media/image2666.png"/><Relationship Id="rId105" Type="http://schemas.openxmlformats.org/officeDocument/2006/relationships/image" Target="../media/image2275.png"/><Relationship Id="rId312" Type="http://schemas.openxmlformats.org/officeDocument/2006/relationships/customXml" Target="../ink/ink2473.xml"/><Relationship Id="rId757" Type="http://schemas.openxmlformats.org/officeDocument/2006/relationships/customXml" Target="../ink/ink2698.xml"/><Relationship Id="rId93" Type="http://schemas.openxmlformats.org/officeDocument/2006/relationships/image" Target="../media/image2269.png"/><Relationship Id="rId189" Type="http://schemas.openxmlformats.org/officeDocument/2006/relationships/customXml" Target="../ink/ink2411.xml"/><Relationship Id="rId396" Type="http://schemas.openxmlformats.org/officeDocument/2006/relationships/customXml" Target="../ink/ink2515.xml"/><Relationship Id="rId617" Type="http://schemas.openxmlformats.org/officeDocument/2006/relationships/image" Target="../media/image2529.png"/><Relationship Id="rId824" Type="http://schemas.openxmlformats.org/officeDocument/2006/relationships/customXml" Target="../ink/ink2732.xml"/><Relationship Id="rId256" Type="http://schemas.openxmlformats.org/officeDocument/2006/relationships/customXml" Target="../ink/ink2445.xml"/><Relationship Id="rId463" Type="http://schemas.openxmlformats.org/officeDocument/2006/relationships/customXml" Target="../ink/ink2549.xml"/><Relationship Id="rId670" Type="http://schemas.openxmlformats.org/officeDocument/2006/relationships/image" Target="../media/image2555.png"/><Relationship Id="rId116" Type="http://schemas.openxmlformats.org/officeDocument/2006/relationships/customXml" Target="../ink/ink2374.xml"/><Relationship Id="rId323" Type="http://schemas.openxmlformats.org/officeDocument/2006/relationships/image" Target="../media/image2383.png"/><Relationship Id="rId530" Type="http://schemas.openxmlformats.org/officeDocument/2006/relationships/image" Target="../media/image2486.png"/><Relationship Id="rId768" Type="http://schemas.openxmlformats.org/officeDocument/2006/relationships/image" Target="../media/image2603.png"/><Relationship Id="rId20" Type="http://schemas.openxmlformats.org/officeDocument/2006/relationships/customXml" Target="../ink/ink2326.xml"/><Relationship Id="rId628" Type="http://schemas.openxmlformats.org/officeDocument/2006/relationships/customXml" Target="../ink/ink2632.xml"/><Relationship Id="rId835" Type="http://schemas.openxmlformats.org/officeDocument/2006/relationships/image" Target="../media/image2636.png"/><Relationship Id="rId267" Type="http://schemas.openxmlformats.org/officeDocument/2006/relationships/image" Target="../media/image2355.png"/><Relationship Id="rId474" Type="http://schemas.openxmlformats.org/officeDocument/2006/relationships/image" Target="../media/image2458.png"/><Relationship Id="rId127" Type="http://schemas.openxmlformats.org/officeDocument/2006/relationships/image" Target="../media/image2286.png"/><Relationship Id="rId681" Type="http://schemas.openxmlformats.org/officeDocument/2006/relationships/image" Target="../media/image2560.png"/><Relationship Id="rId779" Type="http://schemas.openxmlformats.org/officeDocument/2006/relationships/customXml" Target="../ink/ink2709.xml"/><Relationship Id="rId902" Type="http://schemas.openxmlformats.org/officeDocument/2006/relationships/customXml" Target="../ink/ink2772.xml"/><Relationship Id="rId31" Type="http://schemas.openxmlformats.org/officeDocument/2006/relationships/image" Target="../media/image2238.png"/><Relationship Id="rId334" Type="http://schemas.openxmlformats.org/officeDocument/2006/relationships/customXml" Target="../ink/ink2484.xml"/><Relationship Id="rId541" Type="http://schemas.openxmlformats.org/officeDocument/2006/relationships/customXml" Target="../ink/ink2588.xml"/><Relationship Id="rId639" Type="http://schemas.openxmlformats.org/officeDocument/2006/relationships/image" Target="../media/image2540.png"/><Relationship Id="rId180" Type="http://schemas.openxmlformats.org/officeDocument/2006/relationships/image" Target="../media/image2312.png"/><Relationship Id="rId278" Type="http://schemas.openxmlformats.org/officeDocument/2006/relationships/customXml" Target="../ink/ink2456.xml"/><Relationship Id="rId401" Type="http://schemas.openxmlformats.org/officeDocument/2006/relationships/image" Target="../media/image2422.png"/><Relationship Id="rId846" Type="http://schemas.openxmlformats.org/officeDocument/2006/relationships/customXml" Target="../ink/ink2743.xml"/><Relationship Id="rId485" Type="http://schemas.openxmlformats.org/officeDocument/2006/relationships/customXml" Target="../ink/ink2560.xml"/><Relationship Id="rId692" Type="http://schemas.openxmlformats.org/officeDocument/2006/relationships/customXml" Target="../ink/ink2665.xml"/><Relationship Id="rId706" Type="http://schemas.openxmlformats.org/officeDocument/2006/relationships/customXml" Target="../ink/ink2672.xml"/><Relationship Id="rId913" Type="http://schemas.openxmlformats.org/officeDocument/2006/relationships/image" Target="../media/image2674.png"/><Relationship Id="rId42" Type="http://schemas.openxmlformats.org/officeDocument/2006/relationships/customXml" Target="../ink/ink2337.xml"/><Relationship Id="rId138" Type="http://schemas.openxmlformats.org/officeDocument/2006/relationships/image" Target="../media/image2291.png"/><Relationship Id="rId345" Type="http://schemas.openxmlformats.org/officeDocument/2006/relationships/image" Target="../media/image2394.png"/><Relationship Id="rId552" Type="http://schemas.openxmlformats.org/officeDocument/2006/relationships/image" Target="../media/image2497.png"/><Relationship Id="rId191" Type="http://schemas.openxmlformats.org/officeDocument/2006/relationships/customXml" Target="../ink/ink2412.xml"/><Relationship Id="rId205" Type="http://schemas.openxmlformats.org/officeDocument/2006/relationships/customXml" Target="../ink/ink2419.xml"/><Relationship Id="rId412" Type="http://schemas.openxmlformats.org/officeDocument/2006/relationships/customXml" Target="../ink/ink2523.xml"/><Relationship Id="rId857" Type="http://schemas.openxmlformats.org/officeDocument/2006/relationships/customXml" Target="../ink/ink2749.xml"/><Relationship Id="rId289" Type="http://schemas.openxmlformats.org/officeDocument/2006/relationships/image" Target="../media/image2366.png"/><Relationship Id="rId496" Type="http://schemas.openxmlformats.org/officeDocument/2006/relationships/image" Target="../media/image2469.png"/><Relationship Id="rId717" Type="http://schemas.openxmlformats.org/officeDocument/2006/relationships/image" Target="../media/image2578.png"/><Relationship Id="rId924" Type="http://schemas.openxmlformats.org/officeDocument/2006/relationships/customXml" Target="../ink/ink2783.xml"/><Relationship Id="rId53" Type="http://schemas.openxmlformats.org/officeDocument/2006/relationships/image" Target="../media/image2249.png"/><Relationship Id="rId149" Type="http://schemas.openxmlformats.org/officeDocument/2006/relationships/customXml" Target="../ink/ink2391.xml"/><Relationship Id="rId356" Type="http://schemas.openxmlformats.org/officeDocument/2006/relationships/customXml" Target="../ink/ink2495.xml"/><Relationship Id="rId563" Type="http://schemas.openxmlformats.org/officeDocument/2006/relationships/customXml" Target="../ink/ink2599.xml"/><Relationship Id="rId770" Type="http://schemas.openxmlformats.org/officeDocument/2006/relationships/image" Target="../media/image2604.png"/><Relationship Id="rId216" Type="http://schemas.openxmlformats.org/officeDocument/2006/relationships/image" Target="../media/image2330.png"/><Relationship Id="rId423" Type="http://schemas.openxmlformats.org/officeDocument/2006/relationships/image" Target="../media/image2433.png"/><Relationship Id="rId868" Type="http://schemas.openxmlformats.org/officeDocument/2006/relationships/image" Target="../media/image2652.png"/><Relationship Id="rId630" Type="http://schemas.openxmlformats.org/officeDocument/2006/relationships/customXml" Target="../ink/ink2633.xml"/><Relationship Id="rId728" Type="http://schemas.openxmlformats.org/officeDocument/2006/relationships/customXml" Target="../ink/ink2683.xml"/><Relationship Id="rId64" Type="http://schemas.openxmlformats.org/officeDocument/2006/relationships/customXml" Target="../ink/ink2348.xml"/><Relationship Id="rId367" Type="http://schemas.openxmlformats.org/officeDocument/2006/relationships/image" Target="../media/image2405.png"/><Relationship Id="rId574" Type="http://schemas.openxmlformats.org/officeDocument/2006/relationships/image" Target="../media/image2508.png"/><Relationship Id="rId227" Type="http://schemas.openxmlformats.org/officeDocument/2006/relationships/customXml" Target="../ink/ink2430.xml"/><Relationship Id="rId781" Type="http://schemas.openxmlformats.org/officeDocument/2006/relationships/customXml" Target="../ink/ink2710.xml"/><Relationship Id="rId879" Type="http://schemas.openxmlformats.org/officeDocument/2006/relationships/image" Target="../media/image2657.png"/><Relationship Id="rId434" Type="http://schemas.openxmlformats.org/officeDocument/2006/relationships/image" Target="../media/image2438.png"/><Relationship Id="rId641" Type="http://schemas.openxmlformats.org/officeDocument/2006/relationships/image" Target="../media/image2541.png"/><Relationship Id="rId739" Type="http://schemas.openxmlformats.org/officeDocument/2006/relationships/image" Target="../media/image2589.png"/><Relationship Id="rId280" Type="http://schemas.openxmlformats.org/officeDocument/2006/relationships/customXml" Target="../ink/ink2457.xml"/><Relationship Id="rId501" Type="http://schemas.openxmlformats.org/officeDocument/2006/relationships/customXml" Target="../ink/ink2568.xml"/><Relationship Id="rId75" Type="http://schemas.openxmlformats.org/officeDocument/2006/relationships/image" Target="../media/image2260.png"/><Relationship Id="rId140" Type="http://schemas.openxmlformats.org/officeDocument/2006/relationships/image" Target="../media/image2292.png"/><Relationship Id="rId378" Type="http://schemas.openxmlformats.org/officeDocument/2006/relationships/customXml" Target="../ink/ink2506.xml"/><Relationship Id="rId585" Type="http://schemas.openxmlformats.org/officeDocument/2006/relationships/customXml" Target="../ink/ink2610.xml"/><Relationship Id="rId792" Type="http://schemas.openxmlformats.org/officeDocument/2006/relationships/image" Target="../media/image2615.png"/><Relationship Id="rId806" Type="http://schemas.openxmlformats.org/officeDocument/2006/relationships/image" Target="../media/image2622.png"/><Relationship Id="rId6" Type="http://schemas.openxmlformats.org/officeDocument/2006/relationships/customXml" Target="../ink/ink2319.xml"/><Relationship Id="rId238" Type="http://schemas.openxmlformats.org/officeDocument/2006/relationships/customXml" Target="../ink/ink2436.xml"/><Relationship Id="rId445" Type="http://schemas.openxmlformats.org/officeDocument/2006/relationships/customXml" Target="../ink/ink2540.xml"/><Relationship Id="rId652" Type="http://schemas.openxmlformats.org/officeDocument/2006/relationships/customXml" Target="../ink/ink2644.xml"/><Relationship Id="rId291" Type="http://schemas.openxmlformats.org/officeDocument/2006/relationships/image" Target="../media/image2367.png"/><Relationship Id="rId305" Type="http://schemas.openxmlformats.org/officeDocument/2006/relationships/image" Target="../media/image2374.png"/><Relationship Id="rId512" Type="http://schemas.openxmlformats.org/officeDocument/2006/relationships/image" Target="../media/image2477.png"/><Relationship Id="rId86" Type="http://schemas.openxmlformats.org/officeDocument/2006/relationships/customXml" Target="../ink/ink2359.xml"/><Relationship Id="rId151" Type="http://schemas.openxmlformats.org/officeDocument/2006/relationships/customXml" Target="../ink/ink2392.xml"/><Relationship Id="rId389" Type="http://schemas.openxmlformats.org/officeDocument/2006/relationships/image" Target="../media/image2416.png"/><Relationship Id="rId596" Type="http://schemas.openxmlformats.org/officeDocument/2006/relationships/image" Target="../media/image2519.png"/><Relationship Id="rId817" Type="http://schemas.openxmlformats.org/officeDocument/2006/relationships/image" Target="../media/image2627.png"/><Relationship Id="rId249" Type="http://schemas.openxmlformats.org/officeDocument/2006/relationships/image" Target="../media/image2346.png"/><Relationship Id="rId456" Type="http://schemas.openxmlformats.org/officeDocument/2006/relationships/image" Target="../media/image2449.png"/><Relationship Id="rId663" Type="http://schemas.openxmlformats.org/officeDocument/2006/relationships/customXml" Target="../ink/ink2650.xml"/><Relationship Id="rId870" Type="http://schemas.openxmlformats.org/officeDocument/2006/relationships/image" Target="../media/image2653.png"/><Relationship Id="rId13" Type="http://schemas.openxmlformats.org/officeDocument/2006/relationships/image" Target="../media/image2229.png"/><Relationship Id="rId109" Type="http://schemas.openxmlformats.org/officeDocument/2006/relationships/image" Target="../media/image2277.png"/><Relationship Id="rId316" Type="http://schemas.openxmlformats.org/officeDocument/2006/relationships/customXml" Target="../ink/ink2475.xml"/><Relationship Id="rId523" Type="http://schemas.openxmlformats.org/officeDocument/2006/relationships/customXml" Target="../ink/ink2579.xml"/><Relationship Id="rId97" Type="http://schemas.openxmlformats.org/officeDocument/2006/relationships/image" Target="../media/image2271.png"/><Relationship Id="rId730" Type="http://schemas.openxmlformats.org/officeDocument/2006/relationships/customXml" Target="../ink/ink2684.xml"/><Relationship Id="rId828" Type="http://schemas.openxmlformats.org/officeDocument/2006/relationships/customXml" Target="../ink/ink2734.xml"/><Relationship Id="rId162" Type="http://schemas.openxmlformats.org/officeDocument/2006/relationships/image" Target="../media/image2303.png"/><Relationship Id="rId467" Type="http://schemas.openxmlformats.org/officeDocument/2006/relationships/customXml" Target="../ink/ink2551.xml"/><Relationship Id="rId674" Type="http://schemas.openxmlformats.org/officeDocument/2006/relationships/image" Target="../media/image2557.png"/><Relationship Id="rId881" Type="http://schemas.openxmlformats.org/officeDocument/2006/relationships/image" Target="../media/image2658.png"/><Relationship Id="rId24" Type="http://schemas.openxmlformats.org/officeDocument/2006/relationships/customXml" Target="../ink/ink2328.xml"/><Relationship Id="rId327" Type="http://schemas.openxmlformats.org/officeDocument/2006/relationships/image" Target="../media/image2385.png"/><Relationship Id="rId534" Type="http://schemas.openxmlformats.org/officeDocument/2006/relationships/image" Target="../media/image2488.png"/><Relationship Id="rId741" Type="http://schemas.openxmlformats.org/officeDocument/2006/relationships/image" Target="../media/image2590.png"/><Relationship Id="rId839" Type="http://schemas.openxmlformats.org/officeDocument/2006/relationships/image" Target="../media/image2638.png"/><Relationship Id="rId173" Type="http://schemas.openxmlformats.org/officeDocument/2006/relationships/customXml" Target="../ink/ink2403.xml"/><Relationship Id="rId380" Type="http://schemas.openxmlformats.org/officeDocument/2006/relationships/customXml" Target="../ink/ink2507.xml"/><Relationship Id="rId601" Type="http://schemas.openxmlformats.org/officeDocument/2006/relationships/customXml" Target="../ink/ink2618.xml"/><Relationship Id="rId240" Type="http://schemas.openxmlformats.org/officeDocument/2006/relationships/customXml" Target="../ink/ink2437.xml"/><Relationship Id="rId478" Type="http://schemas.openxmlformats.org/officeDocument/2006/relationships/image" Target="../media/image2460.png"/><Relationship Id="rId685" Type="http://schemas.openxmlformats.org/officeDocument/2006/relationships/image" Target="../media/image2562.png"/><Relationship Id="rId892" Type="http://schemas.openxmlformats.org/officeDocument/2006/relationships/customXml" Target="../ink/ink2767.xml"/><Relationship Id="rId906" Type="http://schemas.openxmlformats.org/officeDocument/2006/relationships/customXml" Target="../ink/ink2774.xml"/><Relationship Id="rId35" Type="http://schemas.openxmlformats.org/officeDocument/2006/relationships/image" Target="../media/image2240.png"/><Relationship Id="rId100" Type="http://schemas.openxmlformats.org/officeDocument/2006/relationships/customXml" Target="../ink/ink2366.xml"/><Relationship Id="rId338" Type="http://schemas.openxmlformats.org/officeDocument/2006/relationships/customXml" Target="../ink/ink2486.xml"/><Relationship Id="rId545" Type="http://schemas.openxmlformats.org/officeDocument/2006/relationships/customXml" Target="../ink/ink2590.xml"/><Relationship Id="rId752" Type="http://schemas.openxmlformats.org/officeDocument/2006/relationships/image" Target="../media/image2595.png"/><Relationship Id="rId184" Type="http://schemas.openxmlformats.org/officeDocument/2006/relationships/image" Target="../media/image2314.png"/><Relationship Id="rId391" Type="http://schemas.openxmlformats.org/officeDocument/2006/relationships/image" Target="../media/image2417.png"/><Relationship Id="rId405" Type="http://schemas.openxmlformats.org/officeDocument/2006/relationships/image" Target="../media/image2424.png"/><Relationship Id="rId612" Type="http://schemas.openxmlformats.org/officeDocument/2006/relationships/customXml" Target="../ink/ink2624.xml"/><Relationship Id="rId251" Type="http://schemas.openxmlformats.org/officeDocument/2006/relationships/image" Target="../media/image2347.png"/><Relationship Id="rId489" Type="http://schemas.openxmlformats.org/officeDocument/2006/relationships/customXml" Target="../ink/ink2562.xml"/><Relationship Id="rId696" Type="http://schemas.openxmlformats.org/officeDocument/2006/relationships/customXml" Target="../ink/ink2667.xml"/><Relationship Id="rId917" Type="http://schemas.openxmlformats.org/officeDocument/2006/relationships/image" Target="../media/image2676.png"/><Relationship Id="rId46" Type="http://schemas.openxmlformats.org/officeDocument/2006/relationships/customXml" Target="../ink/ink2339.xml"/><Relationship Id="rId349" Type="http://schemas.openxmlformats.org/officeDocument/2006/relationships/image" Target="../media/image2396.png"/><Relationship Id="rId556" Type="http://schemas.openxmlformats.org/officeDocument/2006/relationships/image" Target="../media/image2499.png"/><Relationship Id="rId763" Type="http://schemas.openxmlformats.org/officeDocument/2006/relationships/customXml" Target="../ink/ink2701.xml"/><Relationship Id="rId111" Type="http://schemas.openxmlformats.org/officeDocument/2006/relationships/image" Target="../media/image2278.png"/><Relationship Id="rId195" Type="http://schemas.openxmlformats.org/officeDocument/2006/relationships/customXml" Target="../ink/ink2414.xml"/><Relationship Id="rId209" Type="http://schemas.openxmlformats.org/officeDocument/2006/relationships/customXml" Target="../ink/ink2421.xml"/><Relationship Id="rId416" Type="http://schemas.openxmlformats.org/officeDocument/2006/relationships/customXml" Target="../ink/ink2525.xml"/><Relationship Id="rId623" Type="http://schemas.openxmlformats.org/officeDocument/2006/relationships/image" Target="../media/image2532.png"/><Relationship Id="rId830" Type="http://schemas.openxmlformats.org/officeDocument/2006/relationships/customXml" Target="../ink/ink2735.xml"/><Relationship Id="rId928" Type="http://schemas.openxmlformats.org/officeDocument/2006/relationships/customXml" Target="../ink/ink2785.xml"/><Relationship Id="rId57" Type="http://schemas.openxmlformats.org/officeDocument/2006/relationships/image" Target="../media/image2251.png"/><Relationship Id="rId262" Type="http://schemas.openxmlformats.org/officeDocument/2006/relationships/customXml" Target="../ink/ink2448.xml"/><Relationship Id="rId567" Type="http://schemas.openxmlformats.org/officeDocument/2006/relationships/customXml" Target="../ink/ink2601.xml"/><Relationship Id="rId122" Type="http://schemas.openxmlformats.org/officeDocument/2006/relationships/customXml" Target="../ink/ink2377.xml"/><Relationship Id="rId774" Type="http://schemas.openxmlformats.org/officeDocument/2006/relationships/image" Target="../media/image2606.png"/><Relationship Id="rId427" Type="http://schemas.openxmlformats.org/officeDocument/2006/relationships/image" Target="../media/image2435.png"/><Relationship Id="rId634" Type="http://schemas.openxmlformats.org/officeDocument/2006/relationships/customXml" Target="../ink/ink2635.xml"/><Relationship Id="rId841" Type="http://schemas.openxmlformats.org/officeDocument/2006/relationships/image" Target="../media/image2639.png"/><Relationship Id="rId273" Type="http://schemas.openxmlformats.org/officeDocument/2006/relationships/image" Target="../media/image2358.png"/><Relationship Id="rId480" Type="http://schemas.openxmlformats.org/officeDocument/2006/relationships/image" Target="../media/image2461.png"/><Relationship Id="rId701" Type="http://schemas.openxmlformats.org/officeDocument/2006/relationships/image" Target="../media/image2570.png"/><Relationship Id="rId68" Type="http://schemas.openxmlformats.org/officeDocument/2006/relationships/customXml" Target="../ink/ink2350.xml"/><Relationship Id="rId133" Type="http://schemas.openxmlformats.org/officeDocument/2006/relationships/customXml" Target="../ink/ink2383.xml"/><Relationship Id="rId340" Type="http://schemas.openxmlformats.org/officeDocument/2006/relationships/customXml" Target="../ink/ink2487.xml"/><Relationship Id="rId578" Type="http://schemas.openxmlformats.org/officeDocument/2006/relationships/image" Target="../media/image2510.png"/><Relationship Id="rId785" Type="http://schemas.openxmlformats.org/officeDocument/2006/relationships/customXml" Target="../ink/ink2712.xml"/><Relationship Id="rId200" Type="http://schemas.openxmlformats.org/officeDocument/2006/relationships/image" Target="../media/image2322.png"/><Relationship Id="rId438" Type="http://schemas.openxmlformats.org/officeDocument/2006/relationships/image" Target="../media/image2440.png"/><Relationship Id="rId645" Type="http://schemas.openxmlformats.org/officeDocument/2006/relationships/image" Target="../media/image2543.png"/><Relationship Id="rId852" Type="http://schemas.openxmlformats.org/officeDocument/2006/relationships/image" Target="../media/image2644.png"/><Relationship Id="rId284" Type="http://schemas.openxmlformats.org/officeDocument/2006/relationships/customXml" Target="../ink/ink2459.xml"/><Relationship Id="rId491" Type="http://schemas.openxmlformats.org/officeDocument/2006/relationships/customXml" Target="../ink/ink2563.xml"/><Relationship Id="rId505" Type="http://schemas.openxmlformats.org/officeDocument/2006/relationships/customXml" Target="../ink/ink2570.xml"/><Relationship Id="rId712" Type="http://schemas.openxmlformats.org/officeDocument/2006/relationships/customXml" Target="../ink/ink2675.xml"/><Relationship Id="rId79" Type="http://schemas.openxmlformats.org/officeDocument/2006/relationships/image" Target="../media/image2262.png"/><Relationship Id="rId144" Type="http://schemas.openxmlformats.org/officeDocument/2006/relationships/image" Target="../media/image2294.png"/><Relationship Id="rId589" Type="http://schemas.openxmlformats.org/officeDocument/2006/relationships/customXml" Target="../ink/ink2612.xml"/><Relationship Id="rId796" Type="http://schemas.openxmlformats.org/officeDocument/2006/relationships/image" Target="../media/image2617.png"/><Relationship Id="rId351" Type="http://schemas.openxmlformats.org/officeDocument/2006/relationships/image" Target="../media/image2397.png"/><Relationship Id="rId449" Type="http://schemas.openxmlformats.org/officeDocument/2006/relationships/customXml" Target="../ink/ink2542.xml"/><Relationship Id="rId656" Type="http://schemas.openxmlformats.org/officeDocument/2006/relationships/image" Target="../media/image2548.png"/><Relationship Id="rId863" Type="http://schemas.openxmlformats.org/officeDocument/2006/relationships/customXml" Target="../ink/ink2752.xml"/><Relationship Id="rId211" Type="http://schemas.openxmlformats.org/officeDocument/2006/relationships/customXml" Target="../ink/ink2422.xml"/><Relationship Id="rId295" Type="http://schemas.openxmlformats.org/officeDocument/2006/relationships/image" Target="../media/image2369.png"/><Relationship Id="rId309" Type="http://schemas.openxmlformats.org/officeDocument/2006/relationships/image" Target="../media/image2376.png"/><Relationship Id="rId516" Type="http://schemas.openxmlformats.org/officeDocument/2006/relationships/image" Target="../media/image2479.png"/><Relationship Id="rId723" Type="http://schemas.openxmlformats.org/officeDocument/2006/relationships/image" Target="../media/image2581.png"/><Relationship Id="rId930" Type="http://schemas.openxmlformats.org/officeDocument/2006/relationships/customXml" Target="../ink/ink2786.xml"/><Relationship Id="rId155" Type="http://schemas.openxmlformats.org/officeDocument/2006/relationships/customXml" Target="../ink/ink2394.xml"/><Relationship Id="rId362" Type="http://schemas.openxmlformats.org/officeDocument/2006/relationships/customXml" Target="../ink/ink2498.xml"/><Relationship Id="rId222" Type="http://schemas.openxmlformats.org/officeDocument/2006/relationships/image" Target="../media/image2333.png"/><Relationship Id="rId667" Type="http://schemas.openxmlformats.org/officeDocument/2006/relationships/customXml" Target="../ink/ink2652.xml"/><Relationship Id="rId874" Type="http://schemas.openxmlformats.org/officeDocument/2006/relationships/customXml" Target="../ink/ink2758.xml"/><Relationship Id="rId17" Type="http://schemas.openxmlformats.org/officeDocument/2006/relationships/image" Target="../media/image2231.png"/><Relationship Id="rId59" Type="http://schemas.openxmlformats.org/officeDocument/2006/relationships/image" Target="../media/image2252.png"/><Relationship Id="rId124" Type="http://schemas.openxmlformats.org/officeDocument/2006/relationships/customXml" Target="../ink/ink2378.xml"/><Relationship Id="rId527" Type="http://schemas.openxmlformats.org/officeDocument/2006/relationships/customXml" Target="../ink/ink2581.xml"/><Relationship Id="rId569" Type="http://schemas.openxmlformats.org/officeDocument/2006/relationships/customXml" Target="../ink/ink2602.xml"/><Relationship Id="rId734" Type="http://schemas.openxmlformats.org/officeDocument/2006/relationships/customXml" Target="../ink/ink2686.xml"/><Relationship Id="rId776" Type="http://schemas.openxmlformats.org/officeDocument/2006/relationships/image" Target="../media/image2607.png"/><Relationship Id="rId70" Type="http://schemas.openxmlformats.org/officeDocument/2006/relationships/customXml" Target="../ink/ink2351.xml"/><Relationship Id="rId166" Type="http://schemas.openxmlformats.org/officeDocument/2006/relationships/image" Target="../media/image2305.png"/><Relationship Id="rId331" Type="http://schemas.openxmlformats.org/officeDocument/2006/relationships/image" Target="../media/image2387.png"/><Relationship Id="rId373" Type="http://schemas.openxmlformats.org/officeDocument/2006/relationships/image" Target="../media/image2408.png"/><Relationship Id="rId429" Type="http://schemas.openxmlformats.org/officeDocument/2006/relationships/image" Target="../media/image2436.png"/><Relationship Id="rId580" Type="http://schemas.openxmlformats.org/officeDocument/2006/relationships/image" Target="../media/image2511.png"/><Relationship Id="rId636" Type="http://schemas.openxmlformats.org/officeDocument/2006/relationships/customXml" Target="../ink/ink2636.xml"/><Relationship Id="rId801" Type="http://schemas.openxmlformats.org/officeDocument/2006/relationships/customXml" Target="../ink/ink2720.xml"/><Relationship Id="rId1" Type="http://schemas.openxmlformats.org/officeDocument/2006/relationships/slideLayout" Target="../slideLayouts/slideLayout7.xml"/><Relationship Id="rId233" Type="http://schemas.openxmlformats.org/officeDocument/2006/relationships/customXml" Target="../ink/ink2433.xml"/><Relationship Id="rId440" Type="http://schemas.openxmlformats.org/officeDocument/2006/relationships/image" Target="../media/image2441.png"/><Relationship Id="rId678" Type="http://schemas.openxmlformats.org/officeDocument/2006/relationships/customXml" Target="../ink/ink2658.xml"/><Relationship Id="rId843" Type="http://schemas.openxmlformats.org/officeDocument/2006/relationships/image" Target="../media/image2640.png"/><Relationship Id="rId885" Type="http://schemas.openxmlformats.org/officeDocument/2006/relationships/image" Target="../media/image2660.png"/><Relationship Id="rId28" Type="http://schemas.openxmlformats.org/officeDocument/2006/relationships/customXml" Target="../ink/ink2330.xml"/><Relationship Id="rId275" Type="http://schemas.openxmlformats.org/officeDocument/2006/relationships/image" Target="../media/image2359.png"/><Relationship Id="rId300" Type="http://schemas.openxmlformats.org/officeDocument/2006/relationships/customXml" Target="../ink/ink2467.xml"/><Relationship Id="rId482" Type="http://schemas.openxmlformats.org/officeDocument/2006/relationships/image" Target="../media/image2462.png"/><Relationship Id="rId538" Type="http://schemas.openxmlformats.org/officeDocument/2006/relationships/image" Target="../media/image2490.png"/><Relationship Id="rId703" Type="http://schemas.openxmlformats.org/officeDocument/2006/relationships/image" Target="../media/image2571.png"/><Relationship Id="rId745" Type="http://schemas.openxmlformats.org/officeDocument/2006/relationships/customXml" Target="../ink/ink2692.xml"/><Relationship Id="rId910" Type="http://schemas.openxmlformats.org/officeDocument/2006/relationships/customXml" Target="../ink/ink2776.xml"/><Relationship Id="rId81" Type="http://schemas.openxmlformats.org/officeDocument/2006/relationships/image" Target="../media/image2263.png"/><Relationship Id="rId135" Type="http://schemas.openxmlformats.org/officeDocument/2006/relationships/customXml" Target="../ink/ink2384.xml"/><Relationship Id="rId177" Type="http://schemas.openxmlformats.org/officeDocument/2006/relationships/customXml" Target="../ink/ink2405.xml"/><Relationship Id="rId342" Type="http://schemas.openxmlformats.org/officeDocument/2006/relationships/customXml" Target="../ink/ink2488.xml"/><Relationship Id="rId384" Type="http://schemas.openxmlformats.org/officeDocument/2006/relationships/customXml" Target="../ink/ink2509.xml"/><Relationship Id="rId591" Type="http://schemas.openxmlformats.org/officeDocument/2006/relationships/customXml" Target="../ink/ink2613.xml"/><Relationship Id="rId605" Type="http://schemas.openxmlformats.org/officeDocument/2006/relationships/customXml" Target="../ink/ink2620.xml"/><Relationship Id="rId787" Type="http://schemas.openxmlformats.org/officeDocument/2006/relationships/customXml" Target="../ink/ink2713.xml"/><Relationship Id="rId812" Type="http://schemas.openxmlformats.org/officeDocument/2006/relationships/customXml" Target="../ink/ink2726.xml"/><Relationship Id="rId202" Type="http://schemas.openxmlformats.org/officeDocument/2006/relationships/image" Target="../media/image2323.png"/><Relationship Id="rId244" Type="http://schemas.openxmlformats.org/officeDocument/2006/relationships/customXml" Target="../ink/ink2439.xml"/><Relationship Id="rId647" Type="http://schemas.openxmlformats.org/officeDocument/2006/relationships/image" Target="../media/image2544.png"/><Relationship Id="rId689" Type="http://schemas.openxmlformats.org/officeDocument/2006/relationships/image" Target="../media/image2564.png"/><Relationship Id="rId854" Type="http://schemas.openxmlformats.org/officeDocument/2006/relationships/image" Target="../media/image2645.png"/><Relationship Id="rId896" Type="http://schemas.openxmlformats.org/officeDocument/2006/relationships/customXml" Target="../ink/ink2769.xml"/><Relationship Id="rId39" Type="http://schemas.openxmlformats.org/officeDocument/2006/relationships/image" Target="../media/image2242.png"/><Relationship Id="rId286" Type="http://schemas.openxmlformats.org/officeDocument/2006/relationships/customXml" Target="../ink/ink2460.xml"/><Relationship Id="rId451" Type="http://schemas.openxmlformats.org/officeDocument/2006/relationships/customXml" Target="../ink/ink2543.xml"/><Relationship Id="rId493" Type="http://schemas.openxmlformats.org/officeDocument/2006/relationships/customXml" Target="../ink/ink2564.xml"/><Relationship Id="rId507" Type="http://schemas.openxmlformats.org/officeDocument/2006/relationships/customXml" Target="../ink/ink2571.xml"/><Relationship Id="rId549" Type="http://schemas.openxmlformats.org/officeDocument/2006/relationships/customXml" Target="../ink/ink2592.xml"/><Relationship Id="rId714" Type="http://schemas.openxmlformats.org/officeDocument/2006/relationships/customXml" Target="../ink/ink2676.xml"/><Relationship Id="rId756" Type="http://schemas.openxmlformats.org/officeDocument/2006/relationships/image" Target="../media/image2597.png"/><Relationship Id="rId921" Type="http://schemas.openxmlformats.org/officeDocument/2006/relationships/image" Target="../media/image2678.png"/><Relationship Id="rId50" Type="http://schemas.openxmlformats.org/officeDocument/2006/relationships/customXml" Target="../ink/ink2341.xml"/><Relationship Id="rId104" Type="http://schemas.openxmlformats.org/officeDocument/2006/relationships/customXml" Target="../ink/ink2368.xml"/><Relationship Id="rId146" Type="http://schemas.openxmlformats.org/officeDocument/2006/relationships/image" Target="../media/image2295.png"/><Relationship Id="rId188" Type="http://schemas.openxmlformats.org/officeDocument/2006/relationships/image" Target="../media/image2316.png"/><Relationship Id="rId311" Type="http://schemas.openxmlformats.org/officeDocument/2006/relationships/image" Target="../media/image2377.png"/><Relationship Id="rId353" Type="http://schemas.openxmlformats.org/officeDocument/2006/relationships/image" Target="../media/image2398.png"/><Relationship Id="rId395" Type="http://schemas.openxmlformats.org/officeDocument/2006/relationships/image" Target="../media/image2419.png"/><Relationship Id="rId409" Type="http://schemas.openxmlformats.org/officeDocument/2006/relationships/image" Target="../media/image2426.png"/><Relationship Id="rId560" Type="http://schemas.openxmlformats.org/officeDocument/2006/relationships/image" Target="../media/image2501.png"/><Relationship Id="rId798" Type="http://schemas.openxmlformats.org/officeDocument/2006/relationships/image" Target="../media/image2618.png"/><Relationship Id="rId92" Type="http://schemas.openxmlformats.org/officeDocument/2006/relationships/customXml" Target="../ink/ink2362.xml"/><Relationship Id="rId213" Type="http://schemas.openxmlformats.org/officeDocument/2006/relationships/customXml" Target="../ink/ink2423.xml"/><Relationship Id="rId420" Type="http://schemas.openxmlformats.org/officeDocument/2006/relationships/customXml" Target="../ink/ink2527.xml"/><Relationship Id="rId616" Type="http://schemas.openxmlformats.org/officeDocument/2006/relationships/customXml" Target="../ink/ink2626.xml"/><Relationship Id="rId658" Type="http://schemas.openxmlformats.org/officeDocument/2006/relationships/image" Target="../media/image2549.png"/><Relationship Id="rId823" Type="http://schemas.openxmlformats.org/officeDocument/2006/relationships/image" Target="../media/image2630.png"/><Relationship Id="rId865" Type="http://schemas.openxmlformats.org/officeDocument/2006/relationships/customXml" Target="../ink/ink2753.xml"/><Relationship Id="rId255" Type="http://schemas.openxmlformats.org/officeDocument/2006/relationships/image" Target="../media/image2349.png"/><Relationship Id="rId297" Type="http://schemas.openxmlformats.org/officeDocument/2006/relationships/image" Target="../media/image2370.png"/><Relationship Id="rId462" Type="http://schemas.openxmlformats.org/officeDocument/2006/relationships/image" Target="../media/image2452.png"/><Relationship Id="rId518" Type="http://schemas.openxmlformats.org/officeDocument/2006/relationships/image" Target="../media/image2480.png"/><Relationship Id="rId725" Type="http://schemas.openxmlformats.org/officeDocument/2006/relationships/image" Target="../media/image2582.png"/><Relationship Id="rId932" Type="http://schemas.openxmlformats.org/officeDocument/2006/relationships/customXml" Target="../ink/ink2787.xml"/><Relationship Id="rId115" Type="http://schemas.openxmlformats.org/officeDocument/2006/relationships/image" Target="../media/image2280.png"/><Relationship Id="rId157" Type="http://schemas.openxmlformats.org/officeDocument/2006/relationships/customXml" Target="../ink/ink2395.xml"/><Relationship Id="rId322" Type="http://schemas.openxmlformats.org/officeDocument/2006/relationships/customXml" Target="../ink/ink2478.xml"/><Relationship Id="rId364" Type="http://schemas.openxmlformats.org/officeDocument/2006/relationships/customXml" Target="../ink/ink2499.xml"/><Relationship Id="rId767" Type="http://schemas.openxmlformats.org/officeDocument/2006/relationships/customXml" Target="../ink/ink2703.xml"/><Relationship Id="rId61" Type="http://schemas.openxmlformats.org/officeDocument/2006/relationships/image" Target="../media/image2253.png"/><Relationship Id="rId199" Type="http://schemas.openxmlformats.org/officeDocument/2006/relationships/customXml" Target="../ink/ink2416.xml"/><Relationship Id="rId571" Type="http://schemas.openxmlformats.org/officeDocument/2006/relationships/customXml" Target="../ink/ink2603.xml"/><Relationship Id="rId627" Type="http://schemas.openxmlformats.org/officeDocument/2006/relationships/image" Target="../media/image2534.png"/><Relationship Id="rId669" Type="http://schemas.openxmlformats.org/officeDocument/2006/relationships/customXml" Target="../ink/ink2653.xml"/><Relationship Id="rId834" Type="http://schemas.openxmlformats.org/officeDocument/2006/relationships/customXml" Target="../ink/ink2737.xml"/><Relationship Id="rId876" Type="http://schemas.openxmlformats.org/officeDocument/2006/relationships/customXml" Target="../ink/ink2759.xml"/><Relationship Id="rId19" Type="http://schemas.openxmlformats.org/officeDocument/2006/relationships/image" Target="../media/image2232.png"/><Relationship Id="rId224" Type="http://schemas.openxmlformats.org/officeDocument/2006/relationships/image" Target="../media/image2334.png"/><Relationship Id="rId266" Type="http://schemas.openxmlformats.org/officeDocument/2006/relationships/customXml" Target="../ink/ink2450.xml"/><Relationship Id="rId431" Type="http://schemas.openxmlformats.org/officeDocument/2006/relationships/image" Target="../media/image2437.png"/><Relationship Id="rId473" Type="http://schemas.openxmlformats.org/officeDocument/2006/relationships/customXml" Target="../ink/ink2554.xml"/><Relationship Id="rId529" Type="http://schemas.openxmlformats.org/officeDocument/2006/relationships/customXml" Target="../ink/ink2582.xml"/><Relationship Id="rId680" Type="http://schemas.openxmlformats.org/officeDocument/2006/relationships/customXml" Target="../ink/ink2659.xml"/><Relationship Id="rId736" Type="http://schemas.openxmlformats.org/officeDocument/2006/relationships/customXml" Target="../ink/ink2687.xml"/><Relationship Id="rId901" Type="http://schemas.openxmlformats.org/officeDocument/2006/relationships/image" Target="../media/image2668.png"/><Relationship Id="rId30" Type="http://schemas.openxmlformats.org/officeDocument/2006/relationships/customXml" Target="../ink/ink2331.xml"/><Relationship Id="rId126" Type="http://schemas.openxmlformats.org/officeDocument/2006/relationships/customXml" Target="../ink/ink2379.xml"/><Relationship Id="rId168" Type="http://schemas.openxmlformats.org/officeDocument/2006/relationships/image" Target="../media/image2306.png"/><Relationship Id="rId333" Type="http://schemas.openxmlformats.org/officeDocument/2006/relationships/image" Target="../media/image2388.png"/><Relationship Id="rId540" Type="http://schemas.openxmlformats.org/officeDocument/2006/relationships/image" Target="../media/image2491.png"/><Relationship Id="rId778" Type="http://schemas.openxmlformats.org/officeDocument/2006/relationships/image" Target="../media/image2608.png"/><Relationship Id="rId72" Type="http://schemas.openxmlformats.org/officeDocument/2006/relationships/customXml" Target="../ink/ink2352.xml"/><Relationship Id="rId375" Type="http://schemas.openxmlformats.org/officeDocument/2006/relationships/image" Target="../media/image2409.png"/><Relationship Id="rId582" Type="http://schemas.openxmlformats.org/officeDocument/2006/relationships/image" Target="../media/image2512.png"/><Relationship Id="rId638" Type="http://schemas.openxmlformats.org/officeDocument/2006/relationships/customXml" Target="../ink/ink2637.xml"/><Relationship Id="rId803" Type="http://schemas.openxmlformats.org/officeDocument/2006/relationships/customXml" Target="../ink/ink2721.xml"/><Relationship Id="rId845" Type="http://schemas.openxmlformats.org/officeDocument/2006/relationships/image" Target="../media/image2641.png"/><Relationship Id="rId3" Type="http://schemas.openxmlformats.org/officeDocument/2006/relationships/image" Target="../media/image2224.png"/><Relationship Id="rId235" Type="http://schemas.openxmlformats.org/officeDocument/2006/relationships/customXml" Target="../ink/ink2434.xml"/><Relationship Id="rId277" Type="http://schemas.openxmlformats.org/officeDocument/2006/relationships/image" Target="../media/image2360.png"/><Relationship Id="rId400" Type="http://schemas.openxmlformats.org/officeDocument/2006/relationships/customXml" Target="../ink/ink2517.xml"/><Relationship Id="rId442" Type="http://schemas.openxmlformats.org/officeDocument/2006/relationships/image" Target="../media/image2442.png"/><Relationship Id="rId484" Type="http://schemas.openxmlformats.org/officeDocument/2006/relationships/image" Target="../media/image2463.png"/><Relationship Id="rId705" Type="http://schemas.openxmlformats.org/officeDocument/2006/relationships/image" Target="../media/image2572.png"/><Relationship Id="rId887" Type="http://schemas.openxmlformats.org/officeDocument/2006/relationships/image" Target="../media/image2661.png"/><Relationship Id="rId137" Type="http://schemas.openxmlformats.org/officeDocument/2006/relationships/customXml" Target="../ink/ink2385.xml"/><Relationship Id="rId302" Type="http://schemas.openxmlformats.org/officeDocument/2006/relationships/customXml" Target="../ink/ink2468.xml"/><Relationship Id="rId344" Type="http://schemas.openxmlformats.org/officeDocument/2006/relationships/customXml" Target="../ink/ink2489.xml"/><Relationship Id="rId691" Type="http://schemas.openxmlformats.org/officeDocument/2006/relationships/image" Target="../media/image2565.png"/><Relationship Id="rId747" Type="http://schemas.openxmlformats.org/officeDocument/2006/relationships/customXml" Target="../ink/ink2693.xml"/><Relationship Id="rId789" Type="http://schemas.openxmlformats.org/officeDocument/2006/relationships/customXml" Target="../ink/ink2714.xml"/><Relationship Id="rId912" Type="http://schemas.openxmlformats.org/officeDocument/2006/relationships/customXml" Target="../ink/ink2777.xml"/><Relationship Id="rId41" Type="http://schemas.openxmlformats.org/officeDocument/2006/relationships/image" Target="../media/image2243.png"/><Relationship Id="rId83" Type="http://schemas.openxmlformats.org/officeDocument/2006/relationships/image" Target="../media/image2264.png"/><Relationship Id="rId179" Type="http://schemas.openxmlformats.org/officeDocument/2006/relationships/customXml" Target="../ink/ink2406.xml"/><Relationship Id="rId386" Type="http://schemas.openxmlformats.org/officeDocument/2006/relationships/customXml" Target="../ink/ink2510.xml"/><Relationship Id="rId551" Type="http://schemas.openxmlformats.org/officeDocument/2006/relationships/customXml" Target="../ink/ink2593.xml"/><Relationship Id="rId593" Type="http://schemas.openxmlformats.org/officeDocument/2006/relationships/customXml" Target="../ink/ink2614.xml"/><Relationship Id="rId607" Type="http://schemas.openxmlformats.org/officeDocument/2006/relationships/customXml" Target="../ink/ink2621.xml"/><Relationship Id="rId649" Type="http://schemas.openxmlformats.org/officeDocument/2006/relationships/image" Target="../media/image2545.png"/><Relationship Id="rId814" Type="http://schemas.openxmlformats.org/officeDocument/2006/relationships/customXml" Target="../ink/ink2727.xml"/><Relationship Id="rId856" Type="http://schemas.openxmlformats.org/officeDocument/2006/relationships/image" Target="../media/image2646.png"/><Relationship Id="rId190" Type="http://schemas.openxmlformats.org/officeDocument/2006/relationships/image" Target="../media/image2317.png"/><Relationship Id="rId204" Type="http://schemas.openxmlformats.org/officeDocument/2006/relationships/image" Target="../media/image2324.png"/><Relationship Id="rId246" Type="http://schemas.openxmlformats.org/officeDocument/2006/relationships/customXml" Target="../ink/ink2440.xml"/><Relationship Id="rId288" Type="http://schemas.openxmlformats.org/officeDocument/2006/relationships/customXml" Target="../ink/ink2461.xml"/><Relationship Id="rId411" Type="http://schemas.openxmlformats.org/officeDocument/2006/relationships/image" Target="../media/image2427.png"/><Relationship Id="rId453" Type="http://schemas.openxmlformats.org/officeDocument/2006/relationships/customXml" Target="../ink/ink2544.xml"/><Relationship Id="rId509" Type="http://schemas.openxmlformats.org/officeDocument/2006/relationships/customXml" Target="../ink/ink2572.xml"/><Relationship Id="rId660" Type="http://schemas.openxmlformats.org/officeDocument/2006/relationships/image" Target="../media/image2550.png"/><Relationship Id="rId898" Type="http://schemas.openxmlformats.org/officeDocument/2006/relationships/customXml" Target="../ink/ink2770.xml"/><Relationship Id="rId106" Type="http://schemas.openxmlformats.org/officeDocument/2006/relationships/customXml" Target="../ink/ink2369.xml"/><Relationship Id="rId313" Type="http://schemas.openxmlformats.org/officeDocument/2006/relationships/image" Target="../media/image2378.png"/><Relationship Id="rId495" Type="http://schemas.openxmlformats.org/officeDocument/2006/relationships/customXml" Target="../ink/ink2565.xml"/><Relationship Id="rId716" Type="http://schemas.openxmlformats.org/officeDocument/2006/relationships/customXml" Target="../ink/ink2677.xml"/><Relationship Id="rId758" Type="http://schemas.openxmlformats.org/officeDocument/2006/relationships/image" Target="../media/image2598.png"/><Relationship Id="rId923" Type="http://schemas.openxmlformats.org/officeDocument/2006/relationships/image" Target="../media/image2679.png"/><Relationship Id="rId10" Type="http://schemas.openxmlformats.org/officeDocument/2006/relationships/customXml" Target="../ink/ink2321.xml"/><Relationship Id="rId52" Type="http://schemas.openxmlformats.org/officeDocument/2006/relationships/customXml" Target="../ink/ink2342.xml"/><Relationship Id="rId94" Type="http://schemas.openxmlformats.org/officeDocument/2006/relationships/customXml" Target="../ink/ink2363.xml"/><Relationship Id="rId148" Type="http://schemas.openxmlformats.org/officeDocument/2006/relationships/image" Target="../media/image2296.png"/><Relationship Id="rId355" Type="http://schemas.openxmlformats.org/officeDocument/2006/relationships/image" Target="../media/image2399.png"/><Relationship Id="rId397" Type="http://schemas.openxmlformats.org/officeDocument/2006/relationships/image" Target="../media/image2420.png"/><Relationship Id="rId520" Type="http://schemas.openxmlformats.org/officeDocument/2006/relationships/image" Target="../media/image2481.png"/><Relationship Id="rId562" Type="http://schemas.openxmlformats.org/officeDocument/2006/relationships/image" Target="../media/image2502.png"/><Relationship Id="rId618" Type="http://schemas.openxmlformats.org/officeDocument/2006/relationships/customXml" Target="../ink/ink2627.xml"/><Relationship Id="rId825" Type="http://schemas.openxmlformats.org/officeDocument/2006/relationships/image" Target="../media/image2631.png"/><Relationship Id="rId215" Type="http://schemas.openxmlformats.org/officeDocument/2006/relationships/customXml" Target="../ink/ink2424.xml"/><Relationship Id="rId257" Type="http://schemas.openxmlformats.org/officeDocument/2006/relationships/image" Target="../media/image2350.png"/><Relationship Id="rId422" Type="http://schemas.openxmlformats.org/officeDocument/2006/relationships/customXml" Target="../ink/ink2528.xml"/><Relationship Id="rId464" Type="http://schemas.openxmlformats.org/officeDocument/2006/relationships/image" Target="../media/image2453.png"/><Relationship Id="rId867" Type="http://schemas.openxmlformats.org/officeDocument/2006/relationships/customXml" Target="../ink/ink2754.xml"/><Relationship Id="rId299" Type="http://schemas.openxmlformats.org/officeDocument/2006/relationships/image" Target="../media/image2371.png"/><Relationship Id="rId727" Type="http://schemas.openxmlformats.org/officeDocument/2006/relationships/image" Target="../media/image2583.png"/><Relationship Id="rId63" Type="http://schemas.openxmlformats.org/officeDocument/2006/relationships/image" Target="../media/image2254.png"/><Relationship Id="rId159" Type="http://schemas.openxmlformats.org/officeDocument/2006/relationships/customXml" Target="../ink/ink2396.xml"/><Relationship Id="rId366" Type="http://schemas.openxmlformats.org/officeDocument/2006/relationships/customXml" Target="../ink/ink2500.xml"/><Relationship Id="rId573" Type="http://schemas.openxmlformats.org/officeDocument/2006/relationships/customXml" Target="../ink/ink2604.xml"/><Relationship Id="rId780" Type="http://schemas.openxmlformats.org/officeDocument/2006/relationships/image" Target="../media/image2609.png"/><Relationship Id="rId226" Type="http://schemas.openxmlformats.org/officeDocument/2006/relationships/image" Target="../media/image2335.png"/><Relationship Id="rId433" Type="http://schemas.openxmlformats.org/officeDocument/2006/relationships/customXml" Target="../ink/ink2534.xml"/><Relationship Id="rId878" Type="http://schemas.openxmlformats.org/officeDocument/2006/relationships/customXml" Target="../ink/ink2760.xml"/><Relationship Id="rId640" Type="http://schemas.openxmlformats.org/officeDocument/2006/relationships/customXml" Target="../ink/ink2638.xml"/><Relationship Id="rId738" Type="http://schemas.openxmlformats.org/officeDocument/2006/relationships/customXml" Target="../ink/ink2688.xml"/><Relationship Id="rId74" Type="http://schemas.openxmlformats.org/officeDocument/2006/relationships/customXml" Target="../ink/ink2353.xml"/><Relationship Id="rId377" Type="http://schemas.openxmlformats.org/officeDocument/2006/relationships/image" Target="../media/image2410.png"/><Relationship Id="rId500" Type="http://schemas.openxmlformats.org/officeDocument/2006/relationships/image" Target="../media/image2471.png"/><Relationship Id="rId584" Type="http://schemas.openxmlformats.org/officeDocument/2006/relationships/image" Target="../media/image2513.png"/><Relationship Id="rId805" Type="http://schemas.openxmlformats.org/officeDocument/2006/relationships/customXml" Target="../ink/ink2722.xml"/><Relationship Id="rId5" Type="http://schemas.openxmlformats.org/officeDocument/2006/relationships/image" Target="../media/image2225.png"/><Relationship Id="rId237" Type="http://schemas.openxmlformats.org/officeDocument/2006/relationships/image" Target="../media/image2340.png"/><Relationship Id="rId791" Type="http://schemas.openxmlformats.org/officeDocument/2006/relationships/customXml" Target="../ink/ink2715.xml"/><Relationship Id="rId889" Type="http://schemas.openxmlformats.org/officeDocument/2006/relationships/image" Target="../media/image2662.png"/><Relationship Id="rId444" Type="http://schemas.openxmlformats.org/officeDocument/2006/relationships/image" Target="../media/image2443.png"/><Relationship Id="rId651" Type="http://schemas.openxmlformats.org/officeDocument/2006/relationships/image" Target="../media/image2546.png"/><Relationship Id="rId749" Type="http://schemas.openxmlformats.org/officeDocument/2006/relationships/customXml" Target="../ink/ink2694.xml"/><Relationship Id="rId290" Type="http://schemas.openxmlformats.org/officeDocument/2006/relationships/customXml" Target="../ink/ink2462.xml"/><Relationship Id="rId304" Type="http://schemas.openxmlformats.org/officeDocument/2006/relationships/customXml" Target="../ink/ink2469.xml"/><Relationship Id="rId388" Type="http://schemas.openxmlformats.org/officeDocument/2006/relationships/customXml" Target="../ink/ink2511.xml"/><Relationship Id="rId511" Type="http://schemas.openxmlformats.org/officeDocument/2006/relationships/customXml" Target="../ink/ink2573.xml"/><Relationship Id="rId609" Type="http://schemas.openxmlformats.org/officeDocument/2006/relationships/customXml" Target="../ink/ink2622.xml"/><Relationship Id="rId85" Type="http://schemas.openxmlformats.org/officeDocument/2006/relationships/image" Target="../media/image2265.png"/><Relationship Id="rId150" Type="http://schemas.openxmlformats.org/officeDocument/2006/relationships/image" Target="../media/image2297.png"/><Relationship Id="rId595" Type="http://schemas.openxmlformats.org/officeDocument/2006/relationships/customXml" Target="../ink/ink2615.xml"/><Relationship Id="rId816" Type="http://schemas.openxmlformats.org/officeDocument/2006/relationships/customXml" Target="../ink/ink2728.xml"/><Relationship Id="rId248" Type="http://schemas.openxmlformats.org/officeDocument/2006/relationships/customXml" Target="../ink/ink2441.xml"/><Relationship Id="rId455" Type="http://schemas.openxmlformats.org/officeDocument/2006/relationships/customXml" Target="../ink/ink2545.xml"/><Relationship Id="rId662" Type="http://schemas.openxmlformats.org/officeDocument/2006/relationships/image" Target="../media/image2551.png"/><Relationship Id="rId12" Type="http://schemas.openxmlformats.org/officeDocument/2006/relationships/customXml" Target="../ink/ink2322.xml"/><Relationship Id="rId108" Type="http://schemas.openxmlformats.org/officeDocument/2006/relationships/customXml" Target="../ink/ink2370.xml"/><Relationship Id="rId315" Type="http://schemas.openxmlformats.org/officeDocument/2006/relationships/image" Target="../media/image2379.png"/><Relationship Id="rId522" Type="http://schemas.openxmlformats.org/officeDocument/2006/relationships/image" Target="../media/image2482.png"/><Relationship Id="rId96" Type="http://schemas.openxmlformats.org/officeDocument/2006/relationships/customXml" Target="../ink/ink2364.xml"/><Relationship Id="rId161" Type="http://schemas.openxmlformats.org/officeDocument/2006/relationships/customXml" Target="../ink/ink2397.xml"/><Relationship Id="rId399" Type="http://schemas.openxmlformats.org/officeDocument/2006/relationships/image" Target="../media/image2421.png"/><Relationship Id="rId827" Type="http://schemas.openxmlformats.org/officeDocument/2006/relationships/image" Target="../media/image2632.png"/><Relationship Id="rId259" Type="http://schemas.openxmlformats.org/officeDocument/2006/relationships/image" Target="../media/image2351.png"/><Relationship Id="rId466" Type="http://schemas.openxmlformats.org/officeDocument/2006/relationships/image" Target="../media/image2454.png"/><Relationship Id="rId673" Type="http://schemas.openxmlformats.org/officeDocument/2006/relationships/customXml" Target="../ink/ink2655.xml"/><Relationship Id="rId880" Type="http://schemas.openxmlformats.org/officeDocument/2006/relationships/customXml" Target="../ink/ink2761.xml"/><Relationship Id="rId23" Type="http://schemas.openxmlformats.org/officeDocument/2006/relationships/image" Target="../media/image2234.png"/><Relationship Id="rId119" Type="http://schemas.openxmlformats.org/officeDocument/2006/relationships/image" Target="../media/image2282.png"/><Relationship Id="rId326" Type="http://schemas.openxmlformats.org/officeDocument/2006/relationships/customXml" Target="../ink/ink2480.xml"/><Relationship Id="rId533" Type="http://schemas.openxmlformats.org/officeDocument/2006/relationships/customXml" Target="../ink/ink2584.xml"/><Relationship Id="rId740" Type="http://schemas.openxmlformats.org/officeDocument/2006/relationships/customXml" Target="../ink/ink2689.xml"/><Relationship Id="rId838" Type="http://schemas.openxmlformats.org/officeDocument/2006/relationships/customXml" Target="../ink/ink2739.xml"/><Relationship Id="rId172" Type="http://schemas.openxmlformats.org/officeDocument/2006/relationships/image" Target="../media/image2308.png"/><Relationship Id="rId477" Type="http://schemas.openxmlformats.org/officeDocument/2006/relationships/customXml" Target="../ink/ink2556.xml"/><Relationship Id="rId600" Type="http://schemas.openxmlformats.org/officeDocument/2006/relationships/image" Target="../media/image2521.png"/><Relationship Id="rId684" Type="http://schemas.openxmlformats.org/officeDocument/2006/relationships/customXml" Target="../ink/ink2661.xml"/><Relationship Id="rId337" Type="http://schemas.openxmlformats.org/officeDocument/2006/relationships/image" Target="../media/image2390.png"/><Relationship Id="rId891" Type="http://schemas.openxmlformats.org/officeDocument/2006/relationships/image" Target="../media/image2663.png"/><Relationship Id="rId905" Type="http://schemas.openxmlformats.org/officeDocument/2006/relationships/image" Target="../media/image2670.png"/><Relationship Id="rId34" Type="http://schemas.openxmlformats.org/officeDocument/2006/relationships/customXml" Target="../ink/ink2333.xml"/><Relationship Id="rId544" Type="http://schemas.openxmlformats.org/officeDocument/2006/relationships/image" Target="../media/image2493.png"/><Relationship Id="rId751" Type="http://schemas.openxmlformats.org/officeDocument/2006/relationships/customXml" Target="../ink/ink2695.xml"/><Relationship Id="rId849" Type="http://schemas.openxmlformats.org/officeDocument/2006/relationships/customXml" Target="../ink/ink2745.xml"/><Relationship Id="rId183" Type="http://schemas.openxmlformats.org/officeDocument/2006/relationships/customXml" Target="../ink/ink2408.xml"/><Relationship Id="rId390" Type="http://schemas.openxmlformats.org/officeDocument/2006/relationships/customXml" Target="../ink/ink2512.xml"/><Relationship Id="rId404" Type="http://schemas.openxmlformats.org/officeDocument/2006/relationships/customXml" Target="../ink/ink2519.xml"/><Relationship Id="rId611" Type="http://schemas.openxmlformats.org/officeDocument/2006/relationships/image" Target="../media/image2526.png"/><Relationship Id="rId250" Type="http://schemas.openxmlformats.org/officeDocument/2006/relationships/customXml" Target="../ink/ink2442.xml"/><Relationship Id="rId488" Type="http://schemas.openxmlformats.org/officeDocument/2006/relationships/image" Target="../media/image2465.png"/><Relationship Id="rId695" Type="http://schemas.openxmlformats.org/officeDocument/2006/relationships/image" Target="../media/image2567.png"/><Relationship Id="rId709" Type="http://schemas.openxmlformats.org/officeDocument/2006/relationships/image" Target="../media/image2574.png"/><Relationship Id="rId916" Type="http://schemas.openxmlformats.org/officeDocument/2006/relationships/customXml" Target="../ink/ink2779.xml"/><Relationship Id="rId45" Type="http://schemas.openxmlformats.org/officeDocument/2006/relationships/image" Target="../media/image2245.png"/><Relationship Id="rId110" Type="http://schemas.openxmlformats.org/officeDocument/2006/relationships/customXml" Target="../ink/ink2371.xml"/><Relationship Id="rId348" Type="http://schemas.openxmlformats.org/officeDocument/2006/relationships/customXml" Target="../ink/ink2491.xml"/><Relationship Id="rId555" Type="http://schemas.openxmlformats.org/officeDocument/2006/relationships/customXml" Target="../ink/ink2595.xml"/><Relationship Id="rId762" Type="http://schemas.openxmlformats.org/officeDocument/2006/relationships/image" Target="../media/image2600.png"/><Relationship Id="rId194" Type="http://schemas.openxmlformats.org/officeDocument/2006/relationships/image" Target="../media/image2319.png"/><Relationship Id="rId208" Type="http://schemas.openxmlformats.org/officeDocument/2006/relationships/image" Target="../media/image2326.png"/><Relationship Id="rId415" Type="http://schemas.openxmlformats.org/officeDocument/2006/relationships/image" Target="../media/image2429.png"/><Relationship Id="rId622" Type="http://schemas.openxmlformats.org/officeDocument/2006/relationships/customXml" Target="../ink/ink2629.xml"/><Relationship Id="rId261" Type="http://schemas.openxmlformats.org/officeDocument/2006/relationships/image" Target="../media/image2352.png"/><Relationship Id="rId499" Type="http://schemas.openxmlformats.org/officeDocument/2006/relationships/customXml" Target="../ink/ink2567.xml"/><Relationship Id="rId927" Type="http://schemas.openxmlformats.org/officeDocument/2006/relationships/image" Target="../media/image2681.png"/><Relationship Id="rId56" Type="http://schemas.openxmlformats.org/officeDocument/2006/relationships/customXml" Target="../ink/ink2344.xml"/><Relationship Id="rId359" Type="http://schemas.openxmlformats.org/officeDocument/2006/relationships/image" Target="../media/image2401.png"/><Relationship Id="rId566" Type="http://schemas.openxmlformats.org/officeDocument/2006/relationships/image" Target="../media/image2504.png"/><Relationship Id="rId773" Type="http://schemas.openxmlformats.org/officeDocument/2006/relationships/customXml" Target="../ink/ink2706.xml"/><Relationship Id="rId121" Type="http://schemas.openxmlformats.org/officeDocument/2006/relationships/image" Target="../media/image2283.png"/><Relationship Id="rId219" Type="http://schemas.openxmlformats.org/officeDocument/2006/relationships/customXml" Target="../ink/ink2426.xml"/><Relationship Id="rId426" Type="http://schemas.openxmlformats.org/officeDocument/2006/relationships/customXml" Target="../ink/ink2530.xml"/><Relationship Id="rId633" Type="http://schemas.openxmlformats.org/officeDocument/2006/relationships/image" Target="../media/image2537.png"/><Relationship Id="rId840" Type="http://schemas.openxmlformats.org/officeDocument/2006/relationships/customXml" Target="../ink/ink2740.xml"/><Relationship Id="rId67" Type="http://schemas.openxmlformats.org/officeDocument/2006/relationships/image" Target="../media/image2256.png"/><Relationship Id="rId272" Type="http://schemas.openxmlformats.org/officeDocument/2006/relationships/customXml" Target="../ink/ink2453.xml"/><Relationship Id="rId577" Type="http://schemas.openxmlformats.org/officeDocument/2006/relationships/customXml" Target="../ink/ink2606.xml"/><Relationship Id="rId700" Type="http://schemas.openxmlformats.org/officeDocument/2006/relationships/customXml" Target="../ink/ink2669.xml"/><Relationship Id="rId132" Type="http://schemas.openxmlformats.org/officeDocument/2006/relationships/image" Target="../media/image2288.png"/><Relationship Id="rId784" Type="http://schemas.openxmlformats.org/officeDocument/2006/relationships/image" Target="../media/image2611.png"/><Relationship Id="rId437" Type="http://schemas.openxmlformats.org/officeDocument/2006/relationships/customXml" Target="../ink/ink2536.xml"/><Relationship Id="rId644" Type="http://schemas.openxmlformats.org/officeDocument/2006/relationships/customXml" Target="../ink/ink2640.xml"/><Relationship Id="rId851" Type="http://schemas.openxmlformats.org/officeDocument/2006/relationships/customXml" Target="../ink/ink2746.xml"/><Relationship Id="rId283" Type="http://schemas.openxmlformats.org/officeDocument/2006/relationships/image" Target="../media/image2363.png"/><Relationship Id="rId490" Type="http://schemas.openxmlformats.org/officeDocument/2006/relationships/image" Target="../media/image2466.png"/><Relationship Id="rId504" Type="http://schemas.openxmlformats.org/officeDocument/2006/relationships/image" Target="../media/image2473.png"/><Relationship Id="rId711" Type="http://schemas.openxmlformats.org/officeDocument/2006/relationships/image" Target="../media/image2575.png"/><Relationship Id="rId78" Type="http://schemas.openxmlformats.org/officeDocument/2006/relationships/customXml" Target="../ink/ink2355.xml"/><Relationship Id="rId143" Type="http://schemas.openxmlformats.org/officeDocument/2006/relationships/customXml" Target="../ink/ink2388.xml"/><Relationship Id="rId350" Type="http://schemas.openxmlformats.org/officeDocument/2006/relationships/customXml" Target="../ink/ink2492.xml"/><Relationship Id="rId588" Type="http://schemas.openxmlformats.org/officeDocument/2006/relationships/image" Target="../media/image2515.png"/><Relationship Id="rId795" Type="http://schemas.openxmlformats.org/officeDocument/2006/relationships/customXml" Target="../ink/ink2717.xml"/><Relationship Id="rId809" Type="http://schemas.openxmlformats.org/officeDocument/2006/relationships/image" Target="../media/image2623.png"/><Relationship Id="rId9" Type="http://schemas.openxmlformats.org/officeDocument/2006/relationships/image" Target="../media/image2227.png"/><Relationship Id="rId210" Type="http://schemas.openxmlformats.org/officeDocument/2006/relationships/image" Target="../media/image2327.png"/><Relationship Id="rId448" Type="http://schemas.openxmlformats.org/officeDocument/2006/relationships/image" Target="../media/image2445.png"/><Relationship Id="rId655" Type="http://schemas.openxmlformats.org/officeDocument/2006/relationships/customXml" Target="../ink/ink2646.xml"/><Relationship Id="rId862" Type="http://schemas.openxmlformats.org/officeDocument/2006/relationships/image" Target="../media/image2649.png"/><Relationship Id="rId294" Type="http://schemas.openxmlformats.org/officeDocument/2006/relationships/customXml" Target="../ink/ink2464.xml"/><Relationship Id="rId308" Type="http://schemas.openxmlformats.org/officeDocument/2006/relationships/customXml" Target="../ink/ink2471.xml"/><Relationship Id="rId515" Type="http://schemas.openxmlformats.org/officeDocument/2006/relationships/customXml" Target="../ink/ink2575.xml"/><Relationship Id="rId722" Type="http://schemas.openxmlformats.org/officeDocument/2006/relationships/customXml" Target="../ink/ink2680.xml"/><Relationship Id="rId89" Type="http://schemas.openxmlformats.org/officeDocument/2006/relationships/image" Target="../media/image2267.png"/><Relationship Id="rId154" Type="http://schemas.openxmlformats.org/officeDocument/2006/relationships/image" Target="../media/image2299.png"/><Relationship Id="rId361" Type="http://schemas.openxmlformats.org/officeDocument/2006/relationships/image" Target="../media/image2402.png"/><Relationship Id="rId599" Type="http://schemas.openxmlformats.org/officeDocument/2006/relationships/customXml" Target="../ink/ink2617.xml"/><Relationship Id="rId459" Type="http://schemas.openxmlformats.org/officeDocument/2006/relationships/customXml" Target="../ink/ink2547.xml"/><Relationship Id="rId666" Type="http://schemas.openxmlformats.org/officeDocument/2006/relationships/image" Target="../media/image2553.png"/><Relationship Id="rId873" Type="http://schemas.openxmlformats.org/officeDocument/2006/relationships/image" Target="../media/image2654.png"/><Relationship Id="rId16" Type="http://schemas.openxmlformats.org/officeDocument/2006/relationships/customXml" Target="../ink/ink2324.xml"/><Relationship Id="rId221" Type="http://schemas.openxmlformats.org/officeDocument/2006/relationships/customXml" Target="../ink/ink2427.xml"/><Relationship Id="rId319" Type="http://schemas.openxmlformats.org/officeDocument/2006/relationships/image" Target="../media/image2381.png"/><Relationship Id="rId526" Type="http://schemas.openxmlformats.org/officeDocument/2006/relationships/image" Target="../media/image2484.png"/><Relationship Id="rId733" Type="http://schemas.openxmlformats.org/officeDocument/2006/relationships/image" Target="../media/image2586.png"/><Relationship Id="rId165" Type="http://schemas.openxmlformats.org/officeDocument/2006/relationships/customXml" Target="../ink/ink2399.xml"/><Relationship Id="rId372" Type="http://schemas.openxmlformats.org/officeDocument/2006/relationships/customXml" Target="../ink/ink2503.xml"/><Relationship Id="rId677" Type="http://schemas.openxmlformats.org/officeDocument/2006/relationships/image" Target="../media/image2558.png"/><Relationship Id="rId800" Type="http://schemas.openxmlformats.org/officeDocument/2006/relationships/image" Target="../media/image2619.png"/><Relationship Id="rId232" Type="http://schemas.openxmlformats.org/officeDocument/2006/relationships/image" Target="../media/image2338.png"/><Relationship Id="rId884" Type="http://schemas.openxmlformats.org/officeDocument/2006/relationships/customXml" Target="../ink/ink2763.xml"/><Relationship Id="rId27" Type="http://schemas.openxmlformats.org/officeDocument/2006/relationships/image" Target="../media/image2236.png"/><Relationship Id="rId537" Type="http://schemas.openxmlformats.org/officeDocument/2006/relationships/customXml" Target="../ink/ink2586.xml"/><Relationship Id="rId744" Type="http://schemas.openxmlformats.org/officeDocument/2006/relationships/image" Target="../media/image2591.png"/><Relationship Id="rId80" Type="http://schemas.openxmlformats.org/officeDocument/2006/relationships/customXml" Target="../ink/ink2356.xml"/><Relationship Id="rId176" Type="http://schemas.openxmlformats.org/officeDocument/2006/relationships/image" Target="../media/image2310.png"/><Relationship Id="rId383" Type="http://schemas.openxmlformats.org/officeDocument/2006/relationships/image" Target="../media/image2413.png"/><Relationship Id="rId590" Type="http://schemas.openxmlformats.org/officeDocument/2006/relationships/image" Target="../media/image2516.png"/><Relationship Id="rId604" Type="http://schemas.openxmlformats.org/officeDocument/2006/relationships/image" Target="../media/image2523.png"/><Relationship Id="rId811" Type="http://schemas.openxmlformats.org/officeDocument/2006/relationships/image" Target="../media/image2624.png"/><Relationship Id="rId243" Type="http://schemas.openxmlformats.org/officeDocument/2006/relationships/image" Target="../media/image2343.png"/><Relationship Id="rId450" Type="http://schemas.openxmlformats.org/officeDocument/2006/relationships/image" Target="../media/image2446.png"/><Relationship Id="rId688" Type="http://schemas.openxmlformats.org/officeDocument/2006/relationships/customXml" Target="../ink/ink2663.xml"/><Relationship Id="rId895" Type="http://schemas.openxmlformats.org/officeDocument/2006/relationships/image" Target="../media/image2665.png"/><Relationship Id="rId909" Type="http://schemas.openxmlformats.org/officeDocument/2006/relationships/image" Target="../media/image2672.png"/><Relationship Id="rId38" Type="http://schemas.openxmlformats.org/officeDocument/2006/relationships/customXml" Target="../ink/ink2335.xml"/><Relationship Id="rId103" Type="http://schemas.openxmlformats.org/officeDocument/2006/relationships/image" Target="../media/image2274.png"/><Relationship Id="rId310" Type="http://schemas.openxmlformats.org/officeDocument/2006/relationships/customXml" Target="../ink/ink2472.xml"/><Relationship Id="rId548" Type="http://schemas.openxmlformats.org/officeDocument/2006/relationships/image" Target="../media/image2495.png"/><Relationship Id="rId755" Type="http://schemas.openxmlformats.org/officeDocument/2006/relationships/customXml" Target="../ink/ink2697.xml"/><Relationship Id="rId91" Type="http://schemas.openxmlformats.org/officeDocument/2006/relationships/image" Target="../media/image2268.png"/><Relationship Id="rId187" Type="http://schemas.openxmlformats.org/officeDocument/2006/relationships/customXml" Target="../ink/ink2410.xml"/><Relationship Id="rId394" Type="http://schemas.openxmlformats.org/officeDocument/2006/relationships/customXml" Target="../ink/ink2514.xml"/><Relationship Id="rId408" Type="http://schemas.openxmlformats.org/officeDocument/2006/relationships/customXml" Target="../ink/ink2521.xml"/><Relationship Id="rId615" Type="http://schemas.openxmlformats.org/officeDocument/2006/relationships/image" Target="../media/image2528.png"/><Relationship Id="rId822" Type="http://schemas.openxmlformats.org/officeDocument/2006/relationships/customXml" Target="../ink/ink2731.xml"/><Relationship Id="rId254" Type="http://schemas.openxmlformats.org/officeDocument/2006/relationships/customXml" Target="../ink/ink2444.xml"/><Relationship Id="rId699" Type="http://schemas.openxmlformats.org/officeDocument/2006/relationships/image" Target="../media/image2569.png"/><Relationship Id="rId49" Type="http://schemas.openxmlformats.org/officeDocument/2006/relationships/image" Target="../media/image2247.png"/><Relationship Id="rId114" Type="http://schemas.openxmlformats.org/officeDocument/2006/relationships/customXml" Target="../ink/ink2373.xml"/><Relationship Id="rId461" Type="http://schemas.openxmlformats.org/officeDocument/2006/relationships/customXml" Target="../ink/ink2548.xml"/><Relationship Id="rId559" Type="http://schemas.openxmlformats.org/officeDocument/2006/relationships/customXml" Target="../ink/ink2597.xml"/><Relationship Id="rId766" Type="http://schemas.openxmlformats.org/officeDocument/2006/relationships/image" Target="../media/image2602.png"/><Relationship Id="rId198" Type="http://schemas.openxmlformats.org/officeDocument/2006/relationships/image" Target="../media/image2321.png"/><Relationship Id="rId321" Type="http://schemas.openxmlformats.org/officeDocument/2006/relationships/image" Target="../media/image2382.png"/><Relationship Id="rId419" Type="http://schemas.openxmlformats.org/officeDocument/2006/relationships/image" Target="../media/image2431.png"/><Relationship Id="rId626" Type="http://schemas.openxmlformats.org/officeDocument/2006/relationships/customXml" Target="../ink/ink2631.xml"/><Relationship Id="rId833" Type="http://schemas.openxmlformats.org/officeDocument/2006/relationships/image" Target="../media/image2635.png"/><Relationship Id="rId265" Type="http://schemas.openxmlformats.org/officeDocument/2006/relationships/image" Target="../media/image2354.png"/><Relationship Id="rId472" Type="http://schemas.openxmlformats.org/officeDocument/2006/relationships/image" Target="../media/image2457.png"/><Relationship Id="rId900" Type="http://schemas.openxmlformats.org/officeDocument/2006/relationships/customXml" Target="../ink/ink2771.xml"/><Relationship Id="rId125" Type="http://schemas.openxmlformats.org/officeDocument/2006/relationships/image" Target="../media/image2285.png"/><Relationship Id="rId332" Type="http://schemas.openxmlformats.org/officeDocument/2006/relationships/customXml" Target="../ink/ink2483.xml"/><Relationship Id="rId777" Type="http://schemas.openxmlformats.org/officeDocument/2006/relationships/customXml" Target="../ink/ink2708.xml"/><Relationship Id="rId637" Type="http://schemas.openxmlformats.org/officeDocument/2006/relationships/image" Target="../media/image2539.png"/><Relationship Id="rId844" Type="http://schemas.openxmlformats.org/officeDocument/2006/relationships/customXml" Target="../ink/ink2742.xml"/><Relationship Id="rId276" Type="http://schemas.openxmlformats.org/officeDocument/2006/relationships/customXml" Target="../ink/ink2455.xml"/><Relationship Id="rId483" Type="http://schemas.openxmlformats.org/officeDocument/2006/relationships/customXml" Target="../ink/ink2559.xml"/><Relationship Id="rId690" Type="http://schemas.openxmlformats.org/officeDocument/2006/relationships/customXml" Target="../ink/ink2664.xml"/><Relationship Id="rId704" Type="http://schemas.openxmlformats.org/officeDocument/2006/relationships/customXml" Target="../ink/ink2671.xml"/><Relationship Id="rId911" Type="http://schemas.openxmlformats.org/officeDocument/2006/relationships/image" Target="../media/image2673.png"/><Relationship Id="rId40" Type="http://schemas.openxmlformats.org/officeDocument/2006/relationships/customXml" Target="../ink/ink2336.xml"/><Relationship Id="rId136" Type="http://schemas.openxmlformats.org/officeDocument/2006/relationships/image" Target="../media/image2290.png"/><Relationship Id="rId343" Type="http://schemas.openxmlformats.org/officeDocument/2006/relationships/image" Target="../media/image2393.png"/><Relationship Id="rId550" Type="http://schemas.openxmlformats.org/officeDocument/2006/relationships/image" Target="../media/image2496.png"/><Relationship Id="rId788" Type="http://schemas.openxmlformats.org/officeDocument/2006/relationships/image" Target="../media/image2613.png"/><Relationship Id="rId203" Type="http://schemas.openxmlformats.org/officeDocument/2006/relationships/customXml" Target="../ink/ink2418.xml"/><Relationship Id="rId648" Type="http://schemas.openxmlformats.org/officeDocument/2006/relationships/customXml" Target="../ink/ink2642.xml"/><Relationship Id="rId855" Type="http://schemas.openxmlformats.org/officeDocument/2006/relationships/customXml" Target="../ink/ink2748.xml"/><Relationship Id="rId287" Type="http://schemas.openxmlformats.org/officeDocument/2006/relationships/image" Target="../media/image2365.png"/><Relationship Id="rId410" Type="http://schemas.openxmlformats.org/officeDocument/2006/relationships/customXml" Target="../ink/ink2522.xml"/><Relationship Id="rId494" Type="http://schemas.openxmlformats.org/officeDocument/2006/relationships/image" Target="../media/image2468.png"/><Relationship Id="rId508" Type="http://schemas.openxmlformats.org/officeDocument/2006/relationships/image" Target="../media/image2475.png"/><Relationship Id="rId715" Type="http://schemas.openxmlformats.org/officeDocument/2006/relationships/image" Target="../media/image2577.png"/><Relationship Id="rId922" Type="http://schemas.openxmlformats.org/officeDocument/2006/relationships/customXml" Target="../ink/ink2782.xml"/><Relationship Id="rId147" Type="http://schemas.openxmlformats.org/officeDocument/2006/relationships/customXml" Target="../ink/ink2390.xml"/><Relationship Id="rId354" Type="http://schemas.openxmlformats.org/officeDocument/2006/relationships/customXml" Target="../ink/ink2494.xml"/><Relationship Id="rId799" Type="http://schemas.openxmlformats.org/officeDocument/2006/relationships/customXml" Target="../ink/ink2719.xml"/><Relationship Id="rId51" Type="http://schemas.openxmlformats.org/officeDocument/2006/relationships/image" Target="../media/image2248.png"/><Relationship Id="rId561" Type="http://schemas.openxmlformats.org/officeDocument/2006/relationships/customXml" Target="../ink/ink2598.xml"/><Relationship Id="rId659" Type="http://schemas.openxmlformats.org/officeDocument/2006/relationships/customXml" Target="../ink/ink2648.xml"/><Relationship Id="rId866" Type="http://schemas.openxmlformats.org/officeDocument/2006/relationships/image" Target="../media/image2651.png"/><Relationship Id="rId214" Type="http://schemas.openxmlformats.org/officeDocument/2006/relationships/image" Target="../media/image2329.png"/><Relationship Id="rId298" Type="http://schemas.openxmlformats.org/officeDocument/2006/relationships/customXml" Target="../ink/ink2466.xml"/><Relationship Id="rId421" Type="http://schemas.openxmlformats.org/officeDocument/2006/relationships/image" Target="../media/image2432.png"/><Relationship Id="rId519" Type="http://schemas.openxmlformats.org/officeDocument/2006/relationships/customXml" Target="../ink/ink2577.xml"/><Relationship Id="rId158" Type="http://schemas.openxmlformats.org/officeDocument/2006/relationships/image" Target="../media/image2301.png"/><Relationship Id="rId726" Type="http://schemas.openxmlformats.org/officeDocument/2006/relationships/customXml" Target="../ink/ink2682.xml"/><Relationship Id="rId933" Type="http://schemas.openxmlformats.org/officeDocument/2006/relationships/image" Target="../media/image2684.png"/><Relationship Id="rId62" Type="http://schemas.openxmlformats.org/officeDocument/2006/relationships/customXml" Target="../ink/ink2347.xml"/><Relationship Id="rId365" Type="http://schemas.openxmlformats.org/officeDocument/2006/relationships/image" Target="../media/image2404.png"/><Relationship Id="rId572" Type="http://schemas.openxmlformats.org/officeDocument/2006/relationships/image" Target="../media/image2507.png"/><Relationship Id="rId225" Type="http://schemas.openxmlformats.org/officeDocument/2006/relationships/customXml" Target="../ink/ink2429.xml"/><Relationship Id="rId432" Type="http://schemas.openxmlformats.org/officeDocument/2006/relationships/customXml" Target="../ink/ink2533.xml"/><Relationship Id="rId877" Type="http://schemas.openxmlformats.org/officeDocument/2006/relationships/image" Target="../media/image2656.png"/><Relationship Id="rId737" Type="http://schemas.openxmlformats.org/officeDocument/2006/relationships/image" Target="../media/image2588.png"/><Relationship Id="rId73" Type="http://schemas.openxmlformats.org/officeDocument/2006/relationships/image" Target="../media/image2259.png"/><Relationship Id="rId169" Type="http://schemas.openxmlformats.org/officeDocument/2006/relationships/customXml" Target="../ink/ink2401.xml"/><Relationship Id="rId376" Type="http://schemas.openxmlformats.org/officeDocument/2006/relationships/customXml" Target="../ink/ink2505.xml"/><Relationship Id="rId583" Type="http://schemas.openxmlformats.org/officeDocument/2006/relationships/customXml" Target="../ink/ink2609.xml"/><Relationship Id="rId790" Type="http://schemas.openxmlformats.org/officeDocument/2006/relationships/image" Target="../media/image2614.png"/><Relationship Id="rId804" Type="http://schemas.openxmlformats.org/officeDocument/2006/relationships/image" Target="../media/image2621.png"/><Relationship Id="rId4" Type="http://schemas.openxmlformats.org/officeDocument/2006/relationships/customXml" Target="../ink/ink2318.xml"/><Relationship Id="rId236" Type="http://schemas.openxmlformats.org/officeDocument/2006/relationships/customXml" Target="../ink/ink2435.xml"/><Relationship Id="rId443" Type="http://schemas.openxmlformats.org/officeDocument/2006/relationships/customXml" Target="../ink/ink2539.xml"/><Relationship Id="rId650" Type="http://schemas.openxmlformats.org/officeDocument/2006/relationships/customXml" Target="../ink/ink2643.xml"/><Relationship Id="rId888" Type="http://schemas.openxmlformats.org/officeDocument/2006/relationships/customXml" Target="../ink/ink2765.xml"/><Relationship Id="rId303" Type="http://schemas.openxmlformats.org/officeDocument/2006/relationships/image" Target="../media/image2373.png"/><Relationship Id="rId748" Type="http://schemas.openxmlformats.org/officeDocument/2006/relationships/image" Target="../media/image2593.png"/><Relationship Id="rId84" Type="http://schemas.openxmlformats.org/officeDocument/2006/relationships/customXml" Target="../ink/ink2358.xml"/><Relationship Id="rId387" Type="http://schemas.openxmlformats.org/officeDocument/2006/relationships/image" Target="../media/image2415.png"/><Relationship Id="rId510" Type="http://schemas.openxmlformats.org/officeDocument/2006/relationships/image" Target="../media/image2476.png"/><Relationship Id="rId594" Type="http://schemas.openxmlformats.org/officeDocument/2006/relationships/image" Target="../media/image2518.png"/><Relationship Id="rId608" Type="http://schemas.openxmlformats.org/officeDocument/2006/relationships/image" Target="../media/image2525.png"/><Relationship Id="rId815" Type="http://schemas.openxmlformats.org/officeDocument/2006/relationships/image" Target="../media/image2626.png"/><Relationship Id="rId247" Type="http://schemas.openxmlformats.org/officeDocument/2006/relationships/image" Target="../media/image2345.png"/><Relationship Id="rId899" Type="http://schemas.openxmlformats.org/officeDocument/2006/relationships/image" Target="../media/image2667.png"/><Relationship Id="rId107" Type="http://schemas.openxmlformats.org/officeDocument/2006/relationships/image" Target="../media/image2276.png"/><Relationship Id="rId454" Type="http://schemas.openxmlformats.org/officeDocument/2006/relationships/image" Target="../media/image2448.png"/><Relationship Id="rId661" Type="http://schemas.openxmlformats.org/officeDocument/2006/relationships/customXml" Target="../ink/ink2649.xml"/><Relationship Id="rId759" Type="http://schemas.openxmlformats.org/officeDocument/2006/relationships/customXml" Target="../ink/ink2699.xml"/><Relationship Id="rId11" Type="http://schemas.openxmlformats.org/officeDocument/2006/relationships/image" Target="../media/image2228.png"/><Relationship Id="rId314" Type="http://schemas.openxmlformats.org/officeDocument/2006/relationships/customXml" Target="../ink/ink2474.xml"/><Relationship Id="rId398" Type="http://schemas.openxmlformats.org/officeDocument/2006/relationships/customXml" Target="../ink/ink2516.xml"/><Relationship Id="rId521" Type="http://schemas.openxmlformats.org/officeDocument/2006/relationships/customXml" Target="../ink/ink2578.xml"/><Relationship Id="rId619" Type="http://schemas.openxmlformats.org/officeDocument/2006/relationships/image" Target="../media/image2530.png"/><Relationship Id="rId95" Type="http://schemas.openxmlformats.org/officeDocument/2006/relationships/image" Target="../media/image2270.png"/><Relationship Id="rId160" Type="http://schemas.openxmlformats.org/officeDocument/2006/relationships/image" Target="../media/image2302.png"/><Relationship Id="rId826" Type="http://schemas.openxmlformats.org/officeDocument/2006/relationships/customXml" Target="../ink/ink2733.xml"/><Relationship Id="rId258" Type="http://schemas.openxmlformats.org/officeDocument/2006/relationships/customXml" Target="../ink/ink2446.xml"/><Relationship Id="rId465" Type="http://schemas.openxmlformats.org/officeDocument/2006/relationships/customXml" Target="../ink/ink2550.xml"/><Relationship Id="rId672" Type="http://schemas.openxmlformats.org/officeDocument/2006/relationships/image" Target="../media/image2556.png"/><Relationship Id="rId22" Type="http://schemas.openxmlformats.org/officeDocument/2006/relationships/customXml" Target="../ink/ink2327.xml"/><Relationship Id="rId118" Type="http://schemas.openxmlformats.org/officeDocument/2006/relationships/customXml" Target="../ink/ink2375.xml"/><Relationship Id="rId325" Type="http://schemas.openxmlformats.org/officeDocument/2006/relationships/image" Target="../media/image2384.png"/><Relationship Id="rId532" Type="http://schemas.openxmlformats.org/officeDocument/2006/relationships/image" Target="../media/image2487.png"/><Relationship Id="rId171" Type="http://schemas.openxmlformats.org/officeDocument/2006/relationships/customXml" Target="../ink/ink2402.xml"/><Relationship Id="rId837" Type="http://schemas.openxmlformats.org/officeDocument/2006/relationships/image" Target="../media/image2637.png"/><Relationship Id="rId269" Type="http://schemas.openxmlformats.org/officeDocument/2006/relationships/image" Target="../media/image2356.png"/><Relationship Id="rId476" Type="http://schemas.openxmlformats.org/officeDocument/2006/relationships/image" Target="../media/image2459.png"/><Relationship Id="rId683" Type="http://schemas.openxmlformats.org/officeDocument/2006/relationships/image" Target="../media/image2561.png"/><Relationship Id="rId890" Type="http://schemas.openxmlformats.org/officeDocument/2006/relationships/customXml" Target="../ink/ink2766.xml"/><Relationship Id="rId904" Type="http://schemas.openxmlformats.org/officeDocument/2006/relationships/customXml" Target="../ink/ink2773.xml"/><Relationship Id="rId33" Type="http://schemas.openxmlformats.org/officeDocument/2006/relationships/image" Target="../media/image2239.png"/><Relationship Id="rId129" Type="http://schemas.openxmlformats.org/officeDocument/2006/relationships/customXml" Target="../ink/ink2381.xml"/><Relationship Id="rId336" Type="http://schemas.openxmlformats.org/officeDocument/2006/relationships/customXml" Target="../ink/ink2485.xml"/><Relationship Id="rId543" Type="http://schemas.openxmlformats.org/officeDocument/2006/relationships/customXml" Target="../ink/ink2589.xml"/><Relationship Id="rId182" Type="http://schemas.openxmlformats.org/officeDocument/2006/relationships/image" Target="../media/image2313.png"/><Relationship Id="rId403" Type="http://schemas.openxmlformats.org/officeDocument/2006/relationships/image" Target="../media/image2423.png"/><Relationship Id="rId750" Type="http://schemas.openxmlformats.org/officeDocument/2006/relationships/image" Target="../media/image2594.png"/><Relationship Id="rId848" Type="http://schemas.openxmlformats.org/officeDocument/2006/relationships/image" Target="../media/image2642.png"/><Relationship Id="rId487" Type="http://schemas.openxmlformats.org/officeDocument/2006/relationships/customXml" Target="../ink/ink2561.xml"/><Relationship Id="rId610" Type="http://schemas.openxmlformats.org/officeDocument/2006/relationships/customXml" Target="../ink/ink2623.xml"/><Relationship Id="rId694" Type="http://schemas.openxmlformats.org/officeDocument/2006/relationships/customXml" Target="../ink/ink2666.xml"/><Relationship Id="rId708" Type="http://schemas.openxmlformats.org/officeDocument/2006/relationships/customXml" Target="../ink/ink2673.xml"/><Relationship Id="rId915" Type="http://schemas.openxmlformats.org/officeDocument/2006/relationships/image" Target="../media/image2675.png"/><Relationship Id="rId347" Type="http://schemas.openxmlformats.org/officeDocument/2006/relationships/image" Target="../media/image2395.png"/><Relationship Id="rId44" Type="http://schemas.openxmlformats.org/officeDocument/2006/relationships/customXml" Target="../ink/ink2338.xml"/><Relationship Id="rId554" Type="http://schemas.openxmlformats.org/officeDocument/2006/relationships/image" Target="../media/image2498.png"/><Relationship Id="rId761" Type="http://schemas.openxmlformats.org/officeDocument/2006/relationships/customXml" Target="../ink/ink2700.xml"/><Relationship Id="rId859" Type="http://schemas.openxmlformats.org/officeDocument/2006/relationships/customXml" Target="../ink/ink2750.xml"/><Relationship Id="rId193" Type="http://schemas.openxmlformats.org/officeDocument/2006/relationships/customXml" Target="../ink/ink2413.xml"/><Relationship Id="rId207" Type="http://schemas.openxmlformats.org/officeDocument/2006/relationships/customXml" Target="../ink/ink2420.xml"/><Relationship Id="rId414" Type="http://schemas.openxmlformats.org/officeDocument/2006/relationships/customXml" Target="../ink/ink2524.xml"/><Relationship Id="rId498" Type="http://schemas.openxmlformats.org/officeDocument/2006/relationships/image" Target="../media/image2470.png"/><Relationship Id="rId621" Type="http://schemas.openxmlformats.org/officeDocument/2006/relationships/image" Target="../media/image2531.png"/><Relationship Id="rId260" Type="http://schemas.openxmlformats.org/officeDocument/2006/relationships/customXml" Target="../ink/ink2447.xml"/><Relationship Id="rId719" Type="http://schemas.openxmlformats.org/officeDocument/2006/relationships/image" Target="../media/image2579.png"/><Relationship Id="rId926" Type="http://schemas.openxmlformats.org/officeDocument/2006/relationships/customXml" Target="../ink/ink2784.xml"/><Relationship Id="rId55" Type="http://schemas.openxmlformats.org/officeDocument/2006/relationships/image" Target="../media/image2250.png"/><Relationship Id="rId120" Type="http://schemas.openxmlformats.org/officeDocument/2006/relationships/customXml" Target="../ink/ink2376.xml"/><Relationship Id="rId358" Type="http://schemas.openxmlformats.org/officeDocument/2006/relationships/customXml" Target="../ink/ink2496.xml"/><Relationship Id="rId565" Type="http://schemas.openxmlformats.org/officeDocument/2006/relationships/customXml" Target="../ink/ink2600.xml"/><Relationship Id="rId772" Type="http://schemas.openxmlformats.org/officeDocument/2006/relationships/image" Target="../media/image2605.png"/><Relationship Id="rId218" Type="http://schemas.openxmlformats.org/officeDocument/2006/relationships/image" Target="../media/image2331.png"/><Relationship Id="rId425" Type="http://schemas.openxmlformats.org/officeDocument/2006/relationships/image" Target="../media/image2434.png"/><Relationship Id="rId632" Type="http://schemas.openxmlformats.org/officeDocument/2006/relationships/customXml" Target="../ink/ink2634.xml"/><Relationship Id="rId271" Type="http://schemas.openxmlformats.org/officeDocument/2006/relationships/image" Target="../media/image2357.png"/><Relationship Id="rId66" Type="http://schemas.openxmlformats.org/officeDocument/2006/relationships/customXml" Target="../ink/ink2349.xml"/><Relationship Id="rId131" Type="http://schemas.openxmlformats.org/officeDocument/2006/relationships/customXml" Target="../ink/ink2382.xml"/><Relationship Id="rId369" Type="http://schemas.openxmlformats.org/officeDocument/2006/relationships/image" Target="../media/image2406.png"/><Relationship Id="rId576" Type="http://schemas.openxmlformats.org/officeDocument/2006/relationships/image" Target="../media/image2509.png"/><Relationship Id="rId783" Type="http://schemas.openxmlformats.org/officeDocument/2006/relationships/customXml" Target="../ink/ink2711.xml"/><Relationship Id="rId229" Type="http://schemas.openxmlformats.org/officeDocument/2006/relationships/customXml" Target="../ink/ink2431.xml"/><Relationship Id="rId436" Type="http://schemas.openxmlformats.org/officeDocument/2006/relationships/image" Target="../media/image2439.png"/><Relationship Id="rId643" Type="http://schemas.openxmlformats.org/officeDocument/2006/relationships/image" Target="../media/image2542.png"/><Relationship Id="rId850" Type="http://schemas.openxmlformats.org/officeDocument/2006/relationships/image" Target="../media/image2643.png"/><Relationship Id="rId77" Type="http://schemas.openxmlformats.org/officeDocument/2006/relationships/image" Target="../media/image2261.png"/><Relationship Id="rId282" Type="http://schemas.openxmlformats.org/officeDocument/2006/relationships/customXml" Target="../ink/ink2458.xml"/><Relationship Id="rId503" Type="http://schemas.openxmlformats.org/officeDocument/2006/relationships/customXml" Target="../ink/ink2569.xml"/><Relationship Id="rId587" Type="http://schemas.openxmlformats.org/officeDocument/2006/relationships/customXml" Target="../ink/ink2611.xml"/><Relationship Id="rId710" Type="http://schemas.openxmlformats.org/officeDocument/2006/relationships/customXml" Target="../ink/ink2674.xml"/><Relationship Id="rId808" Type="http://schemas.openxmlformats.org/officeDocument/2006/relationships/customXml" Target="../ink/ink2724.xml"/><Relationship Id="rId8" Type="http://schemas.openxmlformats.org/officeDocument/2006/relationships/customXml" Target="../ink/ink2320.xml"/><Relationship Id="rId142" Type="http://schemas.openxmlformats.org/officeDocument/2006/relationships/image" Target="../media/image2293.png"/><Relationship Id="rId447" Type="http://schemas.openxmlformats.org/officeDocument/2006/relationships/customXml" Target="../ink/ink2541.xml"/><Relationship Id="rId794" Type="http://schemas.openxmlformats.org/officeDocument/2006/relationships/image" Target="../media/image2616.png"/><Relationship Id="rId654" Type="http://schemas.openxmlformats.org/officeDocument/2006/relationships/image" Target="../media/image2547.png"/><Relationship Id="rId861" Type="http://schemas.openxmlformats.org/officeDocument/2006/relationships/customXml" Target="../ink/ink2751.xml"/><Relationship Id="rId293" Type="http://schemas.openxmlformats.org/officeDocument/2006/relationships/image" Target="../media/image2368.png"/><Relationship Id="rId307" Type="http://schemas.openxmlformats.org/officeDocument/2006/relationships/image" Target="../media/image2375.png"/><Relationship Id="rId514" Type="http://schemas.openxmlformats.org/officeDocument/2006/relationships/image" Target="../media/image2478.png"/><Relationship Id="rId721" Type="http://schemas.openxmlformats.org/officeDocument/2006/relationships/image" Target="../media/image2580.png"/><Relationship Id="rId88" Type="http://schemas.openxmlformats.org/officeDocument/2006/relationships/customXml" Target="../ink/ink2360.xml"/><Relationship Id="rId153" Type="http://schemas.openxmlformats.org/officeDocument/2006/relationships/customXml" Target="../ink/ink2393.xml"/><Relationship Id="rId360" Type="http://schemas.openxmlformats.org/officeDocument/2006/relationships/customXml" Target="../ink/ink2497.xml"/><Relationship Id="rId598" Type="http://schemas.openxmlformats.org/officeDocument/2006/relationships/image" Target="../media/image2520.png"/><Relationship Id="rId819" Type="http://schemas.openxmlformats.org/officeDocument/2006/relationships/image" Target="../media/image2628.png"/><Relationship Id="rId220" Type="http://schemas.openxmlformats.org/officeDocument/2006/relationships/image" Target="../media/image2332.png"/><Relationship Id="rId458" Type="http://schemas.openxmlformats.org/officeDocument/2006/relationships/image" Target="../media/image2450.png"/><Relationship Id="rId665" Type="http://schemas.openxmlformats.org/officeDocument/2006/relationships/customXml" Target="../ink/ink2651.xml"/><Relationship Id="rId872" Type="http://schemas.openxmlformats.org/officeDocument/2006/relationships/customXml" Target="../ink/ink2757.xml"/><Relationship Id="rId15" Type="http://schemas.openxmlformats.org/officeDocument/2006/relationships/image" Target="../media/image2230.png"/><Relationship Id="rId318" Type="http://schemas.openxmlformats.org/officeDocument/2006/relationships/customXml" Target="../ink/ink2476.xml"/><Relationship Id="rId525" Type="http://schemas.openxmlformats.org/officeDocument/2006/relationships/customXml" Target="../ink/ink2580.xml"/><Relationship Id="rId732" Type="http://schemas.openxmlformats.org/officeDocument/2006/relationships/customXml" Target="../ink/ink2685.xml"/><Relationship Id="rId99" Type="http://schemas.openxmlformats.org/officeDocument/2006/relationships/image" Target="../media/image2272.png"/><Relationship Id="rId164" Type="http://schemas.openxmlformats.org/officeDocument/2006/relationships/image" Target="../media/image2304.png"/><Relationship Id="rId371" Type="http://schemas.openxmlformats.org/officeDocument/2006/relationships/image" Target="../media/image2407.png"/><Relationship Id="rId469" Type="http://schemas.openxmlformats.org/officeDocument/2006/relationships/customXml" Target="../ink/ink2552.xml"/><Relationship Id="rId676" Type="http://schemas.openxmlformats.org/officeDocument/2006/relationships/customXml" Target="../ink/ink2657.xml"/><Relationship Id="rId883" Type="http://schemas.openxmlformats.org/officeDocument/2006/relationships/image" Target="../media/image2659.png"/><Relationship Id="rId26" Type="http://schemas.openxmlformats.org/officeDocument/2006/relationships/customXml" Target="../ink/ink2329.xml"/><Relationship Id="rId231" Type="http://schemas.openxmlformats.org/officeDocument/2006/relationships/customXml" Target="../ink/ink2432.xml"/><Relationship Id="rId329" Type="http://schemas.openxmlformats.org/officeDocument/2006/relationships/image" Target="../media/image2386.png"/><Relationship Id="rId536" Type="http://schemas.openxmlformats.org/officeDocument/2006/relationships/image" Target="../media/image2489.png"/><Relationship Id="rId175" Type="http://schemas.openxmlformats.org/officeDocument/2006/relationships/customXml" Target="../ink/ink2404.xml"/><Relationship Id="rId743" Type="http://schemas.openxmlformats.org/officeDocument/2006/relationships/customXml" Target="../ink/ink2691.xml"/><Relationship Id="rId382" Type="http://schemas.openxmlformats.org/officeDocument/2006/relationships/customXml" Target="../ink/ink2508.xml"/><Relationship Id="rId603" Type="http://schemas.openxmlformats.org/officeDocument/2006/relationships/customXml" Target="../ink/ink2619.xml"/><Relationship Id="rId687" Type="http://schemas.openxmlformats.org/officeDocument/2006/relationships/image" Target="../media/image2563.png"/><Relationship Id="rId810" Type="http://schemas.openxmlformats.org/officeDocument/2006/relationships/customXml" Target="../ink/ink2725.xml"/><Relationship Id="rId908" Type="http://schemas.openxmlformats.org/officeDocument/2006/relationships/customXml" Target="../ink/ink2775.xml"/><Relationship Id="rId242" Type="http://schemas.openxmlformats.org/officeDocument/2006/relationships/customXml" Target="../ink/ink2438.xml"/><Relationship Id="rId894" Type="http://schemas.openxmlformats.org/officeDocument/2006/relationships/customXml" Target="../ink/ink2768.xml"/><Relationship Id="rId37" Type="http://schemas.openxmlformats.org/officeDocument/2006/relationships/image" Target="../media/image2241.png"/><Relationship Id="rId102" Type="http://schemas.openxmlformats.org/officeDocument/2006/relationships/customXml" Target="../ink/ink2367.xml"/><Relationship Id="rId547" Type="http://schemas.openxmlformats.org/officeDocument/2006/relationships/customXml" Target="../ink/ink2591.xml"/><Relationship Id="rId754" Type="http://schemas.openxmlformats.org/officeDocument/2006/relationships/image" Target="../media/image2596.png"/><Relationship Id="rId90" Type="http://schemas.openxmlformats.org/officeDocument/2006/relationships/customXml" Target="../ink/ink2361.xml"/><Relationship Id="rId186" Type="http://schemas.openxmlformats.org/officeDocument/2006/relationships/image" Target="../media/image2315.png"/><Relationship Id="rId393" Type="http://schemas.openxmlformats.org/officeDocument/2006/relationships/image" Target="../media/image2418.png"/><Relationship Id="rId407" Type="http://schemas.openxmlformats.org/officeDocument/2006/relationships/image" Target="../media/image2425.png"/><Relationship Id="rId614" Type="http://schemas.openxmlformats.org/officeDocument/2006/relationships/customXml" Target="../ink/ink2625.xml"/><Relationship Id="rId821" Type="http://schemas.openxmlformats.org/officeDocument/2006/relationships/image" Target="../media/image2629.png"/><Relationship Id="rId253" Type="http://schemas.openxmlformats.org/officeDocument/2006/relationships/image" Target="../media/image2348.png"/><Relationship Id="rId460" Type="http://schemas.openxmlformats.org/officeDocument/2006/relationships/image" Target="../media/image2451.png"/><Relationship Id="rId698" Type="http://schemas.openxmlformats.org/officeDocument/2006/relationships/customXml" Target="../ink/ink2668.xml"/><Relationship Id="rId919" Type="http://schemas.openxmlformats.org/officeDocument/2006/relationships/image" Target="../media/image2677.png"/><Relationship Id="rId48" Type="http://schemas.openxmlformats.org/officeDocument/2006/relationships/customXml" Target="../ink/ink2340.xml"/><Relationship Id="rId113" Type="http://schemas.openxmlformats.org/officeDocument/2006/relationships/image" Target="../media/image2279.png"/><Relationship Id="rId320" Type="http://schemas.openxmlformats.org/officeDocument/2006/relationships/customXml" Target="../ink/ink2477.xml"/><Relationship Id="rId558" Type="http://schemas.openxmlformats.org/officeDocument/2006/relationships/image" Target="../media/image2500.png"/><Relationship Id="rId765" Type="http://schemas.openxmlformats.org/officeDocument/2006/relationships/customXml" Target="../ink/ink2702.xml"/><Relationship Id="rId197" Type="http://schemas.openxmlformats.org/officeDocument/2006/relationships/customXml" Target="../ink/ink2415.xml"/><Relationship Id="rId418" Type="http://schemas.openxmlformats.org/officeDocument/2006/relationships/customXml" Target="../ink/ink2526.xml"/><Relationship Id="rId625" Type="http://schemas.openxmlformats.org/officeDocument/2006/relationships/image" Target="../media/image2533.png"/><Relationship Id="rId832" Type="http://schemas.openxmlformats.org/officeDocument/2006/relationships/customXml" Target="../ink/ink2736.xml"/><Relationship Id="rId264" Type="http://schemas.openxmlformats.org/officeDocument/2006/relationships/customXml" Target="../ink/ink2449.xml"/><Relationship Id="rId471" Type="http://schemas.openxmlformats.org/officeDocument/2006/relationships/customXml" Target="../ink/ink25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F8690778-3A9A-4A55-837E-51A482C139EA}"/>
              </a:ext>
            </a:extLst>
          </p:cNvPr>
          <p:cNvSpPr txBox="1"/>
          <p:nvPr/>
        </p:nvSpPr>
        <p:spPr>
          <a:xfrm>
            <a:off x="137583" y="0"/>
            <a:ext cx="6100232" cy="5608267"/>
          </a:xfrm>
          <a:prstGeom prst="rect">
            <a:avLst/>
          </a:prstGeom>
          <a:noFill/>
        </p:spPr>
        <p:txBody>
          <a:bodyPr wrap="square">
            <a:spAutoFit/>
          </a:bodyPr>
          <a:lstStyle/>
          <a:p>
            <a:pPr marL="342900" lvl="0" indent="-342900">
              <a:lnSpc>
                <a:spcPct val="115000"/>
              </a:lnSpc>
              <a:spcAft>
                <a:spcPts val="1000"/>
              </a:spcAft>
              <a:buFont typeface="Symbol" panose="05050102010706020507" pitchFamily="18" charset="2"/>
              <a:buChar char=""/>
            </a:pPr>
            <a:r>
              <a:rPr lang="de-DE" sz="12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Verwenden Sie die Daten des IMF-Datamapper aus dem World </a:t>
            </a:r>
            <a:r>
              <a:rPr lang="de-DE" sz="1200" u="sng" kern="100" dirty="0" err="1">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Economic</a:t>
            </a:r>
            <a:r>
              <a:rPr lang="de-DE" sz="12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 Outlook</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de-DE" sz="12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https://www.imf.org/external/datamapper/datasets</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&gt; World </a:t>
            </a:r>
            <a:r>
              <a:rPr lang="de-DE" sz="1200" kern="100" dirty="0" err="1">
                <a:effectLst/>
                <a:latin typeface="Times New Roman" panose="02020603050405020304" pitchFamily="18" charset="0"/>
                <a:ea typeface="Calibri" panose="020F0502020204030204" pitchFamily="34" charset="0"/>
                <a:cs typeface="Times New Roman" panose="02020603050405020304" pitchFamily="18" charset="0"/>
              </a:rPr>
              <a:t>Economic</a:t>
            </a: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Outlook (</a:t>
            </a:r>
            <a:r>
              <a:rPr lang="de-DE" sz="1200" kern="100" dirty="0" err="1">
                <a:effectLst/>
                <a:latin typeface="Times New Roman" panose="02020603050405020304" pitchFamily="18" charset="0"/>
                <a:ea typeface="Calibri" panose="020F0502020204030204" pitchFamily="34" charset="0"/>
                <a:cs typeface="Times New Roman" panose="02020603050405020304" pitchFamily="18" charset="0"/>
              </a:rPr>
              <a:t>Oct</a:t>
            </a: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2025)</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de-DE" sz="12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https://www.imf.org/external/datamapper/datasets/WEO</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u="sng" kern="100" dirty="0">
                <a:effectLst/>
                <a:latin typeface="Times New Roman" panose="02020603050405020304" pitchFamily="18" charset="0"/>
                <a:ea typeface="Calibri" panose="020F0502020204030204" pitchFamily="34" charset="0"/>
                <a:cs typeface="Times New Roman" panose="02020603050405020304" pitchFamily="18" charset="0"/>
              </a:rPr>
              <a:t>Aufgabe:</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lphaLcParenR"/>
            </a:pP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Verwenden Sie für ihr Land die Daten des nominalen Bruttoinlandsprodukts (GDP, </a:t>
            </a:r>
            <a:r>
              <a:rPr lang="de-DE" sz="1200" kern="100" dirty="0" err="1">
                <a:effectLst/>
                <a:latin typeface="Times New Roman" panose="02020603050405020304" pitchFamily="18" charset="0"/>
                <a:ea typeface="Calibri" panose="020F0502020204030204" pitchFamily="34" charset="0"/>
                <a:cs typeface="Times New Roman" panose="02020603050405020304" pitchFamily="18" charset="0"/>
              </a:rPr>
              <a:t>current</a:t>
            </a: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de-DE" sz="1200" kern="100" dirty="0" err="1">
                <a:effectLst/>
                <a:latin typeface="Times New Roman" panose="02020603050405020304" pitchFamily="18" charset="0"/>
                <a:ea typeface="Calibri" panose="020F0502020204030204" pitchFamily="34" charset="0"/>
                <a:cs typeface="Times New Roman" panose="02020603050405020304" pitchFamily="18" charset="0"/>
              </a:rPr>
              <a:t>prices</a:t>
            </a: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de-DE" sz="1200" kern="100" dirty="0" err="1">
                <a:effectLst/>
                <a:latin typeface="Times New Roman" panose="02020603050405020304" pitchFamily="18" charset="0"/>
                <a:ea typeface="Calibri" panose="020F0502020204030204" pitchFamily="34" charset="0"/>
                <a:cs typeface="Times New Roman" panose="02020603050405020304" pitchFamily="18" charset="0"/>
              </a:rPr>
              <a:t>Billions</a:t>
            </a: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de-DE" sz="1200" kern="100" dirty="0" err="1">
                <a:effectLst/>
                <a:latin typeface="Times New Roman" panose="02020603050405020304" pitchFamily="18" charset="0"/>
                <a:ea typeface="Calibri" panose="020F0502020204030204" pitchFamily="34" charset="0"/>
                <a:cs typeface="Times New Roman" panose="02020603050405020304" pitchFamily="18" charset="0"/>
              </a:rPr>
              <a:t>of</a:t>
            </a: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U.S. </a:t>
            </a:r>
            <a:r>
              <a:rPr lang="de-DE" sz="1200" kern="100" dirty="0" err="1">
                <a:effectLst/>
                <a:latin typeface="Times New Roman" panose="02020603050405020304" pitchFamily="18" charset="0"/>
                <a:ea typeface="Calibri" panose="020F0502020204030204" pitchFamily="34" charset="0"/>
                <a:cs typeface="Times New Roman" panose="02020603050405020304" pitchFamily="18" charset="0"/>
              </a:rPr>
              <a:t>dollars</a:t>
            </a: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des IMF Datamappers. Berechnen Sie mathematisch exakt zum einen das jahresdurchschnittliche nominale Wirtschaftswachstum ausgehend vom nominalen BIP des Jahres 2008 bis zum Jahr 2022 und ausgehend vom Jahr 2009 bis zum Jahr 2019. Vergleichen Sie beide Werte und erläutern Sie die Diskrepanz der Werte vor dem Hintergrund der ökonomischen Ereignisse in der Welt seit dem Jahr 2008.</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lphaLcParenR"/>
            </a:pP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Verwenden Sie für Ihr Land die Daten des realen Wirtschaftswachstums (Real GDP </a:t>
            </a:r>
            <a:r>
              <a:rPr lang="de-DE" sz="1200" kern="100" dirty="0" err="1">
                <a:effectLst/>
                <a:latin typeface="Times New Roman" panose="02020603050405020304" pitchFamily="18" charset="0"/>
                <a:ea typeface="Calibri" panose="020F0502020204030204" pitchFamily="34" charset="0"/>
                <a:cs typeface="Times New Roman" panose="02020603050405020304" pitchFamily="18" charset="0"/>
              </a:rPr>
              <a:t>growth</a:t>
            </a: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Annual </a:t>
            </a:r>
            <a:r>
              <a:rPr lang="de-DE" sz="1200" kern="100" dirty="0" err="1">
                <a:effectLst/>
                <a:latin typeface="Times New Roman" panose="02020603050405020304" pitchFamily="18" charset="0"/>
                <a:ea typeface="Calibri" panose="020F0502020204030204" pitchFamily="34" charset="0"/>
                <a:cs typeface="Times New Roman" panose="02020603050405020304" pitchFamily="18" charset="0"/>
              </a:rPr>
              <a:t>percent</a:t>
            </a: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de-DE" sz="1200" kern="100" dirty="0" err="1">
                <a:effectLst/>
                <a:latin typeface="Times New Roman" panose="02020603050405020304" pitchFamily="18" charset="0"/>
                <a:ea typeface="Calibri" panose="020F0502020204030204" pitchFamily="34" charset="0"/>
                <a:cs typeface="Times New Roman" panose="02020603050405020304" pitchFamily="18" charset="0"/>
              </a:rPr>
              <a:t>change</a:t>
            </a: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und der Inflationsrate (Inflation rate, </a:t>
            </a:r>
            <a:r>
              <a:rPr lang="de-DE" sz="1200" kern="100" dirty="0" err="1">
                <a:effectLst/>
                <a:latin typeface="Times New Roman" panose="02020603050405020304" pitchFamily="18" charset="0"/>
                <a:ea typeface="Calibri" panose="020F0502020204030204" pitchFamily="34" charset="0"/>
                <a:cs typeface="Times New Roman" panose="02020603050405020304" pitchFamily="18" charset="0"/>
              </a:rPr>
              <a:t>average</a:t>
            </a: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de-DE" sz="1200" kern="100" dirty="0" err="1">
                <a:effectLst/>
                <a:latin typeface="Times New Roman" panose="02020603050405020304" pitchFamily="18" charset="0"/>
                <a:ea typeface="Calibri" panose="020F0502020204030204" pitchFamily="34" charset="0"/>
                <a:cs typeface="Times New Roman" panose="02020603050405020304" pitchFamily="18" charset="0"/>
              </a:rPr>
              <a:t>consumer</a:t>
            </a: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de-DE" sz="1200" kern="100" dirty="0" err="1">
                <a:effectLst/>
                <a:latin typeface="Times New Roman" panose="02020603050405020304" pitchFamily="18" charset="0"/>
                <a:ea typeface="Calibri" panose="020F0502020204030204" pitchFamily="34" charset="0"/>
                <a:cs typeface="Times New Roman" panose="02020603050405020304" pitchFamily="18" charset="0"/>
              </a:rPr>
              <a:t>prices</a:t>
            </a: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Annual </a:t>
            </a:r>
            <a:r>
              <a:rPr lang="de-DE" sz="1200" kern="100" dirty="0" err="1">
                <a:effectLst/>
                <a:latin typeface="Times New Roman" panose="02020603050405020304" pitchFamily="18" charset="0"/>
                <a:ea typeface="Calibri" panose="020F0502020204030204" pitchFamily="34" charset="0"/>
                <a:cs typeface="Times New Roman" panose="02020603050405020304" pitchFamily="18" charset="0"/>
              </a:rPr>
              <a:t>percent</a:t>
            </a: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de-DE" sz="1200" kern="100" dirty="0" err="1">
                <a:effectLst/>
                <a:latin typeface="Times New Roman" panose="02020603050405020304" pitchFamily="18" charset="0"/>
                <a:ea typeface="Calibri" panose="020F0502020204030204" pitchFamily="34" charset="0"/>
                <a:cs typeface="Times New Roman" panose="02020603050405020304" pitchFamily="18" charset="0"/>
              </a:rPr>
              <a:t>change</a:t>
            </a: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und berechnen Sie mathematisch exakt das jahresdurchschnittliche reale Wirtschaftswachstum und die jahresdurchschnittliche Inflationsrate der Periode 2010-2019. Bestimmen Sie mit den Daten aus (a) außerdem die jahresdurchschnittliche Veränderungsrate des BIP-</a:t>
            </a:r>
            <a:r>
              <a:rPr lang="de-DE" sz="1200" kern="100" dirty="0" err="1">
                <a:effectLst/>
                <a:latin typeface="Times New Roman" panose="02020603050405020304" pitchFamily="18" charset="0"/>
                <a:ea typeface="Calibri" panose="020F0502020204030204" pitchFamily="34" charset="0"/>
                <a:cs typeface="Times New Roman" panose="02020603050405020304" pitchFamily="18" charset="0"/>
              </a:rPr>
              <a:t>Deflators</a:t>
            </a: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für die gleiche Periode und erläutern Sie die Diskrepanz zur bestimmten jahresdurchschnittlichen Inflationsrate.</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lphaLcParenR"/>
            </a:pP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Analysieren Sie unter Berücksichtigung der Bevölkerungsentwicklung (Population; </a:t>
            </a:r>
            <a:r>
              <a:rPr lang="de-DE" sz="1200" kern="100" dirty="0" err="1">
                <a:effectLst/>
                <a:latin typeface="Times New Roman" panose="02020603050405020304" pitchFamily="18" charset="0"/>
                <a:ea typeface="Calibri" panose="020F0502020204030204" pitchFamily="34" charset="0"/>
                <a:cs typeface="Times New Roman" panose="02020603050405020304" pitchFamily="18" charset="0"/>
              </a:rPr>
              <a:t>Millions</a:t>
            </a: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de-DE" sz="1200" kern="100" dirty="0" err="1">
                <a:effectLst/>
                <a:latin typeface="Times New Roman" panose="02020603050405020304" pitchFamily="18" charset="0"/>
                <a:ea typeface="Calibri" panose="020F0502020204030204" pitchFamily="34" charset="0"/>
                <a:cs typeface="Times New Roman" panose="02020603050405020304" pitchFamily="18" charset="0"/>
              </a:rPr>
              <a:t>of</a:t>
            </a: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de-DE" sz="1200" kern="100" dirty="0" err="1">
                <a:effectLst/>
                <a:latin typeface="Times New Roman" panose="02020603050405020304" pitchFamily="18" charset="0"/>
                <a:ea typeface="Calibri" panose="020F0502020204030204" pitchFamily="34" charset="0"/>
                <a:cs typeface="Times New Roman" panose="02020603050405020304" pitchFamily="18" charset="0"/>
              </a:rPr>
              <a:t>people</a:t>
            </a:r>
            <a:r>
              <a:rPr lang="de-DE" sz="1200" kern="100" dirty="0">
                <a:effectLst/>
                <a:latin typeface="Times New Roman" panose="02020603050405020304" pitchFamily="18" charset="0"/>
                <a:ea typeface="Calibri" panose="020F0502020204030204" pitchFamily="34" charset="0"/>
                <a:cs typeface="Times New Roman" panose="02020603050405020304" pitchFamily="18" charset="0"/>
              </a:rPr>
              <a:t>) ihres Landes von 2008 bis 2023, ob es in ihrem Land seit der globalen Finanz- und Wirtschaftskrise durchschnittlich zu einem realen Wohlstandszuwachs gekommen ist. </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5" name="Gruppieren 14">
            <a:extLst>
              <a:ext uri="{FF2B5EF4-FFF2-40B4-BE49-F238E27FC236}">
                <a16:creationId xmlns:a16="http://schemas.microsoft.com/office/drawing/2014/main" id="{494CA45B-E9E7-4092-BC3A-21B7F700CED4}"/>
              </a:ext>
            </a:extLst>
          </p:cNvPr>
          <p:cNvGrpSpPr/>
          <p:nvPr/>
        </p:nvGrpSpPr>
        <p:grpSpPr>
          <a:xfrm>
            <a:off x="7108760" y="96187"/>
            <a:ext cx="1518120" cy="402480"/>
            <a:chOff x="7108760" y="96187"/>
            <a:chExt cx="1518120" cy="40248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7DD8D4B-D9E8-4343-92DA-C435AC2AF14C}"/>
                    </a:ext>
                  </a:extLst>
                </p14:cNvPr>
                <p14:cNvContentPartPr/>
                <p14:nvPr/>
              </p14:nvContentPartPr>
              <p14:xfrm>
                <a:off x="7585760" y="148387"/>
                <a:ext cx="9720" cy="11520"/>
              </p14:xfrm>
            </p:contentPart>
          </mc:Choice>
          <mc:Fallback xmlns="">
            <p:pic>
              <p:nvPicPr>
                <p:cNvPr id="3" name="Freihand 2">
                  <a:extLst>
                    <a:ext uri="{FF2B5EF4-FFF2-40B4-BE49-F238E27FC236}">
                      <a16:creationId xmlns:a16="http://schemas.microsoft.com/office/drawing/2014/main" id="{67DD8D4B-D9E8-4343-92DA-C435AC2AF14C}"/>
                    </a:ext>
                  </a:extLst>
                </p:cNvPr>
                <p:cNvPicPr/>
                <p:nvPr/>
              </p:nvPicPr>
              <p:blipFill>
                <a:blip r:embed="rId6"/>
                <a:stretch>
                  <a:fillRect/>
                </a:stretch>
              </p:blipFill>
              <p:spPr>
                <a:xfrm>
                  <a:off x="7581440" y="144067"/>
                  <a:ext cx="183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8E90D89A-C9B8-4243-AAE0-6B8D45A2D2C4}"/>
                    </a:ext>
                  </a:extLst>
                </p14:cNvPr>
                <p14:cNvContentPartPr/>
                <p14:nvPr/>
              </p14:nvContentPartPr>
              <p14:xfrm>
                <a:off x="7286960" y="121747"/>
                <a:ext cx="277200" cy="229320"/>
              </p14:xfrm>
            </p:contentPart>
          </mc:Choice>
          <mc:Fallback xmlns="">
            <p:pic>
              <p:nvPicPr>
                <p:cNvPr id="5" name="Freihand 4">
                  <a:extLst>
                    <a:ext uri="{FF2B5EF4-FFF2-40B4-BE49-F238E27FC236}">
                      <a16:creationId xmlns:a16="http://schemas.microsoft.com/office/drawing/2014/main" id="{8E90D89A-C9B8-4243-AAE0-6B8D45A2D2C4}"/>
                    </a:ext>
                  </a:extLst>
                </p:cNvPr>
                <p:cNvPicPr/>
                <p:nvPr/>
              </p:nvPicPr>
              <p:blipFill>
                <a:blip r:embed="rId8"/>
                <a:stretch>
                  <a:fillRect/>
                </a:stretch>
              </p:blipFill>
              <p:spPr>
                <a:xfrm>
                  <a:off x="7282640" y="117427"/>
                  <a:ext cx="2858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54D877C9-4D1B-405C-86A5-F4493884143B}"/>
                    </a:ext>
                  </a:extLst>
                </p14:cNvPr>
                <p14:cNvContentPartPr/>
                <p14:nvPr/>
              </p14:nvContentPartPr>
              <p14:xfrm>
                <a:off x="7556960" y="219667"/>
                <a:ext cx="83880" cy="110160"/>
              </p14:xfrm>
            </p:contentPart>
          </mc:Choice>
          <mc:Fallback xmlns="">
            <p:pic>
              <p:nvPicPr>
                <p:cNvPr id="6" name="Freihand 5">
                  <a:extLst>
                    <a:ext uri="{FF2B5EF4-FFF2-40B4-BE49-F238E27FC236}">
                      <a16:creationId xmlns:a16="http://schemas.microsoft.com/office/drawing/2014/main" id="{54D877C9-4D1B-405C-86A5-F4493884143B}"/>
                    </a:ext>
                  </a:extLst>
                </p:cNvPr>
                <p:cNvPicPr/>
                <p:nvPr/>
              </p:nvPicPr>
              <p:blipFill>
                <a:blip r:embed="rId10"/>
                <a:stretch>
                  <a:fillRect/>
                </a:stretch>
              </p:blipFill>
              <p:spPr>
                <a:xfrm>
                  <a:off x="7552640" y="215347"/>
                  <a:ext cx="925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121A7BB5-6681-4E2C-87D5-387A112A96CD}"/>
                    </a:ext>
                  </a:extLst>
                </p14:cNvPr>
                <p14:cNvContentPartPr/>
                <p14:nvPr/>
              </p14:nvContentPartPr>
              <p14:xfrm>
                <a:off x="7663160" y="127507"/>
                <a:ext cx="122400" cy="198360"/>
              </p14:xfrm>
            </p:contentPart>
          </mc:Choice>
          <mc:Fallback xmlns="">
            <p:pic>
              <p:nvPicPr>
                <p:cNvPr id="7" name="Freihand 6">
                  <a:extLst>
                    <a:ext uri="{FF2B5EF4-FFF2-40B4-BE49-F238E27FC236}">
                      <a16:creationId xmlns:a16="http://schemas.microsoft.com/office/drawing/2014/main" id="{121A7BB5-6681-4E2C-87D5-387A112A96CD}"/>
                    </a:ext>
                  </a:extLst>
                </p:cNvPr>
                <p:cNvPicPr/>
                <p:nvPr/>
              </p:nvPicPr>
              <p:blipFill>
                <a:blip r:embed="rId12"/>
                <a:stretch>
                  <a:fillRect/>
                </a:stretch>
              </p:blipFill>
              <p:spPr>
                <a:xfrm>
                  <a:off x="7658840" y="123187"/>
                  <a:ext cx="1310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04959525-EACA-476B-BA91-8949C236BF53}"/>
                    </a:ext>
                  </a:extLst>
                </p14:cNvPr>
                <p14:cNvContentPartPr/>
                <p14:nvPr/>
              </p14:nvContentPartPr>
              <p14:xfrm>
                <a:off x="7799240" y="229747"/>
                <a:ext cx="106560" cy="85320"/>
              </p14:xfrm>
            </p:contentPart>
          </mc:Choice>
          <mc:Fallback xmlns="">
            <p:pic>
              <p:nvPicPr>
                <p:cNvPr id="9" name="Freihand 8">
                  <a:extLst>
                    <a:ext uri="{FF2B5EF4-FFF2-40B4-BE49-F238E27FC236}">
                      <a16:creationId xmlns:a16="http://schemas.microsoft.com/office/drawing/2014/main" id="{04959525-EACA-476B-BA91-8949C236BF53}"/>
                    </a:ext>
                  </a:extLst>
                </p:cNvPr>
                <p:cNvPicPr/>
                <p:nvPr/>
              </p:nvPicPr>
              <p:blipFill>
                <a:blip r:embed="rId14"/>
                <a:stretch>
                  <a:fillRect/>
                </a:stretch>
              </p:blipFill>
              <p:spPr>
                <a:xfrm>
                  <a:off x="7794920" y="225427"/>
                  <a:ext cx="1152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7AA66DBB-FB5C-435F-9967-6BF020128449}"/>
                    </a:ext>
                  </a:extLst>
                </p14:cNvPr>
                <p14:cNvContentPartPr/>
                <p14:nvPr/>
              </p14:nvContentPartPr>
              <p14:xfrm>
                <a:off x="7934960" y="137947"/>
                <a:ext cx="25200" cy="197640"/>
              </p14:xfrm>
            </p:contentPart>
          </mc:Choice>
          <mc:Fallback xmlns="">
            <p:pic>
              <p:nvPicPr>
                <p:cNvPr id="10" name="Freihand 9">
                  <a:extLst>
                    <a:ext uri="{FF2B5EF4-FFF2-40B4-BE49-F238E27FC236}">
                      <a16:creationId xmlns:a16="http://schemas.microsoft.com/office/drawing/2014/main" id="{7AA66DBB-FB5C-435F-9967-6BF020128449}"/>
                    </a:ext>
                  </a:extLst>
                </p:cNvPr>
                <p:cNvPicPr/>
                <p:nvPr/>
              </p:nvPicPr>
              <p:blipFill>
                <a:blip r:embed="rId16"/>
                <a:stretch>
                  <a:fillRect/>
                </a:stretch>
              </p:blipFill>
              <p:spPr>
                <a:xfrm>
                  <a:off x="7930640" y="133627"/>
                  <a:ext cx="338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FDC8102D-C717-4C6C-9958-10CF8910905C}"/>
                    </a:ext>
                  </a:extLst>
                </p14:cNvPr>
                <p14:cNvContentPartPr/>
                <p14:nvPr/>
              </p14:nvContentPartPr>
              <p14:xfrm>
                <a:off x="8003000" y="220387"/>
                <a:ext cx="25560" cy="103320"/>
              </p14:xfrm>
            </p:contentPart>
          </mc:Choice>
          <mc:Fallback xmlns="">
            <p:pic>
              <p:nvPicPr>
                <p:cNvPr id="11" name="Freihand 10">
                  <a:extLst>
                    <a:ext uri="{FF2B5EF4-FFF2-40B4-BE49-F238E27FC236}">
                      <a16:creationId xmlns:a16="http://schemas.microsoft.com/office/drawing/2014/main" id="{FDC8102D-C717-4C6C-9958-10CF8910905C}"/>
                    </a:ext>
                  </a:extLst>
                </p:cNvPr>
                <p:cNvPicPr/>
                <p:nvPr/>
              </p:nvPicPr>
              <p:blipFill>
                <a:blip r:embed="rId18"/>
                <a:stretch>
                  <a:fillRect/>
                </a:stretch>
              </p:blipFill>
              <p:spPr>
                <a:xfrm>
                  <a:off x="7998680" y="216067"/>
                  <a:ext cx="342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C37D055F-1353-42DE-B2DC-A88C69C843AD}"/>
                    </a:ext>
                  </a:extLst>
                </p14:cNvPr>
                <p14:cNvContentPartPr/>
                <p14:nvPr/>
              </p14:nvContentPartPr>
              <p14:xfrm>
                <a:off x="8046560" y="211387"/>
                <a:ext cx="216000" cy="83160"/>
              </p14:xfrm>
            </p:contentPart>
          </mc:Choice>
          <mc:Fallback xmlns="">
            <p:pic>
              <p:nvPicPr>
                <p:cNvPr id="12" name="Freihand 11">
                  <a:extLst>
                    <a:ext uri="{FF2B5EF4-FFF2-40B4-BE49-F238E27FC236}">
                      <a16:creationId xmlns:a16="http://schemas.microsoft.com/office/drawing/2014/main" id="{C37D055F-1353-42DE-B2DC-A88C69C843AD}"/>
                    </a:ext>
                  </a:extLst>
                </p:cNvPr>
                <p:cNvPicPr/>
                <p:nvPr/>
              </p:nvPicPr>
              <p:blipFill>
                <a:blip r:embed="rId20"/>
                <a:stretch>
                  <a:fillRect/>
                </a:stretch>
              </p:blipFill>
              <p:spPr>
                <a:xfrm>
                  <a:off x="8042240" y="207067"/>
                  <a:ext cx="2246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880D7450-49ED-41C6-BE84-0AE1FAA7D3B9}"/>
                    </a:ext>
                  </a:extLst>
                </p14:cNvPr>
                <p14:cNvContentPartPr/>
                <p14:nvPr/>
              </p14:nvContentPartPr>
              <p14:xfrm>
                <a:off x="8206040" y="96187"/>
                <a:ext cx="360" cy="360"/>
              </p14:xfrm>
            </p:contentPart>
          </mc:Choice>
          <mc:Fallback xmlns="">
            <p:pic>
              <p:nvPicPr>
                <p:cNvPr id="13" name="Freihand 12">
                  <a:extLst>
                    <a:ext uri="{FF2B5EF4-FFF2-40B4-BE49-F238E27FC236}">
                      <a16:creationId xmlns:a16="http://schemas.microsoft.com/office/drawing/2014/main" id="{880D7450-49ED-41C6-BE84-0AE1FAA7D3B9}"/>
                    </a:ext>
                  </a:extLst>
                </p:cNvPr>
                <p:cNvPicPr/>
                <p:nvPr/>
              </p:nvPicPr>
              <p:blipFill>
                <a:blip r:embed="rId22"/>
                <a:stretch>
                  <a:fillRect/>
                </a:stretch>
              </p:blipFill>
              <p:spPr>
                <a:xfrm>
                  <a:off x="8201720" y="91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4F03B04D-5312-48D4-A1C2-EF387EE6D092}"/>
                    </a:ext>
                  </a:extLst>
                </p14:cNvPr>
                <p14:cNvContentPartPr/>
                <p14:nvPr/>
              </p14:nvContentPartPr>
              <p14:xfrm>
                <a:off x="7108760" y="355387"/>
                <a:ext cx="1518120" cy="143280"/>
              </p14:xfrm>
            </p:contentPart>
          </mc:Choice>
          <mc:Fallback xmlns="">
            <p:pic>
              <p:nvPicPr>
                <p:cNvPr id="14" name="Freihand 13">
                  <a:extLst>
                    <a:ext uri="{FF2B5EF4-FFF2-40B4-BE49-F238E27FC236}">
                      <a16:creationId xmlns:a16="http://schemas.microsoft.com/office/drawing/2014/main" id="{4F03B04D-5312-48D4-A1C2-EF387EE6D092}"/>
                    </a:ext>
                  </a:extLst>
                </p:cNvPr>
                <p:cNvPicPr/>
                <p:nvPr/>
              </p:nvPicPr>
              <p:blipFill>
                <a:blip r:embed="rId24"/>
                <a:stretch>
                  <a:fillRect/>
                </a:stretch>
              </p:blipFill>
              <p:spPr>
                <a:xfrm>
                  <a:off x="7104440" y="351067"/>
                  <a:ext cx="1526760" cy="151920"/>
                </a:xfrm>
                <a:prstGeom prst="rect">
                  <a:avLst/>
                </a:prstGeom>
              </p:spPr>
            </p:pic>
          </mc:Fallback>
        </mc:AlternateContent>
      </p:grpSp>
      <p:grpSp>
        <p:nvGrpSpPr>
          <p:cNvPr id="29" name="Gruppieren 28">
            <a:extLst>
              <a:ext uri="{FF2B5EF4-FFF2-40B4-BE49-F238E27FC236}">
                <a16:creationId xmlns:a16="http://schemas.microsoft.com/office/drawing/2014/main" id="{A75A2567-0D1B-4D1D-8525-DBDF31FB3AC4}"/>
              </a:ext>
            </a:extLst>
          </p:cNvPr>
          <p:cNvGrpSpPr/>
          <p:nvPr/>
        </p:nvGrpSpPr>
        <p:grpSpPr>
          <a:xfrm>
            <a:off x="6158720" y="3193987"/>
            <a:ext cx="2298960" cy="1046880"/>
            <a:chOff x="6158720" y="3193987"/>
            <a:chExt cx="2298960" cy="1046880"/>
          </a:xfrm>
        </p:grpSpPr>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BE2050B3-60E0-4843-B48C-CB222C864D88}"/>
                    </a:ext>
                  </a:extLst>
                </p14:cNvPr>
                <p14:cNvContentPartPr/>
                <p14:nvPr/>
              </p14:nvContentPartPr>
              <p14:xfrm>
                <a:off x="6274640" y="4000747"/>
                <a:ext cx="293400" cy="152280"/>
              </p14:xfrm>
            </p:contentPart>
          </mc:Choice>
          <mc:Fallback xmlns="">
            <p:pic>
              <p:nvPicPr>
                <p:cNvPr id="16" name="Freihand 15">
                  <a:extLst>
                    <a:ext uri="{FF2B5EF4-FFF2-40B4-BE49-F238E27FC236}">
                      <a16:creationId xmlns:a16="http://schemas.microsoft.com/office/drawing/2014/main" id="{BE2050B3-60E0-4843-B48C-CB222C864D88}"/>
                    </a:ext>
                  </a:extLst>
                </p:cNvPr>
                <p:cNvPicPr/>
                <p:nvPr/>
              </p:nvPicPr>
              <p:blipFill>
                <a:blip r:embed="rId26"/>
                <a:stretch>
                  <a:fillRect/>
                </a:stretch>
              </p:blipFill>
              <p:spPr>
                <a:xfrm>
                  <a:off x="6270320" y="3996427"/>
                  <a:ext cx="3020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69BD9E7D-D6E6-4940-BB8E-3895700D19BD}"/>
                    </a:ext>
                  </a:extLst>
                </p14:cNvPr>
                <p14:cNvContentPartPr/>
                <p14:nvPr/>
              </p14:nvContentPartPr>
              <p14:xfrm>
                <a:off x="6158720" y="4002187"/>
                <a:ext cx="249120" cy="238680"/>
              </p14:xfrm>
            </p:contentPart>
          </mc:Choice>
          <mc:Fallback xmlns="">
            <p:pic>
              <p:nvPicPr>
                <p:cNvPr id="17" name="Freihand 16">
                  <a:extLst>
                    <a:ext uri="{FF2B5EF4-FFF2-40B4-BE49-F238E27FC236}">
                      <a16:creationId xmlns:a16="http://schemas.microsoft.com/office/drawing/2014/main" id="{69BD9E7D-D6E6-4940-BB8E-3895700D19BD}"/>
                    </a:ext>
                  </a:extLst>
                </p:cNvPr>
                <p:cNvPicPr/>
                <p:nvPr/>
              </p:nvPicPr>
              <p:blipFill>
                <a:blip r:embed="rId28"/>
                <a:stretch>
                  <a:fillRect/>
                </a:stretch>
              </p:blipFill>
              <p:spPr>
                <a:xfrm>
                  <a:off x="6154400" y="3997867"/>
                  <a:ext cx="25776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246E907E-985C-42A9-A01D-8A54D526653A}"/>
                    </a:ext>
                  </a:extLst>
                </p14:cNvPr>
                <p14:cNvContentPartPr/>
                <p14:nvPr/>
              </p14:nvContentPartPr>
              <p14:xfrm>
                <a:off x="6849560" y="3829027"/>
                <a:ext cx="43200" cy="174960"/>
              </p14:xfrm>
            </p:contentPart>
          </mc:Choice>
          <mc:Fallback xmlns="">
            <p:pic>
              <p:nvPicPr>
                <p:cNvPr id="19" name="Freihand 18">
                  <a:extLst>
                    <a:ext uri="{FF2B5EF4-FFF2-40B4-BE49-F238E27FC236}">
                      <a16:creationId xmlns:a16="http://schemas.microsoft.com/office/drawing/2014/main" id="{246E907E-985C-42A9-A01D-8A54D526653A}"/>
                    </a:ext>
                  </a:extLst>
                </p:cNvPr>
                <p:cNvPicPr/>
                <p:nvPr/>
              </p:nvPicPr>
              <p:blipFill>
                <a:blip r:embed="rId30"/>
                <a:stretch>
                  <a:fillRect/>
                </a:stretch>
              </p:blipFill>
              <p:spPr>
                <a:xfrm>
                  <a:off x="6845240" y="3824707"/>
                  <a:ext cx="518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34326929-AFBC-4C92-BA6E-A48955C37592}"/>
                    </a:ext>
                  </a:extLst>
                </p14:cNvPr>
                <p14:cNvContentPartPr/>
                <p14:nvPr/>
              </p14:nvContentPartPr>
              <p14:xfrm>
                <a:off x="6732920" y="3760987"/>
                <a:ext cx="257760" cy="270720"/>
              </p14:xfrm>
            </p:contentPart>
          </mc:Choice>
          <mc:Fallback xmlns="">
            <p:pic>
              <p:nvPicPr>
                <p:cNvPr id="20" name="Freihand 19">
                  <a:extLst>
                    <a:ext uri="{FF2B5EF4-FFF2-40B4-BE49-F238E27FC236}">
                      <a16:creationId xmlns:a16="http://schemas.microsoft.com/office/drawing/2014/main" id="{34326929-AFBC-4C92-BA6E-A48955C37592}"/>
                    </a:ext>
                  </a:extLst>
                </p:cNvPr>
                <p:cNvPicPr/>
                <p:nvPr/>
              </p:nvPicPr>
              <p:blipFill>
                <a:blip r:embed="rId32"/>
                <a:stretch>
                  <a:fillRect/>
                </a:stretch>
              </p:blipFill>
              <p:spPr>
                <a:xfrm>
                  <a:off x="6728600" y="3756667"/>
                  <a:ext cx="2664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94CC0F90-8113-46D7-855E-515FB1A4F041}"/>
                    </a:ext>
                  </a:extLst>
                </p14:cNvPr>
                <p14:cNvContentPartPr/>
                <p14:nvPr/>
              </p14:nvContentPartPr>
              <p14:xfrm>
                <a:off x="7051880" y="3767467"/>
                <a:ext cx="50040" cy="132480"/>
              </p14:xfrm>
            </p:contentPart>
          </mc:Choice>
          <mc:Fallback xmlns="">
            <p:pic>
              <p:nvPicPr>
                <p:cNvPr id="21" name="Freihand 20">
                  <a:extLst>
                    <a:ext uri="{FF2B5EF4-FFF2-40B4-BE49-F238E27FC236}">
                      <a16:creationId xmlns:a16="http://schemas.microsoft.com/office/drawing/2014/main" id="{94CC0F90-8113-46D7-855E-515FB1A4F041}"/>
                    </a:ext>
                  </a:extLst>
                </p:cNvPr>
                <p:cNvPicPr/>
                <p:nvPr/>
              </p:nvPicPr>
              <p:blipFill>
                <a:blip r:embed="rId34"/>
                <a:stretch>
                  <a:fillRect/>
                </a:stretch>
              </p:blipFill>
              <p:spPr>
                <a:xfrm>
                  <a:off x="7047560" y="3763147"/>
                  <a:ext cx="586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E715715B-75C2-4B53-B74E-23F02EAD91D5}"/>
                    </a:ext>
                  </a:extLst>
                </p14:cNvPr>
                <p14:cNvContentPartPr/>
                <p14:nvPr/>
              </p14:nvContentPartPr>
              <p14:xfrm>
                <a:off x="7161320" y="3709147"/>
                <a:ext cx="49680" cy="189720"/>
              </p14:xfrm>
            </p:contentPart>
          </mc:Choice>
          <mc:Fallback xmlns="">
            <p:pic>
              <p:nvPicPr>
                <p:cNvPr id="22" name="Freihand 21">
                  <a:extLst>
                    <a:ext uri="{FF2B5EF4-FFF2-40B4-BE49-F238E27FC236}">
                      <a16:creationId xmlns:a16="http://schemas.microsoft.com/office/drawing/2014/main" id="{E715715B-75C2-4B53-B74E-23F02EAD91D5}"/>
                    </a:ext>
                  </a:extLst>
                </p:cNvPr>
                <p:cNvPicPr/>
                <p:nvPr/>
              </p:nvPicPr>
              <p:blipFill>
                <a:blip r:embed="rId36"/>
                <a:stretch>
                  <a:fillRect/>
                </a:stretch>
              </p:blipFill>
              <p:spPr>
                <a:xfrm>
                  <a:off x="7157000" y="3704827"/>
                  <a:ext cx="583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689708DF-1C46-47E2-BE81-4D952655D4F7}"/>
                    </a:ext>
                  </a:extLst>
                </p14:cNvPr>
                <p14:cNvContentPartPr/>
                <p14:nvPr/>
              </p14:nvContentPartPr>
              <p14:xfrm>
                <a:off x="7075280" y="3655147"/>
                <a:ext cx="388080" cy="119160"/>
              </p14:xfrm>
            </p:contentPart>
          </mc:Choice>
          <mc:Fallback xmlns="">
            <p:pic>
              <p:nvPicPr>
                <p:cNvPr id="23" name="Freihand 22">
                  <a:extLst>
                    <a:ext uri="{FF2B5EF4-FFF2-40B4-BE49-F238E27FC236}">
                      <a16:creationId xmlns:a16="http://schemas.microsoft.com/office/drawing/2014/main" id="{689708DF-1C46-47E2-BE81-4D952655D4F7}"/>
                    </a:ext>
                  </a:extLst>
                </p:cNvPr>
                <p:cNvPicPr/>
                <p:nvPr/>
              </p:nvPicPr>
              <p:blipFill>
                <a:blip r:embed="rId38"/>
                <a:stretch>
                  <a:fillRect/>
                </a:stretch>
              </p:blipFill>
              <p:spPr>
                <a:xfrm>
                  <a:off x="7070960" y="3650827"/>
                  <a:ext cx="3967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5B2C8936-3153-4406-BA37-B5A1F86C2370}"/>
                    </a:ext>
                  </a:extLst>
                </p14:cNvPr>
                <p14:cNvContentPartPr/>
                <p14:nvPr/>
              </p14:nvContentPartPr>
              <p14:xfrm>
                <a:off x="7599080" y="3519067"/>
                <a:ext cx="69840" cy="181800"/>
              </p14:xfrm>
            </p:contentPart>
          </mc:Choice>
          <mc:Fallback xmlns="">
            <p:pic>
              <p:nvPicPr>
                <p:cNvPr id="24" name="Freihand 23">
                  <a:extLst>
                    <a:ext uri="{FF2B5EF4-FFF2-40B4-BE49-F238E27FC236}">
                      <a16:creationId xmlns:a16="http://schemas.microsoft.com/office/drawing/2014/main" id="{5B2C8936-3153-4406-BA37-B5A1F86C2370}"/>
                    </a:ext>
                  </a:extLst>
                </p:cNvPr>
                <p:cNvPicPr/>
                <p:nvPr/>
              </p:nvPicPr>
              <p:blipFill>
                <a:blip r:embed="rId40"/>
                <a:stretch>
                  <a:fillRect/>
                </a:stretch>
              </p:blipFill>
              <p:spPr>
                <a:xfrm>
                  <a:off x="7594760" y="3514747"/>
                  <a:ext cx="784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0B3D17EB-1832-4E64-9280-E9E97709AF97}"/>
                    </a:ext>
                  </a:extLst>
                </p14:cNvPr>
                <p14:cNvContentPartPr/>
                <p14:nvPr/>
              </p14:nvContentPartPr>
              <p14:xfrm>
                <a:off x="7522040" y="3474787"/>
                <a:ext cx="192600" cy="221760"/>
              </p14:xfrm>
            </p:contentPart>
          </mc:Choice>
          <mc:Fallback xmlns="">
            <p:pic>
              <p:nvPicPr>
                <p:cNvPr id="25" name="Freihand 24">
                  <a:extLst>
                    <a:ext uri="{FF2B5EF4-FFF2-40B4-BE49-F238E27FC236}">
                      <a16:creationId xmlns:a16="http://schemas.microsoft.com/office/drawing/2014/main" id="{0B3D17EB-1832-4E64-9280-E9E97709AF97}"/>
                    </a:ext>
                  </a:extLst>
                </p:cNvPr>
                <p:cNvPicPr/>
                <p:nvPr/>
              </p:nvPicPr>
              <p:blipFill>
                <a:blip r:embed="rId42"/>
                <a:stretch>
                  <a:fillRect/>
                </a:stretch>
              </p:blipFill>
              <p:spPr>
                <a:xfrm>
                  <a:off x="7517720" y="3470467"/>
                  <a:ext cx="2012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6AFDBAEB-991E-4617-82B4-725B33A8C52F}"/>
                    </a:ext>
                  </a:extLst>
                </p14:cNvPr>
                <p14:cNvContentPartPr/>
                <p14:nvPr/>
              </p14:nvContentPartPr>
              <p14:xfrm>
                <a:off x="7764320" y="3451027"/>
                <a:ext cx="128880" cy="121320"/>
              </p14:xfrm>
            </p:contentPart>
          </mc:Choice>
          <mc:Fallback xmlns="">
            <p:pic>
              <p:nvPicPr>
                <p:cNvPr id="26" name="Freihand 25">
                  <a:extLst>
                    <a:ext uri="{FF2B5EF4-FFF2-40B4-BE49-F238E27FC236}">
                      <a16:creationId xmlns:a16="http://schemas.microsoft.com/office/drawing/2014/main" id="{6AFDBAEB-991E-4617-82B4-725B33A8C52F}"/>
                    </a:ext>
                  </a:extLst>
                </p:cNvPr>
                <p:cNvPicPr/>
                <p:nvPr/>
              </p:nvPicPr>
              <p:blipFill>
                <a:blip r:embed="rId44"/>
                <a:stretch>
                  <a:fillRect/>
                </a:stretch>
              </p:blipFill>
              <p:spPr>
                <a:xfrm>
                  <a:off x="7760000" y="3446707"/>
                  <a:ext cx="1375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10F0DBEF-DD45-4CB9-A9FC-CFA23252493C}"/>
                    </a:ext>
                  </a:extLst>
                </p14:cNvPr>
                <p14:cNvContentPartPr/>
                <p14:nvPr/>
              </p14:nvContentPartPr>
              <p14:xfrm>
                <a:off x="7909040" y="3259147"/>
                <a:ext cx="151560" cy="331920"/>
              </p14:xfrm>
            </p:contentPart>
          </mc:Choice>
          <mc:Fallback xmlns="">
            <p:pic>
              <p:nvPicPr>
                <p:cNvPr id="27" name="Freihand 26">
                  <a:extLst>
                    <a:ext uri="{FF2B5EF4-FFF2-40B4-BE49-F238E27FC236}">
                      <a16:creationId xmlns:a16="http://schemas.microsoft.com/office/drawing/2014/main" id="{10F0DBEF-DD45-4CB9-A9FC-CFA23252493C}"/>
                    </a:ext>
                  </a:extLst>
                </p:cNvPr>
                <p:cNvPicPr/>
                <p:nvPr/>
              </p:nvPicPr>
              <p:blipFill>
                <a:blip r:embed="rId46"/>
                <a:stretch>
                  <a:fillRect/>
                </a:stretch>
              </p:blipFill>
              <p:spPr>
                <a:xfrm>
                  <a:off x="7904720" y="3254827"/>
                  <a:ext cx="16020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F8ACEA72-65C5-49FF-8398-3C77D575A589}"/>
                    </a:ext>
                  </a:extLst>
                </p14:cNvPr>
                <p14:cNvContentPartPr/>
                <p14:nvPr/>
              </p14:nvContentPartPr>
              <p14:xfrm>
                <a:off x="8057720" y="3193987"/>
                <a:ext cx="399960" cy="230400"/>
              </p14:xfrm>
            </p:contentPart>
          </mc:Choice>
          <mc:Fallback xmlns="">
            <p:pic>
              <p:nvPicPr>
                <p:cNvPr id="28" name="Freihand 27">
                  <a:extLst>
                    <a:ext uri="{FF2B5EF4-FFF2-40B4-BE49-F238E27FC236}">
                      <a16:creationId xmlns:a16="http://schemas.microsoft.com/office/drawing/2014/main" id="{F8ACEA72-65C5-49FF-8398-3C77D575A589}"/>
                    </a:ext>
                  </a:extLst>
                </p:cNvPr>
                <p:cNvPicPr/>
                <p:nvPr/>
              </p:nvPicPr>
              <p:blipFill>
                <a:blip r:embed="rId48"/>
                <a:stretch>
                  <a:fillRect/>
                </a:stretch>
              </p:blipFill>
              <p:spPr>
                <a:xfrm>
                  <a:off x="8053400" y="3189667"/>
                  <a:ext cx="408600" cy="239040"/>
                </a:xfrm>
                <a:prstGeom prst="rect">
                  <a:avLst/>
                </a:prstGeom>
              </p:spPr>
            </p:pic>
          </mc:Fallback>
        </mc:AlternateContent>
      </p:grpSp>
      <p:grpSp>
        <p:nvGrpSpPr>
          <p:cNvPr id="71" name="Gruppieren 70">
            <a:extLst>
              <a:ext uri="{FF2B5EF4-FFF2-40B4-BE49-F238E27FC236}">
                <a16:creationId xmlns:a16="http://schemas.microsoft.com/office/drawing/2014/main" id="{F1EAF926-DC21-4FBF-A9D9-2A27E1667D94}"/>
              </a:ext>
            </a:extLst>
          </p:cNvPr>
          <p:cNvGrpSpPr/>
          <p:nvPr/>
        </p:nvGrpSpPr>
        <p:grpSpPr>
          <a:xfrm>
            <a:off x="8606360" y="1933267"/>
            <a:ext cx="1783800" cy="1296000"/>
            <a:chOff x="8606360" y="1933267"/>
            <a:chExt cx="1783800" cy="1296000"/>
          </a:xfrm>
        </p:grpSpPr>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64CB1FA9-078A-4F3E-81E0-2D7CF54FC59B}"/>
                    </a:ext>
                  </a:extLst>
                </p14:cNvPr>
                <p14:cNvContentPartPr/>
                <p14:nvPr/>
              </p14:nvContentPartPr>
              <p14:xfrm>
                <a:off x="8606360" y="3052867"/>
                <a:ext cx="142920" cy="93240"/>
              </p14:xfrm>
            </p:contentPart>
          </mc:Choice>
          <mc:Fallback xmlns="">
            <p:pic>
              <p:nvPicPr>
                <p:cNvPr id="30" name="Freihand 29">
                  <a:extLst>
                    <a:ext uri="{FF2B5EF4-FFF2-40B4-BE49-F238E27FC236}">
                      <a16:creationId xmlns:a16="http://schemas.microsoft.com/office/drawing/2014/main" id="{64CB1FA9-078A-4F3E-81E0-2D7CF54FC59B}"/>
                    </a:ext>
                  </a:extLst>
                </p:cNvPr>
                <p:cNvPicPr/>
                <p:nvPr/>
              </p:nvPicPr>
              <p:blipFill>
                <a:blip r:embed="rId50"/>
                <a:stretch>
                  <a:fillRect/>
                </a:stretch>
              </p:blipFill>
              <p:spPr>
                <a:xfrm>
                  <a:off x="8602040" y="3048547"/>
                  <a:ext cx="1515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B3927F1B-FBE6-4AED-8601-588DB91505EF}"/>
                    </a:ext>
                  </a:extLst>
                </p14:cNvPr>
                <p14:cNvContentPartPr/>
                <p14:nvPr/>
              </p14:nvContentPartPr>
              <p14:xfrm>
                <a:off x="8646320" y="3077707"/>
                <a:ext cx="156240" cy="65160"/>
              </p14:xfrm>
            </p:contentPart>
          </mc:Choice>
          <mc:Fallback xmlns="">
            <p:pic>
              <p:nvPicPr>
                <p:cNvPr id="31" name="Freihand 30">
                  <a:extLst>
                    <a:ext uri="{FF2B5EF4-FFF2-40B4-BE49-F238E27FC236}">
                      <a16:creationId xmlns:a16="http://schemas.microsoft.com/office/drawing/2014/main" id="{B3927F1B-FBE6-4AED-8601-588DB91505EF}"/>
                    </a:ext>
                  </a:extLst>
                </p:cNvPr>
                <p:cNvPicPr/>
                <p:nvPr/>
              </p:nvPicPr>
              <p:blipFill>
                <a:blip r:embed="rId52"/>
                <a:stretch>
                  <a:fillRect/>
                </a:stretch>
              </p:blipFill>
              <p:spPr>
                <a:xfrm>
                  <a:off x="8642000" y="3073387"/>
                  <a:ext cx="1648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8EC70ACF-30C4-4789-9FE6-208AB59B1F57}"/>
                    </a:ext>
                  </a:extLst>
                </p14:cNvPr>
                <p14:cNvContentPartPr/>
                <p14:nvPr/>
              </p14:nvContentPartPr>
              <p14:xfrm>
                <a:off x="8875640" y="2753347"/>
                <a:ext cx="64800" cy="91080"/>
              </p14:xfrm>
            </p:contentPart>
          </mc:Choice>
          <mc:Fallback xmlns="">
            <p:pic>
              <p:nvPicPr>
                <p:cNvPr id="32" name="Freihand 31">
                  <a:extLst>
                    <a:ext uri="{FF2B5EF4-FFF2-40B4-BE49-F238E27FC236}">
                      <a16:creationId xmlns:a16="http://schemas.microsoft.com/office/drawing/2014/main" id="{8EC70ACF-30C4-4789-9FE6-208AB59B1F57}"/>
                    </a:ext>
                  </a:extLst>
                </p:cNvPr>
                <p:cNvPicPr/>
                <p:nvPr/>
              </p:nvPicPr>
              <p:blipFill>
                <a:blip r:embed="rId54"/>
                <a:stretch>
                  <a:fillRect/>
                </a:stretch>
              </p:blipFill>
              <p:spPr>
                <a:xfrm>
                  <a:off x="8871320" y="2749027"/>
                  <a:ext cx="734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09F7C4DA-0F8C-446A-B458-FA3122ADE9A2}"/>
                    </a:ext>
                  </a:extLst>
                </p14:cNvPr>
                <p14:cNvContentPartPr/>
                <p14:nvPr/>
              </p14:nvContentPartPr>
              <p14:xfrm>
                <a:off x="8889680" y="2809147"/>
                <a:ext cx="102240" cy="97920"/>
              </p14:xfrm>
            </p:contentPart>
          </mc:Choice>
          <mc:Fallback xmlns="">
            <p:pic>
              <p:nvPicPr>
                <p:cNvPr id="33" name="Freihand 32">
                  <a:extLst>
                    <a:ext uri="{FF2B5EF4-FFF2-40B4-BE49-F238E27FC236}">
                      <a16:creationId xmlns:a16="http://schemas.microsoft.com/office/drawing/2014/main" id="{09F7C4DA-0F8C-446A-B458-FA3122ADE9A2}"/>
                    </a:ext>
                  </a:extLst>
                </p:cNvPr>
                <p:cNvPicPr/>
                <p:nvPr/>
              </p:nvPicPr>
              <p:blipFill>
                <a:blip r:embed="rId56"/>
                <a:stretch>
                  <a:fillRect/>
                </a:stretch>
              </p:blipFill>
              <p:spPr>
                <a:xfrm>
                  <a:off x="8885360" y="2804827"/>
                  <a:ext cx="1108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18BF7226-76EF-42EA-A488-4B6F8B54F43A}"/>
                    </a:ext>
                  </a:extLst>
                </p14:cNvPr>
                <p14:cNvContentPartPr/>
                <p14:nvPr/>
              </p14:nvContentPartPr>
              <p14:xfrm>
                <a:off x="8772680" y="2662267"/>
                <a:ext cx="173880" cy="110520"/>
              </p14:xfrm>
            </p:contentPart>
          </mc:Choice>
          <mc:Fallback xmlns="">
            <p:pic>
              <p:nvPicPr>
                <p:cNvPr id="34" name="Freihand 33">
                  <a:extLst>
                    <a:ext uri="{FF2B5EF4-FFF2-40B4-BE49-F238E27FC236}">
                      <a16:creationId xmlns:a16="http://schemas.microsoft.com/office/drawing/2014/main" id="{18BF7226-76EF-42EA-A488-4B6F8B54F43A}"/>
                    </a:ext>
                  </a:extLst>
                </p:cNvPr>
                <p:cNvPicPr/>
                <p:nvPr/>
              </p:nvPicPr>
              <p:blipFill>
                <a:blip r:embed="rId58"/>
                <a:stretch>
                  <a:fillRect/>
                </a:stretch>
              </p:blipFill>
              <p:spPr>
                <a:xfrm>
                  <a:off x="8768360" y="2657947"/>
                  <a:ext cx="1825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6EAFB87F-3C89-4D4D-886F-1247FB0CFB06}"/>
                    </a:ext>
                  </a:extLst>
                </p14:cNvPr>
                <p14:cNvContentPartPr/>
                <p14:nvPr/>
              </p14:nvContentPartPr>
              <p14:xfrm>
                <a:off x="8972120" y="2666947"/>
                <a:ext cx="136080" cy="89280"/>
              </p14:xfrm>
            </p:contentPart>
          </mc:Choice>
          <mc:Fallback xmlns="">
            <p:pic>
              <p:nvPicPr>
                <p:cNvPr id="35" name="Freihand 34">
                  <a:extLst>
                    <a:ext uri="{FF2B5EF4-FFF2-40B4-BE49-F238E27FC236}">
                      <a16:creationId xmlns:a16="http://schemas.microsoft.com/office/drawing/2014/main" id="{6EAFB87F-3C89-4D4D-886F-1247FB0CFB06}"/>
                    </a:ext>
                  </a:extLst>
                </p:cNvPr>
                <p:cNvPicPr/>
                <p:nvPr/>
              </p:nvPicPr>
              <p:blipFill>
                <a:blip r:embed="rId60"/>
                <a:stretch>
                  <a:fillRect/>
                </a:stretch>
              </p:blipFill>
              <p:spPr>
                <a:xfrm>
                  <a:off x="8967800" y="2662627"/>
                  <a:ext cx="1447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9CEB80B3-461C-4017-923A-020331B112C4}"/>
                    </a:ext>
                  </a:extLst>
                </p14:cNvPr>
                <p14:cNvContentPartPr/>
                <p14:nvPr/>
              </p14:nvContentPartPr>
              <p14:xfrm>
                <a:off x="9124400" y="2517907"/>
                <a:ext cx="150480" cy="185760"/>
              </p14:xfrm>
            </p:contentPart>
          </mc:Choice>
          <mc:Fallback xmlns="">
            <p:pic>
              <p:nvPicPr>
                <p:cNvPr id="36" name="Freihand 35">
                  <a:extLst>
                    <a:ext uri="{FF2B5EF4-FFF2-40B4-BE49-F238E27FC236}">
                      <a16:creationId xmlns:a16="http://schemas.microsoft.com/office/drawing/2014/main" id="{9CEB80B3-461C-4017-923A-020331B112C4}"/>
                    </a:ext>
                  </a:extLst>
                </p:cNvPr>
                <p:cNvPicPr/>
                <p:nvPr/>
              </p:nvPicPr>
              <p:blipFill>
                <a:blip r:embed="rId62"/>
                <a:stretch>
                  <a:fillRect/>
                </a:stretch>
              </p:blipFill>
              <p:spPr>
                <a:xfrm>
                  <a:off x="9120080" y="2513587"/>
                  <a:ext cx="1591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E6F34448-7C8D-40CF-8B57-BB5E87FB9CFC}"/>
                    </a:ext>
                  </a:extLst>
                </p14:cNvPr>
                <p14:cNvContentPartPr/>
                <p14:nvPr/>
              </p14:nvContentPartPr>
              <p14:xfrm>
                <a:off x="9269480" y="2475067"/>
                <a:ext cx="117360" cy="145080"/>
              </p14:xfrm>
            </p:contentPart>
          </mc:Choice>
          <mc:Fallback xmlns="">
            <p:pic>
              <p:nvPicPr>
                <p:cNvPr id="37" name="Freihand 36">
                  <a:extLst>
                    <a:ext uri="{FF2B5EF4-FFF2-40B4-BE49-F238E27FC236}">
                      <a16:creationId xmlns:a16="http://schemas.microsoft.com/office/drawing/2014/main" id="{E6F34448-7C8D-40CF-8B57-BB5E87FB9CFC}"/>
                    </a:ext>
                  </a:extLst>
                </p:cNvPr>
                <p:cNvPicPr/>
                <p:nvPr/>
              </p:nvPicPr>
              <p:blipFill>
                <a:blip r:embed="rId64"/>
                <a:stretch>
                  <a:fillRect/>
                </a:stretch>
              </p:blipFill>
              <p:spPr>
                <a:xfrm>
                  <a:off x="9265160" y="2470747"/>
                  <a:ext cx="1260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6CFD8645-9884-4E19-8672-D703E5549666}"/>
                    </a:ext>
                  </a:extLst>
                </p14:cNvPr>
                <p14:cNvContentPartPr/>
                <p14:nvPr/>
              </p14:nvContentPartPr>
              <p14:xfrm>
                <a:off x="9336800" y="2539507"/>
                <a:ext cx="94680" cy="16200"/>
              </p14:xfrm>
            </p:contentPart>
          </mc:Choice>
          <mc:Fallback xmlns="">
            <p:pic>
              <p:nvPicPr>
                <p:cNvPr id="38" name="Freihand 37">
                  <a:extLst>
                    <a:ext uri="{FF2B5EF4-FFF2-40B4-BE49-F238E27FC236}">
                      <a16:creationId xmlns:a16="http://schemas.microsoft.com/office/drawing/2014/main" id="{6CFD8645-9884-4E19-8672-D703E5549666}"/>
                    </a:ext>
                  </a:extLst>
                </p:cNvPr>
                <p:cNvPicPr/>
                <p:nvPr/>
              </p:nvPicPr>
              <p:blipFill>
                <a:blip r:embed="rId66"/>
                <a:stretch>
                  <a:fillRect/>
                </a:stretch>
              </p:blipFill>
              <p:spPr>
                <a:xfrm>
                  <a:off x="9332480" y="2535187"/>
                  <a:ext cx="1033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716EBE16-77EF-42F1-9E28-16C63D06F071}"/>
                    </a:ext>
                  </a:extLst>
                </p14:cNvPr>
                <p14:cNvContentPartPr/>
                <p14:nvPr/>
              </p14:nvContentPartPr>
              <p14:xfrm>
                <a:off x="9508520" y="2385067"/>
                <a:ext cx="64440" cy="63000"/>
              </p14:xfrm>
            </p:contentPart>
          </mc:Choice>
          <mc:Fallback xmlns="">
            <p:pic>
              <p:nvPicPr>
                <p:cNvPr id="41" name="Freihand 40">
                  <a:extLst>
                    <a:ext uri="{FF2B5EF4-FFF2-40B4-BE49-F238E27FC236}">
                      <a16:creationId xmlns:a16="http://schemas.microsoft.com/office/drawing/2014/main" id="{716EBE16-77EF-42F1-9E28-16C63D06F071}"/>
                    </a:ext>
                  </a:extLst>
                </p:cNvPr>
                <p:cNvPicPr/>
                <p:nvPr/>
              </p:nvPicPr>
              <p:blipFill>
                <a:blip r:embed="rId68"/>
                <a:stretch>
                  <a:fillRect/>
                </a:stretch>
              </p:blipFill>
              <p:spPr>
                <a:xfrm>
                  <a:off x="9504200" y="2380747"/>
                  <a:ext cx="730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649D9D62-2DD0-4AF6-ADAC-BB464BA4610C}"/>
                    </a:ext>
                  </a:extLst>
                </p14:cNvPr>
                <p14:cNvContentPartPr/>
                <p14:nvPr/>
              </p14:nvContentPartPr>
              <p14:xfrm>
                <a:off x="9603200" y="2261947"/>
                <a:ext cx="29160" cy="48960"/>
              </p14:xfrm>
            </p:contentPart>
          </mc:Choice>
          <mc:Fallback xmlns="">
            <p:pic>
              <p:nvPicPr>
                <p:cNvPr id="42" name="Freihand 41">
                  <a:extLst>
                    <a:ext uri="{FF2B5EF4-FFF2-40B4-BE49-F238E27FC236}">
                      <a16:creationId xmlns:a16="http://schemas.microsoft.com/office/drawing/2014/main" id="{649D9D62-2DD0-4AF6-ADAC-BB464BA4610C}"/>
                    </a:ext>
                  </a:extLst>
                </p:cNvPr>
                <p:cNvPicPr/>
                <p:nvPr/>
              </p:nvPicPr>
              <p:blipFill>
                <a:blip r:embed="rId70"/>
                <a:stretch>
                  <a:fillRect/>
                </a:stretch>
              </p:blipFill>
              <p:spPr>
                <a:xfrm>
                  <a:off x="9598880" y="2257627"/>
                  <a:ext cx="378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7CDA3795-28BE-4345-BEFE-56DCA207E871}"/>
                    </a:ext>
                  </a:extLst>
                </p14:cNvPr>
                <p14:cNvContentPartPr/>
                <p14:nvPr/>
              </p14:nvContentPartPr>
              <p14:xfrm>
                <a:off x="9582680" y="2219107"/>
                <a:ext cx="84600" cy="137160"/>
              </p14:xfrm>
            </p:contentPart>
          </mc:Choice>
          <mc:Fallback xmlns="">
            <p:pic>
              <p:nvPicPr>
                <p:cNvPr id="43" name="Freihand 42">
                  <a:extLst>
                    <a:ext uri="{FF2B5EF4-FFF2-40B4-BE49-F238E27FC236}">
                      <a16:creationId xmlns:a16="http://schemas.microsoft.com/office/drawing/2014/main" id="{7CDA3795-28BE-4345-BEFE-56DCA207E871}"/>
                    </a:ext>
                  </a:extLst>
                </p:cNvPr>
                <p:cNvPicPr/>
                <p:nvPr/>
              </p:nvPicPr>
              <p:blipFill>
                <a:blip r:embed="rId72"/>
                <a:stretch>
                  <a:fillRect/>
                </a:stretch>
              </p:blipFill>
              <p:spPr>
                <a:xfrm>
                  <a:off x="9578360" y="2214787"/>
                  <a:ext cx="932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70FE669A-EC7E-4614-9BAA-898A96E084C5}"/>
                    </a:ext>
                  </a:extLst>
                </p14:cNvPr>
                <p14:cNvContentPartPr/>
                <p14:nvPr/>
              </p14:nvContentPartPr>
              <p14:xfrm>
                <a:off x="9566120" y="2193187"/>
                <a:ext cx="149760" cy="145800"/>
              </p14:xfrm>
            </p:contentPart>
          </mc:Choice>
          <mc:Fallback xmlns="">
            <p:pic>
              <p:nvPicPr>
                <p:cNvPr id="44" name="Freihand 43">
                  <a:extLst>
                    <a:ext uri="{FF2B5EF4-FFF2-40B4-BE49-F238E27FC236}">
                      <a16:creationId xmlns:a16="http://schemas.microsoft.com/office/drawing/2014/main" id="{70FE669A-EC7E-4614-9BAA-898A96E084C5}"/>
                    </a:ext>
                  </a:extLst>
                </p:cNvPr>
                <p:cNvPicPr/>
                <p:nvPr/>
              </p:nvPicPr>
              <p:blipFill>
                <a:blip r:embed="rId74"/>
                <a:stretch>
                  <a:fillRect/>
                </a:stretch>
              </p:blipFill>
              <p:spPr>
                <a:xfrm>
                  <a:off x="9561800" y="2188867"/>
                  <a:ext cx="1584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67091D00-FF48-441E-9D9A-F6395A860ECD}"/>
                    </a:ext>
                  </a:extLst>
                </p14:cNvPr>
                <p14:cNvContentPartPr/>
                <p14:nvPr/>
              </p14:nvContentPartPr>
              <p14:xfrm>
                <a:off x="9728480" y="2140987"/>
                <a:ext cx="72360" cy="109080"/>
              </p14:xfrm>
            </p:contentPart>
          </mc:Choice>
          <mc:Fallback xmlns="">
            <p:pic>
              <p:nvPicPr>
                <p:cNvPr id="45" name="Freihand 44">
                  <a:extLst>
                    <a:ext uri="{FF2B5EF4-FFF2-40B4-BE49-F238E27FC236}">
                      <a16:creationId xmlns:a16="http://schemas.microsoft.com/office/drawing/2014/main" id="{67091D00-FF48-441E-9D9A-F6395A860ECD}"/>
                    </a:ext>
                  </a:extLst>
                </p:cNvPr>
                <p:cNvPicPr/>
                <p:nvPr/>
              </p:nvPicPr>
              <p:blipFill>
                <a:blip r:embed="rId76"/>
                <a:stretch>
                  <a:fillRect/>
                </a:stretch>
              </p:blipFill>
              <p:spPr>
                <a:xfrm>
                  <a:off x="9724160" y="2136667"/>
                  <a:ext cx="810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37E81223-F79E-4CB7-AA87-7D5039BC0137}"/>
                    </a:ext>
                  </a:extLst>
                </p14:cNvPr>
                <p14:cNvContentPartPr/>
                <p14:nvPr/>
              </p14:nvContentPartPr>
              <p14:xfrm>
                <a:off x="9787880" y="2083387"/>
                <a:ext cx="48600" cy="125280"/>
              </p14:xfrm>
            </p:contentPart>
          </mc:Choice>
          <mc:Fallback xmlns="">
            <p:pic>
              <p:nvPicPr>
                <p:cNvPr id="46" name="Freihand 45">
                  <a:extLst>
                    <a:ext uri="{FF2B5EF4-FFF2-40B4-BE49-F238E27FC236}">
                      <a16:creationId xmlns:a16="http://schemas.microsoft.com/office/drawing/2014/main" id="{37E81223-F79E-4CB7-AA87-7D5039BC0137}"/>
                    </a:ext>
                  </a:extLst>
                </p:cNvPr>
                <p:cNvPicPr/>
                <p:nvPr/>
              </p:nvPicPr>
              <p:blipFill>
                <a:blip r:embed="rId78"/>
                <a:stretch>
                  <a:fillRect/>
                </a:stretch>
              </p:blipFill>
              <p:spPr>
                <a:xfrm>
                  <a:off x="9783560" y="2079067"/>
                  <a:ext cx="572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984AA521-DFF2-4ACA-BBDB-70EE3E008706}"/>
                    </a:ext>
                  </a:extLst>
                </p14:cNvPr>
                <p14:cNvContentPartPr/>
                <p14:nvPr/>
              </p14:nvContentPartPr>
              <p14:xfrm>
                <a:off x="9717680" y="2027227"/>
                <a:ext cx="142920" cy="101520"/>
              </p14:xfrm>
            </p:contentPart>
          </mc:Choice>
          <mc:Fallback xmlns="">
            <p:pic>
              <p:nvPicPr>
                <p:cNvPr id="47" name="Freihand 46">
                  <a:extLst>
                    <a:ext uri="{FF2B5EF4-FFF2-40B4-BE49-F238E27FC236}">
                      <a16:creationId xmlns:a16="http://schemas.microsoft.com/office/drawing/2014/main" id="{984AA521-DFF2-4ACA-BBDB-70EE3E008706}"/>
                    </a:ext>
                  </a:extLst>
                </p:cNvPr>
                <p:cNvPicPr/>
                <p:nvPr/>
              </p:nvPicPr>
              <p:blipFill>
                <a:blip r:embed="rId80"/>
                <a:stretch>
                  <a:fillRect/>
                </a:stretch>
              </p:blipFill>
              <p:spPr>
                <a:xfrm>
                  <a:off x="9713360" y="2022907"/>
                  <a:ext cx="1515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9EB1A232-6338-48D1-8C44-AAC6A4B843B7}"/>
                    </a:ext>
                  </a:extLst>
                </p14:cNvPr>
                <p14:cNvContentPartPr/>
                <p14:nvPr/>
              </p14:nvContentPartPr>
              <p14:xfrm>
                <a:off x="9927920" y="2064667"/>
                <a:ext cx="97200" cy="107640"/>
              </p14:xfrm>
            </p:contentPart>
          </mc:Choice>
          <mc:Fallback xmlns="">
            <p:pic>
              <p:nvPicPr>
                <p:cNvPr id="48" name="Freihand 47">
                  <a:extLst>
                    <a:ext uri="{FF2B5EF4-FFF2-40B4-BE49-F238E27FC236}">
                      <a16:creationId xmlns:a16="http://schemas.microsoft.com/office/drawing/2014/main" id="{9EB1A232-6338-48D1-8C44-AAC6A4B843B7}"/>
                    </a:ext>
                  </a:extLst>
                </p:cNvPr>
                <p:cNvPicPr/>
                <p:nvPr/>
              </p:nvPicPr>
              <p:blipFill>
                <a:blip r:embed="rId82"/>
                <a:stretch>
                  <a:fillRect/>
                </a:stretch>
              </p:blipFill>
              <p:spPr>
                <a:xfrm>
                  <a:off x="9923600" y="2060347"/>
                  <a:ext cx="1058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D6AC59F8-0443-4B9F-B09F-BA7DFB7C03DD}"/>
                    </a:ext>
                  </a:extLst>
                </p14:cNvPr>
                <p14:cNvContentPartPr/>
                <p14:nvPr/>
              </p14:nvContentPartPr>
              <p14:xfrm>
                <a:off x="10031240" y="1933267"/>
                <a:ext cx="199800" cy="163440"/>
              </p14:xfrm>
            </p:contentPart>
          </mc:Choice>
          <mc:Fallback xmlns="">
            <p:pic>
              <p:nvPicPr>
                <p:cNvPr id="49" name="Freihand 48">
                  <a:extLst>
                    <a:ext uri="{FF2B5EF4-FFF2-40B4-BE49-F238E27FC236}">
                      <a16:creationId xmlns:a16="http://schemas.microsoft.com/office/drawing/2014/main" id="{D6AC59F8-0443-4B9F-B09F-BA7DFB7C03DD}"/>
                    </a:ext>
                  </a:extLst>
                </p:cNvPr>
                <p:cNvPicPr/>
                <p:nvPr/>
              </p:nvPicPr>
              <p:blipFill>
                <a:blip r:embed="rId84"/>
                <a:stretch>
                  <a:fillRect/>
                </a:stretch>
              </p:blipFill>
              <p:spPr>
                <a:xfrm>
                  <a:off x="10026920" y="1928947"/>
                  <a:ext cx="2084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182D1A36-A831-4BAA-808A-F49B33C8D239}"/>
                    </a:ext>
                  </a:extLst>
                </p14:cNvPr>
                <p14:cNvContentPartPr/>
                <p14:nvPr/>
              </p14:nvContentPartPr>
              <p14:xfrm>
                <a:off x="8976440" y="1940107"/>
                <a:ext cx="1401480" cy="1001160"/>
              </p14:xfrm>
            </p:contentPart>
          </mc:Choice>
          <mc:Fallback xmlns="">
            <p:pic>
              <p:nvPicPr>
                <p:cNvPr id="51" name="Freihand 50">
                  <a:extLst>
                    <a:ext uri="{FF2B5EF4-FFF2-40B4-BE49-F238E27FC236}">
                      <a16:creationId xmlns:a16="http://schemas.microsoft.com/office/drawing/2014/main" id="{182D1A36-A831-4BAA-808A-F49B33C8D239}"/>
                    </a:ext>
                  </a:extLst>
                </p:cNvPr>
                <p:cNvPicPr/>
                <p:nvPr/>
              </p:nvPicPr>
              <p:blipFill>
                <a:blip r:embed="rId86"/>
                <a:stretch>
                  <a:fillRect/>
                </a:stretch>
              </p:blipFill>
              <p:spPr>
                <a:xfrm>
                  <a:off x="8972120" y="1935787"/>
                  <a:ext cx="1410120" cy="1009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5FC67CA6-9B79-4BEB-BED1-B5FA8E0B9ADC}"/>
                    </a:ext>
                  </a:extLst>
                </p14:cNvPr>
                <p14:cNvContentPartPr/>
                <p14:nvPr/>
              </p14:nvContentPartPr>
              <p14:xfrm>
                <a:off x="9134480" y="2999947"/>
                <a:ext cx="94680" cy="152280"/>
              </p14:xfrm>
            </p:contentPart>
          </mc:Choice>
          <mc:Fallback xmlns="">
            <p:pic>
              <p:nvPicPr>
                <p:cNvPr id="52" name="Freihand 51">
                  <a:extLst>
                    <a:ext uri="{FF2B5EF4-FFF2-40B4-BE49-F238E27FC236}">
                      <a16:creationId xmlns:a16="http://schemas.microsoft.com/office/drawing/2014/main" id="{5FC67CA6-9B79-4BEB-BED1-B5FA8E0B9ADC}"/>
                    </a:ext>
                  </a:extLst>
                </p:cNvPr>
                <p:cNvPicPr/>
                <p:nvPr/>
              </p:nvPicPr>
              <p:blipFill>
                <a:blip r:embed="rId88"/>
                <a:stretch>
                  <a:fillRect/>
                </a:stretch>
              </p:blipFill>
              <p:spPr>
                <a:xfrm>
                  <a:off x="9130160" y="2995627"/>
                  <a:ext cx="1033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52D6C8AF-1C07-4693-8EC6-FB9D0843CF97}"/>
                    </a:ext>
                  </a:extLst>
                </p14:cNvPr>
                <p14:cNvContentPartPr/>
                <p14:nvPr/>
              </p14:nvContentPartPr>
              <p14:xfrm>
                <a:off x="9172640" y="3075547"/>
                <a:ext cx="104400" cy="153720"/>
              </p14:xfrm>
            </p:contentPart>
          </mc:Choice>
          <mc:Fallback xmlns="">
            <p:pic>
              <p:nvPicPr>
                <p:cNvPr id="53" name="Freihand 52">
                  <a:extLst>
                    <a:ext uri="{FF2B5EF4-FFF2-40B4-BE49-F238E27FC236}">
                      <a16:creationId xmlns:a16="http://schemas.microsoft.com/office/drawing/2014/main" id="{52D6C8AF-1C07-4693-8EC6-FB9D0843CF97}"/>
                    </a:ext>
                  </a:extLst>
                </p:cNvPr>
                <p:cNvPicPr/>
                <p:nvPr/>
              </p:nvPicPr>
              <p:blipFill>
                <a:blip r:embed="rId90"/>
                <a:stretch>
                  <a:fillRect/>
                </a:stretch>
              </p:blipFill>
              <p:spPr>
                <a:xfrm>
                  <a:off x="9168320" y="3071227"/>
                  <a:ext cx="1130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DBA0B065-0BC2-4707-B996-3F75B712586B}"/>
                    </a:ext>
                  </a:extLst>
                </p14:cNvPr>
                <p14:cNvContentPartPr/>
                <p14:nvPr/>
              </p14:nvContentPartPr>
              <p14:xfrm>
                <a:off x="9044840" y="2916787"/>
                <a:ext cx="146160" cy="114120"/>
              </p14:xfrm>
            </p:contentPart>
          </mc:Choice>
          <mc:Fallback xmlns="">
            <p:pic>
              <p:nvPicPr>
                <p:cNvPr id="54" name="Freihand 53">
                  <a:extLst>
                    <a:ext uri="{FF2B5EF4-FFF2-40B4-BE49-F238E27FC236}">
                      <a16:creationId xmlns:a16="http://schemas.microsoft.com/office/drawing/2014/main" id="{DBA0B065-0BC2-4707-B996-3F75B712586B}"/>
                    </a:ext>
                  </a:extLst>
                </p:cNvPr>
                <p:cNvPicPr/>
                <p:nvPr/>
              </p:nvPicPr>
              <p:blipFill>
                <a:blip r:embed="rId92"/>
                <a:stretch>
                  <a:fillRect/>
                </a:stretch>
              </p:blipFill>
              <p:spPr>
                <a:xfrm>
                  <a:off x="9040520" y="2912467"/>
                  <a:ext cx="154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F9A0D25E-00B4-41B5-A774-3BF8B5115ABD}"/>
                    </a:ext>
                  </a:extLst>
                </p14:cNvPr>
                <p14:cNvContentPartPr/>
                <p14:nvPr/>
              </p14:nvContentPartPr>
              <p14:xfrm>
                <a:off x="9257600" y="2928307"/>
                <a:ext cx="114120" cy="108360"/>
              </p14:xfrm>
            </p:contentPart>
          </mc:Choice>
          <mc:Fallback xmlns="">
            <p:pic>
              <p:nvPicPr>
                <p:cNvPr id="55" name="Freihand 54">
                  <a:extLst>
                    <a:ext uri="{FF2B5EF4-FFF2-40B4-BE49-F238E27FC236}">
                      <a16:creationId xmlns:a16="http://schemas.microsoft.com/office/drawing/2014/main" id="{F9A0D25E-00B4-41B5-A774-3BF8B5115ABD}"/>
                    </a:ext>
                  </a:extLst>
                </p:cNvPr>
                <p:cNvPicPr/>
                <p:nvPr/>
              </p:nvPicPr>
              <p:blipFill>
                <a:blip r:embed="rId94"/>
                <a:stretch>
                  <a:fillRect/>
                </a:stretch>
              </p:blipFill>
              <p:spPr>
                <a:xfrm>
                  <a:off x="9253280" y="2923987"/>
                  <a:ext cx="1227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DD1CCC8B-F542-43A0-8E76-2A108F6E8F5C}"/>
                    </a:ext>
                  </a:extLst>
                </p14:cNvPr>
                <p14:cNvContentPartPr/>
                <p14:nvPr/>
              </p14:nvContentPartPr>
              <p14:xfrm>
                <a:off x="9381080" y="2783227"/>
                <a:ext cx="163440" cy="183240"/>
              </p14:xfrm>
            </p:contentPart>
          </mc:Choice>
          <mc:Fallback xmlns="">
            <p:pic>
              <p:nvPicPr>
                <p:cNvPr id="56" name="Freihand 55">
                  <a:extLst>
                    <a:ext uri="{FF2B5EF4-FFF2-40B4-BE49-F238E27FC236}">
                      <a16:creationId xmlns:a16="http://schemas.microsoft.com/office/drawing/2014/main" id="{DD1CCC8B-F542-43A0-8E76-2A108F6E8F5C}"/>
                    </a:ext>
                  </a:extLst>
                </p:cNvPr>
                <p:cNvPicPr/>
                <p:nvPr/>
              </p:nvPicPr>
              <p:blipFill>
                <a:blip r:embed="rId96"/>
                <a:stretch>
                  <a:fillRect/>
                </a:stretch>
              </p:blipFill>
              <p:spPr>
                <a:xfrm>
                  <a:off x="9376760" y="2778907"/>
                  <a:ext cx="1720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1910D56D-A98A-4AF4-8C8A-3DCB3C1F033E}"/>
                    </a:ext>
                  </a:extLst>
                </p14:cNvPr>
                <p14:cNvContentPartPr/>
                <p14:nvPr/>
              </p14:nvContentPartPr>
              <p14:xfrm>
                <a:off x="9539840" y="2756587"/>
                <a:ext cx="99000" cy="118800"/>
              </p14:xfrm>
            </p:contentPart>
          </mc:Choice>
          <mc:Fallback xmlns="">
            <p:pic>
              <p:nvPicPr>
                <p:cNvPr id="57" name="Freihand 56">
                  <a:extLst>
                    <a:ext uri="{FF2B5EF4-FFF2-40B4-BE49-F238E27FC236}">
                      <a16:creationId xmlns:a16="http://schemas.microsoft.com/office/drawing/2014/main" id="{1910D56D-A98A-4AF4-8C8A-3DCB3C1F033E}"/>
                    </a:ext>
                  </a:extLst>
                </p:cNvPr>
                <p:cNvPicPr/>
                <p:nvPr/>
              </p:nvPicPr>
              <p:blipFill>
                <a:blip r:embed="rId98"/>
                <a:stretch>
                  <a:fillRect/>
                </a:stretch>
              </p:blipFill>
              <p:spPr>
                <a:xfrm>
                  <a:off x="9535520" y="2752267"/>
                  <a:ext cx="1076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C0AF5312-58D4-4CBF-B8CE-7204DB192DAF}"/>
                    </a:ext>
                  </a:extLst>
                </p14:cNvPr>
                <p14:cNvContentPartPr/>
                <p14:nvPr/>
              </p14:nvContentPartPr>
              <p14:xfrm>
                <a:off x="9742520" y="2592427"/>
                <a:ext cx="93600" cy="89640"/>
              </p14:xfrm>
            </p:contentPart>
          </mc:Choice>
          <mc:Fallback xmlns="">
            <p:pic>
              <p:nvPicPr>
                <p:cNvPr id="58" name="Freihand 57">
                  <a:extLst>
                    <a:ext uri="{FF2B5EF4-FFF2-40B4-BE49-F238E27FC236}">
                      <a16:creationId xmlns:a16="http://schemas.microsoft.com/office/drawing/2014/main" id="{C0AF5312-58D4-4CBF-B8CE-7204DB192DAF}"/>
                    </a:ext>
                  </a:extLst>
                </p:cNvPr>
                <p:cNvPicPr/>
                <p:nvPr/>
              </p:nvPicPr>
              <p:blipFill>
                <a:blip r:embed="rId100"/>
                <a:stretch>
                  <a:fillRect/>
                </a:stretch>
              </p:blipFill>
              <p:spPr>
                <a:xfrm>
                  <a:off x="9738200" y="2588107"/>
                  <a:ext cx="1022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C5D467E9-3CED-4FA1-B1DD-BCA16F0D6584}"/>
                    </a:ext>
                  </a:extLst>
                </p14:cNvPr>
                <p14:cNvContentPartPr/>
                <p14:nvPr/>
              </p14:nvContentPartPr>
              <p14:xfrm>
                <a:off x="9898760" y="2545987"/>
                <a:ext cx="56520" cy="74520"/>
              </p14:xfrm>
            </p:contentPart>
          </mc:Choice>
          <mc:Fallback xmlns="">
            <p:pic>
              <p:nvPicPr>
                <p:cNvPr id="60" name="Freihand 59">
                  <a:extLst>
                    <a:ext uri="{FF2B5EF4-FFF2-40B4-BE49-F238E27FC236}">
                      <a16:creationId xmlns:a16="http://schemas.microsoft.com/office/drawing/2014/main" id="{C5D467E9-3CED-4FA1-B1DD-BCA16F0D6584}"/>
                    </a:ext>
                  </a:extLst>
                </p:cNvPr>
                <p:cNvPicPr/>
                <p:nvPr/>
              </p:nvPicPr>
              <p:blipFill>
                <a:blip r:embed="rId102"/>
                <a:stretch>
                  <a:fillRect/>
                </a:stretch>
              </p:blipFill>
              <p:spPr>
                <a:xfrm>
                  <a:off x="9894440" y="2541667"/>
                  <a:ext cx="651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6FD61818-59C8-46AA-96F1-3D927125061A}"/>
                    </a:ext>
                  </a:extLst>
                </p14:cNvPr>
                <p14:cNvContentPartPr/>
                <p14:nvPr/>
              </p14:nvContentPartPr>
              <p14:xfrm>
                <a:off x="9804440" y="2437627"/>
                <a:ext cx="167760" cy="210600"/>
              </p14:xfrm>
            </p:contentPart>
          </mc:Choice>
          <mc:Fallback xmlns="">
            <p:pic>
              <p:nvPicPr>
                <p:cNvPr id="61" name="Freihand 60">
                  <a:extLst>
                    <a:ext uri="{FF2B5EF4-FFF2-40B4-BE49-F238E27FC236}">
                      <a16:creationId xmlns:a16="http://schemas.microsoft.com/office/drawing/2014/main" id="{6FD61818-59C8-46AA-96F1-3D927125061A}"/>
                    </a:ext>
                  </a:extLst>
                </p:cNvPr>
                <p:cNvPicPr/>
                <p:nvPr/>
              </p:nvPicPr>
              <p:blipFill>
                <a:blip r:embed="rId104"/>
                <a:stretch>
                  <a:fillRect/>
                </a:stretch>
              </p:blipFill>
              <p:spPr>
                <a:xfrm>
                  <a:off x="9800120" y="2433307"/>
                  <a:ext cx="1764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29A444B3-B3B5-4D99-B60A-59F27DF60463}"/>
                    </a:ext>
                  </a:extLst>
                </p14:cNvPr>
                <p14:cNvContentPartPr/>
                <p14:nvPr/>
              </p14:nvContentPartPr>
              <p14:xfrm>
                <a:off x="9978320" y="2441587"/>
                <a:ext cx="45360" cy="92160"/>
              </p14:xfrm>
            </p:contentPart>
          </mc:Choice>
          <mc:Fallback xmlns="">
            <p:pic>
              <p:nvPicPr>
                <p:cNvPr id="62" name="Freihand 61">
                  <a:extLst>
                    <a:ext uri="{FF2B5EF4-FFF2-40B4-BE49-F238E27FC236}">
                      <a16:creationId xmlns:a16="http://schemas.microsoft.com/office/drawing/2014/main" id="{29A444B3-B3B5-4D99-B60A-59F27DF60463}"/>
                    </a:ext>
                  </a:extLst>
                </p:cNvPr>
                <p:cNvPicPr/>
                <p:nvPr/>
              </p:nvPicPr>
              <p:blipFill>
                <a:blip r:embed="rId106"/>
                <a:stretch>
                  <a:fillRect/>
                </a:stretch>
              </p:blipFill>
              <p:spPr>
                <a:xfrm>
                  <a:off x="9974000" y="2437267"/>
                  <a:ext cx="540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77A8F3BB-DDB5-4EF0-8326-12209B828AFD}"/>
                    </a:ext>
                  </a:extLst>
                </p14:cNvPr>
                <p14:cNvContentPartPr/>
                <p14:nvPr/>
              </p14:nvContentPartPr>
              <p14:xfrm>
                <a:off x="10029080" y="2369587"/>
                <a:ext cx="50040" cy="131040"/>
              </p14:xfrm>
            </p:contentPart>
          </mc:Choice>
          <mc:Fallback xmlns="">
            <p:pic>
              <p:nvPicPr>
                <p:cNvPr id="63" name="Freihand 62">
                  <a:extLst>
                    <a:ext uri="{FF2B5EF4-FFF2-40B4-BE49-F238E27FC236}">
                      <a16:creationId xmlns:a16="http://schemas.microsoft.com/office/drawing/2014/main" id="{77A8F3BB-DDB5-4EF0-8326-12209B828AFD}"/>
                    </a:ext>
                  </a:extLst>
                </p:cNvPr>
                <p:cNvPicPr/>
                <p:nvPr/>
              </p:nvPicPr>
              <p:blipFill>
                <a:blip r:embed="rId108"/>
                <a:stretch>
                  <a:fillRect/>
                </a:stretch>
              </p:blipFill>
              <p:spPr>
                <a:xfrm>
                  <a:off x="10024760" y="2365267"/>
                  <a:ext cx="586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4" name="Freihand 63">
                  <a:extLst>
                    <a:ext uri="{FF2B5EF4-FFF2-40B4-BE49-F238E27FC236}">
                      <a16:creationId xmlns:a16="http://schemas.microsoft.com/office/drawing/2014/main" id="{9107EFD2-4ABF-4B7A-996F-F19BE7E0178E}"/>
                    </a:ext>
                  </a:extLst>
                </p14:cNvPr>
                <p14:cNvContentPartPr/>
                <p14:nvPr/>
              </p14:nvContentPartPr>
              <p14:xfrm>
                <a:off x="9966080" y="2326027"/>
                <a:ext cx="103320" cy="98280"/>
              </p14:xfrm>
            </p:contentPart>
          </mc:Choice>
          <mc:Fallback xmlns="">
            <p:pic>
              <p:nvPicPr>
                <p:cNvPr id="64" name="Freihand 63">
                  <a:extLst>
                    <a:ext uri="{FF2B5EF4-FFF2-40B4-BE49-F238E27FC236}">
                      <a16:creationId xmlns:a16="http://schemas.microsoft.com/office/drawing/2014/main" id="{9107EFD2-4ABF-4B7A-996F-F19BE7E0178E}"/>
                    </a:ext>
                  </a:extLst>
                </p:cNvPr>
                <p:cNvPicPr/>
                <p:nvPr/>
              </p:nvPicPr>
              <p:blipFill>
                <a:blip r:embed="rId110"/>
                <a:stretch>
                  <a:fillRect/>
                </a:stretch>
              </p:blipFill>
              <p:spPr>
                <a:xfrm>
                  <a:off x="9961760" y="2321707"/>
                  <a:ext cx="1119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6" name="Freihand 65">
                  <a:extLst>
                    <a:ext uri="{FF2B5EF4-FFF2-40B4-BE49-F238E27FC236}">
                      <a16:creationId xmlns:a16="http://schemas.microsoft.com/office/drawing/2014/main" id="{98F4FAFE-11BE-43B5-8655-1CEC313562DC}"/>
                    </a:ext>
                  </a:extLst>
                </p14:cNvPr>
                <p14:cNvContentPartPr/>
                <p14:nvPr/>
              </p14:nvContentPartPr>
              <p14:xfrm>
                <a:off x="10142480" y="2377507"/>
                <a:ext cx="30600" cy="101520"/>
              </p14:xfrm>
            </p:contentPart>
          </mc:Choice>
          <mc:Fallback xmlns="">
            <p:pic>
              <p:nvPicPr>
                <p:cNvPr id="66" name="Freihand 65">
                  <a:extLst>
                    <a:ext uri="{FF2B5EF4-FFF2-40B4-BE49-F238E27FC236}">
                      <a16:creationId xmlns:a16="http://schemas.microsoft.com/office/drawing/2014/main" id="{98F4FAFE-11BE-43B5-8655-1CEC313562DC}"/>
                    </a:ext>
                  </a:extLst>
                </p:cNvPr>
                <p:cNvPicPr/>
                <p:nvPr/>
              </p:nvPicPr>
              <p:blipFill>
                <a:blip r:embed="rId112"/>
                <a:stretch>
                  <a:fillRect/>
                </a:stretch>
              </p:blipFill>
              <p:spPr>
                <a:xfrm>
                  <a:off x="10138160" y="2373187"/>
                  <a:ext cx="392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7" name="Freihand 66">
                  <a:extLst>
                    <a:ext uri="{FF2B5EF4-FFF2-40B4-BE49-F238E27FC236}">
                      <a16:creationId xmlns:a16="http://schemas.microsoft.com/office/drawing/2014/main" id="{35EDFE17-83C4-414D-872A-892BFC2CBB01}"/>
                    </a:ext>
                  </a:extLst>
                </p14:cNvPr>
                <p14:cNvContentPartPr/>
                <p14:nvPr/>
              </p14:nvContentPartPr>
              <p14:xfrm>
                <a:off x="10113320" y="2320987"/>
                <a:ext cx="130680" cy="109800"/>
              </p14:xfrm>
            </p:contentPart>
          </mc:Choice>
          <mc:Fallback xmlns="">
            <p:pic>
              <p:nvPicPr>
                <p:cNvPr id="67" name="Freihand 66">
                  <a:extLst>
                    <a:ext uri="{FF2B5EF4-FFF2-40B4-BE49-F238E27FC236}">
                      <a16:creationId xmlns:a16="http://schemas.microsoft.com/office/drawing/2014/main" id="{35EDFE17-83C4-414D-872A-892BFC2CBB01}"/>
                    </a:ext>
                  </a:extLst>
                </p:cNvPr>
                <p:cNvPicPr/>
                <p:nvPr/>
              </p:nvPicPr>
              <p:blipFill>
                <a:blip r:embed="rId114"/>
                <a:stretch>
                  <a:fillRect/>
                </a:stretch>
              </p:blipFill>
              <p:spPr>
                <a:xfrm>
                  <a:off x="10109000" y="2316667"/>
                  <a:ext cx="1393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9" name="Freihand 68">
                  <a:extLst>
                    <a:ext uri="{FF2B5EF4-FFF2-40B4-BE49-F238E27FC236}">
                      <a16:creationId xmlns:a16="http://schemas.microsoft.com/office/drawing/2014/main" id="{FF5E0141-AC15-43E5-99C8-7AA02D3F3320}"/>
                    </a:ext>
                  </a:extLst>
                </p14:cNvPr>
                <p14:cNvContentPartPr/>
                <p14:nvPr/>
              </p14:nvContentPartPr>
              <p14:xfrm>
                <a:off x="10235000" y="2243587"/>
                <a:ext cx="133560" cy="139320"/>
              </p14:xfrm>
            </p:contentPart>
          </mc:Choice>
          <mc:Fallback xmlns="">
            <p:pic>
              <p:nvPicPr>
                <p:cNvPr id="69" name="Freihand 68">
                  <a:extLst>
                    <a:ext uri="{FF2B5EF4-FFF2-40B4-BE49-F238E27FC236}">
                      <a16:creationId xmlns:a16="http://schemas.microsoft.com/office/drawing/2014/main" id="{FF5E0141-AC15-43E5-99C8-7AA02D3F3320}"/>
                    </a:ext>
                  </a:extLst>
                </p:cNvPr>
                <p:cNvPicPr/>
                <p:nvPr/>
              </p:nvPicPr>
              <p:blipFill>
                <a:blip r:embed="rId116"/>
                <a:stretch>
                  <a:fillRect/>
                </a:stretch>
              </p:blipFill>
              <p:spPr>
                <a:xfrm>
                  <a:off x="10230680" y="2239267"/>
                  <a:ext cx="1422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0" name="Freihand 69">
                  <a:extLst>
                    <a:ext uri="{FF2B5EF4-FFF2-40B4-BE49-F238E27FC236}">
                      <a16:creationId xmlns:a16="http://schemas.microsoft.com/office/drawing/2014/main" id="{FF62C37A-8589-4BD6-A0CF-F25D004AF073}"/>
                    </a:ext>
                  </a:extLst>
                </p14:cNvPr>
                <p14:cNvContentPartPr/>
                <p14:nvPr/>
              </p14:nvContentPartPr>
              <p14:xfrm>
                <a:off x="10347320" y="2135227"/>
                <a:ext cx="42840" cy="185400"/>
              </p14:xfrm>
            </p:contentPart>
          </mc:Choice>
          <mc:Fallback xmlns="">
            <p:pic>
              <p:nvPicPr>
                <p:cNvPr id="70" name="Freihand 69">
                  <a:extLst>
                    <a:ext uri="{FF2B5EF4-FFF2-40B4-BE49-F238E27FC236}">
                      <a16:creationId xmlns:a16="http://schemas.microsoft.com/office/drawing/2014/main" id="{FF62C37A-8589-4BD6-A0CF-F25D004AF073}"/>
                    </a:ext>
                  </a:extLst>
                </p:cNvPr>
                <p:cNvPicPr/>
                <p:nvPr/>
              </p:nvPicPr>
              <p:blipFill>
                <a:blip r:embed="rId118"/>
                <a:stretch>
                  <a:fillRect/>
                </a:stretch>
              </p:blipFill>
              <p:spPr>
                <a:xfrm>
                  <a:off x="10343000" y="2130907"/>
                  <a:ext cx="51480" cy="194040"/>
                </a:xfrm>
                <a:prstGeom prst="rect">
                  <a:avLst/>
                </a:prstGeom>
              </p:spPr>
            </p:pic>
          </mc:Fallback>
        </mc:AlternateContent>
      </p:grpSp>
      <p:grpSp>
        <p:nvGrpSpPr>
          <p:cNvPr id="76" name="Gruppieren 75">
            <a:extLst>
              <a:ext uri="{FF2B5EF4-FFF2-40B4-BE49-F238E27FC236}">
                <a16:creationId xmlns:a16="http://schemas.microsoft.com/office/drawing/2014/main" id="{C19349FC-97C1-4554-A95B-CBB338691A29}"/>
              </a:ext>
            </a:extLst>
          </p:cNvPr>
          <p:cNvGrpSpPr/>
          <p:nvPr/>
        </p:nvGrpSpPr>
        <p:grpSpPr>
          <a:xfrm>
            <a:off x="10497440" y="1567507"/>
            <a:ext cx="496080" cy="407520"/>
            <a:chOff x="10497440" y="1567507"/>
            <a:chExt cx="496080" cy="407520"/>
          </a:xfrm>
        </p:grpSpPr>
        <mc:AlternateContent xmlns:mc="http://schemas.openxmlformats.org/markup-compatibility/2006" xmlns:p14="http://schemas.microsoft.com/office/powerpoint/2010/main">
          <mc:Choice Requires="p14">
            <p:contentPart p14:bwMode="auto" r:id="rId119">
              <p14:nvContentPartPr>
                <p14:cNvPr id="72" name="Freihand 71">
                  <a:extLst>
                    <a:ext uri="{FF2B5EF4-FFF2-40B4-BE49-F238E27FC236}">
                      <a16:creationId xmlns:a16="http://schemas.microsoft.com/office/drawing/2014/main" id="{E967E937-7B18-4D5F-B70D-6058B0D7B256}"/>
                    </a:ext>
                  </a:extLst>
                </p14:cNvPr>
                <p14:cNvContentPartPr/>
                <p14:nvPr/>
              </p14:nvContentPartPr>
              <p14:xfrm>
                <a:off x="10497440" y="1894387"/>
                <a:ext cx="11520" cy="32760"/>
              </p14:xfrm>
            </p:contentPart>
          </mc:Choice>
          <mc:Fallback xmlns="">
            <p:pic>
              <p:nvPicPr>
                <p:cNvPr id="72" name="Freihand 71">
                  <a:extLst>
                    <a:ext uri="{FF2B5EF4-FFF2-40B4-BE49-F238E27FC236}">
                      <a16:creationId xmlns:a16="http://schemas.microsoft.com/office/drawing/2014/main" id="{E967E937-7B18-4D5F-B70D-6058B0D7B256}"/>
                    </a:ext>
                  </a:extLst>
                </p:cNvPr>
                <p:cNvPicPr/>
                <p:nvPr/>
              </p:nvPicPr>
              <p:blipFill>
                <a:blip r:embed="rId120"/>
                <a:stretch>
                  <a:fillRect/>
                </a:stretch>
              </p:blipFill>
              <p:spPr>
                <a:xfrm>
                  <a:off x="10493120" y="1890067"/>
                  <a:ext cx="201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3" name="Freihand 72">
                  <a:extLst>
                    <a:ext uri="{FF2B5EF4-FFF2-40B4-BE49-F238E27FC236}">
                      <a16:creationId xmlns:a16="http://schemas.microsoft.com/office/drawing/2014/main" id="{12632CF7-265F-49F1-8073-9F63F1B11E49}"/>
                    </a:ext>
                  </a:extLst>
                </p14:cNvPr>
                <p14:cNvContentPartPr/>
                <p14:nvPr/>
              </p14:nvContentPartPr>
              <p14:xfrm>
                <a:off x="10633160" y="1708987"/>
                <a:ext cx="111600" cy="266040"/>
              </p14:xfrm>
            </p:contentPart>
          </mc:Choice>
          <mc:Fallback xmlns="">
            <p:pic>
              <p:nvPicPr>
                <p:cNvPr id="73" name="Freihand 72">
                  <a:extLst>
                    <a:ext uri="{FF2B5EF4-FFF2-40B4-BE49-F238E27FC236}">
                      <a16:creationId xmlns:a16="http://schemas.microsoft.com/office/drawing/2014/main" id="{12632CF7-265F-49F1-8073-9F63F1B11E49}"/>
                    </a:ext>
                  </a:extLst>
                </p:cNvPr>
                <p:cNvPicPr/>
                <p:nvPr/>
              </p:nvPicPr>
              <p:blipFill>
                <a:blip r:embed="rId122"/>
                <a:stretch>
                  <a:fillRect/>
                </a:stretch>
              </p:blipFill>
              <p:spPr>
                <a:xfrm>
                  <a:off x="10628840" y="1704667"/>
                  <a:ext cx="12024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4" name="Freihand 73">
                  <a:extLst>
                    <a:ext uri="{FF2B5EF4-FFF2-40B4-BE49-F238E27FC236}">
                      <a16:creationId xmlns:a16="http://schemas.microsoft.com/office/drawing/2014/main" id="{F73B31A1-3C8B-42F4-933E-567B4CE62579}"/>
                    </a:ext>
                  </a:extLst>
                </p14:cNvPr>
                <p14:cNvContentPartPr/>
                <p14:nvPr/>
              </p14:nvContentPartPr>
              <p14:xfrm>
                <a:off x="10742960" y="1647067"/>
                <a:ext cx="75240" cy="177120"/>
              </p14:xfrm>
            </p:contentPart>
          </mc:Choice>
          <mc:Fallback xmlns="">
            <p:pic>
              <p:nvPicPr>
                <p:cNvPr id="74" name="Freihand 73">
                  <a:extLst>
                    <a:ext uri="{FF2B5EF4-FFF2-40B4-BE49-F238E27FC236}">
                      <a16:creationId xmlns:a16="http://schemas.microsoft.com/office/drawing/2014/main" id="{F73B31A1-3C8B-42F4-933E-567B4CE62579}"/>
                    </a:ext>
                  </a:extLst>
                </p:cNvPr>
                <p:cNvPicPr/>
                <p:nvPr/>
              </p:nvPicPr>
              <p:blipFill>
                <a:blip r:embed="rId124"/>
                <a:stretch>
                  <a:fillRect/>
                </a:stretch>
              </p:blipFill>
              <p:spPr>
                <a:xfrm>
                  <a:off x="10738640" y="1642747"/>
                  <a:ext cx="838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5" name="Freihand 74">
                  <a:extLst>
                    <a:ext uri="{FF2B5EF4-FFF2-40B4-BE49-F238E27FC236}">
                      <a16:creationId xmlns:a16="http://schemas.microsoft.com/office/drawing/2014/main" id="{2D420F35-43E4-4320-AF46-4EF6554935E5}"/>
                    </a:ext>
                  </a:extLst>
                </p14:cNvPr>
                <p14:cNvContentPartPr/>
                <p14:nvPr/>
              </p14:nvContentPartPr>
              <p14:xfrm>
                <a:off x="10805600" y="1567507"/>
                <a:ext cx="187920" cy="180360"/>
              </p14:xfrm>
            </p:contentPart>
          </mc:Choice>
          <mc:Fallback xmlns="">
            <p:pic>
              <p:nvPicPr>
                <p:cNvPr id="75" name="Freihand 74">
                  <a:extLst>
                    <a:ext uri="{FF2B5EF4-FFF2-40B4-BE49-F238E27FC236}">
                      <a16:creationId xmlns:a16="http://schemas.microsoft.com/office/drawing/2014/main" id="{2D420F35-43E4-4320-AF46-4EF6554935E5}"/>
                    </a:ext>
                  </a:extLst>
                </p:cNvPr>
                <p:cNvPicPr/>
                <p:nvPr/>
              </p:nvPicPr>
              <p:blipFill>
                <a:blip r:embed="rId126"/>
                <a:stretch>
                  <a:fillRect/>
                </a:stretch>
              </p:blipFill>
              <p:spPr>
                <a:xfrm>
                  <a:off x="10801280" y="1563187"/>
                  <a:ext cx="196560" cy="189000"/>
                </a:xfrm>
                <a:prstGeom prst="rect">
                  <a:avLst/>
                </a:prstGeom>
              </p:spPr>
            </p:pic>
          </mc:Fallback>
        </mc:AlternateContent>
      </p:grpSp>
    </p:spTree>
    <p:extLst>
      <p:ext uri="{BB962C8B-B14F-4D97-AF65-F5344CB8AC3E}">
        <p14:creationId xmlns:p14="http://schemas.microsoft.com/office/powerpoint/2010/main" val="59312514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B113B6E7-C7A4-437C-970C-CF987A22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97" y="0"/>
            <a:ext cx="4389027" cy="2548467"/>
          </a:xfrm>
          <a:prstGeom prst="rect">
            <a:avLst/>
          </a:prstGeom>
        </p:spPr>
      </p:pic>
      <p:grpSp>
        <p:nvGrpSpPr>
          <p:cNvPr id="25" name="Gruppieren 24">
            <a:extLst>
              <a:ext uri="{FF2B5EF4-FFF2-40B4-BE49-F238E27FC236}">
                <a16:creationId xmlns:a16="http://schemas.microsoft.com/office/drawing/2014/main" id="{E4DD0A97-E0F5-4357-ABE6-E0D25FDEB4D7}"/>
              </a:ext>
            </a:extLst>
          </p:cNvPr>
          <p:cNvGrpSpPr/>
          <p:nvPr/>
        </p:nvGrpSpPr>
        <p:grpSpPr>
          <a:xfrm>
            <a:off x="4500920" y="151267"/>
            <a:ext cx="241200" cy="115920"/>
            <a:chOff x="4500920" y="151267"/>
            <a:chExt cx="241200" cy="115920"/>
          </a:xfrm>
        </p:grpSpPr>
        <mc:AlternateContent xmlns:mc="http://schemas.openxmlformats.org/markup-compatibility/2006">
          <mc:Choice xmlns:p14="http://schemas.microsoft.com/office/powerpoint/2010/main" Requires="p14">
            <p:contentPart p14:bwMode="auto" r:id="rId4">
              <p14:nvContentPartPr>
                <p14:cNvPr id="4" name="Freihand 3">
                  <a:extLst>
                    <a:ext uri="{FF2B5EF4-FFF2-40B4-BE49-F238E27FC236}">
                      <a16:creationId xmlns:a16="http://schemas.microsoft.com/office/drawing/2014/main" id="{0370C794-F286-4A02-BD4F-C248E6181E0C}"/>
                    </a:ext>
                  </a:extLst>
                </p14:cNvPr>
                <p14:cNvContentPartPr/>
                <p14:nvPr/>
              </p14:nvContentPartPr>
              <p14:xfrm>
                <a:off x="4500920" y="209227"/>
                <a:ext cx="158040" cy="3960"/>
              </p14:xfrm>
            </p:contentPart>
          </mc:Choice>
          <mc:Fallback>
            <p:pic>
              <p:nvPicPr>
                <p:cNvPr id="4" name="Freihand 3">
                  <a:extLst>
                    <a:ext uri="{FF2B5EF4-FFF2-40B4-BE49-F238E27FC236}">
                      <a16:creationId xmlns:a16="http://schemas.microsoft.com/office/drawing/2014/main" id="{0370C794-F286-4A02-BD4F-C248E6181E0C}"/>
                    </a:ext>
                  </a:extLst>
                </p:cNvPr>
                <p:cNvPicPr/>
                <p:nvPr/>
              </p:nvPicPr>
              <p:blipFill>
                <a:blip r:embed="rId5"/>
                <a:stretch>
                  <a:fillRect/>
                </a:stretch>
              </p:blipFill>
              <p:spPr>
                <a:xfrm>
                  <a:off x="4496600" y="204907"/>
                  <a:ext cx="1666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744B4FF8-58D9-4D42-8E3E-F2DC999A5144}"/>
                    </a:ext>
                  </a:extLst>
                </p14:cNvPr>
                <p14:cNvContentPartPr/>
                <p14:nvPr/>
              </p14:nvContentPartPr>
              <p14:xfrm>
                <a:off x="4661480" y="151267"/>
                <a:ext cx="80640" cy="115920"/>
              </p14:xfrm>
            </p:contentPart>
          </mc:Choice>
          <mc:Fallback>
            <p:pic>
              <p:nvPicPr>
                <p:cNvPr id="5" name="Freihand 4">
                  <a:extLst>
                    <a:ext uri="{FF2B5EF4-FFF2-40B4-BE49-F238E27FC236}">
                      <a16:creationId xmlns:a16="http://schemas.microsoft.com/office/drawing/2014/main" id="{744B4FF8-58D9-4D42-8E3E-F2DC999A5144}"/>
                    </a:ext>
                  </a:extLst>
                </p:cNvPr>
                <p:cNvPicPr/>
                <p:nvPr/>
              </p:nvPicPr>
              <p:blipFill>
                <a:blip r:embed="rId7"/>
                <a:stretch>
                  <a:fillRect/>
                </a:stretch>
              </p:blipFill>
              <p:spPr>
                <a:xfrm>
                  <a:off x="4657160" y="146947"/>
                  <a:ext cx="89280" cy="124560"/>
                </a:xfrm>
                <a:prstGeom prst="rect">
                  <a:avLst/>
                </a:prstGeom>
              </p:spPr>
            </p:pic>
          </mc:Fallback>
        </mc:AlternateContent>
      </p:grpSp>
      <p:grpSp>
        <p:nvGrpSpPr>
          <p:cNvPr id="24" name="Gruppieren 23">
            <a:extLst>
              <a:ext uri="{FF2B5EF4-FFF2-40B4-BE49-F238E27FC236}">
                <a16:creationId xmlns:a16="http://schemas.microsoft.com/office/drawing/2014/main" id="{B66F5E2A-1574-4172-BD26-222E0ADB4A82}"/>
              </a:ext>
            </a:extLst>
          </p:cNvPr>
          <p:cNvGrpSpPr/>
          <p:nvPr/>
        </p:nvGrpSpPr>
        <p:grpSpPr>
          <a:xfrm>
            <a:off x="4914560" y="74227"/>
            <a:ext cx="1970280" cy="160560"/>
            <a:chOff x="4914560" y="74227"/>
            <a:chExt cx="1970280" cy="160560"/>
          </a:xfrm>
        </p:grpSpPr>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667B6D54-851D-455F-955E-FF7C5FE911BC}"/>
                    </a:ext>
                  </a:extLst>
                </p14:cNvPr>
                <p14:cNvContentPartPr/>
                <p14:nvPr/>
              </p14:nvContentPartPr>
              <p14:xfrm>
                <a:off x="4914560" y="74227"/>
                <a:ext cx="113040" cy="142560"/>
              </p14:xfrm>
            </p:contentPart>
          </mc:Choice>
          <mc:Fallback>
            <p:pic>
              <p:nvPicPr>
                <p:cNvPr id="6" name="Freihand 5">
                  <a:extLst>
                    <a:ext uri="{FF2B5EF4-FFF2-40B4-BE49-F238E27FC236}">
                      <a16:creationId xmlns:a16="http://schemas.microsoft.com/office/drawing/2014/main" id="{667B6D54-851D-455F-955E-FF7C5FE911BC}"/>
                    </a:ext>
                  </a:extLst>
                </p:cNvPr>
                <p:cNvPicPr/>
                <p:nvPr/>
              </p:nvPicPr>
              <p:blipFill>
                <a:blip r:embed="rId9"/>
                <a:stretch>
                  <a:fillRect/>
                </a:stretch>
              </p:blipFill>
              <p:spPr>
                <a:xfrm>
                  <a:off x="4910240" y="69907"/>
                  <a:ext cx="1216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F5BCE49C-10EC-4E84-9E85-E8E7EA23D5D1}"/>
                    </a:ext>
                  </a:extLst>
                </p14:cNvPr>
                <p14:cNvContentPartPr/>
                <p14:nvPr/>
              </p14:nvContentPartPr>
              <p14:xfrm>
                <a:off x="4998440" y="173587"/>
                <a:ext cx="62640" cy="46440"/>
              </p14:xfrm>
            </p:contentPart>
          </mc:Choice>
          <mc:Fallback>
            <p:pic>
              <p:nvPicPr>
                <p:cNvPr id="7" name="Freihand 6">
                  <a:extLst>
                    <a:ext uri="{FF2B5EF4-FFF2-40B4-BE49-F238E27FC236}">
                      <a16:creationId xmlns:a16="http://schemas.microsoft.com/office/drawing/2014/main" id="{F5BCE49C-10EC-4E84-9E85-E8E7EA23D5D1}"/>
                    </a:ext>
                  </a:extLst>
                </p:cNvPr>
                <p:cNvPicPr/>
                <p:nvPr/>
              </p:nvPicPr>
              <p:blipFill>
                <a:blip r:embed="rId11"/>
                <a:stretch>
                  <a:fillRect/>
                </a:stretch>
              </p:blipFill>
              <p:spPr>
                <a:xfrm>
                  <a:off x="4994120" y="169267"/>
                  <a:ext cx="712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C7FF3FBC-C55C-4E7D-A0F3-B83E96BAD49C}"/>
                    </a:ext>
                  </a:extLst>
                </p14:cNvPr>
                <p14:cNvContentPartPr/>
                <p14:nvPr/>
              </p14:nvContentPartPr>
              <p14:xfrm>
                <a:off x="5115800" y="163147"/>
                <a:ext cx="194040" cy="48240"/>
              </p14:xfrm>
            </p:contentPart>
          </mc:Choice>
          <mc:Fallback>
            <p:pic>
              <p:nvPicPr>
                <p:cNvPr id="9" name="Freihand 8">
                  <a:extLst>
                    <a:ext uri="{FF2B5EF4-FFF2-40B4-BE49-F238E27FC236}">
                      <a16:creationId xmlns:a16="http://schemas.microsoft.com/office/drawing/2014/main" id="{C7FF3FBC-C55C-4E7D-A0F3-B83E96BAD49C}"/>
                    </a:ext>
                  </a:extLst>
                </p:cNvPr>
                <p:cNvPicPr/>
                <p:nvPr/>
              </p:nvPicPr>
              <p:blipFill>
                <a:blip r:embed="rId13"/>
                <a:stretch>
                  <a:fillRect/>
                </a:stretch>
              </p:blipFill>
              <p:spPr>
                <a:xfrm>
                  <a:off x="5111480" y="158827"/>
                  <a:ext cx="2026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A6594F0E-1E25-48D4-81CF-0F2121FF5923}"/>
                    </a:ext>
                  </a:extLst>
                </p14:cNvPr>
                <p14:cNvContentPartPr/>
                <p14:nvPr/>
              </p14:nvContentPartPr>
              <p14:xfrm>
                <a:off x="5348720" y="157387"/>
                <a:ext cx="62640" cy="73080"/>
              </p14:xfrm>
            </p:contentPart>
          </mc:Choice>
          <mc:Fallback>
            <p:pic>
              <p:nvPicPr>
                <p:cNvPr id="10" name="Freihand 9">
                  <a:extLst>
                    <a:ext uri="{FF2B5EF4-FFF2-40B4-BE49-F238E27FC236}">
                      <a16:creationId xmlns:a16="http://schemas.microsoft.com/office/drawing/2014/main" id="{A6594F0E-1E25-48D4-81CF-0F2121FF5923}"/>
                    </a:ext>
                  </a:extLst>
                </p:cNvPr>
                <p:cNvPicPr/>
                <p:nvPr/>
              </p:nvPicPr>
              <p:blipFill>
                <a:blip r:embed="rId15"/>
                <a:stretch>
                  <a:fillRect/>
                </a:stretch>
              </p:blipFill>
              <p:spPr>
                <a:xfrm>
                  <a:off x="5344400" y="153067"/>
                  <a:ext cx="712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AD854F8F-8A33-43B2-B9F4-14328AA29DFC}"/>
                    </a:ext>
                  </a:extLst>
                </p14:cNvPr>
                <p14:cNvContentPartPr/>
                <p14:nvPr/>
              </p14:nvContentPartPr>
              <p14:xfrm>
                <a:off x="5458520" y="161347"/>
                <a:ext cx="300600" cy="54360"/>
              </p14:xfrm>
            </p:contentPart>
          </mc:Choice>
          <mc:Fallback>
            <p:pic>
              <p:nvPicPr>
                <p:cNvPr id="11" name="Freihand 10">
                  <a:extLst>
                    <a:ext uri="{FF2B5EF4-FFF2-40B4-BE49-F238E27FC236}">
                      <a16:creationId xmlns:a16="http://schemas.microsoft.com/office/drawing/2014/main" id="{AD854F8F-8A33-43B2-B9F4-14328AA29DFC}"/>
                    </a:ext>
                  </a:extLst>
                </p:cNvPr>
                <p:cNvPicPr/>
                <p:nvPr/>
              </p:nvPicPr>
              <p:blipFill>
                <a:blip r:embed="rId17"/>
                <a:stretch>
                  <a:fillRect/>
                </a:stretch>
              </p:blipFill>
              <p:spPr>
                <a:xfrm>
                  <a:off x="5454200" y="157027"/>
                  <a:ext cx="3092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0E58C7F3-5405-42D8-82EB-B288DDC2DEF0}"/>
                    </a:ext>
                  </a:extLst>
                </p14:cNvPr>
                <p14:cNvContentPartPr/>
                <p14:nvPr/>
              </p14:nvContentPartPr>
              <p14:xfrm>
                <a:off x="5863880" y="194827"/>
                <a:ext cx="111960" cy="5400"/>
              </p14:xfrm>
            </p:contentPart>
          </mc:Choice>
          <mc:Fallback>
            <p:pic>
              <p:nvPicPr>
                <p:cNvPr id="12" name="Freihand 11">
                  <a:extLst>
                    <a:ext uri="{FF2B5EF4-FFF2-40B4-BE49-F238E27FC236}">
                      <a16:creationId xmlns:a16="http://schemas.microsoft.com/office/drawing/2014/main" id="{0E58C7F3-5405-42D8-82EB-B288DDC2DEF0}"/>
                    </a:ext>
                  </a:extLst>
                </p:cNvPr>
                <p:cNvPicPr/>
                <p:nvPr/>
              </p:nvPicPr>
              <p:blipFill>
                <a:blip r:embed="rId19"/>
                <a:stretch>
                  <a:fillRect/>
                </a:stretch>
              </p:blipFill>
              <p:spPr>
                <a:xfrm>
                  <a:off x="5859560" y="190507"/>
                  <a:ext cx="1206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20588430-56F0-4F66-BFE8-C6643A78FAFD}"/>
                    </a:ext>
                  </a:extLst>
                </p14:cNvPr>
                <p14:cNvContentPartPr/>
                <p14:nvPr/>
              </p14:nvContentPartPr>
              <p14:xfrm>
                <a:off x="6113360" y="122467"/>
                <a:ext cx="15120" cy="112320"/>
              </p14:xfrm>
            </p:contentPart>
          </mc:Choice>
          <mc:Fallback>
            <p:pic>
              <p:nvPicPr>
                <p:cNvPr id="13" name="Freihand 12">
                  <a:extLst>
                    <a:ext uri="{FF2B5EF4-FFF2-40B4-BE49-F238E27FC236}">
                      <a16:creationId xmlns:a16="http://schemas.microsoft.com/office/drawing/2014/main" id="{20588430-56F0-4F66-BFE8-C6643A78FAFD}"/>
                    </a:ext>
                  </a:extLst>
                </p:cNvPr>
                <p:cNvPicPr/>
                <p:nvPr/>
              </p:nvPicPr>
              <p:blipFill>
                <a:blip r:embed="rId21"/>
                <a:stretch>
                  <a:fillRect/>
                </a:stretch>
              </p:blipFill>
              <p:spPr>
                <a:xfrm>
                  <a:off x="6109040" y="118147"/>
                  <a:ext cx="237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8BE0752B-A349-495C-8640-DCE85CFB37ED}"/>
                    </a:ext>
                  </a:extLst>
                </p14:cNvPr>
                <p14:cNvContentPartPr/>
                <p14:nvPr/>
              </p14:nvContentPartPr>
              <p14:xfrm>
                <a:off x="6042440" y="107347"/>
                <a:ext cx="151200" cy="69480"/>
              </p14:xfrm>
            </p:contentPart>
          </mc:Choice>
          <mc:Fallback>
            <p:pic>
              <p:nvPicPr>
                <p:cNvPr id="14" name="Freihand 13">
                  <a:extLst>
                    <a:ext uri="{FF2B5EF4-FFF2-40B4-BE49-F238E27FC236}">
                      <a16:creationId xmlns:a16="http://schemas.microsoft.com/office/drawing/2014/main" id="{8BE0752B-A349-495C-8640-DCE85CFB37ED}"/>
                    </a:ext>
                  </a:extLst>
                </p:cNvPr>
                <p:cNvPicPr/>
                <p:nvPr/>
              </p:nvPicPr>
              <p:blipFill>
                <a:blip r:embed="rId23"/>
                <a:stretch>
                  <a:fillRect/>
                </a:stretch>
              </p:blipFill>
              <p:spPr>
                <a:xfrm>
                  <a:off x="6038120" y="103027"/>
                  <a:ext cx="1598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08F83288-8092-4EAE-AEF2-388A56E5E848}"/>
                    </a:ext>
                  </a:extLst>
                </p14:cNvPr>
                <p14:cNvContentPartPr/>
                <p14:nvPr/>
              </p14:nvContentPartPr>
              <p14:xfrm>
                <a:off x="6232520" y="157027"/>
                <a:ext cx="194040" cy="63360"/>
              </p14:xfrm>
            </p:contentPart>
          </mc:Choice>
          <mc:Fallback>
            <p:pic>
              <p:nvPicPr>
                <p:cNvPr id="15" name="Freihand 14">
                  <a:extLst>
                    <a:ext uri="{FF2B5EF4-FFF2-40B4-BE49-F238E27FC236}">
                      <a16:creationId xmlns:a16="http://schemas.microsoft.com/office/drawing/2014/main" id="{08F83288-8092-4EAE-AEF2-388A56E5E848}"/>
                    </a:ext>
                  </a:extLst>
                </p:cNvPr>
                <p:cNvPicPr/>
                <p:nvPr/>
              </p:nvPicPr>
              <p:blipFill>
                <a:blip r:embed="rId25"/>
                <a:stretch>
                  <a:fillRect/>
                </a:stretch>
              </p:blipFill>
              <p:spPr>
                <a:xfrm>
                  <a:off x="6228200" y="152707"/>
                  <a:ext cx="2026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04A8F750-7379-42C1-9177-9C2A71A61D7C}"/>
                    </a:ext>
                  </a:extLst>
                </p14:cNvPr>
                <p14:cNvContentPartPr/>
                <p14:nvPr/>
              </p14:nvContentPartPr>
              <p14:xfrm>
                <a:off x="6420440" y="112387"/>
                <a:ext cx="21600" cy="2160"/>
              </p14:xfrm>
            </p:contentPart>
          </mc:Choice>
          <mc:Fallback>
            <p:pic>
              <p:nvPicPr>
                <p:cNvPr id="16" name="Freihand 15">
                  <a:extLst>
                    <a:ext uri="{FF2B5EF4-FFF2-40B4-BE49-F238E27FC236}">
                      <a16:creationId xmlns:a16="http://schemas.microsoft.com/office/drawing/2014/main" id="{04A8F750-7379-42C1-9177-9C2A71A61D7C}"/>
                    </a:ext>
                  </a:extLst>
                </p:cNvPr>
                <p:cNvPicPr/>
                <p:nvPr/>
              </p:nvPicPr>
              <p:blipFill>
                <a:blip r:embed="rId27"/>
                <a:stretch>
                  <a:fillRect/>
                </a:stretch>
              </p:blipFill>
              <p:spPr>
                <a:xfrm>
                  <a:off x="6416120" y="108067"/>
                  <a:ext cx="302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58B94397-355D-4C32-BAA7-921FB20830DF}"/>
                    </a:ext>
                  </a:extLst>
                </p14:cNvPr>
                <p14:cNvContentPartPr/>
                <p14:nvPr/>
              </p14:nvContentPartPr>
              <p14:xfrm>
                <a:off x="6487400" y="154507"/>
                <a:ext cx="127800" cy="77040"/>
              </p14:xfrm>
            </p:contentPart>
          </mc:Choice>
          <mc:Fallback>
            <p:pic>
              <p:nvPicPr>
                <p:cNvPr id="17" name="Freihand 16">
                  <a:extLst>
                    <a:ext uri="{FF2B5EF4-FFF2-40B4-BE49-F238E27FC236}">
                      <a16:creationId xmlns:a16="http://schemas.microsoft.com/office/drawing/2014/main" id="{58B94397-355D-4C32-BAA7-921FB20830DF}"/>
                    </a:ext>
                  </a:extLst>
                </p:cNvPr>
                <p:cNvPicPr/>
                <p:nvPr/>
              </p:nvPicPr>
              <p:blipFill>
                <a:blip r:embed="rId29"/>
                <a:stretch>
                  <a:fillRect/>
                </a:stretch>
              </p:blipFill>
              <p:spPr>
                <a:xfrm>
                  <a:off x="6483080" y="150187"/>
                  <a:ext cx="1364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EF588FE6-6652-430C-8D9C-89507C189EEC}"/>
                    </a:ext>
                  </a:extLst>
                </p14:cNvPr>
                <p14:cNvContentPartPr/>
                <p14:nvPr/>
              </p14:nvContentPartPr>
              <p14:xfrm>
                <a:off x="6509360" y="177187"/>
                <a:ext cx="98640" cy="15120"/>
              </p14:xfrm>
            </p:contentPart>
          </mc:Choice>
          <mc:Fallback>
            <p:pic>
              <p:nvPicPr>
                <p:cNvPr id="18" name="Freihand 17">
                  <a:extLst>
                    <a:ext uri="{FF2B5EF4-FFF2-40B4-BE49-F238E27FC236}">
                      <a16:creationId xmlns:a16="http://schemas.microsoft.com/office/drawing/2014/main" id="{EF588FE6-6652-430C-8D9C-89507C189EEC}"/>
                    </a:ext>
                  </a:extLst>
                </p:cNvPr>
                <p:cNvPicPr/>
                <p:nvPr/>
              </p:nvPicPr>
              <p:blipFill>
                <a:blip r:embed="rId31"/>
                <a:stretch>
                  <a:fillRect/>
                </a:stretch>
              </p:blipFill>
              <p:spPr>
                <a:xfrm>
                  <a:off x="6505040" y="172867"/>
                  <a:ext cx="1072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4A3D1680-DD3A-4B06-9220-CA42FF3B73F2}"/>
                    </a:ext>
                  </a:extLst>
                </p14:cNvPr>
                <p14:cNvContentPartPr/>
                <p14:nvPr/>
              </p14:nvContentPartPr>
              <p14:xfrm>
                <a:off x="6614480" y="92947"/>
                <a:ext cx="270360" cy="122400"/>
              </p14:xfrm>
            </p:contentPart>
          </mc:Choice>
          <mc:Fallback>
            <p:pic>
              <p:nvPicPr>
                <p:cNvPr id="19" name="Freihand 18">
                  <a:extLst>
                    <a:ext uri="{FF2B5EF4-FFF2-40B4-BE49-F238E27FC236}">
                      <a16:creationId xmlns:a16="http://schemas.microsoft.com/office/drawing/2014/main" id="{4A3D1680-DD3A-4B06-9220-CA42FF3B73F2}"/>
                    </a:ext>
                  </a:extLst>
                </p:cNvPr>
                <p:cNvPicPr/>
                <p:nvPr/>
              </p:nvPicPr>
              <p:blipFill>
                <a:blip r:embed="rId33"/>
                <a:stretch>
                  <a:fillRect/>
                </a:stretch>
              </p:blipFill>
              <p:spPr>
                <a:xfrm>
                  <a:off x="6610160" y="88627"/>
                  <a:ext cx="2790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4D3766A7-E3EF-405B-A58A-984599F0D9BC}"/>
                    </a:ext>
                  </a:extLst>
                </p14:cNvPr>
                <p14:cNvContentPartPr/>
                <p14:nvPr/>
              </p14:nvContentPartPr>
              <p14:xfrm>
                <a:off x="6767480" y="88267"/>
                <a:ext cx="360" cy="360"/>
              </p14:xfrm>
            </p:contentPart>
          </mc:Choice>
          <mc:Fallback>
            <p:pic>
              <p:nvPicPr>
                <p:cNvPr id="20" name="Freihand 19">
                  <a:extLst>
                    <a:ext uri="{FF2B5EF4-FFF2-40B4-BE49-F238E27FC236}">
                      <a16:creationId xmlns:a16="http://schemas.microsoft.com/office/drawing/2014/main" id="{4D3766A7-E3EF-405B-A58A-984599F0D9BC}"/>
                    </a:ext>
                  </a:extLst>
                </p:cNvPr>
                <p:cNvPicPr/>
                <p:nvPr/>
              </p:nvPicPr>
              <p:blipFill>
                <a:blip r:embed="rId35"/>
                <a:stretch>
                  <a:fillRect/>
                </a:stretch>
              </p:blipFill>
              <p:spPr>
                <a:xfrm>
                  <a:off x="6763160" y="83947"/>
                  <a:ext cx="9000" cy="9000"/>
                </a:xfrm>
                <a:prstGeom prst="rect">
                  <a:avLst/>
                </a:prstGeom>
              </p:spPr>
            </p:pic>
          </mc:Fallback>
        </mc:AlternateContent>
      </p:grpSp>
      <p:grpSp>
        <p:nvGrpSpPr>
          <p:cNvPr id="23" name="Gruppieren 22">
            <a:extLst>
              <a:ext uri="{FF2B5EF4-FFF2-40B4-BE49-F238E27FC236}">
                <a16:creationId xmlns:a16="http://schemas.microsoft.com/office/drawing/2014/main" id="{2F3F8EDD-AC02-4812-A6B1-E7540EFA98B7}"/>
              </a:ext>
            </a:extLst>
          </p:cNvPr>
          <p:cNvGrpSpPr/>
          <p:nvPr/>
        </p:nvGrpSpPr>
        <p:grpSpPr>
          <a:xfrm>
            <a:off x="7206680" y="132907"/>
            <a:ext cx="230760" cy="127080"/>
            <a:chOff x="7206680" y="132907"/>
            <a:chExt cx="230760" cy="127080"/>
          </a:xfrm>
        </p:grpSpPr>
        <mc:AlternateContent xmlns:mc="http://schemas.openxmlformats.org/markup-compatibility/2006">
          <mc:Choice xmlns:p14="http://schemas.microsoft.com/office/powerpoint/2010/main" Requires="p14">
            <p:contentPart p14:bwMode="auto" r:id="rId36">
              <p14:nvContentPartPr>
                <p14:cNvPr id="21" name="Freihand 20">
                  <a:extLst>
                    <a:ext uri="{FF2B5EF4-FFF2-40B4-BE49-F238E27FC236}">
                      <a16:creationId xmlns:a16="http://schemas.microsoft.com/office/drawing/2014/main" id="{8189EC4A-A561-4560-9038-EB32DEC24D7C}"/>
                    </a:ext>
                  </a:extLst>
                </p14:cNvPr>
                <p14:cNvContentPartPr/>
                <p14:nvPr/>
              </p14:nvContentPartPr>
              <p14:xfrm>
                <a:off x="7206680" y="178267"/>
                <a:ext cx="150840" cy="9000"/>
              </p14:xfrm>
            </p:contentPart>
          </mc:Choice>
          <mc:Fallback>
            <p:pic>
              <p:nvPicPr>
                <p:cNvPr id="21" name="Freihand 20">
                  <a:extLst>
                    <a:ext uri="{FF2B5EF4-FFF2-40B4-BE49-F238E27FC236}">
                      <a16:creationId xmlns:a16="http://schemas.microsoft.com/office/drawing/2014/main" id="{8189EC4A-A561-4560-9038-EB32DEC24D7C}"/>
                    </a:ext>
                  </a:extLst>
                </p:cNvPr>
                <p:cNvPicPr/>
                <p:nvPr/>
              </p:nvPicPr>
              <p:blipFill>
                <a:blip r:embed="rId37"/>
                <a:stretch>
                  <a:fillRect/>
                </a:stretch>
              </p:blipFill>
              <p:spPr>
                <a:xfrm>
                  <a:off x="7202360" y="173947"/>
                  <a:ext cx="1594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Freihand 21">
                  <a:extLst>
                    <a:ext uri="{FF2B5EF4-FFF2-40B4-BE49-F238E27FC236}">
                      <a16:creationId xmlns:a16="http://schemas.microsoft.com/office/drawing/2014/main" id="{B5CE346A-332E-4D9D-87DC-2AA72CAF8028}"/>
                    </a:ext>
                  </a:extLst>
                </p14:cNvPr>
                <p14:cNvContentPartPr/>
                <p14:nvPr/>
              </p14:nvContentPartPr>
              <p14:xfrm>
                <a:off x="7359680" y="132907"/>
                <a:ext cx="77760" cy="127080"/>
              </p14:xfrm>
            </p:contentPart>
          </mc:Choice>
          <mc:Fallback>
            <p:pic>
              <p:nvPicPr>
                <p:cNvPr id="22" name="Freihand 21">
                  <a:extLst>
                    <a:ext uri="{FF2B5EF4-FFF2-40B4-BE49-F238E27FC236}">
                      <a16:creationId xmlns:a16="http://schemas.microsoft.com/office/drawing/2014/main" id="{B5CE346A-332E-4D9D-87DC-2AA72CAF8028}"/>
                    </a:ext>
                  </a:extLst>
                </p:cNvPr>
                <p:cNvPicPr/>
                <p:nvPr/>
              </p:nvPicPr>
              <p:blipFill>
                <a:blip r:embed="rId39"/>
                <a:stretch>
                  <a:fillRect/>
                </a:stretch>
              </p:blipFill>
              <p:spPr>
                <a:xfrm>
                  <a:off x="7355360" y="128587"/>
                  <a:ext cx="86400" cy="135720"/>
                </a:xfrm>
                <a:prstGeom prst="rect">
                  <a:avLst/>
                </a:prstGeom>
              </p:spPr>
            </p:pic>
          </mc:Fallback>
        </mc:AlternateContent>
      </p:grpSp>
      <p:grpSp>
        <p:nvGrpSpPr>
          <p:cNvPr id="34" name="Gruppieren 33">
            <a:extLst>
              <a:ext uri="{FF2B5EF4-FFF2-40B4-BE49-F238E27FC236}">
                <a16:creationId xmlns:a16="http://schemas.microsoft.com/office/drawing/2014/main" id="{D054DF61-EBF1-4364-92BF-F0D7EDFB536F}"/>
              </a:ext>
            </a:extLst>
          </p:cNvPr>
          <p:cNvGrpSpPr/>
          <p:nvPr/>
        </p:nvGrpSpPr>
        <p:grpSpPr>
          <a:xfrm>
            <a:off x="7700600" y="68827"/>
            <a:ext cx="1160280" cy="242280"/>
            <a:chOff x="7700600" y="68827"/>
            <a:chExt cx="1160280" cy="242280"/>
          </a:xfrm>
        </p:grpSpPr>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8D5D2697-54CB-41D7-B5EE-7DABFF6E8136}"/>
                    </a:ext>
                  </a:extLst>
                </p14:cNvPr>
                <p14:cNvContentPartPr/>
                <p14:nvPr/>
              </p14:nvContentPartPr>
              <p14:xfrm>
                <a:off x="7700600" y="98707"/>
                <a:ext cx="479520" cy="165240"/>
              </p14:xfrm>
            </p:contentPart>
          </mc:Choice>
          <mc:Fallback>
            <p:pic>
              <p:nvPicPr>
                <p:cNvPr id="26" name="Freihand 25">
                  <a:extLst>
                    <a:ext uri="{FF2B5EF4-FFF2-40B4-BE49-F238E27FC236}">
                      <a16:creationId xmlns:a16="http://schemas.microsoft.com/office/drawing/2014/main" id="{8D5D2697-54CB-41D7-B5EE-7DABFF6E8136}"/>
                    </a:ext>
                  </a:extLst>
                </p:cNvPr>
                <p:cNvPicPr/>
                <p:nvPr/>
              </p:nvPicPr>
              <p:blipFill>
                <a:blip r:embed="rId41"/>
                <a:stretch>
                  <a:fillRect/>
                </a:stretch>
              </p:blipFill>
              <p:spPr>
                <a:xfrm>
                  <a:off x="7696280" y="94387"/>
                  <a:ext cx="4881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10DB69CB-0D11-47E5-B930-8D92E89BEEF4}"/>
                    </a:ext>
                  </a:extLst>
                </p14:cNvPr>
                <p14:cNvContentPartPr/>
                <p14:nvPr/>
              </p14:nvContentPartPr>
              <p14:xfrm>
                <a:off x="8085080" y="120667"/>
                <a:ext cx="42840" cy="9360"/>
              </p14:xfrm>
            </p:contentPart>
          </mc:Choice>
          <mc:Fallback>
            <p:pic>
              <p:nvPicPr>
                <p:cNvPr id="27" name="Freihand 26">
                  <a:extLst>
                    <a:ext uri="{FF2B5EF4-FFF2-40B4-BE49-F238E27FC236}">
                      <a16:creationId xmlns:a16="http://schemas.microsoft.com/office/drawing/2014/main" id="{10DB69CB-0D11-47E5-B930-8D92E89BEEF4}"/>
                    </a:ext>
                  </a:extLst>
                </p:cNvPr>
                <p:cNvPicPr/>
                <p:nvPr/>
              </p:nvPicPr>
              <p:blipFill>
                <a:blip r:embed="rId43"/>
                <a:stretch>
                  <a:fillRect/>
                </a:stretch>
              </p:blipFill>
              <p:spPr>
                <a:xfrm>
                  <a:off x="8080760" y="116347"/>
                  <a:ext cx="514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954A5097-0E71-4B7B-988E-73F745A1E3B2}"/>
                    </a:ext>
                  </a:extLst>
                </p14:cNvPr>
                <p14:cNvContentPartPr/>
                <p14:nvPr/>
              </p14:nvContentPartPr>
              <p14:xfrm>
                <a:off x="8183360" y="146587"/>
                <a:ext cx="56880" cy="66600"/>
              </p14:xfrm>
            </p:contentPart>
          </mc:Choice>
          <mc:Fallback>
            <p:pic>
              <p:nvPicPr>
                <p:cNvPr id="28" name="Freihand 27">
                  <a:extLst>
                    <a:ext uri="{FF2B5EF4-FFF2-40B4-BE49-F238E27FC236}">
                      <a16:creationId xmlns:a16="http://schemas.microsoft.com/office/drawing/2014/main" id="{954A5097-0E71-4B7B-988E-73F745A1E3B2}"/>
                    </a:ext>
                  </a:extLst>
                </p:cNvPr>
                <p:cNvPicPr/>
                <p:nvPr/>
              </p:nvPicPr>
              <p:blipFill>
                <a:blip r:embed="rId45"/>
                <a:stretch>
                  <a:fillRect/>
                </a:stretch>
              </p:blipFill>
              <p:spPr>
                <a:xfrm>
                  <a:off x="8179040" y="142267"/>
                  <a:ext cx="655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CD135594-4A6A-4E3D-AFEF-BDD1B2F24FDD}"/>
                    </a:ext>
                  </a:extLst>
                </p14:cNvPr>
                <p14:cNvContentPartPr/>
                <p14:nvPr/>
              </p14:nvContentPartPr>
              <p14:xfrm>
                <a:off x="8261840" y="173227"/>
                <a:ext cx="201960" cy="48600"/>
              </p14:xfrm>
            </p:contentPart>
          </mc:Choice>
          <mc:Fallback>
            <p:pic>
              <p:nvPicPr>
                <p:cNvPr id="29" name="Freihand 28">
                  <a:extLst>
                    <a:ext uri="{FF2B5EF4-FFF2-40B4-BE49-F238E27FC236}">
                      <a16:creationId xmlns:a16="http://schemas.microsoft.com/office/drawing/2014/main" id="{CD135594-4A6A-4E3D-AFEF-BDD1B2F24FDD}"/>
                    </a:ext>
                  </a:extLst>
                </p:cNvPr>
                <p:cNvPicPr/>
                <p:nvPr/>
              </p:nvPicPr>
              <p:blipFill>
                <a:blip r:embed="rId47"/>
                <a:stretch>
                  <a:fillRect/>
                </a:stretch>
              </p:blipFill>
              <p:spPr>
                <a:xfrm>
                  <a:off x="8257520" y="168907"/>
                  <a:ext cx="2106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38EB2612-61C4-4B80-9E1A-02117FA1EB9C}"/>
                    </a:ext>
                  </a:extLst>
                </p14:cNvPr>
                <p14:cNvContentPartPr/>
                <p14:nvPr/>
              </p14:nvContentPartPr>
              <p14:xfrm>
                <a:off x="8453000" y="179707"/>
                <a:ext cx="124560" cy="131400"/>
              </p14:xfrm>
            </p:contentPart>
          </mc:Choice>
          <mc:Fallback>
            <p:pic>
              <p:nvPicPr>
                <p:cNvPr id="30" name="Freihand 29">
                  <a:extLst>
                    <a:ext uri="{FF2B5EF4-FFF2-40B4-BE49-F238E27FC236}">
                      <a16:creationId xmlns:a16="http://schemas.microsoft.com/office/drawing/2014/main" id="{38EB2612-61C4-4B80-9E1A-02117FA1EB9C}"/>
                    </a:ext>
                  </a:extLst>
                </p:cNvPr>
                <p:cNvPicPr/>
                <p:nvPr/>
              </p:nvPicPr>
              <p:blipFill>
                <a:blip r:embed="rId49"/>
                <a:stretch>
                  <a:fillRect/>
                </a:stretch>
              </p:blipFill>
              <p:spPr>
                <a:xfrm>
                  <a:off x="8448680" y="175387"/>
                  <a:ext cx="1332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601E60BB-4C09-4E2D-AEC4-951F2C530B15}"/>
                    </a:ext>
                  </a:extLst>
                </p14:cNvPr>
                <p14:cNvContentPartPr/>
                <p14:nvPr/>
              </p14:nvContentPartPr>
              <p14:xfrm>
                <a:off x="8601320" y="94387"/>
                <a:ext cx="76320" cy="138600"/>
              </p14:xfrm>
            </p:contentPart>
          </mc:Choice>
          <mc:Fallback>
            <p:pic>
              <p:nvPicPr>
                <p:cNvPr id="31" name="Freihand 30">
                  <a:extLst>
                    <a:ext uri="{FF2B5EF4-FFF2-40B4-BE49-F238E27FC236}">
                      <a16:creationId xmlns:a16="http://schemas.microsoft.com/office/drawing/2014/main" id="{601E60BB-4C09-4E2D-AEC4-951F2C530B15}"/>
                    </a:ext>
                  </a:extLst>
                </p:cNvPr>
                <p:cNvPicPr/>
                <p:nvPr/>
              </p:nvPicPr>
              <p:blipFill>
                <a:blip r:embed="rId51"/>
                <a:stretch>
                  <a:fillRect/>
                </a:stretch>
              </p:blipFill>
              <p:spPr>
                <a:xfrm>
                  <a:off x="8597000" y="90067"/>
                  <a:ext cx="849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DCE3EDA2-EBD5-4E8D-8BD2-CC5B48DE18B4}"/>
                    </a:ext>
                  </a:extLst>
                </p14:cNvPr>
                <p14:cNvContentPartPr/>
                <p14:nvPr/>
              </p14:nvContentPartPr>
              <p14:xfrm>
                <a:off x="8686280" y="68827"/>
                <a:ext cx="174600" cy="135000"/>
              </p14:xfrm>
            </p:contentPart>
          </mc:Choice>
          <mc:Fallback>
            <p:pic>
              <p:nvPicPr>
                <p:cNvPr id="33" name="Freihand 32">
                  <a:extLst>
                    <a:ext uri="{FF2B5EF4-FFF2-40B4-BE49-F238E27FC236}">
                      <a16:creationId xmlns:a16="http://schemas.microsoft.com/office/drawing/2014/main" id="{DCE3EDA2-EBD5-4E8D-8BD2-CC5B48DE18B4}"/>
                    </a:ext>
                  </a:extLst>
                </p:cNvPr>
                <p:cNvPicPr/>
                <p:nvPr/>
              </p:nvPicPr>
              <p:blipFill>
                <a:blip r:embed="rId53"/>
                <a:stretch>
                  <a:fillRect/>
                </a:stretch>
              </p:blipFill>
              <p:spPr>
                <a:xfrm>
                  <a:off x="8681960" y="64507"/>
                  <a:ext cx="183240" cy="143640"/>
                </a:xfrm>
                <a:prstGeom prst="rect">
                  <a:avLst/>
                </a:prstGeom>
              </p:spPr>
            </p:pic>
          </mc:Fallback>
        </mc:AlternateContent>
      </p:grpSp>
      <p:grpSp>
        <p:nvGrpSpPr>
          <p:cNvPr id="37" name="Gruppieren 36">
            <a:extLst>
              <a:ext uri="{FF2B5EF4-FFF2-40B4-BE49-F238E27FC236}">
                <a16:creationId xmlns:a16="http://schemas.microsoft.com/office/drawing/2014/main" id="{0BBBEFE3-5539-4600-B481-9DC4CA79B4D5}"/>
              </a:ext>
            </a:extLst>
          </p:cNvPr>
          <p:cNvGrpSpPr/>
          <p:nvPr/>
        </p:nvGrpSpPr>
        <p:grpSpPr>
          <a:xfrm>
            <a:off x="4546280" y="484987"/>
            <a:ext cx="237960" cy="148320"/>
            <a:chOff x="4546280" y="484987"/>
            <a:chExt cx="237960" cy="148320"/>
          </a:xfrm>
        </p:grpSpPr>
        <mc:AlternateContent xmlns:mc="http://schemas.openxmlformats.org/markup-compatibility/2006">
          <mc:Choice xmlns:p14="http://schemas.microsoft.com/office/powerpoint/2010/main" Requires="p14">
            <p:contentPart p14:bwMode="auto" r:id="rId54">
              <p14:nvContentPartPr>
                <p14:cNvPr id="35" name="Freihand 34">
                  <a:extLst>
                    <a:ext uri="{FF2B5EF4-FFF2-40B4-BE49-F238E27FC236}">
                      <a16:creationId xmlns:a16="http://schemas.microsoft.com/office/drawing/2014/main" id="{BC9DF158-ED5F-436B-9F6E-3B7AD5C46D2A}"/>
                    </a:ext>
                  </a:extLst>
                </p14:cNvPr>
                <p14:cNvContentPartPr/>
                <p14:nvPr/>
              </p14:nvContentPartPr>
              <p14:xfrm>
                <a:off x="4546280" y="548707"/>
                <a:ext cx="157680" cy="5400"/>
              </p14:xfrm>
            </p:contentPart>
          </mc:Choice>
          <mc:Fallback>
            <p:pic>
              <p:nvPicPr>
                <p:cNvPr id="35" name="Freihand 34">
                  <a:extLst>
                    <a:ext uri="{FF2B5EF4-FFF2-40B4-BE49-F238E27FC236}">
                      <a16:creationId xmlns:a16="http://schemas.microsoft.com/office/drawing/2014/main" id="{BC9DF158-ED5F-436B-9F6E-3B7AD5C46D2A}"/>
                    </a:ext>
                  </a:extLst>
                </p:cNvPr>
                <p:cNvPicPr/>
                <p:nvPr/>
              </p:nvPicPr>
              <p:blipFill>
                <a:blip r:embed="rId55"/>
                <a:stretch>
                  <a:fillRect/>
                </a:stretch>
              </p:blipFill>
              <p:spPr>
                <a:xfrm>
                  <a:off x="4541960" y="544387"/>
                  <a:ext cx="1663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Freihand 35">
                  <a:extLst>
                    <a:ext uri="{FF2B5EF4-FFF2-40B4-BE49-F238E27FC236}">
                      <a16:creationId xmlns:a16="http://schemas.microsoft.com/office/drawing/2014/main" id="{32CA4A1C-BD4C-44A9-9E8D-9977E3512C48}"/>
                    </a:ext>
                  </a:extLst>
                </p14:cNvPr>
                <p14:cNvContentPartPr/>
                <p14:nvPr/>
              </p14:nvContentPartPr>
              <p14:xfrm>
                <a:off x="4674440" y="484987"/>
                <a:ext cx="109800" cy="148320"/>
              </p14:xfrm>
            </p:contentPart>
          </mc:Choice>
          <mc:Fallback>
            <p:pic>
              <p:nvPicPr>
                <p:cNvPr id="36" name="Freihand 35">
                  <a:extLst>
                    <a:ext uri="{FF2B5EF4-FFF2-40B4-BE49-F238E27FC236}">
                      <a16:creationId xmlns:a16="http://schemas.microsoft.com/office/drawing/2014/main" id="{32CA4A1C-BD4C-44A9-9E8D-9977E3512C48}"/>
                    </a:ext>
                  </a:extLst>
                </p:cNvPr>
                <p:cNvPicPr/>
                <p:nvPr/>
              </p:nvPicPr>
              <p:blipFill>
                <a:blip r:embed="rId57"/>
                <a:stretch>
                  <a:fillRect/>
                </a:stretch>
              </p:blipFill>
              <p:spPr>
                <a:xfrm>
                  <a:off x="4670120" y="480667"/>
                  <a:ext cx="118440" cy="156960"/>
                </a:xfrm>
                <a:prstGeom prst="rect">
                  <a:avLst/>
                </a:prstGeom>
              </p:spPr>
            </p:pic>
          </mc:Fallback>
        </mc:AlternateContent>
      </p:grpSp>
      <p:grpSp>
        <p:nvGrpSpPr>
          <p:cNvPr id="60" name="Gruppieren 59">
            <a:extLst>
              <a:ext uri="{FF2B5EF4-FFF2-40B4-BE49-F238E27FC236}">
                <a16:creationId xmlns:a16="http://schemas.microsoft.com/office/drawing/2014/main" id="{2ED95B18-8A33-4502-8CDF-6F1A6F45C140}"/>
              </a:ext>
            </a:extLst>
          </p:cNvPr>
          <p:cNvGrpSpPr/>
          <p:nvPr/>
        </p:nvGrpSpPr>
        <p:grpSpPr>
          <a:xfrm>
            <a:off x="5015720" y="437467"/>
            <a:ext cx="1295280" cy="180720"/>
            <a:chOff x="5015720" y="437467"/>
            <a:chExt cx="1295280" cy="180720"/>
          </a:xfrm>
        </p:grpSpPr>
        <mc:AlternateContent xmlns:mc="http://schemas.openxmlformats.org/markup-compatibility/2006">
          <mc:Choice xmlns:p14="http://schemas.microsoft.com/office/powerpoint/2010/main" Requires="p14">
            <p:contentPart p14:bwMode="auto" r:id="rId58">
              <p14:nvContentPartPr>
                <p14:cNvPr id="38" name="Freihand 37">
                  <a:extLst>
                    <a:ext uri="{FF2B5EF4-FFF2-40B4-BE49-F238E27FC236}">
                      <a16:creationId xmlns:a16="http://schemas.microsoft.com/office/drawing/2014/main" id="{3DD27176-341B-45C0-AECC-32D48B9CDF53}"/>
                    </a:ext>
                  </a:extLst>
                </p14:cNvPr>
                <p14:cNvContentPartPr/>
                <p14:nvPr/>
              </p14:nvContentPartPr>
              <p14:xfrm>
                <a:off x="5015720" y="439627"/>
                <a:ext cx="135360" cy="178560"/>
              </p14:xfrm>
            </p:contentPart>
          </mc:Choice>
          <mc:Fallback>
            <p:pic>
              <p:nvPicPr>
                <p:cNvPr id="38" name="Freihand 37">
                  <a:extLst>
                    <a:ext uri="{FF2B5EF4-FFF2-40B4-BE49-F238E27FC236}">
                      <a16:creationId xmlns:a16="http://schemas.microsoft.com/office/drawing/2014/main" id="{3DD27176-341B-45C0-AECC-32D48B9CDF53}"/>
                    </a:ext>
                  </a:extLst>
                </p:cNvPr>
                <p:cNvPicPr/>
                <p:nvPr/>
              </p:nvPicPr>
              <p:blipFill>
                <a:blip r:embed="rId59"/>
                <a:stretch>
                  <a:fillRect/>
                </a:stretch>
              </p:blipFill>
              <p:spPr>
                <a:xfrm>
                  <a:off x="5011400" y="435307"/>
                  <a:ext cx="1440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Freihand 38">
                  <a:extLst>
                    <a:ext uri="{FF2B5EF4-FFF2-40B4-BE49-F238E27FC236}">
                      <a16:creationId xmlns:a16="http://schemas.microsoft.com/office/drawing/2014/main" id="{EA2E60A4-8AEF-4B40-A70F-5C5A72157CCF}"/>
                    </a:ext>
                  </a:extLst>
                </p14:cNvPr>
                <p14:cNvContentPartPr/>
                <p14:nvPr/>
              </p14:nvContentPartPr>
              <p14:xfrm>
                <a:off x="5218040" y="485707"/>
                <a:ext cx="399960" cy="111600"/>
              </p14:xfrm>
            </p:contentPart>
          </mc:Choice>
          <mc:Fallback>
            <p:pic>
              <p:nvPicPr>
                <p:cNvPr id="39" name="Freihand 38">
                  <a:extLst>
                    <a:ext uri="{FF2B5EF4-FFF2-40B4-BE49-F238E27FC236}">
                      <a16:creationId xmlns:a16="http://schemas.microsoft.com/office/drawing/2014/main" id="{EA2E60A4-8AEF-4B40-A70F-5C5A72157CCF}"/>
                    </a:ext>
                  </a:extLst>
                </p:cNvPr>
                <p:cNvPicPr/>
                <p:nvPr/>
              </p:nvPicPr>
              <p:blipFill>
                <a:blip r:embed="rId61"/>
                <a:stretch>
                  <a:fillRect/>
                </a:stretch>
              </p:blipFill>
              <p:spPr>
                <a:xfrm>
                  <a:off x="5213720" y="481387"/>
                  <a:ext cx="4086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Freihand 39">
                  <a:extLst>
                    <a:ext uri="{FF2B5EF4-FFF2-40B4-BE49-F238E27FC236}">
                      <a16:creationId xmlns:a16="http://schemas.microsoft.com/office/drawing/2014/main" id="{3FDF73BA-5447-48FD-9024-18EDDB6D42F5}"/>
                    </a:ext>
                  </a:extLst>
                </p14:cNvPr>
                <p14:cNvContentPartPr/>
                <p14:nvPr/>
              </p14:nvContentPartPr>
              <p14:xfrm>
                <a:off x="5620880" y="479947"/>
                <a:ext cx="25920" cy="13680"/>
              </p14:xfrm>
            </p:contentPart>
          </mc:Choice>
          <mc:Fallback>
            <p:pic>
              <p:nvPicPr>
                <p:cNvPr id="40" name="Freihand 39">
                  <a:extLst>
                    <a:ext uri="{FF2B5EF4-FFF2-40B4-BE49-F238E27FC236}">
                      <a16:creationId xmlns:a16="http://schemas.microsoft.com/office/drawing/2014/main" id="{3FDF73BA-5447-48FD-9024-18EDDB6D42F5}"/>
                    </a:ext>
                  </a:extLst>
                </p:cNvPr>
                <p:cNvPicPr/>
                <p:nvPr/>
              </p:nvPicPr>
              <p:blipFill>
                <a:blip r:embed="rId63"/>
                <a:stretch>
                  <a:fillRect/>
                </a:stretch>
              </p:blipFill>
              <p:spPr>
                <a:xfrm>
                  <a:off x="5616560" y="475627"/>
                  <a:ext cx="345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Freihand 40">
                  <a:extLst>
                    <a:ext uri="{FF2B5EF4-FFF2-40B4-BE49-F238E27FC236}">
                      <a16:creationId xmlns:a16="http://schemas.microsoft.com/office/drawing/2014/main" id="{AF2285AF-E0CC-4266-9FC1-22D771E46C6D}"/>
                    </a:ext>
                  </a:extLst>
                </p14:cNvPr>
                <p14:cNvContentPartPr/>
                <p14:nvPr/>
              </p14:nvContentPartPr>
              <p14:xfrm>
                <a:off x="5669120" y="505867"/>
                <a:ext cx="81720" cy="72360"/>
              </p14:xfrm>
            </p:contentPart>
          </mc:Choice>
          <mc:Fallback>
            <p:pic>
              <p:nvPicPr>
                <p:cNvPr id="41" name="Freihand 40">
                  <a:extLst>
                    <a:ext uri="{FF2B5EF4-FFF2-40B4-BE49-F238E27FC236}">
                      <a16:creationId xmlns:a16="http://schemas.microsoft.com/office/drawing/2014/main" id="{AF2285AF-E0CC-4266-9FC1-22D771E46C6D}"/>
                    </a:ext>
                  </a:extLst>
                </p:cNvPr>
                <p:cNvPicPr/>
                <p:nvPr/>
              </p:nvPicPr>
              <p:blipFill>
                <a:blip r:embed="rId65"/>
                <a:stretch>
                  <a:fillRect/>
                </a:stretch>
              </p:blipFill>
              <p:spPr>
                <a:xfrm>
                  <a:off x="5664800" y="501547"/>
                  <a:ext cx="903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833FD3E6-EF14-4CF2-8B4D-0A0CBB973590}"/>
                    </a:ext>
                  </a:extLst>
                </p14:cNvPr>
                <p14:cNvContentPartPr/>
                <p14:nvPr/>
              </p14:nvContentPartPr>
              <p14:xfrm>
                <a:off x="5856680" y="532867"/>
                <a:ext cx="86400" cy="4320"/>
              </p14:xfrm>
            </p:contentPart>
          </mc:Choice>
          <mc:Fallback>
            <p:pic>
              <p:nvPicPr>
                <p:cNvPr id="42" name="Freihand 41">
                  <a:extLst>
                    <a:ext uri="{FF2B5EF4-FFF2-40B4-BE49-F238E27FC236}">
                      <a16:creationId xmlns:a16="http://schemas.microsoft.com/office/drawing/2014/main" id="{833FD3E6-EF14-4CF2-8B4D-0A0CBB973590}"/>
                    </a:ext>
                  </a:extLst>
                </p:cNvPr>
                <p:cNvPicPr/>
                <p:nvPr/>
              </p:nvPicPr>
              <p:blipFill>
                <a:blip r:embed="rId67"/>
                <a:stretch>
                  <a:fillRect/>
                </a:stretch>
              </p:blipFill>
              <p:spPr>
                <a:xfrm>
                  <a:off x="5852360" y="528547"/>
                  <a:ext cx="950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Freihand 42">
                  <a:extLst>
                    <a:ext uri="{FF2B5EF4-FFF2-40B4-BE49-F238E27FC236}">
                      <a16:creationId xmlns:a16="http://schemas.microsoft.com/office/drawing/2014/main" id="{89B58B85-B445-4BA4-A31F-53A5A330936B}"/>
                    </a:ext>
                  </a:extLst>
                </p14:cNvPr>
                <p14:cNvContentPartPr/>
                <p14:nvPr/>
              </p14:nvContentPartPr>
              <p14:xfrm>
                <a:off x="6013640" y="467707"/>
                <a:ext cx="15120" cy="51840"/>
              </p14:xfrm>
            </p:contentPart>
          </mc:Choice>
          <mc:Fallback>
            <p:pic>
              <p:nvPicPr>
                <p:cNvPr id="43" name="Freihand 42">
                  <a:extLst>
                    <a:ext uri="{FF2B5EF4-FFF2-40B4-BE49-F238E27FC236}">
                      <a16:creationId xmlns:a16="http://schemas.microsoft.com/office/drawing/2014/main" id="{89B58B85-B445-4BA4-A31F-53A5A330936B}"/>
                    </a:ext>
                  </a:extLst>
                </p:cNvPr>
                <p:cNvPicPr/>
                <p:nvPr/>
              </p:nvPicPr>
              <p:blipFill>
                <a:blip r:embed="rId69"/>
                <a:stretch>
                  <a:fillRect/>
                </a:stretch>
              </p:blipFill>
              <p:spPr>
                <a:xfrm>
                  <a:off x="6009320" y="463387"/>
                  <a:ext cx="237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C0D063B8-38D2-4B57-A4DF-AA09C3C7246E}"/>
                    </a:ext>
                  </a:extLst>
                </p14:cNvPr>
                <p14:cNvContentPartPr/>
                <p14:nvPr/>
              </p14:nvContentPartPr>
              <p14:xfrm>
                <a:off x="5999960" y="437467"/>
                <a:ext cx="117000" cy="138240"/>
              </p14:xfrm>
            </p:contentPart>
          </mc:Choice>
          <mc:Fallback>
            <p:pic>
              <p:nvPicPr>
                <p:cNvPr id="44" name="Freihand 43">
                  <a:extLst>
                    <a:ext uri="{FF2B5EF4-FFF2-40B4-BE49-F238E27FC236}">
                      <a16:creationId xmlns:a16="http://schemas.microsoft.com/office/drawing/2014/main" id="{C0D063B8-38D2-4B57-A4DF-AA09C3C7246E}"/>
                    </a:ext>
                  </a:extLst>
                </p:cNvPr>
                <p:cNvPicPr/>
                <p:nvPr/>
              </p:nvPicPr>
              <p:blipFill>
                <a:blip r:embed="rId71"/>
                <a:stretch>
                  <a:fillRect/>
                </a:stretch>
              </p:blipFill>
              <p:spPr>
                <a:xfrm>
                  <a:off x="5995640" y="433147"/>
                  <a:ext cx="1256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51270875-738E-4E7D-8D41-AF94F67C1AD1}"/>
                    </a:ext>
                  </a:extLst>
                </p14:cNvPr>
                <p14:cNvContentPartPr/>
                <p14:nvPr/>
              </p14:nvContentPartPr>
              <p14:xfrm>
                <a:off x="6118760" y="482467"/>
                <a:ext cx="77760" cy="77040"/>
              </p14:xfrm>
            </p:contentPart>
          </mc:Choice>
          <mc:Fallback>
            <p:pic>
              <p:nvPicPr>
                <p:cNvPr id="45" name="Freihand 44">
                  <a:extLst>
                    <a:ext uri="{FF2B5EF4-FFF2-40B4-BE49-F238E27FC236}">
                      <a16:creationId xmlns:a16="http://schemas.microsoft.com/office/drawing/2014/main" id="{51270875-738E-4E7D-8D41-AF94F67C1AD1}"/>
                    </a:ext>
                  </a:extLst>
                </p:cNvPr>
                <p:cNvPicPr/>
                <p:nvPr/>
              </p:nvPicPr>
              <p:blipFill>
                <a:blip r:embed="rId73"/>
                <a:stretch>
                  <a:fillRect/>
                </a:stretch>
              </p:blipFill>
              <p:spPr>
                <a:xfrm>
                  <a:off x="6114440" y="478147"/>
                  <a:ext cx="864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317E8F96-D271-402C-B30D-D69C8819987C}"/>
                    </a:ext>
                  </a:extLst>
                </p14:cNvPr>
                <p14:cNvContentPartPr/>
                <p14:nvPr/>
              </p14:nvContentPartPr>
              <p14:xfrm>
                <a:off x="6222080" y="475267"/>
                <a:ext cx="88920" cy="105840"/>
              </p14:xfrm>
            </p:contentPart>
          </mc:Choice>
          <mc:Fallback>
            <p:pic>
              <p:nvPicPr>
                <p:cNvPr id="46" name="Freihand 45">
                  <a:extLst>
                    <a:ext uri="{FF2B5EF4-FFF2-40B4-BE49-F238E27FC236}">
                      <a16:creationId xmlns:a16="http://schemas.microsoft.com/office/drawing/2014/main" id="{317E8F96-D271-402C-B30D-D69C8819987C}"/>
                    </a:ext>
                  </a:extLst>
                </p:cNvPr>
                <p:cNvPicPr/>
                <p:nvPr/>
              </p:nvPicPr>
              <p:blipFill>
                <a:blip r:embed="rId75"/>
                <a:stretch>
                  <a:fillRect/>
                </a:stretch>
              </p:blipFill>
              <p:spPr>
                <a:xfrm>
                  <a:off x="6217760" y="470947"/>
                  <a:ext cx="97560" cy="114480"/>
                </a:xfrm>
                <a:prstGeom prst="rect">
                  <a:avLst/>
                </a:prstGeom>
              </p:spPr>
            </p:pic>
          </mc:Fallback>
        </mc:AlternateContent>
      </p:grpSp>
      <p:grpSp>
        <p:nvGrpSpPr>
          <p:cNvPr id="59" name="Gruppieren 58">
            <a:extLst>
              <a:ext uri="{FF2B5EF4-FFF2-40B4-BE49-F238E27FC236}">
                <a16:creationId xmlns:a16="http://schemas.microsoft.com/office/drawing/2014/main" id="{78EBAF4B-B3FA-4DDC-8D26-64D3E8E2BF0E}"/>
              </a:ext>
            </a:extLst>
          </p:cNvPr>
          <p:cNvGrpSpPr/>
          <p:nvPr/>
        </p:nvGrpSpPr>
        <p:grpSpPr>
          <a:xfrm>
            <a:off x="7219640" y="487147"/>
            <a:ext cx="297720" cy="135000"/>
            <a:chOff x="7219640" y="487147"/>
            <a:chExt cx="297720" cy="135000"/>
          </a:xfrm>
        </p:grpSpPr>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E2688443-5EAF-4809-936A-7330672713DA}"/>
                    </a:ext>
                  </a:extLst>
                </p14:cNvPr>
                <p14:cNvContentPartPr/>
                <p14:nvPr/>
              </p14:nvContentPartPr>
              <p14:xfrm>
                <a:off x="7219640" y="540427"/>
                <a:ext cx="236160" cy="18720"/>
              </p14:xfrm>
            </p:contentPart>
          </mc:Choice>
          <mc:Fallback>
            <p:pic>
              <p:nvPicPr>
                <p:cNvPr id="47" name="Freihand 46">
                  <a:extLst>
                    <a:ext uri="{FF2B5EF4-FFF2-40B4-BE49-F238E27FC236}">
                      <a16:creationId xmlns:a16="http://schemas.microsoft.com/office/drawing/2014/main" id="{E2688443-5EAF-4809-936A-7330672713DA}"/>
                    </a:ext>
                  </a:extLst>
                </p:cNvPr>
                <p:cNvPicPr/>
                <p:nvPr/>
              </p:nvPicPr>
              <p:blipFill>
                <a:blip r:embed="rId77"/>
                <a:stretch>
                  <a:fillRect/>
                </a:stretch>
              </p:blipFill>
              <p:spPr>
                <a:xfrm>
                  <a:off x="7215320" y="536107"/>
                  <a:ext cx="2448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7C75EC3A-BC4F-4110-A9C8-48CCCCAF37D6}"/>
                    </a:ext>
                  </a:extLst>
                </p14:cNvPr>
                <p14:cNvContentPartPr/>
                <p14:nvPr/>
              </p14:nvContentPartPr>
              <p14:xfrm>
                <a:off x="7455440" y="487147"/>
                <a:ext cx="61920" cy="135000"/>
              </p14:xfrm>
            </p:contentPart>
          </mc:Choice>
          <mc:Fallback>
            <p:pic>
              <p:nvPicPr>
                <p:cNvPr id="48" name="Freihand 47">
                  <a:extLst>
                    <a:ext uri="{FF2B5EF4-FFF2-40B4-BE49-F238E27FC236}">
                      <a16:creationId xmlns:a16="http://schemas.microsoft.com/office/drawing/2014/main" id="{7C75EC3A-BC4F-4110-A9C8-48CCCCAF37D6}"/>
                    </a:ext>
                  </a:extLst>
                </p:cNvPr>
                <p:cNvPicPr/>
                <p:nvPr/>
              </p:nvPicPr>
              <p:blipFill>
                <a:blip r:embed="rId79"/>
                <a:stretch>
                  <a:fillRect/>
                </a:stretch>
              </p:blipFill>
              <p:spPr>
                <a:xfrm>
                  <a:off x="7451120" y="482827"/>
                  <a:ext cx="70560" cy="143640"/>
                </a:xfrm>
                <a:prstGeom prst="rect">
                  <a:avLst/>
                </a:prstGeom>
              </p:spPr>
            </p:pic>
          </mc:Fallback>
        </mc:AlternateContent>
      </p:grpSp>
      <p:grpSp>
        <p:nvGrpSpPr>
          <p:cNvPr id="58" name="Gruppieren 57">
            <a:extLst>
              <a:ext uri="{FF2B5EF4-FFF2-40B4-BE49-F238E27FC236}">
                <a16:creationId xmlns:a16="http://schemas.microsoft.com/office/drawing/2014/main" id="{A816BE3E-28F5-465B-A108-196224EC8800}"/>
              </a:ext>
            </a:extLst>
          </p:cNvPr>
          <p:cNvGrpSpPr/>
          <p:nvPr/>
        </p:nvGrpSpPr>
        <p:grpSpPr>
          <a:xfrm>
            <a:off x="7727240" y="391387"/>
            <a:ext cx="1460520" cy="266040"/>
            <a:chOff x="7727240" y="391387"/>
            <a:chExt cx="1460520" cy="266040"/>
          </a:xfrm>
        </p:grpSpPr>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C628632C-3046-466A-BA0A-738C9276DA37}"/>
                    </a:ext>
                  </a:extLst>
                </p14:cNvPr>
                <p14:cNvContentPartPr/>
                <p14:nvPr/>
              </p14:nvContentPartPr>
              <p14:xfrm>
                <a:off x="7727240" y="425587"/>
                <a:ext cx="500760" cy="199440"/>
              </p14:xfrm>
            </p:contentPart>
          </mc:Choice>
          <mc:Fallback>
            <p:pic>
              <p:nvPicPr>
                <p:cNvPr id="49" name="Freihand 48">
                  <a:extLst>
                    <a:ext uri="{FF2B5EF4-FFF2-40B4-BE49-F238E27FC236}">
                      <a16:creationId xmlns:a16="http://schemas.microsoft.com/office/drawing/2014/main" id="{C628632C-3046-466A-BA0A-738C9276DA37}"/>
                    </a:ext>
                  </a:extLst>
                </p:cNvPr>
                <p:cNvPicPr/>
                <p:nvPr/>
              </p:nvPicPr>
              <p:blipFill>
                <a:blip r:embed="rId81"/>
                <a:stretch>
                  <a:fillRect/>
                </a:stretch>
              </p:blipFill>
              <p:spPr>
                <a:xfrm>
                  <a:off x="7722920" y="421267"/>
                  <a:ext cx="5094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Freihand 49">
                  <a:extLst>
                    <a:ext uri="{FF2B5EF4-FFF2-40B4-BE49-F238E27FC236}">
                      <a16:creationId xmlns:a16="http://schemas.microsoft.com/office/drawing/2014/main" id="{FF3C2677-879D-414E-8E6C-7305029BA64C}"/>
                    </a:ext>
                  </a:extLst>
                </p14:cNvPr>
                <p14:cNvContentPartPr/>
                <p14:nvPr/>
              </p14:nvContentPartPr>
              <p14:xfrm>
                <a:off x="8146280" y="450067"/>
                <a:ext cx="63360" cy="29880"/>
              </p14:xfrm>
            </p:contentPart>
          </mc:Choice>
          <mc:Fallback>
            <p:pic>
              <p:nvPicPr>
                <p:cNvPr id="50" name="Freihand 49">
                  <a:extLst>
                    <a:ext uri="{FF2B5EF4-FFF2-40B4-BE49-F238E27FC236}">
                      <a16:creationId xmlns:a16="http://schemas.microsoft.com/office/drawing/2014/main" id="{FF3C2677-879D-414E-8E6C-7305029BA64C}"/>
                    </a:ext>
                  </a:extLst>
                </p:cNvPr>
                <p:cNvPicPr/>
                <p:nvPr/>
              </p:nvPicPr>
              <p:blipFill>
                <a:blip r:embed="rId83"/>
                <a:stretch>
                  <a:fillRect/>
                </a:stretch>
              </p:blipFill>
              <p:spPr>
                <a:xfrm>
                  <a:off x="8141960" y="445747"/>
                  <a:ext cx="720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Freihand 50">
                  <a:extLst>
                    <a:ext uri="{FF2B5EF4-FFF2-40B4-BE49-F238E27FC236}">
                      <a16:creationId xmlns:a16="http://schemas.microsoft.com/office/drawing/2014/main" id="{E5B91086-CAAE-4C37-8491-37D8B7B6CF0D}"/>
                    </a:ext>
                  </a:extLst>
                </p14:cNvPr>
                <p14:cNvContentPartPr/>
                <p14:nvPr/>
              </p14:nvContentPartPr>
              <p14:xfrm>
                <a:off x="8246720" y="506587"/>
                <a:ext cx="68040" cy="65880"/>
              </p14:xfrm>
            </p:contentPart>
          </mc:Choice>
          <mc:Fallback>
            <p:pic>
              <p:nvPicPr>
                <p:cNvPr id="51" name="Freihand 50">
                  <a:extLst>
                    <a:ext uri="{FF2B5EF4-FFF2-40B4-BE49-F238E27FC236}">
                      <a16:creationId xmlns:a16="http://schemas.microsoft.com/office/drawing/2014/main" id="{E5B91086-CAAE-4C37-8491-37D8B7B6CF0D}"/>
                    </a:ext>
                  </a:extLst>
                </p:cNvPr>
                <p:cNvPicPr/>
                <p:nvPr/>
              </p:nvPicPr>
              <p:blipFill>
                <a:blip r:embed="rId85"/>
                <a:stretch>
                  <a:fillRect/>
                </a:stretch>
              </p:blipFill>
              <p:spPr>
                <a:xfrm>
                  <a:off x="8242400" y="502267"/>
                  <a:ext cx="766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2" name="Freihand 51">
                  <a:extLst>
                    <a:ext uri="{FF2B5EF4-FFF2-40B4-BE49-F238E27FC236}">
                      <a16:creationId xmlns:a16="http://schemas.microsoft.com/office/drawing/2014/main" id="{BF0BD52B-6848-40D1-87D0-293377DBBDA1}"/>
                    </a:ext>
                  </a:extLst>
                </p14:cNvPr>
                <p14:cNvContentPartPr/>
                <p14:nvPr/>
              </p14:nvContentPartPr>
              <p14:xfrm>
                <a:off x="8353280" y="517387"/>
                <a:ext cx="126000" cy="72360"/>
              </p14:xfrm>
            </p:contentPart>
          </mc:Choice>
          <mc:Fallback>
            <p:pic>
              <p:nvPicPr>
                <p:cNvPr id="52" name="Freihand 51">
                  <a:extLst>
                    <a:ext uri="{FF2B5EF4-FFF2-40B4-BE49-F238E27FC236}">
                      <a16:creationId xmlns:a16="http://schemas.microsoft.com/office/drawing/2014/main" id="{BF0BD52B-6848-40D1-87D0-293377DBBDA1}"/>
                    </a:ext>
                  </a:extLst>
                </p:cNvPr>
                <p:cNvPicPr/>
                <p:nvPr/>
              </p:nvPicPr>
              <p:blipFill>
                <a:blip r:embed="rId87"/>
                <a:stretch>
                  <a:fillRect/>
                </a:stretch>
              </p:blipFill>
              <p:spPr>
                <a:xfrm>
                  <a:off x="8348960" y="513067"/>
                  <a:ext cx="1346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3" name="Freihand 52">
                  <a:extLst>
                    <a:ext uri="{FF2B5EF4-FFF2-40B4-BE49-F238E27FC236}">
                      <a16:creationId xmlns:a16="http://schemas.microsoft.com/office/drawing/2014/main" id="{0416C518-272B-42E0-AD98-1C5488171745}"/>
                    </a:ext>
                  </a:extLst>
                </p14:cNvPr>
                <p14:cNvContentPartPr/>
                <p14:nvPr/>
              </p14:nvContentPartPr>
              <p14:xfrm>
                <a:off x="8464880" y="515947"/>
                <a:ext cx="115920" cy="58320"/>
              </p14:xfrm>
            </p:contentPart>
          </mc:Choice>
          <mc:Fallback>
            <p:pic>
              <p:nvPicPr>
                <p:cNvPr id="53" name="Freihand 52">
                  <a:extLst>
                    <a:ext uri="{FF2B5EF4-FFF2-40B4-BE49-F238E27FC236}">
                      <a16:creationId xmlns:a16="http://schemas.microsoft.com/office/drawing/2014/main" id="{0416C518-272B-42E0-AD98-1C5488171745}"/>
                    </a:ext>
                  </a:extLst>
                </p:cNvPr>
                <p:cNvPicPr/>
                <p:nvPr/>
              </p:nvPicPr>
              <p:blipFill>
                <a:blip r:embed="rId89"/>
                <a:stretch>
                  <a:fillRect/>
                </a:stretch>
              </p:blipFill>
              <p:spPr>
                <a:xfrm>
                  <a:off x="8460560" y="511627"/>
                  <a:ext cx="1245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4" name="Freihand 53">
                  <a:extLst>
                    <a:ext uri="{FF2B5EF4-FFF2-40B4-BE49-F238E27FC236}">
                      <a16:creationId xmlns:a16="http://schemas.microsoft.com/office/drawing/2014/main" id="{53B4DF71-E2C9-4CB6-B909-524F06FCDF35}"/>
                    </a:ext>
                  </a:extLst>
                </p14:cNvPr>
                <p14:cNvContentPartPr/>
                <p14:nvPr/>
              </p14:nvContentPartPr>
              <p14:xfrm>
                <a:off x="8586560" y="414427"/>
                <a:ext cx="128880" cy="163800"/>
              </p14:xfrm>
            </p:contentPart>
          </mc:Choice>
          <mc:Fallback>
            <p:pic>
              <p:nvPicPr>
                <p:cNvPr id="54" name="Freihand 53">
                  <a:extLst>
                    <a:ext uri="{FF2B5EF4-FFF2-40B4-BE49-F238E27FC236}">
                      <a16:creationId xmlns:a16="http://schemas.microsoft.com/office/drawing/2014/main" id="{53B4DF71-E2C9-4CB6-B909-524F06FCDF35}"/>
                    </a:ext>
                  </a:extLst>
                </p:cNvPr>
                <p:cNvPicPr/>
                <p:nvPr/>
              </p:nvPicPr>
              <p:blipFill>
                <a:blip r:embed="rId91"/>
                <a:stretch>
                  <a:fillRect/>
                </a:stretch>
              </p:blipFill>
              <p:spPr>
                <a:xfrm>
                  <a:off x="8582240" y="410107"/>
                  <a:ext cx="1375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5" name="Freihand 54">
                  <a:extLst>
                    <a:ext uri="{FF2B5EF4-FFF2-40B4-BE49-F238E27FC236}">
                      <a16:creationId xmlns:a16="http://schemas.microsoft.com/office/drawing/2014/main" id="{76EC0115-309D-4C48-B7C0-7FD79919550B}"/>
                    </a:ext>
                  </a:extLst>
                </p14:cNvPr>
                <p14:cNvContentPartPr/>
                <p14:nvPr/>
              </p14:nvContentPartPr>
              <p14:xfrm>
                <a:off x="8744240" y="391387"/>
                <a:ext cx="167400" cy="238680"/>
              </p14:xfrm>
            </p:contentPart>
          </mc:Choice>
          <mc:Fallback>
            <p:pic>
              <p:nvPicPr>
                <p:cNvPr id="55" name="Freihand 54">
                  <a:extLst>
                    <a:ext uri="{FF2B5EF4-FFF2-40B4-BE49-F238E27FC236}">
                      <a16:creationId xmlns:a16="http://schemas.microsoft.com/office/drawing/2014/main" id="{76EC0115-309D-4C48-B7C0-7FD79919550B}"/>
                    </a:ext>
                  </a:extLst>
                </p:cNvPr>
                <p:cNvPicPr/>
                <p:nvPr/>
              </p:nvPicPr>
              <p:blipFill>
                <a:blip r:embed="rId93"/>
                <a:stretch>
                  <a:fillRect/>
                </a:stretch>
              </p:blipFill>
              <p:spPr>
                <a:xfrm>
                  <a:off x="8739920" y="387067"/>
                  <a:ext cx="17604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6" name="Freihand 55">
                  <a:extLst>
                    <a:ext uri="{FF2B5EF4-FFF2-40B4-BE49-F238E27FC236}">
                      <a16:creationId xmlns:a16="http://schemas.microsoft.com/office/drawing/2014/main" id="{4CBB0808-A552-4241-A93B-DCED5927FD5D}"/>
                    </a:ext>
                  </a:extLst>
                </p14:cNvPr>
                <p14:cNvContentPartPr/>
                <p14:nvPr/>
              </p14:nvContentPartPr>
              <p14:xfrm>
                <a:off x="8919560" y="481027"/>
                <a:ext cx="81720" cy="60120"/>
              </p14:xfrm>
            </p:contentPart>
          </mc:Choice>
          <mc:Fallback>
            <p:pic>
              <p:nvPicPr>
                <p:cNvPr id="56" name="Freihand 55">
                  <a:extLst>
                    <a:ext uri="{FF2B5EF4-FFF2-40B4-BE49-F238E27FC236}">
                      <a16:creationId xmlns:a16="http://schemas.microsoft.com/office/drawing/2014/main" id="{4CBB0808-A552-4241-A93B-DCED5927FD5D}"/>
                    </a:ext>
                  </a:extLst>
                </p:cNvPr>
                <p:cNvPicPr/>
                <p:nvPr/>
              </p:nvPicPr>
              <p:blipFill>
                <a:blip r:embed="rId95"/>
                <a:stretch>
                  <a:fillRect/>
                </a:stretch>
              </p:blipFill>
              <p:spPr>
                <a:xfrm>
                  <a:off x="8915240" y="476707"/>
                  <a:ext cx="903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7" name="Freihand 56">
                  <a:extLst>
                    <a:ext uri="{FF2B5EF4-FFF2-40B4-BE49-F238E27FC236}">
                      <a16:creationId xmlns:a16="http://schemas.microsoft.com/office/drawing/2014/main" id="{BD867173-3894-40AF-8F46-F2FD81AC8370}"/>
                    </a:ext>
                  </a:extLst>
                </p14:cNvPr>
                <p14:cNvContentPartPr/>
                <p14:nvPr/>
              </p14:nvContentPartPr>
              <p14:xfrm>
                <a:off x="8988680" y="398947"/>
                <a:ext cx="199080" cy="258480"/>
              </p14:xfrm>
            </p:contentPart>
          </mc:Choice>
          <mc:Fallback>
            <p:pic>
              <p:nvPicPr>
                <p:cNvPr id="57" name="Freihand 56">
                  <a:extLst>
                    <a:ext uri="{FF2B5EF4-FFF2-40B4-BE49-F238E27FC236}">
                      <a16:creationId xmlns:a16="http://schemas.microsoft.com/office/drawing/2014/main" id="{BD867173-3894-40AF-8F46-F2FD81AC8370}"/>
                    </a:ext>
                  </a:extLst>
                </p:cNvPr>
                <p:cNvPicPr/>
                <p:nvPr/>
              </p:nvPicPr>
              <p:blipFill>
                <a:blip r:embed="rId97"/>
                <a:stretch>
                  <a:fillRect/>
                </a:stretch>
              </p:blipFill>
              <p:spPr>
                <a:xfrm>
                  <a:off x="8984360" y="394627"/>
                  <a:ext cx="207720" cy="267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8">
            <p14:nvContentPartPr>
              <p14:cNvPr id="61" name="Freihand 60">
                <a:extLst>
                  <a:ext uri="{FF2B5EF4-FFF2-40B4-BE49-F238E27FC236}">
                    <a16:creationId xmlns:a16="http://schemas.microsoft.com/office/drawing/2014/main" id="{53761CEF-A5C7-4F35-B063-1A2199BD4172}"/>
                  </a:ext>
                </a:extLst>
              </p14:cNvPr>
              <p14:cNvContentPartPr/>
              <p14:nvPr/>
            </p14:nvContentPartPr>
            <p14:xfrm>
              <a:off x="7548680" y="705667"/>
              <a:ext cx="1726920" cy="51120"/>
            </p14:xfrm>
          </p:contentPart>
        </mc:Choice>
        <mc:Fallback>
          <p:pic>
            <p:nvPicPr>
              <p:cNvPr id="61" name="Freihand 60">
                <a:extLst>
                  <a:ext uri="{FF2B5EF4-FFF2-40B4-BE49-F238E27FC236}">
                    <a16:creationId xmlns:a16="http://schemas.microsoft.com/office/drawing/2014/main" id="{53761CEF-A5C7-4F35-B063-1A2199BD4172}"/>
                  </a:ext>
                </a:extLst>
              </p:cNvPr>
              <p:cNvPicPr/>
              <p:nvPr/>
            </p:nvPicPr>
            <p:blipFill>
              <a:blip r:embed="rId99"/>
              <a:stretch>
                <a:fillRect/>
              </a:stretch>
            </p:blipFill>
            <p:spPr>
              <a:xfrm>
                <a:off x="7544360" y="701347"/>
                <a:ext cx="1735560" cy="59760"/>
              </a:xfrm>
              <a:prstGeom prst="rect">
                <a:avLst/>
              </a:prstGeom>
            </p:spPr>
          </p:pic>
        </mc:Fallback>
      </mc:AlternateContent>
      <p:grpSp>
        <p:nvGrpSpPr>
          <p:cNvPr id="64" name="Gruppieren 63">
            <a:extLst>
              <a:ext uri="{FF2B5EF4-FFF2-40B4-BE49-F238E27FC236}">
                <a16:creationId xmlns:a16="http://schemas.microsoft.com/office/drawing/2014/main" id="{1489901E-0D15-4597-8E04-D0C1D4980832}"/>
              </a:ext>
            </a:extLst>
          </p:cNvPr>
          <p:cNvGrpSpPr/>
          <p:nvPr/>
        </p:nvGrpSpPr>
        <p:grpSpPr>
          <a:xfrm>
            <a:off x="2381960" y="555547"/>
            <a:ext cx="601200" cy="60480"/>
            <a:chOff x="2381960" y="555547"/>
            <a:chExt cx="601200" cy="60480"/>
          </a:xfrm>
        </p:grpSpPr>
        <mc:AlternateContent xmlns:mc="http://schemas.openxmlformats.org/markup-compatibility/2006">
          <mc:Choice xmlns:p14="http://schemas.microsoft.com/office/powerpoint/2010/main" Requires="p14">
            <p:contentPart p14:bwMode="auto" r:id="rId100">
              <p14:nvContentPartPr>
                <p14:cNvPr id="62" name="Freihand 61">
                  <a:extLst>
                    <a:ext uri="{FF2B5EF4-FFF2-40B4-BE49-F238E27FC236}">
                      <a16:creationId xmlns:a16="http://schemas.microsoft.com/office/drawing/2014/main" id="{804E25BE-CB6A-48A4-8413-313491D4F70F}"/>
                    </a:ext>
                  </a:extLst>
                </p14:cNvPr>
                <p14:cNvContentPartPr/>
                <p14:nvPr/>
              </p14:nvContentPartPr>
              <p14:xfrm>
                <a:off x="2480960" y="581107"/>
                <a:ext cx="72000" cy="29520"/>
              </p14:xfrm>
            </p:contentPart>
          </mc:Choice>
          <mc:Fallback>
            <p:pic>
              <p:nvPicPr>
                <p:cNvPr id="62" name="Freihand 61">
                  <a:extLst>
                    <a:ext uri="{FF2B5EF4-FFF2-40B4-BE49-F238E27FC236}">
                      <a16:creationId xmlns:a16="http://schemas.microsoft.com/office/drawing/2014/main" id="{804E25BE-CB6A-48A4-8413-313491D4F70F}"/>
                    </a:ext>
                  </a:extLst>
                </p:cNvPr>
                <p:cNvPicPr/>
                <p:nvPr/>
              </p:nvPicPr>
              <p:blipFill>
                <a:blip r:embed="rId101"/>
                <a:stretch>
                  <a:fillRect/>
                </a:stretch>
              </p:blipFill>
              <p:spPr>
                <a:xfrm>
                  <a:off x="2476640" y="576787"/>
                  <a:ext cx="806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3" name="Freihand 62">
                  <a:extLst>
                    <a:ext uri="{FF2B5EF4-FFF2-40B4-BE49-F238E27FC236}">
                      <a16:creationId xmlns:a16="http://schemas.microsoft.com/office/drawing/2014/main" id="{34EBBAB8-DD1F-4983-AA63-918CD26ECB66}"/>
                    </a:ext>
                  </a:extLst>
                </p14:cNvPr>
                <p14:cNvContentPartPr/>
                <p14:nvPr/>
              </p14:nvContentPartPr>
              <p14:xfrm>
                <a:off x="2381960" y="555547"/>
                <a:ext cx="601200" cy="60480"/>
              </p14:xfrm>
            </p:contentPart>
          </mc:Choice>
          <mc:Fallback>
            <p:pic>
              <p:nvPicPr>
                <p:cNvPr id="63" name="Freihand 62">
                  <a:extLst>
                    <a:ext uri="{FF2B5EF4-FFF2-40B4-BE49-F238E27FC236}">
                      <a16:creationId xmlns:a16="http://schemas.microsoft.com/office/drawing/2014/main" id="{34EBBAB8-DD1F-4983-AA63-918CD26ECB66}"/>
                    </a:ext>
                  </a:extLst>
                </p:cNvPr>
                <p:cNvPicPr/>
                <p:nvPr/>
              </p:nvPicPr>
              <p:blipFill>
                <a:blip r:embed="rId103"/>
                <a:stretch>
                  <a:fillRect/>
                </a:stretch>
              </p:blipFill>
              <p:spPr>
                <a:xfrm>
                  <a:off x="2377640" y="551227"/>
                  <a:ext cx="609840" cy="69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4">
            <p14:nvContentPartPr>
              <p14:cNvPr id="101" name="Freihand 100">
                <a:extLst>
                  <a:ext uri="{FF2B5EF4-FFF2-40B4-BE49-F238E27FC236}">
                    <a16:creationId xmlns:a16="http://schemas.microsoft.com/office/drawing/2014/main" id="{DB597135-45C7-4281-8F9C-957154BA4075}"/>
                  </a:ext>
                </a:extLst>
              </p14:cNvPr>
              <p14:cNvContentPartPr/>
              <p14:nvPr/>
            </p14:nvContentPartPr>
            <p14:xfrm>
              <a:off x="2736200" y="392107"/>
              <a:ext cx="246960" cy="240840"/>
            </p14:xfrm>
          </p:contentPart>
        </mc:Choice>
        <mc:Fallback>
          <p:pic>
            <p:nvPicPr>
              <p:cNvPr id="101" name="Freihand 100">
                <a:extLst>
                  <a:ext uri="{FF2B5EF4-FFF2-40B4-BE49-F238E27FC236}">
                    <a16:creationId xmlns:a16="http://schemas.microsoft.com/office/drawing/2014/main" id="{DB597135-45C7-4281-8F9C-957154BA4075}"/>
                  </a:ext>
                </a:extLst>
              </p:cNvPr>
              <p:cNvPicPr/>
              <p:nvPr/>
            </p:nvPicPr>
            <p:blipFill>
              <a:blip r:embed="rId105"/>
              <a:stretch>
                <a:fillRect/>
              </a:stretch>
            </p:blipFill>
            <p:spPr>
              <a:xfrm>
                <a:off x="2731880" y="387787"/>
                <a:ext cx="25560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73" name="Freihand 172">
                <a:extLst>
                  <a:ext uri="{FF2B5EF4-FFF2-40B4-BE49-F238E27FC236}">
                    <a16:creationId xmlns:a16="http://schemas.microsoft.com/office/drawing/2014/main" id="{3FBC1483-B4EC-4094-8F7F-59F962AA195B}"/>
                  </a:ext>
                </a:extLst>
              </p14:cNvPr>
              <p14:cNvContentPartPr/>
              <p14:nvPr/>
            </p14:nvContentPartPr>
            <p14:xfrm>
              <a:off x="5839760" y="2143507"/>
              <a:ext cx="2769480" cy="138240"/>
            </p14:xfrm>
          </p:contentPart>
        </mc:Choice>
        <mc:Fallback>
          <p:pic>
            <p:nvPicPr>
              <p:cNvPr id="173" name="Freihand 172">
                <a:extLst>
                  <a:ext uri="{FF2B5EF4-FFF2-40B4-BE49-F238E27FC236}">
                    <a16:creationId xmlns:a16="http://schemas.microsoft.com/office/drawing/2014/main" id="{3FBC1483-B4EC-4094-8F7F-59F962AA195B}"/>
                  </a:ext>
                </a:extLst>
              </p:cNvPr>
              <p:cNvPicPr/>
              <p:nvPr/>
            </p:nvPicPr>
            <p:blipFill>
              <a:blip r:embed="rId107"/>
              <a:stretch>
                <a:fillRect/>
              </a:stretch>
            </p:blipFill>
            <p:spPr>
              <a:xfrm>
                <a:off x="5835440" y="2139187"/>
                <a:ext cx="27781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02" name="Freihand 201">
                <a:extLst>
                  <a:ext uri="{FF2B5EF4-FFF2-40B4-BE49-F238E27FC236}">
                    <a16:creationId xmlns:a16="http://schemas.microsoft.com/office/drawing/2014/main" id="{3D39BF98-DE4C-4766-88D9-3C5905B878EC}"/>
                  </a:ext>
                </a:extLst>
              </p14:cNvPr>
              <p14:cNvContentPartPr/>
              <p14:nvPr/>
            </p14:nvContentPartPr>
            <p14:xfrm>
              <a:off x="7403600" y="1639147"/>
              <a:ext cx="616680" cy="593280"/>
            </p14:xfrm>
          </p:contentPart>
        </mc:Choice>
        <mc:Fallback>
          <p:pic>
            <p:nvPicPr>
              <p:cNvPr id="202" name="Freihand 201">
                <a:extLst>
                  <a:ext uri="{FF2B5EF4-FFF2-40B4-BE49-F238E27FC236}">
                    <a16:creationId xmlns:a16="http://schemas.microsoft.com/office/drawing/2014/main" id="{3D39BF98-DE4C-4766-88D9-3C5905B878EC}"/>
                  </a:ext>
                </a:extLst>
              </p:cNvPr>
              <p:cNvPicPr/>
              <p:nvPr/>
            </p:nvPicPr>
            <p:blipFill>
              <a:blip r:embed="rId109"/>
              <a:stretch>
                <a:fillRect/>
              </a:stretch>
            </p:blipFill>
            <p:spPr>
              <a:xfrm>
                <a:off x="7399280" y="1634827"/>
                <a:ext cx="625320" cy="601920"/>
              </a:xfrm>
              <a:prstGeom prst="rect">
                <a:avLst/>
              </a:prstGeom>
            </p:spPr>
          </p:pic>
        </mc:Fallback>
      </mc:AlternateContent>
      <p:grpSp>
        <p:nvGrpSpPr>
          <p:cNvPr id="217" name="Gruppieren 216">
            <a:extLst>
              <a:ext uri="{FF2B5EF4-FFF2-40B4-BE49-F238E27FC236}">
                <a16:creationId xmlns:a16="http://schemas.microsoft.com/office/drawing/2014/main" id="{CB02EF3E-12A3-476B-B7C7-0AD021C36C27}"/>
              </a:ext>
            </a:extLst>
          </p:cNvPr>
          <p:cNvGrpSpPr/>
          <p:nvPr/>
        </p:nvGrpSpPr>
        <p:grpSpPr>
          <a:xfrm>
            <a:off x="10157960" y="262507"/>
            <a:ext cx="1033560" cy="256320"/>
            <a:chOff x="10157960" y="262507"/>
            <a:chExt cx="1033560" cy="256320"/>
          </a:xfrm>
        </p:grpSpPr>
        <mc:AlternateContent xmlns:mc="http://schemas.openxmlformats.org/markup-compatibility/2006">
          <mc:Choice xmlns:p14="http://schemas.microsoft.com/office/powerpoint/2010/main" Requires="p14">
            <p:contentPart p14:bwMode="auto" r:id="rId110">
              <p14:nvContentPartPr>
                <p14:cNvPr id="204" name="Freihand 203">
                  <a:extLst>
                    <a:ext uri="{FF2B5EF4-FFF2-40B4-BE49-F238E27FC236}">
                      <a16:creationId xmlns:a16="http://schemas.microsoft.com/office/drawing/2014/main" id="{1ABDEFF7-A7F8-4CE9-A23C-158930D5E8C4}"/>
                    </a:ext>
                  </a:extLst>
                </p14:cNvPr>
                <p14:cNvContentPartPr/>
                <p14:nvPr/>
              </p14:nvContentPartPr>
              <p14:xfrm>
                <a:off x="10157960" y="280867"/>
                <a:ext cx="93600" cy="237960"/>
              </p14:xfrm>
            </p:contentPart>
          </mc:Choice>
          <mc:Fallback>
            <p:pic>
              <p:nvPicPr>
                <p:cNvPr id="204" name="Freihand 203">
                  <a:extLst>
                    <a:ext uri="{FF2B5EF4-FFF2-40B4-BE49-F238E27FC236}">
                      <a16:creationId xmlns:a16="http://schemas.microsoft.com/office/drawing/2014/main" id="{1ABDEFF7-A7F8-4CE9-A23C-158930D5E8C4}"/>
                    </a:ext>
                  </a:extLst>
                </p:cNvPr>
                <p:cNvPicPr/>
                <p:nvPr/>
              </p:nvPicPr>
              <p:blipFill>
                <a:blip r:embed="rId111"/>
                <a:stretch>
                  <a:fillRect/>
                </a:stretch>
              </p:blipFill>
              <p:spPr>
                <a:xfrm>
                  <a:off x="10153640" y="276547"/>
                  <a:ext cx="10224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05" name="Freihand 204">
                  <a:extLst>
                    <a:ext uri="{FF2B5EF4-FFF2-40B4-BE49-F238E27FC236}">
                      <a16:creationId xmlns:a16="http://schemas.microsoft.com/office/drawing/2014/main" id="{91967C1F-0B0F-47B5-A285-0D45BFCB655C}"/>
                    </a:ext>
                  </a:extLst>
                </p14:cNvPr>
                <p14:cNvContentPartPr/>
                <p14:nvPr/>
              </p14:nvContentPartPr>
              <p14:xfrm>
                <a:off x="10308080" y="262507"/>
                <a:ext cx="73080" cy="153720"/>
              </p14:xfrm>
            </p:contentPart>
          </mc:Choice>
          <mc:Fallback>
            <p:pic>
              <p:nvPicPr>
                <p:cNvPr id="205" name="Freihand 204">
                  <a:extLst>
                    <a:ext uri="{FF2B5EF4-FFF2-40B4-BE49-F238E27FC236}">
                      <a16:creationId xmlns:a16="http://schemas.microsoft.com/office/drawing/2014/main" id="{91967C1F-0B0F-47B5-A285-0D45BFCB655C}"/>
                    </a:ext>
                  </a:extLst>
                </p:cNvPr>
                <p:cNvPicPr/>
                <p:nvPr/>
              </p:nvPicPr>
              <p:blipFill>
                <a:blip r:embed="rId113"/>
                <a:stretch>
                  <a:fillRect/>
                </a:stretch>
              </p:blipFill>
              <p:spPr>
                <a:xfrm>
                  <a:off x="10303760" y="258187"/>
                  <a:ext cx="817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06" name="Freihand 205">
                  <a:extLst>
                    <a:ext uri="{FF2B5EF4-FFF2-40B4-BE49-F238E27FC236}">
                      <a16:creationId xmlns:a16="http://schemas.microsoft.com/office/drawing/2014/main" id="{2C41A01B-E5EA-441A-AA17-79F16B1C89B0}"/>
                    </a:ext>
                  </a:extLst>
                </p14:cNvPr>
                <p14:cNvContentPartPr/>
                <p14:nvPr/>
              </p14:nvContentPartPr>
              <p14:xfrm>
                <a:off x="10412840" y="312547"/>
                <a:ext cx="99000" cy="123480"/>
              </p14:xfrm>
            </p:contentPart>
          </mc:Choice>
          <mc:Fallback>
            <p:pic>
              <p:nvPicPr>
                <p:cNvPr id="206" name="Freihand 205">
                  <a:extLst>
                    <a:ext uri="{FF2B5EF4-FFF2-40B4-BE49-F238E27FC236}">
                      <a16:creationId xmlns:a16="http://schemas.microsoft.com/office/drawing/2014/main" id="{2C41A01B-E5EA-441A-AA17-79F16B1C89B0}"/>
                    </a:ext>
                  </a:extLst>
                </p:cNvPr>
                <p:cNvPicPr/>
                <p:nvPr/>
              </p:nvPicPr>
              <p:blipFill>
                <a:blip r:embed="rId115"/>
                <a:stretch>
                  <a:fillRect/>
                </a:stretch>
              </p:blipFill>
              <p:spPr>
                <a:xfrm>
                  <a:off x="10408520" y="308227"/>
                  <a:ext cx="1076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07" name="Freihand 206">
                  <a:extLst>
                    <a:ext uri="{FF2B5EF4-FFF2-40B4-BE49-F238E27FC236}">
                      <a16:creationId xmlns:a16="http://schemas.microsoft.com/office/drawing/2014/main" id="{4F174E8C-5998-4903-8CE2-69FD872DFFBC}"/>
                    </a:ext>
                  </a:extLst>
                </p14:cNvPr>
                <p14:cNvContentPartPr/>
                <p14:nvPr/>
              </p14:nvContentPartPr>
              <p14:xfrm>
                <a:off x="10542080" y="284467"/>
                <a:ext cx="59400" cy="169200"/>
              </p14:xfrm>
            </p:contentPart>
          </mc:Choice>
          <mc:Fallback>
            <p:pic>
              <p:nvPicPr>
                <p:cNvPr id="207" name="Freihand 206">
                  <a:extLst>
                    <a:ext uri="{FF2B5EF4-FFF2-40B4-BE49-F238E27FC236}">
                      <a16:creationId xmlns:a16="http://schemas.microsoft.com/office/drawing/2014/main" id="{4F174E8C-5998-4903-8CE2-69FD872DFFBC}"/>
                    </a:ext>
                  </a:extLst>
                </p:cNvPr>
                <p:cNvPicPr/>
                <p:nvPr/>
              </p:nvPicPr>
              <p:blipFill>
                <a:blip r:embed="rId117"/>
                <a:stretch>
                  <a:fillRect/>
                </a:stretch>
              </p:blipFill>
              <p:spPr>
                <a:xfrm>
                  <a:off x="10537760" y="280147"/>
                  <a:ext cx="680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08" name="Freihand 207">
                  <a:extLst>
                    <a:ext uri="{FF2B5EF4-FFF2-40B4-BE49-F238E27FC236}">
                      <a16:creationId xmlns:a16="http://schemas.microsoft.com/office/drawing/2014/main" id="{C67255E5-72DB-4CD0-8E5A-3F1DB44E537D}"/>
                    </a:ext>
                  </a:extLst>
                </p14:cNvPr>
                <p14:cNvContentPartPr/>
                <p14:nvPr/>
              </p14:nvContentPartPr>
              <p14:xfrm>
                <a:off x="10742240" y="339187"/>
                <a:ext cx="179280" cy="60840"/>
              </p14:xfrm>
            </p:contentPart>
          </mc:Choice>
          <mc:Fallback>
            <p:pic>
              <p:nvPicPr>
                <p:cNvPr id="208" name="Freihand 207">
                  <a:extLst>
                    <a:ext uri="{FF2B5EF4-FFF2-40B4-BE49-F238E27FC236}">
                      <a16:creationId xmlns:a16="http://schemas.microsoft.com/office/drawing/2014/main" id="{C67255E5-72DB-4CD0-8E5A-3F1DB44E537D}"/>
                    </a:ext>
                  </a:extLst>
                </p:cNvPr>
                <p:cNvPicPr/>
                <p:nvPr/>
              </p:nvPicPr>
              <p:blipFill>
                <a:blip r:embed="rId119"/>
                <a:stretch>
                  <a:fillRect/>
                </a:stretch>
              </p:blipFill>
              <p:spPr>
                <a:xfrm>
                  <a:off x="10737920" y="334867"/>
                  <a:ext cx="1879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09" name="Freihand 208">
                  <a:extLst>
                    <a:ext uri="{FF2B5EF4-FFF2-40B4-BE49-F238E27FC236}">
                      <a16:creationId xmlns:a16="http://schemas.microsoft.com/office/drawing/2014/main" id="{BC54E8D8-346B-4433-B248-5634F9CBCC11}"/>
                    </a:ext>
                  </a:extLst>
                </p14:cNvPr>
                <p14:cNvContentPartPr/>
                <p14:nvPr/>
              </p14:nvContentPartPr>
              <p14:xfrm>
                <a:off x="11075960" y="279427"/>
                <a:ext cx="115560" cy="167400"/>
              </p14:xfrm>
            </p:contentPart>
          </mc:Choice>
          <mc:Fallback>
            <p:pic>
              <p:nvPicPr>
                <p:cNvPr id="209" name="Freihand 208">
                  <a:extLst>
                    <a:ext uri="{FF2B5EF4-FFF2-40B4-BE49-F238E27FC236}">
                      <a16:creationId xmlns:a16="http://schemas.microsoft.com/office/drawing/2014/main" id="{BC54E8D8-346B-4433-B248-5634F9CBCC11}"/>
                    </a:ext>
                  </a:extLst>
                </p:cNvPr>
                <p:cNvPicPr/>
                <p:nvPr/>
              </p:nvPicPr>
              <p:blipFill>
                <a:blip r:embed="rId121"/>
                <a:stretch>
                  <a:fillRect/>
                </a:stretch>
              </p:blipFill>
              <p:spPr>
                <a:xfrm>
                  <a:off x="11071640" y="275107"/>
                  <a:ext cx="124200" cy="176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2">
            <p14:nvContentPartPr>
              <p14:cNvPr id="317" name="Freihand 316">
                <a:extLst>
                  <a:ext uri="{FF2B5EF4-FFF2-40B4-BE49-F238E27FC236}">
                    <a16:creationId xmlns:a16="http://schemas.microsoft.com/office/drawing/2014/main" id="{4F9159C0-FE0C-42E6-BA3F-32C7A13A18A0}"/>
                  </a:ext>
                </a:extLst>
              </p14:cNvPr>
              <p14:cNvContentPartPr/>
              <p14:nvPr/>
            </p14:nvContentPartPr>
            <p14:xfrm>
              <a:off x="9001640" y="2838307"/>
              <a:ext cx="1906920" cy="912240"/>
            </p14:xfrm>
          </p:contentPart>
        </mc:Choice>
        <mc:Fallback>
          <p:pic>
            <p:nvPicPr>
              <p:cNvPr id="317" name="Freihand 316">
                <a:extLst>
                  <a:ext uri="{FF2B5EF4-FFF2-40B4-BE49-F238E27FC236}">
                    <a16:creationId xmlns:a16="http://schemas.microsoft.com/office/drawing/2014/main" id="{4F9159C0-FE0C-42E6-BA3F-32C7A13A18A0}"/>
                  </a:ext>
                </a:extLst>
              </p:cNvPr>
              <p:cNvPicPr/>
              <p:nvPr/>
            </p:nvPicPr>
            <p:blipFill>
              <a:blip r:embed="rId123"/>
              <a:stretch>
                <a:fillRect/>
              </a:stretch>
            </p:blipFill>
            <p:spPr>
              <a:xfrm>
                <a:off x="8997320" y="2833987"/>
                <a:ext cx="1915560" cy="9208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319" name="Freihand 318">
                <a:extLst>
                  <a:ext uri="{FF2B5EF4-FFF2-40B4-BE49-F238E27FC236}">
                    <a16:creationId xmlns:a16="http://schemas.microsoft.com/office/drawing/2014/main" id="{3417ABB5-E01A-46F5-8B21-044A1ACD52FC}"/>
                  </a:ext>
                </a:extLst>
              </p14:cNvPr>
              <p14:cNvContentPartPr/>
              <p14:nvPr/>
            </p14:nvContentPartPr>
            <p14:xfrm>
              <a:off x="11049680" y="2710867"/>
              <a:ext cx="1133640" cy="942840"/>
            </p14:xfrm>
          </p:contentPart>
        </mc:Choice>
        <mc:Fallback>
          <p:pic>
            <p:nvPicPr>
              <p:cNvPr id="319" name="Freihand 318">
                <a:extLst>
                  <a:ext uri="{FF2B5EF4-FFF2-40B4-BE49-F238E27FC236}">
                    <a16:creationId xmlns:a16="http://schemas.microsoft.com/office/drawing/2014/main" id="{3417ABB5-E01A-46F5-8B21-044A1ACD52FC}"/>
                  </a:ext>
                </a:extLst>
              </p:cNvPr>
              <p:cNvPicPr/>
              <p:nvPr/>
            </p:nvPicPr>
            <p:blipFill>
              <a:blip r:embed="rId125"/>
              <a:stretch>
                <a:fillRect/>
              </a:stretch>
            </p:blipFill>
            <p:spPr>
              <a:xfrm>
                <a:off x="11045360" y="2706547"/>
                <a:ext cx="1142280" cy="9514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434" name="Freihand 433">
                <a:extLst>
                  <a:ext uri="{FF2B5EF4-FFF2-40B4-BE49-F238E27FC236}">
                    <a16:creationId xmlns:a16="http://schemas.microsoft.com/office/drawing/2014/main" id="{6A74B68E-4B34-45EE-A106-A6636F69FDFB}"/>
                  </a:ext>
                </a:extLst>
              </p14:cNvPr>
              <p14:cNvContentPartPr/>
              <p14:nvPr/>
            </p14:nvContentPartPr>
            <p14:xfrm>
              <a:off x="5419787" y="5180107"/>
              <a:ext cx="216360" cy="160560"/>
            </p14:xfrm>
          </p:contentPart>
        </mc:Choice>
        <mc:Fallback>
          <p:pic>
            <p:nvPicPr>
              <p:cNvPr id="434" name="Freihand 433">
                <a:extLst>
                  <a:ext uri="{FF2B5EF4-FFF2-40B4-BE49-F238E27FC236}">
                    <a16:creationId xmlns:a16="http://schemas.microsoft.com/office/drawing/2014/main" id="{6A74B68E-4B34-45EE-A106-A6636F69FDFB}"/>
                  </a:ext>
                </a:extLst>
              </p:cNvPr>
              <p:cNvPicPr/>
              <p:nvPr/>
            </p:nvPicPr>
            <p:blipFill>
              <a:blip r:embed="rId127"/>
              <a:stretch>
                <a:fillRect/>
              </a:stretch>
            </p:blipFill>
            <p:spPr>
              <a:xfrm>
                <a:off x="5415467" y="5175787"/>
                <a:ext cx="2250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435" name="Freihand 434">
                <a:extLst>
                  <a:ext uri="{FF2B5EF4-FFF2-40B4-BE49-F238E27FC236}">
                    <a16:creationId xmlns:a16="http://schemas.microsoft.com/office/drawing/2014/main" id="{71E42673-0376-40C6-B8B6-4E5F9688FF3D}"/>
                  </a:ext>
                </a:extLst>
              </p14:cNvPr>
              <p14:cNvContentPartPr/>
              <p14:nvPr/>
            </p14:nvContentPartPr>
            <p14:xfrm>
              <a:off x="5636867" y="5224387"/>
              <a:ext cx="42480" cy="102600"/>
            </p14:xfrm>
          </p:contentPart>
        </mc:Choice>
        <mc:Fallback>
          <p:pic>
            <p:nvPicPr>
              <p:cNvPr id="435" name="Freihand 434">
                <a:extLst>
                  <a:ext uri="{FF2B5EF4-FFF2-40B4-BE49-F238E27FC236}">
                    <a16:creationId xmlns:a16="http://schemas.microsoft.com/office/drawing/2014/main" id="{71E42673-0376-40C6-B8B6-4E5F9688FF3D}"/>
                  </a:ext>
                </a:extLst>
              </p:cNvPr>
              <p:cNvPicPr/>
              <p:nvPr/>
            </p:nvPicPr>
            <p:blipFill>
              <a:blip r:embed="rId129"/>
              <a:stretch>
                <a:fillRect/>
              </a:stretch>
            </p:blipFill>
            <p:spPr>
              <a:xfrm>
                <a:off x="5632547" y="5220067"/>
                <a:ext cx="511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436" name="Freihand 435">
                <a:extLst>
                  <a:ext uri="{FF2B5EF4-FFF2-40B4-BE49-F238E27FC236}">
                    <a16:creationId xmlns:a16="http://schemas.microsoft.com/office/drawing/2014/main" id="{A744EF19-FA46-4404-8F8F-060A85E3C2C6}"/>
                  </a:ext>
                </a:extLst>
              </p14:cNvPr>
              <p14:cNvContentPartPr/>
              <p14:nvPr/>
            </p14:nvContentPartPr>
            <p14:xfrm>
              <a:off x="5776187" y="5187307"/>
              <a:ext cx="97560" cy="121680"/>
            </p14:xfrm>
          </p:contentPart>
        </mc:Choice>
        <mc:Fallback>
          <p:pic>
            <p:nvPicPr>
              <p:cNvPr id="436" name="Freihand 435">
                <a:extLst>
                  <a:ext uri="{FF2B5EF4-FFF2-40B4-BE49-F238E27FC236}">
                    <a16:creationId xmlns:a16="http://schemas.microsoft.com/office/drawing/2014/main" id="{A744EF19-FA46-4404-8F8F-060A85E3C2C6}"/>
                  </a:ext>
                </a:extLst>
              </p:cNvPr>
              <p:cNvPicPr/>
              <p:nvPr/>
            </p:nvPicPr>
            <p:blipFill>
              <a:blip r:embed="rId131"/>
              <a:stretch>
                <a:fillRect/>
              </a:stretch>
            </p:blipFill>
            <p:spPr>
              <a:xfrm>
                <a:off x="5771867" y="5182987"/>
                <a:ext cx="1062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437" name="Freihand 436">
                <a:extLst>
                  <a:ext uri="{FF2B5EF4-FFF2-40B4-BE49-F238E27FC236}">
                    <a16:creationId xmlns:a16="http://schemas.microsoft.com/office/drawing/2014/main" id="{19EDD560-A000-44A2-B993-8FA6A34D1F29}"/>
                  </a:ext>
                </a:extLst>
              </p14:cNvPr>
              <p14:cNvContentPartPr/>
              <p14:nvPr/>
            </p14:nvContentPartPr>
            <p14:xfrm>
              <a:off x="4088867" y="5596267"/>
              <a:ext cx="78840" cy="117000"/>
            </p14:xfrm>
          </p:contentPart>
        </mc:Choice>
        <mc:Fallback>
          <p:pic>
            <p:nvPicPr>
              <p:cNvPr id="437" name="Freihand 436">
                <a:extLst>
                  <a:ext uri="{FF2B5EF4-FFF2-40B4-BE49-F238E27FC236}">
                    <a16:creationId xmlns:a16="http://schemas.microsoft.com/office/drawing/2014/main" id="{19EDD560-A000-44A2-B993-8FA6A34D1F29}"/>
                  </a:ext>
                </a:extLst>
              </p:cNvPr>
              <p:cNvPicPr/>
              <p:nvPr/>
            </p:nvPicPr>
            <p:blipFill>
              <a:blip r:embed="rId133"/>
              <a:stretch>
                <a:fillRect/>
              </a:stretch>
            </p:blipFill>
            <p:spPr>
              <a:xfrm>
                <a:off x="4084547" y="5591947"/>
                <a:ext cx="874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438" name="Freihand 437">
                <a:extLst>
                  <a:ext uri="{FF2B5EF4-FFF2-40B4-BE49-F238E27FC236}">
                    <a16:creationId xmlns:a16="http://schemas.microsoft.com/office/drawing/2014/main" id="{3464A594-443B-4DBA-9704-E8C236EC6F02}"/>
                  </a:ext>
                </a:extLst>
              </p14:cNvPr>
              <p14:cNvContentPartPr/>
              <p14:nvPr/>
            </p14:nvContentPartPr>
            <p14:xfrm>
              <a:off x="4388027" y="5580787"/>
              <a:ext cx="137520" cy="176040"/>
            </p14:xfrm>
          </p:contentPart>
        </mc:Choice>
        <mc:Fallback>
          <p:pic>
            <p:nvPicPr>
              <p:cNvPr id="438" name="Freihand 437">
                <a:extLst>
                  <a:ext uri="{FF2B5EF4-FFF2-40B4-BE49-F238E27FC236}">
                    <a16:creationId xmlns:a16="http://schemas.microsoft.com/office/drawing/2014/main" id="{3464A594-443B-4DBA-9704-E8C236EC6F02}"/>
                  </a:ext>
                </a:extLst>
              </p:cNvPr>
              <p:cNvPicPr/>
              <p:nvPr/>
            </p:nvPicPr>
            <p:blipFill>
              <a:blip r:embed="rId135"/>
              <a:stretch>
                <a:fillRect/>
              </a:stretch>
            </p:blipFill>
            <p:spPr>
              <a:xfrm>
                <a:off x="4383707" y="5576467"/>
                <a:ext cx="1461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439" name="Freihand 438">
                <a:extLst>
                  <a:ext uri="{FF2B5EF4-FFF2-40B4-BE49-F238E27FC236}">
                    <a16:creationId xmlns:a16="http://schemas.microsoft.com/office/drawing/2014/main" id="{EDC0F12F-3EA4-4502-A857-F9B7D6814C19}"/>
                  </a:ext>
                </a:extLst>
              </p14:cNvPr>
              <p14:cNvContentPartPr/>
              <p14:nvPr/>
            </p14:nvContentPartPr>
            <p14:xfrm>
              <a:off x="4624907" y="5542627"/>
              <a:ext cx="81360" cy="187920"/>
            </p14:xfrm>
          </p:contentPart>
        </mc:Choice>
        <mc:Fallback>
          <p:pic>
            <p:nvPicPr>
              <p:cNvPr id="439" name="Freihand 438">
                <a:extLst>
                  <a:ext uri="{FF2B5EF4-FFF2-40B4-BE49-F238E27FC236}">
                    <a16:creationId xmlns:a16="http://schemas.microsoft.com/office/drawing/2014/main" id="{EDC0F12F-3EA4-4502-A857-F9B7D6814C19}"/>
                  </a:ext>
                </a:extLst>
              </p:cNvPr>
              <p:cNvPicPr/>
              <p:nvPr/>
            </p:nvPicPr>
            <p:blipFill>
              <a:blip r:embed="rId137"/>
              <a:stretch>
                <a:fillRect/>
              </a:stretch>
            </p:blipFill>
            <p:spPr>
              <a:xfrm>
                <a:off x="4620587" y="5538307"/>
                <a:ext cx="900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440" name="Freihand 439">
                <a:extLst>
                  <a:ext uri="{FF2B5EF4-FFF2-40B4-BE49-F238E27FC236}">
                    <a16:creationId xmlns:a16="http://schemas.microsoft.com/office/drawing/2014/main" id="{C82C19EA-377F-4F36-A2A4-62D89DABA869}"/>
                  </a:ext>
                </a:extLst>
              </p14:cNvPr>
              <p14:cNvContentPartPr/>
              <p14:nvPr/>
            </p14:nvContentPartPr>
            <p14:xfrm>
              <a:off x="4745867" y="5598787"/>
              <a:ext cx="156600" cy="83880"/>
            </p14:xfrm>
          </p:contentPart>
        </mc:Choice>
        <mc:Fallback>
          <p:pic>
            <p:nvPicPr>
              <p:cNvPr id="440" name="Freihand 439">
                <a:extLst>
                  <a:ext uri="{FF2B5EF4-FFF2-40B4-BE49-F238E27FC236}">
                    <a16:creationId xmlns:a16="http://schemas.microsoft.com/office/drawing/2014/main" id="{C82C19EA-377F-4F36-A2A4-62D89DABA869}"/>
                  </a:ext>
                </a:extLst>
              </p:cNvPr>
              <p:cNvPicPr/>
              <p:nvPr/>
            </p:nvPicPr>
            <p:blipFill>
              <a:blip r:embed="rId139"/>
              <a:stretch>
                <a:fillRect/>
              </a:stretch>
            </p:blipFill>
            <p:spPr>
              <a:xfrm>
                <a:off x="4741547" y="5594467"/>
                <a:ext cx="1652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441" name="Freihand 440">
                <a:extLst>
                  <a:ext uri="{FF2B5EF4-FFF2-40B4-BE49-F238E27FC236}">
                    <a16:creationId xmlns:a16="http://schemas.microsoft.com/office/drawing/2014/main" id="{1870211C-3389-4E63-9CBE-27ACE5F3DF14}"/>
                  </a:ext>
                </a:extLst>
              </p14:cNvPr>
              <p14:cNvContentPartPr/>
              <p14:nvPr/>
            </p14:nvContentPartPr>
            <p14:xfrm>
              <a:off x="4894907" y="5522107"/>
              <a:ext cx="115920" cy="237600"/>
            </p14:xfrm>
          </p:contentPart>
        </mc:Choice>
        <mc:Fallback>
          <p:pic>
            <p:nvPicPr>
              <p:cNvPr id="441" name="Freihand 440">
                <a:extLst>
                  <a:ext uri="{FF2B5EF4-FFF2-40B4-BE49-F238E27FC236}">
                    <a16:creationId xmlns:a16="http://schemas.microsoft.com/office/drawing/2014/main" id="{1870211C-3389-4E63-9CBE-27ACE5F3DF14}"/>
                  </a:ext>
                </a:extLst>
              </p:cNvPr>
              <p:cNvPicPr/>
              <p:nvPr/>
            </p:nvPicPr>
            <p:blipFill>
              <a:blip r:embed="rId141"/>
              <a:stretch>
                <a:fillRect/>
              </a:stretch>
            </p:blipFill>
            <p:spPr>
              <a:xfrm>
                <a:off x="4890587" y="5517787"/>
                <a:ext cx="12456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442" name="Freihand 441">
                <a:extLst>
                  <a:ext uri="{FF2B5EF4-FFF2-40B4-BE49-F238E27FC236}">
                    <a16:creationId xmlns:a16="http://schemas.microsoft.com/office/drawing/2014/main" id="{57F5253D-7A81-47FE-AE3F-65E53C4DE554}"/>
                  </a:ext>
                </a:extLst>
              </p14:cNvPr>
              <p14:cNvContentPartPr/>
              <p14:nvPr/>
            </p14:nvContentPartPr>
            <p14:xfrm>
              <a:off x="5081027" y="5609227"/>
              <a:ext cx="178560" cy="14040"/>
            </p14:xfrm>
          </p:contentPart>
        </mc:Choice>
        <mc:Fallback>
          <p:pic>
            <p:nvPicPr>
              <p:cNvPr id="442" name="Freihand 441">
                <a:extLst>
                  <a:ext uri="{FF2B5EF4-FFF2-40B4-BE49-F238E27FC236}">
                    <a16:creationId xmlns:a16="http://schemas.microsoft.com/office/drawing/2014/main" id="{57F5253D-7A81-47FE-AE3F-65E53C4DE554}"/>
                  </a:ext>
                </a:extLst>
              </p:cNvPr>
              <p:cNvPicPr/>
              <p:nvPr/>
            </p:nvPicPr>
            <p:blipFill>
              <a:blip r:embed="rId143"/>
              <a:stretch>
                <a:fillRect/>
              </a:stretch>
            </p:blipFill>
            <p:spPr>
              <a:xfrm>
                <a:off x="5076707" y="5604907"/>
                <a:ext cx="1872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443" name="Freihand 442">
                <a:extLst>
                  <a:ext uri="{FF2B5EF4-FFF2-40B4-BE49-F238E27FC236}">
                    <a16:creationId xmlns:a16="http://schemas.microsoft.com/office/drawing/2014/main" id="{EED47376-78EC-44ED-AF04-BD1ACAC36EE1}"/>
                  </a:ext>
                </a:extLst>
              </p14:cNvPr>
              <p14:cNvContentPartPr/>
              <p14:nvPr/>
            </p14:nvContentPartPr>
            <p14:xfrm>
              <a:off x="5106947" y="5648827"/>
              <a:ext cx="147960" cy="4320"/>
            </p14:xfrm>
          </p:contentPart>
        </mc:Choice>
        <mc:Fallback>
          <p:pic>
            <p:nvPicPr>
              <p:cNvPr id="443" name="Freihand 442">
                <a:extLst>
                  <a:ext uri="{FF2B5EF4-FFF2-40B4-BE49-F238E27FC236}">
                    <a16:creationId xmlns:a16="http://schemas.microsoft.com/office/drawing/2014/main" id="{EED47376-78EC-44ED-AF04-BD1ACAC36EE1}"/>
                  </a:ext>
                </a:extLst>
              </p:cNvPr>
              <p:cNvPicPr/>
              <p:nvPr/>
            </p:nvPicPr>
            <p:blipFill>
              <a:blip r:embed="rId145"/>
              <a:stretch>
                <a:fillRect/>
              </a:stretch>
            </p:blipFill>
            <p:spPr>
              <a:xfrm>
                <a:off x="5102627" y="5644507"/>
                <a:ext cx="1566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444" name="Freihand 443">
                <a:extLst>
                  <a:ext uri="{FF2B5EF4-FFF2-40B4-BE49-F238E27FC236}">
                    <a16:creationId xmlns:a16="http://schemas.microsoft.com/office/drawing/2014/main" id="{1158B4F4-539C-4C2B-AB56-B52F71834695}"/>
                  </a:ext>
                </a:extLst>
              </p14:cNvPr>
              <p14:cNvContentPartPr/>
              <p14:nvPr/>
            </p14:nvContentPartPr>
            <p14:xfrm>
              <a:off x="5343107" y="5557027"/>
              <a:ext cx="157680" cy="147240"/>
            </p14:xfrm>
          </p:contentPart>
        </mc:Choice>
        <mc:Fallback>
          <p:pic>
            <p:nvPicPr>
              <p:cNvPr id="444" name="Freihand 443">
                <a:extLst>
                  <a:ext uri="{FF2B5EF4-FFF2-40B4-BE49-F238E27FC236}">
                    <a16:creationId xmlns:a16="http://schemas.microsoft.com/office/drawing/2014/main" id="{1158B4F4-539C-4C2B-AB56-B52F71834695}"/>
                  </a:ext>
                </a:extLst>
              </p:cNvPr>
              <p:cNvPicPr/>
              <p:nvPr/>
            </p:nvPicPr>
            <p:blipFill>
              <a:blip r:embed="rId147"/>
              <a:stretch>
                <a:fillRect/>
              </a:stretch>
            </p:blipFill>
            <p:spPr>
              <a:xfrm>
                <a:off x="5338787" y="5552707"/>
                <a:ext cx="1663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445" name="Freihand 444">
                <a:extLst>
                  <a:ext uri="{FF2B5EF4-FFF2-40B4-BE49-F238E27FC236}">
                    <a16:creationId xmlns:a16="http://schemas.microsoft.com/office/drawing/2014/main" id="{B19BB363-AC91-46FC-82C0-DC1484AFBCD7}"/>
                  </a:ext>
                </a:extLst>
              </p14:cNvPr>
              <p14:cNvContentPartPr/>
              <p14:nvPr/>
            </p14:nvContentPartPr>
            <p14:xfrm>
              <a:off x="5644427" y="5630827"/>
              <a:ext cx="118800" cy="9360"/>
            </p14:xfrm>
          </p:contentPart>
        </mc:Choice>
        <mc:Fallback>
          <p:pic>
            <p:nvPicPr>
              <p:cNvPr id="445" name="Freihand 444">
                <a:extLst>
                  <a:ext uri="{FF2B5EF4-FFF2-40B4-BE49-F238E27FC236}">
                    <a16:creationId xmlns:a16="http://schemas.microsoft.com/office/drawing/2014/main" id="{B19BB363-AC91-46FC-82C0-DC1484AFBCD7}"/>
                  </a:ext>
                </a:extLst>
              </p:cNvPr>
              <p:cNvPicPr/>
              <p:nvPr/>
            </p:nvPicPr>
            <p:blipFill>
              <a:blip r:embed="rId149"/>
              <a:stretch>
                <a:fillRect/>
              </a:stretch>
            </p:blipFill>
            <p:spPr>
              <a:xfrm>
                <a:off x="5640107" y="5626507"/>
                <a:ext cx="1274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446" name="Freihand 445">
                <a:extLst>
                  <a:ext uri="{FF2B5EF4-FFF2-40B4-BE49-F238E27FC236}">
                    <a16:creationId xmlns:a16="http://schemas.microsoft.com/office/drawing/2014/main" id="{95181547-5381-4D9A-B28D-779A240F3154}"/>
                  </a:ext>
                </a:extLst>
              </p14:cNvPr>
              <p14:cNvContentPartPr/>
              <p14:nvPr/>
            </p14:nvContentPartPr>
            <p14:xfrm>
              <a:off x="5847467" y="5582587"/>
              <a:ext cx="140760" cy="95400"/>
            </p14:xfrm>
          </p:contentPart>
        </mc:Choice>
        <mc:Fallback>
          <p:pic>
            <p:nvPicPr>
              <p:cNvPr id="446" name="Freihand 445">
                <a:extLst>
                  <a:ext uri="{FF2B5EF4-FFF2-40B4-BE49-F238E27FC236}">
                    <a16:creationId xmlns:a16="http://schemas.microsoft.com/office/drawing/2014/main" id="{95181547-5381-4D9A-B28D-779A240F3154}"/>
                  </a:ext>
                </a:extLst>
              </p:cNvPr>
              <p:cNvPicPr/>
              <p:nvPr/>
            </p:nvPicPr>
            <p:blipFill>
              <a:blip r:embed="rId151"/>
              <a:stretch>
                <a:fillRect/>
              </a:stretch>
            </p:blipFill>
            <p:spPr>
              <a:xfrm>
                <a:off x="5843147" y="5578267"/>
                <a:ext cx="1494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447" name="Freihand 446">
                <a:extLst>
                  <a:ext uri="{FF2B5EF4-FFF2-40B4-BE49-F238E27FC236}">
                    <a16:creationId xmlns:a16="http://schemas.microsoft.com/office/drawing/2014/main" id="{BDD23C38-A724-4A37-93DF-39DFD0AA104A}"/>
                  </a:ext>
                </a:extLst>
              </p14:cNvPr>
              <p14:cNvContentPartPr/>
              <p14:nvPr/>
            </p14:nvContentPartPr>
            <p14:xfrm>
              <a:off x="6041507" y="5454427"/>
              <a:ext cx="104760" cy="100800"/>
            </p14:xfrm>
          </p:contentPart>
        </mc:Choice>
        <mc:Fallback>
          <p:pic>
            <p:nvPicPr>
              <p:cNvPr id="447" name="Freihand 446">
                <a:extLst>
                  <a:ext uri="{FF2B5EF4-FFF2-40B4-BE49-F238E27FC236}">
                    <a16:creationId xmlns:a16="http://schemas.microsoft.com/office/drawing/2014/main" id="{BDD23C38-A724-4A37-93DF-39DFD0AA104A}"/>
                  </a:ext>
                </a:extLst>
              </p:cNvPr>
              <p:cNvPicPr/>
              <p:nvPr/>
            </p:nvPicPr>
            <p:blipFill>
              <a:blip r:embed="rId153"/>
              <a:stretch>
                <a:fillRect/>
              </a:stretch>
            </p:blipFill>
            <p:spPr>
              <a:xfrm>
                <a:off x="6037187" y="5450107"/>
                <a:ext cx="1134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448" name="Freihand 447">
                <a:extLst>
                  <a:ext uri="{FF2B5EF4-FFF2-40B4-BE49-F238E27FC236}">
                    <a16:creationId xmlns:a16="http://schemas.microsoft.com/office/drawing/2014/main" id="{24219668-4F52-4B5A-858C-CDDE71A39D5A}"/>
                  </a:ext>
                </a:extLst>
              </p14:cNvPr>
              <p14:cNvContentPartPr/>
              <p14:nvPr/>
            </p14:nvContentPartPr>
            <p14:xfrm>
              <a:off x="5710307" y="5378827"/>
              <a:ext cx="461880" cy="124920"/>
            </p14:xfrm>
          </p:contentPart>
        </mc:Choice>
        <mc:Fallback>
          <p:pic>
            <p:nvPicPr>
              <p:cNvPr id="448" name="Freihand 447">
                <a:extLst>
                  <a:ext uri="{FF2B5EF4-FFF2-40B4-BE49-F238E27FC236}">
                    <a16:creationId xmlns:a16="http://schemas.microsoft.com/office/drawing/2014/main" id="{24219668-4F52-4B5A-858C-CDDE71A39D5A}"/>
                  </a:ext>
                </a:extLst>
              </p:cNvPr>
              <p:cNvPicPr/>
              <p:nvPr/>
            </p:nvPicPr>
            <p:blipFill>
              <a:blip r:embed="rId155"/>
              <a:stretch>
                <a:fillRect/>
              </a:stretch>
            </p:blipFill>
            <p:spPr>
              <a:xfrm>
                <a:off x="5705987" y="5374507"/>
                <a:ext cx="4705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449" name="Freihand 448">
                <a:extLst>
                  <a:ext uri="{FF2B5EF4-FFF2-40B4-BE49-F238E27FC236}">
                    <a16:creationId xmlns:a16="http://schemas.microsoft.com/office/drawing/2014/main" id="{72506FED-0CB8-446D-988C-5AF47004C47D}"/>
                  </a:ext>
                </a:extLst>
              </p14:cNvPr>
              <p14:cNvContentPartPr/>
              <p14:nvPr/>
            </p14:nvContentPartPr>
            <p14:xfrm>
              <a:off x="5848187" y="5269387"/>
              <a:ext cx="192240" cy="136800"/>
            </p14:xfrm>
          </p:contentPart>
        </mc:Choice>
        <mc:Fallback>
          <p:pic>
            <p:nvPicPr>
              <p:cNvPr id="449" name="Freihand 448">
                <a:extLst>
                  <a:ext uri="{FF2B5EF4-FFF2-40B4-BE49-F238E27FC236}">
                    <a16:creationId xmlns:a16="http://schemas.microsoft.com/office/drawing/2014/main" id="{72506FED-0CB8-446D-988C-5AF47004C47D}"/>
                  </a:ext>
                </a:extLst>
              </p:cNvPr>
              <p:cNvPicPr/>
              <p:nvPr/>
            </p:nvPicPr>
            <p:blipFill>
              <a:blip r:embed="rId157"/>
              <a:stretch>
                <a:fillRect/>
              </a:stretch>
            </p:blipFill>
            <p:spPr>
              <a:xfrm>
                <a:off x="5843867" y="5265067"/>
                <a:ext cx="2008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450" name="Freihand 449">
                <a:extLst>
                  <a:ext uri="{FF2B5EF4-FFF2-40B4-BE49-F238E27FC236}">
                    <a16:creationId xmlns:a16="http://schemas.microsoft.com/office/drawing/2014/main" id="{361C7F24-B581-4407-AACD-300172440AC8}"/>
                  </a:ext>
                </a:extLst>
              </p14:cNvPr>
              <p14:cNvContentPartPr/>
              <p14:nvPr/>
            </p14:nvContentPartPr>
            <p14:xfrm>
              <a:off x="4285067" y="5387107"/>
              <a:ext cx="33840" cy="589680"/>
            </p14:xfrm>
          </p:contentPart>
        </mc:Choice>
        <mc:Fallback>
          <p:pic>
            <p:nvPicPr>
              <p:cNvPr id="450" name="Freihand 449">
                <a:extLst>
                  <a:ext uri="{FF2B5EF4-FFF2-40B4-BE49-F238E27FC236}">
                    <a16:creationId xmlns:a16="http://schemas.microsoft.com/office/drawing/2014/main" id="{361C7F24-B581-4407-AACD-300172440AC8}"/>
                  </a:ext>
                </a:extLst>
              </p:cNvPr>
              <p:cNvPicPr/>
              <p:nvPr/>
            </p:nvPicPr>
            <p:blipFill>
              <a:blip r:embed="rId159"/>
              <a:stretch>
                <a:fillRect/>
              </a:stretch>
            </p:blipFill>
            <p:spPr>
              <a:xfrm>
                <a:off x="4280747" y="5382787"/>
                <a:ext cx="42480" cy="5983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451" name="Freihand 450">
                <a:extLst>
                  <a:ext uri="{FF2B5EF4-FFF2-40B4-BE49-F238E27FC236}">
                    <a16:creationId xmlns:a16="http://schemas.microsoft.com/office/drawing/2014/main" id="{C2BD7E3E-B15E-4C03-B79E-76344480036B}"/>
                  </a:ext>
                </a:extLst>
              </p14:cNvPr>
              <p14:cNvContentPartPr/>
              <p14:nvPr/>
            </p14:nvContentPartPr>
            <p14:xfrm>
              <a:off x="4266347" y="5137267"/>
              <a:ext cx="2211480" cy="821160"/>
            </p14:xfrm>
          </p:contentPart>
        </mc:Choice>
        <mc:Fallback>
          <p:pic>
            <p:nvPicPr>
              <p:cNvPr id="451" name="Freihand 450">
                <a:extLst>
                  <a:ext uri="{FF2B5EF4-FFF2-40B4-BE49-F238E27FC236}">
                    <a16:creationId xmlns:a16="http://schemas.microsoft.com/office/drawing/2014/main" id="{C2BD7E3E-B15E-4C03-B79E-76344480036B}"/>
                  </a:ext>
                </a:extLst>
              </p:cNvPr>
              <p:cNvPicPr/>
              <p:nvPr/>
            </p:nvPicPr>
            <p:blipFill>
              <a:blip r:embed="rId161"/>
              <a:stretch>
                <a:fillRect/>
              </a:stretch>
            </p:blipFill>
            <p:spPr>
              <a:xfrm>
                <a:off x="4262027" y="5132947"/>
                <a:ext cx="2220120" cy="8298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452" name="Freihand 451">
                <a:extLst>
                  <a:ext uri="{FF2B5EF4-FFF2-40B4-BE49-F238E27FC236}">
                    <a16:creationId xmlns:a16="http://schemas.microsoft.com/office/drawing/2014/main" id="{16E77372-4133-4E8C-8D32-F9772CDE3653}"/>
                  </a:ext>
                </a:extLst>
              </p14:cNvPr>
              <p14:cNvContentPartPr/>
              <p14:nvPr/>
            </p14:nvContentPartPr>
            <p14:xfrm>
              <a:off x="6663947" y="5373427"/>
              <a:ext cx="106560" cy="152280"/>
            </p14:xfrm>
          </p:contentPart>
        </mc:Choice>
        <mc:Fallback>
          <p:pic>
            <p:nvPicPr>
              <p:cNvPr id="452" name="Freihand 451">
                <a:extLst>
                  <a:ext uri="{FF2B5EF4-FFF2-40B4-BE49-F238E27FC236}">
                    <a16:creationId xmlns:a16="http://schemas.microsoft.com/office/drawing/2014/main" id="{16E77372-4133-4E8C-8D32-F9772CDE3653}"/>
                  </a:ext>
                </a:extLst>
              </p:cNvPr>
              <p:cNvPicPr/>
              <p:nvPr/>
            </p:nvPicPr>
            <p:blipFill>
              <a:blip r:embed="rId163"/>
              <a:stretch>
                <a:fillRect/>
              </a:stretch>
            </p:blipFill>
            <p:spPr>
              <a:xfrm>
                <a:off x="6659627" y="5369107"/>
                <a:ext cx="1152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453" name="Freihand 452">
                <a:extLst>
                  <a:ext uri="{FF2B5EF4-FFF2-40B4-BE49-F238E27FC236}">
                    <a16:creationId xmlns:a16="http://schemas.microsoft.com/office/drawing/2014/main" id="{9CE5978E-FA97-4C34-8CC4-E7931216FE95}"/>
                  </a:ext>
                </a:extLst>
              </p14:cNvPr>
              <p14:cNvContentPartPr/>
              <p14:nvPr/>
            </p14:nvContentPartPr>
            <p14:xfrm>
              <a:off x="6734507" y="5352907"/>
              <a:ext cx="403920" cy="233640"/>
            </p14:xfrm>
          </p:contentPart>
        </mc:Choice>
        <mc:Fallback>
          <p:pic>
            <p:nvPicPr>
              <p:cNvPr id="453" name="Freihand 452">
                <a:extLst>
                  <a:ext uri="{FF2B5EF4-FFF2-40B4-BE49-F238E27FC236}">
                    <a16:creationId xmlns:a16="http://schemas.microsoft.com/office/drawing/2014/main" id="{9CE5978E-FA97-4C34-8CC4-E7931216FE95}"/>
                  </a:ext>
                </a:extLst>
              </p:cNvPr>
              <p:cNvPicPr/>
              <p:nvPr/>
            </p:nvPicPr>
            <p:blipFill>
              <a:blip r:embed="rId165"/>
              <a:stretch>
                <a:fillRect/>
              </a:stretch>
            </p:blipFill>
            <p:spPr>
              <a:xfrm>
                <a:off x="6730187" y="5348587"/>
                <a:ext cx="4125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454" name="Freihand 453">
                <a:extLst>
                  <a:ext uri="{FF2B5EF4-FFF2-40B4-BE49-F238E27FC236}">
                    <a16:creationId xmlns:a16="http://schemas.microsoft.com/office/drawing/2014/main" id="{7AA87ADD-CAE9-42BC-8809-BE94BB692792}"/>
                  </a:ext>
                </a:extLst>
              </p14:cNvPr>
              <p14:cNvContentPartPr/>
              <p14:nvPr/>
            </p14:nvContentPartPr>
            <p14:xfrm>
              <a:off x="7132307" y="5341387"/>
              <a:ext cx="66240" cy="186840"/>
            </p14:xfrm>
          </p:contentPart>
        </mc:Choice>
        <mc:Fallback>
          <p:pic>
            <p:nvPicPr>
              <p:cNvPr id="454" name="Freihand 453">
                <a:extLst>
                  <a:ext uri="{FF2B5EF4-FFF2-40B4-BE49-F238E27FC236}">
                    <a16:creationId xmlns:a16="http://schemas.microsoft.com/office/drawing/2014/main" id="{7AA87ADD-CAE9-42BC-8809-BE94BB692792}"/>
                  </a:ext>
                </a:extLst>
              </p:cNvPr>
              <p:cNvPicPr/>
              <p:nvPr/>
            </p:nvPicPr>
            <p:blipFill>
              <a:blip r:embed="rId167"/>
              <a:stretch>
                <a:fillRect/>
              </a:stretch>
            </p:blipFill>
            <p:spPr>
              <a:xfrm>
                <a:off x="7127987" y="5337067"/>
                <a:ext cx="748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455" name="Freihand 454">
                <a:extLst>
                  <a:ext uri="{FF2B5EF4-FFF2-40B4-BE49-F238E27FC236}">
                    <a16:creationId xmlns:a16="http://schemas.microsoft.com/office/drawing/2014/main" id="{B2C79ABC-66D3-4ACD-9A46-23F822060775}"/>
                  </a:ext>
                </a:extLst>
              </p14:cNvPr>
              <p14:cNvContentPartPr/>
              <p14:nvPr/>
            </p14:nvContentPartPr>
            <p14:xfrm>
              <a:off x="7098467" y="5356147"/>
              <a:ext cx="49680" cy="18360"/>
            </p14:xfrm>
          </p:contentPart>
        </mc:Choice>
        <mc:Fallback>
          <p:pic>
            <p:nvPicPr>
              <p:cNvPr id="455" name="Freihand 454">
                <a:extLst>
                  <a:ext uri="{FF2B5EF4-FFF2-40B4-BE49-F238E27FC236}">
                    <a16:creationId xmlns:a16="http://schemas.microsoft.com/office/drawing/2014/main" id="{B2C79ABC-66D3-4ACD-9A46-23F822060775}"/>
                  </a:ext>
                </a:extLst>
              </p:cNvPr>
              <p:cNvPicPr/>
              <p:nvPr/>
            </p:nvPicPr>
            <p:blipFill>
              <a:blip r:embed="rId169"/>
              <a:stretch>
                <a:fillRect/>
              </a:stretch>
            </p:blipFill>
            <p:spPr>
              <a:xfrm>
                <a:off x="7094147" y="5351827"/>
                <a:ext cx="583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456" name="Freihand 455">
                <a:extLst>
                  <a:ext uri="{FF2B5EF4-FFF2-40B4-BE49-F238E27FC236}">
                    <a16:creationId xmlns:a16="http://schemas.microsoft.com/office/drawing/2014/main" id="{859911CE-E166-46EB-B080-45D073A230E3}"/>
                  </a:ext>
                </a:extLst>
              </p14:cNvPr>
              <p14:cNvContentPartPr/>
              <p14:nvPr/>
            </p14:nvContentPartPr>
            <p14:xfrm>
              <a:off x="7206467" y="5428507"/>
              <a:ext cx="83160" cy="72000"/>
            </p14:xfrm>
          </p:contentPart>
        </mc:Choice>
        <mc:Fallback>
          <p:pic>
            <p:nvPicPr>
              <p:cNvPr id="456" name="Freihand 455">
                <a:extLst>
                  <a:ext uri="{FF2B5EF4-FFF2-40B4-BE49-F238E27FC236}">
                    <a16:creationId xmlns:a16="http://schemas.microsoft.com/office/drawing/2014/main" id="{859911CE-E166-46EB-B080-45D073A230E3}"/>
                  </a:ext>
                </a:extLst>
              </p:cNvPr>
              <p:cNvPicPr/>
              <p:nvPr/>
            </p:nvPicPr>
            <p:blipFill>
              <a:blip r:embed="rId171"/>
              <a:stretch>
                <a:fillRect/>
              </a:stretch>
            </p:blipFill>
            <p:spPr>
              <a:xfrm>
                <a:off x="7202147" y="5424187"/>
                <a:ext cx="918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457" name="Freihand 456">
                <a:extLst>
                  <a:ext uri="{FF2B5EF4-FFF2-40B4-BE49-F238E27FC236}">
                    <a16:creationId xmlns:a16="http://schemas.microsoft.com/office/drawing/2014/main" id="{32449CD4-0F33-46DF-9222-426A29BC89D3}"/>
                  </a:ext>
                </a:extLst>
              </p14:cNvPr>
              <p14:cNvContentPartPr/>
              <p14:nvPr/>
            </p14:nvContentPartPr>
            <p14:xfrm>
              <a:off x="7319147" y="5436787"/>
              <a:ext cx="255960" cy="82440"/>
            </p14:xfrm>
          </p:contentPart>
        </mc:Choice>
        <mc:Fallback>
          <p:pic>
            <p:nvPicPr>
              <p:cNvPr id="457" name="Freihand 456">
                <a:extLst>
                  <a:ext uri="{FF2B5EF4-FFF2-40B4-BE49-F238E27FC236}">
                    <a16:creationId xmlns:a16="http://schemas.microsoft.com/office/drawing/2014/main" id="{32449CD4-0F33-46DF-9222-426A29BC89D3}"/>
                  </a:ext>
                </a:extLst>
              </p:cNvPr>
              <p:cNvPicPr/>
              <p:nvPr/>
            </p:nvPicPr>
            <p:blipFill>
              <a:blip r:embed="rId173"/>
              <a:stretch>
                <a:fillRect/>
              </a:stretch>
            </p:blipFill>
            <p:spPr>
              <a:xfrm>
                <a:off x="7314827" y="5432467"/>
                <a:ext cx="2646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458" name="Freihand 457">
                <a:extLst>
                  <a:ext uri="{FF2B5EF4-FFF2-40B4-BE49-F238E27FC236}">
                    <a16:creationId xmlns:a16="http://schemas.microsoft.com/office/drawing/2014/main" id="{8FAD2013-AFDB-478C-846E-09310EA37173}"/>
                  </a:ext>
                </a:extLst>
              </p14:cNvPr>
              <p14:cNvContentPartPr/>
              <p14:nvPr/>
            </p14:nvContentPartPr>
            <p14:xfrm>
              <a:off x="7573307" y="5444707"/>
              <a:ext cx="132480" cy="174600"/>
            </p14:xfrm>
          </p:contentPart>
        </mc:Choice>
        <mc:Fallback>
          <p:pic>
            <p:nvPicPr>
              <p:cNvPr id="458" name="Freihand 457">
                <a:extLst>
                  <a:ext uri="{FF2B5EF4-FFF2-40B4-BE49-F238E27FC236}">
                    <a16:creationId xmlns:a16="http://schemas.microsoft.com/office/drawing/2014/main" id="{8FAD2013-AFDB-478C-846E-09310EA37173}"/>
                  </a:ext>
                </a:extLst>
              </p:cNvPr>
              <p:cNvPicPr/>
              <p:nvPr/>
            </p:nvPicPr>
            <p:blipFill>
              <a:blip r:embed="rId175"/>
              <a:stretch>
                <a:fillRect/>
              </a:stretch>
            </p:blipFill>
            <p:spPr>
              <a:xfrm>
                <a:off x="7568987" y="5440387"/>
                <a:ext cx="1411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459" name="Freihand 458">
                <a:extLst>
                  <a:ext uri="{FF2B5EF4-FFF2-40B4-BE49-F238E27FC236}">
                    <a16:creationId xmlns:a16="http://schemas.microsoft.com/office/drawing/2014/main" id="{6AB14526-79E4-428F-8DB1-F8F51B8FA1DD}"/>
                  </a:ext>
                </a:extLst>
              </p14:cNvPr>
              <p14:cNvContentPartPr/>
              <p14:nvPr/>
            </p14:nvContentPartPr>
            <p14:xfrm>
              <a:off x="7720907" y="5365867"/>
              <a:ext cx="77760" cy="155880"/>
            </p14:xfrm>
          </p:contentPart>
        </mc:Choice>
        <mc:Fallback>
          <p:pic>
            <p:nvPicPr>
              <p:cNvPr id="459" name="Freihand 458">
                <a:extLst>
                  <a:ext uri="{FF2B5EF4-FFF2-40B4-BE49-F238E27FC236}">
                    <a16:creationId xmlns:a16="http://schemas.microsoft.com/office/drawing/2014/main" id="{6AB14526-79E4-428F-8DB1-F8F51B8FA1DD}"/>
                  </a:ext>
                </a:extLst>
              </p:cNvPr>
              <p:cNvPicPr/>
              <p:nvPr/>
            </p:nvPicPr>
            <p:blipFill>
              <a:blip r:embed="rId177"/>
              <a:stretch>
                <a:fillRect/>
              </a:stretch>
            </p:blipFill>
            <p:spPr>
              <a:xfrm>
                <a:off x="7716587" y="5361547"/>
                <a:ext cx="864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460" name="Freihand 459">
                <a:extLst>
                  <a:ext uri="{FF2B5EF4-FFF2-40B4-BE49-F238E27FC236}">
                    <a16:creationId xmlns:a16="http://schemas.microsoft.com/office/drawing/2014/main" id="{B24E63BD-EAF8-4718-BCF3-6184D9A99961}"/>
                  </a:ext>
                </a:extLst>
              </p14:cNvPr>
              <p14:cNvContentPartPr/>
              <p14:nvPr/>
            </p14:nvContentPartPr>
            <p14:xfrm>
              <a:off x="7842947" y="5339947"/>
              <a:ext cx="250920" cy="180360"/>
            </p14:xfrm>
          </p:contentPart>
        </mc:Choice>
        <mc:Fallback>
          <p:pic>
            <p:nvPicPr>
              <p:cNvPr id="460" name="Freihand 459">
                <a:extLst>
                  <a:ext uri="{FF2B5EF4-FFF2-40B4-BE49-F238E27FC236}">
                    <a16:creationId xmlns:a16="http://schemas.microsoft.com/office/drawing/2014/main" id="{B24E63BD-EAF8-4718-BCF3-6184D9A99961}"/>
                  </a:ext>
                </a:extLst>
              </p:cNvPr>
              <p:cNvPicPr/>
              <p:nvPr/>
            </p:nvPicPr>
            <p:blipFill>
              <a:blip r:embed="rId179"/>
              <a:stretch>
                <a:fillRect/>
              </a:stretch>
            </p:blipFill>
            <p:spPr>
              <a:xfrm>
                <a:off x="7838627" y="5335627"/>
                <a:ext cx="2595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461" name="Freihand 460">
                <a:extLst>
                  <a:ext uri="{FF2B5EF4-FFF2-40B4-BE49-F238E27FC236}">
                    <a16:creationId xmlns:a16="http://schemas.microsoft.com/office/drawing/2014/main" id="{C07DB02E-DB53-4357-8279-EC5001C78D0A}"/>
                  </a:ext>
                </a:extLst>
              </p14:cNvPr>
              <p14:cNvContentPartPr/>
              <p14:nvPr/>
            </p14:nvContentPartPr>
            <p14:xfrm>
              <a:off x="1271000" y="2209747"/>
              <a:ext cx="1436400" cy="47520"/>
            </p14:xfrm>
          </p:contentPart>
        </mc:Choice>
        <mc:Fallback>
          <p:pic>
            <p:nvPicPr>
              <p:cNvPr id="461" name="Freihand 460">
                <a:extLst>
                  <a:ext uri="{FF2B5EF4-FFF2-40B4-BE49-F238E27FC236}">
                    <a16:creationId xmlns:a16="http://schemas.microsoft.com/office/drawing/2014/main" id="{C07DB02E-DB53-4357-8279-EC5001C78D0A}"/>
                  </a:ext>
                </a:extLst>
              </p:cNvPr>
              <p:cNvPicPr/>
              <p:nvPr/>
            </p:nvPicPr>
            <p:blipFill>
              <a:blip r:embed="rId181"/>
              <a:stretch>
                <a:fillRect/>
              </a:stretch>
            </p:blipFill>
            <p:spPr>
              <a:xfrm>
                <a:off x="1266680" y="2205427"/>
                <a:ext cx="14450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462" name="Freihand 461">
                <a:extLst>
                  <a:ext uri="{FF2B5EF4-FFF2-40B4-BE49-F238E27FC236}">
                    <a16:creationId xmlns:a16="http://schemas.microsoft.com/office/drawing/2014/main" id="{C46B1616-FEB1-43ED-9751-F453D8D36768}"/>
                  </a:ext>
                </a:extLst>
              </p14:cNvPr>
              <p14:cNvContentPartPr/>
              <p14:nvPr/>
            </p14:nvContentPartPr>
            <p14:xfrm>
              <a:off x="4459520" y="5464507"/>
              <a:ext cx="78480" cy="112320"/>
            </p14:xfrm>
          </p:contentPart>
        </mc:Choice>
        <mc:Fallback>
          <p:pic>
            <p:nvPicPr>
              <p:cNvPr id="462" name="Freihand 461">
                <a:extLst>
                  <a:ext uri="{FF2B5EF4-FFF2-40B4-BE49-F238E27FC236}">
                    <a16:creationId xmlns:a16="http://schemas.microsoft.com/office/drawing/2014/main" id="{C46B1616-FEB1-43ED-9751-F453D8D36768}"/>
                  </a:ext>
                </a:extLst>
              </p:cNvPr>
              <p:cNvPicPr/>
              <p:nvPr/>
            </p:nvPicPr>
            <p:blipFill>
              <a:blip r:embed="rId183"/>
              <a:stretch>
                <a:fillRect/>
              </a:stretch>
            </p:blipFill>
            <p:spPr>
              <a:xfrm>
                <a:off x="4455200" y="5460187"/>
                <a:ext cx="87120" cy="120960"/>
              </a:xfrm>
              <a:prstGeom prst="rect">
                <a:avLst/>
              </a:prstGeom>
            </p:spPr>
          </p:pic>
        </mc:Fallback>
      </mc:AlternateContent>
      <p:grpSp>
        <p:nvGrpSpPr>
          <p:cNvPr id="465" name="Gruppieren 464">
            <a:extLst>
              <a:ext uri="{FF2B5EF4-FFF2-40B4-BE49-F238E27FC236}">
                <a16:creationId xmlns:a16="http://schemas.microsoft.com/office/drawing/2014/main" id="{2ADE215C-17BD-4F4B-B41A-040127E03D95}"/>
              </a:ext>
            </a:extLst>
          </p:cNvPr>
          <p:cNvGrpSpPr/>
          <p:nvPr/>
        </p:nvGrpSpPr>
        <p:grpSpPr>
          <a:xfrm>
            <a:off x="3448280" y="625027"/>
            <a:ext cx="8459640" cy="4446360"/>
            <a:chOff x="3448280" y="625027"/>
            <a:chExt cx="8459640" cy="4446360"/>
          </a:xfrm>
        </p:grpSpPr>
        <mc:AlternateContent xmlns:mc="http://schemas.openxmlformats.org/markup-compatibility/2006">
          <mc:Choice xmlns:p14="http://schemas.microsoft.com/office/powerpoint/2010/main" Requires="p14">
            <p:contentPart p14:bwMode="auto" r:id="rId184">
              <p14:nvContentPartPr>
                <p14:cNvPr id="65" name="Freihand 64">
                  <a:extLst>
                    <a:ext uri="{FF2B5EF4-FFF2-40B4-BE49-F238E27FC236}">
                      <a16:creationId xmlns:a16="http://schemas.microsoft.com/office/drawing/2014/main" id="{5D3D9145-4ED8-4DC0-B9AD-7712C99BF0D7}"/>
                    </a:ext>
                  </a:extLst>
                </p14:cNvPr>
                <p14:cNvContentPartPr/>
                <p14:nvPr/>
              </p14:nvContentPartPr>
              <p14:xfrm>
                <a:off x="4681280" y="1018147"/>
                <a:ext cx="179280" cy="210960"/>
              </p14:xfrm>
            </p:contentPart>
          </mc:Choice>
          <mc:Fallback>
            <p:pic>
              <p:nvPicPr>
                <p:cNvPr id="65" name="Freihand 64">
                  <a:extLst>
                    <a:ext uri="{FF2B5EF4-FFF2-40B4-BE49-F238E27FC236}">
                      <a16:creationId xmlns:a16="http://schemas.microsoft.com/office/drawing/2014/main" id="{5D3D9145-4ED8-4DC0-B9AD-7712C99BF0D7}"/>
                    </a:ext>
                  </a:extLst>
                </p:cNvPr>
                <p:cNvPicPr/>
                <p:nvPr/>
              </p:nvPicPr>
              <p:blipFill>
                <a:blip r:embed="rId185"/>
                <a:stretch>
                  <a:fillRect/>
                </a:stretch>
              </p:blipFill>
              <p:spPr>
                <a:xfrm>
                  <a:off x="4676960" y="1013827"/>
                  <a:ext cx="1879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66" name="Freihand 65">
                  <a:extLst>
                    <a:ext uri="{FF2B5EF4-FFF2-40B4-BE49-F238E27FC236}">
                      <a16:creationId xmlns:a16="http://schemas.microsoft.com/office/drawing/2014/main" id="{DCD0AC89-D20B-4F54-ACB1-55E971839832}"/>
                    </a:ext>
                  </a:extLst>
                </p14:cNvPr>
                <p14:cNvContentPartPr/>
                <p14:nvPr/>
              </p14:nvContentPartPr>
              <p14:xfrm>
                <a:off x="4954520" y="1095547"/>
                <a:ext cx="113400" cy="93960"/>
              </p14:xfrm>
            </p:contentPart>
          </mc:Choice>
          <mc:Fallback>
            <p:pic>
              <p:nvPicPr>
                <p:cNvPr id="66" name="Freihand 65">
                  <a:extLst>
                    <a:ext uri="{FF2B5EF4-FFF2-40B4-BE49-F238E27FC236}">
                      <a16:creationId xmlns:a16="http://schemas.microsoft.com/office/drawing/2014/main" id="{DCD0AC89-D20B-4F54-ACB1-55E971839832}"/>
                    </a:ext>
                  </a:extLst>
                </p:cNvPr>
                <p:cNvPicPr/>
                <p:nvPr/>
              </p:nvPicPr>
              <p:blipFill>
                <a:blip r:embed="rId187"/>
                <a:stretch>
                  <a:fillRect/>
                </a:stretch>
              </p:blipFill>
              <p:spPr>
                <a:xfrm>
                  <a:off x="4950200" y="1091227"/>
                  <a:ext cx="1220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67" name="Freihand 66">
                  <a:extLst>
                    <a:ext uri="{FF2B5EF4-FFF2-40B4-BE49-F238E27FC236}">
                      <a16:creationId xmlns:a16="http://schemas.microsoft.com/office/drawing/2014/main" id="{065CFBBF-566F-460C-AB61-CC426A627ECE}"/>
                    </a:ext>
                  </a:extLst>
                </p14:cNvPr>
                <p14:cNvContentPartPr/>
                <p14:nvPr/>
              </p14:nvContentPartPr>
              <p14:xfrm>
                <a:off x="5119400" y="1098067"/>
                <a:ext cx="391320" cy="93960"/>
              </p14:xfrm>
            </p:contentPart>
          </mc:Choice>
          <mc:Fallback>
            <p:pic>
              <p:nvPicPr>
                <p:cNvPr id="67" name="Freihand 66">
                  <a:extLst>
                    <a:ext uri="{FF2B5EF4-FFF2-40B4-BE49-F238E27FC236}">
                      <a16:creationId xmlns:a16="http://schemas.microsoft.com/office/drawing/2014/main" id="{065CFBBF-566F-460C-AB61-CC426A627ECE}"/>
                    </a:ext>
                  </a:extLst>
                </p:cNvPr>
                <p:cNvPicPr/>
                <p:nvPr/>
              </p:nvPicPr>
              <p:blipFill>
                <a:blip r:embed="rId189"/>
                <a:stretch>
                  <a:fillRect/>
                </a:stretch>
              </p:blipFill>
              <p:spPr>
                <a:xfrm>
                  <a:off x="5115080" y="1093747"/>
                  <a:ext cx="3999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68" name="Freihand 67">
                  <a:extLst>
                    <a:ext uri="{FF2B5EF4-FFF2-40B4-BE49-F238E27FC236}">
                      <a16:creationId xmlns:a16="http://schemas.microsoft.com/office/drawing/2014/main" id="{E0FA43A7-6BED-435B-923E-83A33EC76421}"/>
                    </a:ext>
                  </a:extLst>
                </p14:cNvPr>
                <p14:cNvContentPartPr/>
                <p14:nvPr/>
              </p14:nvContentPartPr>
              <p14:xfrm>
                <a:off x="5511440" y="1041907"/>
                <a:ext cx="16920" cy="13680"/>
              </p14:xfrm>
            </p:contentPart>
          </mc:Choice>
          <mc:Fallback>
            <p:pic>
              <p:nvPicPr>
                <p:cNvPr id="68" name="Freihand 67">
                  <a:extLst>
                    <a:ext uri="{FF2B5EF4-FFF2-40B4-BE49-F238E27FC236}">
                      <a16:creationId xmlns:a16="http://schemas.microsoft.com/office/drawing/2014/main" id="{E0FA43A7-6BED-435B-923E-83A33EC76421}"/>
                    </a:ext>
                  </a:extLst>
                </p:cNvPr>
                <p:cNvPicPr/>
                <p:nvPr/>
              </p:nvPicPr>
              <p:blipFill>
                <a:blip r:embed="rId191"/>
                <a:stretch>
                  <a:fillRect/>
                </a:stretch>
              </p:blipFill>
              <p:spPr>
                <a:xfrm>
                  <a:off x="5507120" y="1037587"/>
                  <a:ext cx="255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69" name="Freihand 68">
                  <a:extLst>
                    <a:ext uri="{FF2B5EF4-FFF2-40B4-BE49-F238E27FC236}">
                      <a16:creationId xmlns:a16="http://schemas.microsoft.com/office/drawing/2014/main" id="{D4DEB188-7B48-4855-8FB2-4F836E6542EE}"/>
                    </a:ext>
                  </a:extLst>
                </p14:cNvPr>
                <p14:cNvContentPartPr/>
                <p14:nvPr/>
              </p14:nvContentPartPr>
              <p14:xfrm>
                <a:off x="5562200" y="1090507"/>
                <a:ext cx="97200" cy="64080"/>
              </p14:xfrm>
            </p:contentPart>
          </mc:Choice>
          <mc:Fallback>
            <p:pic>
              <p:nvPicPr>
                <p:cNvPr id="69" name="Freihand 68">
                  <a:extLst>
                    <a:ext uri="{FF2B5EF4-FFF2-40B4-BE49-F238E27FC236}">
                      <a16:creationId xmlns:a16="http://schemas.microsoft.com/office/drawing/2014/main" id="{D4DEB188-7B48-4855-8FB2-4F836E6542EE}"/>
                    </a:ext>
                  </a:extLst>
                </p:cNvPr>
                <p:cNvPicPr/>
                <p:nvPr/>
              </p:nvPicPr>
              <p:blipFill>
                <a:blip r:embed="rId193"/>
                <a:stretch>
                  <a:fillRect/>
                </a:stretch>
              </p:blipFill>
              <p:spPr>
                <a:xfrm>
                  <a:off x="5557880" y="1086187"/>
                  <a:ext cx="1058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70" name="Freihand 69">
                  <a:extLst>
                    <a:ext uri="{FF2B5EF4-FFF2-40B4-BE49-F238E27FC236}">
                      <a16:creationId xmlns:a16="http://schemas.microsoft.com/office/drawing/2014/main" id="{E290F1A8-E81A-4CE6-A008-EB0AB616E67A}"/>
                    </a:ext>
                  </a:extLst>
                </p14:cNvPr>
                <p14:cNvContentPartPr/>
                <p14:nvPr/>
              </p14:nvContentPartPr>
              <p14:xfrm>
                <a:off x="5783600" y="1103467"/>
                <a:ext cx="25200" cy="64800"/>
              </p14:xfrm>
            </p:contentPart>
          </mc:Choice>
          <mc:Fallback>
            <p:pic>
              <p:nvPicPr>
                <p:cNvPr id="70" name="Freihand 69">
                  <a:extLst>
                    <a:ext uri="{FF2B5EF4-FFF2-40B4-BE49-F238E27FC236}">
                      <a16:creationId xmlns:a16="http://schemas.microsoft.com/office/drawing/2014/main" id="{E290F1A8-E81A-4CE6-A008-EB0AB616E67A}"/>
                    </a:ext>
                  </a:extLst>
                </p:cNvPr>
                <p:cNvPicPr/>
                <p:nvPr/>
              </p:nvPicPr>
              <p:blipFill>
                <a:blip r:embed="rId195"/>
                <a:stretch>
                  <a:fillRect/>
                </a:stretch>
              </p:blipFill>
              <p:spPr>
                <a:xfrm>
                  <a:off x="5779280" y="1099147"/>
                  <a:ext cx="338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72" name="Freihand 71">
                  <a:extLst>
                    <a:ext uri="{FF2B5EF4-FFF2-40B4-BE49-F238E27FC236}">
                      <a16:creationId xmlns:a16="http://schemas.microsoft.com/office/drawing/2014/main" id="{469A6296-FE3E-445E-9C29-8D12229D899A}"/>
                    </a:ext>
                  </a:extLst>
                </p14:cNvPr>
                <p14:cNvContentPartPr/>
                <p14:nvPr/>
              </p14:nvContentPartPr>
              <p14:xfrm>
                <a:off x="5754080" y="1105987"/>
                <a:ext cx="141120" cy="2520"/>
              </p14:xfrm>
            </p:contentPart>
          </mc:Choice>
          <mc:Fallback>
            <p:pic>
              <p:nvPicPr>
                <p:cNvPr id="72" name="Freihand 71">
                  <a:extLst>
                    <a:ext uri="{FF2B5EF4-FFF2-40B4-BE49-F238E27FC236}">
                      <a16:creationId xmlns:a16="http://schemas.microsoft.com/office/drawing/2014/main" id="{469A6296-FE3E-445E-9C29-8D12229D899A}"/>
                    </a:ext>
                  </a:extLst>
                </p:cNvPr>
                <p:cNvPicPr/>
                <p:nvPr/>
              </p:nvPicPr>
              <p:blipFill>
                <a:blip r:embed="rId197"/>
                <a:stretch>
                  <a:fillRect/>
                </a:stretch>
              </p:blipFill>
              <p:spPr>
                <a:xfrm>
                  <a:off x="5749760" y="1101667"/>
                  <a:ext cx="1497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73" name="Freihand 72">
                  <a:extLst>
                    <a:ext uri="{FF2B5EF4-FFF2-40B4-BE49-F238E27FC236}">
                      <a16:creationId xmlns:a16="http://schemas.microsoft.com/office/drawing/2014/main" id="{2D063150-14C0-4C90-9D3C-663879169EE5}"/>
                    </a:ext>
                  </a:extLst>
                </p14:cNvPr>
                <p14:cNvContentPartPr/>
                <p14:nvPr/>
              </p14:nvContentPartPr>
              <p14:xfrm>
                <a:off x="5767040" y="1158547"/>
                <a:ext cx="140760" cy="10080"/>
              </p14:xfrm>
            </p:contentPart>
          </mc:Choice>
          <mc:Fallback>
            <p:pic>
              <p:nvPicPr>
                <p:cNvPr id="73" name="Freihand 72">
                  <a:extLst>
                    <a:ext uri="{FF2B5EF4-FFF2-40B4-BE49-F238E27FC236}">
                      <a16:creationId xmlns:a16="http://schemas.microsoft.com/office/drawing/2014/main" id="{2D063150-14C0-4C90-9D3C-663879169EE5}"/>
                    </a:ext>
                  </a:extLst>
                </p:cNvPr>
                <p:cNvPicPr/>
                <p:nvPr/>
              </p:nvPicPr>
              <p:blipFill>
                <a:blip r:embed="rId199"/>
                <a:stretch>
                  <a:fillRect/>
                </a:stretch>
              </p:blipFill>
              <p:spPr>
                <a:xfrm>
                  <a:off x="5762720" y="1154227"/>
                  <a:ext cx="1494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75" name="Freihand 74">
                  <a:extLst>
                    <a:ext uri="{FF2B5EF4-FFF2-40B4-BE49-F238E27FC236}">
                      <a16:creationId xmlns:a16="http://schemas.microsoft.com/office/drawing/2014/main" id="{6AEABC61-F54C-4C4A-B8D9-EAEDC4D78FF3}"/>
                    </a:ext>
                  </a:extLst>
                </p14:cNvPr>
                <p14:cNvContentPartPr/>
                <p14:nvPr/>
              </p14:nvContentPartPr>
              <p14:xfrm>
                <a:off x="6113360" y="1054867"/>
                <a:ext cx="6480" cy="110160"/>
              </p14:xfrm>
            </p:contentPart>
          </mc:Choice>
          <mc:Fallback>
            <p:pic>
              <p:nvPicPr>
                <p:cNvPr id="75" name="Freihand 74">
                  <a:extLst>
                    <a:ext uri="{FF2B5EF4-FFF2-40B4-BE49-F238E27FC236}">
                      <a16:creationId xmlns:a16="http://schemas.microsoft.com/office/drawing/2014/main" id="{6AEABC61-F54C-4C4A-B8D9-EAEDC4D78FF3}"/>
                    </a:ext>
                  </a:extLst>
                </p:cNvPr>
                <p:cNvPicPr/>
                <p:nvPr/>
              </p:nvPicPr>
              <p:blipFill>
                <a:blip r:embed="rId201"/>
                <a:stretch>
                  <a:fillRect/>
                </a:stretch>
              </p:blipFill>
              <p:spPr>
                <a:xfrm>
                  <a:off x="6109040" y="1050547"/>
                  <a:ext cx="151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76" name="Freihand 75">
                  <a:extLst>
                    <a:ext uri="{FF2B5EF4-FFF2-40B4-BE49-F238E27FC236}">
                      <a16:creationId xmlns:a16="http://schemas.microsoft.com/office/drawing/2014/main" id="{FF4CC719-3687-4B7B-A01C-133B2399E782}"/>
                    </a:ext>
                  </a:extLst>
                </p14:cNvPr>
                <p14:cNvContentPartPr/>
                <p14:nvPr/>
              </p14:nvContentPartPr>
              <p14:xfrm>
                <a:off x="6105800" y="1051987"/>
                <a:ext cx="123840" cy="6120"/>
              </p14:xfrm>
            </p:contentPart>
          </mc:Choice>
          <mc:Fallback>
            <p:pic>
              <p:nvPicPr>
                <p:cNvPr id="76" name="Freihand 75">
                  <a:extLst>
                    <a:ext uri="{FF2B5EF4-FFF2-40B4-BE49-F238E27FC236}">
                      <a16:creationId xmlns:a16="http://schemas.microsoft.com/office/drawing/2014/main" id="{FF4CC719-3687-4B7B-A01C-133B2399E782}"/>
                    </a:ext>
                  </a:extLst>
                </p:cNvPr>
                <p:cNvPicPr/>
                <p:nvPr/>
              </p:nvPicPr>
              <p:blipFill>
                <a:blip r:embed="rId203"/>
                <a:stretch>
                  <a:fillRect/>
                </a:stretch>
              </p:blipFill>
              <p:spPr>
                <a:xfrm>
                  <a:off x="6101480" y="1047667"/>
                  <a:ext cx="1324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77" name="Freihand 76">
                  <a:extLst>
                    <a:ext uri="{FF2B5EF4-FFF2-40B4-BE49-F238E27FC236}">
                      <a16:creationId xmlns:a16="http://schemas.microsoft.com/office/drawing/2014/main" id="{9DA6CEE7-1F4D-45D2-BC72-7324FCA4B5D7}"/>
                    </a:ext>
                  </a:extLst>
                </p14:cNvPr>
                <p14:cNvContentPartPr/>
                <p14:nvPr/>
              </p14:nvContentPartPr>
              <p14:xfrm>
                <a:off x="6101120" y="1105267"/>
                <a:ext cx="130680" cy="68040"/>
              </p14:xfrm>
            </p:contentPart>
          </mc:Choice>
          <mc:Fallback>
            <p:pic>
              <p:nvPicPr>
                <p:cNvPr id="77" name="Freihand 76">
                  <a:extLst>
                    <a:ext uri="{FF2B5EF4-FFF2-40B4-BE49-F238E27FC236}">
                      <a16:creationId xmlns:a16="http://schemas.microsoft.com/office/drawing/2014/main" id="{9DA6CEE7-1F4D-45D2-BC72-7324FCA4B5D7}"/>
                    </a:ext>
                  </a:extLst>
                </p:cNvPr>
                <p:cNvPicPr/>
                <p:nvPr/>
              </p:nvPicPr>
              <p:blipFill>
                <a:blip r:embed="rId205"/>
                <a:stretch>
                  <a:fillRect/>
                </a:stretch>
              </p:blipFill>
              <p:spPr>
                <a:xfrm>
                  <a:off x="6096800" y="1100947"/>
                  <a:ext cx="1393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78" name="Freihand 77">
                  <a:extLst>
                    <a:ext uri="{FF2B5EF4-FFF2-40B4-BE49-F238E27FC236}">
                      <a16:creationId xmlns:a16="http://schemas.microsoft.com/office/drawing/2014/main" id="{75555C01-BA39-49D4-AA8B-95EF1ADC7417}"/>
                    </a:ext>
                  </a:extLst>
                </p14:cNvPr>
                <p14:cNvContentPartPr/>
                <p14:nvPr/>
              </p14:nvContentPartPr>
              <p14:xfrm>
                <a:off x="6262040" y="1005907"/>
                <a:ext cx="206640" cy="160920"/>
              </p14:xfrm>
            </p:contentPart>
          </mc:Choice>
          <mc:Fallback>
            <p:pic>
              <p:nvPicPr>
                <p:cNvPr id="78" name="Freihand 77">
                  <a:extLst>
                    <a:ext uri="{FF2B5EF4-FFF2-40B4-BE49-F238E27FC236}">
                      <a16:creationId xmlns:a16="http://schemas.microsoft.com/office/drawing/2014/main" id="{75555C01-BA39-49D4-AA8B-95EF1ADC7417}"/>
                    </a:ext>
                  </a:extLst>
                </p:cNvPr>
                <p:cNvPicPr/>
                <p:nvPr/>
              </p:nvPicPr>
              <p:blipFill>
                <a:blip r:embed="rId207"/>
                <a:stretch>
                  <a:fillRect/>
                </a:stretch>
              </p:blipFill>
              <p:spPr>
                <a:xfrm>
                  <a:off x="6257720" y="1001587"/>
                  <a:ext cx="2152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79" name="Freihand 78">
                  <a:extLst>
                    <a:ext uri="{FF2B5EF4-FFF2-40B4-BE49-F238E27FC236}">
                      <a16:creationId xmlns:a16="http://schemas.microsoft.com/office/drawing/2014/main" id="{C5C5005E-CFAE-4BF6-B836-883A5BF85769}"/>
                    </a:ext>
                  </a:extLst>
                </p14:cNvPr>
                <p14:cNvContentPartPr/>
                <p14:nvPr/>
              </p14:nvContentPartPr>
              <p14:xfrm>
                <a:off x="6481640" y="1090147"/>
                <a:ext cx="61920" cy="72000"/>
              </p14:xfrm>
            </p:contentPart>
          </mc:Choice>
          <mc:Fallback>
            <p:pic>
              <p:nvPicPr>
                <p:cNvPr id="79" name="Freihand 78">
                  <a:extLst>
                    <a:ext uri="{FF2B5EF4-FFF2-40B4-BE49-F238E27FC236}">
                      <a16:creationId xmlns:a16="http://schemas.microsoft.com/office/drawing/2014/main" id="{C5C5005E-CFAE-4BF6-B836-883A5BF85769}"/>
                    </a:ext>
                  </a:extLst>
                </p:cNvPr>
                <p:cNvPicPr/>
                <p:nvPr/>
              </p:nvPicPr>
              <p:blipFill>
                <a:blip r:embed="rId209"/>
                <a:stretch>
                  <a:fillRect/>
                </a:stretch>
              </p:blipFill>
              <p:spPr>
                <a:xfrm>
                  <a:off x="6477320" y="1085827"/>
                  <a:ext cx="705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80" name="Freihand 79">
                  <a:extLst>
                    <a:ext uri="{FF2B5EF4-FFF2-40B4-BE49-F238E27FC236}">
                      <a16:creationId xmlns:a16="http://schemas.microsoft.com/office/drawing/2014/main" id="{CFA5D5D9-1DEB-4557-8C2F-653F61A7E3FF}"/>
                    </a:ext>
                  </a:extLst>
                </p14:cNvPr>
                <p14:cNvContentPartPr/>
                <p14:nvPr/>
              </p14:nvContentPartPr>
              <p14:xfrm>
                <a:off x="6587480" y="1081867"/>
                <a:ext cx="72720" cy="70920"/>
              </p14:xfrm>
            </p:contentPart>
          </mc:Choice>
          <mc:Fallback>
            <p:pic>
              <p:nvPicPr>
                <p:cNvPr id="80" name="Freihand 79">
                  <a:extLst>
                    <a:ext uri="{FF2B5EF4-FFF2-40B4-BE49-F238E27FC236}">
                      <a16:creationId xmlns:a16="http://schemas.microsoft.com/office/drawing/2014/main" id="{CFA5D5D9-1DEB-4557-8C2F-653F61A7E3FF}"/>
                    </a:ext>
                  </a:extLst>
                </p:cNvPr>
                <p:cNvPicPr/>
                <p:nvPr/>
              </p:nvPicPr>
              <p:blipFill>
                <a:blip r:embed="rId211"/>
                <a:stretch>
                  <a:fillRect/>
                </a:stretch>
              </p:blipFill>
              <p:spPr>
                <a:xfrm>
                  <a:off x="6583160" y="1077547"/>
                  <a:ext cx="813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82" name="Freihand 81">
                  <a:extLst>
                    <a:ext uri="{FF2B5EF4-FFF2-40B4-BE49-F238E27FC236}">
                      <a16:creationId xmlns:a16="http://schemas.microsoft.com/office/drawing/2014/main" id="{E36CCD8F-DFFD-4D6E-9EFB-BA0325BC04C8}"/>
                    </a:ext>
                  </a:extLst>
                </p14:cNvPr>
                <p14:cNvContentPartPr/>
                <p14:nvPr/>
              </p14:nvContentPartPr>
              <p14:xfrm>
                <a:off x="6510800" y="978187"/>
                <a:ext cx="32040" cy="1080"/>
              </p14:xfrm>
            </p:contentPart>
          </mc:Choice>
          <mc:Fallback>
            <p:pic>
              <p:nvPicPr>
                <p:cNvPr id="82" name="Freihand 81">
                  <a:extLst>
                    <a:ext uri="{FF2B5EF4-FFF2-40B4-BE49-F238E27FC236}">
                      <a16:creationId xmlns:a16="http://schemas.microsoft.com/office/drawing/2014/main" id="{E36CCD8F-DFFD-4D6E-9EFB-BA0325BC04C8}"/>
                    </a:ext>
                  </a:extLst>
                </p:cNvPr>
                <p:cNvPicPr/>
                <p:nvPr/>
              </p:nvPicPr>
              <p:blipFill>
                <a:blip r:embed="rId213"/>
                <a:stretch>
                  <a:fillRect/>
                </a:stretch>
              </p:blipFill>
              <p:spPr>
                <a:xfrm>
                  <a:off x="6506480" y="973867"/>
                  <a:ext cx="4068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83" name="Freihand 82">
                  <a:extLst>
                    <a:ext uri="{FF2B5EF4-FFF2-40B4-BE49-F238E27FC236}">
                      <a16:creationId xmlns:a16="http://schemas.microsoft.com/office/drawing/2014/main" id="{EB73EB31-8A86-4589-AEA1-8039CED16161}"/>
                    </a:ext>
                  </a:extLst>
                </p14:cNvPr>
                <p14:cNvContentPartPr/>
                <p14:nvPr/>
              </p14:nvContentPartPr>
              <p14:xfrm>
                <a:off x="6572720" y="984307"/>
                <a:ext cx="22680" cy="4320"/>
              </p14:xfrm>
            </p:contentPart>
          </mc:Choice>
          <mc:Fallback>
            <p:pic>
              <p:nvPicPr>
                <p:cNvPr id="83" name="Freihand 82">
                  <a:extLst>
                    <a:ext uri="{FF2B5EF4-FFF2-40B4-BE49-F238E27FC236}">
                      <a16:creationId xmlns:a16="http://schemas.microsoft.com/office/drawing/2014/main" id="{EB73EB31-8A86-4589-AEA1-8039CED16161}"/>
                    </a:ext>
                  </a:extLst>
                </p:cNvPr>
                <p:cNvPicPr/>
                <p:nvPr/>
              </p:nvPicPr>
              <p:blipFill>
                <a:blip r:embed="rId215"/>
                <a:stretch>
                  <a:fillRect/>
                </a:stretch>
              </p:blipFill>
              <p:spPr>
                <a:xfrm>
                  <a:off x="6568400" y="979987"/>
                  <a:ext cx="313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84" name="Freihand 83">
                  <a:extLst>
                    <a:ext uri="{FF2B5EF4-FFF2-40B4-BE49-F238E27FC236}">
                      <a16:creationId xmlns:a16="http://schemas.microsoft.com/office/drawing/2014/main" id="{E6D0180B-462D-42A5-B7AA-AD98000FCB91}"/>
                    </a:ext>
                  </a:extLst>
                </p14:cNvPr>
                <p14:cNvContentPartPr/>
                <p14:nvPr/>
              </p14:nvContentPartPr>
              <p14:xfrm>
                <a:off x="6833000" y="1093387"/>
                <a:ext cx="109800" cy="8640"/>
              </p14:xfrm>
            </p:contentPart>
          </mc:Choice>
          <mc:Fallback>
            <p:pic>
              <p:nvPicPr>
                <p:cNvPr id="84" name="Freihand 83">
                  <a:extLst>
                    <a:ext uri="{FF2B5EF4-FFF2-40B4-BE49-F238E27FC236}">
                      <a16:creationId xmlns:a16="http://schemas.microsoft.com/office/drawing/2014/main" id="{E6D0180B-462D-42A5-B7AA-AD98000FCB91}"/>
                    </a:ext>
                  </a:extLst>
                </p:cNvPr>
                <p:cNvPicPr/>
                <p:nvPr/>
              </p:nvPicPr>
              <p:blipFill>
                <a:blip r:embed="rId217"/>
                <a:stretch>
                  <a:fillRect/>
                </a:stretch>
              </p:blipFill>
              <p:spPr>
                <a:xfrm>
                  <a:off x="6828680" y="1089067"/>
                  <a:ext cx="1184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85" name="Freihand 84">
                  <a:extLst>
                    <a:ext uri="{FF2B5EF4-FFF2-40B4-BE49-F238E27FC236}">
                      <a16:creationId xmlns:a16="http://schemas.microsoft.com/office/drawing/2014/main" id="{4072CF50-1E69-4C73-9FFF-0D1AB39B217B}"/>
                    </a:ext>
                  </a:extLst>
                </p14:cNvPr>
                <p14:cNvContentPartPr/>
                <p14:nvPr/>
              </p14:nvContentPartPr>
              <p14:xfrm>
                <a:off x="7205960" y="972427"/>
                <a:ext cx="132840" cy="135360"/>
              </p14:xfrm>
            </p:contentPart>
          </mc:Choice>
          <mc:Fallback>
            <p:pic>
              <p:nvPicPr>
                <p:cNvPr id="85" name="Freihand 84">
                  <a:extLst>
                    <a:ext uri="{FF2B5EF4-FFF2-40B4-BE49-F238E27FC236}">
                      <a16:creationId xmlns:a16="http://schemas.microsoft.com/office/drawing/2014/main" id="{4072CF50-1E69-4C73-9FFF-0D1AB39B217B}"/>
                    </a:ext>
                  </a:extLst>
                </p:cNvPr>
                <p:cNvPicPr/>
                <p:nvPr/>
              </p:nvPicPr>
              <p:blipFill>
                <a:blip r:embed="rId219"/>
                <a:stretch>
                  <a:fillRect/>
                </a:stretch>
              </p:blipFill>
              <p:spPr>
                <a:xfrm>
                  <a:off x="7201640" y="968107"/>
                  <a:ext cx="1414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86" name="Freihand 85">
                  <a:extLst>
                    <a:ext uri="{FF2B5EF4-FFF2-40B4-BE49-F238E27FC236}">
                      <a16:creationId xmlns:a16="http://schemas.microsoft.com/office/drawing/2014/main" id="{5C67A59F-4603-4170-9859-BF7A68547ED4}"/>
                    </a:ext>
                  </a:extLst>
                </p14:cNvPr>
                <p14:cNvContentPartPr/>
                <p14:nvPr/>
              </p14:nvContentPartPr>
              <p14:xfrm>
                <a:off x="7280120" y="1058827"/>
                <a:ext cx="45720" cy="27360"/>
              </p14:xfrm>
            </p:contentPart>
          </mc:Choice>
          <mc:Fallback>
            <p:pic>
              <p:nvPicPr>
                <p:cNvPr id="86" name="Freihand 85">
                  <a:extLst>
                    <a:ext uri="{FF2B5EF4-FFF2-40B4-BE49-F238E27FC236}">
                      <a16:creationId xmlns:a16="http://schemas.microsoft.com/office/drawing/2014/main" id="{5C67A59F-4603-4170-9859-BF7A68547ED4}"/>
                    </a:ext>
                  </a:extLst>
                </p:cNvPr>
                <p:cNvPicPr/>
                <p:nvPr/>
              </p:nvPicPr>
              <p:blipFill>
                <a:blip r:embed="rId221"/>
                <a:stretch>
                  <a:fillRect/>
                </a:stretch>
              </p:blipFill>
              <p:spPr>
                <a:xfrm>
                  <a:off x="7275800" y="1054507"/>
                  <a:ext cx="543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87" name="Freihand 86">
                  <a:extLst>
                    <a:ext uri="{FF2B5EF4-FFF2-40B4-BE49-F238E27FC236}">
                      <a16:creationId xmlns:a16="http://schemas.microsoft.com/office/drawing/2014/main" id="{4D55820D-CCCB-4E56-B712-E922AAD3F8AF}"/>
                    </a:ext>
                  </a:extLst>
                </p14:cNvPr>
                <p14:cNvContentPartPr/>
                <p14:nvPr/>
              </p14:nvContentPartPr>
              <p14:xfrm>
                <a:off x="7371920" y="1027147"/>
                <a:ext cx="68400" cy="77400"/>
              </p14:xfrm>
            </p:contentPart>
          </mc:Choice>
          <mc:Fallback>
            <p:pic>
              <p:nvPicPr>
                <p:cNvPr id="87" name="Freihand 86">
                  <a:extLst>
                    <a:ext uri="{FF2B5EF4-FFF2-40B4-BE49-F238E27FC236}">
                      <a16:creationId xmlns:a16="http://schemas.microsoft.com/office/drawing/2014/main" id="{4D55820D-CCCB-4E56-B712-E922AAD3F8AF}"/>
                    </a:ext>
                  </a:extLst>
                </p:cNvPr>
                <p:cNvPicPr/>
                <p:nvPr/>
              </p:nvPicPr>
              <p:blipFill>
                <a:blip r:embed="rId223"/>
                <a:stretch>
                  <a:fillRect/>
                </a:stretch>
              </p:blipFill>
              <p:spPr>
                <a:xfrm>
                  <a:off x="7367600" y="1022827"/>
                  <a:ext cx="770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88" name="Freihand 87">
                  <a:extLst>
                    <a:ext uri="{FF2B5EF4-FFF2-40B4-BE49-F238E27FC236}">
                      <a16:creationId xmlns:a16="http://schemas.microsoft.com/office/drawing/2014/main" id="{F3CE7F3B-5E76-408D-A494-5339AF9FE1CE}"/>
                    </a:ext>
                  </a:extLst>
                </p14:cNvPr>
                <p14:cNvContentPartPr/>
                <p14:nvPr/>
              </p14:nvContentPartPr>
              <p14:xfrm>
                <a:off x="7501520" y="1022827"/>
                <a:ext cx="73800" cy="69120"/>
              </p14:xfrm>
            </p:contentPart>
          </mc:Choice>
          <mc:Fallback>
            <p:pic>
              <p:nvPicPr>
                <p:cNvPr id="88" name="Freihand 87">
                  <a:extLst>
                    <a:ext uri="{FF2B5EF4-FFF2-40B4-BE49-F238E27FC236}">
                      <a16:creationId xmlns:a16="http://schemas.microsoft.com/office/drawing/2014/main" id="{F3CE7F3B-5E76-408D-A494-5339AF9FE1CE}"/>
                    </a:ext>
                  </a:extLst>
                </p:cNvPr>
                <p:cNvPicPr/>
                <p:nvPr/>
              </p:nvPicPr>
              <p:blipFill>
                <a:blip r:embed="rId225"/>
                <a:stretch>
                  <a:fillRect/>
                </a:stretch>
              </p:blipFill>
              <p:spPr>
                <a:xfrm>
                  <a:off x="7497200" y="1018507"/>
                  <a:ext cx="824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89" name="Freihand 88">
                  <a:extLst>
                    <a:ext uri="{FF2B5EF4-FFF2-40B4-BE49-F238E27FC236}">
                      <a16:creationId xmlns:a16="http://schemas.microsoft.com/office/drawing/2014/main" id="{28D493E0-249C-4D10-9FBA-6849AEBE097B}"/>
                    </a:ext>
                  </a:extLst>
                </p14:cNvPr>
                <p14:cNvContentPartPr/>
                <p14:nvPr/>
              </p14:nvContentPartPr>
              <p14:xfrm>
                <a:off x="7606280" y="939667"/>
                <a:ext cx="282600" cy="153720"/>
              </p14:xfrm>
            </p:contentPart>
          </mc:Choice>
          <mc:Fallback>
            <p:pic>
              <p:nvPicPr>
                <p:cNvPr id="89" name="Freihand 88">
                  <a:extLst>
                    <a:ext uri="{FF2B5EF4-FFF2-40B4-BE49-F238E27FC236}">
                      <a16:creationId xmlns:a16="http://schemas.microsoft.com/office/drawing/2014/main" id="{28D493E0-249C-4D10-9FBA-6849AEBE097B}"/>
                    </a:ext>
                  </a:extLst>
                </p:cNvPr>
                <p:cNvPicPr/>
                <p:nvPr/>
              </p:nvPicPr>
              <p:blipFill>
                <a:blip r:embed="rId227"/>
                <a:stretch>
                  <a:fillRect/>
                </a:stretch>
              </p:blipFill>
              <p:spPr>
                <a:xfrm>
                  <a:off x="7601960" y="935347"/>
                  <a:ext cx="2912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3" name="Freihand 142">
                  <a:extLst>
                    <a:ext uri="{FF2B5EF4-FFF2-40B4-BE49-F238E27FC236}">
                      <a16:creationId xmlns:a16="http://schemas.microsoft.com/office/drawing/2014/main" id="{036D22E0-4454-4689-8C29-46597A05468F}"/>
                    </a:ext>
                  </a:extLst>
                </p14:cNvPr>
                <p14:cNvContentPartPr/>
                <p14:nvPr/>
              </p14:nvContentPartPr>
              <p14:xfrm>
                <a:off x="8838920" y="1945507"/>
                <a:ext cx="145440" cy="8280"/>
              </p14:xfrm>
            </p:contentPart>
          </mc:Choice>
          <mc:Fallback>
            <p:pic>
              <p:nvPicPr>
                <p:cNvPr id="143" name="Freihand 142">
                  <a:extLst>
                    <a:ext uri="{FF2B5EF4-FFF2-40B4-BE49-F238E27FC236}">
                      <a16:creationId xmlns:a16="http://schemas.microsoft.com/office/drawing/2014/main" id="{036D22E0-4454-4689-8C29-46597A05468F}"/>
                    </a:ext>
                  </a:extLst>
                </p:cNvPr>
                <p:cNvPicPr/>
                <p:nvPr/>
              </p:nvPicPr>
              <p:blipFill>
                <a:blip r:embed="rId229"/>
                <a:stretch>
                  <a:fillRect/>
                </a:stretch>
              </p:blipFill>
              <p:spPr>
                <a:xfrm>
                  <a:off x="8834600" y="1941187"/>
                  <a:ext cx="1540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4" name="Freihand 143">
                  <a:extLst>
                    <a:ext uri="{FF2B5EF4-FFF2-40B4-BE49-F238E27FC236}">
                      <a16:creationId xmlns:a16="http://schemas.microsoft.com/office/drawing/2014/main" id="{3A021734-AED4-4612-9DC2-F9662DE77F58}"/>
                    </a:ext>
                  </a:extLst>
                </p14:cNvPr>
                <p14:cNvContentPartPr/>
                <p14:nvPr/>
              </p14:nvContentPartPr>
              <p14:xfrm>
                <a:off x="8996600" y="1868107"/>
                <a:ext cx="81000" cy="155880"/>
              </p14:xfrm>
            </p:contentPart>
          </mc:Choice>
          <mc:Fallback>
            <p:pic>
              <p:nvPicPr>
                <p:cNvPr id="144" name="Freihand 143">
                  <a:extLst>
                    <a:ext uri="{FF2B5EF4-FFF2-40B4-BE49-F238E27FC236}">
                      <a16:creationId xmlns:a16="http://schemas.microsoft.com/office/drawing/2014/main" id="{3A021734-AED4-4612-9DC2-F9662DE77F58}"/>
                    </a:ext>
                  </a:extLst>
                </p:cNvPr>
                <p:cNvPicPr/>
                <p:nvPr/>
              </p:nvPicPr>
              <p:blipFill>
                <a:blip r:embed="rId231"/>
                <a:stretch>
                  <a:fillRect/>
                </a:stretch>
              </p:blipFill>
              <p:spPr>
                <a:xfrm>
                  <a:off x="8992280" y="1863787"/>
                  <a:ext cx="896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5" name="Freihand 144">
                  <a:extLst>
                    <a:ext uri="{FF2B5EF4-FFF2-40B4-BE49-F238E27FC236}">
                      <a16:creationId xmlns:a16="http://schemas.microsoft.com/office/drawing/2014/main" id="{FC630C72-F562-45B2-BE67-6049D2AD6C14}"/>
                    </a:ext>
                  </a:extLst>
                </p14:cNvPr>
                <p14:cNvContentPartPr/>
                <p14:nvPr/>
              </p14:nvContentPartPr>
              <p14:xfrm>
                <a:off x="9250040" y="1901227"/>
                <a:ext cx="192960" cy="99000"/>
              </p14:xfrm>
            </p:contentPart>
          </mc:Choice>
          <mc:Fallback>
            <p:pic>
              <p:nvPicPr>
                <p:cNvPr id="145" name="Freihand 144">
                  <a:extLst>
                    <a:ext uri="{FF2B5EF4-FFF2-40B4-BE49-F238E27FC236}">
                      <a16:creationId xmlns:a16="http://schemas.microsoft.com/office/drawing/2014/main" id="{FC630C72-F562-45B2-BE67-6049D2AD6C14}"/>
                    </a:ext>
                  </a:extLst>
                </p:cNvPr>
                <p:cNvPicPr/>
                <p:nvPr/>
              </p:nvPicPr>
              <p:blipFill>
                <a:blip r:embed="rId233"/>
                <a:stretch>
                  <a:fillRect/>
                </a:stretch>
              </p:blipFill>
              <p:spPr>
                <a:xfrm>
                  <a:off x="9245720" y="1896907"/>
                  <a:ext cx="2016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6" name="Freihand 145">
                  <a:extLst>
                    <a:ext uri="{FF2B5EF4-FFF2-40B4-BE49-F238E27FC236}">
                      <a16:creationId xmlns:a16="http://schemas.microsoft.com/office/drawing/2014/main" id="{16EFA156-68FB-4DD7-A6F2-EA9E795E486F}"/>
                    </a:ext>
                  </a:extLst>
                </p14:cNvPr>
                <p14:cNvContentPartPr/>
                <p14:nvPr/>
              </p14:nvContentPartPr>
              <p14:xfrm>
                <a:off x="9464960" y="1905907"/>
                <a:ext cx="133920" cy="90000"/>
              </p14:xfrm>
            </p:contentPart>
          </mc:Choice>
          <mc:Fallback>
            <p:pic>
              <p:nvPicPr>
                <p:cNvPr id="146" name="Freihand 145">
                  <a:extLst>
                    <a:ext uri="{FF2B5EF4-FFF2-40B4-BE49-F238E27FC236}">
                      <a16:creationId xmlns:a16="http://schemas.microsoft.com/office/drawing/2014/main" id="{16EFA156-68FB-4DD7-A6F2-EA9E795E486F}"/>
                    </a:ext>
                  </a:extLst>
                </p:cNvPr>
                <p:cNvPicPr/>
                <p:nvPr/>
              </p:nvPicPr>
              <p:blipFill>
                <a:blip r:embed="rId235"/>
                <a:stretch>
                  <a:fillRect/>
                </a:stretch>
              </p:blipFill>
              <p:spPr>
                <a:xfrm>
                  <a:off x="9460640" y="1901587"/>
                  <a:ext cx="1425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7" name="Freihand 146">
                  <a:extLst>
                    <a:ext uri="{FF2B5EF4-FFF2-40B4-BE49-F238E27FC236}">
                      <a16:creationId xmlns:a16="http://schemas.microsoft.com/office/drawing/2014/main" id="{5C2C0470-1108-4197-BF17-2E8A6C6A3252}"/>
                    </a:ext>
                  </a:extLst>
                </p14:cNvPr>
                <p14:cNvContentPartPr/>
                <p14:nvPr/>
              </p14:nvContentPartPr>
              <p14:xfrm>
                <a:off x="9601040" y="1901227"/>
                <a:ext cx="86400" cy="110880"/>
              </p14:xfrm>
            </p:contentPart>
          </mc:Choice>
          <mc:Fallback>
            <p:pic>
              <p:nvPicPr>
                <p:cNvPr id="147" name="Freihand 146">
                  <a:extLst>
                    <a:ext uri="{FF2B5EF4-FFF2-40B4-BE49-F238E27FC236}">
                      <a16:creationId xmlns:a16="http://schemas.microsoft.com/office/drawing/2014/main" id="{5C2C0470-1108-4197-BF17-2E8A6C6A3252}"/>
                    </a:ext>
                  </a:extLst>
                </p:cNvPr>
                <p:cNvPicPr/>
                <p:nvPr/>
              </p:nvPicPr>
              <p:blipFill>
                <a:blip r:embed="rId237"/>
                <a:stretch>
                  <a:fillRect/>
                </a:stretch>
              </p:blipFill>
              <p:spPr>
                <a:xfrm>
                  <a:off x="9596720" y="1896907"/>
                  <a:ext cx="950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8" name="Freihand 147">
                  <a:extLst>
                    <a:ext uri="{FF2B5EF4-FFF2-40B4-BE49-F238E27FC236}">
                      <a16:creationId xmlns:a16="http://schemas.microsoft.com/office/drawing/2014/main" id="{6B13EF01-FA3F-4354-AE40-7466E44AB248}"/>
                    </a:ext>
                  </a:extLst>
                </p14:cNvPr>
                <p14:cNvContentPartPr/>
                <p14:nvPr/>
              </p14:nvContentPartPr>
              <p14:xfrm>
                <a:off x="9859160" y="1807627"/>
                <a:ext cx="102960" cy="154800"/>
              </p14:xfrm>
            </p:contentPart>
          </mc:Choice>
          <mc:Fallback>
            <p:pic>
              <p:nvPicPr>
                <p:cNvPr id="148" name="Freihand 147">
                  <a:extLst>
                    <a:ext uri="{FF2B5EF4-FFF2-40B4-BE49-F238E27FC236}">
                      <a16:creationId xmlns:a16="http://schemas.microsoft.com/office/drawing/2014/main" id="{6B13EF01-FA3F-4354-AE40-7466E44AB248}"/>
                    </a:ext>
                  </a:extLst>
                </p:cNvPr>
                <p:cNvPicPr/>
                <p:nvPr/>
              </p:nvPicPr>
              <p:blipFill>
                <a:blip r:embed="rId239"/>
                <a:stretch>
                  <a:fillRect/>
                </a:stretch>
              </p:blipFill>
              <p:spPr>
                <a:xfrm>
                  <a:off x="9854840" y="1803307"/>
                  <a:ext cx="1116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0" name="Freihand 149">
                  <a:extLst>
                    <a:ext uri="{FF2B5EF4-FFF2-40B4-BE49-F238E27FC236}">
                      <a16:creationId xmlns:a16="http://schemas.microsoft.com/office/drawing/2014/main" id="{6A933C27-B35B-4882-91B9-9F5770BD7B84}"/>
                    </a:ext>
                  </a:extLst>
                </p14:cNvPr>
                <p14:cNvContentPartPr/>
                <p14:nvPr/>
              </p14:nvContentPartPr>
              <p14:xfrm>
                <a:off x="10007480" y="1865947"/>
                <a:ext cx="150120" cy="106200"/>
              </p14:xfrm>
            </p:contentPart>
          </mc:Choice>
          <mc:Fallback>
            <p:pic>
              <p:nvPicPr>
                <p:cNvPr id="150" name="Freihand 149">
                  <a:extLst>
                    <a:ext uri="{FF2B5EF4-FFF2-40B4-BE49-F238E27FC236}">
                      <a16:creationId xmlns:a16="http://schemas.microsoft.com/office/drawing/2014/main" id="{6A933C27-B35B-4882-91B9-9F5770BD7B84}"/>
                    </a:ext>
                  </a:extLst>
                </p:cNvPr>
                <p:cNvPicPr/>
                <p:nvPr/>
              </p:nvPicPr>
              <p:blipFill>
                <a:blip r:embed="rId241"/>
                <a:stretch>
                  <a:fillRect/>
                </a:stretch>
              </p:blipFill>
              <p:spPr>
                <a:xfrm>
                  <a:off x="10003160" y="1861627"/>
                  <a:ext cx="1587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1" name="Freihand 150">
                  <a:extLst>
                    <a:ext uri="{FF2B5EF4-FFF2-40B4-BE49-F238E27FC236}">
                      <a16:creationId xmlns:a16="http://schemas.microsoft.com/office/drawing/2014/main" id="{C4A0917A-1031-4407-9156-BEB096D9ACF8}"/>
                    </a:ext>
                  </a:extLst>
                </p14:cNvPr>
                <p14:cNvContentPartPr/>
                <p14:nvPr/>
              </p14:nvContentPartPr>
              <p14:xfrm>
                <a:off x="10040960" y="1906267"/>
                <a:ext cx="123480" cy="13680"/>
              </p14:xfrm>
            </p:contentPart>
          </mc:Choice>
          <mc:Fallback>
            <p:pic>
              <p:nvPicPr>
                <p:cNvPr id="151" name="Freihand 150">
                  <a:extLst>
                    <a:ext uri="{FF2B5EF4-FFF2-40B4-BE49-F238E27FC236}">
                      <a16:creationId xmlns:a16="http://schemas.microsoft.com/office/drawing/2014/main" id="{C4A0917A-1031-4407-9156-BEB096D9ACF8}"/>
                    </a:ext>
                  </a:extLst>
                </p:cNvPr>
                <p:cNvPicPr/>
                <p:nvPr/>
              </p:nvPicPr>
              <p:blipFill>
                <a:blip r:embed="rId243"/>
                <a:stretch>
                  <a:fillRect/>
                </a:stretch>
              </p:blipFill>
              <p:spPr>
                <a:xfrm>
                  <a:off x="10036640" y="1901947"/>
                  <a:ext cx="1321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2" name="Freihand 151">
                  <a:extLst>
                    <a:ext uri="{FF2B5EF4-FFF2-40B4-BE49-F238E27FC236}">
                      <a16:creationId xmlns:a16="http://schemas.microsoft.com/office/drawing/2014/main" id="{4FFC913D-1EC0-4131-A91A-3295B9CF560D}"/>
                    </a:ext>
                  </a:extLst>
                </p14:cNvPr>
                <p14:cNvContentPartPr/>
                <p14:nvPr/>
              </p14:nvContentPartPr>
              <p14:xfrm>
                <a:off x="10197560" y="1811947"/>
                <a:ext cx="153720" cy="295200"/>
              </p14:xfrm>
            </p:contentPart>
          </mc:Choice>
          <mc:Fallback>
            <p:pic>
              <p:nvPicPr>
                <p:cNvPr id="152" name="Freihand 151">
                  <a:extLst>
                    <a:ext uri="{FF2B5EF4-FFF2-40B4-BE49-F238E27FC236}">
                      <a16:creationId xmlns:a16="http://schemas.microsoft.com/office/drawing/2014/main" id="{4FFC913D-1EC0-4131-A91A-3295B9CF560D}"/>
                    </a:ext>
                  </a:extLst>
                </p:cNvPr>
                <p:cNvPicPr/>
                <p:nvPr/>
              </p:nvPicPr>
              <p:blipFill>
                <a:blip r:embed="rId245"/>
                <a:stretch>
                  <a:fillRect/>
                </a:stretch>
              </p:blipFill>
              <p:spPr>
                <a:xfrm>
                  <a:off x="10193240" y="1807627"/>
                  <a:ext cx="16236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3" name="Freihand 152">
                  <a:extLst>
                    <a:ext uri="{FF2B5EF4-FFF2-40B4-BE49-F238E27FC236}">
                      <a16:creationId xmlns:a16="http://schemas.microsoft.com/office/drawing/2014/main" id="{CF6C04A4-FC62-4057-85AD-CE0170D3C363}"/>
                    </a:ext>
                  </a:extLst>
                </p14:cNvPr>
                <p14:cNvContentPartPr/>
                <p14:nvPr/>
              </p14:nvContentPartPr>
              <p14:xfrm>
                <a:off x="10410680" y="1918867"/>
                <a:ext cx="360" cy="360"/>
              </p14:xfrm>
            </p:contentPart>
          </mc:Choice>
          <mc:Fallback>
            <p:pic>
              <p:nvPicPr>
                <p:cNvPr id="153" name="Freihand 152">
                  <a:extLst>
                    <a:ext uri="{FF2B5EF4-FFF2-40B4-BE49-F238E27FC236}">
                      <a16:creationId xmlns:a16="http://schemas.microsoft.com/office/drawing/2014/main" id="{CF6C04A4-FC62-4057-85AD-CE0170D3C363}"/>
                    </a:ext>
                  </a:extLst>
                </p:cNvPr>
                <p:cNvPicPr/>
                <p:nvPr/>
              </p:nvPicPr>
              <p:blipFill>
                <a:blip r:embed="rId247"/>
                <a:stretch>
                  <a:fillRect/>
                </a:stretch>
              </p:blipFill>
              <p:spPr>
                <a:xfrm>
                  <a:off x="10406360" y="1914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4" name="Freihand 153">
                  <a:extLst>
                    <a:ext uri="{FF2B5EF4-FFF2-40B4-BE49-F238E27FC236}">
                      <a16:creationId xmlns:a16="http://schemas.microsoft.com/office/drawing/2014/main" id="{5E7B2D8A-6FBD-44E3-9FE4-33CBD0EA9ECA}"/>
                    </a:ext>
                  </a:extLst>
                </p14:cNvPr>
                <p14:cNvContentPartPr/>
                <p14:nvPr/>
              </p14:nvContentPartPr>
              <p14:xfrm>
                <a:off x="10660520" y="1762267"/>
                <a:ext cx="206640" cy="172800"/>
              </p14:xfrm>
            </p:contentPart>
          </mc:Choice>
          <mc:Fallback>
            <p:pic>
              <p:nvPicPr>
                <p:cNvPr id="154" name="Freihand 153">
                  <a:extLst>
                    <a:ext uri="{FF2B5EF4-FFF2-40B4-BE49-F238E27FC236}">
                      <a16:creationId xmlns:a16="http://schemas.microsoft.com/office/drawing/2014/main" id="{5E7B2D8A-6FBD-44E3-9FE4-33CBD0EA9ECA}"/>
                    </a:ext>
                  </a:extLst>
                </p:cNvPr>
                <p:cNvPicPr/>
                <p:nvPr/>
              </p:nvPicPr>
              <p:blipFill>
                <a:blip r:embed="rId249"/>
                <a:stretch>
                  <a:fillRect/>
                </a:stretch>
              </p:blipFill>
              <p:spPr>
                <a:xfrm>
                  <a:off x="10656200" y="1757947"/>
                  <a:ext cx="2152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0" name="Freihand 159">
                  <a:extLst>
                    <a:ext uri="{FF2B5EF4-FFF2-40B4-BE49-F238E27FC236}">
                      <a16:creationId xmlns:a16="http://schemas.microsoft.com/office/drawing/2014/main" id="{CCC3D740-8DCC-45AF-89B8-3CCA52C13257}"/>
                    </a:ext>
                  </a:extLst>
                </p14:cNvPr>
                <p14:cNvContentPartPr/>
                <p14:nvPr/>
              </p14:nvContentPartPr>
              <p14:xfrm>
                <a:off x="5003840" y="2433307"/>
                <a:ext cx="132120" cy="170640"/>
              </p14:xfrm>
            </p:contentPart>
          </mc:Choice>
          <mc:Fallback>
            <p:pic>
              <p:nvPicPr>
                <p:cNvPr id="160" name="Freihand 159">
                  <a:extLst>
                    <a:ext uri="{FF2B5EF4-FFF2-40B4-BE49-F238E27FC236}">
                      <a16:creationId xmlns:a16="http://schemas.microsoft.com/office/drawing/2014/main" id="{CCC3D740-8DCC-45AF-89B8-3CCA52C13257}"/>
                    </a:ext>
                  </a:extLst>
                </p:cNvPr>
                <p:cNvPicPr/>
                <p:nvPr/>
              </p:nvPicPr>
              <p:blipFill>
                <a:blip r:embed="rId251"/>
                <a:stretch>
                  <a:fillRect/>
                </a:stretch>
              </p:blipFill>
              <p:spPr>
                <a:xfrm>
                  <a:off x="4999520" y="2428987"/>
                  <a:ext cx="1407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1" name="Freihand 160">
                  <a:extLst>
                    <a:ext uri="{FF2B5EF4-FFF2-40B4-BE49-F238E27FC236}">
                      <a16:creationId xmlns:a16="http://schemas.microsoft.com/office/drawing/2014/main" id="{B60B2601-A567-4D02-891B-DFDE229934AA}"/>
                    </a:ext>
                  </a:extLst>
                </p14:cNvPr>
                <p14:cNvContentPartPr/>
                <p14:nvPr/>
              </p14:nvContentPartPr>
              <p14:xfrm>
                <a:off x="5259080" y="2474347"/>
                <a:ext cx="13680" cy="103680"/>
              </p14:xfrm>
            </p:contentPart>
          </mc:Choice>
          <mc:Fallback>
            <p:pic>
              <p:nvPicPr>
                <p:cNvPr id="161" name="Freihand 160">
                  <a:extLst>
                    <a:ext uri="{FF2B5EF4-FFF2-40B4-BE49-F238E27FC236}">
                      <a16:creationId xmlns:a16="http://schemas.microsoft.com/office/drawing/2014/main" id="{B60B2601-A567-4D02-891B-DFDE229934AA}"/>
                    </a:ext>
                  </a:extLst>
                </p:cNvPr>
                <p:cNvPicPr/>
                <p:nvPr/>
              </p:nvPicPr>
              <p:blipFill>
                <a:blip r:embed="rId253"/>
                <a:stretch>
                  <a:fillRect/>
                </a:stretch>
              </p:blipFill>
              <p:spPr>
                <a:xfrm>
                  <a:off x="5254760" y="2470027"/>
                  <a:ext cx="223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2" name="Freihand 161">
                  <a:extLst>
                    <a:ext uri="{FF2B5EF4-FFF2-40B4-BE49-F238E27FC236}">
                      <a16:creationId xmlns:a16="http://schemas.microsoft.com/office/drawing/2014/main" id="{14D92A5C-3B72-49E8-878B-157BE5BB31E1}"/>
                    </a:ext>
                  </a:extLst>
                </p14:cNvPr>
                <p14:cNvContentPartPr/>
                <p14:nvPr/>
              </p14:nvContentPartPr>
              <p14:xfrm>
                <a:off x="5292560" y="2471827"/>
                <a:ext cx="12240" cy="98640"/>
              </p14:xfrm>
            </p:contentPart>
          </mc:Choice>
          <mc:Fallback>
            <p:pic>
              <p:nvPicPr>
                <p:cNvPr id="162" name="Freihand 161">
                  <a:extLst>
                    <a:ext uri="{FF2B5EF4-FFF2-40B4-BE49-F238E27FC236}">
                      <a16:creationId xmlns:a16="http://schemas.microsoft.com/office/drawing/2014/main" id="{14D92A5C-3B72-49E8-878B-157BE5BB31E1}"/>
                    </a:ext>
                  </a:extLst>
                </p:cNvPr>
                <p:cNvPicPr/>
                <p:nvPr/>
              </p:nvPicPr>
              <p:blipFill>
                <a:blip r:embed="rId255"/>
                <a:stretch>
                  <a:fillRect/>
                </a:stretch>
              </p:blipFill>
              <p:spPr>
                <a:xfrm>
                  <a:off x="5288240" y="2467507"/>
                  <a:ext cx="208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3" name="Freihand 162">
                  <a:extLst>
                    <a:ext uri="{FF2B5EF4-FFF2-40B4-BE49-F238E27FC236}">
                      <a16:creationId xmlns:a16="http://schemas.microsoft.com/office/drawing/2014/main" id="{1BF7BE9F-FBA0-4E97-BDDE-32133657EA46}"/>
                    </a:ext>
                  </a:extLst>
                </p14:cNvPr>
                <p14:cNvContentPartPr/>
                <p14:nvPr/>
              </p14:nvContentPartPr>
              <p14:xfrm>
                <a:off x="5198960" y="2419267"/>
                <a:ext cx="178200" cy="14040"/>
              </p14:xfrm>
            </p:contentPart>
          </mc:Choice>
          <mc:Fallback>
            <p:pic>
              <p:nvPicPr>
                <p:cNvPr id="163" name="Freihand 162">
                  <a:extLst>
                    <a:ext uri="{FF2B5EF4-FFF2-40B4-BE49-F238E27FC236}">
                      <a16:creationId xmlns:a16="http://schemas.microsoft.com/office/drawing/2014/main" id="{1BF7BE9F-FBA0-4E97-BDDE-32133657EA46}"/>
                    </a:ext>
                  </a:extLst>
                </p:cNvPr>
                <p:cNvPicPr/>
                <p:nvPr/>
              </p:nvPicPr>
              <p:blipFill>
                <a:blip r:embed="rId257"/>
                <a:stretch>
                  <a:fillRect/>
                </a:stretch>
              </p:blipFill>
              <p:spPr>
                <a:xfrm>
                  <a:off x="5194640" y="2414947"/>
                  <a:ext cx="1868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4" name="Freihand 163">
                  <a:extLst>
                    <a:ext uri="{FF2B5EF4-FFF2-40B4-BE49-F238E27FC236}">
                      <a16:creationId xmlns:a16="http://schemas.microsoft.com/office/drawing/2014/main" id="{BDBF705C-8EAF-4B41-91F4-C5BA633C593B}"/>
                    </a:ext>
                  </a:extLst>
                </p14:cNvPr>
                <p14:cNvContentPartPr/>
                <p14:nvPr/>
              </p14:nvContentPartPr>
              <p14:xfrm>
                <a:off x="4903400" y="2626987"/>
                <a:ext cx="502920" cy="61920"/>
              </p14:xfrm>
            </p:contentPart>
          </mc:Choice>
          <mc:Fallback>
            <p:pic>
              <p:nvPicPr>
                <p:cNvPr id="164" name="Freihand 163">
                  <a:extLst>
                    <a:ext uri="{FF2B5EF4-FFF2-40B4-BE49-F238E27FC236}">
                      <a16:creationId xmlns:a16="http://schemas.microsoft.com/office/drawing/2014/main" id="{BDBF705C-8EAF-4B41-91F4-C5BA633C593B}"/>
                    </a:ext>
                  </a:extLst>
                </p:cNvPr>
                <p:cNvPicPr/>
                <p:nvPr/>
              </p:nvPicPr>
              <p:blipFill>
                <a:blip r:embed="rId259"/>
                <a:stretch>
                  <a:fillRect/>
                </a:stretch>
              </p:blipFill>
              <p:spPr>
                <a:xfrm>
                  <a:off x="4899080" y="2622667"/>
                  <a:ext cx="5115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5" name="Freihand 164">
                  <a:extLst>
                    <a:ext uri="{FF2B5EF4-FFF2-40B4-BE49-F238E27FC236}">
                      <a16:creationId xmlns:a16="http://schemas.microsoft.com/office/drawing/2014/main" id="{62B1944E-4EB6-45D4-AB88-48D8CBC9AC4F}"/>
                    </a:ext>
                  </a:extLst>
                </p14:cNvPr>
                <p14:cNvContentPartPr/>
                <p14:nvPr/>
              </p14:nvContentPartPr>
              <p14:xfrm>
                <a:off x="5012480" y="2697907"/>
                <a:ext cx="133200" cy="173160"/>
              </p14:xfrm>
            </p:contentPart>
          </mc:Choice>
          <mc:Fallback>
            <p:pic>
              <p:nvPicPr>
                <p:cNvPr id="165" name="Freihand 164">
                  <a:extLst>
                    <a:ext uri="{FF2B5EF4-FFF2-40B4-BE49-F238E27FC236}">
                      <a16:creationId xmlns:a16="http://schemas.microsoft.com/office/drawing/2014/main" id="{62B1944E-4EB6-45D4-AB88-48D8CBC9AC4F}"/>
                    </a:ext>
                  </a:extLst>
                </p:cNvPr>
                <p:cNvPicPr/>
                <p:nvPr/>
              </p:nvPicPr>
              <p:blipFill>
                <a:blip r:embed="rId261"/>
                <a:stretch>
                  <a:fillRect/>
                </a:stretch>
              </p:blipFill>
              <p:spPr>
                <a:xfrm>
                  <a:off x="5008160" y="2693587"/>
                  <a:ext cx="1418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6" name="Freihand 165">
                  <a:extLst>
                    <a:ext uri="{FF2B5EF4-FFF2-40B4-BE49-F238E27FC236}">
                      <a16:creationId xmlns:a16="http://schemas.microsoft.com/office/drawing/2014/main" id="{F69B51B9-E472-4478-B1F2-76D35BBA2826}"/>
                    </a:ext>
                  </a:extLst>
                </p14:cNvPr>
                <p14:cNvContentPartPr/>
                <p14:nvPr/>
              </p14:nvContentPartPr>
              <p14:xfrm>
                <a:off x="5212640" y="2732107"/>
                <a:ext cx="140040" cy="118800"/>
              </p14:xfrm>
            </p:contentPart>
          </mc:Choice>
          <mc:Fallback>
            <p:pic>
              <p:nvPicPr>
                <p:cNvPr id="166" name="Freihand 165">
                  <a:extLst>
                    <a:ext uri="{FF2B5EF4-FFF2-40B4-BE49-F238E27FC236}">
                      <a16:creationId xmlns:a16="http://schemas.microsoft.com/office/drawing/2014/main" id="{F69B51B9-E472-4478-B1F2-76D35BBA2826}"/>
                    </a:ext>
                  </a:extLst>
                </p:cNvPr>
                <p:cNvPicPr/>
                <p:nvPr/>
              </p:nvPicPr>
              <p:blipFill>
                <a:blip r:embed="rId263"/>
                <a:stretch>
                  <a:fillRect/>
                </a:stretch>
              </p:blipFill>
              <p:spPr>
                <a:xfrm>
                  <a:off x="5208320" y="2727787"/>
                  <a:ext cx="1486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8" name="Freihand 167">
                  <a:extLst>
                    <a:ext uri="{FF2B5EF4-FFF2-40B4-BE49-F238E27FC236}">
                      <a16:creationId xmlns:a16="http://schemas.microsoft.com/office/drawing/2014/main" id="{AA87C667-7ED2-4D12-AE63-A79EE7DB3938}"/>
                    </a:ext>
                  </a:extLst>
                </p14:cNvPr>
                <p14:cNvContentPartPr/>
                <p14:nvPr/>
              </p14:nvContentPartPr>
              <p14:xfrm>
                <a:off x="5532680" y="2607187"/>
                <a:ext cx="157320" cy="12960"/>
              </p14:xfrm>
            </p:contentPart>
          </mc:Choice>
          <mc:Fallback>
            <p:pic>
              <p:nvPicPr>
                <p:cNvPr id="168" name="Freihand 167">
                  <a:extLst>
                    <a:ext uri="{FF2B5EF4-FFF2-40B4-BE49-F238E27FC236}">
                      <a16:creationId xmlns:a16="http://schemas.microsoft.com/office/drawing/2014/main" id="{AA87C667-7ED2-4D12-AE63-A79EE7DB3938}"/>
                    </a:ext>
                  </a:extLst>
                </p:cNvPr>
                <p:cNvPicPr/>
                <p:nvPr/>
              </p:nvPicPr>
              <p:blipFill>
                <a:blip r:embed="rId265"/>
                <a:stretch>
                  <a:fillRect/>
                </a:stretch>
              </p:blipFill>
              <p:spPr>
                <a:xfrm>
                  <a:off x="5528360" y="2602867"/>
                  <a:ext cx="1659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9" name="Freihand 168">
                  <a:extLst>
                    <a:ext uri="{FF2B5EF4-FFF2-40B4-BE49-F238E27FC236}">
                      <a16:creationId xmlns:a16="http://schemas.microsoft.com/office/drawing/2014/main" id="{0F500619-4584-4A2C-8B79-5630DA930D5A}"/>
                    </a:ext>
                  </a:extLst>
                </p14:cNvPr>
                <p14:cNvContentPartPr/>
                <p14:nvPr/>
              </p14:nvContentPartPr>
              <p14:xfrm>
                <a:off x="5567960" y="2644627"/>
                <a:ext cx="181080" cy="7200"/>
              </p14:xfrm>
            </p:contentPart>
          </mc:Choice>
          <mc:Fallback>
            <p:pic>
              <p:nvPicPr>
                <p:cNvPr id="169" name="Freihand 168">
                  <a:extLst>
                    <a:ext uri="{FF2B5EF4-FFF2-40B4-BE49-F238E27FC236}">
                      <a16:creationId xmlns:a16="http://schemas.microsoft.com/office/drawing/2014/main" id="{0F500619-4584-4A2C-8B79-5630DA930D5A}"/>
                    </a:ext>
                  </a:extLst>
                </p:cNvPr>
                <p:cNvPicPr/>
                <p:nvPr/>
              </p:nvPicPr>
              <p:blipFill>
                <a:blip r:embed="rId267"/>
                <a:stretch>
                  <a:fillRect/>
                </a:stretch>
              </p:blipFill>
              <p:spPr>
                <a:xfrm>
                  <a:off x="5563640" y="2640307"/>
                  <a:ext cx="1897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0" name="Freihand 169">
                  <a:extLst>
                    <a:ext uri="{FF2B5EF4-FFF2-40B4-BE49-F238E27FC236}">
                      <a16:creationId xmlns:a16="http://schemas.microsoft.com/office/drawing/2014/main" id="{03053963-9C36-4EDF-930D-6CF87F1B2CDD}"/>
                    </a:ext>
                  </a:extLst>
                </p14:cNvPr>
                <p14:cNvContentPartPr/>
                <p14:nvPr/>
              </p14:nvContentPartPr>
              <p14:xfrm>
                <a:off x="5894480" y="2568307"/>
                <a:ext cx="142560" cy="132120"/>
              </p14:xfrm>
            </p:contentPart>
          </mc:Choice>
          <mc:Fallback>
            <p:pic>
              <p:nvPicPr>
                <p:cNvPr id="170" name="Freihand 169">
                  <a:extLst>
                    <a:ext uri="{FF2B5EF4-FFF2-40B4-BE49-F238E27FC236}">
                      <a16:creationId xmlns:a16="http://schemas.microsoft.com/office/drawing/2014/main" id="{03053963-9C36-4EDF-930D-6CF87F1B2CDD}"/>
                    </a:ext>
                  </a:extLst>
                </p:cNvPr>
                <p:cNvPicPr/>
                <p:nvPr/>
              </p:nvPicPr>
              <p:blipFill>
                <a:blip r:embed="rId269"/>
                <a:stretch>
                  <a:fillRect/>
                </a:stretch>
              </p:blipFill>
              <p:spPr>
                <a:xfrm>
                  <a:off x="5890160" y="2563987"/>
                  <a:ext cx="1512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1" name="Freihand 170">
                  <a:extLst>
                    <a:ext uri="{FF2B5EF4-FFF2-40B4-BE49-F238E27FC236}">
                      <a16:creationId xmlns:a16="http://schemas.microsoft.com/office/drawing/2014/main" id="{C2123F96-72C0-460F-88FE-2E59BE43CDDC}"/>
                    </a:ext>
                  </a:extLst>
                </p14:cNvPr>
                <p14:cNvContentPartPr/>
                <p14:nvPr/>
              </p14:nvContentPartPr>
              <p14:xfrm>
                <a:off x="6156920" y="2455987"/>
                <a:ext cx="35640" cy="198720"/>
              </p14:xfrm>
            </p:contentPart>
          </mc:Choice>
          <mc:Fallback>
            <p:pic>
              <p:nvPicPr>
                <p:cNvPr id="171" name="Freihand 170">
                  <a:extLst>
                    <a:ext uri="{FF2B5EF4-FFF2-40B4-BE49-F238E27FC236}">
                      <a16:creationId xmlns:a16="http://schemas.microsoft.com/office/drawing/2014/main" id="{C2123F96-72C0-460F-88FE-2E59BE43CDDC}"/>
                    </a:ext>
                  </a:extLst>
                </p:cNvPr>
                <p:cNvPicPr/>
                <p:nvPr/>
              </p:nvPicPr>
              <p:blipFill>
                <a:blip r:embed="rId271"/>
                <a:stretch>
                  <a:fillRect/>
                </a:stretch>
              </p:blipFill>
              <p:spPr>
                <a:xfrm>
                  <a:off x="6152600" y="2451667"/>
                  <a:ext cx="442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96" name="Freihand 195">
                  <a:extLst>
                    <a:ext uri="{FF2B5EF4-FFF2-40B4-BE49-F238E27FC236}">
                      <a16:creationId xmlns:a16="http://schemas.microsoft.com/office/drawing/2014/main" id="{25CEA2D8-574A-4D7B-B3A4-F33BBBAFABA5}"/>
                    </a:ext>
                  </a:extLst>
                </p14:cNvPr>
                <p14:cNvContentPartPr/>
                <p14:nvPr/>
              </p14:nvContentPartPr>
              <p14:xfrm>
                <a:off x="7540040" y="2667307"/>
                <a:ext cx="126360" cy="7920"/>
              </p14:xfrm>
            </p:contentPart>
          </mc:Choice>
          <mc:Fallback>
            <p:pic>
              <p:nvPicPr>
                <p:cNvPr id="196" name="Freihand 195">
                  <a:extLst>
                    <a:ext uri="{FF2B5EF4-FFF2-40B4-BE49-F238E27FC236}">
                      <a16:creationId xmlns:a16="http://schemas.microsoft.com/office/drawing/2014/main" id="{25CEA2D8-574A-4D7B-B3A4-F33BBBAFABA5}"/>
                    </a:ext>
                  </a:extLst>
                </p:cNvPr>
                <p:cNvPicPr/>
                <p:nvPr/>
              </p:nvPicPr>
              <p:blipFill>
                <a:blip r:embed="rId273"/>
                <a:stretch>
                  <a:fillRect/>
                </a:stretch>
              </p:blipFill>
              <p:spPr>
                <a:xfrm>
                  <a:off x="7535720" y="2662987"/>
                  <a:ext cx="1350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97" name="Freihand 196">
                  <a:extLst>
                    <a:ext uri="{FF2B5EF4-FFF2-40B4-BE49-F238E27FC236}">
                      <a16:creationId xmlns:a16="http://schemas.microsoft.com/office/drawing/2014/main" id="{FE6D8721-8D17-4BA3-83D7-A8C01220FD14}"/>
                    </a:ext>
                  </a:extLst>
                </p14:cNvPr>
                <p14:cNvContentPartPr/>
                <p14:nvPr/>
              </p14:nvContentPartPr>
              <p14:xfrm>
                <a:off x="7334120" y="1694227"/>
                <a:ext cx="1391760" cy="447840"/>
              </p14:xfrm>
            </p:contentPart>
          </mc:Choice>
          <mc:Fallback>
            <p:pic>
              <p:nvPicPr>
                <p:cNvPr id="197" name="Freihand 196">
                  <a:extLst>
                    <a:ext uri="{FF2B5EF4-FFF2-40B4-BE49-F238E27FC236}">
                      <a16:creationId xmlns:a16="http://schemas.microsoft.com/office/drawing/2014/main" id="{FE6D8721-8D17-4BA3-83D7-A8C01220FD14}"/>
                    </a:ext>
                  </a:extLst>
                </p:cNvPr>
                <p:cNvPicPr/>
                <p:nvPr/>
              </p:nvPicPr>
              <p:blipFill>
                <a:blip r:embed="rId275"/>
                <a:stretch>
                  <a:fillRect/>
                </a:stretch>
              </p:blipFill>
              <p:spPr>
                <a:xfrm>
                  <a:off x="7329800" y="1689907"/>
                  <a:ext cx="1400400" cy="4564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10" name="Freihand 209">
                  <a:extLst>
                    <a:ext uri="{FF2B5EF4-FFF2-40B4-BE49-F238E27FC236}">
                      <a16:creationId xmlns:a16="http://schemas.microsoft.com/office/drawing/2014/main" id="{AF2E7F16-4674-4310-A5C9-70C41216BEDC}"/>
                    </a:ext>
                  </a:extLst>
                </p14:cNvPr>
                <p14:cNvContentPartPr/>
                <p14:nvPr/>
              </p14:nvContentPartPr>
              <p14:xfrm>
                <a:off x="10170920" y="705667"/>
                <a:ext cx="107640" cy="190800"/>
              </p14:xfrm>
            </p:contentPart>
          </mc:Choice>
          <mc:Fallback>
            <p:pic>
              <p:nvPicPr>
                <p:cNvPr id="210" name="Freihand 209">
                  <a:extLst>
                    <a:ext uri="{FF2B5EF4-FFF2-40B4-BE49-F238E27FC236}">
                      <a16:creationId xmlns:a16="http://schemas.microsoft.com/office/drawing/2014/main" id="{AF2E7F16-4674-4310-A5C9-70C41216BEDC}"/>
                    </a:ext>
                  </a:extLst>
                </p:cNvPr>
                <p:cNvPicPr/>
                <p:nvPr/>
              </p:nvPicPr>
              <p:blipFill>
                <a:blip r:embed="rId277"/>
                <a:stretch>
                  <a:fillRect/>
                </a:stretch>
              </p:blipFill>
              <p:spPr>
                <a:xfrm>
                  <a:off x="10166600" y="701347"/>
                  <a:ext cx="1162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11" name="Freihand 210">
                  <a:extLst>
                    <a:ext uri="{FF2B5EF4-FFF2-40B4-BE49-F238E27FC236}">
                      <a16:creationId xmlns:a16="http://schemas.microsoft.com/office/drawing/2014/main" id="{0B184B49-45A5-4A2B-AB8A-2B3670812065}"/>
                    </a:ext>
                  </a:extLst>
                </p14:cNvPr>
                <p14:cNvContentPartPr/>
                <p14:nvPr/>
              </p14:nvContentPartPr>
              <p14:xfrm>
                <a:off x="10308440" y="625027"/>
                <a:ext cx="21240" cy="90360"/>
              </p14:xfrm>
            </p:contentPart>
          </mc:Choice>
          <mc:Fallback>
            <p:pic>
              <p:nvPicPr>
                <p:cNvPr id="211" name="Freihand 210">
                  <a:extLst>
                    <a:ext uri="{FF2B5EF4-FFF2-40B4-BE49-F238E27FC236}">
                      <a16:creationId xmlns:a16="http://schemas.microsoft.com/office/drawing/2014/main" id="{0B184B49-45A5-4A2B-AB8A-2B3670812065}"/>
                    </a:ext>
                  </a:extLst>
                </p:cNvPr>
                <p:cNvPicPr/>
                <p:nvPr/>
              </p:nvPicPr>
              <p:blipFill>
                <a:blip r:embed="rId279"/>
                <a:stretch>
                  <a:fillRect/>
                </a:stretch>
              </p:blipFill>
              <p:spPr>
                <a:xfrm>
                  <a:off x="10304120" y="620707"/>
                  <a:ext cx="298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12" name="Freihand 211">
                  <a:extLst>
                    <a:ext uri="{FF2B5EF4-FFF2-40B4-BE49-F238E27FC236}">
                      <a16:creationId xmlns:a16="http://schemas.microsoft.com/office/drawing/2014/main" id="{A452623E-FFC6-44FC-B70E-FAFEA2D4E7B8}"/>
                    </a:ext>
                  </a:extLst>
                </p14:cNvPr>
                <p14:cNvContentPartPr/>
                <p14:nvPr/>
              </p14:nvContentPartPr>
              <p14:xfrm>
                <a:off x="10396280" y="681187"/>
                <a:ext cx="91800" cy="159120"/>
              </p14:xfrm>
            </p:contentPart>
          </mc:Choice>
          <mc:Fallback>
            <p:pic>
              <p:nvPicPr>
                <p:cNvPr id="212" name="Freihand 211">
                  <a:extLst>
                    <a:ext uri="{FF2B5EF4-FFF2-40B4-BE49-F238E27FC236}">
                      <a16:creationId xmlns:a16="http://schemas.microsoft.com/office/drawing/2014/main" id="{A452623E-FFC6-44FC-B70E-FAFEA2D4E7B8}"/>
                    </a:ext>
                  </a:extLst>
                </p:cNvPr>
                <p:cNvPicPr/>
                <p:nvPr/>
              </p:nvPicPr>
              <p:blipFill>
                <a:blip r:embed="rId281"/>
                <a:stretch>
                  <a:fillRect/>
                </a:stretch>
              </p:blipFill>
              <p:spPr>
                <a:xfrm>
                  <a:off x="10391960" y="676867"/>
                  <a:ext cx="1004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13" name="Freihand 212">
                  <a:extLst>
                    <a:ext uri="{FF2B5EF4-FFF2-40B4-BE49-F238E27FC236}">
                      <a16:creationId xmlns:a16="http://schemas.microsoft.com/office/drawing/2014/main" id="{D7377B78-0644-4533-9C98-D83FD47E69B7}"/>
                    </a:ext>
                  </a:extLst>
                </p14:cNvPr>
                <p14:cNvContentPartPr/>
                <p14:nvPr/>
              </p14:nvContentPartPr>
              <p14:xfrm>
                <a:off x="10485560" y="728707"/>
                <a:ext cx="111960" cy="117000"/>
              </p14:xfrm>
            </p:contentPart>
          </mc:Choice>
          <mc:Fallback>
            <p:pic>
              <p:nvPicPr>
                <p:cNvPr id="213" name="Freihand 212">
                  <a:extLst>
                    <a:ext uri="{FF2B5EF4-FFF2-40B4-BE49-F238E27FC236}">
                      <a16:creationId xmlns:a16="http://schemas.microsoft.com/office/drawing/2014/main" id="{D7377B78-0644-4533-9C98-D83FD47E69B7}"/>
                    </a:ext>
                  </a:extLst>
                </p:cNvPr>
                <p:cNvPicPr/>
                <p:nvPr/>
              </p:nvPicPr>
              <p:blipFill>
                <a:blip r:embed="rId283"/>
                <a:stretch>
                  <a:fillRect/>
                </a:stretch>
              </p:blipFill>
              <p:spPr>
                <a:xfrm>
                  <a:off x="10481240" y="724387"/>
                  <a:ext cx="1206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14" name="Freihand 213">
                  <a:extLst>
                    <a:ext uri="{FF2B5EF4-FFF2-40B4-BE49-F238E27FC236}">
                      <a16:creationId xmlns:a16="http://schemas.microsoft.com/office/drawing/2014/main" id="{04586FBA-9A2F-4198-8313-0ECCFD802218}"/>
                    </a:ext>
                  </a:extLst>
                </p14:cNvPr>
                <p14:cNvContentPartPr/>
                <p14:nvPr/>
              </p14:nvContentPartPr>
              <p14:xfrm>
                <a:off x="10605800" y="694867"/>
                <a:ext cx="61560" cy="162000"/>
              </p14:xfrm>
            </p:contentPart>
          </mc:Choice>
          <mc:Fallback>
            <p:pic>
              <p:nvPicPr>
                <p:cNvPr id="214" name="Freihand 213">
                  <a:extLst>
                    <a:ext uri="{FF2B5EF4-FFF2-40B4-BE49-F238E27FC236}">
                      <a16:creationId xmlns:a16="http://schemas.microsoft.com/office/drawing/2014/main" id="{04586FBA-9A2F-4198-8313-0ECCFD802218}"/>
                    </a:ext>
                  </a:extLst>
                </p:cNvPr>
                <p:cNvPicPr/>
                <p:nvPr/>
              </p:nvPicPr>
              <p:blipFill>
                <a:blip r:embed="rId285"/>
                <a:stretch>
                  <a:fillRect/>
                </a:stretch>
              </p:blipFill>
              <p:spPr>
                <a:xfrm>
                  <a:off x="10601480" y="690547"/>
                  <a:ext cx="702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15" name="Freihand 214">
                  <a:extLst>
                    <a:ext uri="{FF2B5EF4-FFF2-40B4-BE49-F238E27FC236}">
                      <a16:creationId xmlns:a16="http://schemas.microsoft.com/office/drawing/2014/main" id="{AA2BFBFB-EE96-44CC-A816-A99B1294C8FD}"/>
                    </a:ext>
                  </a:extLst>
                </p14:cNvPr>
                <p14:cNvContentPartPr/>
                <p14:nvPr/>
              </p14:nvContentPartPr>
              <p14:xfrm>
                <a:off x="10806680" y="748507"/>
                <a:ext cx="180360" cy="40680"/>
              </p14:xfrm>
            </p:contentPart>
          </mc:Choice>
          <mc:Fallback>
            <p:pic>
              <p:nvPicPr>
                <p:cNvPr id="215" name="Freihand 214">
                  <a:extLst>
                    <a:ext uri="{FF2B5EF4-FFF2-40B4-BE49-F238E27FC236}">
                      <a16:creationId xmlns:a16="http://schemas.microsoft.com/office/drawing/2014/main" id="{AA2BFBFB-EE96-44CC-A816-A99B1294C8FD}"/>
                    </a:ext>
                  </a:extLst>
                </p:cNvPr>
                <p:cNvPicPr/>
                <p:nvPr/>
              </p:nvPicPr>
              <p:blipFill>
                <a:blip r:embed="rId287"/>
                <a:stretch>
                  <a:fillRect/>
                </a:stretch>
              </p:blipFill>
              <p:spPr>
                <a:xfrm>
                  <a:off x="10802360" y="744187"/>
                  <a:ext cx="1890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18" name="Freihand 217">
                  <a:extLst>
                    <a:ext uri="{FF2B5EF4-FFF2-40B4-BE49-F238E27FC236}">
                      <a16:creationId xmlns:a16="http://schemas.microsoft.com/office/drawing/2014/main" id="{4D942B42-0ADB-47E1-A113-063C44611BDD}"/>
                    </a:ext>
                  </a:extLst>
                </p14:cNvPr>
                <p14:cNvContentPartPr/>
                <p14:nvPr/>
              </p14:nvContentPartPr>
              <p14:xfrm>
                <a:off x="11060120" y="677947"/>
                <a:ext cx="151920" cy="165960"/>
              </p14:xfrm>
            </p:contentPart>
          </mc:Choice>
          <mc:Fallback>
            <p:pic>
              <p:nvPicPr>
                <p:cNvPr id="218" name="Freihand 217">
                  <a:extLst>
                    <a:ext uri="{FF2B5EF4-FFF2-40B4-BE49-F238E27FC236}">
                      <a16:creationId xmlns:a16="http://schemas.microsoft.com/office/drawing/2014/main" id="{4D942B42-0ADB-47E1-A113-063C44611BDD}"/>
                    </a:ext>
                  </a:extLst>
                </p:cNvPr>
                <p:cNvPicPr/>
                <p:nvPr/>
              </p:nvPicPr>
              <p:blipFill>
                <a:blip r:embed="rId289"/>
                <a:stretch>
                  <a:fillRect/>
                </a:stretch>
              </p:blipFill>
              <p:spPr>
                <a:xfrm>
                  <a:off x="11055800" y="673627"/>
                  <a:ext cx="1605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92" name="Freihand 91">
                  <a:extLst>
                    <a:ext uri="{FF2B5EF4-FFF2-40B4-BE49-F238E27FC236}">
                      <a16:creationId xmlns:a16="http://schemas.microsoft.com/office/drawing/2014/main" id="{6683E2CC-3810-404A-B29A-6BC0FA8BFAEA}"/>
                    </a:ext>
                  </a:extLst>
                </p14:cNvPr>
                <p14:cNvContentPartPr/>
                <p14:nvPr/>
              </p14:nvContentPartPr>
              <p14:xfrm>
                <a:off x="5734640" y="1535107"/>
                <a:ext cx="143640" cy="2880"/>
              </p14:xfrm>
            </p:contentPart>
          </mc:Choice>
          <mc:Fallback>
            <p:pic>
              <p:nvPicPr>
                <p:cNvPr id="92" name="Freihand 91">
                  <a:extLst>
                    <a:ext uri="{FF2B5EF4-FFF2-40B4-BE49-F238E27FC236}">
                      <a16:creationId xmlns:a16="http://schemas.microsoft.com/office/drawing/2014/main" id="{6683E2CC-3810-404A-B29A-6BC0FA8BFAEA}"/>
                    </a:ext>
                  </a:extLst>
                </p:cNvPr>
                <p:cNvPicPr/>
                <p:nvPr/>
              </p:nvPicPr>
              <p:blipFill>
                <a:blip r:embed="rId291"/>
                <a:stretch>
                  <a:fillRect/>
                </a:stretch>
              </p:blipFill>
              <p:spPr>
                <a:xfrm>
                  <a:off x="5730320" y="1530787"/>
                  <a:ext cx="1522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93" name="Freihand 92">
                  <a:extLst>
                    <a:ext uri="{FF2B5EF4-FFF2-40B4-BE49-F238E27FC236}">
                      <a16:creationId xmlns:a16="http://schemas.microsoft.com/office/drawing/2014/main" id="{6572987E-58A6-4FD1-B92B-1399092F0FBD}"/>
                    </a:ext>
                  </a:extLst>
                </p14:cNvPr>
                <p14:cNvContentPartPr/>
                <p14:nvPr/>
              </p14:nvContentPartPr>
              <p14:xfrm>
                <a:off x="5751200" y="1587667"/>
                <a:ext cx="150480" cy="2160"/>
              </p14:xfrm>
            </p:contentPart>
          </mc:Choice>
          <mc:Fallback>
            <p:pic>
              <p:nvPicPr>
                <p:cNvPr id="93" name="Freihand 92">
                  <a:extLst>
                    <a:ext uri="{FF2B5EF4-FFF2-40B4-BE49-F238E27FC236}">
                      <a16:creationId xmlns:a16="http://schemas.microsoft.com/office/drawing/2014/main" id="{6572987E-58A6-4FD1-B92B-1399092F0FBD}"/>
                    </a:ext>
                  </a:extLst>
                </p:cNvPr>
                <p:cNvPicPr/>
                <p:nvPr/>
              </p:nvPicPr>
              <p:blipFill>
                <a:blip r:embed="rId293"/>
                <a:stretch>
                  <a:fillRect/>
                </a:stretch>
              </p:blipFill>
              <p:spPr>
                <a:xfrm>
                  <a:off x="5746880" y="1583347"/>
                  <a:ext cx="15912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95" name="Freihand 94">
                  <a:extLst>
                    <a:ext uri="{FF2B5EF4-FFF2-40B4-BE49-F238E27FC236}">
                      <a16:creationId xmlns:a16="http://schemas.microsoft.com/office/drawing/2014/main" id="{482FBA70-2899-420F-BB8B-51D1668B100A}"/>
                    </a:ext>
                  </a:extLst>
                </p14:cNvPr>
                <p14:cNvContentPartPr/>
                <p14:nvPr/>
              </p14:nvContentPartPr>
              <p14:xfrm>
                <a:off x="6093200" y="1501987"/>
                <a:ext cx="106200" cy="187920"/>
              </p14:xfrm>
            </p:contentPart>
          </mc:Choice>
          <mc:Fallback>
            <p:pic>
              <p:nvPicPr>
                <p:cNvPr id="95" name="Freihand 94">
                  <a:extLst>
                    <a:ext uri="{FF2B5EF4-FFF2-40B4-BE49-F238E27FC236}">
                      <a16:creationId xmlns:a16="http://schemas.microsoft.com/office/drawing/2014/main" id="{482FBA70-2899-420F-BB8B-51D1668B100A}"/>
                    </a:ext>
                  </a:extLst>
                </p:cNvPr>
                <p:cNvPicPr/>
                <p:nvPr/>
              </p:nvPicPr>
              <p:blipFill>
                <a:blip r:embed="rId295"/>
                <a:stretch>
                  <a:fillRect/>
                </a:stretch>
              </p:blipFill>
              <p:spPr>
                <a:xfrm>
                  <a:off x="6088880" y="1497667"/>
                  <a:ext cx="1148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96" name="Freihand 95">
                  <a:extLst>
                    <a:ext uri="{FF2B5EF4-FFF2-40B4-BE49-F238E27FC236}">
                      <a16:creationId xmlns:a16="http://schemas.microsoft.com/office/drawing/2014/main" id="{01C7F694-3C4F-40A5-A3D8-D53ECF93E77A}"/>
                    </a:ext>
                  </a:extLst>
                </p14:cNvPr>
                <p14:cNvContentPartPr/>
                <p14:nvPr/>
              </p14:nvContentPartPr>
              <p14:xfrm>
                <a:off x="6298760" y="1543387"/>
                <a:ext cx="36720" cy="30240"/>
              </p14:xfrm>
            </p:contentPart>
          </mc:Choice>
          <mc:Fallback>
            <p:pic>
              <p:nvPicPr>
                <p:cNvPr id="96" name="Freihand 95">
                  <a:extLst>
                    <a:ext uri="{FF2B5EF4-FFF2-40B4-BE49-F238E27FC236}">
                      <a16:creationId xmlns:a16="http://schemas.microsoft.com/office/drawing/2014/main" id="{01C7F694-3C4F-40A5-A3D8-D53ECF93E77A}"/>
                    </a:ext>
                  </a:extLst>
                </p:cNvPr>
                <p:cNvPicPr/>
                <p:nvPr/>
              </p:nvPicPr>
              <p:blipFill>
                <a:blip r:embed="rId297"/>
                <a:stretch>
                  <a:fillRect/>
                </a:stretch>
              </p:blipFill>
              <p:spPr>
                <a:xfrm>
                  <a:off x="6294440" y="1539067"/>
                  <a:ext cx="453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97" name="Freihand 96">
                  <a:extLst>
                    <a:ext uri="{FF2B5EF4-FFF2-40B4-BE49-F238E27FC236}">
                      <a16:creationId xmlns:a16="http://schemas.microsoft.com/office/drawing/2014/main" id="{C372B03A-EEF9-4648-9531-A63C03F2DE46}"/>
                    </a:ext>
                  </a:extLst>
                </p14:cNvPr>
                <p14:cNvContentPartPr/>
                <p14:nvPr/>
              </p14:nvContentPartPr>
              <p14:xfrm>
                <a:off x="6434120" y="1508467"/>
                <a:ext cx="86040" cy="46440"/>
              </p14:xfrm>
            </p:contentPart>
          </mc:Choice>
          <mc:Fallback>
            <p:pic>
              <p:nvPicPr>
                <p:cNvPr id="97" name="Freihand 96">
                  <a:extLst>
                    <a:ext uri="{FF2B5EF4-FFF2-40B4-BE49-F238E27FC236}">
                      <a16:creationId xmlns:a16="http://schemas.microsoft.com/office/drawing/2014/main" id="{C372B03A-EEF9-4648-9531-A63C03F2DE46}"/>
                    </a:ext>
                  </a:extLst>
                </p:cNvPr>
                <p:cNvPicPr/>
                <p:nvPr/>
              </p:nvPicPr>
              <p:blipFill>
                <a:blip r:embed="rId299"/>
                <a:stretch>
                  <a:fillRect/>
                </a:stretch>
              </p:blipFill>
              <p:spPr>
                <a:xfrm>
                  <a:off x="6429800" y="1504147"/>
                  <a:ext cx="946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98" name="Freihand 97">
                  <a:extLst>
                    <a:ext uri="{FF2B5EF4-FFF2-40B4-BE49-F238E27FC236}">
                      <a16:creationId xmlns:a16="http://schemas.microsoft.com/office/drawing/2014/main" id="{45DD22AC-4994-4753-851D-E5D425D5E474}"/>
                    </a:ext>
                  </a:extLst>
                </p14:cNvPr>
                <p14:cNvContentPartPr/>
                <p14:nvPr/>
              </p14:nvContentPartPr>
              <p14:xfrm>
                <a:off x="6452840" y="1501267"/>
                <a:ext cx="75960" cy="180360"/>
              </p14:xfrm>
            </p:contentPart>
          </mc:Choice>
          <mc:Fallback>
            <p:pic>
              <p:nvPicPr>
                <p:cNvPr id="98" name="Freihand 97">
                  <a:extLst>
                    <a:ext uri="{FF2B5EF4-FFF2-40B4-BE49-F238E27FC236}">
                      <a16:creationId xmlns:a16="http://schemas.microsoft.com/office/drawing/2014/main" id="{45DD22AC-4994-4753-851D-E5D425D5E474}"/>
                    </a:ext>
                  </a:extLst>
                </p:cNvPr>
                <p:cNvPicPr/>
                <p:nvPr/>
              </p:nvPicPr>
              <p:blipFill>
                <a:blip r:embed="rId301"/>
                <a:stretch>
                  <a:fillRect/>
                </a:stretch>
              </p:blipFill>
              <p:spPr>
                <a:xfrm>
                  <a:off x="6448520" y="1496947"/>
                  <a:ext cx="846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00" name="Freihand 99">
                  <a:extLst>
                    <a:ext uri="{FF2B5EF4-FFF2-40B4-BE49-F238E27FC236}">
                      <a16:creationId xmlns:a16="http://schemas.microsoft.com/office/drawing/2014/main" id="{3F407EAE-718D-4D1F-A0FB-DA575D772A07}"/>
                    </a:ext>
                  </a:extLst>
                </p14:cNvPr>
                <p14:cNvContentPartPr/>
                <p14:nvPr/>
              </p14:nvContentPartPr>
              <p14:xfrm>
                <a:off x="6833000" y="1514947"/>
                <a:ext cx="166320" cy="10800"/>
              </p14:xfrm>
            </p:contentPart>
          </mc:Choice>
          <mc:Fallback>
            <p:pic>
              <p:nvPicPr>
                <p:cNvPr id="100" name="Freihand 99">
                  <a:extLst>
                    <a:ext uri="{FF2B5EF4-FFF2-40B4-BE49-F238E27FC236}">
                      <a16:creationId xmlns:a16="http://schemas.microsoft.com/office/drawing/2014/main" id="{3F407EAE-718D-4D1F-A0FB-DA575D772A07}"/>
                    </a:ext>
                  </a:extLst>
                </p:cNvPr>
                <p:cNvPicPr/>
                <p:nvPr/>
              </p:nvPicPr>
              <p:blipFill>
                <a:blip r:embed="rId303"/>
                <a:stretch>
                  <a:fillRect/>
                </a:stretch>
              </p:blipFill>
              <p:spPr>
                <a:xfrm>
                  <a:off x="6828680" y="1510627"/>
                  <a:ext cx="1749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02" name="Freihand 101">
                  <a:extLst>
                    <a:ext uri="{FF2B5EF4-FFF2-40B4-BE49-F238E27FC236}">
                      <a16:creationId xmlns:a16="http://schemas.microsoft.com/office/drawing/2014/main" id="{2CA1D3BC-5E20-4153-B62D-9D90DA607F5A}"/>
                    </a:ext>
                  </a:extLst>
                </p14:cNvPr>
                <p14:cNvContentPartPr/>
                <p14:nvPr/>
              </p14:nvContentPartPr>
              <p14:xfrm>
                <a:off x="7204160" y="1390387"/>
                <a:ext cx="57240" cy="193320"/>
              </p14:xfrm>
            </p:contentPart>
          </mc:Choice>
          <mc:Fallback>
            <p:pic>
              <p:nvPicPr>
                <p:cNvPr id="102" name="Freihand 101">
                  <a:extLst>
                    <a:ext uri="{FF2B5EF4-FFF2-40B4-BE49-F238E27FC236}">
                      <a16:creationId xmlns:a16="http://schemas.microsoft.com/office/drawing/2014/main" id="{2CA1D3BC-5E20-4153-B62D-9D90DA607F5A}"/>
                    </a:ext>
                  </a:extLst>
                </p:cNvPr>
                <p:cNvPicPr/>
                <p:nvPr/>
              </p:nvPicPr>
              <p:blipFill>
                <a:blip r:embed="rId305"/>
                <a:stretch>
                  <a:fillRect/>
                </a:stretch>
              </p:blipFill>
              <p:spPr>
                <a:xfrm>
                  <a:off x="7199840" y="1386067"/>
                  <a:ext cx="658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03" name="Freihand 102">
                  <a:extLst>
                    <a:ext uri="{FF2B5EF4-FFF2-40B4-BE49-F238E27FC236}">
                      <a16:creationId xmlns:a16="http://schemas.microsoft.com/office/drawing/2014/main" id="{51DE1A7B-ED95-4AB0-9015-9CD40BBF38DB}"/>
                    </a:ext>
                  </a:extLst>
                </p14:cNvPr>
                <p14:cNvContentPartPr/>
                <p14:nvPr/>
              </p14:nvContentPartPr>
              <p14:xfrm>
                <a:off x="7336280" y="1455547"/>
                <a:ext cx="144360" cy="66600"/>
              </p14:xfrm>
            </p:contentPart>
          </mc:Choice>
          <mc:Fallback>
            <p:pic>
              <p:nvPicPr>
                <p:cNvPr id="103" name="Freihand 102">
                  <a:extLst>
                    <a:ext uri="{FF2B5EF4-FFF2-40B4-BE49-F238E27FC236}">
                      <a16:creationId xmlns:a16="http://schemas.microsoft.com/office/drawing/2014/main" id="{51DE1A7B-ED95-4AB0-9015-9CD40BBF38DB}"/>
                    </a:ext>
                  </a:extLst>
                </p:cNvPr>
                <p:cNvPicPr/>
                <p:nvPr/>
              </p:nvPicPr>
              <p:blipFill>
                <a:blip r:embed="rId307"/>
                <a:stretch>
                  <a:fillRect/>
                </a:stretch>
              </p:blipFill>
              <p:spPr>
                <a:xfrm>
                  <a:off x="7331960" y="1451227"/>
                  <a:ext cx="1530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04" name="Freihand 103">
                  <a:extLst>
                    <a:ext uri="{FF2B5EF4-FFF2-40B4-BE49-F238E27FC236}">
                      <a16:creationId xmlns:a16="http://schemas.microsoft.com/office/drawing/2014/main" id="{70C36C90-391F-4AEC-BB04-373EA6F05982}"/>
                    </a:ext>
                  </a:extLst>
                </p14:cNvPr>
                <p14:cNvContentPartPr/>
                <p14:nvPr/>
              </p14:nvContentPartPr>
              <p14:xfrm>
                <a:off x="7499360" y="1364827"/>
                <a:ext cx="145440" cy="175680"/>
              </p14:xfrm>
            </p:contentPart>
          </mc:Choice>
          <mc:Fallback>
            <p:pic>
              <p:nvPicPr>
                <p:cNvPr id="104" name="Freihand 103">
                  <a:extLst>
                    <a:ext uri="{FF2B5EF4-FFF2-40B4-BE49-F238E27FC236}">
                      <a16:creationId xmlns:a16="http://schemas.microsoft.com/office/drawing/2014/main" id="{70C36C90-391F-4AEC-BB04-373EA6F05982}"/>
                    </a:ext>
                  </a:extLst>
                </p:cNvPr>
                <p:cNvPicPr/>
                <p:nvPr/>
              </p:nvPicPr>
              <p:blipFill>
                <a:blip r:embed="rId309"/>
                <a:stretch>
                  <a:fillRect/>
                </a:stretch>
              </p:blipFill>
              <p:spPr>
                <a:xfrm>
                  <a:off x="7495040" y="1360507"/>
                  <a:ext cx="1540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05" name="Freihand 104">
                  <a:extLst>
                    <a:ext uri="{FF2B5EF4-FFF2-40B4-BE49-F238E27FC236}">
                      <a16:creationId xmlns:a16="http://schemas.microsoft.com/office/drawing/2014/main" id="{48ED8D69-663B-4C47-8DB0-62AD3C1244E7}"/>
                    </a:ext>
                  </a:extLst>
                </p14:cNvPr>
                <p14:cNvContentPartPr/>
                <p14:nvPr/>
              </p14:nvContentPartPr>
              <p14:xfrm>
                <a:off x="7586120" y="1469947"/>
                <a:ext cx="54720" cy="65520"/>
              </p14:xfrm>
            </p:contentPart>
          </mc:Choice>
          <mc:Fallback>
            <p:pic>
              <p:nvPicPr>
                <p:cNvPr id="105" name="Freihand 104">
                  <a:extLst>
                    <a:ext uri="{FF2B5EF4-FFF2-40B4-BE49-F238E27FC236}">
                      <a16:creationId xmlns:a16="http://schemas.microsoft.com/office/drawing/2014/main" id="{48ED8D69-663B-4C47-8DB0-62AD3C1244E7}"/>
                    </a:ext>
                  </a:extLst>
                </p:cNvPr>
                <p:cNvPicPr/>
                <p:nvPr/>
              </p:nvPicPr>
              <p:blipFill>
                <a:blip r:embed="rId311"/>
                <a:stretch>
                  <a:fillRect/>
                </a:stretch>
              </p:blipFill>
              <p:spPr>
                <a:xfrm>
                  <a:off x="7581800" y="1465627"/>
                  <a:ext cx="633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06" name="Freihand 105">
                  <a:extLst>
                    <a:ext uri="{FF2B5EF4-FFF2-40B4-BE49-F238E27FC236}">
                      <a16:creationId xmlns:a16="http://schemas.microsoft.com/office/drawing/2014/main" id="{00981D14-EEE0-4A8E-A3C6-C20833C837BA}"/>
                    </a:ext>
                  </a:extLst>
                </p14:cNvPr>
                <p14:cNvContentPartPr/>
                <p14:nvPr/>
              </p14:nvContentPartPr>
              <p14:xfrm>
                <a:off x="7834160" y="1441867"/>
                <a:ext cx="6120" cy="95040"/>
              </p14:xfrm>
            </p:contentPart>
          </mc:Choice>
          <mc:Fallback>
            <p:pic>
              <p:nvPicPr>
                <p:cNvPr id="106" name="Freihand 105">
                  <a:extLst>
                    <a:ext uri="{FF2B5EF4-FFF2-40B4-BE49-F238E27FC236}">
                      <a16:creationId xmlns:a16="http://schemas.microsoft.com/office/drawing/2014/main" id="{00981D14-EEE0-4A8E-A3C6-C20833C837BA}"/>
                    </a:ext>
                  </a:extLst>
                </p:cNvPr>
                <p:cNvPicPr/>
                <p:nvPr/>
              </p:nvPicPr>
              <p:blipFill>
                <a:blip r:embed="rId313"/>
                <a:stretch>
                  <a:fillRect/>
                </a:stretch>
              </p:blipFill>
              <p:spPr>
                <a:xfrm>
                  <a:off x="7829840" y="1437547"/>
                  <a:ext cx="147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07" name="Freihand 106">
                  <a:extLst>
                    <a:ext uri="{FF2B5EF4-FFF2-40B4-BE49-F238E27FC236}">
                      <a16:creationId xmlns:a16="http://schemas.microsoft.com/office/drawing/2014/main" id="{90C254C0-B8E1-45BC-8D68-CF33E8BB7F87}"/>
                    </a:ext>
                  </a:extLst>
                </p14:cNvPr>
                <p14:cNvContentPartPr/>
                <p14:nvPr/>
              </p14:nvContentPartPr>
              <p14:xfrm>
                <a:off x="7792760" y="1484347"/>
                <a:ext cx="108360" cy="13680"/>
              </p14:xfrm>
            </p:contentPart>
          </mc:Choice>
          <mc:Fallback>
            <p:pic>
              <p:nvPicPr>
                <p:cNvPr id="107" name="Freihand 106">
                  <a:extLst>
                    <a:ext uri="{FF2B5EF4-FFF2-40B4-BE49-F238E27FC236}">
                      <a16:creationId xmlns:a16="http://schemas.microsoft.com/office/drawing/2014/main" id="{90C254C0-B8E1-45BC-8D68-CF33E8BB7F87}"/>
                    </a:ext>
                  </a:extLst>
                </p:cNvPr>
                <p:cNvPicPr/>
                <p:nvPr/>
              </p:nvPicPr>
              <p:blipFill>
                <a:blip r:embed="rId315"/>
                <a:stretch>
                  <a:fillRect/>
                </a:stretch>
              </p:blipFill>
              <p:spPr>
                <a:xfrm>
                  <a:off x="7788440" y="1480027"/>
                  <a:ext cx="1170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08" name="Freihand 107">
                  <a:extLst>
                    <a:ext uri="{FF2B5EF4-FFF2-40B4-BE49-F238E27FC236}">
                      <a16:creationId xmlns:a16="http://schemas.microsoft.com/office/drawing/2014/main" id="{4ACD64DF-03EA-45EC-8094-D9B1F11A531C}"/>
                    </a:ext>
                  </a:extLst>
                </p14:cNvPr>
                <p14:cNvContentPartPr/>
                <p14:nvPr/>
              </p14:nvContentPartPr>
              <p14:xfrm>
                <a:off x="8014160" y="1429267"/>
                <a:ext cx="134280" cy="76680"/>
              </p14:xfrm>
            </p:contentPart>
          </mc:Choice>
          <mc:Fallback>
            <p:pic>
              <p:nvPicPr>
                <p:cNvPr id="108" name="Freihand 107">
                  <a:extLst>
                    <a:ext uri="{FF2B5EF4-FFF2-40B4-BE49-F238E27FC236}">
                      <a16:creationId xmlns:a16="http://schemas.microsoft.com/office/drawing/2014/main" id="{4ACD64DF-03EA-45EC-8094-D9B1F11A531C}"/>
                    </a:ext>
                  </a:extLst>
                </p:cNvPr>
                <p:cNvPicPr/>
                <p:nvPr/>
              </p:nvPicPr>
              <p:blipFill>
                <a:blip r:embed="rId317"/>
                <a:stretch>
                  <a:fillRect/>
                </a:stretch>
              </p:blipFill>
              <p:spPr>
                <a:xfrm>
                  <a:off x="8009840" y="1424947"/>
                  <a:ext cx="1429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10" name="Freihand 109">
                  <a:extLst>
                    <a:ext uri="{FF2B5EF4-FFF2-40B4-BE49-F238E27FC236}">
                      <a16:creationId xmlns:a16="http://schemas.microsoft.com/office/drawing/2014/main" id="{F8935C11-3DE5-4CDE-9EDF-B743EF0CA557}"/>
                    </a:ext>
                  </a:extLst>
                </p14:cNvPr>
                <p14:cNvContentPartPr/>
                <p14:nvPr/>
              </p14:nvContentPartPr>
              <p14:xfrm>
                <a:off x="8201720" y="1376347"/>
                <a:ext cx="104400" cy="115920"/>
              </p14:xfrm>
            </p:contentPart>
          </mc:Choice>
          <mc:Fallback>
            <p:pic>
              <p:nvPicPr>
                <p:cNvPr id="110" name="Freihand 109">
                  <a:extLst>
                    <a:ext uri="{FF2B5EF4-FFF2-40B4-BE49-F238E27FC236}">
                      <a16:creationId xmlns:a16="http://schemas.microsoft.com/office/drawing/2014/main" id="{F8935C11-3DE5-4CDE-9EDF-B743EF0CA557}"/>
                    </a:ext>
                  </a:extLst>
                </p:cNvPr>
                <p:cNvPicPr/>
                <p:nvPr/>
              </p:nvPicPr>
              <p:blipFill>
                <a:blip r:embed="rId319"/>
                <a:stretch>
                  <a:fillRect/>
                </a:stretch>
              </p:blipFill>
              <p:spPr>
                <a:xfrm>
                  <a:off x="8197400" y="1372027"/>
                  <a:ext cx="1130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12" name="Freihand 111">
                  <a:extLst>
                    <a:ext uri="{FF2B5EF4-FFF2-40B4-BE49-F238E27FC236}">
                      <a16:creationId xmlns:a16="http://schemas.microsoft.com/office/drawing/2014/main" id="{31491523-988C-4DFA-9F3C-696E4C11D9F0}"/>
                    </a:ext>
                  </a:extLst>
                </p14:cNvPr>
                <p14:cNvContentPartPr/>
                <p14:nvPr/>
              </p14:nvContentPartPr>
              <p14:xfrm>
                <a:off x="8306840" y="1320547"/>
                <a:ext cx="96480" cy="257040"/>
              </p14:xfrm>
            </p:contentPart>
          </mc:Choice>
          <mc:Fallback>
            <p:pic>
              <p:nvPicPr>
                <p:cNvPr id="112" name="Freihand 111">
                  <a:extLst>
                    <a:ext uri="{FF2B5EF4-FFF2-40B4-BE49-F238E27FC236}">
                      <a16:creationId xmlns:a16="http://schemas.microsoft.com/office/drawing/2014/main" id="{31491523-988C-4DFA-9F3C-696E4C11D9F0}"/>
                    </a:ext>
                  </a:extLst>
                </p:cNvPr>
                <p:cNvPicPr/>
                <p:nvPr/>
              </p:nvPicPr>
              <p:blipFill>
                <a:blip r:embed="rId321"/>
                <a:stretch>
                  <a:fillRect/>
                </a:stretch>
              </p:blipFill>
              <p:spPr>
                <a:xfrm>
                  <a:off x="8302520" y="1316227"/>
                  <a:ext cx="10512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14" name="Freihand 113">
                  <a:extLst>
                    <a:ext uri="{FF2B5EF4-FFF2-40B4-BE49-F238E27FC236}">
                      <a16:creationId xmlns:a16="http://schemas.microsoft.com/office/drawing/2014/main" id="{315F824F-454C-4211-B2F1-33E6F1CC5C21}"/>
                    </a:ext>
                  </a:extLst>
                </p14:cNvPr>
                <p14:cNvContentPartPr/>
                <p14:nvPr/>
              </p14:nvContentPartPr>
              <p14:xfrm>
                <a:off x="5131640" y="2006707"/>
                <a:ext cx="23040" cy="113760"/>
              </p14:xfrm>
            </p:contentPart>
          </mc:Choice>
          <mc:Fallback>
            <p:pic>
              <p:nvPicPr>
                <p:cNvPr id="114" name="Freihand 113">
                  <a:extLst>
                    <a:ext uri="{FF2B5EF4-FFF2-40B4-BE49-F238E27FC236}">
                      <a16:creationId xmlns:a16="http://schemas.microsoft.com/office/drawing/2014/main" id="{315F824F-454C-4211-B2F1-33E6F1CC5C21}"/>
                    </a:ext>
                  </a:extLst>
                </p:cNvPr>
                <p:cNvPicPr/>
                <p:nvPr/>
              </p:nvPicPr>
              <p:blipFill>
                <a:blip r:embed="rId323"/>
                <a:stretch>
                  <a:fillRect/>
                </a:stretch>
              </p:blipFill>
              <p:spPr>
                <a:xfrm>
                  <a:off x="5127320" y="2002387"/>
                  <a:ext cx="316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15" name="Freihand 114">
                  <a:extLst>
                    <a:ext uri="{FF2B5EF4-FFF2-40B4-BE49-F238E27FC236}">
                      <a16:creationId xmlns:a16="http://schemas.microsoft.com/office/drawing/2014/main" id="{6DDC484F-966C-4268-9C31-DA48A8F6E7ED}"/>
                    </a:ext>
                  </a:extLst>
                </p14:cNvPr>
                <p14:cNvContentPartPr/>
                <p14:nvPr/>
              </p14:nvContentPartPr>
              <p14:xfrm>
                <a:off x="5171240" y="2000587"/>
                <a:ext cx="18360" cy="123120"/>
              </p14:xfrm>
            </p:contentPart>
          </mc:Choice>
          <mc:Fallback>
            <p:pic>
              <p:nvPicPr>
                <p:cNvPr id="115" name="Freihand 114">
                  <a:extLst>
                    <a:ext uri="{FF2B5EF4-FFF2-40B4-BE49-F238E27FC236}">
                      <a16:creationId xmlns:a16="http://schemas.microsoft.com/office/drawing/2014/main" id="{6DDC484F-966C-4268-9C31-DA48A8F6E7ED}"/>
                    </a:ext>
                  </a:extLst>
                </p:cNvPr>
                <p:cNvPicPr/>
                <p:nvPr/>
              </p:nvPicPr>
              <p:blipFill>
                <a:blip r:embed="rId325"/>
                <a:stretch>
                  <a:fillRect/>
                </a:stretch>
              </p:blipFill>
              <p:spPr>
                <a:xfrm>
                  <a:off x="5166920" y="1996267"/>
                  <a:ext cx="270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16" name="Freihand 115">
                  <a:extLst>
                    <a:ext uri="{FF2B5EF4-FFF2-40B4-BE49-F238E27FC236}">
                      <a16:creationId xmlns:a16="http://schemas.microsoft.com/office/drawing/2014/main" id="{2E6BD5D3-B70C-442A-B889-8609CD073323}"/>
                    </a:ext>
                  </a:extLst>
                </p14:cNvPr>
                <p14:cNvContentPartPr/>
                <p14:nvPr/>
              </p14:nvContentPartPr>
              <p14:xfrm>
                <a:off x="5069360" y="1950907"/>
                <a:ext cx="185400" cy="13680"/>
              </p14:xfrm>
            </p:contentPart>
          </mc:Choice>
          <mc:Fallback>
            <p:pic>
              <p:nvPicPr>
                <p:cNvPr id="116" name="Freihand 115">
                  <a:extLst>
                    <a:ext uri="{FF2B5EF4-FFF2-40B4-BE49-F238E27FC236}">
                      <a16:creationId xmlns:a16="http://schemas.microsoft.com/office/drawing/2014/main" id="{2E6BD5D3-B70C-442A-B889-8609CD073323}"/>
                    </a:ext>
                  </a:extLst>
                </p:cNvPr>
                <p:cNvPicPr/>
                <p:nvPr/>
              </p:nvPicPr>
              <p:blipFill>
                <a:blip r:embed="rId327"/>
                <a:stretch>
                  <a:fillRect/>
                </a:stretch>
              </p:blipFill>
              <p:spPr>
                <a:xfrm>
                  <a:off x="5065040" y="1946587"/>
                  <a:ext cx="1940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17" name="Freihand 116">
                  <a:extLst>
                    <a:ext uri="{FF2B5EF4-FFF2-40B4-BE49-F238E27FC236}">
                      <a16:creationId xmlns:a16="http://schemas.microsoft.com/office/drawing/2014/main" id="{3A528B11-AAC7-4FBB-9101-C11D34F11074}"/>
                    </a:ext>
                  </a:extLst>
                </p14:cNvPr>
                <p14:cNvContentPartPr/>
                <p14:nvPr/>
              </p14:nvContentPartPr>
              <p14:xfrm>
                <a:off x="5568680" y="2038027"/>
                <a:ext cx="164880" cy="5400"/>
              </p14:xfrm>
            </p:contentPart>
          </mc:Choice>
          <mc:Fallback>
            <p:pic>
              <p:nvPicPr>
                <p:cNvPr id="117" name="Freihand 116">
                  <a:extLst>
                    <a:ext uri="{FF2B5EF4-FFF2-40B4-BE49-F238E27FC236}">
                      <a16:creationId xmlns:a16="http://schemas.microsoft.com/office/drawing/2014/main" id="{3A528B11-AAC7-4FBB-9101-C11D34F11074}"/>
                    </a:ext>
                  </a:extLst>
                </p:cNvPr>
                <p:cNvPicPr/>
                <p:nvPr/>
              </p:nvPicPr>
              <p:blipFill>
                <a:blip r:embed="rId329"/>
                <a:stretch>
                  <a:fillRect/>
                </a:stretch>
              </p:blipFill>
              <p:spPr>
                <a:xfrm>
                  <a:off x="5564360" y="2033707"/>
                  <a:ext cx="1735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18" name="Freihand 117">
                  <a:extLst>
                    <a:ext uri="{FF2B5EF4-FFF2-40B4-BE49-F238E27FC236}">
                      <a16:creationId xmlns:a16="http://schemas.microsoft.com/office/drawing/2014/main" id="{E0C03681-9351-4E66-AC59-B7533E96BA0C}"/>
                    </a:ext>
                  </a:extLst>
                </p14:cNvPr>
                <p14:cNvContentPartPr/>
                <p14:nvPr/>
              </p14:nvContentPartPr>
              <p14:xfrm>
                <a:off x="5607560" y="2068987"/>
                <a:ext cx="154440" cy="8280"/>
              </p14:xfrm>
            </p:contentPart>
          </mc:Choice>
          <mc:Fallback>
            <p:pic>
              <p:nvPicPr>
                <p:cNvPr id="118" name="Freihand 117">
                  <a:extLst>
                    <a:ext uri="{FF2B5EF4-FFF2-40B4-BE49-F238E27FC236}">
                      <a16:creationId xmlns:a16="http://schemas.microsoft.com/office/drawing/2014/main" id="{E0C03681-9351-4E66-AC59-B7533E96BA0C}"/>
                    </a:ext>
                  </a:extLst>
                </p:cNvPr>
                <p:cNvPicPr/>
                <p:nvPr/>
              </p:nvPicPr>
              <p:blipFill>
                <a:blip r:embed="rId331"/>
                <a:stretch>
                  <a:fillRect/>
                </a:stretch>
              </p:blipFill>
              <p:spPr>
                <a:xfrm>
                  <a:off x="5603240" y="2064667"/>
                  <a:ext cx="1630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21" name="Freihand 120">
                  <a:extLst>
                    <a:ext uri="{FF2B5EF4-FFF2-40B4-BE49-F238E27FC236}">
                      <a16:creationId xmlns:a16="http://schemas.microsoft.com/office/drawing/2014/main" id="{C5A21DA8-415D-4483-ACB2-931D2F240474}"/>
                    </a:ext>
                  </a:extLst>
                </p14:cNvPr>
                <p14:cNvContentPartPr/>
                <p14:nvPr/>
              </p14:nvContentPartPr>
              <p14:xfrm>
                <a:off x="5887280" y="2010307"/>
                <a:ext cx="117720" cy="165600"/>
              </p14:xfrm>
            </p:contentPart>
          </mc:Choice>
          <mc:Fallback>
            <p:pic>
              <p:nvPicPr>
                <p:cNvPr id="121" name="Freihand 120">
                  <a:extLst>
                    <a:ext uri="{FF2B5EF4-FFF2-40B4-BE49-F238E27FC236}">
                      <a16:creationId xmlns:a16="http://schemas.microsoft.com/office/drawing/2014/main" id="{C5A21DA8-415D-4483-ACB2-931D2F240474}"/>
                    </a:ext>
                  </a:extLst>
                </p:cNvPr>
                <p:cNvPicPr/>
                <p:nvPr/>
              </p:nvPicPr>
              <p:blipFill>
                <a:blip r:embed="rId333"/>
                <a:stretch>
                  <a:fillRect/>
                </a:stretch>
              </p:blipFill>
              <p:spPr>
                <a:xfrm>
                  <a:off x="5882960" y="2005987"/>
                  <a:ext cx="1263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23" name="Freihand 122">
                  <a:extLst>
                    <a:ext uri="{FF2B5EF4-FFF2-40B4-BE49-F238E27FC236}">
                      <a16:creationId xmlns:a16="http://schemas.microsoft.com/office/drawing/2014/main" id="{58E1DA70-D849-45F2-B23A-E2A04A21C49C}"/>
                    </a:ext>
                  </a:extLst>
                </p14:cNvPr>
                <p14:cNvContentPartPr/>
                <p14:nvPr/>
              </p14:nvContentPartPr>
              <p14:xfrm>
                <a:off x="6118760" y="2043067"/>
                <a:ext cx="24480" cy="1440"/>
              </p14:xfrm>
            </p:contentPart>
          </mc:Choice>
          <mc:Fallback>
            <p:pic>
              <p:nvPicPr>
                <p:cNvPr id="123" name="Freihand 122">
                  <a:extLst>
                    <a:ext uri="{FF2B5EF4-FFF2-40B4-BE49-F238E27FC236}">
                      <a16:creationId xmlns:a16="http://schemas.microsoft.com/office/drawing/2014/main" id="{58E1DA70-D849-45F2-B23A-E2A04A21C49C}"/>
                    </a:ext>
                  </a:extLst>
                </p:cNvPr>
                <p:cNvPicPr/>
                <p:nvPr/>
              </p:nvPicPr>
              <p:blipFill>
                <a:blip r:embed="rId335"/>
                <a:stretch>
                  <a:fillRect/>
                </a:stretch>
              </p:blipFill>
              <p:spPr>
                <a:xfrm>
                  <a:off x="6114440" y="2038747"/>
                  <a:ext cx="3312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24" name="Freihand 123">
                  <a:extLst>
                    <a:ext uri="{FF2B5EF4-FFF2-40B4-BE49-F238E27FC236}">
                      <a16:creationId xmlns:a16="http://schemas.microsoft.com/office/drawing/2014/main" id="{01000755-C33B-4108-8B43-28755FC50F22}"/>
                    </a:ext>
                  </a:extLst>
                </p14:cNvPr>
                <p14:cNvContentPartPr/>
                <p14:nvPr/>
              </p14:nvContentPartPr>
              <p14:xfrm>
                <a:off x="6215240" y="1964587"/>
                <a:ext cx="106920" cy="112680"/>
              </p14:xfrm>
            </p:contentPart>
          </mc:Choice>
          <mc:Fallback>
            <p:pic>
              <p:nvPicPr>
                <p:cNvPr id="124" name="Freihand 123">
                  <a:extLst>
                    <a:ext uri="{FF2B5EF4-FFF2-40B4-BE49-F238E27FC236}">
                      <a16:creationId xmlns:a16="http://schemas.microsoft.com/office/drawing/2014/main" id="{01000755-C33B-4108-8B43-28755FC50F22}"/>
                    </a:ext>
                  </a:extLst>
                </p:cNvPr>
                <p:cNvPicPr/>
                <p:nvPr/>
              </p:nvPicPr>
              <p:blipFill>
                <a:blip r:embed="rId337"/>
                <a:stretch>
                  <a:fillRect/>
                </a:stretch>
              </p:blipFill>
              <p:spPr>
                <a:xfrm>
                  <a:off x="6210920" y="1960267"/>
                  <a:ext cx="1155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25" name="Freihand 124">
                  <a:extLst>
                    <a:ext uri="{FF2B5EF4-FFF2-40B4-BE49-F238E27FC236}">
                      <a16:creationId xmlns:a16="http://schemas.microsoft.com/office/drawing/2014/main" id="{E8F0468E-D952-4AEF-8B1E-B275FFFC8051}"/>
                    </a:ext>
                  </a:extLst>
                </p14:cNvPr>
                <p14:cNvContentPartPr/>
                <p14:nvPr/>
              </p14:nvContentPartPr>
              <p14:xfrm>
                <a:off x="6439880" y="1863067"/>
                <a:ext cx="563760" cy="247320"/>
              </p14:xfrm>
            </p:contentPart>
          </mc:Choice>
          <mc:Fallback>
            <p:pic>
              <p:nvPicPr>
                <p:cNvPr id="125" name="Freihand 124">
                  <a:extLst>
                    <a:ext uri="{FF2B5EF4-FFF2-40B4-BE49-F238E27FC236}">
                      <a16:creationId xmlns:a16="http://schemas.microsoft.com/office/drawing/2014/main" id="{E8F0468E-D952-4AEF-8B1E-B275FFFC8051}"/>
                    </a:ext>
                  </a:extLst>
                </p:cNvPr>
                <p:cNvPicPr/>
                <p:nvPr/>
              </p:nvPicPr>
              <p:blipFill>
                <a:blip r:embed="rId339"/>
                <a:stretch>
                  <a:fillRect/>
                </a:stretch>
              </p:blipFill>
              <p:spPr>
                <a:xfrm>
                  <a:off x="6435560" y="1858747"/>
                  <a:ext cx="57240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26" name="Freihand 125">
                  <a:extLst>
                    <a:ext uri="{FF2B5EF4-FFF2-40B4-BE49-F238E27FC236}">
                      <a16:creationId xmlns:a16="http://schemas.microsoft.com/office/drawing/2014/main" id="{3471429E-8278-4E03-8BFD-4FBDE6A3FF55}"/>
                    </a:ext>
                  </a:extLst>
                </p14:cNvPr>
                <p14:cNvContentPartPr/>
                <p14:nvPr/>
              </p14:nvContentPartPr>
              <p14:xfrm>
                <a:off x="6622760" y="1982947"/>
                <a:ext cx="102240" cy="97920"/>
              </p14:xfrm>
            </p:contentPart>
          </mc:Choice>
          <mc:Fallback>
            <p:pic>
              <p:nvPicPr>
                <p:cNvPr id="126" name="Freihand 125">
                  <a:extLst>
                    <a:ext uri="{FF2B5EF4-FFF2-40B4-BE49-F238E27FC236}">
                      <a16:creationId xmlns:a16="http://schemas.microsoft.com/office/drawing/2014/main" id="{3471429E-8278-4E03-8BFD-4FBDE6A3FF55}"/>
                    </a:ext>
                  </a:extLst>
                </p:cNvPr>
                <p:cNvPicPr/>
                <p:nvPr/>
              </p:nvPicPr>
              <p:blipFill>
                <a:blip r:embed="rId341"/>
                <a:stretch>
                  <a:fillRect/>
                </a:stretch>
              </p:blipFill>
              <p:spPr>
                <a:xfrm>
                  <a:off x="6618440" y="1978627"/>
                  <a:ext cx="1108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27" name="Freihand 126">
                  <a:extLst>
                    <a:ext uri="{FF2B5EF4-FFF2-40B4-BE49-F238E27FC236}">
                      <a16:creationId xmlns:a16="http://schemas.microsoft.com/office/drawing/2014/main" id="{0FED5CBE-DA18-4034-8EFB-C56975A152F3}"/>
                    </a:ext>
                  </a:extLst>
                </p14:cNvPr>
                <p14:cNvContentPartPr/>
                <p14:nvPr/>
              </p14:nvContentPartPr>
              <p14:xfrm>
                <a:off x="6682520" y="2038027"/>
                <a:ext cx="34560" cy="58680"/>
              </p14:xfrm>
            </p:contentPart>
          </mc:Choice>
          <mc:Fallback>
            <p:pic>
              <p:nvPicPr>
                <p:cNvPr id="127" name="Freihand 126">
                  <a:extLst>
                    <a:ext uri="{FF2B5EF4-FFF2-40B4-BE49-F238E27FC236}">
                      <a16:creationId xmlns:a16="http://schemas.microsoft.com/office/drawing/2014/main" id="{0FED5CBE-DA18-4034-8EFB-C56975A152F3}"/>
                    </a:ext>
                  </a:extLst>
                </p:cNvPr>
                <p:cNvPicPr/>
                <p:nvPr/>
              </p:nvPicPr>
              <p:blipFill>
                <a:blip r:embed="rId343"/>
                <a:stretch>
                  <a:fillRect/>
                </a:stretch>
              </p:blipFill>
              <p:spPr>
                <a:xfrm>
                  <a:off x="6678200" y="2033707"/>
                  <a:ext cx="432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28" name="Freihand 127">
                  <a:extLst>
                    <a:ext uri="{FF2B5EF4-FFF2-40B4-BE49-F238E27FC236}">
                      <a16:creationId xmlns:a16="http://schemas.microsoft.com/office/drawing/2014/main" id="{10A49F62-0CF1-4625-AAA8-E6B9A648F626}"/>
                    </a:ext>
                  </a:extLst>
                </p14:cNvPr>
                <p14:cNvContentPartPr/>
                <p14:nvPr/>
              </p14:nvContentPartPr>
              <p14:xfrm>
                <a:off x="6798080" y="1984387"/>
                <a:ext cx="119880" cy="95760"/>
              </p14:xfrm>
            </p:contentPart>
          </mc:Choice>
          <mc:Fallback>
            <p:pic>
              <p:nvPicPr>
                <p:cNvPr id="128" name="Freihand 127">
                  <a:extLst>
                    <a:ext uri="{FF2B5EF4-FFF2-40B4-BE49-F238E27FC236}">
                      <a16:creationId xmlns:a16="http://schemas.microsoft.com/office/drawing/2014/main" id="{10A49F62-0CF1-4625-AAA8-E6B9A648F626}"/>
                    </a:ext>
                  </a:extLst>
                </p:cNvPr>
                <p:cNvPicPr/>
                <p:nvPr/>
              </p:nvPicPr>
              <p:blipFill>
                <a:blip r:embed="rId345"/>
                <a:stretch>
                  <a:fillRect/>
                </a:stretch>
              </p:blipFill>
              <p:spPr>
                <a:xfrm>
                  <a:off x="6793760" y="1980067"/>
                  <a:ext cx="1285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29" name="Freihand 128">
                  <a:extLst>
                    <a:ext uri="{FF2B5EF4-FFF2-40B4-BE49-F238E27FC236}">
                      <a16:creationId xmlns:a16="http://schemas.microsoft.com/office/drawing/2014/main" id="{8ED59A36-B9AB-4257-98D2-EAD85E2A40F3}"/>
                    </a:ext>
                  </a:extLst>
                </p14:cNvPr>
                <p14:cNvContentPartPr/>
                <p14:nvPr/>
              </p14:nvContentPartPr>
              <p14:xfrm>
                <a:off x="7139360" y="1992667"/>
                <a:ext cx="145080" cy="12960"/>
              </p14:xfrm>
            </p:contentPart>
          </mc:Choice>
          <mc:Fallback>
            <p:pic>
              <p:nvPicPr>
                <p:cNvPr id="129" name="Freihand 128">
                  <a:extLst>
                    <a:ext uri="{FF2B5EF4-FFF2-40B4-BE49-F238E27FC236}">
                      <a16:creationId xmlns:a16="http://schemas.microsoft.com/office/drawing/2014/main" id="{8ED59A36-B9AB-4257-98D2-EAD85E2A40F3}"/>
                    </a:ext>
                  </a:extLst>
                </p:cNvPr>
                <p:cNvPicPr/>
                <p:nvPr/>
              </p:nvPicPr>
              <p:blipFill>
                <a:blip r:embed="rId347"/>
                <a:stretch>
                  <a:fillRect/>
                </a:stretch>
              </p:blipFill>
              <p:spPr>
                <a:xfrm>
                  <a:off x="7135040" y="1988347"/>
                  <a:ext cx="1537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30" name="Freihand 129">
                  <a:extLst>
                    <a:ext uri="{FF2B5EF4-FFF2-40B4-BE49-F238E27FC236}">
                      <a16:creationId xmlns:a16="http://schemas.microsoft.com/office/drawing/2014/main" id="{86FFC713-6402-4E8D-9627-34FAA7C7020D}"/>
                    </a:ext>
                  </a:extLst>
                </p14:cNvPr>
                <p14:cNvContentPartPr/>
                <p14:nvPr/>
              </p14:nvContentPartPr>
              <p14:xfrm>
                <a:off x="7464800" y="1849747"/>
                <a:ext cx="56520" cy="194400"/>
              </p14:xfrm>
            </p:contentPart>
          </mc:Choice>
          <mc:Fallback>
            <p:pic>
              <p:nvPicPr>
                <p:cNvPr id="130" name="Freihand 129">
                  <a:extLst>
                    <a:ext uri="{FF2B5EF4-FFF2-40B4-BE49-F238E27FC236}">
                      <a16:creationId xmlns:a16="http://schemas.microsoft.com/office/drawing/2014/main" id="{86FFC713-6402-4E8D-9627-34FAA7C7020D}"/>
                    </a:ext>
                  </a:extLst>
                </p:cNvPr>
                <p:cNvPicPr/>
                <p:nvPr/>
              </p:nvPicPr>
              <p:blipFill>
                <a:blip r:embed="rId349"/>
                <a:stretch>
                  <a:fillRect/>
                </a:stretch>
              </p:blipFill>
              <p:spPr>
                <a:xfrm>
                  <a:off x="7460480" y="1845427"/>
                  <a:ext cx="651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31" name="Freihand 130">
                  <a:extLst>
                    <a:ext uri="{FF2B5EF4-FFF2-40B4-BE49-F238E27FC236}">
                      <a16:creationId xmlns:a16="http://schemas.microsoft.com/office/drawing/2014/main" id="{DC2ECD3E-5F93-4A41-9928-A25F63A500B0}"/>
                    </a:ext>
                  </a:extLst>
                </p14:cNvPr>
                <p14:cNvContentPartPr/>
                <p14:nvPr/>
              </p14:nvContentPartPr>
              <p14:xfrm>
                <a:off x="7558040" y="1927507"/>
                <a:ext cx="145440" cy="89280"/>
              </p14:xfrm>
            </p:contentPart>
          </mc:Choice>
          <mc:Fallback>
            <p:pic>
              <p:nvPicPr>
                <p:cNvPr id="131" name="Freihand 130">
                  <a:extLst>
                    <a:ext uri="{FF2B5EF4-FFF2-40B4-BE49-F238E27FC236}">
                      <a16:creationId xmlns:a16="http://schemas.microsoft.com/office/drawing/2014/main" id="{DC2ECD3E-5F93-4A41-9928-A25F63A500B0}"/>
                    </a:ext>
                  </a:extLst>
                </p:cNvPr>
                <p:cNvPicPr/>
                <p:nvPr/>
              </p:nvPicPr>
              <p:blipFill>
                <a:blip r:embed="rId351"/>
                <a:stretch>
                  <a:fillRect/>
                </a:stretch>
              </p:blipFill>
              <p:spPr>
                <a:xfrm>
                  <a:off x="7553720" y="1923187"/>
                  <a:ext cx="1540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32" name="Freihand 131">
                  <a:extLst>
                    <a:ext uri="{FF2B5EF4-FFF2-40B4-BE49-F238E27FC236}">
                      <a16:creationId xmlns:a16="http://schemas.microsoft.com/office/drawing/2014/main" id="{4548E115-4AB0-425B-994C-1AD3891518C6}"/>
                    </a:ext>
                  </a:extLst>
                </p14:cNvPr>
                <p14:cNvContentPartPr/>
                <p14:nvPr/>
              </p14:nvContentPartPr>
              <p14:xfrm>
                <a:off x="7747400" y="1844707"/>
                <a:ext cx="123840" cy="138240"/>
              </p14:xfrm>
            </p:contentPart>
          </mc:Choice>
          <mc:Fallback>
            <p:pic>
              <p:nvPicPr>
                <p:cNvPr id="132" name="Freihand 131">
                  <a:extLst>
                    <a:ext uri="{FF2B5EF4-FFF2-40B4-BE49-F238E27FC236}">
                      <a16:creationId xmlns:a16="http://schemas.microsoft.com/office/drawing/2014/main" id="{4548E115-4AB0-425B-994C-1AD3891518C6}"/>
                    </a:ext>
                  </a:extLst>
                </p:cNvPr>
                <p:cNvPicPr/>
                <p:nvPr/>
              </p:nvPicPr>
              <p:blipFill>
                <a:blip r:embed="rId353"/>
                <a:stretch>
                  <a:fillRect/>
                </a:stretch>
              </p:blipFill>
              <p:spPr>
                <a:xfrm>
                  <a:off x="7743080" y="1840387"/>
                  <a:ext cx="1324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33" name="Freihand 132">
                  <a:extLst>
                    <a:ext uri="{FF2B5EF4-FFF2-40B4-BE49-F238E27FC236}">
                      <a16:creationId xmlns:a16="http://schemas.microsoft.com/office/drawing/2014/main" id="{AA77152E-1054-4A56-AC41-BAC1477EB4EC}"/>
                    </a:ext>
                  </a:extLst>
                </p14:cNvPr>
                <p14:cNvContentPartPr/>
                <p14:nvPr/>
              </p14:nvContentPartPr>
              <p14:xfrm>
                <a:off x="7813640" y="1960987"/>
                <a:ext cx="58320" cy="23400"/>
              </p14:xfrm>
            </p:contentPart>
          </mc:Choice>
          <mc:Fallback>
            <p:pic>
              <p:nvPicPr>
                <p:cNvPr id="133" name="Freihand 132">
                  <a:extLst>
                    <a:ext uri="{FF2B5EF4-FFF2-40B4-BE49-F238E27FC236}">
                      <a16:creationId xmlns:a16="http://schemas.microsoft.com/office/drawing/2014/main" id="{AA77152E-1054-4A56-AC41-BAC1477EB4EC}"/>
                    </a:ext>
                  </a:extLst>
                </p:cNvPr>
                <p:cNvPicPr/>
                <p:nvPr/>
              </p:nvPicPr>
              <p:blipFill>
                <a:blip r:embed="rId355"/>
                <a:stretch>
                  <a:fillRect/>
                </a:stretch>
              </p:blipFill>
              <p:spPr>
                <a:xfrm>
                  <a:off x="7809320" y="1956667"/>
                  <a:ext cx="669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34" name="Freihand 133">
                  <a:extLst>
                    <a:ext uri="{FF2B5EF4-FFF2-40B4-BE49-F238E27FC236}">
                      <a16:creationId xmlns:a16="http://schemas.microsoft.com/office/drawing/2014/main" id="{0DE7CB9E-53DC-4F6E-8853-3D65452B5AE3}"/>
                    </a:ext>
                  </a:extLst>
                </p14:cNvPr>
                <p14:cNvContentPartPr/>
                <p14:nvPr/>
              </p14:nvContentPartPr>
              <p14:xfrm>
                <a:off x="8034320" y="1912747"/>
                <a:ext cx="9360" cy="109440"/>
              </p14:xfrm>
            </p:contentPart>
          </mc:Choice>
          <mc:Fallback>
            <p:pic>
              <p:nvPicPr>
                <p:cNvPr id="134" name="Freihand 133">
                  <a:extLst>
                    <a:ext uri="{FF2B5EF4-FFF2-40B4-BE49-F238E27FC236}">
                      <a16:creationId xmlns:a16="http://schemas.microsoft.com/office/drawing/2014/main" id="{0DE7CB9E-53DC-4F6E-8853-3D65452B5AE3}"/>
                    </a:ext>
                  </a:extLst>
                </p:cNvPr>
                <p:cNvPicPr/>
                <p:nvPr/>
              </p:nvPicPr>
              <p:blipFill>
                <a:blip r:embed="rId357"/>
                <a:stretch>
                  <a:fillRect/>
                </a:stretch>
              </p:blipFill>
              <p:spPr>
                <a:xfrm>
                  <a:off x="8030000" y="1908427"/>
                  <a:ext cx="180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35" name="Freihand 134">
                  <a:extLst>
                    <a:ext uri="{FF2B5EF4-FFF2-40B4-BE49-F238E27FC236}">
                      <a16:creationId xmlns:a16="http://schemas.microsoft.com/office/drawing/2014/main" id="{AF7E00C2-FAF4-4CC7-ADB0-76F8F5BD603E}"/>
                    </a:ext>
                  </a:extLst>
                </p14:cNvPr>
                <p14:cNvContentPartPr/>
                <p14:nvPr/>
              </p14:nvContentPartPr>
              <p14:xfrm>
                <a:off x="8004080" y="1956667"/>
                <a:ext cx="109080" cy="18360"/>
              </p14:xfrm>
            </p:contentPart>
          </mc:Choice>
          <mc:Fallback>
            <p:pic>
              <p:nvPicPr>
                <p:cNvPr id="135" name="Freihand 134">
                  <a:extLst>
                    <a:ext uri="{FF2B5EF4-FFF2-40B4-BE49-F238E27FC236}">
                      <a16:creationId xmlns:a16="http://schemas.microsoft.com/office/drawing/2014/main" id="{AF7E00C2-FAF4-4CC7-ADB0-76F8F5BD603E}"/>
                    </a:ext>
                  </a:extLst>
                </p:cNvPr>
                <p:cNvPicPr/>
                <p:nvPr/>
              </p:nvPicPr>
              <p:blipFill>
                <a:blip r:embed="rId359"/>
                <a:stretch>
                  <a:fillRect/>
                </a:stretch>
              </p:blipFill>
              <p:spPr>
                <a:xfrm>
                  <a:off x="7999760" y="1952347"/>
                  <a:ext cx="1177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36" name="Freihand 135">
                  <a:extLst>
                    <a:ext uri="{FF2B5EF4-FFF2-40B4-BE49-F238E27FC236}">
                      <a16:creationId xmlns:a16="http://schemas.microsoft.com/office/drawing/2014/main" id="{643A1D1C-CA91-4FBB-9F13-FE615FB40EFA}"/>
                    </a:ext>
                  </a:extLst>
                </p14:cNvPr>
                <p14:cNvContentPartPr/>
                <p14:nvPr/>
              </p14:nvContentPartPr>
              <p14:xfrm>
                <a:off x="8185880" y="1933627"/>
                <a:ext cx="132480" cy="76680"/>
              </p14:xfrm>
            </p:contentPart>
          </mc:Choice>
          <mc:Fallback>
            <p:pic>
              <p:nvPicPr>
                <p:cNvPr id="136" name="Freihand 135">
                  <a:extLst>
                    <a:ext uri="{FF2B5EF4-FFF2-40B4-BE49-F238E27FC236}">
                      <a16:creationId xmlns:a16="http://schemas.microsoft.com/office/drawing/2014/main" id="{643A1D1C-CA91-4FBB-9F13-FE615FB40EFA}"/>
                    </a:ext>
                  </a:extLst>
                </p:cNvPr>
                <p:cNvPicPr/>
                <p:nvPr/>
              </p:nvPicPr>
              <p:blipFill>
                <a:blip r:embed="rId361"/>
                <a:stretch>
                  <a:fillRect/>
                </a:stretch>
              </p:blipFill>
              <p:spPr>
                <a:xfrm>
                  <a:off x="8181560" y="1929307"/>
                  <a:ext cx="1411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37" name="Freihand 136">
                  <a:extLst>
                    <a:ext uri="{FF2B5EF4-FFF2-40B4-BE49-F238E27FC236}">
                      <a16:creationId xmlns:a16="http://schemas.microsoft.com/office/drawing/2014/main" id="{0B8111AB-9E9A-4C44-A290-E997A9DB59EB}"/>
                    </a:ext>
                  </a:extLst>
                </p14:cNvPr>
                <p14:cNvContentPartPr/>
                <p14:nvPr/>
              </p14:nvContentPartPr>
              <p14:xfrm>
                <a:off x="8374160" y="1861267"/>
                <a:ext cx="120960" cy="149760"/>
              </p14:xfrm>
            </p:contentPart>
          </mc:Choice>
          <mc:Fallback>
            <p:pic>
              <p:nvPicPr>
                <p:cNvPr id="137" name="Freihand 136">
                  <a:extLst>
                    <a:ext uri="{FF2B5EF4-FFF2-40B4-BE49-F238E27FC236}">
                      <a16:creationId xmlns:a16="http://schemas.microsoft.com/office/drawing/2014/main" id="{0B8111AB-9E9A-4C44-A290-E997A9DB59EB}"/>
                    </a:ext>
                  </a:extLst>
                </p:cNvPr>
                <p:cNvPicPr/>
                <p:nvPr/>
              </p:nvPicPr>
              <p:blipFill>
                <a:blip r:embed="rId363"/>
                <a:stretch>
                  <a:fillRect/>
                </a:stretch>
              </p:blipFill>
              <p:spPr>
                <a:xfrm>
                  <a:off x="8369840" y="1856947"/>
                  <a:ext cx="1296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38" name="Freihand 137">
                  <a:extLst>
                    <a:ext uri="{FF2B5EF4-FFF2-40B4-BE49-F238E27FC236}">
                      <a16:creationId xmlns:a16="http://schemas.microsoft.com/office/drawing/2014/main" id="{1C9418A1-5996-4236-89D9-CA4ADC8723E3}"/>
                    </a:ext>
                  </a:extLst>
                </p14:cNvPr>
                <p14:cNvContentPartPr/>
                <p14:nvPr/>
              </p14:nvContentPartPr>
              <p14:xfrm>
                <a:off x="8451560" y="1810147"/>
                <a:ext cx="121680" cy="263520"/>
              </p14:xfrm>
            </p:contentPart>
          </mc:Choice>
          <mc:Fallback>
            <p:pic>
              <p:nvPicPr>
                <p:cNvPr id="138" name="Freihand 137">
                  <a:extLst>
                    <a:ext uri="{FF2B5EF4-FFF2-40B4-BE49-F238E27FC236}">
                      <a16:creationId xmlns:a16="http://schemas.microsoft.com/office/drawing/2014/main" id="{1C9418A1-5996-4236-89D9-CA4ADC8723E3}"/>
                    </a:ext>
                  </a:extLst>
                </p:cNvPr>
                <p:cNvPicPr/>
                <p:nvPr/>
              </p:nvPicPr>
              <p:blipFill>
                <a:blip r:embed="rId365"/>
                <a:stretch>
                  <a:fillRect/>
                </a:stretch>
              </p:blipFill>
              <p:spPr>
                <a:xfrm>
                  <a:off x="8447240" y="1805827"/>
                  <a:ext cx="13032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41" name="Freihand 140">
                  <a:extLst>
                    <a:ext uri="{FF2B5EF4-FFF2-40B4-BE49-F238E27FC236}">
                      <a16:creationId xmlns:a16="http://schemas.microsoft.com/office/drawing/2014/main" id="{9555883E-BA94-4E98-979F-10E7ED7168A0}"/>
                    </a:ext>
                  </a:extLst>
                </p14:cNvPr>
                <p14:cNvContentPartPr/>
                <p14:nvPr/>
              </p14:nvContentPartPr>
              <p14:xfrm>
                <a:off x="7424120" y="2124067"/>
                <a:ext cx="1105920" cy="59040"/>
              </p14:xfrm>
            </p:contentPart>
          </mc:Choice>
          <mc:Fallback>
            <p:pic>
              <p:nvPicPr>
                <p:cNvPr id="141" name="Freihand 140">
                  <a:extLst>
                    <a:ext uri="{FF2B5EF4-FFF2-40B4-BE49-F238E27FC236}">
                      <a16:creationId xmlns:a16="http://schemas.microsoft.com/office/drawing/2014/main" id="{9555883E-BA94-4E98-979F-10E7ED7168A0}"/>
                    </a:ext>
                  </a:extLst>
                </p:cNvPr>
                <p:cNvPicPr/>
                <p:nvPr/>
              </p:nvPicPr>
              <p:blipFill>
                <a:blip r:embed="rId367"/>
                <a:stretch>
                  <a:fillRect/>
                </a:stretch>
              </p:blipFill>
              <p:spPr>
                <a:xfrm>
                  <a:off x="7419800" y="2119747"/>
                  <a:ext cx="11145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42" name="Freihand 141">
                  <a:extLst>
                    <a:ext uri="{FF2B5EF4-FFF2-40B4-BE49-F238E27FC236}">
                      <a16:creationId xmlns:a16="http://schemas.microsoft.com/office/drawing/2014/main" id="{1422CCEA-A2D7-480F-A999-C138A643C51A}"/>
                    </a:ext>
                  </a:extLst>
                </p14:cNvPr>
                <p14:cNvContentPartPr/>
                <p14:nvPr/>
              </p14:nvContentPartPr>
              <p14:xfrm>
                <a:off x="5796920" y="2208307"/>
                <a:ext cx="1206360" cy="55800"/>
              </p14:xfrm>
            </p:contentPart>
          </mc:Choice>
          <mc:Fallback>
            <p:pic>
              <p:nvPicPr>
                <p:cNvPr id="142" name="Freihand 141">
                  <a:extLst>
                    <a:ext uri="{FF2B5EF4-FFF2-40B4-BE49-F238E27FC236}">
                      <a16:creationId xmlns:a16="http://schemas.microsoft.com/office/drawing/2014/main" id="{1422CCEA-A2D7-480F-A999-C138A643C51A}"/>
                    </a:ext>
                  </a:extLst>
                </p:cNvPr>
                <p:cNvPicPr/>
                <p:nvPr/>
              </p:nvPicPr>
              <p:blipFill>
                <a:blip r:embed="rId369"/>
                <a:stretch>
                  <a:fillRect/>
                </a:stretch>
              </p:blipFill>
              <p:spPr>
                <a:xfrm>
                  <a:off x="5792600" y="2203987"/>
                  <a:ext cx="12150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56" name="Freihand 155">
                  <a:extLst>
                    <a:ext uri="{FF2B5EF4-FFF2-40B4-BE49-F238E27FC236}">
                      <a16:creationId xmlns:a16="http://schemas.microsoft.com/office/drawing/2014/main" id="{83237990-F80E-42F1-97AD-F8C5364B97C1}"/>
                    </a:ext>
                  </a:extLst>
                </p14:cNvPr>
                <p14:cNvContentPartPr/>
                <p14:nvPr/>
              </p14:nvContentPartPr>
              <p14:xfrm>
                <a:off x="5294720" y="1903387"/>
                <a:ext cx="87480" cy="226080"/>
              </p14:xfrm>
            </p:contentPart>
          </mc:Choice>
          <mc:Fallback>
            <p:pic>
              <p:nvPicPr>
                <p:cNvPr id="156" name="Freihand 155">
                  <a:extLst>
                    <a:ext uri="{FF2B5EF4-FFF2-40B4-BE49-F238E27FC236}">
                      <a16:creationId xmlns:a16="http://schemas.microsoft.com/office/drawing/2014/main" id="{83237990-F80E-42F1-97AD-F8C5364B97C1}"/>
                    </a:ext>
                  </a:extLst>
                </p:cNvPr>
                <p:cNvPicPr/>
                <p:nvPr/>
              </p:nvPicPr>
              <p:blipFill>
                <a:blip r:embed="rId371"/>
                <a:stretch>
                  <a:fillRect/>
                </a:stretch>
              </p:blipFill>
              <p:spPr>
                <a:xfrm>
                  <a:off x="5290400" y="1899067"/>
                  <a:ext cx="961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57" name="Freihand 156">
                  <a:extLst>
                    <a:ext uri="{FF2B5EF4-FFF2-40B4-BE49-F238E27FC236}">
                      <a16:creationId xmlns:a16="http://schemas.microsoft.com/office/drawing/2014/main" id="{73FF802D-BCDF-4D53-906E-2A8199F50494}"/>
                    </a:ext>
                  </a:extLst>
                </p14:cNvPr>
                <p14:cNvContentPartPr/>
                <p14:nvPr/>
              </p14:nvContentPartPr>
              <p14:xfrm>
                <a:off x="5387960" y="1947307"/>
                <a:ext cx="74880" cy="124920"/>
              </p14:xfrm>
            </p:contentPart>
          </mc:Choice>
          <mc:Fallback>
            <p:pic>
              <p:nvPicPr>
                <p:cNvPr id="157" name="Freihand 156">
                  <a:extLst>
                    <a:ext uri="{FF2B5EF4-FFF2-40B4-BE49-F238E27FC236}">
                      <a16:creationId xmlns:a16="http://schemas.microsoft.com/office/drawing/2014/main" id="{73FF802D-BCDF-4D53-906E-2A8199F50494}"/>
                    </a:ext>
                  </a:extLst>
                </p:cNvPr>
                <p:cNvPicPr/>
                <p:nvPr/>
              </p:nvPicPr>
              <p:blipFill>
                <a:blip r:embed="rId373"/>
                <a:stretch>
                  <a:fillRect/>
                </a:stretch>
              </p:blipFill>
              <p:spPr>
                <a:xfrm>
                  <a:off x="5383640" y="1942987"/>
                  <a:ext cx="835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58" name="Freihand 157">
                  <a:extLst>
                    <a:ext uri="{FF2B5EF4-FFF2-40B4-BE49-F238E27FC236}">
                      <a16:creationId xmlns:a16="http://schemas.microsoft.com/office/drawing/2014/main" id="{15586DE3-60E3-46D0-87D9-1FB223A6DB03}"/>
                    </a:ext>
                  </a:extLst>
                </p14:cNvPr>
                <p14:cNvContentPartPr/>
                <p14:nvPr/>
              </p14:nvContentPartPr>
              <p14:xfrm>
                <a:off x="5447720" y="1908067"/>
                <a:ext cx="81000" cy="274320"/>
              </p14:xfrm>
            </p:contentPart>
          </mc:Choice>
          <mc:Fallback>
            <p:pic>
              <p:nvPicPr>
                <p:cNvPr id="158" name="Freihand 157">
                  <a:extLst>
                    <a:ext uri="{FF2B5EF4-FFF2-40B4-BE49-F238E27FC236}">
                      <a16:creationId xmlns:a16="http://schemas.microsoft.com/office/drawing/2014/main" id="{15586DE3-60E3-46D0-87D9-1FB223A6DB03}"/>
                    </a:ext>
                  </a:extLst>
                </p:cNvPr>
                <p:cNvPicPr/>
                <p:nvPr/>
              </p:nvPicPr>
              <p:blipFill>
                <a:blip r:embed="rId375"/>
                <a:stretch>
                  <a:fillRect/>
                </a:stretch>
              </p:blipFill>
              <p:spPr>
                <a:xfrm>
                  <a:off x="5443400" y="1903747"/>
                  <a:ext cx="8964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75" name="Freihand 174">
                  <a:extLst>
                    <a:ext uri="{FF2B5EF4-FFF2-40B4-BE49-F238E27FC236}">
                      <a16:creationId xmlns:a16="http://schemas.microsoft.com/office/drawing/2014/main" id="{C5E3F0D7-F608-4EAB-99FB-52066D0C93F5}"/>
                    </a:ext>
                  </a:extLst>
                </p14:cNvPr>
                <p14:cNvContentPartPr/>
                <p14:nvPr/>
              </p14:nvContentPartPr>
              <p14:xfrm>
                <a:off x="5777120" y="1892947"/>
                <a:ext cx="264960" cy="367200"/>
              </p14:xfrm>
            </p:contentPart>
          </mc:Choice>
          <mc:Fallback>
            <p:pic>
              <p:nvPicPr>
                <p:cNvPr id="175" name="Freihand 174">
                  <a:extLst>
                    <a:ext uri="{FF2B5EF4-FFF2-40B4-BE49-F238E27FC236}">
                      <a16:creationId xmlns:a16="http://schemas.microsoft.com/office/drawing/2014/main" id="{C5E3F0D7-F608-4EAB-99FB-52066D0C93F5}"/>
                    </a:ext>
                  </a:extLst>
                </p:cNvPr>
                <p:cNvPicPr/>
                <p:nvPr/>
              </p:nvPicPr>
              <p:blipFill>
                <a:blip r:embed="rId377"/>
                <a:stretch>
                  <a:fillRect/>
                </a:stretch>
              </p:blipFill>
              <p:spPr>
                <a:xfrm>
                  <a:off x="5772800" y="1888627"/>
                  <a:ext cx="273600" cy="3758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77" name="Freihand 176">
                  <a:extLst>
                    <a:ext uri="{FF2B5EF4-FFF2-40B4-BE49-F238E27FC236}">
                      <a16:creationId xmlns:a16="http://schemas.microsoft.com/office/drawing/2014/main" id="{B231AB2E-2FF0-4148-AF52-57F108B2B584}"/>
                    </a:ext>
                  </a:extLst>
                </p14:cNvPr>
                <p14:cNvContentPartPr/>
                <p14:nvPr/>
              </p14:nvContentPartPr>
              <p14:xfrm>
                <a:off x="6522680" y="1934347"/>
                <a:ext cx="214560" cy="276120"/>
              </p14:xfrm>
            </p:contentPart>
          </mc:Choice>
          <mc:Fallback>
            <p:pic>
              <p:nvPicPr>
                <p:cNvPr id="177" name="Freihand 176">
                  <a:extLst>
                    <a:ext uri="{FF2B5EF4-FFF2-40B4-BE49-F238E27FC236}">
                      <a16:creationId xmlns:a16="http://schemas.microsoft.com/office/drawing/2014/main" id="{B231AB2E-2FF0-4148-AF52-57F108B2B584}"/>
                    </a:ext>
                  </a:extLst>
                </p:cNvPr>
                <p:cNvPicPr/>
                <p:nvPr/>
              </p:nvPicPr>
              <p:blipFill>
                <a:blip r:embed="rId379"/>
                <a:stretch>
                  <a:fillRect/>
                </a:stretch>
              </p:blipFill>
              <p:spPr>
                <a:xfrm>
                  <a:off x="6518360" y="1930027"/>
                  <a:ext cx="22320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79" name="Freihand 178">
                  <a:extLst>
                    <a:ext uri="{FF2B5EF4-FFF2-40B4-BE49-F238E27FC236}">
                      <a16:creationId xmlns:a16="http://schemas.microsoft.com/office/drawing/2014/main" id="{A4A88906-D0DD-401A-9D10-B2E700F2E385}"/>
                    </a:ext>
                  </a:extLst>
                </p14:cNvPr>
                <p14:cNvContentPartPr/>
                <p14:nvPr/>
              </p14:nvContentPartPr>
              <p14:xfrm>
                <a:off x="7519520" y="1851187"/>
                <a:ext cx="162000" cy="246960"/>
              </p14:xfrm>
            </p:contentPart>
          </mc:Choice>
          <mc:Fallback>
            <p:pic>
              <p:nvPicPr>
                <p:cNvPr id="179" name="Freihand 178">
                  <a:extLst>
                    <a:ext uri="{FF2B5EF4-FFF2-40B4-BE49-F238E27FC236}">
                      <a16:creationId xmlns:a16="http://schemas.microsoft.com/office/drawing/2014/main" id="{A4A88906-D0DD-401A-9D10-B2E700F2E385}"/>
                    </a:ext>
                  </a:extLst>
                </p:cNvPr>
                <p:cNvPicPr/>
                <p:nvPr/>
              </p:nvPicPr>
              <p:blipFill>
                <a:blip r:embed="rId381"/>
                <a:stretch>
                  <a:fillRect/>
                </a:stretch>
              </p:blipFill>
              <p:spPr>
                <a:xfrm>
                  <a:off x="7515200" y="1846867"/>
                  <a:ext cx="17064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80" name="Freihand 179">
                  <a:extLst>
                    <a:ext uri="{FF2B5EF4-FFF2-40B4-BE49-F238E27FC236}">
                      <a16:creationId xmlns:a16="http://schemas.microsoft.com/office/drawing/2014/main" id="{A18727BE-8F04-44C6-885C-777707D25385}"/>
                    </a:ext>
                  </a:extLst>
                </p14:cNvPr>
                <p14:cNvContentPartPr/>
                <p14:nvPr/>
              </p14:nvContentPartPr>
              <p14:xfrm>
                <a:off x="7666040" y="1756147"/>
                <a:ext cx="272880" cy="359280"/>
              </p14:xfrm>
            </p:contentPart>
          </mc:Choice>
          <mc:Fallback>
            <p:pic>
              <p:nvPicPr>
                <p:cNvPr id="180" name="Freihand 179">
                  <a:extLst>
                    <a:ext uri="{FF2B5EF4-FFF2-40B4-BE49-F238E27FC236}">
                      <a16:creationId xmlns:a16="http://schemas.microsoft.com/office/drawing/2014/main" id="{A18727BE-8F04-44C6-885C-777707D25385}"/>
                    </a:ext>
                  </a:extLst>
                </p:cNvPr>
                <p:cNvPicPr/>
                <p:nvPr/>
              </p:nvPicPr>
              <p:blipFill>
                <a:blip r:embed="rId383"/>
                <a:stretch>
                  <a:fillRect/>
                </a:stretch>
              </p:blipFill>
              <p:spPr>
                <a:xfrm>
                  <a:off x="7661720" y="1751827"/>
                  <a:ext cx="281520" cy="36792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82" name="Freihand 181">
                  <a:extLst>
                    <a:ext uri="{FF2B5EF4-FFF2-40B4-BE49-F238E27FC236}">
                      <a16:creationId xmlns:a16="http://schemas.microsoft.com/office/drawing/2014/main" id="{FAFAB623-183A-4491-93DB-0AF06E83822A}"/>
                    </a:ext>
                  </a:extLst>
                </p14:cNvPr>
                <p14:cNvContentPartPr/>
                <p14:nvPr/>
              </p14:nvContentPartPr>
              <p14:xfrm>
                <a:off x="8125400" y="1782067"/>
                <a:ext cx="214920" cy="385560"/>
              </p14:xfrm>
            </p:contentPart>
          </mc:Choice>
          <mc:Fallback>
            <p:pic>
              <p:nvPicPr>
                <p:cNvPr id="182" name="Freihand 181">
                  <a:extLst>
                    <a:ext uri="{FF2B5EF4-FFF2-40B4-BE49-F238E27FC236}">
                      <a16:creationId xmlns:a16="http://schemas.microsoft.com/office/drawing/2014/main" id="{FAFAB623-183A-4491-93DB-0AF06E83822A}"/>
                    </a:ext>
                  </a:extLst>
                </p:cNvPr>
                <p:cNvPicPr/>
                <p:nvPr/>
              </p:nvPicPr>
              <p:blipFill>
                <a:blip r:embed="rId385"/>
                <a:stretch>
                  <a:fillRect/>
                </a:stretch>
              </p:blipFill>
              <p:spPr>
                <a:xfrm>
                  <a:off x="8121080" y="1777747"/>
                  <a:ext cx="223560" cy="3942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19" name="Freihand 218">
                  <a:extLst>
                    <a:ext uri="{FF2B5EF4-FFF2-40B4-BE49-F238E27FC236}">
                      <a16:creationId xmlns:a16="http://schemas.microsoft.com/office/drawing/2014/main" id="{F61E3BCC-FBDE-483A-835F-95DCDE9890C4}"/>
                    </a:ext>
                  </a:extLst>
                </p14:cNvPr>
                <p14:cNvContentPartPr/>
                <p14:nvPr/>
              </p14:nvContentPartPr>
              <p14:xfrm>
                <a:off x="8040080" y="1725187"/>
                <a:ext cx="447120" cy="501120"/>
              </p14:xfrm>
            </p:contentPart>
          </mc:Choice>
          <mc:Fallback>
            <p:pic>
              <p:nvPicPr>
                <p:cNvPr id="219" name="Freihand 218">
                  <a:extLst>
                    <a:ext uri="{FF2B5EF4-FFF2-40B4-BE49-F238E27FC236}">
                      <a16:creationId xmlns:a16="http://schemas.microsoft.com/office/drawing/2014/main" id="{F61E3BCC-FBDE-483A-835F-95DCDE9890C4}"/>
                    </a:ext>
                  </a:extLst>
                </p:cNvPr>
                <p:cNvPicPr/>
                <p:nvPr/>
              </p:nvPicPr>
              <p:blipFill>
                <a:blip r:embed="rId387"/>
                <a:stretch>
                  <a:fillRect/>
                </a:stretch>
              </p:blipFill>
              <p:spPr>
                <a:xfrm>
                  <a:off x="8035760" y="1720867"/>
                  <a:ext cx="455760" cy="5097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21" name="Freihand 220">
                  <a:extLst>
                    <a:ext uri="{FF2B5EF4-FFF2-40B4-BE49-F238E27FC236}">
                      <a16:creationId xmlns:a16="http://schemas.microsoft.com/office/drawing/2014/main" id="{96E9D23A-4BD1-42AB-9173-9AD434A9CD6F}"/>
                    </a:ext>
                  </a:extLst>
                </p14:cNvPr>
                <p14:cNvContentPartPr/>
                <p14:nvPr/>
              </p14:nvContentPartPr>
              <p14:xfrm>
                <a:off x="10164080" y="1077187"/>
                <a:ext cx="41400" cy="214560"/>
              </p14:xfrm>
            </p:contentPart>
          </mc:Choice>
          <mc:Fallback>
            <p:pic>
              <p:nvPicPr>
                <p:cNvPr id="221" name="Freihand 220">
                  <a:extLst>
                    <a:ext uri="{FF2B5EF4-FFF2-40B4-BE49-F238E27FC236}">
                      <a16:creationId xmlns:a16="http://schemas.microsoft.com/office/drawing/2014/main" id="{96E9D23A-4BD1-42AB-9173-9AD434A9CD6F}"/>
                    </a:ext>
                  </a:extLst>
                </p:cNvPr>
                <p:cNvPicPr/>
                <p:nvPr/>
              </p:nvPicPr>
              <p:blipFill>
                <a:blip r:embed="rId389"/>
                <a:stretch>
                  <a:fillRect/>
                </a:stretch>
              </p:blipFill>
              <p:spPr>
                <a:xfrm>
                  <a:off x="10159760" y="1072867"/>
                  <a:ext cx="500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22" name="Freihand 221">
                  <a:extLst>
                    <a:ext uri="{FF2B5EF4-FFF2-40B4-BE49-F238E27FC236}">
                      <a16:creationId xmlns:a16="http://schemas.microsoft.com/office/drawing/2014/main" id="{72239F98-19FC-4F23-A37C-76DE8B0B4DC1}"/>
                    </a:ext>
                  </a:extLst>
                </p14:cNvPr>
                <p14:cNvContentPartPr/>
                <p14:nvPr/>
              </p14:nvContentPartPr>
              <p14:xfrm>
                <a:off x="10122320" y="1062787"/>
                <a:ext cx="286920" cy="149400"/>
              </p14:xfrm>
            </p:contentPart>
          </mc:Choice>
          <mc:Fallback>
            <p:pic>
              <p:nvPicPr>
                <p:cNvPr id="222" name="Freihand 221">
                  <a:extLst>
                    <a:ext uri="{FF2B5EF4-FFF2-40B4-BE49-F238E27FC236}">
                      <a16:creationId xmlns:a16="http://schemas.microsoft.com/office/drawing/2014/main" id="{72239F98-19FC-4F23-A37C-76DE8B0B4DC1}"/>
                    </a:ext>
                  </a:extLst>
                </p:cNvPr>
                <p:cNvPicPr/>
                <p:nvPr/>
              </p:nvPicPr>
              <p:blipFill>
                <a:blip r:embed="rId391"/>
                <a:stretch>
                  <a:fillRect/>
                </a:stretch>
              </p:blipFill>
              <p:spPr>
                <a:xfrm>
                  <a:off x="10118000" y="1058467"/>
                  <a:ext cx="2955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23" name="Freihand 222">
                  <a:extLst>
                    <a:ext uri="{FF2B5EF4-FFF2-40B4-BE49-F238E27FC236}">
                      <a16:creationId xmlns:a16="http://schemas.microsoft.com/office/drawing/2014/main" id="{2C203C02-55F2-4286-A4C0-F0FCF9AF77B5}"/>
                    </a:ext>
                  </a:extLst>
                </p14:cNvPr>
                <p14:cNvContentPartPr/>
                <p14:nvPr/>
              </p14:nvContentPartPr>
              <p14:xfrm>
                <a:off x="10404560" y="1100227"/>
                <a:ext cx="113760" cy="107640"/>
              </p14:xfrm>
            </p:contentPart>
          </mc:Choice>
          <mc:Fallback>
            <p:pic>
              <p:nvPicPr>
                <p:cNvPr id="223" name="Freihand 222">
                  <a:extLst>
                    <a:ext uri="{FF2B5EF4-FFF2-40B4-BE49-F238E27FC236}">
                      <a16:creationId xmlns:a16="http://schemas.microsoft.com/office/drawing/2014/main" id="{2C203C02-55F2-4286-A4C0-F0FCF9AF77B5}"/>
                    </a:ext>
                  </a:extLst>
                </p:cNvPr>
                <p:cNvPicPr/>
                <p:nvPr/>
              </p:nvPicPr>
              <p:blipFill>
                <a:blip r:embed="rId393"/>
                <a:stretch>
                  <a:fillRect/>
                </a:stretch>
              </p:blipFill>
              <p:spPr>
                <a:xfrm>
                  <a:off x="10400240" y="1095907"/>
                  <a:ext cx="1224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24" name="Freihand 223">
                  <a:extLst>
                    <a:ext uri="{FF2B5EF4-FFF2-40B4-BE49-F238E27FC236}">
                      <a16:creationId xmlns:a16="http://schemas.microsoft.com/office/drawing/2014/main" id="{7DF50CF9-69CD-4E44-831C-E1298ADCEFEA}"/>
                    </a:ext>
                  </a:extLst>
                </p14:cNvPr>
                <p14:cNvContentPartPr/>
                <p14:nvPr/>
              </p14:nvContentPartPr>
              <p14:xfrm>
                <a:off x="10538120" y="1066387"/>
                <a:ext cx="68760" cy="173880"/>
              </p14:xfrm>
            </p:contentPart>
          </mc:Choice>
          <mc:Fallback>
            <p:pic>
              <p:nvPicPr>
                <p:cNvPr id="224" name="Freihand 223">
                  <a:extLst>
                    <a:ext uri="{FF2B5EF4-FFF2-40B4-BE49-F238E27FC236}">
                      <a16:creationId xmlns:a16="http://schemas.microsoft.com/office/drawing/2014/main" id="{7DF50CF9-69CD-4E44-831C-E1298ADCEFEA}"/>
                    </a:ext>
                  </a:extLst>
                </p:cNvPr>
                <p:cNvPicPr/>
                <p:nvPr/>
              </p:nvPicPr>
              <p:blipFill>
                <a:blip r:embed="rId395"/>
                <a:stretch>
                  <a:fillRect/>
                </a:stretch>
              </p:blipFill>
              <p:spPr>
                <a:xfrm>
                  <a:off x="10533800" y="1062067"/>
                  <a:ext cx="774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25" name="Freihand 224">
                  <a:extLst>
                    <a:ext uri="{FF2B5EF4-FFF2-40B4-BE49-F238E27FC236}">
                      <a16:creationId xmlns:a16="http://schemas.microsoft.com/office/drawing/2014/main" id="{1B0DD2D6-265E-4780-9E02-0549A41B5D99}"/>
                    </a:ext>
                  </a:extLst>
                </p14:cNvPr>
                <p14:cNvContentPartPr/>
                <p14:nvPr/>
              </p14:nvContentPartPr>
              <p14:xfrm>
                <a:off x="10766000" y="1142347"/>
                <a:ext cx="149400" cy="39600"/>
              </p14:xfrm>
            </p:contentPart>
          </mc:Choice>
          <mc:Fallback>
            <p:pic>
              <p:nvPicPr>
                <p:cNvPr id="225" name="Freihand 224">
                  <a:extLst>
                    <a:ext uri="{FF2B5EF4-FFF2-40B4-BE49-F238E27FC236}">
                      <a16:creationId xmlns:a16="http://schemas.microsoft.com/office/drawing/2014/main" id="{1B0DD2D6-265E-4780-9E02-0549A41B5D99}"/>
                    </a:ext>
                  </a:extLst>
                </p:cNvPr>
                <p:cNvPicPr/>
                <p:nvPr/>
              </p:nvPicPr>
              <p:blipFill>
                <a:blip r:embed="rId397"/>
                <a:stretch>
                  <a:fillRect/>
                </a:stretch>
              </p:blipFill>
              <p:spPr>
                <a:xfrm>
                  <a:off x="10761680" y="1138027"/>
                  <a:ext cx="1580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27" name="Freihand 226">
                  <a:extLst>
                    <a:ext uri="{FF2B5EF4-FFF2-40B4-BE49-F238E27FC236}">
                      <a16:creationId xmlns:a16="http://schemas.microsoft.com/office/drawing/2014/main" id="{4CCE686F-B037-4624-A4F4-552728EFDD8C}"/>
                    </a:ext>
                  </a:extLst>
                </p14:cNvPr>
                <p14:cNvContentPartPr/>
                <p14:nvPr/>
              </p14:nvContentPartPr>
              <p14:xfrm>
                <a:off x="10984520" y="1052347"/>
                <a:ext cx="133920" cy="148320"/>
              </p14:xfrm>
            </p:contentPart>
          </mc:Choice>
          <mc:Fallback>
            <p:pic>
              <p:nvPicPr>
                <p:cNvPr id="227" name="Freihand 226">
                  <a:extLst>
                    <a:ext uri="{FF2B5EF4-FFF2-40B4-BE49-F238E27FC236}">
                      <a16:creationId xmlns:a16="http://schemas.microsoft.com/office/drawing/2014/main" id="{4CCE686F-B037-4624-A4F4-552728EFDD8C}"/>
                    </a:ext>
                  </a:extLst>
                </p:cNvPr>
                <p:cNvPicPr/>
                <p:nvPr/>
              </p:nvPicPr>
              <p:blipFill>
                <a:blip r:embed="rId399"/>
                <a:stretch>
                  <a:fillRect/>
                </a:stretch>
              </p:blipFill>
              <p:spPr>
                <a:xfrm>
                  <a:off x="10980200" y="1048027"/>
                  <a:ext cx="1425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28" name="Freihand 227">
                  <a:extLst>
                    <a:ext uri="{FF2B5EF4-FFF2-40B4-BE49-F238E27FC236}">
                      <a16:creationId xmlns:a16="http://schemas.microsoft.com/office/drawing/2014/main" id="{B06DBCA9-C2FF-438F-A3D5-1D746B299409}"/>
                    </a:ext>
                  </a:extLst>
                </p14:cNvPr>
                <p14:cNvContentPartPr/>
                <p14:nvPr/>
              </p14:nvContentPartPr>
              <p14:xfrm>
                <a:off x="11193680" y="1076107"/>
                <a:ext cx="98280" cy="108720"/>
              </p14:xfrm>
            </p:contentPart>
          </mc:Choice>
          <mc:Fallback>
            <p:pic>
              <p:nvPicPr>
                <p:cNvPr id="228" name="Freihand 227">
                  <a:extLst>
                    <a:ext uri="{FF2B5EF4-FFF2-40B4-BE49-F238E27FC236}">
                      <a16:creationId xmlns:a16="http://schemas.microsoft.com/office/drawing/2014/main" id="{B06DBCA9-C2FF-438F-A3D5-1D746B299409}"/>
                    </a:ext>
                  </a:extLst>
                </p:cNvPr>
                <p:cNvPicPr/>
                <p:nvPr/>
              </p:nvPicPr>
              <p:blipFill>
                <a:blip r:embed="rId401"/>
                <a:stretch>
                  <a:fillRect/>
                </a:stretch>
              </p:blipFill>
              <p:spPr>
                <a:xfrm>
                  <a:off x="11189360" y="1071787"/>
                  <a:ext cx="1069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38" name="Freihand 237">
                  <a:extLst>
                    <a:ext uri="{FF2B5EF4-FFF2-40B4-BE49-F238E27FC236}">
                      <a16:creationId xmlns:a16="http://schemas.microsoft.com/office/drawing/2014/main" id="{10B67B29-76D5-4BA1-BBD2-8071F65BEDB4}"/>
                    </a:ext>
                  </a:extLst>
                </p14:cNvPr>
                <p14:cNvContentPartPr/>
                <p14:nvPr/>
              </p14:nvContentPartPr>
              <p14:xfrm>
                <a:off x="8634080" y="864427"/>
                <a:ext cx="144360" cy="206280"/>
              </p14:xfrm>
            </p:contentPart>
          </mc:Choice>
          <mc:Fallback>
            <p:pic>
              <p:nvPicPr>
                <p:cNvPr id="238" name="Freihand 237">
                  <a:extLst>
                    <a:ext uri="{FF2B5EF4-FFF2-40B4-BE49-F238E27FC236}">
                      <a16:creationId xmlns:a16="http://schemas.microsoft.com/office/drawing/2014/main" id="{10B67B29-76D5-4BA1-BBD2-8071F65BEDB4}"/>
                    </a:ext>
                  </a:extLst>
                </p:cNvPr>
                <p:cNvPicPr/>
                <p:nvPr/>
              </p:nvPicPr>
              <p:blipFill>
                <a:blip r:embed="rId403"/>
                <a:stretch>
                  <a:fillRect/>
                </a:stretch>
              </p:blipFill>
              <p:spPr>
                <a:xfrm>
                  <a:off x="8629760" y="860107"/>
                  <a:ext cx="1530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39" name="Freihand 238">
                  <a:extLst>
                    <a:ext uri="{FF2B5EF4-FFF2-40B4-BE49-F238E27FC236}">
                      <a16:creationId xmlns:a16="http://schemas.microsoft.com/office/drawing/2014/main" id="{FD112399-7F1D-46D9-872E-ADAA54903B7E}"/>
                    </a:ext>
                  </a:extLst>
                </p14:cNvPr>
                <p14:cNvContentPartPr/>
                <p14:nvPr/>
              </p14:nvContentPartPr>
              <p14:xfrm>
                <a:off x="8823800" y="856507"/>
                <a:ext cx="87840" cy="130320"/>
              </p14:xfrm>
            </p:contentPart>
          </mc:Choice>
          <mc:Fallback>
            <p:pic>
              <p:nvPicPr>
                <p:cNvPr id="239" name="Freihand 238">
                  <a:extLst>
                    <a:ext uri="{FF2B5EF4-FFF2-40B4-BE49-F238E27FC236}">
                      <a16:creationId xmlns:a16="http://schemas.microsoft.com/office/drawing/2014/main" id="{FD112399-7F1D-46D9-872E-ADAA54903B7E}"/>
                    </a:ext>
                  </a:extLst>
                </p:cNvPr>
                <p:cNvPicPr/>
                <p:nvPr/>
              </p:nvPicPr>
              <p:blipFill>
                <a:blip r:embed="rId405"/>
                <a:stretch>
                  <a:fillRect/>
                </a:stretch>
              </p:blipFill>
              <p:spPr>
                <a:xfrm>
                  <a:off x="8819480" y="852187"/>
                  <a:ext cx="964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40" name="Freihand 239">
                  <a:extLst>
                    <a:ext uri="{FF2B5EF4-FFF2-40B4-BE49-F238E27FC236}">
                      <a16:creationId xmlns:a16="http://schemas.microsoft.com/office/drawing/2014/main" id="{0B7D31F8-AF12-49CB-9029-3AEB20B8EC63}"/>
                    </a:ext>
                  </a:extLst>
                </p14:cNvPr>
                <p14:cNvContentPartPr/>
                <p14:nvPr/>
              </p14:nvContentPartPr>
              <p14:xfrm>
                <a:off x="8888600" y="910507"/>
                <a:ext cx="89280" cy="92520"/>
              </p14:xfrm>
            </p:contentPart>
          </mc:Choice>
          <mc:Fallback>
            <p:pic>
              <p:nvPicPr>
                <p:cNvPr id="240" name="Freihand 239">
                  <a:extLst>
                    <a:ext uri="{FF2B5EF4-FFF2-40B4-BE49-F238E27FC236}">
                      <a16:creationId xmlns:a16="http://schemas.microsoft.com/office/drawing/2014/main" id="{0B7D31F8-AF12-49CB-9029-3AEB20B8EC63}"/>
                    </a:ext>
                  </a:extLst>
                </p:cNvPr>
                <p:cNvPicPr/>
                <p:nvPr/>
              </p:nvPicPr>
              <p:blipFill>
                <a:blip r:embed="rId407"/>
                <a:stretch>
                  <a:fillRect/>
                </a:stretch>
              </p:blipFill>
              <p:spPr>
                <a:xfrm>
                  <a:off x="8884280" y="906187"/>
                  <a:ext cx="979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41" name="Freihand 240">
                  <a:extLst>
                    <a:ext uri="{FF2B5EF4-FFF2-40B4-BE49-F238E27FC236}">
                      <a16:creationId xmlns:a16="http://schemas.microsoft.com/office/drawing/2014/main" id="{DD5655E7-4142-446C-BA54-1EEA32F925DE}"/>
                    </a:ext>
                  </a:extLst>
                </p14:cNvPr>
                <p14:cNvContentPartPr/>
                <p14:nvPr/>
              </p14:nvContentPartPr>
              <p14:xfrm>
                <a:off x="8989760" y="879547"/>
                <a:ext cx="225720" cy="132120"/>
              </p14:xfrm>
            </p:contentPart>
          </mc:Choice>
          <mc:Fallback>
            <p:pic>
              <p:nvPicPr>
                <p:cNvPr id="241" name="Freihand 240">
                  <a:extLst>
                    <a:ext uri="{FF2B5EF4-FFF2-40B4-BE49-F238E27FC236}">
                      <a16:creationId xmlns:a16="http://schemas.microsoft.com/office/drawing/2014/main" id="{DD5655E7-4142-446C-BA54-1EEA32F925DE}"/>
                    </a:ext>
                  </a:extLst>
                </p:cNvPr>
                <p:cNvPicPr/>
                <p:nvPr/>
              </p:nvPicPr>
              <p:blipFill>
                <a:blip r:embed="rId409"/>
                <a:stretch>
                  <a:fillRect/>
                </a:stretch>
              </p:blipFill>
              <p:spPr>
                <a:xfrm>
                  <a:off x="8985440" y="875227"/>
                  <a:ext cx="2343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42" name="Freihand 241">
                  <a:extLst>
                    <a:ext uri="{FF2B5EF4-FFF2-40B4-BE49-F238E27FC236}">
                      <a16:creationId xmlns:a16="http://schemas.microsoft.com/office/drawing/2014/main" id="{E3BF2744-C628-4037-B662-22C04738BA84}"/>
                    </a:ext>
                  </a:extLst>
                </p14:cNvPr>
                <p14:cNvContentPartPr/>
                <p14:nvPr/>
              </p14:nvContentPartPr>
              <p14:xfrm>
                <a:off x="9101000" y="972427"/>
                <a:ext cx="127080" cy="12960"/>
              </p14:xfrm>
            </p:contentPart>
          </mc:Choice>
          <mc:Fallback>
            <p:pic>
              <p:nvPicPr>
                <p:cNvPr id="242" name="Freihand 241">
                  <a:extLst>
                    <a:ext uri="{FF2B5EF4-FFF2-40B4-BE49-F238E27FC236}">
                      <a16:creationId xmlns:a16="http://schemas.microsoft.com/office/drawing/2014/main" id="{E3BF2744-C628-4037-B662-22C04738BA84}"/>
                    </a:ext>
                  </a:extLst>
                </p:cNvPr>
                <p:cNvPicPr/>
                <p:nvPr/>
              </p:nvPicPr>
              <p:blipFill>
                <a:blip r:embed="rId411"/>
                <a:stretch>
                  <a:fillRect/>
                </a:stretch>
              </p:blipFill>
              <p:spPr>
                <a:xfrm>
                  <a:off x="9096680" y="968107"/>
                  <a:ext cx="1357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43" name="Freihand 242">
                  <a:extLst>
                    <a:ext uri="{FF2B5EF4-FFF2-40B4-BE49-F238E27FC236}">
                      <a16:creationId xmlns:a16="http://schemas.microsoft.com/office/drawing/2014/main" id="{78B0F93E-EBBD-4837-AA53-FE968539675B}"/>
                    </a:ext>
                  </a:extLst>
                </p14:cNvPr>
                <p14:cNvContentPartPr/>
                <p14:nvPr/>
              </p14:nvContentPartPr>
              <p14:xfrm>
                <a:off x="9287840" y="784867"/>
                <a:ext cx="293760" cy="221760"/>
              </p14:xfrm>
            </p:contentPart>
          </mc:Choice>
          <mc:Fallback>
            <p:pic>
              <p:nvPicPr>
                <p:cNvPr id="243" name="Freihand 242">
                  <a:extLst>
                    <a:ext uri="{FF2B5EF4-FFF2-40B4-BE49-F238E27FC236}">
                      <a16:creationId xmlns:a16="http://schemas.microsoft.com/office/drawing/2014/main" id="{78B0F93E-EBBD-4837-AA53-FE968539675B}"/>
                    </a:ext>
                  </a:extLst>
                </p:cNvPr>
                <p:cNvPicPr/>
                <p:nvPr/>
              </p:nvPicPr>
              <p:blipFill>
                <a:blip r:embed="rId413"/>
                <a:stretch>
                  <a:fillRect/>
                </a:stretch>
              </p:blipFill>
              <p:spPr>
                <a:xfrm>
                  <a:off x="9283520" y="780547"/>
                  <a:ext cx="3024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44" name="Freihand 243">
                  <a:extLst>
                    <a:ext uri="{FF2B5EF4-FFF2-40B4-BE49-F238E27FC236}">
                      <a16:creationId xmlns:a16="http://schemas.microsoft.com/office/drawing/2014/main" id="{C9D7A491-5356-41AD-AF75-1C9263DA09EB}"/>
                    </a:ext>
                  </a:extLst>
                </p14:cNvPr>
                <p14:cNvContentPartPr/>
                <p14:nvPr/>
              </p14:nvContentPartPr>
              <p14:xfrm>
                <a:off x="9404120" y="913027"/>
                <a:ext cx="70560" cy="86400"/>
              </p14:xfrm>
            </p:contentPart>
          </mc:Choice>
          <mc:Fallback>
            <p:pic>
              <p:nvPicPr>
                <p:cNvPr id="244" name="Freihand 243">
                  <a:extLst>
                    <a:ext uri="{FF2B5EF4-FFF2-40B4-BE49-F238E27FC236}">
                      <a16:creationId xmlns:a16="http://schemas.microsoft.com/office/drawing/2014/main" id="{C9D7A491-5356-41AD-AF75-1C9263DA09EB}"/>
                    </a:ext>
                  </a:extLst>
                </p:cNvPr>
                <p:cNvPicPr/>
                <p:nvPr/>
              </p:nvPicPr>
              <p:blipFill>
                <a:blip r:embed="rId415"/>
                <a:stretch>
                  <a:fillRect/>
                </a:stretch>
              </p:blipFill>
              <p:spPr>
                <a:xfrm>
                  <a:off x="9399800" y="908707"/>
                  <a:ext cx="792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45" name="Freihand 244">
                  <a:extLst>
                    <a:ext uri="{FF2B5EF4-FFF2-40B4-BE49-F238E27FC236}">
                      <a16:creationId xmlns:a16="http://schemas.microsoft.com/office/drawing/2014/main" id="{3B06AC5A-749D-4926-A80B-9953E6E33D44}"/>
                    </a:ext>
                  </a:extLst>
                </p14:cNvPr>
                <p14:cNvContentPartPr/>
                <p14:nvPr/>
              </p14:nvContentPartPr>
              <p14:xfrm>
                <a:off x="9392960" y="934987"/>
                <a:ext cx="120960" cy="56520"/>
              </p14:xfrm>
            </p:contentPart>
          </mc:Choice>
          <mc:Fallback>
            <p:pic>
              <p:nvPicPr>
                <p:cNvPr id="245" name="Freihand 244">
                  <a:extLst>
                    <a:ext uri="{FF2B5EF4-FFF2-40B4-BE49-F238E27FC236}">
                      <a16:creationId xmlns:a16="http://schemas.microsoft.com/office/drawing/2014/main" id="{3B06AC5A-749D-4926-A80B-9953E6E33D44}"/>
                    </a:ext>
                  </a:extLst>
                </p:cNvPr>
                <p:cNvPicPr/>
                <p:nvPr/>
              </p:nvPicPr>
              <p:blipFill>
                <a:blip r:embed="rId417"/>
                <a:stretch>
                  <a:fillRect/>
                </a:stretch>
              </p:blipFill>
              <p:spPr>
                <a:xfrm>
                  <a:off x="9388640" y="930667"/>
                  <a:ext cx="1296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46" name="Freihand 245">
                  <a:extLst>
                    <a:ext uri="{FF2B5EF4-FFF2-40B4-BE49-F238E27FC236}">
                      <a16:creationId xmlns:a16="http://schemas.microsoft.com/office/drawing/2014/main" id="{603F69EF-9B67-424D-BCC0-8FF7C2D148CD}"/>
                    </a:ext>
                  </a:extLst>
                </p14:cNvPr>
                <p14:cNvContentPartPr/>
                <p14:nvPr/>
              </p14:nvContentPartPr>
              <p14:xfrm>
                <a:off x="8710400" y="1231267"/>
                <a:ext cx="52920" cy="207720"/>
              </p14:xfrm>
            </p:contentPart>
          </mc:Choice>
          <mc:Fallback>
            <p:pic>
              <p:nvPicPr>
                <p:cNvPr id="246" name="Freihand 245">
                  <a:extLst>
                    <a:ext uri="{FF2B5EF4-FFF2-40B4-BE49-F238E27FC236}">
                      <a16:creationId xmlns:a16="http://schemas.microsoft.com/office/drawing/2014/main" id="{603F69EF-9B67-424D-BCC0-8FF7C2D148CD}"/>
                    </a:ext>
                  </a:extLst>
                </p:cNvPr>
                <p:cNvPicPr/>
                <p:nvPr/>
              </p:nvPicPr>
              <p:blipFill>
                <a:blip r:embed="rId419"/>
                <a:stretch>
                  <a:fillRect/>
                </a:stretch>
              </p:blipFill>
              <p:spPr>
                <a:xfrm>
                  <a:off x="8706080" y="1226947"/>
                  <a:ext cx="615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47" name="Freihand 246">
                  <a:extLst>
                    <a:ext uri="{FF2B5EF4-FFF2-40B4-BE49-F238E27FC236}">
                      <a16:creationId xmlns:a16="http://schemas.microsoft.com/office/drawing/2014/main" id="{85BCBF20-8273-41DD-A378-EC4E497038B9}"/>
                    </a:ext>
                  </a:extLst>
                </p14:cNvPr>
                <p14:cNvContentPartPr/>
                <p14:nvPr/>
              </p14:nvContentPartPr>
              <p14:xfrm>
                <a:off x="8687000" y="1180507"/>
                <a:ext cx="169200" cy="170280"/>
              </p14:xfrm>
            </p:contentPart>
          </mc:Choice>
          <mc:Fallback>
            <p:pic>
              <p:nvPicPr>
                <p:cNvPr id="247" name="Freihand 246">
                  <a:extLst>
                    <a:ext uri="{FF2B5EF4-FFF2-40B4-BE49-F238E27FC236}">
                      <a16:creationId xmlns:a16="http://schemas.microsoft.com/office/drawing/2014/main" id="{85BCBF20-8273-41DD-A378-EC4E497038B9}"/>
                    </a:ext>
                  </a:extLst>
                </p:cNvPr>
                <p:cNvPicPr/>
                <p:nvPr/>
              </p:nvPicPr>
              <p:blipFill>
                <a:blip r:embed="rId421"/>
                <a:stretch>
                  <a:fillRect/>
                </a:stretch>
              </p:blipFill>
              <p:spPr>
                <a:xfrm>
                  <a:off x="8682680" y="1176187"/>
                  <a:ext cx="1778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48" name="Freihand 247">
                  <a:extLst>
                    <a:ext uri="{FF2B5EF4-FFF2-40B4-BE49-F238E27FC236}">
                      <a16:creationId xmlns:a16="http://schemas.microsoft.com/office/drawing/2014/main" id="{98576707-2F66-4D6D-8F9D-72E3F33CC760}"/>
                    </a:ext>
                  </a:extLst>
                </p14:cNvPr>
                <p14:cNvContentPartPr/>
                <p14:nvPr/>
              </p14:nvContentPartPr>
              <p14:xfrm>
                <a:off x="8866640" y="1202467"/>
                <a:ext cx="94680" cy="162360"/>
              </p14:xfrm>
            </p:contentPart>
          </mc:Choice>
          <mc:Fallback>
            <p:pic>
              <p:nvPicPr>
                <p:cNvPr id="248" name="Freihand 247">
                  <a:extLst>
                    <a:ext uri="{FF2B5EF4-FFF2-40B4-BE49-F238E27FC236}">
                      <a16:creationId xmlns:a16="http://schemas.microsoft.com/office/drawing/2014/main" id="{98576707-2F66-4D6D-8F9D-72E3F33CC760}"/>
                    </a:ext>
                  </a:extLst>
                </p:cNvPr>
                <p:cNvPicPr/>
                <p:nvPr/>
              </p:nvPicPr>
              <p:blipFill>
                <a:blip r:embed="rId423"/>
                <a:stretch>
                  <a:fillRect/>
                </a:stretch>
              </p:blipFill>
              <p:spPr>
                <a:xfrm>
                  <a:off x="8862320" y="1198147"/>
                  <a:ext cx="1033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49" name="Freihand 248">
                  <a:extLst>
                    <a:ext uri="{FF2B5EF4-FFF2-40B4-BE49-F238E27FC236}">
                      <a16:creationId xmlns:a16="http://schemas.microsoft.com/office/drawing/2014/main" id="{D35CC7AD-A557-4E39-A788-410FEBE263C8}"/>
                    </a:ext>
                  </a:extLst>
                </p14:cNvPr>
                <p14:cNvContentPartPr/>
                <p14:nvPr/>
              </p14:nvContentPartPr>
              <p14:xfrm>
                <a:off x="8934320" y="1275547"/>
                <a:ext cx="71640" cy="96840"/>
              </p14:xfrm>
            </p:contentPart>
          </mc:Choice>
          <mc:Fallback>
            <p:pic>
              <p:nvPicPr>
                <p:cNvPr id="249" name="Freihand 248">
                  <a:extLst>
                    <a:ext uri="{FF2B5EF4-FFF2-40B4-BE49-F238E27FC236}">
                      <a16:creationId xmlns:a16="http://schemas.microsoft.com/office/drawing/2014/main" id="{D35CC7AD-A557-4E39-A788-410FEBE263C8}"/>
                    </a:ext>
                  </a:extLst>
                </p:cNvPr>
                <p:cNvPicPr/>
                <p:nvPr/>
              </p:nvPicPr>
              <p:blipFill>
                <a:blip r:embed="rId425"/>
                <a:stretch>
                  <a:fillRect/>
                </a:stretch>
              </p:blipFill>
              <p:spPr>
                <a:xfrm>
                  <a:off x="8930000" y="1271227"/>
                  <a:ext cx="802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50" name="Freihand 249">
                  <a:extLst>
                    <a:ext uri="{FF2B5EF4-FFF2-40B4-BE49-F238E27FC236}">
                      <a16:creationId xmlns:a16="http://schemas.microsoft.com/office/drawing/2014/main" id="{ACF6F590-5BCB-42A9-8F8D-51E339E3995E}"/>
                    </a:ext>
                  </a:extLst>
                </p14:cNvPr>
                <p14:cNvContentPartPr/>
                <p14:nvPr/>
              </p14:nvContentPartPr>
              <p14:xfrm>
                <a:off x="9030440" y="1207507"/>
                <a:ext cx="57960" cy="178560"/>
              </p14:xfrm>
            </p:contentPart>
          </mc:Choice>
          <mc:Fallback>
            <p:pic>
              <p:nvPicPr>
                <p:cNvPr id="250" name="Freihand 249">
                  <a:extLst>
                    <a:ext uri="{FF2B5EF4-FFF2-40B4-BE49-F238E27FC236}">
                      <a16:creationId xmlns:a16="http://schemas.microsoft.com/office/drawing/2014/main" id="{ACF6F590-5BCB-42A9-8F8D-51E339E3995E}"/>
                    </a:ext>
                  </a:extLst>
                </p:cNvPr>
                <p:cNvPicPr/>
                <p:nvPr/>
              </p:nvPicPr>
              <p:blipFill>
                <a:blip r:embed="rId427"/>
                <a:stretch>
                  <a:fillRect/>
                </a:stretch>
              </p:blipFill>
              <p:spPr>
                <a:xfrm>
                  <a:off x="9026120" y="1203187"/>
                  <a:ext cx="666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51" name="Freihand 250">
                  <a:extLst>
                    <a:ext uri="{FF2B5EF4-FFF2-40B4-BE49-F238E27FC236}">
                      <a16:creationId xmlns:a16="http://schemas.microsoft.com/office/drawing/2014/main" id="{1C3FBEBE-7B80-4B12-86A5-9E4941BD1A96}"/>
                    </a:ext>
                  </a:extLst>
                </p14:cNvPr>
                <p14:cNvContentPartPr/>
                <p14:nvPr/>
              </p14:nvContentPartPr>
              <p14:xfrm>
                <a:off x="9182720" y="1268707"/>
                <a:ext cx="141480" cy="39600"/>
              </p14:xfrm>
            </p:contentPart>
          </mc:Choice>
          <mc:Fallback>
            <p:pic>
              <p:nvPicPr>
                <p:cNvPr id="251" name="Freihand 250">
                  <a:extLst>
                    <a:ext uri="{FF2B5EF4-FFF2-40B4-BE49-F238E27FC236}">
                      <a16:creationId xmlns:a16="http://schemas.microsoft.com/office/drawing/2014/main" id="{1C3FBEBE-7B80-4B12-86A5-9E4941BD1A96}"/>
                    </a:ext>
                  </a:extLst>
                </p:cNvPr>
                <p:cNvPicPr/>
                <p:nvPr/>
              </p:nvPicPr>
              <p:blipFill>
                <a:blip r:embed="rId429"/>
                <a:stretch>
                  <a:fillRect/>
                </a:stretch>
              </p:blipFill>
              <p:spPr>
                <a:xfrm>
                  <a:off x="9178400" y="1264387"/>
                  <a:ext cx="1501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52" name="Freihand 251">
                  <a:extLst>
                    <a:ext uri="{FF2B5EF4-FFF2-40B4-BE49-F238E27FC236}">
                      <a16:creationId xmlns:a16="http://schemas.microsoft.com/office/drawing/2014/main" id="{DDBADC57-F1D8-45E9-8ECF-04F4B04C4523}"/>
                    </a:ext>
                  </a:extLst>
                </p14:cNvPr>
                <p14:cNvContentPartPr/>
                <p14:nvPr/>
              </p14:nvContentPartPr>
              <p14:xfrm>
                <a:off x="9435440" y="1062427"/>
                <a:ext cx="166320" cy="157680"/>
              </p14:xfrm>
            </p:contentPart>
          </mc:Choice>
          <mc:Fallback>
            <p:pic>
              <p:nvPicPr>
                <p:cNvPr id="252" name="Freihand 251">
                  <a:extLst>
                    <a:ext uri="{FF2B5EF4-FFF2-40B4-BE49-F238E27FC236}">
                      <a16:creationId xmlns:a16="http://schemas.microsoft.com/office/drawing/2014/main" id="{DDBADC57-F1D8-45E9-8ECF-04F4B04C4523}"/>
                    </a:ext>
                  </a:extLst>
                </p:cNvPr>
                <p:cNvPicPr/>
                <p:nvPr/>
              </p:nvPicPr>
              <p:blipFill>
                <a:blip r:embed="rId431"/>
                <a:stretch>
                  <a:fillRect/>
                </a:stretch>
              </p:blipFill>
              <p:spPr>
                <a:xfrm>
                  <a:off x="9431120" y="1058107"/>
                  <a:ext cx="1749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53" name="Freihand 252">
                  <a:extLst>
                    <a:ext uri="{FF2B5EF4-FFF2-40B4-BE49-F238E27FC236}">
                      <a16:creationId xmlns:a16="http://schemas.microsoft.com/office/drawing/2014/main" id="{028968A3-B121-42CE-A17C-E38780D92DBF}"/>
                    </a:ext>
                  </a:extLst>
                </p14:cNvPr>
                <p14:cNvContentPartPr/>
                <p14:nvPr/>
              </p14:nvContentPartPr>
              <p14:xfrm>
                <a:off x="9378200" y="1207507"/>
                <a:ext cx="448920" cy="65160"/>
              </p14:xfrm>
            </p:contentPart>
          </mc:Choice>
          <mc:Fallback>
            <p:pic>
              <p:nvPicPr>
                <p:cNvPr id="253" name="Freihand 252">
                  <a:extLst>
                    <a:ext uri="{FF2B5EF4-FFF2-40B4-BE49-F238E27FC236}">
                      <a16:creationId xmlns:a16="http://schemas.microsoft.com/office/drawing/2014/main" id="{028968A3-B121-42CE-A17C-E38780D92DBF}"/>
                    </a:ext>
                  </a:extLst>
                </p:cNvPr>
                <p:cNvPicPr/>
                <p:nvPr/>
              </p:nvPicPr>
              <p:blipFill>
                <a:blip r:embed="rId433"/>
                <a:stretch>
                  <a:fillRect/>
                </a:stretch>
              </p:blipFill>
              <p:spPr>
                <a:xfrm>
                  <a:off x="9373880" y="1203187"/>
                  <a:ext cx="4575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54" name="Freihand 253">
                  <a:extLst>
                    <a:ext uri="{FF2B5EF4-FFF2-40B4-BE49-F238E27FC236}">
                      <a16:creationId xmlns:a16="http://schemas.microsoft.com/office/drawing/2014/main" id="{B59CF8FF-5295-4DB5-B2EA-A25F20285D7D}"/>
                    </a:ext>
                  </a:extLst>
                </p14:cNvPr>
                <p14:cNvContentPartPr/>
                <p14:nvPr/>
              </p14:nvContentPartPr>
              <p14:xfrm>
                <a:off x="9359840" y="1355827"/>
                <a:ext cx="168480" cy="119880"/>
              </p14:xfrm>
            </p:contentPart>
          </mc:Choice>
          <mc:Fallback>
            <p:pic>
              <p:nvPicPr>
                <p:cNvPr id="254" name="Freihand 253">
                  <a:extLst>
                    <a:ext uri="{FF2B5EF4-FFF2-40B4-BE49-F238E27FC236}">
                      <a16:creationId xmlns:a16="http://schemas.microsoft.com/office/drawing/2014/main" id="{B59CF8FF-5295-4DB5-B2EA-A25F20285D7D}"/>
                    </a:ext>
                  </a:extLst>
                </p:cNvPr>
                <p:cNvPicPr/>
                <p:nvPr/>
              </p:nvPicPr>
              <p:blipFill>
                <a:blip r:embed="rId435"/>
                <a:stretch>
                  <a:fillRect/>
                </a:stretch>
              </p:blipFill>
              <p:spPr>
                <a:xfrm>
                  <a:off x="9355520" y="1351507"/>
                  <a:ext cx="1771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55" name="Freihand 254">
                  <a:extLst>
                    <a:ext uri="{FF2B5EF4-FFF2-40B4-BE49-F238E27FC236}">
                      <a16:creationId xmlns:a16="http://schemas.microsoft.com/office/drawing/2014/main" id="{C3A8DDF1-98DA-4928-95F8-828E507A0D6F}"/>
                    </a:ext>
                  </a:extLst>
                </p14:cNvPr>
                <p14:cNvContentPartPr/>
                <p14:nvPr/>
              </p14:nvContentPartPr>
              <p14:xfrm>
                <a:off x="9533000" y="1280587"/>
                <a:ext cx="267120" cy="199080"/>
              </p14:xfrm>
            </p:contentPart>
          </mc:Choice>
          <mc:Fallback>
            <p:pic>
              <p:nvPicPr>
                <p:cNvPr id="255" name="Freihand 254">
                  <a:extLst>
                    <a:ext uri="{FF2B5EF4-FFF2-40B4-BE49-F238E27FC236}">
                      <a16:creationId xmlns:a16="http://schemas.microsoft.com/office/drawing/2014/main" id="{C3A8DDF1-98DA-4928-95F8-828E507A0D6F}"/>
                    </a:ext>
                  </a:extLst>
                </p:cNvPr>
                <p:cNvPicPr/>
                <p:nvPr/>
              </p:nvPicPr>
              <p:blipFill>
                <a:blip r:embed="rId437"/>
                <a:stretch>
                  <a:fillRect/>
                </a:stretch>
              </p:blipFill>
              <p:spPr>
                <a:xfrm>
                  <a:off x="9528680" y="1276267"/>
                  <a:ext cx="2757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56" name="Freihand 255">
                  <a:extLst>
                    <a:ext uri="{FF2B5EF4-FFF2-40B4-BE49-F238E27FC236}">
                      <a16:creationId xmlns:a16="http://schemas.microsoft.com/office/drawing/2014/main" id="{2203C8AD-AB80-4DD0-8B5A-73AF8E5A3ECE}"/>
                    </a:ext>
                  </a:extLst>
                </p14:cNvPr>
                <p14:cNvContentPartPr/>
                <p14:nvPr/>
              </p14:nvContentPartPr>
              <p14:xfrm>
                <a:off x="9641360" y="1377787"/>
                <a:ext cx="57960" cy="87120"/>
              </p14:xfrm>
            </p:contentPart>
          </mc:Choice>
          <mc:Fallback>
            <p:pic>
              <p:nvPicPr>
                <p:cNvPr id="256" name="Freihand 255">
                  <a:extLst>
                    <a:ext uri="{FF2B5EF4-FFF2-40B4-BE49-F238E27FC236}">
                      <a16:creationId xmlns:a16="http://schemas.microsoft.com/office/drawing/2014/main" id="{2203C8AD-AB80-4DD0-8B5A-73AF8E5A3ECE}"/>
                    </a:ext>
                  </a:extLst>
                </p:cNvPr>
                <p:cNvPicPr/>
                <p:nvPr/>
              </p:nvPicPr>
              <p:blipFill>
                <a:blip r:embed="rId439"/>
                <a:stretch>
                  <a:fillRect/>
                </a:stretch>
              </p:blipFill>
              <p:spPr>
                <a:xfrm>
                  <a:off x="9637040" y="1373467"/>
                  <a:ext cx="666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57" name="Freihand 256">
                  <a:extLst>
                    <a:ext uri="{FF2B5EF4-FFF2-40B4-BE49-F238E27FC236}">
                      <a16:creationId xmlns:a16="http://schemas.microsoft.com/office/drawing/2014/main" id="{92DDC029-B215-49C3-BE6A-EAD3015A5809}"/>
                    </a:ext>
                  </a:extLst>
                </p14:cNvPr>
                <p14:cNvContentPartPr/>
                <p14:nvPr/>
              </p14:nvContentPartPr>
              <p14:xfrm>
                <a:off x="9647840" y="1375267"/>
                <a:ext cx="114840" cy="68400"/>
              </p14:xfrm>
            </p:contentPart>
          </mc:Choice>
          <mc:Fallback>
            <p:pic>
              <p:nvPicPr>
                <p:cNvPr id="257" name="Freihand 256">
                  <a:extLst>
                    <a:ext uri="{FF2B5EF4-FFF2-40B4-BE49-F238E27FC236}">
                      <a16:creationId xmlns:a16="http://schemas.microsoft.com/office/drawing/2014/main" id="{92DDC029-B215-49C3-BE6A-EAD3015A5809}"/>
                    </a:ext>
                  </a:extLst>
                </p:cNvPr>
                <p:cNvPicPr/>
                <p:nvPr/>
              </p:nvPicPr>
              <p:blipFill>
                <a:blip r:embed="rId441"/>
                <a:stretch>
                  <a:fillRect/>
                </a:stretch>
              </p:blipFill>
              <p:spPr>
                <a:xfrm>
                  <a:off x="9643520" y="1370947"/>
                  <a:ext cx="1234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29" name="Freihand 228">
                  <a:extLst>
                    <a:ext uri="{FF2B5EF4-FFF2-40B4-BE49-F238E27FC236}">
                      <a16:creationId xmlns:a16="http://schemas.microsoft.com/office/drawing/2014/main" id="{1166AD00-86CE-4327-995A-F94A67EBEBE8}"/>
                    </a:ext>
                  </a:extLst>
                </p14:cNvPr>
                <p14:cNvContentPartPr/>
                <p14:nvPr/>
              </p14:nvContentPartPr>
              <p14:xfrm>
                <a:off x="10109360" y="1404427"/>
                <a:ext cx="129240" cy="200160"/>
              </p14:xfrm>
            </p:contentPart>
          </mc:Choice>
          <mc:Fallback>
            <p:pic>
              <p:nvPicPr>
                <p:cNvPr id="229" name="Freihand 228">
                  <a:extLst>
                    <a:ext uri="{FF2B5EF4-FFF2-40B4-BE49-F238E27FC236}">
                      <a16:creationId xmlns:a16="http://schemas.microsoft.com/office/drawing/2014/main" id="{1166AD00-86CE-4327-995A-F94A67EBEBE8}"/>
                    </a:ext>
                  </a:extLst>
                </p:cNvPr>
                <p:cNvPicPr/>
                <p:nvPr/>
              </p:nvPicPr>
              <p:blipFill>
                <a:blip r:embed="rId443"/>
                <a:stretch>
                  <a:fillRect/>
                </a:stretch>
              </p:blipFill>
              <p:spPr>
                <a:xfrm>
                  <a:off x="10105040" y="1400107"/>
                  <a:ext cx="1378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30" name="Freihand 229">
                  <a:extLst>
                    <a:ext uri="{FF2B5EF4-FFF2-40B4-BE49-F238E27FC236}">
                      <a16:creationId xmlns:a16="http://schemas.microsoft.com/office/drawing/2014/main" id="{2124EFDE-0C9A-48CD-A539-5C9B7031B73A}"/>
                    </a:ext>
                  </a:extLst>
                </p14:cNvPr>
                <p14:cNvContentPartPr/>
                <p14:nvPr/>
              </p14:nvContentPartPr>
              <p14:xfrm>
                <a:off x="10276400" y="1325587"/>
                <a:ext cx="16920" cy="112320"/>
              </p14:xfrm>
            </p:contentPart>
          </mc:Choice>
          <mc:Fallback>
            <p:pic>
              <p:nvPicPr>
                <p:cNvPr id="230" name="Freihand 229">
                  <a:extLst>
                    <a:ext uri="{FF2B5EF4-FFF2-40B4-BE49-F238E27FC236}">
                      <a16:creationId xmlns:a16="http://schemas.microsoft.com/office/drawing/2014/main" id="{2124EFDE-0C9A-48CD-A539-5C9B7031B73A}"/>
                    </a:ext>
                  </a:extLst>
                </p:cNvPr>
                <p:cNvPicPr/>
                <p:nvPr/>
              </p:nvPicPr>
              <p:blipFill>
                <a:blip r:embed="rId445"/>
                <a:stretch>
                  <a:fillRect/>
                </a:stretch>
              </p:blipFill>
              <p:spPr>
                <a:xfrm>
                  <a:off x="10272080" y="1321267"/>
                  <a:ext cx="255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31" name="Freihand 230">
                  <a:extLst>
                    <a:ext uri="{FF2B5EF4-FFF2-40B4-BE49-F238E27FC236}">
                      <a16:creationId xmlns:a16="http://schemas.microsoft.com/office/drawing/2014/main" id="{B5B4E0DE-C23B-4016-8507-DC5B1F0DB2BD}"/>
                    </a:ext>
                  </a:extLst>
                </p14:cNvPr>
                <p14:cNvContentPartPr/>
                <p14:nvPr/>
              </p14:nvContentPartPr>
              <p14:xfrm>
                <a:off x="10344440" y="1377787"/>
                <a:ext cx="166680" cy="182160"/>
              </p14:xfrm>
            </p:contentPart>
          </mc:Choice>
          <mc:Fallback>
            <p:pic>
              <p:nvPicPr>
                <p:cNvPr id="231" name="Freihand 230">
                  <a:extLst>
                    <a:ext uri="{FF2B5EF4-FFF2-40B4-BE49-F238E27FC236}">
                      <a16:creationId xmlns:a16="http://schemas.microsoft.com/office/drawing/2014/main" id="{B5B4E0DE-C23B-4016-8507-DC5B1F0DB2BD}"/>
                    </a:ext>
                  </a:extLst>
                </p:cNvPr>
                <p:cNvPicPr/>
                <p:nvPr/>
              </p:nvPicPr>
              <p:blipFill>
                <a:blip r:embed="rId447"/>
                <a:stretch>
                  <a:fillRect/>
                </a:stretch>
              </p:blipFill>
              <p:spPr>
                <a:xfrm>
                  <a:off x="10340120" y="1373467"/>
                  <a:ext cx="1753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32" name="Freihand 231">
                  <a:extLst>
                    <a:ext uri="{FF2B5EF4-FFF2-40B4-BE49-F238E27FC236}">
                      <a16:creationId xmlns:a16="http://schemas.microsoft.com/office/drawing/2014/main" id="{7D260F5B-DEAC-457C-950C-43E9D1E79AA1}"/>
                    </a:ext>
                  </a:extLst>
                </p14:cNvPr>
                <p14:cNvContentPartPr/>
                <p14:nvPr/>
              </p14:nvContentPartPr>
              <p14:xfrm>
                <a:off x="10401680" y="1388947"/>
                <a:ext cx="191520" cy="172080"/>
              </p14:xfrm>
            </p:contentPart>
          </mc:Choice>
          <mc:Fallback>
            <p:pic>
              <p:nvPicPr>
                <p:cNvPr id="232" name="Freihand 231">
                  <a:extLst>
                    <a:ext uri="{FF2B5EF4-FFF2-40B4-BE49-F238E27FC236}">
                      <a16:creationId xmlns:a16="http://schemas.microsoft.com/office/drawing/2014/main" id="{7D260F5B-DEAC-457C-950C-43E9D1E79AA1}"/>
                    </a:ext>
                  </a:extLst>
                </p:cNvPr>
                <p:cNvPicPr/>
                <p:nvPr/>
              </p:nvPicPr>
              <p:blipFill>
                <a:blip r:embed="rId449"/>
                <a:stretch>
                  <a:fillRect/>
                </a:stretch>
              </p:blipFill>
              <p:spPr>
                <a:xfrm>
                  <a:off x="10397360" y="1384627"/>
                  <a:ext cx="2001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35" name="Freihand 234">
                  <a:extLst>
                    <a:ext uri="{FF2B5EF4-FFF2-40B4-BE49-F238E27FC236}">
                      <a16:creationId xmlns:a16="http://schemas.microsoft.com/office/drawing/2014/main" id="{BDF04988-8BD9-4ED7-B4E3-5CA11C9F4AB9}"/>
                    </a:ext>
                  </a:extLst>
                </p14:cNvPr>
                <p14:cNvContentPartPr/>
                <p14:nvPr/>
              </p14:nvContentPartPr>
              <p14:xfrm>
                <a:off x="10737560" y="1445467"/>
                <a:ext cx="190800" cy="8280"/>
              </p14:xfrm>
            </p:contentPart>
          </mc:Choice>
          <mc:Fallback>
            <p:pic>
              <p:nvPicPr>
                <p:cNvPr id="235" name="Freihand 234">
                  <a:extLst>
                    <a:ext uri="{FF2B5EF4-FFF2-40B4-BE49-F238E27FC236}">
                      <a16:creationId xmlns:a16="http://schemas.microsoft.com/office/drawing/2014/main" id="{BDF04988-8BD9-4ED7-B4E3-5CA11C9F4AB9}"/>
                    </a:ext>
                  </a:extLst>
                </p:cNvPr>
                <p:cNvPicPr/>
                <p:nvPr/>
              </p:nvPicPr>
              <p:blipFill>
                <a:blip r:embed="rId451"/>
                <a:stretch>
                  <a:fillRect/>
                </a:stretch>
              </p:blipFill>
              <p:spPr>
                <a:xfrm>
                  <a:off x="10733240" y="1441147"/>
                  <a:ext cx="1994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36" name="Freihand 235">
                  <a:extLst>
                    <a:ext uri="{FF2B5EF4-FFF2-40B4-BE49-F238E27FC236}">
                      <a16:creationId xmlns:a16="http://schemas.microsoft.com/office/drawing/2014/main" id="{E9019067-B999-4898-8B6E-B544B4AE038D}"/>
                    </a:ext>
                  </a:extLst>
                </p14:cNvPr>
                <p14:cNvContentPartPr/>
                <p14:nvPr/>
              </p14:nvContentPartPr>
              <p14:xfrm>
                <a:off x="10778960" y="1481467"/>
                <a:ext cx="197280" cy="20880"/>
              </p14:xfrm>
            </p:contentPart>
          </mc:Choice>
          <mc:Fallback>
            <p:pic>
              <p:nvPicPr>
                <p:cNvPr id="236" name="Freihand 235">
                  <a:extLst>
                    <a:ext uri="{FF2B5EF4-FFF2-40B4-BE49-F238E27FC236}">
                      <a16:creationId xmlns:a16="http://schemas.microsoft.com/office/drawing/2014/main" id="{E9019067-B999-4898-8B6E-B544B4AE038D}"/>
                    </a:ext>
                  </a:extLst>
                </p:cNvPr>
                <p:cNvPicPr/>
                <p:nvPr/>
              </p:nvPicPr>
              <p:blipFill>
                <a:blip r:embed="rId453"/>
                <a:stretch>
                  <a:fillRect/>
                </a:stretch>
              </p:blipFill>
              <p:spPr>
                <a:xfrm>
                  <a:off x="10774640" y="1477147"/>
                  <a:ext cx="2059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59" name="Freihand 258">
                  <a:extLst>
                    <a:ext uri="{FF2B5EF4-FFF2-40B4-BE49-F238E27FC236}">
                      <a16:creationId xmlns:a16="http://schemas.microsoft.com/office/drawing/2014/main" id="{756075C8-651F-4559-9FD1-52375E83B318}"/>
                    </a:ext>
                  </a:extLst>
                </p14:cNvPr>
                <p14:cNvContentPartPr/>
                <p14:nvPr/>
              </p14:nvContentPartPr>
              <p14:xfrm>
                <a:off x="11049680" y="1356547"/>
                <a:ext cx="135000" cy="173880"/>
              </p14:xfrm>
            </p:contentPart>
          </mc:Choice>
          <mc:Fallback>
            <p:pic>
              <p:nvPicPr>
                <p:cNvPr id="259" name="Freihand 258">
                  <a:extLst>
                    <a:ext uri="{FF2B5EF4-FFF2-40B4-BE49-F238E27FC236}">
                      <a16:creationId xmlns:a16="http://schemas.microsoft.com/office/drawing/2014/main" id="{756075C8-651F-4559-9FD1-52375E83B318}"/>
                    </a:ext>
                  </a:extLst>
                </p:cNvPr>
                <p:cNvPicPr/>
                <p:nvPr/>
              </p:nvPicPr>
              <p:blipFill>
                <a:blip r:embed="rId455"/>
                <a:stretch>
                  <a:fillRect/>
                </a:stretch>
              </p:blipFill>
              <p:spPr>
                <a:xfrm>
                  <a:off x="11045360" y="1352227"/>
                  <a:ext cx="1436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61" name="Freihand 260">
                  <a:extLst>
                    <a:ext uri="{FF2B5EF4-FFF2-40B4-BE49-F238E27FC236}">
                      <a16:creationId xmlns:a16="http://schemas.microsoft.com/office/drawing/2014/main" id="{C181D5E5-9BA8-4F27-9AF9-9640C451635C}"/>
                    </a:ext>
                  </a:extLst>
                </p14:cNvPr>
                <p14:cNvContentPartPr/>
                <p14:nvPr/>
              </p14:nvContentPartPr>
              <p14:xfrm>
                <a:off x="7863680" y="2574787"/>
                <a:ext cx="179640" cy="127800"/>
              </p14:xfrm>
            </p:contentPart>
          </mc:Choice>
          <mc:Fallback>
            <p:pic>
              <p:nvPicPr>
                <p:cNvPr id="261" name="Freihand 260">
                  <a:extLst>
                    <a:ext uri="{FF2B5EF4-FFF2-40B4-BE49-F238E27FC236}">
                      <a16:creationId xmlns:a16="http://schemas.microsoft.com/office/drawing/2014/main" id="{C181D5E5-9BA8-4F27-9AF9-9640C451635C}"/>
                    </a:ext>
                  </a:extLst>
                </p:cNvPr>
                <p:cNvPicPr/>
                <p:nvPr/>
              </p:nvPicPr>
              <p:blipFill>
                <a:blip r:embed="rId457"/>
                <a:stretch>
                  <a:fillRect/>
                </a:stretch>
              </p:blipFill>
              <p:spPr>
                <a:xfrm>
                  <a:off x="7859360" y="2570467"/>
                  <a:ext cx="1882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62" name="Freihand 261">
                  <a:extLst>
                    <a:ext uri="{FF2B5EF4-FFF2-40B4-BE49-F238E27FC236}">
                      <a16:creationId xmlns:a16="http://schemas.microsoft.com/office/drawing/2014/main" id="{3E4D221C-13C5-4747-870A-1BA9BFB0C647}"/>
                    </a:ext>
                  </a:extLst>
                </p14:cNvPr>
                <p14:cNvContentPartPr/>
                <p14:nvPr/>
              </p14:nvContentPartPr>
              <p14:xfrm>
                <a:off x="8222240" y="2606827"/>
                <a:ext cx="148680" cy="13320"/>
              </p14:xfrm>
            </p:contentPart>
          </mc:Choice>
          <mc:Fallback>
            <p:pic>
              <p:nvPicPr>
                <p:cNvPr id="262" name="Freihand 261">
                  <a:extLst>
                    <a:ext uri="{FF2B5EF4-FFF2-40B4-BE49-F238E27FC236}">
                      <a16:creationId xmlns:a16="http://schemas.microsoft.com/office/drawing/2014/main" id="{3E4D221C-13C5-4747-870A-1BA9BFB0C647}"/>
                    </a:ext>
                  </a:extLst>
                </p:cNvPr>
                <p:cNvPicPr/>
                <p:nvPr/>
              </p:nvPicPr>
              <p:blipFill>
                <a:blip r:embed="rId459"/>
                <a:stretch>
                  <a:fillRect/>
                </a:stretch>
              </p:blipFill>
              <p:spPr>
                <a:xfrm>
                  <a:off x="8217920" y="2602507"/>
                  <a:ext cx="1573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63" name="Freihand 262">
                  <a:extLst>
                    <a:ext uri="{FF2B5EF4-FFF2-40B4-BE49-F238E27FC236}">
                      <a16:creationId xmlns:a16="http://schemas.microsoft.com/office/drawing/2014/main" id="{F9C9DD7D-CB36-4261-9CF8-69DA2D8A0D6C}"/>
                    </a:ext>
                  </a:extLst>
                </p14:cNvPr>
                <p14:cNvContentPartPr/>
                <p14:nvPr/>
              </p14:nvContentPartPr>
              <p14:xfrm>
                <a:off x="8235200" y="2656147"/>
                <a:ext cx="169920" cy="18000"/>
              </p14:xfrm>
            </p:contentPart>
          </mc:Choice>
          <mc:Fallback>
            <p:pic>
              <p:nvPicPr>
                <p:cNvPr id="263" name="Freihand 262">
                  <a:extLst>
                    <a:ext uri="{FF2B5EF4-FFF2-40B4-BE49-F238E27FC236}">
                      <a16:creationId xmlns:a16="http://schemas.microsoft.com/office/drawing/2014/main" id="{F9C9DD7D-CB36-4261-9CF8-69DA2D8A0D6C}"/>
                    </a:ext>
                  </a:extLst>
                </p:cNvPr>
                <p:cNvPicPr/>
                <p:nvPr/>
              </p:nvPicPr>
              <p:blipFill>
                <a:blip r:embed="rId461"/>
                <a:stretch>
                  <a:fillRect/>
                </a:stretch>
              </p:blipFill>
              <p:spPr>
                <a:xfrm>
                  <a:off x="8230880" y="2651827"/>
                  <a:ext cx="1785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64" name="Freihand 263">
                  <a:extLst>
                    <a:ext uri="{FF2B5EF4-FFF2-40B4-BE49-F238E27FC236}">
                      <a16:creationId xmlns:a16="http://schemas.microsoft.com/office/drawing/2014/main" id="{C2768058-315C-41B9-A904-C8EDA7DCA074}"/>
                    </a:ext>
                  </a:extLst>
                </p14:cNvPr>
                <p14:cNvContentPartPr/>
                <p14:nvPr/>
              </p14:nvContentPartPr>
              <p14:xfrm>
                <a:off x="8581880" y="2548867"/>
                <a:ext cx="138600" cy="118080"/>
              </p14:xfrm>
            </p:contentPart>
          </mc:Choice>
          <mc:Fallback>
            <p:pic>
              <p:nvPicPr>
                <p:cNvPr id="264" name="Freihand 263">
                  <a:extLst>
                    <a:ext uri="{FF2B5EF4-FFF2-40B4-BE49-F238E27FC236}">
                      <a16:creationId xmlns:a16="http://schemas.microsoft.com/office/drawing/2014/main" id="{C2768058-315C-41B9-A904-C8EDA7DCA074}"/>
                    </a:ext>
                  </a:extLst>
                </p:cNvPr>
                <p:cNvPicPr/>
                <p:nvPr/>
              </p:nvPicPr>
              <p:blipFill>
                <a:blip r:embed="rId463"/>
                <a:stretch>
                  <a:fillRect/>
                </a:stretch>
              </p:blipFill>
              <p:spPr>
                <a:xfrm>
                  <a:off x="8577560" y="2544547"/>
                  <a:ext cx="1472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66" name="Freihand 265">
                  <a:extLst>
                    <a:ext uri="{FF2B5EF4-FFF2-40B4-BE49-F238E27FC236}">
                      <a16:creationId xmlns:a16="http://schemas.microsoft.com/office/drawing/2014/main" id="{A75C6B87-1B21-4E7B-B705-BDE78ADCB70F}"/>
                    </a:ext>
                  </a:extLst>
                </p14:cNvPr>
                <p14:cNvContentPartPr/>
                <p14:nvPr/>
              </p14:nvContentPartPr>
              <p14:xfrm>
                <a:off x="8931440" y="2591347"/>
                <a:ext cx="127080" cy="11160"/>
              </p14:xfrm>
            </p:contentPart>
          </mc:Choice>
          <mc:Fallback>
            <p:pic>
              <p:nvPicPr>
                <p:cNvPr id="266" name="Freihand 265">
                  <a:extLst>
                    <a:ext uri="{FF2B5EF4-FFF2-40B4-BE49-F238E27FC236}">
                      <a16:creationId xmlns:a16="http://schemas.microsoft.com/office/drawing/2014/main" id="{A75C6B87-1B21-4E7B-B705-BDE78ADCB70F}"/>
                    </a:ext>
                  </a:extLst>
                </p:cNvPr>
                <p:cNvPicPr/>
                <p:nvPr/>
              </p:nvPicPr>
              <p:blipFill>
                <a:blip r:embed="rId465"/>
                <a:stretch>
                  <a:fillRect/>
                </a:stretch>
              </p:blipFill>
              <p:spPr>
                <a:xfrm>
                  <a:off x="8927120" y="2587027"/>
                  <a:ext cx="1357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67" name="Freihand 266">
                  <a:extLst>
                    <a:ext uri="{FF2B5EF4-FFF2-40B4-BE49-F238E27FC236}">
                      <a16:creationId xmlns:a16="http://schemas.microsoft.com/office/drawing/2014/main" id="{2875B2FF-27AA-453B-B6BD-948681A43F27}"/>
                    </a:ext>
                  </a:extLst>
                </p14:cNvPr>
                <p14:cNvContentPartPr/>
                <p14:nvPr/>
              </p14:nvContentPartPr>
              <p14:xfrm>
                <a:off x="8943320" y="2636707"/>
                <a:ext cx="139680" cy="11160"/>
              </p14:xfrm>
            </p:contentPart>
          </mc:Choice>
          <mc:Fallback>
            <p:pic>
              <p:nvPicPr>
                <p:cNvPr id="267" name="Freihand 266">
                  <a:extLst>
                    <a:ext uri="{FF2B5EF4-FFF2-40B4-BE49-F238E27FC236}">
                      <a16:creationId xmlns:a16="http://schemas.microsoft.com/office/drawing/2014/main" id="{2875B2FF-27AA-453B-B6BD-948681A43F27}"/>
                    </a:ext>
                  </a:extLst>
                </p:cNvPr>
                <p:cNvPicPr/>
                <p:nvPr/>
              </p:nvPicPr>
              <p:blipFill>
                <a:blip r:embed="rId467"/>
                <a:stretch>
                  <a:fillRect/>
                </a:stretch>
              </p:blipFill>
              <p:spPr>
                <a:xfrm>
                  <a:off x="8939000" y="2632387"/>
                  <a:ext cx="1483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68" name="Freihand 267">
                  <a:extLst>
                    <a:ext uri="{FF2B5EF4-FFF2-40B4-BE49-F238E27FC236}">
                      <a16:creationId xmlns:a16="http://schemas.microsoft.com/office/drawing/2014/main" id="{240782FE-4C05-4A2C-8375-D983921B6C53}"/>
                    </a:ext>
                  </a:extLst>
                </p14:cNvPr>
                <p14:cNvContentPartPr/>
                <p14:nvPr/>
              </p14:nvContentPartPr>
              <p14:xfrm>
                <a:off x="9148520" y="2553547"/>
                <a:ext cx="58680" cy="99000"/>
              </p14:xfrm>
            </p:contentPart>
          </mc:Choice>
          <mc:Fallback>
            <p:pic>
              <p:nvPicPr>
                <p:cNvPr id="268" name="Freihand 267">
                  <a:extLst>
                    <a:ext uri="{FF2B5EF4-FFF2-40B4-BE49-F238E27FC236}">
                      <a16:creationId xmlns:a16="http://schemas.microsoft.com/office/drawing/2014/main" id="{240782FE-4C05-4A2C-8375-D983921B6C53}"/>
                    </a:ext>
                  </a:extLst>
                </p:cNvPr>
                <p:cNvPicPr/>
                <p:nvPr/>
              </p:nvPicPr>
              <p:blipFill>
                <a:blip r:embed="rId469"/>
                <a:stretch>
                  <a:fillRect/>
                </a:stretch>
              </p:blipFill>
              <p:spPr>
                <a:xfrm>
                  <a:off x="9144200" y="2549227"/>
                  <a:ext cx="673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69" name="Freihand 268">
                  <a:extLst>
                    <a:ext uri="{FF2B5EF4-FFF2-40B4-BE49-F238E27FC236}">
                      <a16:creationId xmlns:a16="http://schemas.microsoft.com/office/drawing/2014/main" id="{04710751-9245-4813-A711-91D0AD64A132}"/>
                    </a:ext>
                  </a:extLst>
                </p14:cNvPr>
                <p14:cNvContentPartPr/>
                <p14:nvPr/>
              </p14:nvContentPartPr>
              <p14:xfrm>
                <a:off x="9460640" y="2530507"/>
                <a:ext cx="135360" cy="207360"/>
              </p14:xfrm>
            </p:contentPart>
          </mc:Choice>
          <mc:Fallback>
            <p:pic>
              <p:nvPicPr>
                <p:cNvPr id="269" name="Freihand 268">
                  <a:extLst>
                    <a:ext uri="{FF2B5EF4-FFF2-40B4-BE49-F238E27FC236}">
                      <a16:creationId xmlns:a16="http://schemas.microsoft.com/office/drawing/2014/main" id="{04710751-9245-4813-A711-91D0AD64A132}"/>
                    </a:ext>
                  </a:extLst>
                </p:cNvPr>
                <p:cNvPicPr/>
                <p:nvPr/>
              </p:nvPicPr>
              <p:blipFill>
                <a:blip r:embed="rId471"/>
                <a:stretch>
                  <a:fillRect/>
                </a:stretch>
              </p:blipFill>
              <p:spPr>
                <a:xfrm>
                  <a:off x="9456320" y="2526187"/>
                  <a:ext cx="144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71" name="Freihand 270">
                  <a:extLst>
                    <a:ext uri="{FF2B5EF4-FFF2-40B4-BE49-F238E27FC236}">
                      <a16:creationId xmlns:a16="http://schemas.microsoft.com/office/drawing/2014/main" id="{6E673324-8988-43B3-B79E-3DDEC681D850}"/>
                    </a:ext>
                  </a:extLst>
                </p14:cNvPr>
                <p14:cNvContentPartPr/>
                <p14:nvPr/>
              </p14:nvContentPartPr>
              <p14:xfrm>
                <a:off x="9700040" y="2279227"/>
                <a:ext cx="435600" cy="369000"/>
              </p14:xfrm>
            </p:contentPart>
          </mc:Choice>
          <mc:Fallback>
            <p:pic>
              <p:nvPicPr>
                <p:cNvPr id="271" name="Freihand 270">
                  <a:extLst>
                    <a:ext uri="{FF2B5EF4-FFF2-40B4-BE49-F238E27FC236}">
                      <a16:creationId xmlns:a16="http://schemas.microsoft.com/office/drawing/2014/main" id="{6E673324-8988-43B3-B79E-3DDEC681D850}"/>
                    </a:ext>
                  </a:extLst>
                </p:cNvPr>
                <p:cNvPicPr/>
                <p:nvPr/>
              </p:nvPicPr>
              <p:blipFill>
                <a:blip r:embed="rId473"/>
                <a:stretch>
                  <a:fillRect/>
                </a:stretch>
              </p:blipFill>
              <p:spPr>
                <a:xfrm>
                  <a:off x="9695720" y="2274907"/>
                  <a:ext cx="444240" cy="3776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72" name="Freihand 271">
                  <a:extLst>
                    <a:ext uri="{FF2B5EF4-FFF2-40B4-BE49-F238E27FC236}">
                      <a16:creationId xmlns:a16="http://schemas.microsoft.com/office/drawing/2014/main" id="{80F44CE1-ABEF-429D-B09E-7C349DBFF9D4}"/>
                    </a:ext>
                  </a:extLst>
                </p14:cNvPr>
                <p14:cNvContentPartPr/>
                <p14:nvPr/>
              </p14:nvContentPartPr>
              <p14:xfrm>
                <a:off x="9905240" y="2381827"/>
                <a:ext cx="118080" cy="105120"/>
              </p14:xfrm>
            </p:contentPart>
          </mc:Choice>
          <mc:Fallback>
            <p:pic>
              <p:nvPicPr>
                <p:cNvPr id="272" name="Freihand 271">
                  <a:extLst>
                    <a:ext uri="{FF2B5EF4-FFF2-40B4-BE49-F238E27FC236}">
                      <a16:creationId xmlns:a16="http://schemas.microsoft.com/office/drawing/2014/main" id="{80F44CE1-ABEF-429D-B09E-7C349DBFF9D4}"/>
                    </a:ext>
                  </a:extLst>
                </p:cNvPr>
                <p:cNvPicPr/>
                <p:nvPr/>
              </p:nvPicPr>
              <p:blipFill>
                <a:blip r:embed="rId475"/>
                <a:stretch>
                  <a:fillRect/>
                </a:stretch>
              </p:blipFill>
              <p:spPr>
                <a:xfrm>
                  <a:off x="9900920" y="2377507"/>
                  <a:ext cx="1267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73" name="Freihand 272">
                  <a:extLst>
                    <a:ext uri="{FF2B5EF4-FFF2-40B4-BE49-F238E27FC236}">
                      <a16:creationId xmlns:a16="http://schemas.microsoft.com/office/drawing/2014/main" id="{3A099098-9CF9-47F0-8C4D-13BEC5D56FD1}"/>
                    </a:ext>
                  </a:extLst>
                </p14:cNvPr>
                <p14:cNvContentPartPr/>
                <p14:nvPr/>
              </p14:nvContentPartPr>
              <p14:xfrm>
                <a:off x="9984800" y="2433667"/>
                <a:ext cx="45360" cy="57240"/>
              </p14:xfrm>
            </p:contentPart>
          </mc:Choice>
          <mc:Fallback>
            <p:pic>
              <p:nvPicPr>
                <p:cNvPr id="273" name="Freihand 272">
                  <a:extLst>
                    <a:ext uri="{FF2B5EF4-FFF2-40B4-BE49-F238E27FC236}">
                      <a16:creationId xmlns:a16="http://schemas.microsoft.com/office/drawing/2014/main" id="{3A099098-9CF9-47F0-8C4D-13BEC5D56FD1}"/>
                    </a:ext>
                  </a:extLst>
                </p:cNvPr>
                <p:cNvPicPr/>
                <p:nvPr/>
              </p:nvPicPr>
              <p:blipFill>
                <a:blip r:embed="rId477"/>
                <a:stretch>
                  <a:fillRect/>
                </a:stretch>
              </p:blipFill>
              <p:spPr>
                <a:xfrm>
                  <a:off x="9980480" y="2429347"/>
                  <a:ext cx="540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74" name="Freihand 273">
                  <a:extLst>
                    <a:ext uri="{FF2B5EF4-FFF2-40B4-BE49-F238E27FC236}">
                      <a16:creationId xmlns:a16="http://schemas.microsoft.com/office/drawing/2014/main" id="{6FE1E7C6-CCB5-42A7-8A15-3FC52298F6B5}"/>
                    </a:ext>
                  </a:extLst>
                </p14:cNvPr>
                <p14:cNvContentPartPr/>
                <p14:nvPr/>
              </p14:nvContentPartPr>
              <p14:xfrm>
                <a:off x="9869240" y="2508187"/>
                <a:ext cx="201600" cy="16920"/>
              </p14:xfrm>
            </p:contentPart>
          </mc:Choice>
          <mc:Fallback>
            <p:pic>
              <p:nvPicPr>
                <p:cNvPr id="274" name="Freihand 273">
                  <a:extLst>
                    <a:ext uri="{FF2B5EF4-FFF2-40B4-BE49-F238E27FC236}">
                      <a16:creationId xmlns:a16="http://schemas.microsoft.com/office/drawing/2014/main" id="{6FE1E7C6-CCB5-42A7-8A15-3FC52298F6B5}"/>
                    </a:ext>
                  </a:extLst>
                </p:cNvPr>
                <p:cNvPicPr/>
                <p:nvPr/>
              </p:nvPicPr>
              <p:blipFill>
                <a:blip r:embed="rId479"/>
                <a:stretch>
                  <a:fillRect/>
                </a:stretch>
              </p:blipFill>
              <p:spPr>
                <a:xfrm>
                  <a:off x="9864920" y="2503867"/>
                  <a:ext cx="2102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75" name="Freihand 274">
                  <a:extLst>
                    <a:ext uri="{FF2B5EF4-FFF2-40B4-BE49-F238E27FC236}">
                      <a16:creationId xmlns:a16="http://schemas.microsoft.com/office/drawing/2014/main" id="{613B0CAC-0A6C-4FCA-BAB7-F6635D04E314}"/>
                    </a:ext>
                  </a:extLst>
                </p14:cNvPr>
                <p14:cNvContentPartPr/>
                <p14:nvPr/>
              </p14:nvContentPartPr>
              <p14:xfrm>
                <a:off x="9926120" y="2561467"/>
                <a:ext cx="138600" cy="111240"/>
              </p14:xfrm>
            </p:contentPart>
          </mc:Choice>
          <mc:Fallback>
            <p:pic>
              <p:nvPicPr>
                <p:cNvPr id="275" name="Freihand 274">
                  <a:extLst>
                    <a:ext uri="{FF2B5EF4-FFF2-40B4-BE49-F238E27FC236}">
                      <a16:creationId xmlns:a16="http://schemas.microsoft.com/office/drawing/2014/main" id="{613B0CAC-0A6C-4FCA-BAB7-F6635D04E314}"/>
                    </a:ext>
                  </a:extLst>
                </p:cNvPr>
                <p:cNvPicPr/>
                <p:nvPr/>
              </p:nvPicPr>
              <p:blipFill>
                <a:blip r:embed="rId481"/>
                <a:stretch>
                  <a:fillRect/>
                </a:stretch>
              </p:blipFill>
              <p:spPr>
                <a:xfrm>
                  <a:off x="9921800" y="2557147"/>
                  <a:ext cx="1472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76" name="Freihand 275">
                  <a:extLst>
                    <a:ext uri="{FF2B5EF4-FFF2-40B4-BE49-F238E27FC236}">
                      <a16:creationId xmlns:a16="http://schemas.microsoft.com/office/drawing/2014/main" id="{74AC44C6-A6F9-4603-841B-0D416D3CFE97}"/>
                    </a:ext>
                  </a:extLst>
                </p14:cNvPr>
                <p14:cNvContentPartPr/>
                <p14:nvPr/>
              </p14:nvContentPartPr>
              <p14:xfrm>
                <a:off x="10342280" y="2472907"/>
                <a:ext cx="177840" cy="12600"/>
              </p14:xfrm>
            </p:contentPart>
          </mc:Choice>
          <mc:Fallback>
            <p:pic>
              <p:nvPicPr>
                <p:cNvPr id="276" name="Freihand 275">
                  <a:extLst>
                    <a:ext uri="{FF2B5EF4-FFF2-40B4-BE49-F238E27FC236}">
                      <a16:creationId xmlns:a16="http://schemas.microsoft.com/office/drawing/2014/main" id="{74AC44C6-A6F9-4603-841B-0D416D3CFE97}"/>
                    </a:ext>
                  </a:extLst>
                </p:cNvPr>
                <p:cNvPicPr/>
                <p:nvPr/>
              </p:nvPicPr>
              <p:blipFill>
                <a:blip r:embed="rId483"/>
                <a:stretch>
                  <a:fillRect/>
                </a:stretch>
              </p:blipFill>
              <p:spPr>
                <a:xfrm>
                  <a:off x="10337960" y="2468587"/>
                  <a:ext cx="1864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77" name="Freihand 276">
                  <a:extLst>
                    <a:ext uri="{FF2B5EF4-FFF2-40B4-BE49-F238E27FC236}">
                      <a16:creationId xmlns:a16="http://schemas.microsoft.com/office/drawing/2014/main" id="{3949935D-9695-4D04-97F5-038F1E11CE96}"/>
                    </a:ext>
                  </a:extLst>
                </p14:cNvPr>
                <p14:cNvContentPartPr/>
                <p14:nvPr/>
              </p14:nvContentPartPr>
              <p14:xfrm>
                <a:off x="10382240" y="2516107"/>
                <a:ext cx="166320" cy="23040"/>
              </p14:xfrm>
            </p:contentPart>
          </mc:Choice>
          <mc:Fallback>
            <p:pic>
              <p:nvPicPr>
                <p:cNvPr id="277" name="Freihand 276">
                  <a:extLst>
                    <a:ext uri="{FF2B5EF4-FFF2-40B4-BE49-F238E27FC236}">
                      <a16:creationId xmlns:a16="http://schemas.microsoft.com/office/drawing/2014/main" id="{3949935D-9695-4D04-97F5-038F1E11CE96}"/>
                    </a:ext>
                  </a:extLst>
                </p:cNvPr>
                <p:cNvPicPr/>
                <p:nvPr/>
              </p:nvPicPr>
              <p:blipFill>
                <a:blip r:embed="rId485"/>
                <a:stretch>
                  <a:fillRect/>
                </a:stretch>
              </p:blipFill>
              <p:spPr>
                <a:xfrm>
                  <a:off x="10377920" y="2511787"/>
                  <a:ext cx="1749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78" name="Freihand 277">
                  <a:extLst>
                    <a:ext uri="{FF2B5EF4-FFF2-40B4-BE49-F238E27FC236}">
                      <a16:creationId xmlns:a16="http://schemas.microsoft.com/office/drawing/2014/main" id="{9582D128-1736-4359-A565-D1E2CD59BE45}"/>
                    </a:ext>
                  </a:extLst>
                </p14:cNvPr>
                <p14:cNvContentPartPr/>
                <p14:nvPr/>
              </p14:nvContentPartPr>
              <p14:xfrm>
                <a:off x="10736120" y="2419987"/>
                <a:ext cx="252000" cy="102240"/>
              </p14:xfrm>
            </p:contentPart>
          </mc:Choice>
          <mc:Fallback>
            <p:pic>
              <p:nvPicPr>
                <p:cNvPr id="278" name="Freihand 277">
                  <a:extLst>
                    <a:ext uri="{FF2B5EF4-FFF2-40B4-BE49-F238E27FC236}">
                      <a16:creationId xmlns:a16="http://schemas.microsoft.com/office/drawing/2014/main" id="{9582D128-1736-4359-A565-D1E2CD59BE45}"/>
                    </a:ext>
                  </a:extLst>
                </p:cNvPr>
                <p:cNvPicPr/>
                <p:nvPr/>
              </p:nvPicPr>
              <p:blipFill>
                <a:blip r:embed="rId487"/>
                <a:stretch>
                  <a:fillRect/>
                </a:stretch>
              </p:blipFill>
              <p:spPr>
                <a:xfrm>
                  <a:off x="10731800" y="2415667"/>
                  <a:ext cx="2606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81" name="Freihand 280">
                  <a:extLst>
                    <a:ext uri="{FF2B5EF4-FFF2-40B4-BE49-F238E27FC236}">
                      <a16:creationId xmlns:a16="http://schemas.microsoft.com/office/drawing/2014/main" id="{ED3CCD89-F4AB-4DFF-BE9D-CBB05AB7C9C3}"/>
                    </a:ext>
                  </a:extLst>
                </p14:cNvPr>
                <p14:cNvContentPartPr/>
                <p14:nvPr/>
              </p14:nvContentPartPr>
              <p14:xfrm>
                <a:off x="9358040" y="2834347"/>
                <a:ext cx="417960" cy="101160"/>
              </p14:xfrm>
            </p:contentPart>
          </mc:Choice>
          <mc:Fallback>
            <p:pic>
              <p:nvPicPr>
                <p:cNvPr id="281" name="Freihand 280">
                  <a:extLst>
                    <a:ext uri="{FF2B5EF4-FFF2-40B4-BE49-F238E27FC236}">
                      <a16:creationId xmlns:a16="http://schemas.microsoft.com/office/drawing/2014/main" id="{ED3CCD89-F4AB-4DFF-BE9D-CBB05AB7C9C3}"/>
                    </a:ext>
                  </a:extLst>
                </p:cNvPr>
                <p:cNvPicPr/>
                <p:nvPr/>
              </p:nvPicPr>
              <p:blipFill>
                <a:blip r:embed="rId489"/>
                <a:stretch>
                  <a:fillRect/>
                </a:stretch>
              </p:blipFill>
              <p:spPr>
                <a:xfrm>
                  <a:off x="9353720" y="2830027"/>
                  <a:ext cx="4266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82" name="Freihand 281">
                  <a:extLst>
                    <a:ext uri="{FF2B5EF4-FFF2-40B4-BE49-F238E27FC236}">
                      <a16:creationId xmlns:a16="http://schemas.microsoft.com/office/drawing/2014/main" id="{9626AA16-9E38-47D9-9B63-53F36D23CD06}"/>
                    </a:ext>
                  </a:extLst>
                </p14:cNvPr>
                <p14:cNvContentPartPr/>
                <p14:nvPr/>
              </p14:nvContentPartPr>
              <p14:xfrm>
                <a:off x="9835760" y="2871787"/>
                <a:ext cx="223920" cy="36000"/>
              </p14:xfrm>
            </p:contentPart>
          </mc:Choice>
          <mc:Fallback>
            <p:pic>
              <p:nvPicPr>
                <p:cNvPr id="282" name="Freihand 281">
                  <a:extLst>
                    <a:ext uri="{FF2B5EF4-FFF2-40B4-BE49-F238E27FC236}">
                      <a16:creationId xmlns:a16="http://schemas.microsoft.com/office/drawing/2014/main" id="{9626AA16-9E38-47D9-9B63-53F36D23CD06}"/>
                    </a:ext>
                  </a:extLst>
                </p:cNvPr>
                <p:cNvPicPr/>
                <p:nvPr/>
              </p:nvPicPr>
              <p:blipFill>
                <a:blip r:embed="rId491"/>
                <a:stretch>
                  <a:fillRect/>
                </a:stretch>
              </p:blipFill>
              <p:spPr>
                <a:xfrm>
                  <a:off x="9831440" y="2867467"/>
                  <a:ext cx="2325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83" name="Freihand 282">
                  <a:extLst>
                    <a:ext uri="{FF2B5EF4-FFF2-40B4-BE49-F238E27FC236}">
                      <a16:creationId xmlns:a16="http://schemas.microsoft.com/office/drawing/2014/main" id="{CCE0C6F1-148B-4815-A364-4211A3CDC9B2}"/>
                    </a:ext>
                  </a:extLst>
                </p14:cNvPr>
                <p14:cNvContentPartPr/>
                <p14:nvPr/>
              </p14:nvContentPartPr>
              <p14:xfrm>
                <a:off x="9368120" y="3052507"/>
                <a:ext cx="209520" cy="158040"/>
              </p14:xfrm>
            </p:contentPart>
          </mc:Choice>
          <mc:Fallback>
            <p:pic>
              <p:nvPicPr>
                <p:cNvPr id="283" name="Freihand 282">
                  <a:extLst>
                    <a:ext uri="{FF2B5EF4-FFF2-40B4-BE49-F238E27FC236}">
                      <a16:creationId xmlns:a16="http://schemas.microsoft.com/office/drawing/2014/main" id="{CCE0C6F1-148B-4815-A364-4211A3CDC9B2}"/>
                    </a:ext>
                  </a:extLst>
                </p:cNvPr>
                <p:cNvPicPr/>
                <p:nvPr/>
              </p:nvPicPr>
              <p:blipFill>
                <a:blip r:embed="rId493"/>
                <a:stretch>
                  <a:fillRect/>
                </a:stretch>
              </p:blipFill>
              <p:spPr>
                <a:xfrm>
                  <a:off x="9363800" y="3048187"/>
                  <a:ext cx="2181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84" name="Freihand 283">
                  <a:extLst>
                    <a:ext uri="{FF2B5EF4-FFF2-40B4-BE49-F238E27FC236}">
                      <a16:creationId xmlns:a16="http://schemas.microsoft.com/office/drawing/2014/main" id="{8E1AEC92-120E-4E3C-8B90-A91DB8694FB3}"/>
                    </a:ext>
                  </a:extLst>
                </p14:cNvPr>
                <p14:cNvContentPartPr/>
                <p14:nvPr/>
              </p14:nvContentPartPr>
              <p14:xfrm>
                <a:off x="9589160" y="3024067"/>
                <a:ext cx="248400" cy="190440"/>
              </p14:xfrm>
            </p:contentPart>
          </mc:Choice>
          <mc:Fallback>
            <p:pic>
              <p:nvPicPr>
                <p:cNvPr id="284" name="Freihand 283">
                  <a:extLst>
                    <a:ext uri="{FF2B5EF4-FFF2-40B4-BE49-F238E27FC236}">
                      <a16:creationId xmlns:a16="http://schemas.microsoft.com/office/drawing/2014/main" id="{8E1AEC92-120E-4E3C-8B90-A91DB8694FB3}"/>
                    </a:ext>
                  </a:extLst>
                </p:cNvPr>
                <p:cNvPicPr/>
                <p:nvPr/>
              </p:nvPicPr>
              <p:blipFill>
                <a:blip r:embed="rId495"/>
                <a:stretch>
                  <a:fillRect/>
                </a:stretch>
              </p:blipFill>
              <p:spPr>
                <a:xfrm>
                  <a:off x="9584840" y="3019747"/>
                  <a:ext cx="2570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85" name="Freihand 284">
                  <a:extLst>
                    <a:ext uri="{FF2B5EF4-FFF2-40B4-BE49-F238E27FC236}">
                      <a16:creationId xmlns:a16="http://schemas.microsoft.com/office/drawing/2014/main" id="{98602AD2-CA45-4D3A-805F-67D3FA6F672B}"/>
                    </a:ext>
                  </a:extLst>
                </p14:cNvPr>
                <p14:cNvContentPartPr/>
                <p14:nvPr/>
              </p14:nvContentPartPr>
              <p14:xfrm>
                <a:off x="9852320" y="3095347"/>
                <a:ext cx="224280" cy="169200"/>
              </p14:xfrm>
            </p:contentPart>
          </mc:Choice>
          <mc:Fallback>
            <p:pic>
              <p:nvPicPr>
                <p:cNvPr id="285" name="Freihand 284">
                  <a:extLst>
                    <a:ext uri="{FF2B5EF4-FFF2-40B4-BE49-F238E27FC236}">
                      <a16:creationId xmlns:a16="http://schemas.microsoft.com/office/drawing/2014/main" id="{98602AD2-CA45-4D3A-805F-67D3FA6F672B}"/>
                    </a:ext>
                  </a:extLst>
                </p:cNvPr>
                <p:cNvPicPr/>
                <p:nvPr/>
              </p:nvPicPr>
              <p:blipFill>
                <a:blip r:embed="rId497"/>
                <a:stretch>
                  <a:fillRect/>
                </a:stretch>
              </p:blipFill>
              <p:spPr>
                <a:xfrm>
                  <a:off x="9848000" y="3091027"/>
                  <a:ext cx="2329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86" name="Freihand 285">
                  <a:extLst>
                    <a:ext uri="{FF2B5EF4-FFF2-40B4-BE49-F238E27FC236}">
                      <a16:creationId xmlns:a16="http://schemas.microsoft.com/office/drawing/2014/main" id="{37BA180C-746C-4931-81E5-E836BA32310A}"/>
                    </a:ext>
                  </a:extLst>
                </p14:cNvPr>
                <p14:cNvContentPartPr/>
                <p14:nvPr/>
              </p14:nvContentPartPr>
              <p14:xfrm>
                <a:off x="10084520" y="3078787"/>
                <a:ext cx="56880" cy="72000"/>
              </p14:xfrm>
            </p:contentPart>
          </mc:Choice>
          <mc:Fallback>
            <p:pic>
              <p:nvPicPr>
                <p:cNvPr id="286" name="Freihand 285">
                  <a:extLst>
                    <a:ext uri="{FF2B5EF4-FFF2-40B4-BE49-F238E27FC236}">
                      <a16:creationId xmlns:a16="http://schemas.microsoft.com/office/drawing/2014/main" id="{37BA180C-746C-4931-81E5-E836BA32310A}"/>
                    </a:ext>
                  </a:extLst>
                </p:cNvPr>
                <p:cNvPicPr/>
                <p:nvPr/>
              </p:nvPicPr>
              <p:blipFill>
                <a:blip r:embed="rId499"/>
                <a:stretch>
                  <a:fillRect/>
                </a:stretch>
              </p:blipFill>
              <p:spPr>
                <a:xfrm>
                  <a:off x="10080200" y="3074467"/>
                  <a:ext cx="655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87" name="Freihand 286">
                  <a:extLst>
                    <a:ext uri="{FF2B5EF4-FFF2-40B4-BE49-F238E27FC236}">
                      <a16:creationId xmlns:a16="http://schemas.microsoft.com/office/drawing/2014/main" id="{8E101090-DF05-4977-B4C2-3E43BED2AAA0}"/>
                    </a:ext>
                  </a:extLst>
                </p14:cNvPr>
                <p14:cNvContentPartPr/>
                <p14:nvPr/>
              </p14:nvContentPartPr>
              <p14:xfrm>
                <a:off x="10091000" y="3098947"/>
                <a:ext cx="63360" cy="14400"/>
              </p14:xfrm>
            </p:contentPart>
          </mc:Choice>
          <mc:Fallback>
            <p:pic>
              <p:nvPicPr>
                <p:cNvPr id="287" name="Freihand 286">
                  <a:extLst>
                    <a:ext uri="{FF2B5EF4-FFF2-40B4-BE49-F238E27FC236}">
                      <a16:creationId xmlns:a16="http://schemas.microsoft.com/office/drawing/2014/main" id="{8E101090-DF05-4977-B4C2-3E43BED2AAA0}"/>
                    </a:ext>
                  </a:extLst>
                </p:cNvPr>
                <p:cNvPicPr/>
                <p:nvPr/>
              </p:nvPicPr>
              <p:blipFill>
                <a:blip r:embed="rId501"/>
                <a:stretch>
                  <a:fillRect/>
                </a:stretch>
              </p:blipFill>
              <p:spPr>
                <a:xfrm>
                  <a:off x="10086680" y="3094627"/>
                  <a:ext cx="720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88" name="Freihand 287">
                  <a:extLst>
                    <a:ext uri="{FF2B5EF4-FFF2-40B4-BE49-F238E27FC236}">
                      <a16:creationId xmlns:a16="http://schemas.microsoft.com/office/drawing/2014/main" id="{5AEA363E-2B23-405D-8175-086DF575B24B}"/>
                    </a:ext>
                  </a:extLst>
                </p14:cNvPr>
                <p14:cNvContentPartPr/>
                <p14:nvPr/>
              </p14:nvContentPartPr>
              <p14:xfrm>
                <a:off x="10185680" y="3076627"/>
                <a:ext cx="91080" cy="138960"/>
              </p14:xfrm>
            </p:contentPart>
          </mc:Choice>
          <mc:Fallback>
            <p:pic>
              <p:nvPicPr>
                <p:cNvPr id="288" name="Freihand 287">
                  <a:extLst>
                    <a:ext uri="{FF2B5EF4-FFF2-40B4-BE49-F238E27FC236}">
                      <a16:creationId xmlns:a16="http://schemas.microsoft.com/office/drawing/2014/main" id="{5AEA363E-2B23-405D-8175-086DF575B24B}"/>
                    </a:ext>
                  </a:extLst>
                </p:cNvPr>
                <p:cNvPicPr/>
                <p:nvPr/>
              </p:nvPicPr>
              <p:blipFill>
                <a:blip r:embed="rId503"/>
                <a:stretch>
                  <a:fillRect/>
                </a:stretch>
              </p:blipFill>
              <p:spPr>
                <a:xfrm>
                  <a:off x="10181360" y="3072307"/>
                  <a:ext cx="997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89" name="Freihand 288">
                  <a:extLst>
                    <a:ext uri="{FF2B5EF4-FFF2-40B4-BE49-F238E27FC236}">
                      <a16:creationId xmlns:a16="http://schemas.microsoft.com/office/drawing/2014/main" id="{E307A921-D583-4E4B-9C10-CFC4C2F0CE95}"/>
                    </a:ext>
                  </a:extLst>
                </p14:cNvPr>
                <p14:cNvContentPartPr/>
                <p14:nvPr/>
              </p14:nvContentPartPr>
              <p14:xfrm>
                <a:off x="10296920" y="3055747"/>
                <a:ext cx="61200" cy="84600"/>
              </p14:xfrm>
            </p:contentPart>
          </mc:Choice>
          <mc:Fallback>
            <p:pic>
              <p:nvPicPr>
                <p:cNvPr id="289" name="Freihand 288">
                  <a:extLst>
                    <a:ext uri="{FF2B5EF4-FFF2-40B4-BE49-F238E27FC236}">
                      <a16:creationId xmlns:a16="http://schemas.microsoft.com/office/drawing/2014/main" id="{E307A921-D583-4E4B-9C10-CFC4C2F0CE95}"/>
                    </a:ext>
                  </a:extLst>
                </p:cNvPr>
                <p:cNvPicPr/>
                <p:nvPr/>
              </p:nvPicPr>
              <p:blipFill>
                <a:blip r:embed="rId505"/>
                <a:stretch>
                  <a:fillRect/>
                </a:stretch>
              </p:blipFill>
              <p:spPr>
                <a:xfrm>
                  <a:off x="10292600" y="3051427"/>
                  <a:ext cx="698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90" name="Freihand 289">
                  <a:extLst>
                    <a:ext uri="{FF2B5EF4-FFF2-40B4-BE49-F238E27FC236}">
                      <a16:creationId xmlns:a16="http://schemas.microsoft.com/office/drawing/2014/main" id="{26A37AD8-3C7D-4596-81E8-D0B07847C8E6}"/>
                    </a:ext>
                  </a:extLst>
                </p14:cNvPr>
                <p14:cNvContentPartPr/>
                <p14:nvPr/>
              </p14:nvContentPartPr>
              <p14:xfrm>
                <a:off x="10355960" y="3075907"/>
                <a:ext cx="36360" cy="30240"/>
              </p14:xfrm>
            </p:contentPart>
          </mc:Choice>
          <mc:Fallback>
            <p:pic>
              <p:nvPicPr>
                <p:cNvPr id="290" name="Freihand 289">
                  <a:extLst>
                    <a:ext uri="{FF2B5EF4-FFF2-40B4-BE49-F238E27FC236}">
                      <a16:creationId xmlns:a16="http://schemas.microsoft.com/office/drawing/2014/main" id="{26A37AD8-3C7D-4596-81E8-D0B07847C8E6}"/>
                    </a:ext>
                  </a:extLst>
                </p:cNvPr>
                <p:cNvPicPr/>
                <p:nvPr/>
              </p:nvPicPr>
              <p:blipFill>
                <a:blip r:embed="rId507"/>
                <a:stretch>
                  <a:fillRect/>
                </a:stretch>
              </p:blipFill>
              <p:spPr>
                <a:xfrm>
                  <a:off x="10351640" y="3071587"/>
                  <a:ext cx="450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91" name="Freihand 290">
                  <a:extLst>
                    <a:ext uri="{FF2B5EF4-FFF2-40B4-BE49-F238E27FC236}">
                      <a16:creationId xmlns:a16="http://schemas.microsoft.com/office/drawing/2014/main" id="{B08FEA86-B64E-4168-982D-2D2FF58E9BEC}"/>
                    </a:ext>
                  </a:extLst>
                </p14:cNvPr>
                <p14:cNvContentPartPr/>
                <p14:nvPr/>
              </p14:nvContentPartPr>
              <p14:xfrm>
                <a:off x="10398080" y="2929747"/>
                <a:ext cx="396360" cy="185400"/>
              </p14:xfrm>
            </p:contentPart>
          </mc:Choice>
          <mc:Fallback>
            <p:pic>
              <p:nvPicPr>
                <p:cNvPr id="291" name="Freihand 290">
                  <a:extLst>
                    <a:ext uri="{FF2B5EF4-FFF2-40B4-BE49-F238E27FC236}">
                      <a16:creationId xmlns:a16="http://schemas.microsoft.com/office/drawing/2014/main" id="{B08FEA86-B64E-4168-982D-2D2FF58E9BEC}"/>
                    </a:ext>
                  </a:extLst>
                </p:cNvPr>
                <p:cNvPicPr/>
                <p:nvPr/>
              </p:nvPicPr>
              <p:blipFill>
                <a:blip r:embed="rId509"/>
                <a:stretch>
                  <a:fillRect/>
                </a:stretch>
              </p:blipFill>
              <p:spPr>
                <a:xfrm>
                  <a:off x="10393760" y="2925427"/>
                  <a:ext cx="4050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92" name="Freihand 291">
                  <a:extLst>
                    <a:ext uri="{FF2B5EF4-FFF2-40B4-BE49-F238E27FC236}">
                      <a16:creationId xmlns:a16="http://schemas.microsoft.com/office/drawing/2014/main" id="{F74B69A8-FD56-414A-A177-2AC9EAAF6DB0}"/>
                    </a:ext>
                  </a:extLst>
                </p14:cNvPr>
                <p14:cNvContentPartPr/>
                <p14:nvPr/>
              </p14:nvContentPartPr>
              <p14:xfrm>
                <a:off x="10998920" y="2684947"/>
                <a:ext cx="109080" cy="183960"/>
              </p14:xfrm>
            </p:contentPart>
          </mc:Choice>
          <mc:Fallback>
            <p:pic>
              <p:nvPicPr>
                <p:cNvPr id="292" name="Freihand 291">
                  <a:extLst>
                    <a:ext uri="{FF2B5EF4-FFF2-40B4-BE49-F238E27FC236}">
                      <a16:creationId xmlns:a16="http://schemas.microsoft.com/office/drawing/2014/main" id="{F74B69A8-FD56-414A-A177-2AC9EAAF6DB0}"/>
                    </a:ext>
                  </a:extLst>
                </p:cNvPr>
                <p:cNvPicPr/>
                <p:nvPr/>
              </p:nvPicPr>
              <p:blipFill>
                <a:blip r:embed="rId511"/>
                <a:stretch>
                  <a:fillRect/>
                </a:stretch>
              </p:blipFill>
              <p:spPr>
                <a:xfrm>
                  <a:off x="10994600" y="2680627"/>
                  <a:ext cx="1177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93" name="Freihand 292">
                  <a:extLst>
                    <a:ext uri="{FF2B5EF4-FFF2-40B4-BE49-F238E27FC236}">
                      <a16:creationId xmlns:a16="http://schemas.microsoft.com/office/drawing/2014/main" id="{40760104-A279-45E0-AC23-798682D74C40}"/>
                    </a:ext>
                  </a:extLst>
                </p14:cNvPr>
                <p14:cNvContentPartPr/>
                <p14:nvPr/>
              </p14:nvContentPartPr>
              <p14:xfrm>
                <a:off x="10921880" y="2576947"/>
                <a:ext cx="161280" cy="195120"/>
              </p14:xfrm>
            </p:contentPart>
          </mc:Choice>
          <mc:Fallback>
            <p:pic>
              <p:nvPicPr>
                <p:cNvPr id="293" name="Freihand 292">
                  <a:extLst>
                    <a:ext uri="{FF2B5EF4-FFF2-40B4-BE49-F238E27FC236}">
                      <a16:creationId xmlns:a16="http://schemas.microsoft.com/office/drawing/2014/main" id="{40760104-A279-45E0-AC23-798682D74C40}"/>
                    </a:ext>
                  </a:extLst>
                </p:cNvPr>
                <p:cNvPicPr/>
                <p:nvPr/>
              </p:nvPicPr>
              <p:blipFill>
                <a:blip r:embed="rId513"/>
                <a:stretch>
                  <a:fillRect/>
                </a:stretch>
              </p:blipFill>
              <p:spPr>
                <a:xfrm>
                  <a:off x="10917560" y="2572627"/>
                  <a:ext cx="1699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95" name="Freihand 294">
                  <a:extLst>
                    <a:ext uri="{FF2B5EF4-FFF2-40B4-BE49-F238E27FC236}">
                      <a16:creationId xmlns:a16="http://schemas.microsoft.com/office/drawing/2014/main" id="{D4818C51-CDE5-4476-A6C6-BC812FF401F6}"/>
                    </a:ext>
                  </a:extLst>
                </p14:cNvPr>
                <p14:cNvContentPartPr/>
                <p14:nvPr/>
              </p14:nvContentPartPr>
              <p14:xfrm>
                <a:off x="9564320" y="3323587"/>
                <a:ext cx="135720" cy="132840"/>
              </p14:xfrm>
            </p:contentPart>
          </mc:Choice>
          <mc:Fallback>
            <p:pic>
              <p:nvPicPr>
                <p:cNvPr id="295" name="Freihand 294">
                  <a:extLst>
                    <a:ext uri="{FF2B5EF4-FFF2-40B4-BE49-F238E27FC236}">
                      <a16:creationId xmlns:a16="http://schemas.microsoft.com/office/drawing/2014/main" id="{D4818C51-CDE5-4476-A6C6-BC812FF401F6}"/>
                    </a:ext>
                  </a:extLst>
                </p:cNvPr>
                <p:cNvPicPr/>
                <p:nvPr/>
              </p:nvPicPr>
              <p:blipFill>
                <a:blip r:embed="rId515"/>
                <a:stretch>
                  <a:fillRect/>
                </a:stretch>
              </p:blipFill>
              <p:spPr>
                <a:xfrm>
                  <a:off x="9560000" y="3319267"/>
                  <a:ext cx="1443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96" name="Freihand 295">
                  <a:extLst>
                    <a:ext uri="{FF2B5EF4-FFF2-40B4-BE49-F238E27FC236}">
                      <a16:creationId xmlns:a16="http://schemas.microsoft.com/office/drawing/2014/main" id="{7836702B-380F-4A2C-A235-D1D6F4D71B43}"/>
                    </a:ext>
                  </a:extLst>
                </p14:cNvPr>
                <p14:cNvContentPartPr/>
                <p14:nvPr/>
              </p14:nvContentPartPr>
              <p14:xfrm>
                <a:off x="9712280" y="3346267"/>
                <a:ext cx="66960" cy="101880"/>
              </p14:xfrm>
            </p:contentPart>
          </mc:Choice>
          <mc:Fallback>
            <p:pic>
              <p:nvPicPr>
                <p:cNvPr id="296" name="Freihand 295">
                  <a:extLst>
                    <a:ext uri="{FF2B5EF4-FFF2-40B4-BE49-F238E27FC236}">
                      <a16:creationId xmlns:a16="http://schemas.microsoft.com/office/drawing/2014/main" id="{7836702B-380F-4A2C-A235-D1D6F4D71B43}"/>
                    </a:ext>
                  </a:extLst>
                </p:cNvPr>
                <p:cNvPicPr/>
                <p:nvPr/>
              </p:nvPicPr>
              <p:blipFill>
                <a:blip r:embed="rId517"/>
                <a:stretch>
                  <a:fillRect/>
                </a:stretch>
              </p:blipFill>
              <p:spPr>
                <a:xfrm>
                  <a:off x="9707960" y="3341947"/>
                  <a:ext cx="756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297" name="Freihand 296">
                  <a:extLst>
                    <a:ext uri="{FF2B5EF4-FFF2-40B4-BE49-F238E27FC236}">
                      <a16:creationId xmlns:a16="http://schemas.microsoft.com/office/drawing/2014/main" id="{BB07C40E-AA7F-4259-A5BF-0C8890DDBE20}"/>
                    </a:ext>
                  </a:extLst>
                </p14:cNvPr>
                <p14:cNvContentPartPr/>
                <p14:nvPr/>
              </p14:nvContentPartPr>
              <p14:xfrm>
                <a:off x="9816680" y="3351307"/>
                <a:ext cx="86760" cy="107280"/>
              </p14:xfrm>
            </p:contentPart>
          </mc:Choice>
          <mc:Fallback>
            <p:pic>
              <p:nvPicPr>
                <p:cNvPr id="297" name="Freihand 296">
                  <a:extLst>
                    <a:ext uri="{FF2B5EF4-FFF2-40B4-BE49-F238E27FC236}">
                      <a16:creationId xmlns:a16="http://schemas.microsoft.com/office/drawing/2014/main" id="{BB07C40E-AA7F-4259-A5BF-0C8890DDBE20}"/>
                    </a:ext>
                  </a:extLst>
                </p:cNvPr>
                <p:cNvPicPr/>
                <p:nvPr/>
              </p:nvPicPr>
              <p:blipFill>
                <a:blip r:embed="rId519"/>
                <a:stretch>
                  <a:fillRect/>
                </a:stretch>
              </p:blipFill>
              <p:spPr>
                <a:xfrm>
                  <a:off x="9812360" y="3346987"/>
                  <a:ext cx="954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298" name="Freihand 297">
                  <a:extLst>
                    <a:ext uri="{FF2B5EF4-FFF2-40B4-BE49-F238E27FC236}">
                      <a16:creationId xmlns:a16="http://schemas.microsoft.com/office/drawing/2014/main" id="{7E8FD237-A51C-4AB7-911A-FB5D26DBF5EE}"/>
                    </a:ext>
                  </a:extLst>
                </p14:cNvPr>
                <p14:cNvContentPartPr/>
                <p14:nvPr/>
              </p14:nvContentPartPr>
              <p14:xfrm>
                <a:off x="10007120" y="3275707"/>
                <a:ext cx="186840" cy="156960"/>
              </p14:xfrm>
            </p:contentPart>
          </mc:Choice>
          <mc:Fallback>
            <p:pic>
              <p:nvPicPr>
                <p:cNvPr id="298" name="Freihand 297">
                  <a:extLst>
                    <a:ext uri="{FF2B5EF4-FFF2-40B4-BE49-F238E27FC236}">
                      <a16:creationId xmlns:a16="http://schemas.microsoft.com/office/drawing/2014/main" id="{7E8FD237-A51C-4AB7-911A-FB5D26DBF5EE}"/>
                    </a:ext>
                  </a:extLst>
                </p:cNvPr>
                <p:cNvPicPr/>
                <p:nvPr/>
              </p:nvPicPr>
              <p:blipFill>
                <a:blip r:embed="rId521"/>
                <a:stretch>
                  <a:fillRect/>
                </a:stretch>
              </p:blipFill>
              <p:spPr>
                <a:xfrm>
                  <a:off x="10002800" y="3271387"/>
                  <a:ext cx="1954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299" name="Freihand 298">
                  <a:extLst>
                    <a:ext uri="{FF2B5EF4-FFF2-40B4-BE49-F238E27FC236}">
                      <a16:creationId xmlns:a16="http://schemas.microsoft.com/office/drawing/2014/main" id="{E44AB5F6-F952-4B68-97B4-5C1B8FAACD7F}"/>
                    </a:ext>
                  </a:extLst>
                </p14:cNvPr>
                <p14:cNvContentPartPr/>
                <p14:nvPr/>
              </p14:nvContentPartPr>
              <p14:xfrm>
                <a:off x="10191080" y="3272467"/>
                <a:ext cx="69120" cy="147960"/>
              </p14:xfrm>
            </p:contentPart>
          </mc:Choice>
          <mc:Fallback>
            <p:pic>
              <p:nvPicPr>
                <p:cNvPr id="299" name="Freihand 298">
                  <a:extLst>
                    <a:ext uri="{FF2B5EF4-FFF2-40B4-BE49-F238E27FC236}">
                      <a16:creationId xmlns:a16="http://schemas.microsoft.com/office/drawing/2014/main" id="{E44AB5F6-F952-4B68-97B4-5C1B8FAACD7F}"/>
                    </a:ext>
                  </a:extLst>
                </p:cNvPr>
                <p:cNvPicPr/>
                <p:nvPr/>
              </p:nvPicPr>
              <p:blipFill>
                <a:blip r:embed="rId523"/>
                <a:stretch>
                  <a:fillRect/>
                </a:stretch>
              </p:blipFill>
              <p:spPr>
                <a:xfrm>
                  <a:off x="10186760" y="3268147"/>
                  <a:ext cx="777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00" name="Freihand 299">
                  <a:extLst>
                    <a:ext uri="{FF2B5EF4-FFF2-40B4-BE49-F238E27FC236}">
                      <a16:creationId xmlns:a16="http://schemas.microsoft.com/office/drawing/2014/main" id="{61F95BD9-9BEA-4250-ADAA-2ECBAB3318E3}"/>
                    </a:ext>
                  </a:extLst>
                </p14:cNvPr>
                <p14:cNvContentPartPr/>
                <p14:nvPr/>
              </p14:nvContentPartPr>
              <p14:xfrm>
                <a:off x="10297280" y="3299467"/>
                <a:ext cx="107640" cy="104760"/>
              </p14:xfrm>
            </p:contentPart>
          </mc:Choice>
          <mc:Fallback>
            <p:pic>
              <p:nvPicPr>
                <p:cNvPr id="300" name="Freihand 299">
                  <a:extLst>
                    <a:ext uri="{FF2B5EF4-FFF2-40B4-BE49-F238E27FC236}">
                      <a16:creationId xmlns:a16="http://schemas.microsoft.com/office/drawing/2014/main" id="{61F95BD9-9BEA-4250-ADAA-2ECBAB3318E3}"/>
                    </a:ext>
                  </a:extLst>
                </p:cNvPr>
                <p:cNvPicPr/>
                <p:nvPr/>
              </p:nvPicPr>
              <p:blipFill>
                <a:blip r:embed="rId525"/>
                <a:stretch>
                  <a:fillRect/>
                </a:stretch>
              </p:blipFill>
              <p:spPr>
                <a:xfrm>
                  <a:off x="10292960" y="3295147"/>
                  <a:ext cx="1162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01" name="Freihand 300">
                  <a:extLst>
                    <a:ext uri="{FF2B5EF4-FFF2-40B4-BE49-F238E27FC236}">
                      <a16:creationId xmlns:a16="http://schemas.microsoft.com/office/drawing/2014/main" id="{5313608F-842D-4AE4-B978-ABA0E5E90D80}"/>
                    </a:ext>
                  </a:extLst>
                </p14:cNvPr>
                <p14:cNvContentPartPr/>
                <p14:nvPr/>
              </p14:nvContentPartPr>
              <p14:xfrm>
                <a:off x="10414280" y="3245827"/>
                <a:ext cx="79200" cy="144360"/>
              </p14:xfrm>
            </p:contentPart>
          </mc:Choice>
          <mc:Fallback>
            <p:pic>
              <p:nvPicPr>
                <p:cNvPr id="301" name="Freihand 300">
                  <a:extLst>
                    <a:ext uri="{FF2B5EF4-FFF2-40B4-BE49-F238E27FC236}">
                      <a16:creationId xmlns:a16="http://schemas.microsoft.com/office/drawing/2014/main" id="{5313608F-842D-4AE4-B978-ABA0E5E90D80}"/>
                    </a:ext>
                  </a:extLst>
                </p:cNvPr>
                <p:cNvPicPr/>
                <p:nvPr/>
              </p:nvPicPr>
              <p:blipFill>
                <a:blip r:embed="rId527"/>
                <a:stretch>
                  <a:fillRect/>
                </a:stretch>
              </p:blipFill>
              <p:spPr>
                <a:xfrm>
                  <a:off x="10409960" y="3241507"/>
                  <a:ext cx="878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02" name="Freihand 301">
                  <a:extLst>
                    <a:ext uri="{FF2B5EF4-FFF2-40B4-BE49-F238E27FC236}">
                      <a16:creationId xmlns:a16="http://schemas.microsoft.com/office/drawing/2014/main" id="{AD6620A2-3EAF-4774-8665-530275B162C4}"/>
                    </a:ext>
                  </a:extLst>
                </p14:cNvPr>
                <p14:cNvContentPartPr/>
                <p14:nvPr/>
              </p14:nvContentPartPr>
              <p14:xfrm>
                <a:off x="10395200" y="3197947"/>
                <a:ext cx="24480" cy="2880"/>
              </p14:xfrm>
            </p:contentPart>
          </mc:Choice>
          <mc:Fallback>
            <p:pic>
              <p:nvPicPr>
                <p:cNvPr id="302" name="Freihand 301">
                  <a:extLst>
                    <a:ext uri="{FF2B5EF4-FFF2-40B4-BE49-F238E27FC236}">
                      <a16:creationId xmlns:a16="http://schemas.microsoft.com/office/drawing/2014/main" id="{AD6620A2-3EAF-4774-8665-530275B162C4}"/>
                    </a:ext>
                  </a:extLst>
                </p:cNvPr>
                <p:cNvPicPr/>
                <p:nvPr/>
              </p:nvPicPr>
              <p:blipFill>
                <a:blip r:embed="rId529"/>
                <a:stretch>
                  <a:fillRect/>
                </a:stretch>
              </p:blipFill>
              <p:spPr>
                <a:xfrm>
                  <a:off x="10390880" y="3193627"/>
                  <a:ext cx="331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03" name="Freihand 302">
                  <a:extLst>
                    <a:ext uri="{FF2B5EF4-FFF2-40B4-BE49-F238E27FC236}">
                      <a16:creationId xmlns:a16="http://schemas.microsoft.com/office/drawing/2014/main" id="{595A6C9B-2F63-4E5E-8D73-E7F24F5E01B8}"/>
                    </a:ext>
                  </a:extLst>
                </p14:cNvPr>
                <p14:cNvContentPartPr/>
                <p14:nvPr/>
              </p14:nvContentPartPr>
              <p14:xfrm>
                <a:off x="11177480" y="2908867"/>
                <a:ext cx="102960" cy="133920"/>
              </p14:xfrm>
            </p:contentPart>
          </mc:Choice>
          <mc:Fallback>
            <p:pic>
              <p:nvPicPr>
                <p:cNvPr id="303" name="Freihand 302">
                  <a:extLst>
                    <a:ext uri="{FF2B5EF4-FFF2-40B4-BE49-F238E27FC236}">
                      <a16:creationId xmlns:a16="http://schemas.microsoft.com/office/drawing/2014/main" id="{595A6C9B-2F63-4E5E-8D73-E7F24F5E01B8}"/>
                    </a:ext>
                  </a:extLst>
                </p:cNvPr>
                <p:cNvPicPr/>
                <p:nvPr/>
              </p:nvPicPr>
              <p:blipFill>
                <a:blip r:embed="rId531"/>
                <a:stretch>
                  <a:fillRect/>
                </a:stretch>
              </p:blipFill>
              <p:spPr>
                <a:xfrm>
                  <a:off x="11173160" y="2904547"/>
                  <a:ext cx="1116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04" name="Freihand 303">
                  <a:extLst>
                    <a:ext uri="{FF2B5EF4-FFF2-40B4-BE49-F238E27FC236}">
                      <a16:creationId xmlns:a16="http://schemas.microsoft.com/office/drawing/2014/main" id="{97FFE1C4-BC04-4D4C-B63F-C7335194E45B}"/>
                    </a:ext>
                  </a:extLst>
                </p14:cNvPr>
                <p14:cNvContentPartPr/>
                <p14:nvPr/>
              </p14:nvContentPartPr>
              <p14:xfrm>
                <a:off x="11275760" y="2925787"/>
                <a:ext cx="77760" cy="104400"/>
              </p14:xfrm>
            </p:contentPart>
          </mc:Choice>
          <mc:Fallback>
            <p:pic>
              <p:nvPicPr>
                <p:cNvPr id="304" name="Freihand 303">
                  <a:extLst>
                    <a:ext uri="{FF2B5EF4-FFF2-40B4-BE49-F238E27FC236}">
                      <a16:creationId xmlns:a16="http://schemas.microsoft.com/office/drawing/2014/main" id="{97FFE1C4-BC04-4D4C-B63F-C7335194E45B}"/>
                    </a:ext>
                  </a:extLst>
                </p:cNvPr>
                <p:cNvPicPr/>
                <p:nvPr/>
              </p:nvPicPr>
              <p:blipFill>
                <a:blip r:embed="rId533"/>
                <a:stretch>
                  <a:fillRect/>
                </a:stretch>
              </p:blipFill>
              <p:spPr>
                <a:xfrm>
                  <a:off x="11271440" y="2921467"/>
                  <a:ext cx="864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05" name="Freihand 304">
                  <a:extLst>
                    <a:ext uri="{FF2B5EF4-FFF2-40B4-BE49-F238E27FC236}">
                      <a16:creationId xmlns:a16="http://schemas.microsoft.com/office/drawing/2014/main" id="{460F07E1-0897-45A2-A179-43BF48A8DFDA}"/>
                    </a:ext>
                  </a:extLst>
                </p14:cNvPr>
                <p14:cNvContentPartPr/>
                <p14:nvPr/>
              </p14:nvContentPartPr>
              <p14:xfrm>
                <a:off x="11383040" y="2827507"/>
                <a:ext cx="214560" cy="143280"/>
              </p14:xfrm>
            </p:contentPart>
          </mc:Choice>
          <mc:Fallback>
            <p:pic>
              <p:nvPicPr>
                <p:cNvPr id="305" name="Freihand 304">
                  <a:extLst>
                    <a:ext uri="{FF2B5EF4-FFF2-40B4-BE49-F238E27FC236}">
                      <a16:creationId xmlns:a16="http://schemas.microsoft.com/office/drawing/2014/main" id="{460F07E1-0897-45A2-A179-43BF48A8DFDA}"/>
                    </a:ext>
                  </a:extLst>
                </p:cNvPr>
                <p:cNvPicPr/>
                <p:nvPr/>
              </p:nvPicPr>
              <p:blipFill>
                <a:blip r:embed="rId535"/>
                <a:stretch>
                  <a:fillRect/>
                </a:stretch>
              </p:blipFill>
              <p:spPr>
                <a:xfrm>
                  <a:off x="11378720" y="2823187"/>
                  <a:ext cx="2232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06" name="Freihand 305">
                  <a:extLst>
                    <a:ext uri="{FF2B5EF4-FFF2-40B4-BE49-F238E27FC236}">
                      <a16:creationId xmlns:a16="http://schemas.microsoft.com/office/drawing/2014/main" id="{BB5503BE-22A3-4037-818D-183E14AB87A4}"/>
                    </a:ext>
                  </a:extLst>
                </p14:cNvPr>
                <p14:cNvContentPartPr/>
                <p14:nvPr/>
              </p14:nvContentPartPr>
              <p14:xfrm>
                <a:off x="11117360" y="3124867"/>
                <a:ext cx="83160" cy="150120"/>
              </p14:xfrm>
            </p:contentPart>
          </mc:Choice>
          <mc:Fallback>
            <p:pic>
              <p:nvPicPr>
                <p:cNvPr id="306" name="Freihand 305">
                  <a:extLst>
                    <a:ext uri="{FF2B5EF4-FFF2-40B4-BE49-F238E27FC236}">
                      <a16:creationId xmlns:a16="http://schemas.microsoft.com/office/drawing/2014/main" id="{BB5503BE-22A3-4037-818D-183E14AB87A4}"/>
                    </a:ext>
                  </a:extLst>
                </p:cNvPr>
                <p:cNvPicPr/>
                <p:nvPr/>
              </p:nvPicPr>
              <p:blipFill>
                <a:blip r:embed="rId537"/>
                <a:stretch>
                  <a:fillRect/>
                </a:stretch>
              </p:blipFill>
              <p:spPr>
                <a:xfrm>
                  <a:off x="11113040" y="3120547"/>
                  <a:ext cx="918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07" name="Freihand 306">
                  <a:extLst>
                    <a:ext uri="{FF2B5EF4-FFF2-40B4-BE49-F238E27FC236}">
                      <a16:creationId xmlns:a16="http://schemas.microsoft.com/office/drawing/2014/main" id="{C3BE84D8-6210-4BB1-80C0-D636A7A0C8BB}"/>
                    </a:ext>
                  </a:extLst>
                </p14:cNvPr>
                <p14:cNvContentPartPr/>
                <p14:nvPr/>
              </p14:nvContentPartPr>
              <p14:xfrm>
                <a:off x="11268200" y="3137827"/>
                <a:ext cx="21600" cy="128520"/>
              </p14:xfrm>
            </p:contentPart>
          </mc:Choice>
          <mc:Fallback>
            <p:pic>
              <p:nvPicPr>
                <p:cNvPr id="307" name="Freihand 306">
                  <a:extLst>
                    <a:ext uri="{FF2B5EF4-FFF2-40B4-BE49-F238E27FC236}">
                      <a16:creationId xmlns:a16="http://schemas.microsoft.com/office/drawing/2014/main" id="{C3BE84D8-6210-4BB1-80C0-D636A7A0C8BB}"/>
                    </a:ext>
                  </a:extLst>
                </p:cNvPr>
                <p:cNvPicPr/>
                <p:nvPr/>
              </p:nvPicPr>
              <p:blipFill>
                <a:blip r:embed="rId539"/>
                <a:stretch>
                  <a:fillRect/>
                </a:stretch>
              </p:blipFill>
              <p:spPr>
                <a:xfrm>
                  <a:off x="11263880" y="3133507"/>
                  <a:ext cx="302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08" name="Freihand 307">
                  <a:extLst>
                    <a:ext uri="{FF2B5EF4-FFF2-40B4-BE49-F238E27FC236}">
                      <a16:creationId xmlns:a16="http://schemas.microsoft.com/office/drawing/2014/main" id="{F1C7EC66-489D-4BE1-8762-960555FB788B}"/>
                    </a:ext>
                  </a:extLst>
                </p14:cNvPr>
                <p14:cNvContentPartPr/>
                <p14:nvPr/>
              </p14:nvContentPartPr>
              <p14:xfrm>
                <a:off x="11227520" y="3105427"/>
                <a:ext cx="93600" cy="90360"/>
              </p14:xfrm>
            </p:contentPart>
          </mc:Choice>
          <mc:Fallback>
            <p:pic>
              <p:nvPicPr>
                <p:cNvPr id="308" name="Freihand 307">
                  <a:extLst>
                    <a:ext uri="{FF2B5EF4-FFF2-40B4-BE49-F238E27FC236}">
                      <a16:creationId xmlns:a16="http://schemas.microsoft.com/office/drawing/2014/main" id="{F1C7EC66-489D-4BE1-8762-960555FB788B}"/>
                    </a:ext>
                  </a:extLst>
                </p:cNvPr>
                <p:cNvPicPr/>
                <p:nvPr/>
              </p:nvPicPr>
              <p:blipFill>
                <a:blip r:embed="rId541"/>
                <a:stretch>
                  <a:fillRect/>
                </a:stretch>
              </p:blipFill>
              <p:spPr>
                <a:xfrm>
                  <a:off x="11223200" y="3101107"/>
                  <a:ext cx="1022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09" name="Freihand 308">
                  <a:extLst>
                    <a:ext uri="{FF2B5EF4-FFF2-40B4-BE49-F238E27FC236}">
                      <a16:creationId xmlns:a16="http://schemas.microsoft.com/office/drawing/2014/main" id="{0F479E99-B36C-432C-A289-1EE09CA9EFFD}"/>
                    </a:ext>
                  </a:extLst>
                </p14:cNvPr>
                <p14:cNvContentPartPr/>
                <p14:nvPr/>
              </p14:nvContentPartPr>
              <p14:xfrm>
                <a:off x="11363960" y="3121627"/>
                <a:ext cx="141120" cy="117000"/>
              </p14:xfrm>
            </p:contentPart>
          </mc:Choice>
          <mc:Fallback>
            <p:pic>
              <p:nvPicPr>
                <p:cNvPr id="309" name="Freihand 308">
                  <a:extLst>
                    <a:ext uri="{FF2B5EF4-FFF2-40B4-BE49-F238E27FC236}">
                      <a16:creationId xmlns:a16="http://schemas.microsoft.com/office/drawing/2014/main" id="{0F479E99-B36C-432C-A289-1EE09CA9EFFD}"/>
                    </a:ext>
                  </a:extLst>
                </p:cNvPr>
                <p:cNvPicPr/>
                <p:nvPr/>
              </p:nvPicPr>
              <p:blipFill>
                <a:blip r:embed="rId543"/>
                <a:stretch>
                  <a:fillRect/>
                </a:stretch>
              </p:blipFill>
              <p:spPr>
                <a:xfrm>
                  <a:off x="11359640" y="3117307"/>
                  <a:ext cx="1497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10" name="Freihand 309">
                  <a:extLst>
                    <a:ext uri="{FF2B5EF4-FFF2-40B4-BE49-F238E27FC236}">
                      <a16:creationId xmlns:a16="http://schemas.microsoft.com/office/drawing/2014/main" id="{27F63D19-2BAC-41FB-8F4E-98CBBF5E8F20}"/>
                    </a:ext>
                  </a:extLst>
                </p14:cNvPr>
                <p14:cNvContentPartPr/>
                <p14:nvPr/>
              </p14:nvContentPartPr>
              <p14:xfrm>
                <a:off x="11513360" y="3062947"/>
                <a:ext cx="30600" cy="36360"/>
              </p14:xfrm>
            </p:contentPart>
          </mc:Choice>
          <mc:Fallback>
            <p:pic>
              <p:nvPicPr>
                <p:cNvPr id="310" name="Freihand 309">
                  <a:extLst>
                    <a:ext uri="{FF2B5EF4-FFF2-40B4-BE49-F238E27FC236}">
                      <a16:creationId xmlns:a16="http://schemas.microsoft.com/office/drawing/2014/main" id="{27F63D19-2BAC-41FB-8F4E-98CBBF5E8F20}"/>
                    </a:ext>
                  </a:extLst>
                </p:cNvPr>
                <p:cNvPicPr/>
                <p:nvPr/>
              </p:nvPicPr>
              <p:blipFill>
                <a:blip r:embed="rId545"/>
                <a:stretch>
                  <a:fillRect/>
                </a:stretch>
              </p:blipFill>
              <p:spPr>
                <a:xfrm>
                  <a:off x="11509040" y="3058627"/>
                  <a:ext cx="392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11" name="Freihand 310">
                  <a:extLst>
                    <a:ext uri="{FF2B5EF4-FFF2-40B4-BE49-F238E27FC236}">
                      <a16:creationId xmlns:a16="http://schemas.microsoft.com/office/drawing/2014/main" id="{2C19B3E0-D8B1-4A4C-945C-E2B978C9D8B3}"/>
                    </a:ext>
                  </a:extLst>
                </p14:cNvPr>
                <p14:cNvContentPartPr/>
                <p14:nvPr/>
              </p14:nvContentPartPr>
              <p14:xfrm>
                <a:off x="11549000" y="3095707"/>
                <a:ext cx="49680" cy="74160"/>
              </p14:xfrm>
            </p:contentPart>
          </mc:Choice>
          <mc:Fallback>
            <p:pic>
              <p:nvPicPr>
                <p:cNvPr id="311" name="Freihand 310">
                  <a:extLst>
                    <a:ext uri="{FF2B5EF4-FFF2-40B4-BE49-F238E27FC236}">
                      <a16:creationId xmlns:a16="http://schemas.microsoft.com/office/drawing/2014/main" id="{2C19B3E0-D8B1-4A4C-945C-E2B978C9D8B3}"/>
                    </a:ext>
                  </a:extLst>
                </p:cNvPr>
                <p:cNvPicPr/>
                <p:nvPr/>
              </p:nvPicPr>
              <p:blipFill>
                <a:blip r:embed="rId547"/>
                <a:stretch>
                  <a:fillRect/>
                </a:stretch>
              </p:blipFill>
              <p:spPr>
                <a:xfrm>
                  <a:off x="11544680" y="3091387"/>
                  <a:ext cx="583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12" name="Freihand 311">
                  <a:extLst>
                    <a:ext uri="{FF2B5EF4-FFF2-40B4-BE49-F238E27FC236}">
                      <a16:creationId xmlns:a16="http://schemas.microsoft.com/office/drawing/2014/main" id="{450E4E56-41B9-4E45-90AA-C42B7149403F}"/>
                    </a:ext>
                  </a:extLst>
                </p14:cNvPr>
                <p14:cNvContentPartPr/>
                <p14:nvPr/>
              </p14:nvContentPartPr>
              <p14:xfrm>
                <a:off x="11635400" y="3008947"/>
                <a:ext cx="272520" cy="124920"/>
              </p14:xfrm>
            </p:contentPart>
          </mc:Choice>
          <mc:Fallback>
            <p:pic>
              <p:nvPicPr>
                <p:cNvPr id="312" name="Freihand 311">
                  <a:extLst>
                    <a:ext uri="{FF2B5EF4-FFF2-40B4-BE49-F238E27FC236}">
                      <a16:creationId xmlns:a16="http://schemas.microsoft.com/office/drawing/2014/main" id="{450E4E56-41B9-4E45-90AA-C42B7149403F}"/>
                    </a:ext>
                  </a:extLst>
                </p:cNvPr>
                <p:cNvPicPr/>
                <p:nvPr/>
              </p:nvPicPr>
              <p:blipFill>
                <a:blip r:embed="rId549"/>
                <a:stretch>
                  <a:fillRect/>
                </a:stretch>
              </p:blipFill>
              <p:spPr>
                <a:xfrm>
                  <a:off x="11631080" y="3004627"/>
                  <a:ext cx="2811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13" name="Freihand 312">
                  <a:extLst>
                    <a:ext uri="{FF2B5EF4-FFF2-40B4-BE49-F238E27FC236}">
                      <a16:creationId xmlns:a16="http://schemas.microsoft.com/office/drawing/2014/main" id="{54091900-6FF8-403B-9338-EE43BEAEE2D9}"/>
                    </a:ext>
                  </a:extLst>
                </p14:cNvPr>
                <p14:cNvContentPartPr/>
                <p14:nvPr/>
              </p14:nvContentPartPr>
              <p14:xfrm>
                <a:off x="11392400" y="3221347"/>
                <a:ext cx="259560" cy="225720"/>
              </p14:xfrm>
            </p:contentPart>
          </mc:Choice>
          <mc:Fallback>
            <p:pic>
              <p:nvPicPr>
                <p:cNvPr id="313" name="Freihand 312">
                  <a:extLst>
                    <a:ext uri="{FF2B5EF4-FFF2-40B4-BE49-F238E27FC236}">
                      <a16:creationId xmlns:a16="http://schemas.microsoft.com/office/drawing/2014/main" id="{54091900-6FF8-403B-9338-EE43BEAEE2D9}"/>
                    </a:ext>
                  </a:extLst>
                </p:cNvPr>
                <p:cNvPicPr/>
                <p:nvPr/>
              </p:nvPicPr>
              <p:blipFill>
                <a:blip r:embed="rId551"/>
                <a:stretch>
                  <a:fillRect/>
                </a:stretch>
              </p:blipFill>
              <p:spPr>
                <a:xfrm>
                  <a:off x="11388080" y="3217027"/>
                  <a:ext cx="26820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14" name="Freihand 313">
                  <a:extLst>
                    <a:ext uri="{FF2B5EF4-FFF2-40B4-BE49-F238E27FC236}">
                      <a16:creationId xmlns:a16="http://schemas.microsoft.com/office/drawing/2014/main" id="{172B25DF-DDDF-4231-8528-3EE6D1D73CE7}"/>
                    </a:ext>
                  </a:extLst>
                </p14:cNvPr>
                <p14:cNvContentPartPr/>
                <p14:nvPr/>
              </p14:nvContentPartPr>
              <p14:xfrm>
                <a:off x="11672120" y="3171307"/>
                <a:ext cx="170280" cy="175680"/>
              </p14:xfrm>
            </p:contentPart>
          </mc:Choice>
          <mc:Fallback>
            <p:pic>
              <p:nvPicPr>
                <p:cNvPr id="314" name="Freihand 313">
                  <a:extLst>
                    <a:ext uri="{FF2B5EF4-FFF2-40B4-BE49-F238E27FC236}">
                      <a16:creationId xmlns:a16="http://schemas.microsoft.com/office/drawing/2014/main" id="{172B25DF-DDDF-4231-8528-3EE6D1D73CE7}"/>
                    </a:ext>
                  </a:extLst>
                </p:cNvPr>
                <p:cNvPicPr/>
                <p:nvPr/>
              </p:nvPicPr>
              <p:blipFill>
                <a:blip r:embed="rId553"/>
                <a:stretch>
                  <a:fillRect/>
                </a:stretch>
              </p:blipFill>
              <p:spPr>
                <a:xfrm>
                  <a:off x="11667800" y="3166987"/>
                  <a:ext cx="1789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15" name="Freihand 314">
                  <a:extLst>
                    <a:ext uri="{FF2B5EF4-FFF2-40B4-BE49-F238E27FC236}">
                      <a16:creationId xmlns:a16="http://schemas.microsoft.com/office/drawing/2014/main" id="{6854BFDB-7CA2-4380-A702-07219D1B0E1D}"/>
                    </a:ext>
                  </a:extLst>
                </p14:cNvPr>
                <p14:cNvContentPartPr/>
                <p14:nvPr/>
              </p14:nvContentPartPr>
              <p14:xfrm>
                <a:off x="11794880" y="3111547"/>
                <a:ext cx="83880" cy="267120"/>
              </p14:xfrm>
            </p:contentPart>
          </mc:Choice>
          <mc:Fallback>
            <p:pic>
              <p:nvPicPr>
                <p:cNvPr id="315" name="Freihand 314">
                  <a:extLst>
                    <a:ext uri="{FF2B5EF4-FFF2-40B4-BE49-F238E27FC236}">
                      <a16:creationId xmlns:a16="http://schemas.microsoft.com/office/drawing/2014/main" id="{6854BFDB-7CA2-4380-A702-07219D1B0E1D}"/>
                    </a:ext>
                  </a:extLst>
                </p:cNvPr>
                <p:cNvPicPr/>
                <p:nvPr/>
              </p:nvPicPr>
              <p:blipFill>
                <a:blip r:embed="rId555"/>
                <a:stretch>
                  <a:fillRect/>
                </a:stretch>
              </p:blipFill>
              <p:spPr>
                <a:xfrm>
                  <a:off x="11790560" y="3107227"/>
                  <a:ext cx="9252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21" name="Freihand 320">
                  <a:extLst>
                    <a:ext uri="{FF2B5EF4-FFF2-40B4-BE49-F238E27FC236}">
                      <a16:creationId xmlns:a16="http://schemas.microsoft.com/office/drawing/2014/main" id="{8CD9D3CC-90F0-4351-BF42-6DB46191F3AA}"/>
                    </a:ext>
                  </a:extLst>
                </p14:cNvPr>
                <p14:cNvContentPartPr/>
                <p14:nvPr/>
              </p14:nvContentPartPr>
              <p14:xfrm>
                <a:off x="9006320" y="2061427"/>
                <a:ext cx="2553120" cy="866520"/>
              </p14:xfrm>
            </p:contentPart>
          </mc:Choice>
          <mc:Fallback>
            <p:pic>
              <p:nvPicPr>
                <p:cNvPr id="321" name="Freihand 320">
                  <a:extLst>
                    <a:ext uri="{FF2B5EF4-FFF2-40B4-BE49-F238E27FC236}">
                      <a16:creationId xmlns:a16="http://schemas.microsoft.com/office/drawing/2014/main" id="{8CD9D3CC-90F0-4351-BF42-6DB46191F3AA}"/>
                    </a:ext>
                  </a:extLst>
                </p:cNvPr>
                <p:cNvPicPr/>
                <p:nvPr/>
              </p:nvPicPr>
              <p:blipFill>
                <a:blip r:embed="rId557"/>
                <a:stretch>
                  <a:fillRect/>
                </a:stretch>
              </p:blipFill>
              <p:spPr>
                <a:xfrm>
                  <a:off x="9002000" y="2057107"/>
                  <a:ext cx="2561760" cy="87516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22" name="Freihand 321">
                  <a:extLst>
                    <a:ext uri="{FF2B5EF4-FFF2-40B4-BE49-F238E27FC236}">
                      <a16:creationId xmlns:a16="http://schemas.microsoft.com/office/drawing/2014/main" id="{024D69D9-1172-42AD-97A0-E1F3795F9CFA}"/>
                    </a:ext>
                  </a:extLst>
                </p14:cNvPr>
                <p14:cNvContentPartPr/>
                <p14:nvPr/>
              </p14:nvContentPartPr>
              <p14:xfrm>
                <a:off x="8539400" y="2813107"/>
                <a:ext cx="393120" cy="205920"/>
              </p14:xfrm>
            </p:contentPart>
          </mc:Choice>
          <mc:Fallback>
            <p:pic>
              <p:nvPicPr>
                <p:cNvPr id="322" name="Freihand 321">
                  <a:extLst>
                    <a:ext uri="{FF2B5EF4-FFF2-40B4-BE49-F238E27FC236}">
                      <a16:creationId xmlns:a16="http://schemas.microsoft.com/office/drawing/2014/main" id="{024D69D9-1172-42AD-97A0-E1F3795F9CFA}"/>
                    </a:ext>
                  </a:extLst>
                </p:cNvPr>
                <p:cNvPicPr/>
                <p:nvPr/>
              </p:nvPicPr>
              <p:blipFill>
                <a:blip r:embed="rId559"/>
                <a:stretch>
                  <a:fillRect/>
                </a:stretch>
              </p:blipFill>
              <p:spPr>
                <a:xfrm>
                  <a:off x="8535080" y="2808787"/>
                  <a:ext cx="4017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23" name="Freihand 322">
                  <a:extLst>
                    <a:ext uri="{FF2B5EF4-FFF2-40B4-BE49-F238E27FC236}">
                      <a16:creationId xmlns:a16="http://schemas.microsoft.com/office/drawing/2014/main" id="{124FDAF0-18DE-4D16-9F2F-978EEAC3E702}"/>
                    </a:ext>
                  </a:extLst>
                </p14:cNvPr>
                <p14:cNvContentPartPr/>
                <p14:nvPr/>
              </p14:nvContentPartPr>
              <p14:xfrm>
                <a:off x="8399720" y="2853427"/>
                <a:ext cx="256320" cy="272880"/>
              </p14:xfrm>
            </p:contentPart>
          </mc:Choice>
          <mc:Fallback>
            <p:pic>
              <p:nvPicPr>
                <p:cNvPr id="323" name="Freihand 322">
                  <a:extLst>
                    <a:ext uri="{FF2B5EF4-FFF2-40B4-BE49-F238E27FC236}">
                      <a16:creationId xmlns:a16="http://schemas.microsoft.com/office/drawing/2014/main" id="{124FDAF0-18DE-4D16-9F2F-978EEAC3E702}"/>
                    </a:ext>
                  </a:extLst>
                </p:cNvPr>
                <p:cNvPicPr/>
                <p:nvPr/>
              </p:nvPicPr>
              <p:blipFill>
                <a:blip r:embed="rId561"/>
                <a:stretch>
                  <a:fillRect/>
                </a:stretch>
              </p:blipFill>
              <p:spPr>
                <a:xfrm>
                  <a:off x="8395400" y="2849107"/>
                  <a:ext cx="26496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184" name="Freihand 183">
                  <a:extLst>
                    <a:ext uri="{FF2B5EF4-FFF2-40B4-BE49-F238E27FC236}">
                      <a16:creationId xmlns:a16="http://schemas.microsoft.com/office/drawing/2014/main" id="{8369F215-037F-47C4-BDB8-0A2B680D94A0}"/>
                    </a:ext>
                  </a:extLst>
                </p14:cNvPr>
                <p14:cNvContentPartPr/>
                <p14:nvPr/>
              </p14:nvContentPartPr>
              <p14:xfrm>
                <a:off x="6537440" y="2483707"/>
                <a:ext cx="91800" cy="122400"/>
              </p14:xfrm>
            </p:contentPart>
          </mc:Choice>
          <mc:Fallback>
            <p:pic>
              <p:nvPicPr>
                <p:cNvPr id="184" name="Freihand 183">
                  <a:extLst>
                    <a:ext uri="{FF2B5EF4-FFF2-40B4-BE49-F238E27FC236}">
                      <a16:creationId xmlns:a16="http://schemas.microsoft.com/office/drawing/2014/main" id="{8369F215-037F-47C4-BDB8-0A2B680D94A0}"/>
                    </a:ext>
                  </a:extLst>
                </p:cNvPr>
                <p:cNvPicPr/>
                <p:nvPr/>
              </p:nvPicPr>
              <p:blipFill>
                <a:blip r:embed="rId563"/>
                <a:stretch>
                  <a:fillRect/>
                </a:stretch>
              </p:blipFill>
              <p:spPr>
                <a:xfrm>
                  <a:off x="6533120" y="2479387"/>
                  <a:ext cx="1004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185" name="Freihand 184">
                  <a:extLst>
                    <a:ext uri="{FF2B5EF4-FFF2-40B4-BE49-F238E27FC236}">
                      <a16:creationId xmlns:a16="http://schemas.microsoft.com/office/drawing/2014/main" id="{982211A0-0C9C-47BE-9E86-9EDFD467C013}"/>
                    </a:ext>
                  </a:extLst>
                </p14:cNvPr>
                <p14:cNvContentPartPr/>
                <p14:nvPr/>
              </p14:nvContentPartPr>
              <p14:xfrm>
                <a:off x="6699080" y="2521147"/>
                <a:ext cx="119520" cy="201240"/>
              </p14:xfrm>
            </p:contentPart>
          </mc:Choice>
          <mc:Fallback>
            <p:pic>
              <p:nvPicPr>
                <p:cNvPr id="185" name="Freihand 184">
                  <a:extLst>
                    <a:ext uri="{FF2B5EF4-FFF2-40B4-BE49-F238E27FC236}">
                      <a16:creationId xmlns:a16="http://schemas.microsoft.com/office/drawing/2014/main" id="{982211A0-0C9C-47BE-9E86-9EDFD467C013}"/>
                    </a:ext>
                  </a:extLst>
                </p:cNvPr>
                <p:cNvPicPr/>
                <p:nvPr/>
              </p:nvPicPr>
              <p:blipFill>
                <a:blip r:embed="rId565"/>
                <a:stretch>
                  <a:fillRect/>
                </a:stretch>
              </p:blipFill>
              <p:spPr>
                <a:xfrm>
                  <a:off x="6694760" y="2516827"/>
                  <a:ext cx="1281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187" name="Freihand 186">
                  <a:extLst>
                    <a:ext uri="{FF2B5EF4-FFF2-40B4-BE49-F238E27FC236}">
                      <a16:creationId xmlns:a16="http://schemas.microsoft.com/office/drawing/2014/main" id="{1A3B8C2C-66E7-470C-B01F-DE132E51A955}"/>
                    </a:ext>
                  </a:extLst>
                </p14:cNvPr>
                <p14:cNvContentPartPr/>
                <p14:nvPr/>
              </p14:nvContentPartPr>
              <p14:xfrm>
                <a:off x="6944600" y="2377867"/>
                <a:ext cx="302400" cy="219240"/>
              </p14:xfrm>
            </p:contentPart>
          </mc:Choice>
          <mc:Fallback>
            <p:pic>
              <p:nvPicPr>
                <p:cNvPr id="187" name="Freihand 186">
                  <a:extLst>
                    <a:ext uri="{FF2B5EF4-FFF2-40B4-BE49-F238E27FC236}">
                      <a16:creationId xmlns:a16="http://schemas.microsoft.com/office/drawing/2014/main" id="{1A3B8C2C-66E7-470C-B01F-DE132E51A955}"/>
                    </a:ext>
                  </a:extLst>
                </p:cNvPr>
                <p:cNvPicPr/>
                <p:nvPr/>
              </p:nvPicPr>
              <p:blipFill>
                <a:blip r:embed="rId567"/>
                <a:stretch>
                  <a:fillRect/>
                </a:stretch>
              </p:blipFill>
              <p:spPr>
                <a:xfrm>
                  <a:off x="6940280" y="2373547"/>
                  <a:ext cx="3110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188" name="Freihand 187">
                  <a:extLst>
                    <a:ext uri="{FF2B5EF4-FFF2-40B4-BE49-F238E27FC236}">
                      <a16:creationId xmlns:a16="http://schemas.microsoft.com/office/drawing/2014/main" id="{F081EF49-B2E0-47A3-B3CE-CA068D1A14C1}"/>
                    </a:ext>
                  </a:extLst>
                </p14:cNvPr>
                <p14:cNvContentPartPr/>
                <p14:nvPr/>
              </p14:nvContentPartPr>
              <p14:xfrm>
                <a:off x="7078520" y="2448067"/>
                <a:ext cx="72000" cy="99720"/>
              </p14:xfrm>
            </p:contentPart>
          </mc:Choice>
          <mc:Fallback>
            <p:pic>
              <p:nvPicPr>
                <p:cNvPr id="188" name="Freihand 187">
                  <a:extLst>
                    <a:ext uri="{FF2B5EF4-FFF2-40B4-BE49-F238E27FC236}">
                      <a16:creationId xmlns:a16="http://schemas.microsoft.com/office/drawing/2014/main" id="{F081EF49-B2E0-47A3-B3CE-CA068D1A14C1}"/>
                    </a:ext>
                  </a:extLst>
                </p:cNvPr>
                <p:cNvPicPr/>
                <p:nvPr/>
              </p:nvPicPr>
              <p:blipFill>
                <a:blip r:embed="rId569"/>
                <a:stretch>
                  <a:fillRect/>
                </a:stretch>
              </p:blipFill>
              <p:spPr>
                <a:xfrm>
                  <a:off x="7074200" y="2443747"/>
                  <a:ext cx="806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189" name="Freihand 188">
                  <a:extLst>
                    <a:ext uri="{FF2B5EF4-FFF2-40B4-BE49-F238E27FC236}">
                      <a16:creationId xmlns:a16="http://schemas.microsoft.com/office/drawing/2014/main" id="{9D033FA6-970C-4B16-BCE8-0A06747F1195}"/>
                    </a:ext>
                  </a:extLst>
                </p14:cNvPr>
                <p14:cNvContentPartPr/>
                <p14:nvPr/>
              </p14:nvContentPartPr>
              <p14:xfrm>
                <a:off x="7115240" y="2497027"/>
                <a:ext cx="36360" cy="66600"/>
              </p14:xfrm>
            </p:contentPart>
          </mc:Choice>
          <mc:Fallback>
            <p:pic>
              <p:nvPicPr>
                <p:cNvPr id="189" name="Freihand 188">
                  <a:extLst>
                    <a:ext uri="{FF2B5EF4-FFF2-40B4-BE49-F238E27FC236}">
                      <a16:creationId xmlns:a16="http://schemas.microsoft.com/office/drawing/2014/main" id="{9D033FA6-970C-4B16-BCE8-0A06747F1195}"/>
                    </a:ext>
                  </a:extLst>
                </p:cNvPr>
                <p:cNvPicPr/>
                <p:nvPr/>
              </p:nvPicPr>
              <p:blipFill>
                <a:blip r:embed="rId571"/>
                <a:stretch>
                  <a:fillRect/>
                </a:stretch>
              </p:blipFill>
              <p:spPr>
                <a:xfrm>
                  <a:off x="7110920" y="2492707"/>
                  <a:ext cx="450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191" name="Freihand 190">
                  <a:extLst>
                    <a:ext uri="{FF2B5EF4-FFF2-40B4-BE49-F238E27FC236}">
                      <a16:creationId xmlns:a16="http://schemas.microsoft.com/office/drawing/2014/main" id="{71DA5152-CF48-4FF0-B192-4B8B6F3DDDFA}"/>
                    </a:ext>
                  </a:extLst>
                </p14:cNvPr>
                <p14:cNvContentPartPr/>
                <p14:nvPr/>
              </p14:nvContentPartPr>
              <p14:xfrm>
                <a:off x="6450320" y="2667667"/>
                <a:ext cx="875520" cy="56160"/>
              </p14:xfrm>
            </p:contentPart>
          </mc:Choice>
          <mc:Fallback>
            <p:pic>
              <p:nvPicPr>
                <p:cNvPr id="191" name="Freihand 190">
                  <a:extLst>
                    <a:ext uri="{FF2B5EF4-FFF2-40B4-BE49-F238E27FC236}">
                      <a16:creationId xmlns:a16="http://schemas.microsoft.com/office/drawing/2014/main" id="{71DA5152-CF48-4FF0-B192-4B8B6F3DDDFA}"/>
                    </a:ext>
                  </a:extLst>
                </p:cNvPr>
                <p:cNvPicPr/>
                <p:nvPr/>
              </p:nvPicPr>
              <p:blipFill>
                <a:blip r:embed="rId573"/>
                <a:stretch>
                  <a:fillRect/>
                </a:stretch>
              </p:blipFill>
              <p:spPr>
                <a:xfrm>
                  <a:off x="6446000" y="2663347"/>
                  <a:ext cx="8841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192" name="Freihand 191">
                  <a:extLst>
                    <a:ext uri="{FF2B5EF4-FFF2-40B4-BE49-F238E27FC236}">
                      <a16:creationId xmlns:a16="http://schemas.microsoft.com/office/drawing/2014/main" id="{50E112EC-F0BF-4CEE-B4E4-168079AAC52F}"/>
                    </a:ext>
                  </a:extLst>
                </p14:cNvPr>
                <p14:cNvContentPartPr/>
                <p14:nvPr/>
              </p14:nvContentPartPr>
              <p14:xfrm>
                <a:off x="6685400" y="2806627"/>
                <a:ext cx="157320" cy="92520"/>
              </p14:xfrm>
            </p:contentPart>
          </mc:Choice>
          <mc:Fallback>
            <p:pic>
              <p:nvPicPr>
                <p:cNvPr id="192" name="Freihand 191">
                  <a:extLst>
                    <a:ext uri="{FF2B5EF4-FFF2-40B4-BE49-F238E27FC236}">
                      <a16:creationId xmlns:a16="http://schemas.microsoft.com/office/drawing/2014/main" id="{50E112EC-F0BF-4CEE-B4E4-168079AAC52F}"/>
                    </a:ext>
                  </a:extLst>
                </p:cNvPr>
                <p:cNvPicPr/>
                <p:nvPr/>
              </p:nvPicPr>
              <p:blipFill>
                <a:blip r:embed="rId575"/>
                <a:stretch>
                  <a:fillRect/>
                </a:stretch>
              </p:blipFill>
              <p:spPr>
                <a:xfrm>
                  <a:off x="6681080" y="2802307"/>
                  <a:ext cx="1659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193" name="Freihand 192">
                  <a:extLst>
                    <a:ext uri="{FF2B5EF4-FFF2-40B4-BE49-F238E27FC236}">
                      <a16:creationId xmlns:a16="http://schemas.microsoft.com/office/drawing/2014/main" id="{3B157D8D-B311-45C4-BBA9-42BFC447DD79}"/>
                    </a:ext>
                  </a:extLst>
                </p14:cNvPr>
                <p14:cNvContentPartPr/>
                <p14:nvPr/>
              </p14:nvContentPartPr>
              <p14:xfrm>
                <a:off x="6896720" y="2713387"/>
                <a:ext cx="227160" cy="213120"/>
              </p14:xfrm>
            </p:contentPart>
          </mc:Choice>
          <mc:Fallback>
            <p:pic>
              <p:nvPicPr>
                <p:cNvPr id="193" name="Freihand 192">
                  <a:extLst>
                    <a:ext uri="{FF2B5EF4-FFF2-40B4-BE49-F238E27FC236}">
                      <a16:creationId xmlns:a16="http://schemas.microsoft.com/office/drawing/2014/main" id="{3B157D8D-B311-45C4-BBA9-42BFC447DD79}"/>
                    </a:ext>
                  </a:extLst>
                </p:cNvPr>
                <p:cNvPicPr/>
                <p:nvPr/>
              </p:nvPicPr>
              <p:blipFill>
                <a:blip r:embed="rId577"/>
                <a:stretch>
                  <a:fillRect/>
                </a:stretch>
              </p:blipFill>
              <p:spPr>
                <a:xfrm>
                  <a:off x="6892400" y="2709067"/>
                  <a:ext cx="23580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194" name="Freihand 193">
                  <a:extLst>
                    <a:ext uri="{FF2B5EF4-FFF2-40B4-BE49-F238E27FC236}">
                      <a16:creationId xmlns:a16="http://schemas.microsoft.com/office/drawing/2014/main" id="{3A5839EC-B568-4C07-98F2-BC416873740C}"/>
                    </a:ext>
                  </a:extLst>
                </p14:cNvPr>
                <p14:cNvContentPartPr/>
                <p14:nvPr/>
              </p14:nvContentPartPr>
              <p14:xfrm>
                <a:off x="7000400" y="2813107"/>
                <a:ext cx="99720" cy="107280"/>
              </p14:xfrm>
            </p:contentPart>
          </mc:Choice>
          <mc:Fallback>
            <p:pic>
              <p:nvPicPr>
                <p:cNvPr id="194" name="Freihand 193">
                  <a:extLst>
                    <a:ext uri="{FF2B5EF4-FFF2-40B4-BE49-F238E27FC236}">
                      <a16:creationId xmlns:a16="http://schemas.microsoft.com/office/drawing/2014/main" id="{3A5839EC-B568-4C07-98F2-BC416873740C}"/>
                    </a:ext>
                  </a:extLst>
                </p:cNvPr>
                <p:cNvPicPr/>
                <p:nvPr/>
              </p:nvPicPr>
              <p:blipFill>
                <a:blip r:embed="rId579"/>
                <a:stretch>
                  <a:fillRect/>
                </a:stretch>
              </p:blipFill>
              <p:spPr>
                <a:xfrm>
                  <a:off x="6996080" y="2808787"/>
                  <a:ext cx="1083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199" name="Freihand 198">
                  <a:extLst>
                    <a:ext uri="{FF2B5EF4-FFF2-40B4-BE49-F238E27FC236}">
                      <a16:creationId xmlns:a16="http://schemas.microsoft.com/office/drawing/2014/main" id="{CA929044-67B3-40D2-9499-B6E729390F3B}"/>
                    </a:ext>
                  </a:extLst>
                </p14:cNvPr>
                <p14:cNvContentPartPr/>
                <p14:nvPr/>
              </p14:nvContentPartPr>
              <p14:xfrm>
                <a:off x="6709160" y="2738947"/>
                <a:ext cx="102960" cy="139320"/>
              </p14:xfrm>
            </p:contentPart>
          </mc:Choice>
          <mc:Fallback>
            <p:pic>
              <p:nvPicPr>
                <p:cNvPr id="199" name="Freihand 198">
                  <a:extLst>
                    <a:ext uri="{FF2B5EF4-FFF2-40B4-BE49-F238E27FC236}">
                      <a16:creationId xmlns:a16="http://schemas.microsoft.com/office/drawing/2014/main" id="{CA929044-67B3-40D2-9499-B6E729390F3B}"/>
                    </a:ext>
                  </a:extLst>
                </p:cNvPr>
                <p:cNvPicPr/>
                <p:nvPr/>
              </p:nvPicPr>
              <p:blipFill>
                <a:blip r:embed="rId581"/>
                <a:stretch>
                  <a:fillRect/>
                </a:stretch>
              </p:blipFill>
              <p:spPr>
                <a:xfrm>
                  <a:off x="6704840" y="2734627"/>
                  <a:ext cx="1116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200" name="Freihand 199">
                  <a:extLst>
                    <a:ext uri="{FF2B5EF4-FFF2-40B4-BE49-F238E27FC236}">
                      <a16:creationId xmlns:a16="http://schemas.microsoft.com/office/drawing/2014/main" id="{2D87D962-56B9-40DC-A89A-D0A68527EC0B}"/>
                    </a:ext>
                  </a:extLst>
                </p14:cNvPr>
                <p14:cNvContentPartPr/>
                <p14:nvPr/>
              </p14:nvContentPartPr>
              <p14:xfrm>
                <a:off x="6541400" y="2459227"/>
                <a:ext cx="133200" cy="167400"/>
              </p14:xfrm>
            </p:contentPart>
          </mc:Choice>
          <mc:Fallback>
            <p:pic>
              <p:nvPicPr>
                <p:cNvPr id="200" name="Freihand 199">
                  <a:extLst>
                    <a:ext uri="{FF2B5EF4-FFF2-40B4-BE49-F238E27FC236}">
                      <a16:creationId xmlns:a16="http://schemas.microsoft.com/office/drawing/2014/main" id="{2D87D962-56B9-40DC-A89A-D0A68527EC0B}"/>
                    </a:ext>
                  </a:extLst>
                </p:cNvPr>
                <p:cNvPicPr/>
                <p:nvPr/>
              </p:nvPicPr>
              <p:blipFill>
                <a:blip r:embed="rId583"/>
                <a:stretch>
                  <a:fillRect/>
                </a:stretch>
              </p:blipFill>
              <p:spPr>
                <a:xfrm>
                  <a:off x="6537080" y="2454907"/>
                  <a:ext cx="1418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25" name="Freihand 324">
                  <a:extLst>
                    <a:ext uri="{FF2B5EF4-FFF2-40B4-BE49-F238E27FC236}">
                      <a16:creationId xmlns:a16="http://schemas.microsoft.com/office/drawing/2014/main" id="{BEFEC930-BDBD-42FC-90CB-6BA25705675D}"/>
                    </a:ext>
                  </a:extLst>
                </p14:cNvPr>
                <p14:cNvContentPartPr/>
                <p14:nvPr/>
              </p14:nvContentPartPr>
              <p14:xfrm>
                <a:off x="6807080" y="3110467"/>
                <a:ext cx="56520" cy="171360"/>
              </p14:xfrm>
            </p:contentPart>
          </mc:Choice>
          <mc:Fallback>
            <p:pic>
              <p:nvPicPr>
                <p:cNvPr id="325" name="Freihand 324">
                  <a:extLst>
                    <a:ext uri="{FF2B5EF4-FFF2-40B4-BE49-F238E27FC236}">
                      <a16:creationId xmlns:a16="http://schemas.microsoft.com/office/drawing/2014/main" id="{BEFEC930-BDBD-42FC-90CB-6BA25705675D}"/>
                    </a:ext>
                  </a:extLst>
                </p:cNvPr>
                <p:cNvPicPr/>
                <p:nvPr/>
              </p:nvPicPr>
              <p:blipFill>
                <a:blip r:embed="rId585"/>
                <a:stretch>
                  <a:fillRect/>
                </a:stretch>
              </p:blipFill>
              <p:spPr>
                <a:xfrm>
                  <a:off x="6802760" y="3106147"/>
                  <a:ext cx="651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26" name="Freihand 325">
                  <a:extLst>
                    <a:ext uri="{FF2B5EF4-FFF2-40B4-BE49-F238E27FC236}">
                      <a16:creationId xmlns:a16="http://schemas.microsoft.com/office/drawing/2014/main" id="{CE0AE8C8-D278-46EB-8906-7B615137D275}"/>
                    </a:ext>
                  </a:extLst>
                </p14:cNvPr>
                <p14:cNvContentPartPr/>
                <p14:nvPr/>
              </p14:nvContentPartPr>
              <p14:xfrm>
                <a:off x="6849200" y="3123067"/>
                <a:ext cx="97920" cy="177120"/>
              </p14:xfrm>
            </p:contentPart>
          </mc:Choice>
          <mc:Fallback>
            <p:pic>
              <p:nvPicPr>
                <p:cNvPr id="326" name="Freihand 325">
                  <a:extLst>
                    <a:ext uri="{FF2B5EF4-FFF2-40B4-BE49-F238E27FC236}">
                      <a16:creationId xmlns:a16="http://schemas.microsoft.com/office/drawing/2014/main" id="{CE0AE8C8-D278-46EB-8906-7B615137D275}"/>
                    </a:ext>
                  </a:extLst>
                </p:cNvPr>
                <p:cNvPicPr/>
                <p:nvPr/>
              </p:nvPicPr>
              <p:blipFill>
                <a:blip r:embed="rId587"/>
                <a:stretch>
                  <a:fillRect/>
                </a:stretch>
              </p:blipFill>
              <p:spPr>
                <a:xfrm>
                  <a:off x="6844880" y="3118747"/>
                  <a:ext cx="1065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27" name="Freihand 326">
                  <a:extLst>
                    <a:ext uri="{FF2B5EF4-FFF2-40B4-BE49-F238E27FC236}">
                      <a16:creationId xmlns:a16="http://schemas.microsoft.com/office/drawing/2014/main" id="{043659EE-EEEB-4066-A12E-92B0391283B2}"/>
                    </a:ext>
                  </a:extLst>
                </p14:cNvPr>
                <p14:cNvContentPartPr/>
                <p14:nvPr/>
              </p14:nvContentPartPr>
              <p14:xfrm>
                <a:off x="6988880" y="3165547"/>
                <a:ext cx="152640" cy="97920"/>
              </p14:xfrm>
            </p:contentPart>
          </mc:Choice>
          <mc:Fallback>
            <p:pic>
              <p:nvPicPr>
                <p:cNvPr id="327" name="Freihand 326">
                  <a:extLst>
                    <a:ext uri="{FF2B5EF4-FFF2-40B4-BE49-F238E27FC236}">
                      <a16:creationId xmlns:a16="http://schemas.microsoft.com/office/drawing/2014/main" id="{043659EE-EEEB-4066-A12E-92B0391283B2}"/>
                    </a:ext>
                  </a:extLst>
                </p:cNvPr>
                <p:cNvPicPr/>
                <p:nvPr/>
              </p:nvPicPr>
              <p:blipFill>
                <a:blip r:embed="rId589"/>
                <a:stretch>
                  <a:fillRect/>
                </a:stretch>
              </p:blipFill>
              <p:spPr>
                <a:xfrm>
                  <a:off x="6984560" y="3161227"/>
                  <a:ext cx="1612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28" name="Freihand 327">
                  <a:extLst>
                    <a:ext uri="{FF2B5EF4-FFF2-40B4-BE49-F238E27FC236}">
                      <a16:creationId xmlns:a16="http://schemas.microsoft.com/office/drawing/2014/main" id="{A2F9AC0A-CB12-4FBE-98C0-FF459126C81C}"/>
                    </a:ext>
                  </a:extLst>
                </p14:cNvPr>
                <p14:cNvContentPartPr/>
                <p14:nvPr/>
              </p14:nvContentPartPr>
              <p14:xfrm>
                <a:off x="7154480" y="3053587"/>
                <a:ext cx="175320" cy="219600"/>
              </p14:xfrm>
            </p:contentPart>
          </mc:Choice>
          <mc:Fallback>
            <p:pic>
              <p:nvPicPr>
                <p:cNvPr id="328" name="Freihand 327">
                  <a:extLst>
                    <a:ext uri="{FF2B5EF4-FFF2-40B4-BE49-F238E27FC236}">
                      <a16:creationId xmlns:a16="http://schemas.microsoft.com/office/drawing/2014/main" id="{A2F9AC0A-CB12-4FBE-98C0-FF459126C81C}"/>
                    </a:ext>
                  </a:extLst>
                </p:cNvPr>
                <p:cNvPicPr/>
                <p:nvPr/>
              </p:nvPicPr>
              <p:blipFill>
                <a:blip r:embed="rId591"/>
                <a:stretch>
                  <a:fillRect/>
                </a:stretch>
              </p:blipFill>
              <p:spPr>
                <a:xfrm>
                  <a:off x="7150160" y="3049267"/>
                  <a:ext cx="1839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29" name="Freihand 328">
                  <a:extLst>
                    <a:ext uri="{FF2B5EF4-FFF2-40B4-BE49-F238E27FC236}">
                      <a16:creationId xmlns:a16="http://schemas.microsoft.com/office/drawing/2014/main" id="{8EC64A0B-478A-469B-8F05-7E2DB8B66398}"/>
                    </a:ext>
                  </a:extLst>
                </p14:cNvPr>
                <p14:cNvContentPartPr/>
                <p14:nvPr/>
              </p14:nvContentPartPr>
              <p14:xfrm>
                <a:off x="7326560" y="3105067"/>
                <a:ext cx="103320" cy="76680"/>
              </p14:xfrm>
            </p:contentPart>
          </mc:Choice>
          <mc:Fallback>
            <p:pic>
              <p:nvPicPr>
                <p:cNvPr id="329" name="Freihand 328">
                  <a:extLst>
                    <a:ext uri="{FF2B5EF4-FFF2-40B4-BE49-F238E27FC236}">
                      <a16:creationId xmlns:a16="http://schemas.microsoft.com/office/drawing/2014/main" id="{8EC64A0B-478A-469B-8F05-7E2DB8B66398}"/>
                    </a:ext>
                  </a:extLst>
                </p:cNvPr>
                <p:cNvPicPr/>
                <p:nvPr/>
              </p:nvPicPr>
              <p:blipFill>
                <a:blip r:embed="rId593"/>
                <a:stretch>
                  <a:fillRect/>
                </a:stretch>
              </p:blipFill>
              <p:spPr>
                <a:xfrm>
                  <a:off x="7322240" y="3100747"/>
                  <a:ext cx="1119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30" name="Freihand 329">
                  <a:extLst>
                    <a:ext uri="{FF2B5EF4-FFF2-40B4-BE49-F238E27FC236}">
                      <a16:creationId xmlns:a16="http://schemas.microsoft.com/office/drawing/2014/main" id="{3CC9606A-2AD7-4188-98DB-D9D28A668F04}"/>
                    </a:ext>
                  </a:extLst>
                </p14:cNvPr>
                <p14:cNvContentPartPr/>
                <p14:nvPr/>
              </p14:nvContentPartPr>
              <p14:xfrm>
                <a:off x="7417280" y="3089947"/>
                <a:ext cx="65880" cy="99000"/>
              </p14:xfrm>
            </p:contentPart>
          </mc:Choice>
          <mc:Fallback>
            <p:pic>
              <p:nvPicPr>
                <p:cNvPr id="330" name="Freihand 329">
                  <a:extLst>
                    <a:ext uri="{FF2B5EF4-FFF2-40B4-BE49-F238E27FC236}">
                      <a16:creationId xmlns:a16="http://schemas.microsoft.com/office/drawing/2014/main" id="{3CC9606A-2AD7-4188-98DB-D9D28A668F04}"/>
                    </a:ext>
                  </a:extLst>
                </p:cNvPr>
                <p:cNvPicPr/>
                <p:nvPr/>
              </p:nvPicPr>
              <p:blipFill>
                <a:blip r:embed="rId595"/>
                <a:stretch>
                  <a:fillRect/>
                </a:stretch>
              </p:blipFill>
              <p:spPr>
                <a:xfrm>
                  <a:off x="7412960" y="3085627"/>
                  <a:ext cx="745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31" name="Freihand 330">
                  <a:extLst>
                    <a:ext uri="{FF2B5EF4-FFF2-40B4-BE49-F238E27FC236}">
                      <a16:creationId xmlns:a16="http://schemas.microsoft.com/office/drawing/2014/main" id="{A371BB23-71A6-47FC-9F7C-BAABE3274DC2}"/>
                    </a:ext>
                  </a:extLst>
                </p14:cNvPr>
                <p14:cNvContentPartPr/>
                <p14:nvPr/>
              </p14:nvContentPartPr>
              <p14:xfrm>
                <a:off x="7502600" y="3071227"/>
                <a:ext cx="203760" cy="56520"/>
              </p14:xfrm>
            </p:contentPart>
          </mc:Choice>
          <mc:Fallback>
            <p:pic>
              <p:nvPicPr>
                <p:cNvPr id="331" name="Freihand 330">
                  <a:extLst>
                    <a:ext uri="{FF2B5EF4-FFF2-40B4-BE49-F238E27FC236}">
                      <a16:creationId xmlns:a16="http://schemas.microsoft.com/office/drawing/2014/main" id="{A371BB23-71A6-47FC-9F7C-BAABE3274DC2}"/>
                    </a:ext>
                  </a:extLst>
                </p:cNvPr>
                <p:cNvPicPr/>
                <p:nvPr/>
              </p:nvPicPr>
              <p:blipFill>
                <a:blip r:embed="rId597"/>
                <a:stretch>
                  <a:fillRect/>
                </a:stretch>
              </p:blipFill>
              <p:spPr>
                <a:xfrm>
                  <a:off x="7498280" y="3066907"/>
                  <a:ext cx="2124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32" name="Freihand 331">
                  <a:extLst>
                    <a:ext uri="{FF2B5EF4-FFF2-40B4-BE49-F238E27FC236}">
                      <a16:creationId xmlns:a16="http://schemas.microsoft.com/office/drawing/2014/main" id="{20966EC3-C4B3-41C8-8EB8-4EFB26AE8ACE}"/>
                    </a:ext>
                  </a:extLst>
                </p14:cNvPr>
                <p14:cNvContentPartPr/>
                <p14:nvPr/>
              </p14:nvContentPartPr>
              <p14:xfrm>
                <a:off x="7423760" y="2975107"/>
                <a:ext cx="90000" cy="14040"/>
              </p14:xfrm>
            </p:contentPart>
          </mc:Choice>
          <mc:Fallback>
            <p:pic>
              <p:nvPicPr>
                <p:cNvPr id="332" name="Freihand 331">
                  <a:extLst>
                    <a:ext uri="{FF2B5EF4-FFF2-40B4-BE49-F238E27FC236}">
                      <a16:creationId xmlns:a16="http://schemas.microsoft.com/office/drawing/2014/main" id="{20966EC3-C4B3-41C8-8EB8-4EFB26AE8ACE}"/>
                    </a:ext>
                  </a:extLst>
                </p:cNvPr>
                <p:cNvPicPr/>
                <p:nvPr/>
              </p:nvPicPr>
              <p:blipFill>
                <a:blip r:embed="rId599"/>
                <a:stretch>
                  <a:fillRect/>
                </a:stretch>
              </p:blipFill>
              <p:spPr>
                <a:xfrm>
                  <a:off x="7419440" y="2970787"/>
                  <a:ext cx="986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33" name="Freihand 332">
                  <a:extLst>
                    <a:ext uri="{FF2B5EF4-FFF2-40B4-BE49-F238E27FC236}">
                      <a16:creationId xmlns:a16="http://schemas.microsoft.com/office/drawing/2014/main" id="{1330DC94-614E-4242-9C4D-9AA3B1900DD0}"/>
                    </a:ext>
                  </a:extLst>
                </p14:cNvPr>
                <p14:cNvContentPartPr/>
                <p14:nvPr/>
              </p14:nvContentPartPr>
              <p14:xfrm>
                <a:off x="6845960" y="3423307"/>
                <a:ext cx="158040" cy="109440"/>
              </p14:xfrm>
            </p:contentPart>
          </mc:Choice>
          <mc:Fallback>
            <p:pic>
              <p:nvPicPr>
                <p:cNvPr id="333" name="Freihand 332">
                  <a:extLst>
                    <a:ext uri="{FF2B5EF4-FFF2-40B4-BE49-F238E27FC236}">
                      <a16:creationId xmlns:a16="http://schemas.microsoft.com/office/drawing/2014/main" id="{1330DC94-614E-4242-9C4D-9AA3B1900DD0}"/>
                    </a:ext>
                  </a:extLst>
                </p:cNvPr>
                <p:cNvPicPr/>
                <p:nvPr/>
              </p:nvPicPr>
              <p:blipFill>
                <a:blip r:embed="rId601"/>
                <a:stretch>
                  <a:fillRect/>
                </a:stretch>
              </p:blipFill>
              <p:spPr>
                <a:xfrm>
                  <a:off x="6841640" y="3418987"/>
                  <a:ext cx="1666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34" name="Freihand 333">
                  <a:extLst>
                    <a:ext uri="{FF2B5EF4-FFF2-40B4-BE49-F238E27FC236}">
                      <a16:creationId xmlns:a16="http://schemas.microsoft.com/office/drawing/2014/main" id="{05DC71D3-81B6-42A8-BD4B-A460E7E1F4C5}"/>
                    </a:ext>
                  </a:extLst>
                </p14:cNvPr>
                <p14:cNvContentPartPr/>
                <p14:nvPr/>
              </p14:nvContentPartPr>
              <p14:xfrm>
                <a:off x="7023800" y="3440227"/>
                <a:ext cx="95040" cy="81720"/>
              </p14:xfrm>
            </p:contentPart>
          </mc:Choice>
          <mc:Fallback>
            <p:pic>
              <p:nvPicPr>
                <p:cNvPr id="334" name="Freihand 333">
                  <a:extLst>
                    <a:ext uri="{FF2B5EF4-FFF2-40B4-BE49-F238E27FC236}">
                      <a16:creationId xmlns:a16="http://schemas.microsoft.com/office/drawing/2014/main" id="{05DC71D3-81B6-42A8-BD4B-A460E7E1F4C5}"/>
                    </a:ext>
                  </a:extLst>
                </p:cNvPr>
                <p:cNvPicPr/>
                <p:nvPr/>
              </p:nvPicPr>
              <p:blipFill>
                <a:blip r:embed="rId603"/>
                <a:stretch>
                  <a:fillRect/>
                </a:stretch>
              </p:blipFill>
              <p:spPr>
                <a:xfrm>
                  <a:off x="7019480" y="3435907"/>
                  <a:ext cx="1036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35" name="Freihand 334">
                  <a:extLst>
                    <a:ext uri="{FF2B5EF4-FFF2-40B4-BE49-F238E27FC236}">
                      <a16:creationId xmlns:a16="http://schemas.microsoft.com/office/drawing/2014/main" id="{4B508A8F-A691-453C-87AE-222C5705F88C}"/>
                    </a:ext>
                  </a:extLst>
                </p14:cNvPr>
                <p14:cNvContentPartPr/>
                <p14:nvPr/>
              </p14:nvContentPartPr>
              <p14:xfrm>
                <a:off x="7145840" y="3335107"/>
                <a:ext cx="104760" cy="165600"/>
              </p14:xfrm>
            </p:contentPart>
          </mc:Choice>
          <mc:Fallback>
            <p:pic>
              <p:nvPicPr>
                <p:cNvPr id="335" name="Freihand 334">
                  <a:extLst>
                    <a:ext uri="{FF2B5EF4-FFF2-40B4-BE49-F238E27FC236}">
                      <a16:creationId xmlns:a16="http://schemas.microsoft.com/office/drawing/2014/main" id="{4B508A8F-A691-453C-87AE-222C5705F88C}"/>
                    </a:ext>
                  </a:extLst>
                </p:cNvPr>
                <p:cNvPicPr/>
                <p:nvPr/>
              </p:nvPicPr>
              <p:blipFill>
                <a:blip r:embed="rId605"/>
                <a:stretch>
                  <a:fillRect/>
                </a:stretch>
              </p:blipFill>
              <p:spPr>
                <a:xfrm>
                  <a:off x="7141520" y="3330787"/>
                  <a:ext cx="1134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37" name="Freihand 336">
                  <a:extLst>
                    <a:ext uri="{FF2B5EF4-FFF2-40B4-BE49-F238E27FC236}">
                      <a16:creationId xmlns:a16="http://schemas.microsoft.com/office/drawing/2014/main" id="{B715FB91-E971-47C2-8B1C-536C9DB67B41}"/>
                    </a:ext>
                  </a:extLst>
                </p14:cNvPr>
                <p14:cNvContentPartPr/>
                <p14:nvPr/>
              </p14:nvContentPartPr>
              <p14:xfrm>
                <a:off x="7442840" y="3267787"/>
                <a:ext cx="131400" cy="159840"/>
              </p14:xfrm>
            </p:contentPart>
          </mc:Choice>
          <mc:Fallback>
            <p:pic>
              <p:nvPicPr>
                <p:cNvPr id="337" name="Freihand 336">
                  <a:extLst>
                    <a:ext uri="{FF2B5EF4-FFF2-40B4-BE49-F238E27FC236}">
                      <a16:creationId xmlns:a16="http://schemas.microsoft.com/office/drawing/2014/main" id="{B715FB91-E971-47C2-8B1C-536C9DB67B41}"/>
                    </a:ext>
                  </a:extLst>
                </p:cNvPr>
                <p:cNvPicPr/>
                <p:nvPr/>
              </p:nvPicPr>
              <p:blipFill>
                <a:blip r:embed="rId607"/>
                <a:stretch>
                  <a:fillRect/>
                </a:stretch>
              </p:blipFill>
              <p:spPr>
                <a:xfrm>
                  <a:off x="7438520" y="3263467"/>
                  <a:ext cx="1400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38" name="Freihand 337">
                  <a:extLst>
                    <a:ext uri="{FF2B5EF4-FFF2-40B4-BE49-F238E27FC236}">
                      <a16:creationId xmlns:a16="http://schemas.microsoft.com/office/drawing/2014/main" id="{3C3BBCD0-E73A-47F2-8CF9-5DD8AFC16B8D}"/>
                    </a:ext>
                  </a:extLst>
                </p14:cNvPr>
                <p14:cNvContentPartPr/>
                <p14:nvPr/>
              </p14:nvContentPartPr>
              <p14:xfrm>
                <a:off x="7591160" y="3309547"/>
                <a:ext cx="273960" cy="81360"/>
              </p14:xfrm>
            </p:contentPart>
          </mc:Choice>
          <mc:Fallback>
            <p:pic>
              <p:nvPicPr>
                <p:cNvPr id="338" name="Freihand 337">
                  <a:extLst>
                    <a:ext uri="{FF2B5EF4-FFF2-40B4-BE49-F238E27FC236}">
                      <a16:creationId xmlns:a16="http://schemas.microsoft.com/office/drawing/2014/main" id="{3C3BBCD0-E73A-47F2-8CF9-5DD8AFC16B8D}"/>
                    </a:ext>
                  </a:extLst>
                </p:cNvPr>
                <p:cNvPicPr/>
                <p:nvPr/>
              </p:nvPicPr>
              <p:blipFill>
                <a:blip r:embed="rId609"/>
                <a:stretch>
                  <a:fillRect/>
                </a:stretch>
              </p:blipFill>
              <p:spPr>
                <a:xfrm>
                  <a:off x="7586840" y="3305227"/>
                  <a:ext cx="2826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39" name="Freihand 338">
                  <a:extLst>
                    <a:ext uri="{FF2B5EF4-FFF2-40B4-BE49-F238E27FC236}">
                      <a16:creationId xmlns:a16="http://schemas.microsoft.com/office/drawing/2014/main" id="{E9411A57-83A5-4414-B9B7-7BA63D2F033E}"/>
                    </a:ext>
                  </a:extLst>
                </p14:cNvPr>
                <p14:cNvContentPartPr/>
                <p14:nvPr/>
              </p14:nvContentPartPr>
              <p14:xfrm>
                <a:off x="7100120" y="3747667"/>
                <a:ext cx="46800" cy="179640"/>
              </p14:xfrm>
            </p:contentPart>
          </mc:Choice>
          <mc:Fallback>
            <p:pic>
              <p:nvPicPr>
                <p:cNvPr id="339" name="Freihand 338">
                  <a:extLst>
                    <a:ext uri="{FF2B5EF4-FFF2-40B4-BE49-F238E27FC236}">
                      <a16:creationId xmlns:a16="http://schemas.microsoft.com/office/drawing/2014/main" id="{E9411A57-83A5-4414-B9B7-7BA63D2F033E}"/>
                    </a:ext>
                  </a:extLst>
                </p:cNvPr>
                <p:cNvPicPr/>
                <p:nvPr/>
              </p:nvPicPr>
              <p:blipFill>
                <a:blip r:embed="rId611"/>
                <a:stretch>
                  <a:fillRect/>
                </a:stretch>
              </p:blipFill>
              <p:spPr>
                <a:xfrm>
                  <a:off x="7095800" y="3743347"/>
                  <a:ext cx="554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40" name="Freihand 339">
                  <a:extLst>
                    <a:ext uri="{FF2B5EF4-FFF2-40B4-BE49-F238E27FC236}">
                      <a16:creationId xmlns:a16="http://schemas.microsoft.com/office/drawing/2014/main" id="{0BFC6B33-B788-4EEE-9D8B-F6B3A837015D}"/>
                    </a:ext>
                  </a:extLst>
                </p14:cNvPr>
                <p14:cNvContentPartPr/>
                <p14:nvPr/>
              </p14:nvContentPartPr>
              <p14:xfrm>
                <a:off x="7038200" y="3690787"/>
                <a:ext cx="241920" cy="181800"/>
              </p14:xfrm>
            </p:contentPart>
          </mc:Choice>
          <mc:Fallback>
            <p:pic>
              <p:nvPicPr>
                <p:cNvPr id="340" name="Freihand 339">
                  <a:extLst>
                    <a:ext uri="{FF2B5EF4-FFF2-40B4-BE49-F238E27FC236}">
                      <a16:creationId xmlns:a16="http://schemas.microsoft.com/office/drawing/2014/main" id="{0BFC6B33-B788-4EEE-9D8B-F6B3A837015D}"/>
                    </a:ext>
                  </a:extLst>
                </p:cNvPr>
                <p:cNvPicPr/>
                <p:nvPr/>
              </p:nvPicPr>
              <p:blipFill>
                <a:blip r:embed="rId613"/>
                <a:stretch>
                  <a:fillRect/>
                </a:stretch>
              </p:blipFill>
              <p:spPr>
                <a:xfrm>
                  <a:off x="7033880" y="3686467"/>
                  <a:ext cx="2505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41" name="Freihand 340">
                  <a:extLst>
                    <a:ext uri="{FF2B5EF4-FFF2-40B4-BE49-F238E27FC236}">
                      <a16:creationId xmlns:a16="http://schemas.microsoft.com/office/drawing/2014/main" id="{3E77C29B-89A5-4ACE-962F-B976E9E2FE5D}"/>
                    </a:ext>
                  </a:extLst>
                </p14:cNvPr>
                <p14:cNvContentPartPr/>
                <p14:nvPr/>
              </p14:nvContentPartPr>
              <p14:xfrm>
                <a:off x="7273640" y="3722467"/>
                <a:ext cx="111240" cy="103320"/>
              </p14:xfrm>
            </p:contentPart>
          </mc:Choice>
          <mc:Fallback>
            <p:pic>
              <p:nvPicPr>
                <p:cNvPr id="341" name="Freihand 340">
                  <a:extLst>
                    <a:ext uri="{FF2B5EF4-FFF2-40B4-BE49-F238E27FC236}">
                      <a16:creationId xmlns:a16="http://schemas.microsoft.com/office/drawing/2014/main" id="{3E77C29B-89A5-4ACE-962F-B976E9E2FE5D}"/>
                    </a:ext>
                  </a:extLst>
                </p:cNvPr>
                <p:cNvPicPr/>
                <p:nvPr/>
              </p:nvPicPr>
              <p:blipFill>
                <a:blip r:embed="rId615"/>
                <a:stretch>
                  <a:fillRect/>
                </a:stretch>
              </p:blipFill>
              <p:spPr>
                <a:xfrm>
                  <a:off x="7269320" y="3718147"/>
                  <a:ext cx="1198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42" name="Freihand 341">
                  <a:extLst>
                    <a:ext uri="{FF2B5EF4-FFF2-40B4-BE49-F238E27FC236}">
                      <a16:creationId xmlns:a16="http://schemas.microsoft.com/office/drawing/2014/main" id="{2D57543D-556A-4BA0-9AFE-C04712C29D8B}"/>
                    </a:ext>
                  </a:extLst>
                </p14:cNvPr>
                <p14:cNvContentPartPr/>
                <p14:nvPr/>
              </p14:nvContentPartPr>
              <p14:xfrm>
                <a:off x="7385960" y="3683227"/>
                <a:ext cx="111240" cy="123840"/>
              </p14:xfrm>
            </p:contentPart>
          </mc:Choice>
          <mc:Fallback>
            <p:pic>
              <p:nvPicPr>
                <p:cNvPr id="342" name="Freihand 341">
                  <a:extLst>
                    <a:ext uri="{FF2B5EF4-FFF2-40B4-BE49-F238E27FC236}">
                      <a16:creationId xmlns:a16="http://schemas.microsoft.com/office/drawing/2014/main" id="{2D57543D-556A-4BA0-9AFE-C04712C29D8B}"/>
                    </a:ext>
                  </a:extLst>
                </p:cNvPr>
                <p:cNvPicPr/>
                <p:nvPr/>
              </p:nvPicPr>
              <p:blipFill>
                <a:blip r:embed="rId617"/>
                <a:stretch>
                  <a:fillRect/>
                </a:stretch>
              </p:blipFill>
              <p:spPr>
                <a:xfrm>
                  <a:off x="7381640" y="3678907"/>
                  <a:ext cx="1198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43" name="Freihand 342">
                  <a:extLst>
                    <a:ext uri="{FF2B5EF4-FFF2-40B4-BE49-F238E27FC236}">
                      <a16:creationId xmlns:a16="http://schemas.microsoft.com/office/drawing/2014/main" id="{376D5533-08A4-4814-9377-DB1D6ED6A77A}"/>
                    </a:ext>
                  </a:extLst>
                </p14:cNvPr>
                <p14:cNvContentPartPr/>
                <p14:nvPr/>
              </p14:nvContentPartPr>
              <p14:xfrm>
                <a:off x="7503680" y="3576667"/>
                <a:ext cx="76320" cy="216000"/>
              </p14:xfrm>
            </p:contentPart>
          </mc:Choice>
          <mc:Fallback>
            <p:pic>
              <p:nvPicPr>
                <p:cNvPr id="343" name="Freihand 342">
                  <a:extLst>
                    <a:ext uri="{FF2B5EF4-FFF2-40B4-BE49-F238E27FC236}">
                      <a16:creationId xmlns:a16="http://schemas.microsoft.com/office/drawing/2014/main" id="{376D5533-08A4-4814-9377-DB1D6ED6A77A}"/>
                    </a:ext>
                  </a:extLst>
                </p:cNvPr>
                <p:cNvPicPr/>
                <p:nvPr/>
              </p:nvPicPr>
              <p:blipFill>
                <a:blip r:embed="rId619"/>
                <a:stretch>
                  <a:fillRect/>
                </a:stretch>
              </p:blipFill>
              <p:spPr>
                <a:xfrm>
                  <a:off x="7499360" y="3572347"/>
                  <a:ext cx="849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44" name="Freihand 343">
                  <a:extLst>
                    <a:ext uri="{FF2B5EF4-FFF2-40B4-BE49-F238E27FC236}">
                      <a16:creationId xmlns:a16="http://schemas.microsoft.com/office/drawing/2014/main" id="{DBD5FDD6-FCF0-41AA-8287-37FB720BD0C3}"/>
                    </a:ext>
                  </a:extLst>
                </p14:cNvPr>
                <p14:cNvContentPartPr/>
                <p14:nvPr/>
              </p14:nvContentPartPr>
              <p14:xfrm>
                <a:off x="7580720" y="3545347"/>
                <a:ext cx="52560" cy="200520"/>
              </p14:xfrm>
            </p:contentPart>
          </mc:Choice>
          <mc:Fallback>
            <p:pic>
              <p:nvPicPr>
                <p:cNvPr id="344" name="Freihand 343">
                  <a:extLst>
                    <a:ext uri="{FF2B5EF4-FFF2-40B4-BE49-F238E27FC236}">
                      <a16:creationId xmlns:a16="http://schemas.microsoft.com/office/drawing/2014/main" id="{DBD5FDD6-FCF0-41AA-8287-37FB720BD0C3}"/>
                    </a:ext>
                  </a:extLst>
                </p:cNvPr>
                <p:cNvPicPr/>
                <p:nvPr/>
              </p:nvPicPr>
              <p:blipFill>
                <a:blip r:embed="rId621"/>
                <a:stretch>
                  <a:fillRect/>
                </a:stretch>
              </p:blipFill>
              <p:spPr>
                <a:xfrm>
                  <a:off x="7576400" y="3541027"/>
                  <a:ext cx="612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45" name="Freihand 344">
                  <a:extLst>
                    <a:ext uri="{FF2B5EF4-FFF2-40B4-BE49-F238E27FC236}">
                      <a16:creationId xmlns:a16="http://schemas.microsoft.com/office/drawing/2014/main" id="{6FD6234A-7DE1-4B91-B866-60DAFB334E7F}"/>
                    </a:ext>
                  </a:extLst>
                </p14:cNvPr>
                <p14:cNvContentPartPr/>
                <p14:nvPr/>
              </p14:nvContentPartPr>
              <p14:xfrm>
                <a:off x="7663520" y="3598267"/>
                <a:ext cx="54720" cy="114480"/>
              </p14:xfrm>
            </p:contentPart>
          </mc:Choice>
          <mc:Fallback>
            <p:pic>
              <p:nvPicPr>
                <p:cNvPr id="345" name="Freihand 344">
                  <a:extLst>
                    <a:ext uri="{FF2B5EF4-FFF2-40B4-BE49-F238E27FC236}">
                      <a16:creationId xmlns:a16="http://schemas.microsoft.com/office/drawing/2014/main" id="{6FD6234A-7DE1-4B91-B866-60DAFB334E7F}"/>
                    </a:ext>
                  </a:extLst>
                </p:cNvPr>
                <p:cNvPicPr/>
                <p:nvPr/>
              </p:nvPicPr>
              <p:blipFill>
                <a:blip r:embed="rId623"/>
                <a:stretch>
                  <a:fillRect/>
                </a:stretch>
              </p:blipFill>
              <p:spPr>
                <a:xfrm>
                  <a:off x="7659200" y="3593947"/>
                  <a:ext cx="633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46" name="Freihand 345">
                  <a:extLst>
                    <a:ext uri="{FF2B5EF4-FFF2-40B4-BE49-F238E27FC236}">
                      <a16:creationId xmlns:a16="http://schemas.microsoft.com/office/drawing/2014/main" id="{D4CEC5E1-1B7C-4A40-84ED-47F98A39DC3E}"/>
                    </a:ext>
                  </a:extLst>
                </p14:cNvPr>
                <p14:cNvContentPartPr/>
                <p14:nvPr/>
              </p14:nvContentPartPr>
              <p14:xfrm>
                <a:off x="7750640" y="3502867"/>
                <a:ext cx="198000" cy="159120"/>
              </p14:xfrm>
            </p:contentPart>
          </mc:Choice>
          <mc:Fallback>
            <p:pic>
              <p:nvPicPr>
                <p:cNvPr id="346" name="Freihand 345">
                  <a:extLst>
                    <a:ext uri="{FF2B5EF4-FFF2-40B4-BE49-F238E27FC236}">
                      <a16:creationId xmlns:a16="http://schemas.microsoft.com/office/drawing/2014/main" id="{D4CEC5E1-1B7C-4A40-84ED-47F98A39DC3E}"/>
                    </a:ext>
                  </a:extLst>
                </p:cNvPr>
                <p:cNvPicPr/>
                <p:nvPr/>
              </p:nvPicPr>
              <p:blipFill>
                <a:blip r:embed="rId625"/>
                <a:stretch>
                  <a:fillRect/>
                </a:stretch>
              </p:blipFill>
              <p:spPr>
                <a:xfrm>
                  <a:off x="7746320" y="3498547"/>
                  <a:ext cx="2066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48" name="Freihand 347">
                  <a:extLst>
                    <a:ext uri="{FF2B5EF4-FFF2-40B4-BE49-F238E27FC236}">
                      <a16:creationId xmlns:a16="http://schemas.microsoft.com/office/drawing/2014/main" id="{9F113669-076D-4721-B335-E690E4E09D72}"/>
                    </a:ext>
                  </a:extLst>
                </p14:cNvPr>
                <p14:cNvContentPartPr/>
                <p14:nvPr/>
              </p14:nvContentPartPr>
              <p14:xfrm>
                <a:off x="8134400" y="3512587"/>
                <a:ext cx="181440" cy="113400"/>
              </p14:xfrm>
            </p:contentPart>
          </mc:Choice>
          <mc:Fallback>
            <p:pic>
              <p:nvPicPr>
                <p:cNvPr id="348" name="Freihand 347">
                  <a:extLst>
                    <a:ext uri="{FF2B5EF4-FFF2-40B4-BE49-F238E27FC236}">
                      <a16:creationId xmlns:a16="http://schemas.microsoft.com/office/drawing/2014/main" id="{9F113669-076D-4721-B335-E690E4E09D72}"/>
                    </a:ext>
                  </a:extLst>
                </p:cNvPr>
                <p:cNvPicPr/>
                <p:nvPr/>
              </p:nvPicPr>
              <p:blipFill>
                <a:blip r:embed="rId627"/>
                <a:stretch>
                  <a:fillRect/>
                </a:stretch>
              </p:blipFill>
              <p:spPr>
                <a:xfrm>
                  <a:off x="8130080" y="3508267"/>
                  <a:ext cx="1900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49" name="Freihand 348">
                  <a:extLst>
                    <a:ext uri="{FF2B5EF4-FFF2-40B4-BE49-F238E27FC236}">
                      <a16:creationId xmlns:a16="http://schemas.microsoft.com/office/drawing/2014/main" id="{D0349E3E-AA13-420D-B7E9-EF0BE2E6AB8A}"/>
                    </a:ext>
                  </a:extLst>
                </p14:cNvPr>
                <p14:cNvContentPartPr/>
                <p14:nvPr/>
              </p14:nvContentPartPr>
              <p14:xfrm>
                <a:off x="8373440" y="3479107"/>
                <a:ext cx="105120" cy="17280"/>
              </p14:xfrm>
            </p:contentPart>
          </mc:Choice>
          <mc:Fallback>
            <p:pic>
              <p:nvPicPr>
                <p:cNvPr id="349" name="Freihand 348">
                  <a:extLst>
                    <a:ext uri="{FF2B5EF4-FFF2-40B4-BE49-F238E27FC236}">
                      <a16:creationId xmlns:a16="http://schemas.microsoft.com/office/drawing/2014/main" id="{D0349E3E-AA13-420D-B7E9-EF0BE2E6AB8A}"/>
                    </a:ext>
                  </a:extLst>
                </p:cNvPr>
                <p:cNvPicPr/>
                <p:nvPr/>
              </p:nvPicPr>
              <p:blipFill>
                <a:blip r:embed="rId629"/>
                <a:stretch>
                  <a:fillRect/>
                </a:stretch>
              </p:blipFill>
              <p:spPr>
                <a:xfrm>
                  <a:off x="8369120" y="3474787"/>
                  <a:ext cx="1137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50" name="Freihand 349">
                  <a:extLst>
                    <a:ext uri="{FF2B5EF4-FFF2-40B4-BE49-F238E27FC236}">
                      <a16:creationId xmlns:a16="http://schemas.microsoft.com/office/drawing/2014/main" id="{A6C6CB97-5C27-4D68-9571-E57E2F716C8A}"/>
                    </a:ext>
                  </a:extLst>
                </p14:cNvPr>
                <p14:cNvContentPartPr/>
                <p14:nvPr/>
              </p14:nvContentPartPr>
              <p14:xfrm>
                <a:off x="8390720" y="3519067"/>
                <a:ext cx="104400" cy="28440"/>
              </p14:xfrm>
            </p:contentPart>
          </mc:Choice>
          <mc:Fallback>
            <p:pic>
              <p:nvPicPr>
                <p:cNvPr id="350" name="Freihand 349">
                  <a:extLst>
                    <a:ext uri="{FF2B5EF4-FFF2-40B4-BE49-F238E27FC236}">
                      <a16:creationId xmlns:a16="http://schemas.microsoft.com/office/drawing/2014/main" id="{A6C6CB97-5C27-4D68-9571-E57E2F716C8A}"/>
                    </a:ext>
                  </a:extLst>
                </p:cNvPr>
                <p:cNvPicPr/>
                <p:nvPr/>
              </p:nvPicPr>
              <p:blipFill>
                <a:blip r:embed="rId631"/>
                <a:stretch>
                  <a:fillRect/>
                </a:stretch>
              </p:blipFill>
              <p:spPr>
                <a:xfrm>
                  <a:off x="8386400" y="3514747"/>
                  <a:ext cx="1130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51" name="Freihand 350">
                  <a:extLst>
                    <a:ext uri="{FF2B5EF4-FFF2-40B4-BE49-F238E27FC236}">
                      <a16:creationId xmlns:a16="http://schemas.microsoft.com/office/drawing/2014/main" id="{AE490523-BF8B-44BF-99B3-38F32FF7EC7F}"/>
                    </a:ext>
                  </a:extLst>
                </p14:cNvPr>
                <p14:cNvContentPartPr/>
                <p14:nvPr/>
              </p14:nvContentPartPr>
              <p14:xfrm>
                <a:off x="8578640" y="3295147"/>
                <a:ext cx="134640" cy="108000"/>
              </p14:xfrm>
            </p:contentPart>
          </mc:Choice>
          <mc:Fallback>
            <p:pic>
              <p:nvPicPr>
                <p:cNvPr id="351" name="Freihand 350">
                  <a:extLst>
                    <a:ext uri="{FF2B5EF4-FFF2-40B4-BE49-F238E27FC236}">
                      <a16:creationId xmlns:a16="http://schemas.microsoft.com/office/drawing/2014/main" id="{AE490523-BF8B-44BF-99B3-38F32FF7EC7F}"/>
                    </a:ext>
                  </a:extLst>
                </p:cNvPr>
                <p:cNvPicPr/>
                <p:nvPr/>
              </p:nvPicPr>
              <p:blipFill>
                <a:blip r:embed="rId633"/>
                <a:stretch>
                  <a:fillRect/>
                </a:stretch>
              </p:blipFill>
              <p:spPr>
                <a:xfrm>
                  <a:off x="8574320" y="3290827"/>
                  <a:ext cx="1432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52" name="Freihand 351">
                  <a:extLst>
                    <a:ext uri="{FF2B5EF4-FFF2-40B4-BE49-F238E27FC236}">
                      <a16:creationId xmlns:a16="http://schemas.microsoft.com/office/drawing/2014/main" id="{7B264272-E14B-4459-B5DF-B48AE2A124A6}"/>
                    </a:ext>
                  </a:extLst>
                </p14:cNvPr>
                <p14:cNvContentPartPr/>
                <p14:nvPr/>
              </p14:nvContentPartPr>
              <p14:xfrm>
                <a:off x="8566760" y="3389107"/>
                <a:ext cx="171000" cy="71280"/>
              </p14:xfrm>
            </p:contentPart>
          </mc:Choice>
          <mc:Fallback>
            <p:pic>
              <p:nvPicPr>
                <p:cNvPr id="352" name="Freihand 351">
                  <a:extLst>
                    <a:ext uri="{FF2B5EF4-FFF2-40B4-BE49-F238E27FC236}">
                      <a16:creationId xmlns:a16="http://schemas.microsoft.com/office/drawing/2014/main" id="{7B264272-E14B-4459-B5DF-B48AE2A124A6}"/>
                    </a:ext>
                  </a:extLst>
                </p:cNvPr>
                <p:cNvPicPr/>
                <p:nvPr/>
              </p:nvPicPr>
              <p:blipFill>
                <a:blip r:embed="rId635"/>
                <a:stretch>
                  <a:fillRect/>
                </a:stretch>
              </p:blipFill>
              <p:spPr>
                <a:xfrm>
                  <a:off x="8562440" y="3384787"/>
                  <a:ext cx="1796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53" name="Freihand 352">
                  <a:extLst>
                    <a:ext uri="{FF2B5EF4-FFF2-40B4-BE49-F238E27FC236}">
                      <a16:creationId xmlns:a16="http://schemas.microsoft.com/office/drawing/2014/main" id="{265BBFD4-9448-4F70-86F2-018DE61AA103}"/>
                    </a:ext>
                  </a:extLst>
                </p14:cNvPr>
                <p14:cNvContentPartPr/>
                <p14:nvPr/>
              </p14:nvContentPartPr>
              <p14:xfrm>
                <a:off x="8631560" y="3436267"/>
                <a:ext cx="109080" cy="208440"/>
              </p14:xfrm>
            </p:contentPart>
          </mc:Choice>
          <mc:Fallback>
            <p:pic>
              <p:nvPicPr>
                <p:cNvPr id="353" name="Freihand 352">
                  <a:extLst>
                    <a:ext uri="{FF2B5EF4-FFF2-40B4-BE49-F238E27FC236}">
                      <a16:creationId xmlns:a16="http://schemas.microsoft.com/office/drawing/2014/main" id="{265BBFD4-9448-4F70-86F2-018DE61AA103}"/>
                    </a:ext>
                  </a:extLst>
                </p:cNvPr>
                <p:cNvPicPr/>
                <p:nvPr/>
              </p:nvPicPr>
              <p:blipFill>
                <a:blip r:embed="rId637"/>
                <a:stretch>
                  <a:fillRect/>
                </a:stretch>
              </p:blipFill>
              <p:spPr>
                <a:xfrm>
                  <a:off x="8627240" y="3431947"/>
                  <a:ext cx="11772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55" name="Freihand 354">
                  <a:extLst>
                    <a:ext uri="{FF2B5EF4-FFF2-40B4-BE49-F238E27FC236}">
                      <a16:creationId xmlns:a16="http://schemas.microsoft.com/office/drawing/2014/main" id="{5BEA5C33-5E85-4468-9757-A7CE1D48CA03}"/>
                    </a:ext>
                  </a:extLst>
                </p14:cNvPr>
                <p14:cNvContentPartPr/>
                <p14:nvPr/>
              </p14:nvContentPartPr>
              <p14:xfrm>
                <a:off x="6121640" y="3465067"/>
                <a:ext cx="300960" cy="50760"/>
              </p14:xfrm>
            </p:contentPart>
          </mc:Choice>
          <mc:Fallback>
            <p:pic>
              <p:nvPicPr>
                <p:cNvPr id="355" name="Freihand 354">
                  <a:extLst>
                    <a:ext uri="{FF2B5EF4-FFF2-40B4-BE49-F238E27FC236}">
                      <a16:creationId xmlns:a16="http://schemas.microsoft.com/office/drawing/2014/main" id="{5BEA5C33-5E85-4468-9757-A7CE1D48CA03}"/>
                    </a:ext>
                  </a:extLst>
                </p:cNvPr>
                <p:cNvPicPr/>
                <p:nvPr/>
              </p:nvPicPr>
              <p:blipFill>
                <a:blip r:embed="rId639"/>
                <a:stretch>
                  <a:fillRect/>
                </a:stretch>
              </p:blipFill>
              <p:spPr>
                <a:xfrm>
                  <a:off x="6117320" y="3460747"/>
                  <a:ext cx="3096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56" name="Freihand 355">
                  <a:extLst>
                    <a:ext uri="{FF2B5EF4-FFF2-40B4-BE49-F238E27FC236}">
                      <a16:creationId xmlns:a16="http://schemas.microsoft.com/office/drawing/2014/main" id="{0D3D73EE-460E-4777-9E78-44B2F9D3BB67}"/>
                    </a:ext>
                  </a:extLst>
                </p14:cNvPr>
                <p14:cNvContentPartPr/>
                <p14:nvPr/>
              </p14:nvContentPartPr>
              <p14:xfrm>
                <a:off x="5944520" y="3397387"/>
                <a:ext cx="250560" cy="235440"/>
              </p14:xfrm>
            </p:contentPart>
          </mc:Choice>
          <mc:Fallback>
            <p:pic>
              <p:nvPicPr>
                <p:cNvPr id="356" name="Freihand 355">
                  <a:extLst>
                    <a:ext uri="{FF2B5EF4-FFF2-40B4-BE49-F238E27FC236}">
                      <a16:creationId xmlns:a16="http://schemas.microsoft.com/office/drawing/2014/main" id="{0D3D73EE-460E-4777-9E78-44B2F9D3BB67}"/>
                    </a:ext>
                  </a:extLst>
                </p:cNvPr>
                <p:cNvPicPr/>
                <p:nvPr/>
              </p:nvPicPr>
              <p:blipFill>
                <a:blip r:embed="rId641"/>
                <a:stretch>
                  <a:fillRect/>
                </a:stretch>
              </p:blipFill>
              <p:spPr>
                <a:xfrm>
                  <a:off x="5940200" y="3393067"/>
                  <a:ext cx="25920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58" name="Freihand 357">
                  <a:extLst>
                    <a:ext uri="{FF2B5EF4-FFF2-40B4-BE49-F238E27FC236}">
                      <a16:creationId xmlns:a16="http://schemas.microsoft.com/office/drawing/2014/main" id="{912D6552-842B-4ABE-88E3-E565B4E8861C}"/>
                    </a:ext>
                  </a:extLst>
                </p14:cNvPr>
                <p14:cNvContentPartPr/>
                <p14:nvPr/>
              </p14:nvContentPartPr>
              <p14:xfrm>
                <a:off x="3736640" y="3184267"/>
                <a:ext cx="291960" cy="318960"/>
              </p14:xfrm>
            </p:contentPart>
          </mc:Choice>
          <mc:Fallback>
            <p:pic>
              <p:nvPicPr>
                <p:cNvPr id="358" name="Freihand 357">
                  <a:extLst>
                    <a:ext uri="{FF2B5EF4-FFF2-40B4-BE49-F238E27FC236}">
                      <a16:creationId xmlns:a16="http://schemas.microsoft.com/office/drawing/2014/main" id="{912D6552-842B-4ABE-88E3-E565B4E8861C}"/>
                    </a:ext>
                  </a:extLst>
                </p:cNvPr>
                <p:cNvPicPr/>
                <p:nvPr/>
              </p:nvPicPr>
              <p:blipFill>
                <a:blip r:embed="rId643"/>
                <a:stretch>
                  <a:fillRect/>
                </a:stretch>
              </p:blipFill>
              <p:spPr>
                <a:xfrm>
                  <a:off x="3732320" y="3179947"/>
                  <a:ext cx="30060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59" name="Freihand 358">
                  <a:extLst>
                    <a:ext uri="{FF2B5EF4-FFF2-40B4-BE49-F238E27FC236}">
                      <a16:creationId xmlns:a16="http://schemas.microsoft.com/office/drawing/2014/main" id="{86E45CBB-7D62-4BD2-BBEA-E0020E3737D6}"/>
                    </a:ext>
                  </a:extLst>
                </p14:cNvPr>
                <p14:cNvContentPartPr/>
                <p14:nvPr/>
              </p14:nvContentPartPr>
              <p14:xfrm>
                <a:off x="3882800" y="3308827"/>
                <a:ext cx="84960" cy="126360"/>
              </p14:xfrm>
            </p:contentPart>
          </mc:Choice>
          <mc:Fallback>
            <p:pic>
              <p:nvPicPr>
                <p:cNvPr id="359" name="Freihand 358">
                  <a:extLst>
                    <a:ext uri="{FF2B5EF4-FFF2-40B4-BE49-F238E27FC236}">
                      <a16:creationId xmlns:a16="http://schemas.microsoft.com/office/drawing/2014/main" id="{86E45CBB-7D62-4BD2-BBEA-E0020E3737D6}"/>
                    </a:ext>
                  </a:extLst>
                </p:cNvPr>
                <p:cNvPicPr/>
                <p:nvPr/>
              </p:nvPicPr>
              <p:blipFill>
                <a:blip r:embed="rId645"/>
                <a:stretch>
                  <a:fillRect/>
                </a:stretch>
              </p:blipFill>
              <p:spPr>
                <a:xfrm>
                  <a:off x="3878480" y="3304507"/>
                  <a:ext cx="936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60" name="Freihand 359">
                  <a:extLst>
                    <a:ext uri="{FF2B5EF4-FFF2-40B4-BE49-F238E27FC236}">
                      <a16:creationId xmlns:a16="http://schemas.microsoft.com/office/drawing/2014/main" id="{FFF1E762-16A0-4F23-A368-E4C51E5911E2}"/>
                    </a:ext>
                  </a:extLst>
                </p14:cNvPr>
                <p14:cNvContentPartPr/>
                <p14:nvPr/>
              </p14:nvContentPartPr>
              <p14:xfrm>
                <a:off x="3951200" y="3384427"/>
                <a:ext cx="47880" cy="73080"/>
              </p14:xfrm>
            </p:contentPart>
          </mc:Choice>
          <mc:Fallback>
            <p:pic>
              <p:nvPicPr>
                <p:cNvPr id="360" name="Freihand 359">
                  <a:extLst>
                    <a:ext uri="{FF2B5EF4-FFF2-40B4-BE49-F238E27FC236}">
                      <a16:creationId xmlns:a16="http://schemas.microsoft.com/office/drawing/2014/main" id="{FFF1E762-16A0-4F23-A368-E4C51E5911E2}"/>
                    </a:ext>
                  </a:extLst>
                </p:cNvPr>
                <p:cNvPicPr/>
                <p:nvPr/>
              </p:nvPicPr>
              <p:blipFill>
                <a:blip r:embed="rId647"/>
                <a:stretch>
                  <a:fillRect/>
                </a:stretch>
              </p:blipFill>
              <p:spPr>
                <a:xfrm>
                  <a:off x="3946880" y="3380107"/>
                  <a:ext cx="565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61" name="Freihand 360">
                  <a:extLst>
                    <a:ext uri="{FF2B5EF4-FFF2-40B4-BE49-F238E27FC236}">
                      <a16:creationId xmlns:a16="http://schemas.microsoft.com/office/drawing/2014/main" id="{FBA01C83-11AB-412F-A696-E5EDCB67D749}"/>
                    </a:ext>
                  </a:extLst>
                </p14:cNvPr>
                <p14:cNvContentPartPr/>
                <p14:nvPr/>
              </p14:nvContentPartPr>
              <p14:xfrm>
                <a:off x="3726560" y="3495667"/>
                <a:ext cx="426600" cy="78840"/>
              </p14:xfrm>
            </p:contentPart>
          </mc:Choice>
          <mc:Fallback>
            <p:pic>
              <p:nvPicPr>
                <p:cNvPr id="361" name="Freihand 360">
                  <a:extLst>
                    <a:ext uri="{FF2B5EF4-FFF2-40B4-BE49-F238E27FC236}">
                      <a16:creationId xmlns:a16="http://schemas.microsoft.com/office/drawing/2014/main" id="{FBA01C83-11AB-412F-A696-E5EDCB67D749}"/>
                    </a:ext>
                  </a:extLst>
                </p:cNvPr>
                <p:cNvPicPr/>
                <p:nvPr/>
              </p:nvPicPr>
              <p:blipFill>
                <a:blip r:embed="rId649"/>
                <a:stretch>
                  <a:fillRect/>
                </a:stretch>
              </p:blipFill>
              <p:spPr>
                <a:xfrm>
                  <a:off x="3722240" y="3491347"/>
                  <a:ext cx="4352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62" name="Freihand 361">
                  <a:extLst>
                    <a:ext uri="{FF2B5EF4-FFF2-40B4-BE49-F238E27FC236}">
                      <a16:creationId xmlns:a16="http://schemas.microsoft.com/office/drawing/2014/main" id="{C3A55399-AB50-490D-925B-56C3A43020A2}"/>
                    </a:ext>
                  </a:extLst>
                </p14:cNvPr>
                <p14:cNvContentPartPr/>
                <p14:nvPr/>
              </p14:nvContentPartPr>
              <p14:xfrm>
                <a:off x="3816560" y="3554707"/>
                <a:ext cx="282960" cy="307080"/>
              </p14:xfrm>
            </p:contentPart>
          </mc:Choice>
          <mc:Fallback>
            <p:pic>
              <p:nvPicPr>
                <p:cNvPr id="362" name="Freihand 361">
                  <a:extLst>
                    <a:ext uri="{FF2B5EF4-FFF2-40B4-BE49-F238E27FC236}">
                      <a16:creationId xmlns:a16="http://schemas.microsoft.com/office/drawing/2014/main" id="{C3A55399-AB50-490D-925B-56C3A43020A2}"/>
                    </a:ext>
                  </a:extLst>
                </p:cNvPr>
                <p:cNvPicPr/>
                <p:nvPr/>
              </p:nvPicPr>
              <p:blipFill>
                <a:blip r:embed="rId651"/>
                <a:stretch>
                  <a:fillRect/>
                </a:stretch>
              </p:blipFill>
              <p:spPr>
                <a:xfrm>
                  <a:off x="3812240" y="3550387"/>
                  <a:ext cx="29160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63" name="Freihand 362">
                  <a:extLst>
                    <a:ext uri="{FF2B5EF4-FFF2-40B4-BE49-F238E27FC236}">
                      <a16:creationId xmlns:a16="http://schemas.microsoft.com/office/drawing/2014/main" id="{898E5D1E-39BE-4A26-9546-335CE064C580}"/>
                    </a:ext>
                  </a:extLst>
                </p14:cNvPr>
                <p14:cNvContentPartPr/>
                <p14:nvPr/>
              </p14:nvContentPartPr>
              <p14:xfrm>
                <a:off x="3975320" y="3691147"/>
                <a:ext cx="144720" cy="143640"/>
              </p14:xfrm>
            </p:contentPart>
          </mc:Choice>
          <mc:Fallback>
            <p:pic>
              <p:nvPicPr>
                <p:cNvPr id="363" name="Freihand 362">
                  <a:extLst>
                    <a:ext uri="{FF2B5EF4-FFF2-40B4-BE49-F238E27FC236}">
                      <a16:creationId xmlns:a16="http://schemas.microsoft.com/office/drawing/2014/main" id="{898E5D1E-39BE-4A26-9546-335CE064C580}"/>
                    </a:ext>
                  </a:extLst>
                </p:cNvPr>
                <p:cNvPicPr/>
                <p:nvPr/>
              </p:nvPicPr>
              <p:blipFill>
                <a:blip r:embed="rId653"/>
                <a:stretch>
                  <a:fillRect/>
                </a:stretch>
              </p:blipFill>
              <p:spPr>
                <a:xfrm>
                  <a:off x="3971000" y="3686827"/>
                  <a:ext cx="1533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64" name="Freihand 363">
                  <a:extLst>
                    <a:ext uri="{FF2B5EF4-FFF2-40B4-BE49-F238E27FC236}">
                      <a16:creationId xmlns:a16="http://schemas.microsoft.com/office/drawing/2014/main" id="{074FB020-CB72-4E48-B734-393EF2751DFD}"/>
                    </a:ext>
                  </a:extLst>
                </p14:cNvPr>
                <p14:cNvContentPartPr/>
                <p14:nvPr/>
              </p14:nvContentPartPr>
              <p14:xfrm>
                <a:off x="4269440" y="3479467"/>
                <a:ext cx="182160" cy="13680"/>
              </p14:xfrm>
            </p:contentPart>
          </mc:Choice>
          <mc:Fallback>
            <p:pic>
              <p:nvPicPr>
                <p:cNvPr id="364" name="Freihand 363">
                  <a:extLst>
                    <a:ext uri="{FF2B5EF4-FFF2-40B4-BE49-F238E27FC236}">
                      <a16:creationId xmlns:a16="http://schemas.microsoft.com/office/drawing/2014/main" id="{074FB020-CB72-4E48-B734-393EF2751DFD}"/>
                    </a:ext>
                  </a:extLst>
                </p:cNvPr>
                <p:cNvPicPr/>
                <p:nvPr/>
              </p:nvPicPr>
              <p:blipFill>
                <a:blip r:embed="rId655"/>
                <a:stretch>
                  <a:fillRect/>
                </a:stretch>
              </p:blipFill>
              <p:spPr>
                <a:xfrm>
                  <a:off x="4265120" y="3475147"/>
                  <a:ext cx="1908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65" name="Freihand 364">
                  <a:extLst>
                    <a:ext uri="{FF2B5EF4-FFF2-40B4-BE49-F238E27FC236}">
                      <a16:creationId xmlns:a16="http://schemas.microsoft.com/office/drawing/2014/main" id="{5F21C88C-2586-4F27-A549-94AC5645029F}"/>
                    </a:ext>
                  </a:extLst>
                </p14:cNvPr>
                <p14:cNvContentPartPr/>
                <p14:nvPr/>
              </p14:nvContentPartPr>
              <p14:xfrm>
                <a:off x="4338560" y="3517267"/>
                <a:ext cx="167760" cy="7200"/>
              </p14:xfrm>
            </p:contentPart>
          </mc:Choice>
          <mc:Fallback>
            <p:pic>
              <p:nvPicPr>
                <p:cNvPr id="365" name="Freihand 364">
                  <a:extLst>
                    <a:ext uri="{FF2B5EF4-FFF2-40B4-BE49-F238E27FC236}">
                      <a16:creationId xmlns:a16="http://schemas.microsoft.com/office/drawing/2014/main" id="{5F21C88C-2586-4F27-A549-94AC5645029F}"/>
                    </a:ext>
                  </a:extLst>
                </p:cNvPr>
                <p:cNvPicPr/>
                <p:nvPr/>
              </p:nvPicPr>
              <p:blipFill>
                <a:blip r:embed="rId657"/>
                <a:stretch>
                  <a:fillRect/>
                </a:stretch>
              </p:blipFill>
              <p:spPr>
                <a:xfrm>
                  <a:off x="4334240" y="3512947"/>
                  <a:ext cx="1764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367" name="Freihand 366">
                  <a:extLst>
                    <a:ext uri="{FF2B5EF4-FFF2-40B4-BE49-F238E27FC236}">
                      <a16:creationId xmlns:a16="http://schemas.microsoft.com/office/drawing/2014/main" id="{784E3A1B-A90B-4A2D-BD41-9E69F2792B2F}"/>
                    </a:ext>
                  </a:extLst>
                </p14:cNvPr>
                <p14:cNvContentPartPr/>
                <p14:nvPr/>
              </p14:nvContentPartPr>
              <p14:xfrm>
                <a:off x="4611440" y="3307747"/>
                <a:ext cx="147600" cy="82080"/>
              </p14:xfrm>
            </p:contentPart>
          </mc:Choice>
          <mc:Fallback>
            <p:pic>
              <p:nvPicPr>
                <p:cNvPr id="367" name="Freihand 366">
                  <a:extLst>
                    <a:ext uri="{FF2B5EF4-FFF2-40B4-BE49-F238E27FC236}">
                      <a16:creationId xmlns:a16="http://schemas.microsoft.com/office/drawing/2014/main" id="{784E3A1B-A90B-4A2D-BD41-9E69F2792B2F}"/>
                    </a:ext>
                  </a:extLst>
                </p:cNvPr>
                <p:cNvPicPr/>
                <p:nvPr/>
              </p:nvPicPr>
              <p:blipFill>
                <a:blip r:embed="rId659"/>
                <a:stretch>
                  <a:fillRect/>
                </a:stretch>
              </p:blipFill>
              <p:spPr>
                <a:xfrm>
                  <a:off x="4607120" y="3303427"/>
                  <a:ext cx="1562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368" name="Freihand 367">
                  <a:extLst>
                    <a:ext uri="{FF2B5EF4-FFF2-40B4-BE49-F238E27FC236}">
                      <a16:creationId xmlns:a16="http://schemas.microsoft.com/office/drawing/2014/main" id="{69E527C8-C182-458B-9281-B89D95746C83}"/>
                    </a:ext>
                  </a:extLst>
                </p14:cNvPr>
                <p14:cNvContentPartPr/>
                <p14:nvPr/>
              </p14:nvContentPartPr>
              <p14:xfrm>
                <a:off x="4631600" y="3417907"/>
                <a:ext cx="184680" cy="60840"/>
              </p14:xfrm>
            </p:contentPart>
          </mc:Choice>
          <mc:Fallback>
            <p:pic>
              <p:nvPicPr>
                <p:cNvPr id="368" name="Freihand 367">
                  <a:extLst>
                    <a:ext uri="{FF2B5EF4-FFF2-40B4-BE49-F238E27FC236}">
                      <a16:creationId xmlns:a16="http://schemas.microsoft.com/office/drawing/2014/main" id="{69E527C8-C182-458B-9281-B89D95746C83}"/>
                    </a:ext>
                  </a:extLst>
                </p:cNvPr>
                <p:cNvPicPr/>
                <p:nvPr/>
              </p:nvPicPr>
              <p:blipFill>
                <a:blip r:embed="rId661"/>
                <a:stretch>
                  <a:fillRect/>
                </a:stretch>
              </p:blipFill>
              <p:spPr>
                <a:xfrm>
                  <a:off x="4627280" y="3413587"/>
                  <a:ext cx="1933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369" name="Freihand 368">
                  <a:extLst>
                    <a:ext uri="{FF2B5EF4-FFF2-40B4-BE49-F238E27FC236}">
                      <a16:creationId xmlns:a16="http://schemas.microsoft.com/office/drawing/2014/main" id="{2B1DADF7-375B-4284-93E6-2EF8FD358484}"/>
                    </a:ext>
                  </a:extLst>
                </p14:cNvPr>
                <p14:cNvContentPartPr/>
                <p14:nvPr/>
              </p14:nvContentPartPr>
              <p14:xfrm>
                <a:off x="4685960" y="3525907"/>
                <a:ext cx="104040" cy="164520"/>
              </p14:xfrm>
            </p:contentPart>
          </mc:Choice>
          <mc:Fallback>
            <p:pic>
              <p:nvPicPr>
                <p:cNvPr id="369" name="Freihand 368">
                  <a:extLst>
                    <a:ext uri="{FF2B5EF4-FFF2-40B4-BE49-F238E27FC236}">
                      <a16:creationId xmlns:a16="http://schemas.microsoft.com/office/drawing/2014/main" id="{2B1DADF7-375B-4284-93E6-2EF8FD358484}"/>
                    </a:ext>
                  </a:extLst>
                </p:cNvPr>
                <p:cNvPicPr/>
                <p:nvPr/>
              </p:nvPicPr>
              <p:blipFill>
                <a:blip r:embed="rId663"/>
                <a:stretch>
                  <a:fillRect/>
                </a:stretch>
              </p:blipFill>
              <p:spPr>
                <a:xfrm>
                  <a:off x="4681640" y="3521227"/>
                  <a:ext cx="1126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370" name="Freihand 369">
                  <a:extLst>
                    <a:ext uri="{FF2B5EF4-FFF2-40B4-BE49-F238E27FC236}">
                      <a16:creationId xmlns:a16="http://schemas.microsoft.com/office/drawing/2014/main" id="{6209EBDD-B72C-4692-8D59-A2DED35BE1EB}"/>
                    </a:ext>
                  </a:extLst>
                </p14:cNvPr>
                <p14:cNvContentPartPr/>
                <p14:nvPr/>
              </p14:nvContentPartPr>
              <p14:xfrm>
                <a:off x="4912400" y="3399907"/>
                <a:ext cx="143280" cy="34200"/>
              </p14:xfrm>
            </p:contentPart>
          </mc:Choice>
          <mc:Fallback>
            <p:pic>
              <p:nvPicPr>
                <p:cNvPr id="370" name="Freihand 369">
                  <a:extLst>
                    <a:ext uri="{FF2B5EF4-FFF2-40B4-BE49-F238E27FC236}">
                      <a16:creationId xmlns:a16="http://schemas.microsoft.com/office/drawing/2014/main" id="{6209EBDD-B72C-4692-8D59-A2DED35BE1EB}"/>
                    </a:ext>
                  </a:extLst>
                </p:cNvPr>
                <p:cNvPicPr/>
                <p:nvPr/>
              </p:nvPicPr>
              <p:blipFill>
                <a:blip r:embed="rId665"/>
                <a:stretch>
                  <a:fillRect/>
                </a:stretch>
              </p:blipFill>
              <p:spPr>
                <a:xfrm>
                  <a:off x="4908080" y="3395587"/>
                  <a:ext cx="1519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371" name="Freihand 370">
                  <a:extLst>
                    <a:ext uri="{FF2B5EF4-FFF2-40B4-BE49-F238E27FC236}">
                      <a16:creationId xmlns:a16="http://schemas.microsoft.com/office/drawing/2014/main" id="{3A8AD901-5FB9-4151-A9B6-66554573DA49}"/>
                    </a:ext>
                  </a:extLst>
                </p14:cNvPr>
                <p14:cNvContentPartPr/>
                <p14:nvPr/>
              </p14:nvContentPartPr>
              <p14:xfrm>
                <a:off x="4934360" y="3434467"/>
                <a:ext cx="141120" cy="29520"/>
              </p14:xfrm>
            </p:contentPart>
          </mc:Choice>
          <mc:Fallback>
            <p:pic>
              <p:nvPicPr>
                <p:cNvPr id="371" name="Freihand 370">
                  <a:extLst>
                    <a:ext uri="{FF2B5EF4-FFF2-40B4-BE49-F238E27FC236}">
                      <a16:creationId xmlns:a16="http://schemas.microsoft.com/office/drawing/2014/main" id="{3A8AD901-5FB9-4151-A9B6-66554573DA49}"/>
                    </a:ext>
                  </a:extLst>
                </p:cNvPr>
                <p:cNvPicPr/>
                <p:nvPr/>
              </p:nvPicPr>
              <p:blipFill>
                <a:blip r:embed="rId667"/>
                <a:stretch>
                  <a:fillRect/>
                </a:stretch>
              </p:blipFill>
              <p:spPr>
                <a:xfrm>
                  <a:off x="4930040" y="3430147"/>
                  <a:ext cx="1497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372" name="Freihand 371">
                  <a:extLst>
                    <a:ext uri="{FF2B5EF4-FFF2-40B4-BE49-F238E27FC236}">
                      <a16:creationId xmlns:a16="http://schemas.microsoft.com/office/drawing/2014/main" id="{0E843175-E7E1-4444-8CC7-2F7A8F41E18D}"/>
                    </a:ext>
                  </a:extLst>
                </p14:cNvPr>
                <p14:cNvContentPartPr/>
                <p14:nvPr/>
              </p14:nvContentPartPr>
              <p14:xfrm>
                <a:off x="5173400" y="3294427"/>
                <a:ext cx="204120" cy="123480"/>
              </p14:xfrm>
            </p:contentPart>
          </mc:Choice>
          <mc:Fallback>
            <p:pic>
              <p:nvPicPr>
                <p:cNvPr id="372" name="Freihand 371">
                  <a:extLst>
                    <a:ext uri="{FF2B5EF4-FFF2-40B4-BE49-F238E27FC236}">
                      <a16:creationId xmlns:a16="http://schemas.microsoft.com/office/drawing/2014/main" id="{0E843175-E7E1-4444-8CC7-2F7A8F41E18D}"/>
                    </a:ext>
                  </a:extLst>
                </p:cNvPr>
                <p:cNvPicPr/>
                <p:nvPr/>
              </p:nvPicPr>
              <p:blipFill>
                <a:blip r:embed="rId669"/>
                <a:stretch>
                  <a:fillRect/>
                </a:stretch>
              </p:blipFill>
              <p:spPr>
                <a:xfrm>
                  <a:off x="5169080" y="3290107"/>
                  <a:ext cx="2127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374" name="Freihand 373">
                  <a:extLst>
                    <a:ext uri="{FF2B5EF4-FFF2-40B4-BE49-F238E27FC236}">
                      <a16:creationId xmlns:a16="http://schemas.microsoft.com/office/drawing/2014/main" id="{4CB3B2FC-1009-4F15-AA47-47D7C7C6A9C3}"/>
                    </a:ext>
                  </a:extLst>
                </p14:cNvPr>
                <p14:cNvContentPartPr/>
                <p14:nvPr/>
              </p14:nvContentPartPr>
              <p14:xfrm>
                <a:off x="3448280" y="4316827"/>
                <a:ext cx="160200" cy="19440"/>
              </p14:xfrm>
            </p:contentPart>
          </mc:Choice>
          <mc:Fallback>
            <p:pic>
              <p:nvPicPr>
                <p:cNvPr id="374" name="Freihand 373">
                  <a:extLst>
                    <a:ext uri="{FF2B5EF4-FFF2-40B4-BE49-F238E27FC236}">
                      <a16:creationId xmlns:a16="http://schemas.microsoft.com/office/drawing/2014/main" id="{4CB3B2FC-1009-4F15-AA47-47D7C7C6A9C3}"/>
                    </a:ext>
                  </a:extLst>
                </p:cNvPr>
                <p:cNvPicPr/>
                <p:nvPr/>
              </p:nvPicPr>
              <p:blipFill>
                <a:blip r:embed="rId671"/>
                <a:stretch>
                  <a:fillRect/>
                </a:stretch>
              </p:blipFill>
              <p:spPr>
                <a:xfrm>
                  <a:off x="3443960" y="4312507"/>
                  <a:ext cx="1688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375" name="Freihand 374">
                  <a:extLst>
                    <a:ext uri="{FF2B5EF4-FFF2-40B4-BE49-F238E27FC236}">
                      <a16:creationId xmlns:a16="http://schemas.microsoft.com/office/drawing/2014/main" id="{B7877CF4-6C8E-435B-8E1B-38628431663F}"/>
                    </a:ext>
                  </a:extLst>
                </p14:cNvPr>
                <p14:cNvContentPartPr/>
                <p14:nvPr/>
              </p14:nvContentPartPr>
              <p14:xfrm>
                <a:off x="3461960" y="4344547"/>
                <a:ext cx="134640" cy="33480"/>
              </p14:xfrm>
            </p:contentPart>
          </mc:Choice>
          <mc:Fallback>
            <p:pic>
              <p:nvPicPr>
                <p:cNvPr id="375" name="Freihand 374">
                  <a:extLst>
                    <a:ext uri="{FF2B5EF4-FFF2-40B4-BE49-F238E27FC236}">
                      <a16:creationId xmlns:a16="http://schemas.microsoft.com/office/drawing/2014/main" id="{B7877CF4-6C8E-435B-8E1B-38628431663F}"/>
                    </a:ext>
                  </a:extLst>
                </p:cNvPr>
                <p:cNvPicPr/>
                <p:nvPr/>
              </p:nvPicPr>
              <p:blipFill>
                <a:blip r:embed="rId673"/>
                <a:stretch>
                  <a:fillRect/>
                </a:stretch>
              </p:blipFill>
              <p:spPr>
                <a:xfrm>
                  <a:off x="3457640" y="4340227"/>
                  <a:ext cx="1432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376" name="Freihand 375">
                  <a:extLst>
                    <a:ext uri="{FF2B5EF4-FFF2-40B4-BE49-F238E27FC236}">
                      <a16:creationId xmlns:a16="http://schemas.microsoft.com/office/drawing/2014/main" id="{A94D324B-2927-45F1-A085-ED3932B78E59}"/>
                    </a:ext>
                  </a:extLst>
                </p14:cNvPr>
                <p14:cNvContentPartPr/>
                <p14:nvPr/>
              </p14:nvContentPartPr>
              <p14:xfrm>
                <a:off x="3642320" y="4221427"/>
                <a:ext cx="120600" cy="198360"/>
              </p14:xfrm>
            </p:contentPart>
          </mc:Choice>
          <mc:Fallback>
            <p:pic>
              <p:nvPicPr>
                <p:cNvPr id="376" name="Freihand 375">
                  <a:extLst>
                    <a:ext uri="{FF2B5EF4-FFF2-40B4-BE49-F238E27FC236}">
                      <a16:creationId xmlns:a16="http://schemas.microsoft.com/office/drawing/2014/main" id="{A94D324B-2927-45F1-A085-ED3932B78E59}"/>
                    </a:ext>
                  </a:extLst>
                </p:cNvPr>
                <p:cNvPicPr/>
                <p:nvPr/>
              </p:nvPicPr>
              <p:blipFill>
                <a:blip r:embed="rId675"/>
                <a:stretch>
                  <a:fillRect/>
                </a:stretch>
              </p:blipFill>
              <p:spPr>
                <a:xfrm>
                  <a:off x="3638000" y="4217107"/>
                  <a:ext cx="1292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387" name="Freihand 386">
                  <a:extLst>
                    <a:ext uri="{FF2B5EF4-FFF2-40B4-BE49-F238E27FC236}">
                      <a16:creationId xmlns:a16="http://schemas.microsoft.com/office/drawing/2014/main" id="{F4F08F73-0A7E-4D43-9012-446CDA15B55C}"/>
                    </a:ext>
                  </a:extLst>
                </p14:cNvPr>
                <p14:cNvContentPartPr/>
                <p14:nvPr/>
              </p14:nvContentPartPr>
              <p14:xfrm>
                <a:off x="3962000" y="4028107"/>
                <a:ext cx="233280" cy="291600"/>
              </p14:xfrm>
            </p:contentPart>
          </mc:Choice>
          <mc:Fallback>
            <p:pic>
              <p:nvPicPr>
                <p:cNvPr id="387" name="Freihand 386">
                  <a:extLst>
                    <a:ext uri="{FF2B5EF4-FFF2-40B4-BE49-F238E27FC236}">
                      <a16:creationId xmlns:a16="http://schemas.microsoft.com/office/drawing/2014/main" id="{F4F08F73-0A7E-4D43-9012-446CDA15B55C}"/>
                    </a:ext>
                  </a:extLst>
                </p:cNvPr>
                <p:cNvPicPr/>
                <p:nvPr/>
              </p:nvPicPr>
              <p:blipFill>
                <a:blip r:embed="rId677"/>
                <a:stretch>
                  <a:fillRect/>
                </a:stretch>
              </p:blipFill>
              <p:spPr>
                <a:xfrm>
                  <a:off x="3957680" y="4023787"/>
                  <a:ext cx="24192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388" name="Freihand 387">
                  <a:extLst>
                    <a:ext uri="{FF2B5EF4-FFF2-40B4-BE49-F238E27FC236}">
                      <a16:creationId xmlns:a16="http://schemas.microsoft.com/office/drawing/2014/main" id="{DB0606C6-AE0C-461C-9811-D73CAD93D45B}"/>
                    </a:ext>
                  </a:extLst>
                </p14:cNvPr>
                <p14:cNvContentPartPr/>
                <p14:nvPr/>
              </p14:nvContentPartPr>
              <p14:xfrm>
                <a:off x="4095920" y="4128187"/>
                <a:ext cx="100800" cy="126000"/>
              </p14:xfrm>
            </p:contentPart>
          </mc:Choice>
          <mc:Fallback>
            <p:pic>
              <p:nvPicPr>
                <p:cNvPr id="388" name="Freihand 387">
                  <a:extLst>
                    <a:ext uri="{FF2B5EF4-FFF2-40B4-BE49-F238E27FC236}">
                      <a16:creationId xmlns:a16="http://schemas.microsoft.com/office/drawing/2014/main" id="{DB0606C6-AE0C-461C-9811-D73CAD93D45B}"/>
                    </a:ext>
                  </a:extLst>
                </p:cNvPr>
                <p:cNvPicPr/>
                <p:nvPr/>
              </p:nvPicPr>
              <p:blipFill>
                <a:blip r:embed="rId679"/>
                <a:stretch>
                  <a:fillRect/>
                </a:stretch>
              </p:blipFill>
              <p:spPr>
                <a:xfrm>
                  <a:off x="4091600" y="4123867"/>
                  <a:ext cx="1094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389" name="Freihand 388">
                  <a:extLst>
                    <a:ext uri="{FF2B5EF4-FFF2-40B4-BE49-F238E27FC236}">
                      <a16:creationId xmlns:a16="http://schemas.microsoft.com/office/drawing/2014/main" id="{F890F903-D8D2-40C6-BB62-8F93C5A283A4}"/>
                    </a:ext>
                  </a:extLst>
                </p14:cNvPr>
                <p14:cNvContentPartPr/>
                <p14:nvPr/>
              </p14:nvContentPartPr>
              <p14:xfrm>
                <a:off x="4348640" y="4079227"/>
                <a:ext cx="106200" cy="32040"/>
              </p14:xfrm>
            </p:contentPart>
          </mc:Choice>
          <mc:Fallback>
            <p:pic>
              <p:nvPicPr>
                <p:cNvPr id="389" name="Freihand 388">
                  <a:extLst>
                    <a:ext uri="{FF2B5EF4-FFF2-40B4-BE49-F238E27FC236}">
                      <a16:creationId xmlns:a16="http://schemas.microsoft.com/office/drawing/2014/main" id="{F890F903-D8D2-40C6-BB62-8F93C5A283A4}"/>
                    </a:ext>
                  </a:extLst>
                </p:cNvPr>
                <p:cNvPicPr/>
                <p:nvPr/>
              </p:nvPicPr>
              <p:blipFill>
                <a:blip r:embed="rId681"/>
                <a:stretch>
                  <a:fillRect/>
                </a:stretch>
              </p:blipFill>
              <p:spPr>
                <a:xfrm>
                  <a:off x="4344320" y="4074907"/>
                  <a:ext cx="1148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390" name="Freihand 389">
                  <a:extLst>
                    <a:ext uri="{FF2B5EF4-FFF2-40B4-BE49-F238E27FC236}">
                      <a16:creationId xmlns:a16="http://schemas.microsoft.com/office/drawing/2014/main" id="{EECEF599-22D4-4DF5-A9AD-064688695FB5}"/>
                    </a:ext>
                  </a:extLst>
                </p14:cNvPr>
                <p14:cNvContentPartPr/>
                <p14:nvPr/>
              </p14:nvContentPartPr>
              <p14:xfrm>
                <a:off x="4369880" y="4122067"/>
                <a:ext cx="103680" cy="23400"/>
              </p14:xfrm>
            </p:contentPart>
          </mc:Choice>
          <mc:Fallback>
            <p:pic>
              <p:nvPicPr>
                <p:cNvPr id="390" name="Freihand 389">
                  <a:extLst>
                    <a:ext uri="{FF2B5EF4-FFF2-40B4-BE49-F238E27FC236}">
                      <a16:creationId xmlns:a16="http://schemas.microsoft.com/office/drawing/2014/main" id="{EECEF599-22D4-4DF5-A9AD-064688695FB5}"/>
                    </a:ext>
                  </a:extLst>
                </p:cNvPr>
                <p:cNvPicPr/>
                <p:nvPr/>
              </p:nvPicPr>
              <p:blipFill>
                <a:blip r:embed="rId683"/>
                <a:stretch>
                  <a:fillRect/>
                </a:stretch>
              </p:blipFill>
              <p:spPr>
                <a:xfrm>
                  <a:off x="4365560" y="4117747"/>
                  <a:ext cx="1123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392" name="Freihand 391">
                  <a:extLst>
                    <a:ext uri="{FF2B5EF4-FFF2-40B4-BE49-F238E27FC236}">
                      <a16:creationId xmlns:a16="http://schemas.microsoft.com/office/drawing/2014/main" id="{F261258C-B3E4-49CE-A1C3-A8FC8A1845F6}"/>
                    </a:ext>
                  </a:extLst>
                </p14:cNvPr>
                <p14:cNvContentPartPr/>
                <p14:nvPr/>
              </p14:nvContentPartPr>
              <p14:xfrm>
                <a:off x="4496600" y="3789067"/>
                <a:ext cx="253800" cy="320040"/>
              </p14:xfrm>
            </p:contentPart>
          </mc:Choice>
          <mc:Fallback>
            <p:pic>
              <p:nvPicPr>
                <p:cNvPr id="392" name="Freihand 391">
                  <a:extLst>
                    <a:ext uri="{FF2B5EF4-FFF2-40B4-BE49-F238E27FC236}">
                      <a16:creationId xmlns:a16="http://schemas.microsoft.com/office/drawing/2014/main" id="{F261258C-B3E4-49CE-A1C3-A8FC8A1845F6}"/>
                    </a:ext>
                  </a:extLst>
                </p:cNvPr>
                <p:cNvPicPr/>
                <p:nvPr/>
              </p:nvPicPr>
              <p:blipFill>
                <a:blip r:embed="rId685"/>
                <a:stretch>
                  <a:fillRect/>
                </a:stretch>
              </p:blipFill>
              <p:spPr>
                <a:xfrm>
                  <a:off x="4492280" y="3784747"/>
                  <a:ext cx="26244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393" name="Freihand 392">
                  <a:extLst>
                    <a:ext uri="{FF2B5EF4-FFF2-40B4-BE49-F238E27FC236}">
                      <a16:creationId xmlns:a16="http://schemas.microsoft.com/office/drawing/2014/main" id="{683CC503-ECCF-4315-8658-7DC46DA73EFE}"/>
                    </a:ext>
                  </a:extLst>
                </p14:cNvPr>
                <p14:cNvContentPartPr/>
                <p14:nvPr/>
              </p14:nvContentPartPr>
              <p14:xfrm>
                <a:off x="4645280" y="3915067"/>
                <a:ext cx="93960" cy="107280"/>
              </p14:xfrm>
            </p:contentPart>
          </mc:Choice>
          <mc:Fallback>
            <p:pic>
              <p:nvPicPr>
                <p:cNvPr id="393" name="Freihand 392">
                  <a:extLst>
                    <a:ext uri="{FF2B5EF4-FFF2-40B4-BE49-F238E27FC236}">
                      <a16:creationId xmlns:a16="http://schemas.microsoft.com/office/drawing/2014/main" id="{683CC503-ECCF-4315-8658-7DC46DA73EFE}"/>
                    </a:ext>
                  </a:extLst>
                </p:cNvPr>
                <p:cNvPicPr/>
                <p:nvPr/>
              </p:nvPicPr>
              <p:blipFill>
                <a:blip r:embed="rId687"/>
                <a:stretch>
                  <a:fillRect/>
                </a:stretch>
              </p:blipFill>
              <p:spPr>
                <a:xfrm>
                  <a:off x="4640960" y="3910747"/>
                  <a:ext cx="1026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394" name="Freihand 393">
                  <a:extLst>
                    <a:ext uri="{FF2B5EF4-FFF2-40B4-BE49-F238E27FC236}">
                      <a16:creationId xmlns:a16="http://schemas.microsoft.com/office/drawing/2014/main" id="{C32C5BD5-AEF0-4A08-A65A-F8A7B7967C1F}"/>
                    </a:ext>
                  </a:extLst>
                </p14:cNvPr>
                <p14:cNvContentPartPr/>
                <p14:nvPr/>
              </p14:nvContentPartPr>
              <p14:xfrm>
                <a:off x="4711160" y="3984187"/>
                <a:ext cx="51120" cy="32760"/>
              </p14:xfrm>
            </p:contentPart>
          </mc:Choice>
          <mc:Fallback>
            <p:pic>
              <p:nvPicPr>
                <p:cNvPr id="394" name="Freihand 393">
                  <a:extLst>
                    <a:ext uri="{FF2B5EF4-FFF2-40B4-BE49-F238E27FC236}">
                      <a16:creationId xmlns:a16="http://schemas.microsoft.com/office/drawing/2014/main" id="{C32C5BD5-AEF0-4A08-A65A-F8A7B7967C1F}"/>
                    </a:ext>
                  </a:extLst>
                </p:cNvPr>
                <p:cNvPicPr/>
                <p:nvPr/>
              </p:nvPicPr>
              <p:blipFill>
                <a:blip r:embed="rId689"/>
                <a:stretch>
                  <a:fillRect/>
                </a:stretch>
              </p:blipFill>
              <p:spPr>
                <a:xfrm>
                  <a:off x="4706840" y="3979867"/>
                  <a:ext cx="597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395" name="Freihand 394">
                  <a:extLst>
                    <a:ext uri="{FF2B5EF4-FFF2-40B4-BE49-F238E27FC236}">
                      <a16:creationId xmlns:a16="http://schemas.microsoft.com/office/drawing/2014/main" id="{060F10D0-9A48-4554-A4A2-B4BAA020876C}"/>
                    </a:ext>
                  </a:extLst>
                </p14:cNvPr>
                <p14:cNvContentPartPr/>
                <p14:nvPr/>
              </p14:nvContentPartPr>
              <p14:xfrm>
                <a:off x="4854800" y="3936667"/>
                <a:ext cx="28080" cy="18720"/>
              </p14:xfrm>
            </p:contentPart>
          </mc:Choice>
          <mc:Fallback>
            <p:pic>
              <p:nvPicPr>
                <p:cNvPr id="395" name="Freihand 394">
                  <a:extLst>
                    <a:ext uri="{FF2B5EF4-FFF2-40B4-BE49-F238E27FC236}">
                      <a16:creationId xmlns:a16="http://schemas.microsoft.com/office/drawing/2014/main" id="{060F10D0-9A48-4554-A4A2-B4BAA020876C}"/>
                    </a:ext>
                  </a:extLst>
                </p:cNvPr>
                <p:cNvPicPr/>
                <p:nvPr/>
              </p:nvPicPr>
              <p:blipFill>
                <a:blip r:embed="rId691"/>
                <a:stretch>
                  <a:fillRect/>
                </a:stretch>
              </p:blipFill>
              <p:spPr>
                <a:xfrm>
                  <a:off x="4850480" y="3932347"/>
                  <a:ext cx="367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396" name="Freihand 395">
                  <a:extLst>
                    <a:ext uri="{FF2B5EF4-FFF2-40B4-BE49-F238E27FC236}">
                      <a16:creationId xmlns:a16="http://schemas.microsoft.com/office/drawing/2014/main" id="{A3191A68-2C82-4DF0-8740-056F97233CD2}"/>
                    </a:ext>
                  </a:extLst>
                </p14:cNvPr>
                <p14:cNvContentPartPr/>
                <p14:nvPr/>
              </p14:nvContentPartPr>
              <p14:xfrm>
                <a:off x="4947680" y="3714547"/>
                <a:ext cx="108720" cy="126360"/>
              </p14:xfrm>
            </p:contentPart>
          </mc:Choice>
          <mc:Fallback>
            <p:pic>
              <p:nvPicPr>
                <p:cNvPr id="396" name="Freihand 395">
                  <a:extLst>
                    <a:ext uri="{FF2B5EF4-FFF2-40B4-BE49-F238E27FC236}">
                      <a16:creationId xmlns:a16="http://schemas.microsoft.com/office/drawing/2014/main" id="{A3191A68-2C82-4DF0-8740-056F97233CD2}"/>
                    </a:ext>
                  </a:extLst>
                </p:cNvPr>
                <p:cNvPicPr/>
                <p:nvPr/>
              </p:nvPicPr>
              <p:blipFill>
                <a:blip r:embed="rId693"/>
                <a:stretch>
                  <a:fillRect/>
                </a:stretch>
              </p:blipFill>
              <p:spPr>
                <a:xfrm>
                  <a:off x="4943360" y="3710227"/>
                  <a:ext cx="1173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397" name="Freihand 396">
                  <a:extLst>
                    <a:ext uri="{FF2B5EF4-FFF2-40B4-BE49-F238E27FC236}">
                      <a16:creationId xmlns:a16="http://schemas.microsoft.com/office/drawing/2014/main" id="{0AE339BD-06C3-4F00-944C-B2753BD94DF6}"/>
                    </a:ext>
                  </a:extLst>
                </p14:cNvPr>
                <p14:cNvContentPartPr/>
                <p14:nvPr/>
              </p14:nvContentPartPr>
              <p14:xfrm>
                <a:off x="4969640" y="3815707"/>
                <a:ext cx="180360" cy="82080"/>
              </p14:xfrm>
            </p:contentPart>
          </mc:Choice>
          <mc:Fallback>
            <p:pic>
              <p:nvPicPr>
                <p:cNvPr id="397" name="Freihand 396">
                  <a:extLst>
                    <a:ext uri="{FF2B5EF4-FFF2-40B4-BE49-F238E27FC236}">
                      <a16:creationId xmlns:a16="http://schemas.microsoft.com/office/drawing/2014/main" id="{0AE339BD-06C3-4F00-944C-B2753BD94DF6}"/>
                    </a:ext>
                  </a:extLst>
                </p:cNvPr>
                <p:cNvPicPr/>
                <p:nvPr/>
              </p:nvPicPr>
              <p:blipFill>
                <a:blip r:embed="rId695"/>
                <a:stretch>
                  <a:fillRect/>
                </a:stretch>
              </p:blipFill>
              <p:spPr>
                <a:xfrm>
                  <a:off x="4965320" y="3811387"/>
                  <a:ext cx="1890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398" name="Freihand 397">
                  <a:extLst>
                    <a:ext uri="{FF2B5EF4-FFF2-40B4-BE49-F238E27FC236}">
                      <a16:creationId xmlns:a16="http://schemas.microsoft.com/office/drawing/2014/main" id="{E7AE80ED-EA35-4FDA-BCD0-D0A279F14139}"/>
                    </a:ext>
                  </a:extLst>
                </p14:cNvPr>
                <p14:cNvContentPartPr/>
                <p14:nvPr/>
              </p14:nvContentPartPr>
              <p14:xfrm>
                <a:off x="5008880" y="3905707"/>
                <a:ext cx="155160" cy="98640"/>
              </p14:xfrm>
            </p:contentPart>
          </mc:Choice>
          <mc:Fallback>
            <p:pic>
              <p:nvPicPr>
                <p:cNvPr id="398" name="Freihand 397">
                  <a:extLst>
                    <a:ext uri="{FF2B5EF4-FFF2-40B4-BE49-F238E27FC236}">
                      <a16:creationId xmlns:a16="http://schemas.microsoft.com/office/drawing/2014/main" id="{E7AE80ED-EA35-4FDA-BCD0-D0A279F14139}"/>
                    </a:ext>
                  </a:extLst>
                </p:cNvPr>
                <p:cNvPicPr/>
                <p:nvPr/>
              </p:nvPicPr>
              <p:blipFill>
                <a:blip r:embed="rId697"/>
                <a:stretch>
                  <a:fillRect/>
                </a:stretch>
              </p:blipFill>
              <p:spPr>
                <a:xfrm>
                  <a:off x="5004560" y="3901387"/>
                  <a:ext cx="1638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00" name="Freihand 399">
                  <a:extLst>
                    <a:ext uri="{FF2B5EF4-FFF2-40B4-BE49-F238E27FC236}">
                      <a16:creationId xmlns:a16="http://schemas.microsoft.com/office/drawing/2014/main" id="{70D6403A-5D9D-49CE-80CF-7F71610D4E28}"/>
                    </a:ext>
                  </a:extLst>
                </p14:cNvPr>
                <p14:cNvContentPartPr/>
                <p14:nvPr/>
              </p14:nvContentPartPr>
              <p14:xfrm>
                <a:off x="4194560" y="4550467"/>
                <a:ext cx="159120" cy="146520"/>
              </p14:xfrm>
            </p:contentPart>
          </mc:Choice>
          <mc:Fallback>
            <p:pic>
              <p:nvPicPr>
                <p:cNvPr id="400" name="Freihand 399">
                  <a:extLst>
                    <a:ext uri="{FF2B5EF4-FFF2-40B4-BE49-F238E27FC236}">
                      <a16:creationId xmlns:a16="http://schemas.microsoft.com/office/drawing/2014/main" id="{70D6403A-5D9D-49CE-80CF-7F71610D4E28}"/>
                    </a:ext>
                  </a:extLst>
                </p:cNvPr>
                <p:cNvPicPr/>
                <p:nvPr/>
              </p:nvPicPr>
              <p:blipFill>
                <a:blip r:embed="rId699"/>
                <a:stretch>
                  <a:fillRect/>
                </a:stretch>
              </p:blipFill>
              <p:spPr>
                <a:xfrm>
                  <a:off x="4190240" y="4546147"/>
                  <a:ext cx="1677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01" name="Freihand 400">
                  <a:extLst>
                    <a:ext uri="{FF2B5EF4-FFF2-40B4-BE49-F238E27FC236}">
                      <a16:creationId xmlns:a16="http://schemas.microsoft.com/office/drawing/2014/main" id="{F25687FB-DE65-478D-8AE3-EA07674D7414}"/>
                    </a:ext>
                  </a:extLst>
                </p14:cNvPr>
                <p14:cNvContentPartPr/>
                <p14:nvPr/>
              </p14:nvContentPartPr>
              <p14:xfrm>
                <a:off x="4408760" y="4419787"/>
                <a:ext cx="75240" cy="180000"/>
              </p14:xfrm>
            </p:contentPart>
          </mc:Choice>
          <mc:Fallback>
            <p:pic>
              <p:nvPicPr>
                <p:cNvPr id="401" name="Freihand 400">
                  <a:extLst>
                    <a:ext uri="{FF2B5EF4-FFF2-40B4-BE49-F238E27FC236}">
                      <a16:creationId xmlns:a16="http://schemas.microsoft.com/office/drawing/2014/main" id="{F25687FB-DE65-478D-8AE3-EA07674D7414}"/>
                    </a:ext>
                  </a:extLst>
                </p:cNvPr>
                <p:cNvPicPr/>
                <p:nvPr/>
              </p:nvPicPr>
              <p:blipFill>
                <a:blip r:embed="rId701"/>
                <a:stretch>
                  <a:fillRect/>
                </a:stretch>
              </p:blipFill>
              <p:spPr>
                <a:xfrm>
                  <a:off x="4404440" y="4415467"/>
                  <a:ext cx="838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02" name="Freihand 401">
                  <a:extLst>
                    <a:ext uri="{FF2B5EF4-FFF2-40B4-BE49-F238E27FC236}">
                      <a16:creationId xmlns:a16="http://schemas.microsoft.com/office/drawing/2014/main" id="{BD372363-7CD3-45E5-BACF-2E70633602B1}"/>
                    </a:ext>
                  </a:extLst>
                </p14:cNvPr>
                <p14:cNvContentPartPr/>
                <p14:nvPr/>
              </p14:nvContentPartPr>
              <p14:xfrm>
                <a:off x="4516040" y="4405027"/>
                <a:ext cx="150480" cy="113400"/>
              </p14:xfrm>
            </p:contentPart>
          </mc:Choice>
          <mc:Fallback>
            <p:pic>
              <p:nvPicPr>
                <p:cNvPr id="402" name="Freihand 401">
                  <a:extLst>
                    <a:ext uri="{FF2B5EF4-FFF2-40B4-BE49-F238E27FC236}">
                      <a16:creationId xmlns:a16="http://schemas.microsoft.com/office/drawing/2014/main" id="{BD372363-7CD3-45E5-BACF-2E70633602B1}"/>
                    </a:ext>
                  </a:extLst>
                </p:cNvPr>
                <p:cNvPicPr/>
                <p:nvPr/>
              </p:nvPicPr>
              <p:blipFill>
                <a:blip r:embed="rId703"/>
                <a:stretch>
                  <a:fillRect/>
                </a:stretch>
              </p:blipFill>
              <p:spPr>
                <a:xfrm>
                  <a:off x="4511720" y="4400707"/>
                  <a:ext cx="1591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03" name="Freihand 402">
                  <a:extLst>
                    <a:ext uri="{FF2B5EF4-FFF2-40B4-BE49-F238E27FC236}">
                      <a16:creationId xmlns:a16="http://schemas.microsoft.com/office/drawing/2014/main" id="{F1DC7B85-4956-4067-AA28-82F91F2A9254}"/>
                    </a:ext>
                  </a:extLst>
                </p14:cNvPr>
                <p14:cNvContentPartPr/>
                <p14:nvPr/>
              </p14:nvContentPartPr>
              <p14:xfrm>
                <a:off x="4733480" y="4352827"/>
                <a:ext cx="124920" cy="50760"/>
              </p14:xfrm>
            </p:contentPart>
          </mc:Choice>
          <mc:Fallback>
            <p:pic>
              <p:nvPicPr>
                <p:cNvPr id="403" name="Freihand 402">
                  <a:extLst>
                    <a:ext uri="{FF2B5EF4-FFF2-40B4-BE49-F238E27FC236}">
                      <a16:creationId xmlns:a16="http://schemas.microsoft.com/office/drawing/2014/main" id="{F1DC7B85-4956-4067-AA28-82F91F2A9254}"/>
                    </a:ext>
                  </a:extLst>
                </p:cNvPr>
                <p:cNvPicPr/>
                <p:nvPr/>
              </p:nvPicPr>
              <p:blipFill>
                <a:blip r:embed="rId705"/>
                <a:stretch>
                  <a:fillRect/>
                </a:stretch>
              </p:blipFill>
              <p:spPr>
                <a:xfrm>
                  <a:off x="4729160" y="4348507"/>
                  <a:ext cx="1335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04" name="Freihand 403">
                  <a:extLst>
                    <a:ext uri="{FF2B5EF4-FFF2-40B4-BE49-F238E27FC236}">
                      <a16:creationId xmlns:a16="http://schemas.microsoft.com/office/drawing/2014/main" id="{2CAF433C-E55A-4FBB-9486-46B69D33321E}"/>
                    </a:ext>
                  </a:extLst>
                </p14:cNvPr>
                <p14:cNvContentPartPr/>
                <p14:nvPr/>
              </p14:nvContentPartPr>
              <p14:xfrm>
                <a:off x="4769120" y="4374067"/>
                <a:ext cx="108000" cy="47160"/>
              </p14:xfrm>
            </p:contentPart>
          </mc:Choice>
          <mc:Fallback>
            <p:pic>
              <p:nvPicPr>
                <p:cNvPr id="404" name="Freihand 403">
                  <a:extLst>
                    <a:ext uri="{FF2B5EF4-FFF2-40B4-BE49-F238E27FC236}">
                      <a16:creationId xmlns:a16="http://schemas.microsoft.com/office/drawing/2014/main" id="{2CAF433C-E55A-4FBB-9486-46B69D33321E}"/>
                    </a:ext>
                  </a:extLst>
                </p:cNvPr>
                <p:cNvPicPr/>
                <p:nvPr/>
              </p:nvPicPr>
              <p:blipFill>
                <a:blip r:embed="rId707"/>
                <a:stretch>
                  <a:fillRect/>
                </a:stretch>
              </p:blipFill>
              <p:spPr>
                <a:xfrm>
                  <a:off x="4764800" y="4369747"/>
                  <a:ext cx="1166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05" name="Freihand 404">
                  <a:extLst>
                    <a:ext uri="{FF2B5EF4-FFF2-40B4-BE49-F238E27FC236}">
                      <a16:creationId xmlns:a16="http://schemas.microsoft.com/office/drawing/2014/main" id="{29310D6A-C108-40A8-AB8B-6D0E6D8742FC}"/>
                    </a:ext>
                  </a:extLst>
                </p14:cNvPr>
                <p14:cNvContentPartPr/>
                <p14:nvPr/>
              </p14:nvContentPartPr>
              <p14:xfrm>
                <a:off x="4647440" y="4274707"/>
                <a:ext cx="97200" cy="267840"/>
              </p14:xfrm>
            </p:contentPart>
          </mc:Choice>
          <mc:Fallback>
            <p:pic>
              <p:nvPicPr>
                <p:cNvPr id="405" name="Freihand 404">
                  <a:extLst>
                    <a:ext uri="{FF2B5EF4-FFF2-40B4-BE49-F238E27FC236}">
                      <a16:creationId xmlns:a16="http://schemas.microsoft.com/office/drawing/2014/main" id="{29310D6A-C108-40A8-AB8B-6D0E6D8742FC}"/>
                    </a:ext>
                  </a:extLst>
                </p:cNvPr>
                <p:cNvPicPr/>
                <p:nvPr/>
              </p:nvPicPr>
              <p:blipFill>
                <a:blip r:embed="rId709"/>
                <a:stretch>
                  <a:fillRect/>
                </a:stretch>
              </p:blipFill>
              <p:spPr>
                <a:xfrm>
                  <a:off x="4643120" y="4270387"/>
                  <a:ext cx="10584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11" name="Freihand 410">
                  <a:extLst>
                    <a:ext uri="{FF2B5EF4-FFF2-40B4-BE49-F238E27FC236}">
                      <a16:creationId xmlns:a16="http://schemas.microsoft.com/office/drawing/2014/main" id="{A3035732-2886-4336-A027-D2D8E72DCE9D}"/>
                    </a:ext>
                  </a:extLst>
                </p14:cNvPr>
                <p14:cNvContentPartPr/>
                <p14:nvPr/>
              </p14:nvContentPartPr>
              <p14:xfrm>
                <a:off x="5009600" y="4107307"/>
                <a:ext cx="92520" cy="102960"/>
              </p14:xfrm>
            </p:contentPart>
          </mc:Choice>
          <mc:Fallback>
            <p:pic>
              <p:nvPicPr>
                <p:cNvPr id="411" name="Freihand 410">
                  <a:extLst>
                    <a:ext uri="{FF2B5EF4-FFF2-40B4-BE49-F238E27FC236}">
                      <a16:creationId xmlns:a16="http://schemas.microsoft.com/office/drawing/2014/main" id="{A3035732-2886-4336-A027-D2D8E72DCE9D}"/>
                    </a:ext>
                  </a:extLst>
                </p:cNvPr>
                <p:cNvPicPr/>
                <p:nvPr/>
              </p:nvPicPr>
              <p:blipFill>
                <a:blip r:embed="rId711"/>
                <a:stretch>
                  <a:fillRect/>
                </a:stretch>
              </p:blipFill>
              <p:spPr>
                <a:xfrm>
                  <a:off x="5005280" y="4102987"/>
                  <a:ext cx="1011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12" name="Freihand 411">
                  <a:extLst>
                    <a:ext uri="{FF2B5EF4-FFF2-40B4-BE49-F238E27FC236}">
                      <a16:creationId xmlns:a16="http://schemas.microsoft.com/office/drawing/2014/main" id="{ABA89780-8216-4C3B-A533-3E198310B9B2}"/>
                    </a:ext>
                  </a:extLst>
                </p14:cNvPr>
                <p14:cNvContentPartPr/>
                <p14:nvPr/>
              </p14:nvContentPartPr>
              <p14:xfrm>
                <a:off x="5086280" y="4133227"/>
                <a:ext cx="61920" cy="49320"/>
              </p14:xfrm>
            </p:contentPart>
          </mc:Choice>
          <mc:Fallback>
            <p:pic>
              <p:nvPicPr>
                <p:cNvPr id="412" name="Freihand 411">
                  <a:extLst>
                    <a:ext uri="{FF2B5EF4-FFF2-40B4-BE49-F238E27FC236}">
                      <a16:creationId xmlns:a16="http://schemas.microsoft.com/office/drawing/2014/main" id="{ABA89780-8216-4C3B-A533-3E198310B9B2}"/>
                    </a:ext>
                  </a:extLst>
                </p:cNvPr>
                <p:cNvPicPr/>
                <p:nvPr/>
              </p:nvPicPr>
              <p:blipFill>
                <a:blip r:embed="rId713"/>
                <a:stretch>
                  <a:fillRect/>
                </a:stretch>
              </p:blipFill>
              <p:spPr>
                <a:xfrm>
                  <a:off x="5081960" y="4128907"/>
                  <a:ext cx="705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13" name="Freihand 412">
                  <a:extLst>
                    <a:ext uri="{FF2B5EF4-FFF2-40B4-BE49-F238E27FC236}">
                      <a16:creationId xmlns:a16="http://schemas.microsoft.com/office/drawing/2014/main" id="{C2F79F65-768F-44D0-AC4D-8056A221751B}"/>
                    </a:ext>
                  </a:extLst>
                </p14:cNvPr>
                <p14:cNvContentPartPr/>
                <p14:nvPr/>
              </p14:nvContentPartPr>
              <p14:xfrm>
                <a:off x="5002040" y="4148707"/>
                <a:ext cx="236880" cy="139680"/>
              </p14:xfrm>
            </p:contentPart>
          </mc:Choice>
          <mc:Fallback>
            <p:pic>
              <p:nvPicPr>
                <p:cNvPr id="413" name="Freihand 412">
                  <a:extLst>
                    <a:ext uri="{FF2B5EF4-FFF2-40B4-BE49-F238E27FC236}">
                      <a16:creationId xmlns:a16="http://schemas.microsoft.com/office/drawing/2014/main" id="{C2F79F65-768F-44D0-AC4D-8056A221751B}"/>
                    </a:ext>
                  </a:extLst>
                </p:cNvPr>
                <p:cNvPicPr/>
                <p:nvPr/>
              </p:nvPicPr>
              <p:blipFill>
                <a:blip r:embed="rId715"/>
                <a:stretch>
                  <a:fillRect/>
                </a:stretch>
              </p:blipFill>
              <p:spPr>
                <a:xfrm>
                  <a:off x="4997720" y="4144387"/>
                  <a:ext cx="2455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14" name="Freihand 413">
                  <a:extLst>
                    <a:ext uri="{FF2B5EF4-FFF2-40B4-BE49-F238E27FC236}">
                      <a16:creationId xmlns:a16="http://schemas.microsoft.com/office/drawing/2014/main" id="{C2DC53CF-6C8A-45BE-A9B5-A5C2FCA6A718}"/>
                    </a:ext>
                  </a:extLst>
                </p14:cNvPr>
                <p14:cNvContentPartPr/>
                <p14:nvPr/>
              </p14:nvContentPartPr>
              <p14:xfrm>
                <a:off x="5074400" y="4320427"/>
                <a:ext cx="149760" cy="113040"/>
              </p14:xfrm>
            </p:contentPart>
          </mc:Choice>
          <mc:Fallback>
            <p:pic>
              <p:nvPicPr>
                <p:cNvPr id="414" name="Freihand 413">
                  <a:extLst>
                    <a:ext uri="{FF2B5EF4-FFF2-40B4-BE49-F238E27FC236}">
                      <a16:creationId xmlns:a16="http://schemas.microsoft.com/office/drawing/2014/main" id="{C2DC53CF-6C8A-45BE-A9B5-A5C2FCA6A718}"/>
                    </a:ext>
                  </a:extLst>
                </p:cNvPr>
                <p:cNvPicPr/>
                <p:nvPr/>
              </p:nvPicPr>
              <p:blipFill>
                <a:blip r:embed="rId717"/>
                <a:stretch>
                  <a:fillRect/>
                </a:stretch>
              </p:blipFill>
              <p:spPr>
                <a:xfrm>
                  <a:off x="5070080" y="4316107"/>
                  <a:ext cx="1584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15" name="Freihand 414">
                  <a:extLst>
                    <a:ext uri="{FF2B5EF4-FFF2-40B4-BE49-F238E27FC236}">
                      <a16:creationId xmlns:a16="http://schemas.microsoft.com/office/drawing/2014/main" id="{702DE1C6-559A-4B45-B395-E3B8F6DF7BC0}"/>
                    </a:ext>
                  </a:extLst>
                </p14:cNvPr>
                <p14:cNvContentPartPr/>
                <p14:nvPr/>
              </p14:nvContentPartPr>
              <p14:xfrm>
                <a:off x="5246480" y="4214947"/>
                <a:ext cx="95760" cy="71280"/>
              </p14:xfrm>
            </p:contentPart>
          </mc:Choice>
          <mc:Fallback>
            <p:pic>
              <p:nvPicPr>
                <p:cNvPr id="415" name="Freihand 414">
                  <a:extLst>
                    <a:ext uri="{FF2B5EF4-FFF2-40B4-BE49-F238E27FC236}">
                      <a16:creationId xmlns:a16="http://schemas.microsoft.com/office/drawing/2014/main" id="{702DE1C6-559A-4B45-B395-E3B8F6DF7BC0}"/>
                    </a:ext>
                  </a:extLst>
                </p:cNvPr>
                <p:cNvPicPr/>
                <p:nvPr/>
              </p:nvPicPr>
              <p:blipFill>
                <a:blip r:embed="rId719"/>
                <a:stretch>
                  <a:fillRect/>
                </a:stretch>
              </p:blipFill>
              <p:spPr>
                <a:xfrm>
                  <a:off x="5242160" y="4210627"/>
                  <a:ext cx="1044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17" name="Freihand 416">
                  <a:extLst>
                    <a:ext uri="{FF2B5EF4-FFF2-40B4-BE49-F238E27FC236}">
                      <a16:creationId xmlns:a16="http://schemas.microsoft.com/office/drawing/2014/main" id="{C32F8F97-13B8-419F-93DA-CA9CE02B45E1}"/>
                    </a:ext>
                  </a:extLst>
                </p14:cNvPr>
                <p14:cNvContentPartPr/>
                <p14:nvPr/>
              </p14:nvContentPartPr>
              <p14:xfrm>
                <a:off x="3916640" y="4499347"/>
                <a:ext cx="281160" cy="533160"/>
              </p14:xfrm>
            </p:contentPart>
          </mc:Choice>
          <mc:Fallback>
            <p:pic>
              <p:nvPicPr>
                <p:cNvPr id="417" name="Freihand 416">
                  <a:extLst>
                    <a:ext uri="{FF2B5EF4-FFF2-40B4-BE49-F238E27FC236}">
                      <a16:creationId xmlns:a16="http://schemas.microsoft.com/office/drawing/2014/main" id="{C32F8F97-13B8-419F-93DA-CA9CE02B45E1}"/>
                    </a:ext>
                  </a:extLst>
                </p:cNvPr>
                <p:cNvPicPr/>
                <p:nvPr/>
              </p:nvPicPr>
              <p:blipFill>
                <a:blip r:embed="rId721"/>
                <a:stretch>
                  <a:fillRect/>
                </a:stretch>
              </p:blipFill>
              <p:spPr>
                <a:xfrm>
                  <a:off x="3912320" y="4495027"/>
                  <a:ext cx="289800" cy="54180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18" name="Freihand 417">
                  <a:extLst>
                    <a:ext uri="{FF2B5EF4-FFF2-40B4-BE49-F238E27FC236}">
                      <a16:creationId xmlns:a16="http://schemas.microsoft.com/office/drawing/2014/main" id="{ED008587-36E1-4816-B512-9522944AD5F6}"/>
                    </a:ext>
                  </a:extLst>
                </p14:cNvPr>
                <p14:cNvContentPartPr/>
                <p14:nvPr/>
              </p14:nvContentPartPr>
              <p14:xfrm>
                <a:off x="3873440" y="3868987"/>
                <a:ext cx="1974960" cy="1202400"/>
              </p14:xfrm>
            </p:contentPart>
          </mc:Choice>
          <mc:Fallback>
            <p:pic>
              <p:nvPicPr>
                <p:cNvPr id="418" name="Freihand 417">
                  <a:extLst>
                    <a:ext uri="{FF2B5EF4-FFF2-40B4-BE49-F238E27FC236}">
                      <a16:creationId xmlns:a16="http://schemas.microsoft.com/office/drawing/2014/main" id="{ED008587-36E1-4816-B512-9522944AD5F6}"/>
                    </a:ext>
                  </a:extLst>
                </p:cNvPr>
                <p:cNvPicPr/>
                <p:nvPr/>
              </p:nvPicPr>
              <p:blipFill>
                <a:blip r:embed="rId723"/>
                <a:stretch>
                  <a:fillRect/>
                </a:stretch>
              </p:blipFill>
              <p:spPr>
                <a:xfrm>
                  <a:off x="3869120" y="3864667"/>
                  <a:ext cx="1983600" cy="121104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19" name="Freihand 418">
                  <a:extLst>
                    <a:ext uri="{FF2B5EF4-FFF2-40B4-BE49-F238E27FC236}">
                      <a16:creationId xmlns:a16="http://schemas.microsoft.com/office/drawing/2014/main" id="{AB6C1774-126D-47D6-B115-BB1D259858C7}"/>
                    </a:ext>
                  </a:extLst>
                </p14:cNvPr>
                <p14:cNvContentPartPr/>
                <p14:nvPr/>
              </p14:nvContentPartPr>
              <p14:xfrm>
                <a:off x="5621600" y="4533547"/>
                <a:ext cx="280440" cy="16560"/>
              </p14:xfrm>
            </p:contentPart>
          </mc:Choice>
          <mc:Fallback>
            <p:pic>
              <p:nvPicPr>
                <p:cNvPr id="419" name="Freihand 418">
                  <a:extLst>
                    <a:ext uri="{FF2B5EF4-FFF2-40B4-BE49-F238E27FC236}">
                      <a16:creationId xmlns:a16="http://schemas.microsoft.com/office/drawing/2014/main" id="{AB6C1774-126D-47D6-B115-BB1D259858C7}"/>
                    </a:ext>
                  </a:extLst>
                </p:cNvPr>
                <p:cNvPicPr/>
                <p:nvPr/>
              </p:nvPicPr>
              <p:blipFill>
                <a:blip r:embed="rId725"/>
                <a:stretch>
                  <a:fillRect/>
                </a:stretch>
              </p:blipFill>
              <p:spPr>
                <a:xfrm>
                  <a:off x="5617280" y="4529227"/>
                  <a:ext cx="2890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20" name="Freihand 419">
                  <a:extLst>
                    <a:ext uri="{FF2B5EF4-FFF2-40B4-BE49-F238E27FC236}">
                      <a16:creationId xmlns:a16="http://schemas.microsoft.com/office/drawing/2014/main" id="{C179F49F-EB74-42E5-BA27-C794F3AD11A9}"/>
                    </a:ext>
                  </a:extLst>
                </p14:cNvPr>
                <p14:cNvContentPartPr/>
                <p14:nvPr/>
              </p14:nvContentPartPr>
              <p14:xfrm>
                <a:off x="5498480" y="4427347"/>
                <a:ext cx="269640" cy="196920"/>
              </p14:xfrm>
            </p:contentPart>
          </mc:Choice>
          <mc:Fallback>
            <p:pic>
              <p:nvPicPr>
                <p:cNvPr id="420" name="Freihand 419">
                  <a:extLst>
                    <a:ext uri="{FF2B5EF4-FFF2-40B4-BE49-F238E27FC236}">
                      <a16:creationId xmlns:a16="http://schemas.microsoft.com/office/drawing/2014/main" id="{C179F49F-EB74-42E5-BA27-C794F3AD11A9}"/>
                    </a:ext>
                  </a:extLst>
                </p:cNvPr>
                <p:cNvPicPr/>
                <p:nvPr/>
              </p:nvPicPr>
              <p:blipFill>
                <a:blip r:embed="rId727"/>
                <a:stretch>
                  <a:fillRect/>
                </a:stretch>
              </p:blipFill>
              <p:spPr>
                <a:xfrm>
                  <a:off x="5494160" y="4423027"/>
                  <a:ext cx="27828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21" name="Freihand 420">
                  <a:extLst>
                    <a:ext uri="{FF2B5EF4-FFF2-40B4-BE49-F238E27FC236}">
                      <a16:creationId xmlns:a16="http://schemas.microsoft.com/office/drawing/2014/main" id="{7BE406B0-F48F-4AEE-97B9-6CC8C2675213}"/>
                    </a:ext>
                  </a:extLst>
                </p14:cNvPr>
                <p14:cNvContentPartPr/>
                <p14:nvPr/>
              </p14:nvContentPartPr>
              <p14:xfrm>
                <a:off x="5992400" y="4395307"/>
                <a:ext cx="167760" cy="259920"/>
              </p14:xfrm>
            </p:contentPart>
          </mc:Choice>
          <mc:Fallback>
            <p:pic>
              <p:nvPicPr>
                <p:cNvPr id="421" name="Freihand 420">
                  <a:extLst>
                    <a:ext uri="{FF2B5EF4-FFF2-40B4-BE49-F238E27FC236}">
                      <a16:creationId xmlns:a16="http://schemas.microsoft.com/office/drawing/2014/main" id="{7BE406B0-F48F-4AEE-97B9-6CC8C2675213}"/>
                    </a:ext>
                  </a:extLst>
                </p:cNvPr>
                <p:cNvPicPr/>
                <p:nvPr/>
              </p:nvPicPr>
              <p:blipFill>
                <a:blip r:embed="rId729"/>
                <a:stretch>
                  <a:fillRect/>
                </a:stretch>
              </p:blipFill>
              <p:spPr>
                <a:xfrm>
                  <a:off x="5988080" y="4390987"/>
                  <a:ext cx="17640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22" name="Freihand 421">
                  <a:extLst>
                    <a:ext uri="{FF2B5EF4-FFF2-40B4-BE49-F238E27FC236}">
                      <a16:creationId xmlns:a16="http://schemas.microsoft.com/office/drawing/2014/main" id="{7D15DEC7-9231-45DB-9F51-58A4483BA20E}"/>
                    </a:ext>
                  </a:extLst>
                </p14:cNvPr>
                <p14:cNvContentPartPr/>
                <p14:nvPr/>
              </p14:nvContentPartPr>
              <p14:xfrm>
                <a:off x="6071240" y="4531387"/>
                <a:ext cx="89280" cy="32400"/>
              </p14:xfrm>
            </p:contentPart>
          </mc:Choice>
          <mc:Fallback>
            <p:pic>
              <p:nvPicPr>
                <p:cNvPr id="422" name="Freihand 421">
                  <a:extLst>
                    <a:ext uri="{FF2B5EF4-FFF2-40B4-BE49-F238E27FC236}">
                      <a16:creationId xmlns:a16="http://schemas.microsoft.com/office/drawing/2014/main" id="{7D15DEC7-9231-45DB-9F51-58A4483BA20E}"/>
                    </a:ext>
                  </a:extLst>
                </p:cNvPr>
                <p:cNvPicPr/>
                <p:nvPr/>
              </p:nvPicPr>
              <p:blipFill>
                <a:blip r:embed="rId731"/>
                <a:stretch>
                  <a:fillRect/>
                </a:stretch>
              </p:blipFill>
              <p:spPr>
                <a:xfrm>
                  <a:off x="6066920" y="4527067"/>
                  <a:ext cx="979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23" name="Freihand 422">
                  <a:extLst>
                    <a:ext uri="{FF2B5EF4-FFF2-40B4-BE49-F238E27FC236}">
                      <a16:creationId xmlns:a16="http://schemas.microsoft.com/office/drawing/2014/main" id="{1492D387-E11C-4279-B9B3-DFB4E219449D}"/>
                    </a:ext>
                  </a:extLst>
                </p14:cNvPr>
                <p14:cNvContentPartPr/>
                <p14:nvPr/>
              </p14:nvContentPartPr>
              <p14:xfrm>
                <a:off x="6217400" y="4488907"/>
                <a:ext cx="71280" cy="119160"/>
              </p14:xfrm>
            </p:contentPart>
          </mc:Choice>
          <mc:Fallback>
            <p:pic>
              <p:nvPicPr>
                <p:cNvPr id="423" name="Freihand 422">
                  <a:extLst>
                    <a:ext uri="{FF2B5EF4-FFF2-40B4-BE49-F238E27FC236}">
                      <a16:creationId xmlns:a16="http://schemas.microsoft.com/office/drawing/2014/main" id="{1492D387-E11C-4279-B9B3-DFB4E219449D}"/>
                    </a:ext>
                  </a:extLst>
                </p:cNvPr>
                <p:cNvPicPr/>
                <p:nvPr/>
              </p:nvPicPr>
              <p:blipFill>
                <a:blip r:embed="rId733"/>
                <a:stretch>
                  <a:fillRect/>
                </a:stretch>
              </p:blipFill>
              <p:spPr>
                <a:xfrm>
                  <a:off x="6213080" y="4484587"/>
                  <a:ext cx="799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24" name="Freihand 423">
                  <a:extLst>
                    <a:ext uri="{FF2B5EF4-FFF2-40B4-BE49-F238E27FC236}">
                      <a16:creationId xmlns:a16="http://schemas.microsoft.com/office/drawing/2014/main" id="{C54F65A0-7FB8-40A5-930F-741FA41AAE1B}"/>
                    </a:ext>
                  </a:extLst>
                </p14:cNvPr>
                <p14:cNvContentPartPr/>
                <p14:nvPr/>
              </p14:nvContentPartPr>
              <p14:xfrm>
                <a:off x="6310280" y="4419427"/>
                <a:ext cx="97560" cy="173520"/>
              </p14:xfrm>
            </p:contentPart>
          </mc:Choice>
          <mc:Fallback>
            <p:pic>
              <p:nvPicPr>
                <p:cNvPr id="424" name="Freihand 423">
                  <a:extLst>
                    <a:ext uri="{FF2B5EF4-FFF2-40B4-BE49-F238E27FC236}">
                      <a16:creationId xmlns:a16="http://schemas.microsoft.com/office/drawing/2014/main" id="{C54F65A0-7FB8-40A5-930F-741FA41AAE1B}"/>
                    </a:ext>
                  </a:extLst>
                </p:cNvPr>
                <p:cNvPicPr/>
                <p:nvPr/>
              </p:nvPicPr>
              <p:blipFill>
                <a:blip r:embed="rId735"/>
                <a:stretch>
                  <a:fillRect/>
                </a:stretch>
              </p:blipFill>
              <p:spPr>
                <a:xfrm>
                  <a:off x="6305960" y="4415107"/>
                  <a:ext cx="1062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25" name="Freihand 424">
                  <a:extLst>
                    <a:ext uri="{FF2B5EF4-FFF2-40B4-BE49-F238E27FC236}">
                      <a16:creationId xmlns:a16="http://schemas.microsoft.com/office/drawing/2014/main" id="{83E408A7-4571-4B08-BCB8-24E7A81213FC}"/>
                    </a:ext>
                  </a:extLst>
                </p14:cNvPr>
                <p14:cNvContentPartPr/>
                <p14:nvPr/>
              </p14:nvContentPartPr>
              <p14:xfrm>
                <a:off x="6429440" y="4342387"/>
                <a:ext cx="201600" cy="236880"/>
              </p14:xfrm>
            </p:contentPart>
          </mc:Choice>
          <mc:Fallback>
            <p:pic>
              <p:nvPicPr>
                <p:cNvPr id="425" name="Freihand 424">
                  <a:extLst>
                    <a:ext uri="{FF2B5EF4-FFF2-40B4-BE49-F238E27FC236}">
                      <a16:creationId xmlns:a16="http://schemas.microsoft.com/office/drawing/2014/main" id="{83E408A7-4571-4B08-BCB8-24E7A81213FC}"/>
                    </a:ext>
                  </a:extLst>
                </p:cNvPr>
                <p:cNvPicPr/>
                <p:nvPr/>
              </p:nvPicPr>
              <p:blipFill>
                <a:blip r:embed="rId737"/>
                <a:stretch>
                  <a:fillRect/>
                </a:stretch>
              </p:blipFill>
              <p:spPr>
                <a:xfrm>
                  <a:off x="6425120" y="4338067"/>
                  <a:ext cx="21024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26" name="Freihand 425">
                  <a:extLst>
                    <a:ext uri="{FF2B5EF4-FFF2-40B4-BE49-F238E27FC236}">
                      <a16:creationId xmlns:a16="http://schemas.microsoft.com/office/drawing/2014/main" id="{745A7CA5-7EB1-43B5-8255-3C843742DBAA}"/>
                    </a:ext>
                  </a:extLst>
                </p14:cNvPr>
                <p14:cNvContentPartPr/>
                <p14:nvPr/>
              </p14:nvContentPartPr>
              <p14:xfrm>
                <a:off x="6542480" y="4397467"/>
                <a:ext cx="78480" cy="20160"/>
              </p14:xfrm>
            </p:contentPart>
          </mc:Choice>
          <mc:Fallback>
            <p:pic>
              <p:nvPicPr>
                <p:cNvPr id="426" name="Freihand 425">
                  <a:extLst>
                    <a:ext uri="{FF2B5EF4-FFF2-40B4-BE49-F238E27FC236}">
                      <a16:creationId xmlns:a16="http://schemas.microsoft.com/office/drawing/2014/main" id="{745A7CA5-7EB1-43B5-8255-3C843742DBAA}"/>
                    </a:ext>
                  </a:extLst>
                </p:cNvPr>
                <p:cNvPicPr/>
                <p:nvPr/>
              </p:nvPicPr>
              <p:blipFill>
                <a:blip r:embed="rId739"/>
                <a:stretch>
                  <a:fillRect/>
                </a:stretch>
              </p:blipFill>
              <p:spPr>
                <a:xfrm>
                  <a:off x="6538160" y="4393147"/>
                  <a:ext cx="871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27" name="Freihand 426">
                  <a:extLst>
                    <a:ext uri="{FF2B5EF4-FFF2-40B4-BE49-F238E27FC236}">
                      <a16:creationId xmlns:a16="http://schemas.microsoft.com/office/drawing/2014/main" id="{58216B48-CF73-4C03-92B3-9A8821714C53}"/>
                    </a:ext>
                  </a:extLst>
                </p14:cNvPr>
                <p14:cNvContentPartPr/>
                <p14:nvPr/>
              </p14:nvContentPartPr>
              <p14:xfrm>
                <a:off x="6680000" y="4427347"/>
                <a:ext cx="81360" cy="91440"/>
              </p14:xfrm>
            </p:contentPart>
          </mc:Choice>
          <mc:Fallback>
            <p:pic>
              <p:nvPicPr>
                <p:cNvPr id="427" name="Freihand 426">
                  <a:extLst>
                    <a:ext uri="{FF2B5EF4-FFF2-40B4-BE49-F238E27FC236}">
                      <a16:creationId xmlns:a16="http://schemas.microsoft.com/office/drawing/2014/main" id="{58216B48-CF73-4C03-92B3-9A8821714C53}"/>
                    </a:ext>
                  </a:extLst>
                </p:cNvPr>
                <p:cNvPicPr/>
                <p:nvPr/>
              </p:nvPicPr>
              <p:blipFill>
                <a:blip r:embed="rId741"/>
                <a:stretch>
                  <a:fillRect/>
                </a:stretch>
              </p:blipFill>
              <p:spPr>
                <a:xfrm>
                  <a:off x="6675680" y="4423027"/>
                  <a:ext cx="900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28" name="Freihand 427">
                  <a:extLst>
                    <a:ext uri="{FF2B5EF4-FFF2-40B4-BE49-F238E27FC236}">
                      <a16:creationId xmlns:a16="http://schemas.microsoft.com/office/drawing/2014/main" id="{5E6C98AA-6BB6-4D2D-B5DC-C9FFCC16C6A5}"/>
                    </a:ext>
                  </a:extLst>
                </p14:cNvPr>
                <p14:cNvContentPartPr/>
                <p14:nvPr/>
              </p14:nvContentPartPr>
              <p14:xfrm>
                <a:off x="6795560" y="4417627"/>
                <a:ext cx="144000" cy="108360"/>
              </p14:xfrm>
            </p:contentPart>
          </mc:Choice>
          <mc:Fallback>
            <p:pic>
              <p:nvPicPr>
                <p:cNvPr id="428" name="Freihand 427">
                  <a:extLst>
                    <a:ext uri="{FF2B5EF4-FFF2-40B4-BE49-F238E27FC236}">
                      <a16:creationId xmlns:a16="http://schemas.microsoft.com/office/drawing/2014/main" id="{5E6C98AA-6BB6-4D2D-B5DC-C9FFCC16C6A5}"/>
                    </a:ext>
                  </a:extLst>
                </p:cNvPr>
                <p:cNvPicPr/>
                <p:nvPr/>
              </p:nvPicPr>
              <p:blipFill>
                <a:blip r:embed="rId743"/>
                <a:stretch>
                  <a:fillRect/>
                </a:stretch>
              </p:blipFill>
              <p:spPr>
                <a:xfrm>
                  <a:off x="6791240" y="4413307"/>
                  <a:ext cx="1526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29" name="Freihand 428">
                  <a:extLst>
                    <a:ext uri="{FF2B5EF4-FFF2-40B4-BE49-F238E27FC236}">
                      <a16:creationId xmlns:a16="http://schemas.microsoft.com/office/drawing/2014/main" id="{5BBFB270-60CC-4E0F-A13A-0872A36962A0}"/>
                    </a:ext>
                  </a:extLst>
                </p14:cNvPr>
                <p14:cNvContentPartPr/>
                <p14:nvPr/>
              </p14:nvContentPartPr>
              <p14:xfrm>
                <a:off x="6944960" y="4420507"/>
                <a:ext cx="108000" cy="97920"/>
              </p14:xfrm>
            </p:contentPart>
          </mc:Choice>
          <mc:Fallback>
            <p:pic>
              <p:nvPicPr>
                <p:cNvPr id="429" name="Freihand 428">
                  <a:extLst>
                    <a:ext uri="{FF2B5EF4-FFF2-40B4-BE49-F238E27FC236}">
                      <a16:creationId xmlns:a16="http://schemas.microsoft.com/office/drawing/2014/main" id="{5BBFB270-60CC-4E0F-A13A-0872A36962A0}"/>
                    </a:ext>
                  </a:extLst>
                </p:cNvPr>
                <p:cNvPicPr/>
                <p:nvPr/>
              </p:nvPicPr>
              <p:blipFill>
                <a:blip r:embed="rId745"/>
                <a:stretch>
                  <a:fillRect/>
                </a:stretch>
              </p:blipFill>
              <p:spPr>
                <a:xfrm>
                  <a:off x="6940640" y="4416187"/>
                  <a:ext cx="1166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30" name="Freihand 429">
                  <a:extLst>
                    <a:ext uri="{FF2B5EF4-FFF2-40B4-BE49-F238E27FC236}">
                      <a16:creationId xmlns:a16="http://schemas.microsoft.com/office/drawing/2014/main" id="{DC356C21-52DE-48AD-AF21-E4C1A2A7793B}"/>
                    </a:ext>
                  </a:extLst>
                </p14:cNvPr>
                <p14:cNvContentPartPr/>
                <p14:nvPr/>
              </p14:nvContentPartPr>
              <p14:xfrm>
                <a:off x="7073480" y="4258507"/>
                <a:ext cx="150840" cy="244440"/>
              </p14:xfrm>
            </p:contentPart>
          </mc:Choice>
          <mc:Fallback>
            <p:pic>
              <p:nvPicPr>
                <p:cNvPr id="430" name="Freihand 429">
                  <a:extLst>
                    <a:ext uri="{FF2B5EF4-FFF2-40B4-BE49-F238E27FC236}">
                      <a16:creationId xmlns:a16="http://schemas.microsoft.com/office/drawing/2014/main" id="{DC356C21-52DE-48AD-AF21-E4C1A2A7793B}"/>
                    </a:ext>
                  </a:extLst>
                </p:cNvPr>
                <p:cNvPicPr/>
                <p:nvPr/>
              </p:nvPicPr>
              <p:blipFill>
                <a:blip r:embed="rId747"/>
                <a:stretch>
                  <a:fillRect/>
                </a:stretch>
              </p:blipFill>
              <p:spPr>
                <a:xfrm>
                  <a:off x="7069160" y="4254187"/>
                  <a:ext cx="15948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31" name="Freihand 430">
                  <a:extLst>
                    <a:ext uri="{FF2B5EF4-FFF2-40B4-BE49-F238E27FC236}">
                      <a16:creationId xmlns:a16="http://schemas.microsoft.com/office/drawing/2014/main" id="{22DF8E1E-E820-4AE7-93B7-6384BF2A23C8}"/>
                    </a:ext>
                  </a:extLst>
                </p14:cNvPr>
                <p14:cNvContentPartPr/>
                <p14:nvPr/>
              </p14:nvContentPartPr>
              <p14:xfrm>
                <a:off x="7312880" y="4201627"/>
                <a:ext cx="297360" cy="356400"/>
              </p14:xfrm>
            </p:contentPart>
          </mc:Choice>
          <mc:Fallback>
            <p:pic>
              <p:nvPicPr>
                <p:cNvPr id="431" name="Freihand 430">
                  <a:extLst>
                    <a:ext uri="{FF2B5EF4-FFF2-40B4-BE49-F238E27FC236}">
                      <a16:creationId xmlns:a16="http://schemas.microsoft.com/office/drawing/2014/main" id="{22DF8E1E-E820-4AE7-93B7-6384BF2A23C8}"/>
                    </a:ext>
                  </a:extLst>
                </p:cNvPr>
                <p:cNvPicPr/>
                <p:nvPr/>
              </p:nvPicPr>
              <p:blipFill>
                <a:blip r:embed="rId749"/>
                <a:stretch>
                  <a:fillRect/>
                </a:stretch>
              </p:blipFill>
              <p:spPr>
                <a:xfrm>
                  <a:off x="7308560" y="4197307"/>
                  <a:ext cx="306000" cy="36504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32" name="Freihand 431">
                  <a:extLst>
                    <a:ext uri="{FF2B5EF4-FFF2-40B4-BE49-F238E27FC236}">
                      <a16:creationId xmlns:a16="http://schemas.microsoft.com/office/drawing/2014/main" id="{FF6D66E1-E253-4103-B3A9-7E37ECE8F2C5}"/>
                    </a:ext>
                  </a:extLst>
                </p14:cNvPr>
                <p14:cNvContentPartPr/>
                <p14:nvPr/>
              </p14:nvContentPartPr>
              <p14:xfrm>
                <a:off x="7593680" y="4205587"/>
                <a:ext cx="280440" cy="352800"/>
              </p14:xfrm>
            </p:contentPart>
          </mc:Choice>
          <mc:Fallback>
            <p:pic>
              <p:nvPicPr>
                <p:cNvPr id="432" name="Freihand 431">
                  <a:extLst>
                    <a:ext uri="{FF2B5EF4-FFF2-40B4-BE49-F238E27FC236}">
                      <a16:creationId xmlns:a16="http://schemas.microsoft.com/office/drawing/2014/main" id="{FF6D66E1-E253-4103-B3A9-7E37ECE8F2C5}"/>
                    </a:ext>
                  </a:extLst>
                </p:cNvPr>
                <p:cNvPicPr/>
                <p:nvPr/>
              </p:nvPicPr>
              <p:blipFill>
                <a:blip r:embed="rId751"/>
                <a:stretch>
                  <a:fillRect/>
                </a:stretch>
              </p:blipFill>
              <p:spPr>
                <a:xfrm>
                  <a:off x="7589360" y="4201267"/>
                  <a:ext cx="289080" cy="36144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63" name="Freihand 462">
                  <a:extLst>
                    <a:ext uri="{FF2B5EF4-FFF2-40B4-BE49-F238E27FC236}">
                      <a16:creationId xmlns:a16="http://schemas.microsoft.com/office/drawing/2014/main" id="{3FBC20B9-4F5B-4F01-87AD-A64A028E4CAD}"/>
                    </a:ext>
                  </a:extLst>
                </p14:cNvPr>
                <p14:cNvContentPartPr/>
                <p14:nvPr/>
              </p14:nvContentPartPr>
              <p14:xfrm>
                <a:off x="4268000" y="4420867"/>
                <a:ext cx="21600" cy="90360"/>
              </p14:xfrm>
            </p:contentPart>
          </mc:Choice>
          <mc:Fallback>
            <p:pic>
              <p:nvPicPr>
                <p:cNvPr id="463" name="Freihand 462">
                  <a:extLst>
                    <a:ext uri="{FF2B5EF4-FFF2-40B4-BE49-F238E27FC236}">
                      <a16:creationId xmlns:a16="http://schemas.microsoft.com/office/drawing/2014/main" id="{3FBC20B9-4F5B-4F01-87AD-A64A028E4CAD}"/>
                    </a:ext>
                  </a:extLst>
                </p:cNvPr>
                <p:cNvPicPr/>
                <p:nvPr/>
              </p:nvPicPr>
              <p:blipFill>
                <a:blip r:embed="rId753"/>
                <a:stretch>
                  <a:fillRect/>
                </a:stretch>
              </p:blipFill>
              <p:spPr>
                <a:xfrm>
                  <a:off x="4263680" y="4416547"/>
                  <a:ext cx="302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64" name="Freihand 463">
                  <a:extLst>
                    <a:ext uri="{FF2B5EF4-FFF2-40B4-BE49-F238E27FC236}">
                      <a16:creationId xmlns:a16="http://schemas.microsoft.com/office/drawing/2014/main" id="{1364BBAC-C4B5-42DB-AD03-D73BBA81BDB8}"/>
                    </a:ext>
                  </a:extLst>
                </p14:cNvPr>
                <p14:cNvContentPartPr/>
                <p14:nvPr/>
              </p14:nvContentPartPr>
              <p14:xfrm>
                <a:off x="4203920" y="4391707"/>
                <a:ext cx="115200" cy="120600"/>
              </p14:xfrm>
            </p:contentPart>
          </mc:Choice>
          <mc:Fallback>
            <p:pic>
              <p:nvPicPr>
                <p:cNvPr id="464" name="Freihand 463">
                  <a:extLst>
                    <a:ext uri="{FF2B5EF4-FFF2-40B4-BE49-F238E27FC236}">
                      <a16:creationId xmlns:a16="http://schemas.microsoft.com/office/drawing/2014/main" id="{1364BBAC-C4B5-42DB-AD03-D73BBA81BDB8}"/>
                    </a:ext>
                  </a:extLst>
                </p:cNvPr>
                <p:cNvPicPr/>
                <p:nvPr/>
              </p:nvPicPr>
              <p:blipFill>
                <a:blip r:embed="rId755"/>
                <a:stretch>
                  <a:fillRect/>
                </a:stretch>
              </p:blipFill>
              <p:spPr>
                <a:xfrm>
                  <a:off x="4199600" y="4387387"/>
                  <a:ext cx="123840" cy="129240"/>
                </a:xfrm>
                <a:prstGeom prst="rect">
                  <a:avLst/>
                </a:prstGeom>
              </p:spPr>
            </p:pic>
          </mc:Fallback>
        </mc:AlternateContent>
      </p:grpSp>
      <p:grpSp>
        <p:nvGrpSpPr>
          <p:cNvPr id="476" name="Gruppieren 475">
            <a:extLst>
              <a:ext uri="{FF2B5EF4-FFF2-40B4-BE49-F238E27FC236}">
                <a16:creationId xmlns:a16="http://schemas.microsoft.com/office/drawing/2014/main" id="{6542306D-8743-4604-8D2F-9D3FBA805C10}"/>
              </a:ext>
            </a:extLst>
          </p:cNvPr>
          <p:cNvGrpSpPr/>
          <p:nvPr/>
        </p:nvGrpSpPr>
        <p:grpSpPr>
          <a:xfrm>
            <a:off x="156080" y="2617987"/>
            <a:ext cx="1101600" cy="358920"/>
            <a:chOff x="156080" y="2617987"/>
            <a:chExt cx="1101600" cy="358920"/>
          </a:xfrm>
        </p:grpSpPr>
        <mc:AlternateContent xmlns:mc="http://schemas.openxmlformats.org/markup-compatibility/2006">
          <mc:Choice xmlns:p14="http://schemas.microsoft.com/office/powerpoint/2010/main" Requires="p14">
            <p:contentPart p14:bwMode="auto" r:id="rId756">
              <p14:nvContentPartPr>
                <p14:cNvPr id="466" name="Freihand 465">
                  <a:extLst>
                    <a:ext uri="{FF2B5EF4-FFF2-40B4-BE49-F238E27FC236}">
                      <a16:creationId xmlns:a16="http://schemas.microsoft.com/office/drawing/2014/main" id="{70617699-E3AC-411C-B489-340C26481267}"/>
                    </a:ext>
                  </a:extLst>
                </p14:cNvPr>
                <p14:cNvContentPartPr/>
                <p14:nvPr/>
              </p14:nvContentPartPr>
              <p14:xfrm>
                <a:off x="156080" y="2782507"/>
                <a:ext cx="126000" cy="118080"/>
              </p14:xfrm>
            </p:contentPart>
          </mc:Choice>
          <mc:Fallback>
            <p:pic>
              <p:nvPicPr>
                <p:cNvPr id="466" name="Freihand 465">
                  <a:extLst>
                    <a:ext uri="{FF2B5EF4-FFF2-40B4-BE49-F238E27FC236}">
                      <a16:creationId xmlns:a16="http://schemas.microsoft.com/office/drawing/2014/main" id="{70617699-E3AC-411C-B489-340C26481267}"/>
                    </a:ext>
                  </a:extLst>
                </p:cNvPr>
                <p:cNvPicPr/>
                <p:nvPr/>
              </p:nvPicPr>
              <p:blipFill>
                <a:blip r:embed="rId757"/>
                <a:stretch>
                  <a:fillRect/>
                </a:stretch>
              </p:blipFill>
              <p:spPr>
                <a:xfrm>
                  <a:off x="151760" y="2778187"/>
                  <a:ext cx="1346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67" name="Freihand 466">
                  <a:extLst>
                    <a:ext uri="{FF2B5EF4-FFF2-40B4-BE49-F238E27FC236}">
                      <a16:creationId xmlns:a16="http://schemas.microsoft.com/office/drawing/2014/main" id="{8D1A1197-6EA1-434E-9346-36A6F8839A3D}"/>
                    </a:ext>
                  </a:extLst>
                </p14:cNvPr>
                <p14:cNvContentPartPr/>
                <p14:nvPr/>
              </p14:nvContentPartPr>
              <p14:xfrm>
                <a:off x="285320" y="2682067"/>
                <a:ext cx="79200" cy="294840"/>
              </p14:xfrm>
            </p:contentPart>
          </mc:Choice>
          <mc:Fallback>
            <p:pic>
              <p:nvPicPr>
                <p:cNvPr id="467" name="Freihand 466">
                  <a:extLst>
                    <a:ext uri="{FF2B5EF4-FFF2-40B4-BE49-F238E27FC236}">
                      <a16:creationId xmlns:a16="http://schemas.microsoft.com/office/drawing/2014/main" id="{8D1A1197-6EA1-434E-9346-36A6F8839A3D}"/>
                    </a:ext>
                  </a:extLst>
                </p:cNvPr>
                <p:cNvPicPr/>
                <p:nvPr/>
              </p:nvPicPr>
              <p:blipFill>
                <a:blip r:embed="rId759"/>
                <a:stretch>
                  <a:fillRect/>
                </a:stretch>
              </p:blipFill>
              <p:spPr>
                <a:xfrm>
                  <a:off x="281000" y="2677747"/>
                  <a:ext cx="8784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69" name="Freihand 468">
                  <a:extLst>
                    <a:ext uri="{FF2B5EF4-FFF2-40B4-BE49-F238E27FC236}">
                      <a16:creationId xmlns:a16="http://schemas.microsoft.com/office/drawing/2014/main" id="{8E7E6EB6-5058-46E2-832F-E717ABE653B8}"/>
                    </a:ext>
                  </a:extLst>
                </p14:cNvPr>
                <p14:cNvContentPartPr/>
                <p14:nvPr/>
              </p14:nvContentPartPr>
              <p14:xfrm>
                <a:off x="483320" y="2747227"/>
                <a:ext cx="82800" cy="141840"/>
              </p14:xfrm>
            </p:contentPart>
          </mc:Choice>
          <mc:Fallback>
            <p:pic>
              <p:nvPicPr>
                <p:cNvPr id="469" name="Freihand 468">
                  <a:extLst>
                    <a:ext uri="{FF2B5EF4-FFF2-40B4-BE49-F238E27FC236}">
                      <a16:creationId xmlns:a16="http://schemas.microsoft.com/office/drawing/2014/main" id="{8E7E6EB6-5058-46E2-832F-E717ABE653B8}"/>
                    </a:ext>
                  </a:extLst>
                </p:cNvPr>
                <p:cNvPicPr/>
                <p:nvPr/>
              </p:nvPicPr>
              <p:blipFill>
                <a:blip r:embed="rId761"/>
                <a:stretch>
                  <a:fillRect/>
                </a:stretch>
              </p:blipFill>
              <p:spPr>
                <a:xfrm>
                  <a:off x="479000" y="2742907"/>
                  <a:ext cx="914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70" name="Freihand 469">
                  <a:extLst>
                    <a:ext uri="{FF2B5EF4-FFF2-40B4-BE49-F238E27FC236}">
                      <a16:creationId xmlns:a16="http://schemas.microsoft.com/office/drawing/2014/main" id="{9CBD2069-4314-47A8-812D-1BF824FDB07B}"/>
                    </a:ext>
                  </a:extLst>
                </p14:cNvPr>
                <p14:cNvContentPartPr/>
                <p14:nvPr/>
              </p14:nvContentPartPr>
              <p14:xfrm>
                <a:off x="613280" y="2668387"/>
                <a:ext cx="66960" cy="99720"/>
              </p14:xfrm>
            </p:contentPart>
          </mc:Choice>
          <mc:Fallback>
            <p:pic>
              <p:nvPicPr>
                <p:cNvPr id="470" name="Freihand 469">
                  <a:extLst>
                    <a:ext uri="{FF2B5EF4-FFF2-40B4-BE49-F238E27FC236}">
                      <a16:creationId xmlns:a16="http://schemas.microsoft.com/office/drawing/2014/main" id="{9CBD2069-4314-47A8-812D-1BF824FDB07B}"/>
                    </a:ext>
                  </a:extLst>
                </p:cNvPr>
                <p:cNvPicPr/>
                <p:nvPr/>
              </p:nvPicPr>
              <p:blipFill>
                <a:blip r:embed="rId763"/>
                <a:stretch>
                  <a:fillRect/>
                </a:stretch>
              </p:blipFill>
              <p:spPr>
                <a:xfrm>
                  <a:off x="608960" y="2664067"/>
                  <a:ext cx="756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71" name="Freihand 470">
                  <a:extLst>
                    <a:ext uri="{FF2B5EF4-FFF2-40B4-BE49-F238E27FC236}">
                      <a16:creationId xmlns:a16="http://schemas.microsoft.com/office/drawing/2014/main" id="{7E13C95E-FCC5-42DA-BAB5-BE7712D9B692}"/>
                    </a:ext>
                  </a:extLst>
                </p14:cNvPr>
                <p14:cNvContentPartPr/>
                <p14:nvPr/>
              </p14:nvContentPartPr>
              <p14:xfrm>
                <a:off x="773840" y="2783587"/>
                <a:ext cx="89280" cy="7560"/>
              </p14:xfrm>
            </p:contentPart>
          </mc:Choice>
          <mc:Fallback>
            <p:pic>
              <p:nvPicPr>
                <p:cNvPr id="471" name="Freihand 470">
                  <a:extLst>
                    <a:ext uri="{FF2B5EF4-FFF2-40B4-BE49-F238E27FC236}">
                      <a16:creationId xmlns:a16="http://schemas.microsoft.com/office/drawing/2014/main" id="{7E13C95E-FCC5-42DA-BAB5-BE7712D9B692}"/>
                    </a:ext>
                  </a:extLst>
                </p:cNvPr>
                <p:cNvPicPr/>
                <p:nvPr/>
              </p:nvPicPr>
              <p:blipFill>
                <a:blip r:embed="rId765"/>
                <a:stretch>
                  <a:fillRect/>
                </a:stretch>
              </p:blipFill>
              <p:spPr>
                <a:xfrm>
                  <a:off x="769520" y="2779267"/>
                  <a:ext cx="979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72" name="Freihand 471">
                  <a:extLst>
                    <a:ext uri="{FF2B5EF4-FFF2-40B4-BE49-F238E27FC236}">
                      <a16:creationId xmlns:a16="http://schemas.microsoft.com/office/drawing/2014/main" id="{78AEF279-1F3D-48FC-AE00-21A0852F36AC}"/>
                    </a:ext>
                  </a:extLst>
                </p14:cNvPr>
                <p14:cNvContentPartPr/>
                <p14:nvPr/>
              </p14:nvContentPartPr>
              <p14:xfrm>
                <a:off x="768080" y="2826067"/>
                <a:ext cx="120960" cy="13680"/>
              </p14:xfrm>
            </p:contentPart>
          </mc:Choice>
          <mc:Fallback>
            <p:pic>
              <p:nvPicPr>
                <p:cNvPr id="472" name="Freihand 471">
                  <a:extLst>
                    <a:ext uri="{FF2B5EF4-FFF2-40B4-BE49-F238E27FC236}">
                      <a16:creationId xmlns:a16="http://schemas.microsoft.com/office/drawing/2014/main" id="{78AEF279-1F3D-48FC-AE00-21A0852F36AC}"/>
                    </a:ext>
                  </a:extLst>
                </p:cNvPr>
                <p:cNvPicPr/>
                <p:nvPr/>
              </p:nvPicPr>
              <p:blipFill>
                <a:blip r:embed="rId767"/>
                <a:stretch>
                  <a:fillRect/>
                </a:stretch>
              </p:blipFill>
              <p:spPr>
                <a:xfrm>
                  <a:off x="763760" y="2821747"/>
                  <a:ext cx="1296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73" name="Freihand 472">
                  <a:extLst>
                    <a:ext uri="{FF2B5EF4-FFF2-40B4-BE49-F238E27FC236}">
                      <a16:creationId xmlns:a16="http://schemas.microsoft.com/office/drawing/2014/main" id="{E3A25825-9864-4547-9495-0AD0200EB97A}"/>
                    </a:ext>
                  </a:extLst>
                </p14:cNvPr>
                <p14:cNvContentPartPr/>
                <p14:nvPr/>
              </p14:nvContentPartPr>
              <p14:xfrm>
                <a:off x="1006400" y="2704747"/>
                <a:ext cx="111240" cy="154440"/>
              </p14:xfrm>
            </p:contentPart>
          </mc:Choice>
          <mc:Fallback>
            <p:pic>
              <p:nvPicPr>
                <p:cNvPr id="473" name="Freihand 472">
                  <a:extLst>
                    <a:ext uri="{FF2B5EF4-FFF2-40B4-BE49-F238E27FC236}">
                      <a16:creationId xmlns:a16="http://schemas.microsoft.com/office/drawing/2014/main" id="{E3A25825-9864-4547-9495-0AD0200EB97A}"/>
                    </a:ext>
                  </a:extLst>
                </p:cNvPr>
                <p:cNvPicPr/>
                <p:nvPr/>
              </p:nvPicPr>
              <p:blipFill>
                <a:blip r:embed="rId769"/>
                <a:stretch>
                  <a:fillRect/>
                </a:stretch>
              </p:blipFill>
              <p:spPr>
                <a:xfrm>
                  <a:off x="1002080" y="2700427"/>
                  <a:ext cx="1198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74" name="Freihand 473">
                  <a:extLst>
                    <a:ext uri="{FF2B5EF4-FFF2-40B4-BE49-F238E27FC236}">
                      <a16:creationId xmlns:a16="http://schemas.microsoft.com/office/drawing/2014/main" id="{54E7F2F3-FD2F-4F74-AE38-4F6FCE475F08}"/>
                    </a:ext>
                  </a:extLst>
                </p14:cNvPr>
                <p14:cNvContentPartPr/>
                <p14:nvPr/>
              </p14:nvContentPartPr>
              <p14:xfrm>
                <a:off x="1165880" y="2653987"/>
                <a:ext cx="19440" cy="82080"/>
              </p14:xfrm>
            </p:contentPart>
          </mc:Choice>
          <mc:Fallback>
            <p:pic>
              <p:nvPicPr>
                <p:cNvPr id="474" name="Freihand 473">
                  <a:extLst>
                    <a:ext uri="{FF2B5EF4-FFF2-40B4-BE49-F238E27FC236}">
                      <a16:creationId xmlns:a16="http://schemas.microsoft.com/office/drawing/2014/main" id="{54E7F2F3-FD2F-4F74-AE38-4F6FCE475F08}"/>
                    </a:ext>
                  </a:extLst>
                </p:cNvPr>
                <p:cNvPicPr/>
                <p:nvPr/>
              </p:nvPicPr>
              <p:blipFill>
                <a:blip r:embed="rId771"/>
                <a:stretch>
                  <a:fillRect/>
                </a:stretch>
              </p:blipFill>
              <p:spPr>
                <a:xfrm>
                  <a:off x="1161560" y="2649667"/>
                  <a:ext cx="280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75" name="Freihand 474">
                  <a:extLst>
                    <a:ext uri="{FF2B5EF4-FFF2-40B4-BE49-F238E27FC236}">
                      <a16:creationId xmlns:a16="http://schemas.microsoft.com/office/drawing/2014/main" id="{31F253E3-D9EE-466C-9BD7-D200D0B2BC30}"/>
                    </a:ext>
                  </a:extLst>
                </p14:cNvPr>
                <p14:cNvContentPartPr/>
                <p14:nvPr/>
              </p14:nvContentPartPr>
              <p14:xfrm>
                <a:off x="1092080" y="2617987"/>
                <a:ext cx="165600" cy="109800"/>
              </p14:xfrm>
            </p:contentPart>
          </mc:Choice>
          <mc:Fallback>
            <p:pic>
              <p:nvPicPr>
                <p:cNvPr id="475" name="Freihand 474">
                  <a:extLst>
                    <a:ext uri="{FF2B5EF4-FFF2-40B4-BE49-F238E27FC236}">
                      <a16:creationId xmlns:a16="http://schemas.microsoft.com/office/drawing/2014/main" id="{31F253E3-D9EE-466C-9BD7-D200D0B2BC30}"/>
                    </a:ext>
                  </a:extLst>
                </p:cNvPr>
                <p:cNvPicPr/>
                <p:nvPr/>
              </p:nvPicPr>
              <p:blipFill>
                <a:blip r:embed="rId773"/>
                <a:stretch>
                  <a:fillRect/>
                </a:stretch>
              </p:blipFill>
              <p:spPr>
                <a:xfrm>
                  <a:off x="1087760" y="2613667"/>
                  <a:ext cx="174240" cy="118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74">
            <p14:nvContentPartPr>
              <p14:cNvPr id="486" name="Freihand 485">
                <a:extLst>
                  <a:ext uri="{FF2B5EF4-FFF2-40B4-BE49-F238E27FC236}">
                    <a16:creationId xmlns:a16="http://schemas.microsoft.com/office/drawing/2014/main" id="{314C5A36-9568-4CC2-B608-BFB895228924}"/>
                  </a:ext>
                </a:extLst>
              </p14:cNvPr>
              <p14:cNvContentPartPr/>
              <p14:nvPr/>
            </p14:nvContentPartPr>
            <p14:xfrm>
              <a:off x="1017200" y="3376147"/>
              <a:ext cx="110880" cy="122400"/>
            </p14:xfrm>
          </p:contentPart>
        </mc:Choice>
        <mc:Fallback>
          <p:pic>
            <p:nvPicPr>
              <p:cNvPr id="486" name="Freihand 485">
                <a:extLst>
                  <a:ext uri="{FF2B5EF4-FFF2-40B4-BE49-F238E27FC236}">
                    <a16:creationId xmlns:a16="http://schemas.microsoft.com/office/drawing/2014/main" id="{314C5A36-9568-4CC2-B608-BFB895228924}"/>
                  </a:ext>
                </a:extLst>
              </p:cNvPr>
              <p:cNvPicPr/>
              <p:nvPr/>
            </p:nvPicPr>
            <p:blipFill>
              <a:blip r:embed="rId775"/>
              <a:stretch>
                <a:fillRect/>
              </a:stretch>
            </p:blipFill>
            <p:spPr>
              <a:xfrm>
                <a:off x="1012880" y="3371827"/>
                <a:ext cx="1195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87" name="Freihand 486">
                <a:extLst>
                  <a:ext uri="{FF2B5EF4-FFF2-40B4-BE49-F238E27FC236}">
                    <a16:creationId xmlns:a16="http://schemas.microsoft.com/office/drawing/2014/main" id="{717024A0-516E-4909-AF74-36216E9DAC31}"/>
                  </a:ext>
                </a:extLst>
              </p14:cNvPr>
              <p14:cNvContentPartPr/>
              <p14:nvPr/>
            </p14:nvContentPartPr>
            <p14:xfrm>
              <a:off x="1215560" y="3408187"/>
              <a:ext cx="101880" cy="21600"/>
            </p14:xfrm>
          </p:contentPart>
        </mc:Choice>
        <mc:Fallback>
          <p:pic>
            <p:nvPicPr>
              <p:cNvPr id="487" name="Freihand 486">
                <a:extLst>
                  <a:ext uri="{FF2B5EF4-FFF2-40B4-BE49-F238E27FC236}">
                    <a16:creationId xmlns:a16="http://schemas.microsoft.com/office/drawing/2014/main" id="{717024A0-516E-4909-AF74-36216E9DAC31}"/>
                  </a:ext>
                </a:extLst>
              </p:cNvPr>
              <p:cNvPicPr/>
              <p:nvPr/>
            </p:nvPicPr>
            <p:blipFill>
              <a:blip r:embed="rId777"/>
              <a:stretch>
                <a:fillRect/>
              </a:stretch>
            </p:blipFill>
            <p:spPr>
              <a:xfrm>
                <a:off x="1211240" y="3403867"/>
                <a:ext cx="1105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89" name="Freihand 488">
                <a:extLst>
                  <a:ext uri="{FF2B5EF4-FFF2-40B4-BE49-F238E27FC236}">
                    <a16:creationId xmlns:a16="http://schemas.microsoft.com/office/drawing/2014/main" id="{13A965F8-D503-4AAA-99CB-11346B7B3D6F}"/>
                  </a:ext>
                </a:extLst>
              </p14:cNvPr>
              <p14:cNvContentPartPr/>
              <p14:nvPr/>
            </p14:nvContentPartPr>
            <p14:xfrm>
              <a:off x="1516520" y="3228187"/>
              <a:ext cx="127080" cy="106560"/>
            </p14:xfrm>
          </p:contentPart>
        </mc:Choice>
        <mc:Fallback>
          <p:pic>
            <p:nvPicPr>
              <p:cNvPr id="489" name="Freihand 488">
                <a:extLst>
                  <a:ext uri="{FF2B5EF4-FFF2-40B4-BE49-F238E27FC236}">
                    <a16:creationId xmlns:a16="http://schemas.microsoft.com/office/drawing/2014/main" id="{13A965F8-D503-4AAA-99CB-11346B7B3D6F}"/>
                  </a:ext>
                </a:extLst>
              </p:cNvPr>
              <p:cNvPicPr/>
              <p:nvPr/>
            </p:nvPicPr>
            <p:blipFill>
              <a:blip r:embed="rId779"/>
              <a:stretch>
                <a:fillRect/>
              </a:stretch>
            </p:blipFill>
            <p:spPr>
              <a:xfrm>
                <a:off x="1512200" y="3223867"/>
                <a:ext cx="1357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90" name="Freihand 489">
                <a:extLst>
                  <a:ext uri="{FF2B5EF4-FFF2-40B4-BE49-F238E27FC236}">
                    <a16:creationId xmlns:a16="http://schemas.microsoft.com/office/drawing/2014/main" id="{CA98E95A-9450-42DD-B08B-9383B559B6B5}"/>
                  </a:ext>
                </a:extLst>
              </p14:cNvPr>
              <p14:cNvContentPartPr/>
              <p14:nvPr/>
            </p14:nvContentPartPr>
            <p14:xfrm>
              <a:off x="1484840" y="3371107"/>
              <a:ext cx="249840" cy="30600"/>
            </p14:xfrm>
          </p:contentPart>
        </mc:Choice>
        <mc:Fallback>
          <p:pic>
            <p:nvPicPr>
              <p:cNvPr id="490" name="Freihand 489">
                <a:extLst>
                  <a:ext uri="{FF2B5EF4-FFF2-40B4-BE49-F238E27FC236}">
                    <a16:creationId xmlns:a16="http://schemas.microsoft.com/office/drawing/2014/main" id="{CA98E95A-9450-42DD-B08B-9383B559B6B5}"/>
                  </a:ext>
                </a:extLst>
              </p:cNvPr>
              <p:cNvPicPr/>
              <p:nvPr/>
            </p:nvPicPr>
            <p:blipFill>
              <a:blip r:embed="rId781"/>
              <a:stretch>
                <a:fillRect/>
              </a:stretch>
            </p:blipFill>
            <p:spPr>
              <a:xfrm>
                <a:off x="1480520" y="3366787"/>
                <a:ext cx="2584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91" name="Freihand 490">
                <a:extLst>
                  <a:ext uri="{FF2B5EF4-FFF2-40B4-BE49-F238E27FC236}">
                    <a16:creationId xmlns:a16="http://schemas.microsoft.com/office/drawing/2014/main" id="{D1DDAC95-586E-4F97-894C-00283446CB05}"/>
                  </a:ext>
                </a:extLst>
              </p14:cNvPr>
              <p14:cNvContentPartPr/>
              <p14:nvPr/>
            </p14:nvContentPartPr>
            <p14:xfrm>
              <a:off x="1495280" y="3489907"/>
              <a:ext cx="169200" cy="122760"/>
            </p14:xfrm>
          </p:contentPart>
        </mc:Choice>
        <mc:Fallback>
          <p:pic>
            <p:nvPicPr>
              <p:cNvPr id="491" name="Freihand 490">
                <a:extLst>
                  <a:ext uri="{FF2B5EF4-FFF2-40B4-BE49-F238E27FC236}">
                    <a16:creationId xmlns:a16="http://schemas.microsoft.com/office/drawing/2014/main" id="{D1DDAC95-586E-4F97-894C-00283446CB05}"/>
                  </a:ext>
                </a:extLst>
              </p:cNvPr>
              <p:cNvPicPr/>
              <p:nvPr/>
            </p:nvPicPr>
            <p:blipFill>
              <a:blip r:embed="rId783"/>
              <a:stretch>
                <a:fillRect/>
              </a:stretch>
            </p:blipFill>
            <p:spPr>
              <a:xfrm>
                <a:off x="1490960" y="3485587"/>
                <a:ext cx="1778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92" name="Freihand 491">
                <a:extLst>
                  <a:ext uri="{FF2B5EF4-FFF2-40B4-BE49-F238E27FC236}">
                    <a16:creationId xmlns:a16="http://schemas.microsoft.com/office/drawing/2014/main" id="{6181A849-0C14-43E0-88B8-FD261BB9DFEE}"/>
                  </a:ext>
                </a:extLst>
              </p14:cNvPr>
              <p14:cNvContentPartPr/>
              <p14:nvPr/>
            </p14:nvContentPartPr>
            <p14:xfrm>
              <a:off x="1726760" y="3443827"/>
              <a:ext cx="89280" cy="75240"/>
            </p14:xfrm>
          </p:contentPart>
        </mc:Choice>
        <mc:Fallback>
          <p:pic>
            <p:nvPicPr>
              <p:cNvPr id="492" name="Freihand 491">
                <a:extLst>
                  <a:ext uri="{FF2B5EF4-FFF2-40B4-BE49-F238E27FC236}">
                    <a16:creationId xmlns:a16="http://schemas.microsoft.com/office/drawing/2014/main" id="{6181A849-0C14-43E0-88B8-FD261BB9DFEE}"/>
                  </a:ext>
                </a:extLst>
              </p:cNvPr>
              <p:cNvPicPr/>
              <p:nvPr/>
            </p:nvPicPr>
            <p:blipFill>
              <a:blip r:embed="rId785"/>
              <a:stretch>
                <a:fillRect/>
              </a:stretch>
            </p:blipFill>
            <p:spPr>
              <a:xfrm>
                <a:off x="1722440" y="3439507"/>
                <a:ext cx="97920" cy="83880"/>
              </a:xfrm>
              <a:prstGeom prst="rect">
                <a:avLst/>
              </a:prstGeom>
            </p:spPr>
          </p:pic>
        </mc:Fallback>
      </mc:AlternateContent>
      <p:grpSp>
        <p:nvGrpSpPr>
          <p:cNvPr id="495" name="Gruppieren 494">
            <a:extLst>
              <a:ext uri="{FF2B5EF4-FFF2-40B4-BE49-F238E27FC236}">
                <a16:creationId xmlns:a16="http://schemas.microsoft.com/office/drawing/2014/main" id="{FB602CA1-0F78-4FD2-BCEE-00ECC8565A90}"/>
              </a:ext>
            </a:extLst>
          </p:cNvPr>
          <p:cNvGrpSpPr/>
          <p:nvPr/>
        </p:nvGrpSpPr>
        <p:grpSpPr>
          <a:xfrm>
            <a:off x="272720" y="3086707"/>
            <a:ext cx="633240" cy="577440"/>
            <a:chOff x="272720" y="3086707"/>
            <a:chExt cx="633240" cy="577440"/>
          </a:xfrm>
        </p:grpSpPr>
        <mc:AlternateContent xmlns:mc="http://schemas.openxmlformats.org/markup-compatibility/2006">
          <mc:Choice xmlns:p14="http://schemas.microsoft.com/office/powerpoint/2010/main" Requires="p14">
            <p:contentPart p14:bwMode="auto" r:id="rId786">
              <p14:nvContentPartPr>
                <p14:cNvPr id="477" name="Freihand 476">
                  <a:extLst>
                    <a:ext uri="{FF2B5EF4-FFF2-40B4-BE49-F238E27FC236}">
                      <a16:creationId xmlns:a16="http://schemas.microsoft.com/office/drawing/2014/main" id="{F5EE5C7B-8BEE-4B27-AAD6-EE26B76AEC42}"/>
                    </a:ext>
                  </a:extLst>
                </p14:cNvPr>
                <p14:cNvContentPartPr/>
                <p14:nvPr/>
              </p14:nvContentPartPr>
              <p14:xfrm>
                <a:off x="355160" y="3200467"/>
                <a:ext cx="100080" cy="174600"/>
              </p14:xfrm>
            </p:contentPart>
          </mc:Choice>
          <mc:Fallback>
            <p:pic>
              <p:nvPicPr>
                <p:cNvPr id="477" name="Freihand 476">
                  <a:extLst>
                    <a:ext uri="{FF2B5EF4-FFF2-40B4-BE49-F238E27FC236}">
                      <a16:creationId xmlns:a16="http://schemas.microsoft.com/office/drawing/2014/main" id="{F5EE5C7B-8BEE-4B27-AAD6-EE26B76AEC42}"/>
                    </a:ext>
                  </a:extLst>
                </p:cNvPr>
                <p:cNvPicPr/>
                <p:nvPr/>
              </p:nvPicPr>
              <p:blipFill>
                <a:blip r:embed="rId787"/>
                <a:stretch>
                  <a:fillRect/>
                </a:stretch>
              </p:blipFill>
              <p:spPr>
                <a:xfrm>
                  <a:off x="350840" y="3196147"/>
                  <a:ext cx="1087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78" name="Freihand 477">
                  <a:extLst>
                    <a:ext uri="{FF2B5EF4-FFF2-40B4-BE49-F238E27FC236}">
                      <a16:creationId xmlns:a16="http://schemas.microsoft.com/office/drawing/2014/main" id="{D58179E1-BF77-437E-8470-C5CD724F3ACA}"/>
                    </a:ext>
                  </a:extLst>
                </p14:cNvPr>
                <p14:cNvContentPartPr/>
                <p14:nvPr/>
              </p14:nvContentPartPr>
              <p14:xfrm>
                <a:off x="421760" y="3300187"/>
                <a:ext cx="45720" cy="89280"/>
              </p14:xfrm>
            </p:contentPart>
          </mc:Choice>
          <mc:Fallback>
            <p:pic>
              <p:nvPicPr>
                <p:cNvPr id="478" name="Freihand 477">
                  <a:extLst>
                    <a:ext uri="{FF2B5EF4-FFF2-40B4-BE49-F238E27FC236}">
                      <a16:creationId xmlns:a16="http://schemas.microsoft.com/office/drawing/2014/main" id="{D58179E1-BF77-437E-8470-C5CD724F3ACA}"/>
                    </a:ext>
                  </a:extLst>
                </p:cNvPr>
                <p:cNvPicPr/>
                <p:nvPr/>
              </p:nvPicPr>
              <p:blipFill>
                <a:blip r:embed="rId789"/>
                <a:stretch>
                  <a:fillRect/>
                </a:stretch>
              </p:blipFill>
              <p:spPr>
                <a:xfrm>
                  <a:off x="417440" y="3295867"/>
                  <a:ext cx="543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79" name="Freihand 478">
                  <a:extLst>
                    <a:ext uri="{FF2B5EF4-FFF2-40B4-BE49-F238E27FC236}">
                      <a16:creationId xmlns:a16="http://schemas.microsoft.com/office/drawing/2014/main" id="{509B3FD8-DC6C-4EC4-A4B9-1158834F3FEE}"/>
                    </a:ext>
                  </a:extLst>
                </p14:cNvPr>
                <p14:cNvContentPartPr/>
                <p14:nvPr/>
              </p14:nvContentPartPr>
              <p14:xfrm>
                <a:off x="272720" y="3442387"/>
                <a:ext cx="279720" cy="15840"/>
              </p14:xfrm>
            </p:contentPart>
          </mc:Choice>
          <mc:Fallback>
            <p:pic>
              <p:nvPicPr>
                <p:cNvPr id="479" name="Freihand 478">
                  <a:extLst>
                    <a:ext uri="{FF2B5EF4-FFF2-40B4-BE49-F238E27FC236}">
                      <a16:creationId xmlns:a16="http://schemas.microsoft.com/office/drawing/2014/main" id="{509B3FD8-DC6C-4EC4-A4B9-1158834F3FEE}"/>
                    </a:ext>
                  </a:extLst>
                </p:cNvPr>
                <p:cNvPicPr/>
                <p:nvPr/>
              </p:nvPicPr>
              <p:blipFill>
                <a:blip r:embed="rId791"/>
                <a:stretch>
                  <a:fillRect/>
                </a:stretch>
              </p:blipFill>
              <p:spPr>
                <a:xfrm>
                  <a:off x="268400" y="3438067"/>
                  <a:ext cx="2883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80" name="Freihand 479">
                  <a:extLst>
                    <a:ext uri="{FF2B5EF4-FFF2-40B4-BE49-F238E27FC236}">
                      <a16:creationId xmlns:a16="http://schemas.microsoft.com/office/drawing/2014/main" id="{8343520A-2406-4292-A572-DA5C0AF095CD}"/>
                    </a:ext>
                  </a:extLst>
                </p14:cNvPr>
                <p14:cNvContentPartPr/>
                <p14:nvPr/>
              </p14:nvContentPartPr>
              <p14:xfrm>
                <a:off x="287480" y="3555787"/>
                <a:ext cx="173880" cy="108360"/>
              </p14:xfrm>
            </p:contentPart>
          </mc:Choice>
          <mc:Fallback>
            <p:pic>
              <p:nvPicPr>
                <p:cNvPr id="480" name="Freihand 479">
                  <a:extLst>
                    <a:ext uri="{FF2B5EF4-FFF2-40B4-BE49-F238E27FC236}">
                      <a16:creationId xmlns:a16="http://schemas.microsoft.com/office/drawing/2014/main" id="{8343520A-2406-4292-A572-DA5C0AF095CD}"/>
                    </a:ext>
                  </a:extLst>
                </p:cNvPr>
                <p:cNvPicPr/>
                <p:nvPr/>
              </p:nvPicPr>
              <p:blipFill>
                <a:blip r:embed="rId793"/>
                <a:stretch>
                  <a:fillRect/>
                </a:stretch>
              </p:blipFill>
              <p:spPr>
                <a:xfrm>
                  <a:off x="283160" y="3551467"/>
                  <a:ext cx="1825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81" name="Freihand 480">
                  <a:extLst>
                    <a:ext uri="{FF2B5EF4-FFF2-40B4-BE49-F238E27FC236}">
                      <a16:creationId xmlns:a16="http://schemas.microsoft.com/office/drawing/2014/main" id="{CA2BE9D1-C5E6-45B1-86CC-2E2F21E28422}"/>
                    </a:ext>
                  </a:extLst>
                </p14:cNvPr>
                <p14:cNvContentPartPr/>
                <p14:nvPr/>
              </p14:nvContentPartPr>
              <p14:xfrm>
                <a:off x="504200" y="3516547"/>
                <a:ext cx="87480" cy="81000"/>
              </p14:xfrm>
            </p:contentPart>
          </mc:Choice>
          <mc:Fallback>
            <p:pic>
              <p:nvPicPr>
                <p:cNvPr id="481" name="Freihand 480">
                  <a:extLst>
                    <a:ext uri="{FF2B5EF4-FFF2-40B4-BE49-F238E27FC236}">
                      <a16:creationId xmlns:a16="http://schemas.microsoft.com/office/drawing/2014/main" id="{CA2BE9D1-C5E6-45B1-86CC-2E2F21E28422}"/>
                    </a:ext>
                  </a:extLst>
                </p:cNvPr>
                <p:cNvPicPr/>
                <p:nvPr/>
              </p:nvPicPr>
              <p:blipFill>
                <a:blip r:embed="rId795"/>
                <a:stretch>
                  <a:fillRect/>
                </a:stretch>
              </p:blipFill>
              <p:spPr>
                <a:xfrm>
                  <a:off x="499880" y="3512227"/>
                  <a:ext cx="961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483" name="Freihand 482">
                  <a:extLst>
                    <a:ext uri="{FF2B5EF4-FFF2-40B4-BE49-F238E27FC236}">
                      <a16:creationId xmlns:a16="http://schemas.microsoft.com/office/drawing/2014/main" id="{6025861B-2DCD-485C-8072-4345C716551F}"/>
                    </a:ext>
                  </a:extLst>
                </p14:cNvPr>
                <p14:cNvContentPartPr/>
                <p14:nvPr/>
              </p14:nvContentPartPr>
              <p14:xfrm>
                <a:off x="738200" y="3420787"/>
                <a:ext cx="163080" cy="7200"/>
              </p14:xfrm>
            </p:contentPart>
          </mc:Choice>
          <mc:Fallback>
            <p:pic>
              <p:nvPicPr>
                <p:cNvPr id="483" name="Freihand 482">
                  <a:extLst>
                    <a:ext uri="{FF2B5EF4-FFF2-40B4-BE49-F238E27FC236}">
                      <a16:creationId xmlns:a16="http://schemas.microsoft.com/office/drawing/2014/main" id="{6025861B-2DCD-485C-8072-4345C716551F}"/>
                    </a:ext>
                  </a:extLst>
                </p:cNvPr>
                <p:cNvPicPr/>
                <p:nvPr/>
              </p:nvPicPr>
              <p:blipFill>
                <a:blip r:embed="rId797"/>
                <a:stretch>
                  <a:fillRect/>
                </a:stretch>
              </p:blipFill>
              <p:spPr>
                <a:xfrm>
                  <a:off x="733880" y="3416467"/>
                  <a:ext cx="1717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484" name="Freihand 483">
                  <a:extLst>
                    <a:ext uri="{FF2B5EF4-FFF2-40B4-BE49-F238E27FC236}">
                      <a16:creationId xmlns:a16="http://schemas.microsoft.com/office/drawing/2014/main" id="{14ECF1C9-5D12-4F39-B6D0-CCD655883592}"/>
                    </a:ext>
                  </a:extLst>
                </p14:cNvPr>
                <p14:cNvContentPartPr/>
                <p14:nvPr/>
              </p14:nvContentPartPr>
              <p14:xfrm>
                <a:off x="753320" y="3461827"/>
                <a:ext cx="152640" cy="12960"/>
              </p14:xfrm>
            </p:contentPart>
          </mc:Choice>
          <mc:Fallback>
            <p:pic>
              <p:nvPicPr>
                <p:cNvPr id="484" name="Freihand 483">
                  <a:extLst>
                    <a:ext uri="{FF2B5EF4-FFF2-40B4-BE49-F238E27FC236}">
                      <a16:creationId xmlns:a16="http://schemas.microsoft.com/office/drawing/2014/main" id="{14ECF1C9-5D12-4F39-B6D0-CCD655883592}"/>
                    </a:ext>
                  </a:extLst>
                </p:cNvPr>
                <p:cNvPicPr/>
                <p:nvPr/>
              </p:nvPicPr>
              <p:blipFill>
                <a:blip r:embed="rId799"/>
                <a:stretch>
                  <a:fillRect/>
                </a:stretch>
              </p:blipFill>
              <p:spPr>
                <a:xfrm>
                  <a:off x="749000" y="3457507"/>
                  <a:ext cx="1612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494" name="Freihand 493">
                  <a:extLst>
                    <a:ext uri="{FF2B5EF4-FFF2-40B4-BE49-F238E27FC236}">
                      <a16:creationId xmlns:a16="http://schemas.microsoft.com/office/drawing/2014/main" id="{C9A55953-C19F-4698-B4FC-21D3A42DABE3}"/>
                    </a:ext>
                  </a:extLst>
                </p14:cNvPr>
                <p14:cNvContentPartPr/>
                <p14:nvPr/>
              </p14:nvContentPartPr>
              <p14:xfrm>
                <a:off x="281360" y="3086707"/>
                <a:ext cx="287640" cy="360000"/>
              </p14:xfrm>
            </p:contentPart>
          </mc:Choice>
          <mc:Fallback>
            <p:pic>
              <p:nvPicPr>
                <p:cNvPr id="494" name="Freihand 493">
                  <a:extLst>
                    <a:ext uri="{FF2B5EF4-FFF2-40B4-BE49-F238E27FC236}">
                      <a16:creationId xmlns:a16="http://schemas.microsoft.com/office/drawing/2014/main" id="{C9A55953-C19F-4698-B4FC-21D3A42DABE3}"/>
                    </a:ext>
                  </a:extLst>
                </p:cNvPr>
                <p:cNvPicPr/>
                <p:nvPr/>
              </p:nvPicPr>
              <p:blipFill>
                <a:blip r:embed="rId801"/>
                <a:stretch>
                  <a:fillRect/>
                </a:stretch>
              </p:blipFill>
              <p:spPr>
                <a:xfrm>
                  <a:off x="277040" y="3082387"/>
                  <a:ext cx="296280" cy="368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02">
            <p14:nvContentPartPr>
              <p14:cNvPr id="496" name="Freihand 495">
                <a:extLst>
                  <a:ext uri="{FF2B5EF4-FFF2-40B4-BE49-F238E27FC236}">
                    <a16:creationId xmlns:a16="http://schemas.microsoft.com/office/drawing/2014/main" id="{3DEE310D-3B3D-433B-999A-99B43635B8AD}"/>
                  </a:ext>
                </a:extLst>
              </p14:cNvPr>
              <p14:cNvContentPartPr/>
              <p14:nvPr/>
            </p14:nvContentPartPr>
            <p14:xfrm>
              <a:off x="2123480" y="3175987"/>
              <a:ext cx="16920" cy="421920"/>
            </p14:xfrm>
          </p:contentPart>
        </mc:Choice>
        <mc:Fallback>
          <p:pic>
            <p:nvPicPr>
              <p:cNvPr id="496" name="Freihand 495">
                <a:extLst>
                  <a:ext uri="{FF2B5EF4-FFF2-40B4-BE49-F238E27FC236}">
                    <a16:creationId xmlns:a16="http://schemas.microsoft.com/office/drawing/2014/main" id="{3DEE310D-3B3D-433B-999A-99B43635B8AD}"/>
                  </a:ext>
                </a:extLst>
              </p:cNvPr>
              <p:cNvPicPr/>
              <p:nvPr/>
            </p:nvPicPr>
            <p:blipFill>
              <a:blip r:embed="rId803"/>
              <a:stretch>
                <a:fillRect/>
              </a:stretch>
            </p:blipFill>
            <p:spPr>
              <a:xfrm>
                <a:off x="2119160" y="3171667"/>
                <a:ext cx="25560" cy="430560"/>
              </a:xfrm>
              <a:prstGeom prst="rect">
                <a:avLst/>
              </a:prstGeom>
            </p:spPr>
          </p:pic>
        </mc:Fallback>
      </mc:AlternateContent>
      <p:grpSp>
        <p:nvGrpSpPr>
          <p:cNvPr id="499" name="Gruppieren 498">
            <a:extLst>
              <a:ext uri="{FF2B5EF4-FFF2-40B4-BE49-F238E27FC236}">
                <a16:creationId xmlns:a16="http://schemas.microsoft.com/office/drawing/2014/main" id="{9CE1A235-C7EC-464B-81B7-883FC30D689E}"/>
              </a:ext>
            </a:extLst>
          </p:cNvPr>
          <p:cNvGrpSpPr/>
          <p:nvPr/>
        </p:nvGrpSpPr>
        <p:grpSpPr>
          <a:xfrm>
            <a:off x="2384120" y="3166267"/>
            <a:ext cx="376560" cy="251280"/>
            <a:chOff x="2384120" y="3166267"/>
            <a:chExt cx="376560" cy="251280"/>
          </a:xfrm>
        </p:grpSpPr>
        <mc:AlternateContent xmlns:mc="http://schemas.openxmlformats.org/markup-compatibility/2006">
          <mc:Choice xmlns:p14="http://schemas.microsoft.com/office/powerpoint/2010/main" Requires="p14">
            <p:contentPart p14:bwMode="auto" r:id="rId804">
              <p14:nvContentPartPr>
                <p14:cNvPr id="497" name="Freihand 496">
                  <a:extLst>
                    <a:ext uri="{FF2B5EF4-FFF2-40B4-BE49-F238E27FC236}">
                      <a16:creationId xmlns:a16="http://schemas.microsoft.com/office/drawing/2014/main" id="{60031BAE-9910-48AA-8D56-BB03EDC84DDB}"/>
                    </a:ext>
                  </a:extLst>
                </p14:cNvPr>
                <p14:cNvContentPartPr/>
                <p14:nvPr/>
              </p14:nvContentPartPr>
              <p14:xfrm>
                <a:off x="2384120" y="3297307"/>
                <a:ext cx="186480" cy="120240"/>
              </p14:xfrm>
            </p:contentPart>
          </mc:Choice>
          <mc:Fallback>
            <p:pic>
              <p:nvPicPr>
                <p:cNvPr id="497" name="Freihand 496">
                  <a:extLst>
                    <a:ext uri="{FF2B5EF4-FFF2-40B4-BE49-F238E27FC236}">
                      <a16:creationId xmlns:a16="http://schemas.microsoft.com/office/drawing/2014/main" id="{60031BAE-9910-48AA-8D56-BB03EDC84DDB}"/>
                    </a:ext>
                  </a:extLst>
                </p:cNvPr>
                <p:cNvPicPr/>
                <p:nvPr/>
              </p:nvPicPr>
              <p:blipFill>
                <a:blip r:embed="rId805"/>
                <a:stretch>
                  <a:fillRect/>
                </a:stretch>
              </p:blipFill>
              <p:spPr>
                <a:xfrm>
                  <a:off x="2379800" y="3292987"/>
                  <a:ext cx="1951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498" name="Freihand 497">
                  <a:extLst>
                    <a:ext uri="{FF2B5EF4-FFF2-40B4-BE49-F238E27FC236}">
                      <a16:creationId xmlns:a16="http://schemas.microsoft.com/office/drawing/2014/main" id="{AEC3A3C7-BF78-4A14-B166-218A7AB8FFAE}"/>
                    </a:ext>
                  </a:extLst>
                </p14:cNvPr>
                <p14:cNvContentPartPr/>
                <p14:nvPr/>
              </p14:nvContentPartPr>
              <p14:xfrm>
                <a:off x="2639360" y="3166267"/>
                <a:ext cx="121320" cy="120240"/>
              </p14:xfrm>
            </p:contentPart>
          </mc:Choice>
          <mc:Fallback>
            <p:pic>
              <p:nvPicPr>
                <p:cNvPr id="498" name="Freihand 497">
                  <a:extLst>
                    <a:ext uri="{FF2B5EF4-FFF2-40B4-BE49-F238E27FC236}">
                      <a16:creationId xmlns:a16="http://schemas.microsoft.com/office/drawing/2014/main" id="{AEC3A3C7-BF78-4A14-B166-218A7AB8FFAE}"/>
                    </a:ext>
                  </a:extLst>
                </p:cNvPr>
                <p:cNvPicPr/>
                <p:nvPr/>
              </p:nvPicPr>
              <p:blipFill>
                <a:blip r:embed="rId807"/>
                <a:stretch>
                  <a:fillRect/>
                </a:stretch>
              </p:blipFill>
              <p:spPr>
                <a:xfrm>
                  <a:off x="2635040" y="3161947"/>
                  <a:ext cx="129960" cy="128880"/>
                </a:xfrm>
                <a:prstGeom prst="rect">
                  <a:avLst/>
                </a:prstGeom>
              </p:spPr>
            </p:pic>
          </mc:Fallback>
        </mc:AlternateContent>
      </p:grpSp>
      <p:grpSp>
        <p:nvGrpSpPr>
          <p:cNvPr id="565" name="Gruppieren 564">
            <a:extLst>
              <a:ext uri="{FF2B5EF4-FFF2-40B4-BE49-F238E27FC236}">
                <a16:creationId xmlns:a16="http://schemas.microsoft.com/office/drawing/2014/main" id="{EAC4849F-B8B4-479F-B081-C392563542BE}"/>
              </a:ext>
            </a:extLst>
          </p:cNvPr>
          <p:cNvGrpSpPr/>
          <p:nvPr/>
        </p:nvGrpSpPr>
        <p:grpSpPr>
          <a:xfrm>
            <a:off x="215480" y="3949267"/>
            <a:ext cx="5715720" cy="2605320"/>
            <a:chOff x="215480" y="3949267"/>
            <a:chExt cx="5715720" cy="2605320"/>
          </a:xfrm>
        </p:grpSpPr>
        <mc:AlternateContent xmlns:mc="http://schemas.openxmlformats.org/markup-compatibility/2006">
          <mc:Choice xmlns:p14="http://schemas.microsoft.com/office/powerpoint/2010/main" Requires="p14">
            <p:contentPart p14:bwMode="auto" r:id="rId808">
              <p14:nvContentPartPr>
                <p14:cNvPr id="500" name="Freihand 499">
                  <a:extLst>
                    <a:ext uri="{FF2B5EF4-FFF2-40B4-BE49-F238E27FC236}">
                      <a16:creationId xmlns:a16="http://schemas.microsoft.com/office/drawing/2014/main" id="{6DB94CF7-2693-4038-94B0-FBF375CD1FB1}"/>
                    </a:ext>
                  </a:extLst>
                </p14:cNvPr>
                <p14:cNvContentPartPr/>
                <p14:nvPr/>
              </p14:nvContentPartPr>
              <p14:xfrm>
                <a:off x="375680" y="4079947"/>
                <a:ext cx="152280" cy="173520"/>
              </p14:xfrm>
            </p:contentPart>
          </mc:Choice>
          <mc:Fallback>
            <p:pic>
              <p:nvPicPr>
                <p:cNvPr id="500" name="Freihand 499">
                  <a:extLst>
                    <a:ext uri="{FF2B5EF4-FFF2-40B4-BE49-F238E27FC236}">
                      <a16:creationId xmlns:a16="http://schemas.microsoft.com/office/drawing/2014/main" id="{6DB94CF7-2693-4038-94B0-FBF375CD1FB1}"/>
                    </a:ext>
                  </a:extLst>
                </p:cNvPr>
                <p:cNvPicPr/>
                <p:nvPr/>
              </p:nvPicPr>
              <p:blipFill>
                <a:blip r:embed="rId809"/>
                <a:stretch>
                  <a:fillRect/>
                </a:stretch>
              </p:blipFill>
              <p:spPr>
                <a:xfrm>
                  <a:off x="371360" y="4075627"/>
                  <a:ext cx="1609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501" name="Freihand 500">
                  <a:extLst>
                    <a:ext uri="{FF2B5EF4-FFF2-40B4-BE49-F238E27FC236}">
                      <a16:creationId xmlns:a16="http://schemas.microsoft.com/office/drawing/2014/main" id="{0DB9DA19-6491-45C6-84B1-E984E71F8FC3}"/>
                    </a:ext>
                  </a:extLst>
                </p14:cNvPr>
                <p14:cNvContentPartPr/>
                <p14:nvPr/>
              </p14:nvContentPartPr>
              <p14:xfrm>
                <a:off x="476840" y="3949267"/>
                <a:ext cx="1080360" cy="313200"/>
              </p14:xfrm>
            </p:contentPart>
          </mc:Choice>
          <mc:Fallback>
            <p:pic>
              <p:nvPicPr>
                <p:cNvPr id="501" name="Freihand 500">
                  <a:extLst>
                    <a:ext uri="{FF2B5EF4-FFF2-40B4-BE49-F238E27FC236}">
                      <a16:creationId xmlns:a16="http://schemas.microsoft.com/office/drawing/2014/main" id="{0DB9DA19-6491-45C6-84B1-E984E71F8FC3}"/>
                    </a:ext>
                  </a:extLst>
                </p:cNvPr>
                <p:cNvPicPr/>
                <p:nvPr/>
              </p:nvPicPr>
              <p:blipFill>
                <a:blip r:embed="rId811"/>
                <a:stretch>
                  <a:fillRect/>
                </a:stretch>
              </p:blipFill>
              <p:spPr>
                <a:xfrm>
                  <a:off x="472520" y="3944947"/>
                  <a:ext cx="108900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502" name="Freihand 501">
                  <a:extLst>
                    <a:ext uri="{FF2B5EF4-FFF2-40B4-BE49-F238E27FC236}">
                      <a16:creationId xmlns:a16="http://schemas.microsoft.com/office/drawing/2014/main" id="{DAB37252-3A7C-4150-A1B4-33F41B5D4B64}"/>
                    </a:ext>
                  </a:extLst>
                </p14:cNvPr>
                <p14:cNvContentPartPr/>
                <p14:nvPr/>
              </p14:nvContentPartPr>
              <p14:xfrm>
                <a:off x="1625240" y="4116667"/>
                <a:ext cx="159120" cy="10800"/>
              </p14:xfrm>
            </p:contentPart>
          </mc:Choice>
          <mc:Fallback>
            <p:pic>
              <p:nvPicPr>
                <p:cNvPr id="502" name="Freihand 501">
                  <a:extLst>
                    <a:ext uri="{FF2B5EF4-FFF2-40B4-BE49-F238E27FC236}">
                      <a16:creationId xmlns:a16="http://schemas.microsoft.com/office/drawing/2014/main" id="{DAB37252-3A7C-4150-A1B4-33F41B5D4B64}"/>
                    </a:ext>
                  </a:extLst>
                </p:cNvPr>
                <p:cNvPicPr/>
                <p:nvPr/>
              </p:nvPicPr>
              <p:blipFill>
                <a:blip r:embed="rId813"/>
                <a:stretch>
                  <a:fillRect/>
                </a:stretch>
              </p:blipFill>
              <p:spPr>
                <a:xfrm>
                  <a:off x="1620920" y="4112347"/>
                  <a:ext cx="1677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503" name="Freihand 502">
                  <a:extLst>
                    <a:ext uri="{FF2B5EF4-FFF2-40B4-BE49-F238E27FC236}">
                      <a16:creationId xmlns:a16="http://schemas.microsoft.com/office/drawing/2014/main" id="{F5EECC65-294E-4B6B-9BF7-7AC5AFDB6722}"/>
                    </a:ext>
                  </a:extLst>
                </p14:cNvPr>
                <p14:cNvContentPartPr/>
                <p14:nvPr/>
              </p14:nvContentPartPr>
              <p14:xfrm>
                <a:off x="1917200" y="4023067"/>
                <a:ext cx="128160" cy="149400"/>
              </p14:xfrm>
            </p:contentPart>
          </mc:Choice>
          <mc:Fallback>
            <p:pic>
              <p:nvPicPr>
                <p:cNvPr id="503" name="Freihand 502">
                  <a:extLst>
                    <a:ext uri="{FF2B5EF4-FFF2-40B4-BE49-F238E27FC236}">
                      <a16:creationId xmlns:a16="http://schemas.microsoft.com/office/drawing/2014/main" id="{F5EECC65-294E-4B6B-9BF7-7AC5AFDB6722}"/>
                    </a:ext>
                  </a:extLst>
                </p:cNvPr>
                <p:cNvPicPr/>
                <p:nvPr/>
              </p:nvPicPr>
              <p:blipFill>
                <a:blip r:embed="rId815"/>
                <a:stretch>
                  <a:fillRect/>
                </a:stretch>
              </p:blipFill>
              <p:spPr>
                <a:xfrm>
                  <a:off x="1912880" y="4018747"/>
                  <a:ext cx="1368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505" name="Freihand 504">
                  <a:extLst>
                    <a:ext uri="{FF2B5EF4-FFF2-40B4-BE49-F238E27FC236}">
                      <a16:creationId xmlns:a16="http://schemas.microsoft.com/office/drawing/2014/main" id="{582BD42C-68CD-4387-9438-1A0D9ED57458}"/>
                    </a:ext>
                  </a:extLst>
                </p14:cNvPr>
                <p14:cNvContentPartPr/>
                <p14:nvPr/>
              </p14:nvContentPartPr>
              <p14:xfrm>
                <a:off x="355520" y="4563067"/>
                <a:ext cx="237600" cy="159120"/>
              </p14:xfrm>
            </p:contentPart>
          </mc:Choice>
          <mc:Fallback>
            <p:pic>
              <p:nvPicPr>
                <p:cNvPr id="505" name="Freihand 504">
                  <a:extLst>
                    <a:ext uri="{FF2B5EF4-FFF2-40B4-BE49-F238E27FC236}">
                      <a16:creationId xmlns:a16="http://schemas.microsoft.com/office/drawing/2014/main" id="{582BD42C-68CD-4387-9438-1A0D9ED57458}"/>
                    </a:ext>
                  </a:extLst>
                </p:cNvPr>
                <p:cNvPicPr/>
                <p:nvPr/>
              </p:nvPicPr>
              <p:blipFill>
                <a:blip r:embed="rId817"/>
                <a:stretch>
                  <a:fillRect/>
                </a:stretch>
              </p:blipFill>
              <p:spPr>
                <a:xfrm>
                  <a:off x="351200" y="4558747"/>
                  <a:ext cx="2462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506" name="Freihand 505">
                  <a:extLst>
                    <a:ext uri="{FF2B5EF4-FFF2-40B4-BE49-F238E27FC236}">
                      <a16:creationId xmlns:a16="http://schemas.microsoft.com/office/drawing/2014/main" id="{2065AB2A-0557-4637-9AE7-3EB68CF77DE4}"/>
                    </a:ext>
                  </a:extLst>
                </p14:cNvPr>
                <p14:cNvContentPartPr/>
                <p14:nvPr/>
              </p14:nvContentPartPr>
              <p14:xfrm>
                <a:off x="642080" y="4480987"/>
                <a:ext cx="154440" cy="146520"/>
              </p14:xfrm>
            </p:contentPart>
          </mc:Choice>
          <mc:Fallback>
            <p:pic>
              <p:nvPicPr>
                <p:cNvPr id="506" name="Freihand 505">
                  <a:extLst>
                    <a:ext uri="{FF2B5EF4-FFF2-40B4-BE49-F238E27FC236}">
                      <a16:creationId xmlns:a16="http://schemas.microsoft.com/office/drawing/2014/main" id="{2065AB2A-0557-4637-9AE7-3EB68CF77DE4}"/>
                    </a:ext>
                  </a:extLst>
                </p:cNvPr>
                <p:cNvPicPr/>
                <p:nvPr/>
              </p:nvPicPr>
              <p:blipFill>
                <a:blip r:embed="rId819"/>
                <a:stretch>
                  <a:fillRect/>
                </a:stretch>
              </p:blipFill>
              <p:spPr>
                <a:xfrm>
                  <a:off x="637760" y="4476667"/>
                  <a:ext cx="1630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507" name="Freihand 506">
                  <a:extLst>
                    <a:ext uri="{FF2B5EF4-FFF2-40B4-BE49-F238E27FC236}">
                      <a16:creationId xmlns:a16="http://schemas.microsoft.com/office/drawing/2014/main" id="{870E53C4-723C-4BEC-8787-06E0B5F2BF0A}"/>
                    </a:ext>
                  </a:extLst>
                </p14:cNvPr>
                <p14:cNvContentPartPr/>
                <p14:nvPr/>
              </p14:nvContentPartPr>
              <p14:xfrm>
                <a:off x="932240" y="4598707"/>
                <a:ext cx="103680" cy="9000"/>
              </p14:xfrm>
            </p:contentPart>
          </mc:Choice>
          <mc:Fallback>
            <p:pic>
              <p:nvPicPr>
                <p:cNvPr id="507" name="Freihand 506">
                  <a:extLst>
                    <a:ext uri="{FF2B5EF4-FFF2-40B4-BE49-F238E27FC236}">
                      <a16:creationId xmlns:a16="http://schemas.microsoft.com/office/drawing/2014/main" id="{870E53C4-723C-4BEC-8787-06E0B5F2BF0A}"/>
                    </a:ext>
                  </a:extLst>
                </p:cNvPr>
                <p:cNvPicPr/>
                <p:nvPr/>
              </p:nvPicPr>
              <p:blipFill>
                <a:blip r:embed="rId821"/>
                <a:stretch>
                  <a:fillRect/>
                </a:stretch>
              </p:blipFill>
              <p:spPr>
                <a:xfrm>
                  <a:off x="927920" y="4594387"/>
                  <a:ext cx="1123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508" name="Freihand 507">
                  <a:extLst>
                    <a:ext uri="{FF2B5EF4-FFF2-40B4-BE49-F238E27FC236}">
                      <a16:creationId xmlns:a16="http://schemas.microsoft.com/office/drawing/2014/main" id="{F8D28EC5-37E8-4D5F-B672-7BEB84E756E9}"/>
                    </a:ext>
                  </a:extLst>
                </p14:cNvPr>
                <p14:cNvContentPartPr/>
                <p14:nvPr/>
              </p14:nvContentPartPr>
              <p14:xfrm>
                <a:off x="914240" y="4664227"/>
                <a:ext cx="152640" cy="13320"/>
              </p14:xfrm>
            </p:contentPart>
          </mc:Choice>
          <mc:Fallback>
            <p:pic>
              <p:nvPicPr>
                <p:cNvPr id="508" name="Freihand 507">
                  <a:extLst>
                    <a:ext uri="{FF2B5EF4-FFF2-40B4-BE49-F238E27FC236}">
                      <a16:creationId xmlns:a16="http://schemas.microsoft.com/office/drawing/2014/main" id="{F8D28EC5-37E8-4D5F-B672-7BEB84E756E9}"/>
                    </a:ext>
                  </a:extLst>
                </p:cNvPr>
                <p:cNvPicPr/>
                <p:nvPr/>
              </p:nvPicPr>
              <p:blipFill>
                <a:blip r:embed="rId823"/>
                <a:stretch>
                  <a:fillRect/>
                </a:stretch>
              </p:blipFill>
              <p:spPr>
                <a:xfrm>
                  <a:off x="909920" y="4659907"/>
                  <a:ext cx="1612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510" name="Freihand 509">
                  <a:extLst>
                    <a:ext uri="{FF2B5EF4-FFF2-40B4-BE49-F238E27FC236}">
                      <a16:creationId xmlns:a16="http://schemas.microsoft.com/office/drawing/2014/main" id="{F4F134F7-50B2-4A4F-85A6-C2B38C139431}"/>
                    </a:ext>
                  </a:extLst>
                </p14:cNvPr>
                <p14:cNvContentPartPr/>
                <p14:nvPr/>
              </p14:nvContentPartPr>
              <p14:xfrm>
                <a:off x="1364240" y="4458307"/>
                <a:ext cx="145080" cy="160560"/>
              </p14:xfrm>
            </p:contentPart>
          </mc:Choice>
          <mc:Fallback>
            <p:pic>
              <p:nvPicPr>
                <p:cNvPr id="510" name="Freihand 509">
                  <a:extLst>
                    <a:ext uri="{FF2B5EF4-FFF2-40B4-BE49-F238E27FC236}">
                      <a16:creationId xmlns:a16="http://schemas.microsoft.com/office/drawing/2014/main" id="{F4F134F7-50B2-4A4F-85A6-C2B38C139431}"/>
                    </a:ext>
                  </a:extLst>
                </p:cNvPr>
                <p:cNvPicPr/>
                <p:nvPr/>
              </p:nvPicPr>
              <p:blipFill>
                <a:blip r:embed="rId825"/>
                <a:stretch>
                  <a:fillRect/>
                </a:stretch>
              </p:blipFill>
              <p:spPr>
                <a:xfrm>
                  <a:off x="1359920" y="4453987"/>
                  <a:ext cx="1537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511" name="Freihand 510">
                  <a:extLst>
                    <a:ext uri="{FF2B5EF4-FFF2-40B4-BE49-F238E27FC236}">
                      <a16:creationId xmlns:a16="http://schemas.microsoft.com/office/drawing/2014/main" id="{F6E1E448-EDBD-4EC9-9488-50FABBEC4E0E}"/>
                    </a:ext>
                  </a:extLst>
                </p14:cNvPr>
                <p14:cNvContentPartPr/>
                <p14:nvPr/>
              </p14:nvContentPartPr>
              <p14:xfrm>
                <a:off x="1454600" y="4525987"/>
                <a:ext cx="70200" cy="91800"/>
              </p14:xfrm>
            </p:contentPart>
          </mc:Choice>
          <mc:Fallback>
            <p:pic>
              <p:nvPicPr>
                <p:cNvPr id="511" name="Freihand 510">
                  <a:extLst>
                    <a:ext uri="{FF2B5EF4-FFF2-40B4-BE49-F238E27FC236}">
                      <a16:creationId xmlns:a16="http://schemas.microsoft.com/office/drawing/2014/main" id="{F6E1E448-EDBD-4EC9-9488-50FABBEC4E0E}"/>
                    </a:ext>
                  </a:extLst>
                </p:cNvPr>
                <p:cNvPicPr/>
                <p:nvPr/>
              </p:nvPicPr>
              <p:blipFill>
                <a:blip r:embed="rId827"/>
                <a:stretch>
                  <a:fillRect/>
                </a:stretch>
              </p:blipFill>
              <p:spPr>
                <a:xfrm>
                  <a:off x="1450280" y="4521667"/>
                  <a:ext cx="788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512" name="Freihand 511">
                  <a:extLst>
                    <a:ext uri="{FF2B5EF4-FFF2-40B4-BE49-F238E27FC236}">
                      <a16:creationId xmlns:a16="http://schemas.microsoft.com/office/drawing/2014/main" id="{37F8D8B1-0B01-45A6-A364-231882FD6AF3}"/>
                    </a:ext>
                  </a:extLst>
                </p14:cNvPr>
                <p14:cNvContentPartPr/>
                <p14:nvPr/>
              </p14:nvContentPartPr>
              <p14:xfrm>
                <a:off x="1630640" y="4478827"/>
                <a:ext cx="146520" cy="160560"/>
              </p14:xfrm>
            </p:contentPart>
          </mc:Choice>
          <mc:Fallback>
            <p:pic>
              <p:nvPicPr>
                <p:cNvPr id="512" name="Freihand 511">
                  <a:extLst>
                    <a:ext uri="{FF2B5EF4-FFF2-40B4-BE49-F238E27FC236}">
                      <a16:creationId xmlns:a16="http://schemas.microsoft.com/office/drawing/2014/main" id="{37F8D8B1-0B01-45A6-A364-231882FD6AF3}"/>
                    </a:ext>
                  </a:extLst>
                </p:cNvPr>
                <p:cNvPicPr/>
                <p:nvPr/>
              </p:nvPicPr>
              <p:blipFill>
                <a:blip r:embed="rId829"/>
                <a:stretch>
                  <a:fillRect/>
                </a:stretch>
              </p:blipFill>
              <p:spPr>
                <a:xfrm>
                  <a:off x="1626320" y="4474507"/>
                  <a:ext cx="1551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513" name="Freihand 512">
                  <a:extLst>
                    <a:ext uri="{FF2B5EF4-FFF2-40B4-BE49-F238E27FC236}">
                      <a16:creationId xmlns:a16="http://schemas.microsoft.com/office/drawing/2014/main" id="{922FB013-88DE-4F33-B0D9-159C1E7D4831}"/>
                    </a:ext>
                  </a:extLst>
                </p14:cNvPr>
                <p14:cNvContentPartPr/>
                <p14:nvPr/>
              </p14:nvContentPartPr>
              <p14:xfrm>
                <a:off x="1849520" y="4468747"/>
                <a:ext cx="121680" cy="137520"/>
              </p14:xfrm>
            </p:contentPart>
          </mc:Choice>
          <mc:Fallback>
            <p:pic>
              <p:nvPicPr>
                <p:cNvPr id="513" name="Freihand 512">
                  <a:extLst>
                    <a:ext uri="{FF2B5EF4-FFF2-40B4-BE49-F238E27FC236}">
                      <a16:creationId xmlns:a16="http://schemas.microsoft.com/office/drawing/2014/main" id="{922FB013-88DE-4F33-B0D9-159C1E7D4831}"/>
                    </a:ext>
                  </a:extLst>
                </p:cNvPr>
                <p:cNvPicPr/>
                <p:nvPr/>
              </p:nvPicPr>
              <p:blipFill>
                <a:blip r:embed="rId831"/>
                <a:stretch>
                  <a:fillRect/>
                </a:stretch>
              </p:blipFill>
              <p:spPr>
                <a:xfrm>
                  <a:off x="1845200" y="4464427"/>
                  <a:ext cx="1303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514" name="Freihand 513">
                  <a:extLst>
                    <a:ext uri="{FF2B5EF4-FFF2-40B4-BE49-F238E27FC236}">
                      <a16:creationId xmlns:a16="http://schemas.microsoft.com/office/drawing/2014/main" id="{A5928F75-0E95-4011-81C4-9432FEC8AAF4}"/>
                    </a:ext>
                  </a:extLst>
                </p14:cNvPr>
                <p14:cNvContentPartPr/>
                <p14:nvPr/>
              </p14:nvContentPartPr>
              <p14:xfrm>
                <a:off x="1148240" y="4285867"/>
                <a:ext cx="1049760" cy="414000"/>
              </p14:xfrm>
            </p:contentPart>
          </mc:Choice>
          <mc:Fallback>
            <p:pic>
              <p:nvPicPr>
                <p:cNvPr id="514" name="Freihand 513">
                  <a:extLst>
                    <a:ext uri="{FF2B5EF4-FFF2-40B4-BE49-F238E27FC236}">
                      <a16:creationId xmlns:a16="http://schemas.microsoft.com/office/drawing/2014/main" id="{A5928F75-0E95-4011-81C4-9432FEC8AAF4}"/>
                    </a:ext>
                  </a:extLst>
                </p:cNvPr>
                <p:cNvPicPr/>
                <p:nvPr/>
              </p:nvPicPr>
              <p:blipFill>
                <a:blip r:embed="rId833"/>
                <a:stretch>
                  <a:fillRect/>
                </a:stretch>
              </p:blipFill>
              <p:spPr>
                <a:xfrm>
                  <a:off x="1143920" y="4281547"/>
                  <a:ext cx="1058400" cy="42264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516" name="Freihand 515">
                  <a:extLst>
                    <a:ext uri="{FF2B5EF4-FFF2-40B4-BE49-F238E27FC236}">
                      <a16:creationId xmlns:a16="http://schemas.microsoft.com/office/drawing/2014/main" id="{A24BF0A1-A0A5-45FC-9EED-8B367540B6C1}"/>
                    </a:ext>
                  </a:extLst>
                </p14:cNvPr>
                <p14:cNvContentPartPr/>
                <p14:nvPr/>
              </p14:nvContentPartPr>
              <p14:xfrm>
                <a:off x="429320" y="5154907"/>
                <a:ext cx="135000" cy="177840"/>
              </p14:xfrm>
            </p:contentPart>
          </mc:Choice>
          <mc:Fallback>
            <p:pic>
              <p:nvPicPr>
                <p:cNvPr id="516" name="Freihand 515">
                  <a:extLst>
                    <a:ext uri="{FF2B5EF4-FFF2-40B4-BE49-F238E27FC236}">
                      <a16:creationId xmlns:a16="http://schemas.microsoft.com/office/drawing/2014/main" id="{A24BF0A1-A0A5-45FC-9EED-8B367540B6C1}"/>
                    </a:ext>
                  </a:extLst>
                </p:cNvPr>
                <p:cNvPicPr/>
                <p:nvPr/>
              </p:nvPicPr>
              <p:blipFill>
                <a:blip r:embed="rId835"/>
                <a:stretch>
                  <a:fillRect/>
                </a:stretch>
              </p:blipFill>
              <p:spPr>
                <a:xfrm>
                  <a:off x="425000" y="5150587"/>
                  <a:ext cx="1436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517" name="Freihand 516">
                  <a:extLst>
                    <a:ext uri="{FF2B5EF4-FFF2-40B4-BE49-F238E27FC236}">
                      <a16:creationId xmlns:a16="http://schemas.microsoft.com/office/drawing/2014/main" id="{AF6D1541-98DA-4C2D-BF57-CF4241AA9ECA}"/>
                    </a:ext>
                  </a:extLst>
                </p14:cNvPr>
                <p14:cNvContentPartPr/>
                <p14:nvPr/>
              </p14:nvContentPartPr>
              <p14:xfrm>
                <a:off x="621560" y="5043667"/>
                <a:ext cx="117000" cy="147960"/>
              </p14:xfrm>
            </p:contentPart>
          </mc:Choice>
          <mc:Fallback>
            <p:pic>
              <p:nvPicPr>
                <p:cNvPr id="517" name="Freihand 516">
                  <a:extLst>
                    <a:ext uri="{FF2B5EF4-FFF2-40B4-BE49-F238E27FC236}">
                      <a16:creationId xmlns:a16="http://schemas.microsoft.com/office/drawing/2014/main" id="{AF6D1541-98DA-4C2D-BF57-CF4241AA9ECA}"/>
                    </a:ext>
                  </a:extLst>
                </p:cNvPr>
                <p:cNvPicPr/>
                <p:nvPr/>
              </p:nvPicPr>
              <p:blipFill>
                <a:blip r:embed="rId837"/>
                <a:stretch>
                  <a:fillRect/>
                </a:stretch>
              </p:blipFill>
              <p:spPr>
                <a:xfrm>
                  <a:off x="617240" y="5039347"/>
                  <a:ext cx="1256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518" name="Freihand 517">
                  <a:extLst>
                    <a:ext uri="{FF2B5EF4-FFF2-40B4-BE49-F238E27FC236}">
                      <a16:creationId xmlns:a16="http://schemas.microsoft.com/office/drawing/2014/main" id="{5EB701F6-1723-4106-BE34-7B2CC96335CB}"/>
                    </a:ext>
                  </a:extLst>
                </p14:cNvPr>
                <p14:cNvContentPartPr/>
                <p14:nvPr/>
              </p14:nvContentPartPr>
              <p14:xfrm>
                <a:off x="915320" y="5199187"/>
                <a:ext cx="164880" cy="10800"/>
              </p14:xfrm>
            </p:contentPart>
          </mc:Choice>
          <mc:Fallback>
            <p:pic>
              <p:nvPicPr>
                <p:cNvPr id="518" name="Freihand 517">
                  <a:extLst>
                    <a:ext uri="{FF2B5EF4-FFF2-40B4-BE49-F238E27FC236}">
                      <a16:creationId xmlns:a16="http://schemas.microsoft.com/office/drawing/2014/main" id="{5EB701F6-1723-4106-BE34-7B2CC96335CB}"/>
                    </a:ext>
                  </a:extLst>
                </p:cNvPr>
                <p:cNvPicPr/>
                <p:nvPr/>
              </p:nvPicPr>
              <p:blipFill>
                <a:blip r:embed="rId839"/>
                <a:stretch>
                  <a:fillRect/>
                </a:stretch>
              </p:blipFill>
              <p:spPr>
                <a:xfrm>
                  <a:off x="911000" y="5194867"/>
                  <a:ext cx="1735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519" name="Freihand 518">
                  <a:extLst>
                    <a:ext uri="{FF2B5EF4-FFF2-40B4-BE49-F238E27FC236}">
                      <a16:creationId xmlns:a16="http://schemas.microsoft.com/office/drawing/2014/main" id="{764D5B30-9C8F-460B-ABDD-0828BAED6A79}"/>
                    </a:ext>
                  </a:extLst>
                </p14:cNvPr>
                <p14:cNvContentPartPr/>
                <p14:nvPr/>
              </p14:nvContentPartPr>
              <p14:xfrm>
                <a:off x="932240" y="5238067"/>
                <a:ext cx="181800" cy="9360"/>
              </p14:xfrm>
            </p:contentPart>
          </mc:Choice>
          <mc:Fallback>
            <p:pic>
              <p:nvPicPr>
                <p:cNvPr id="519" name="Freihand 518">
                  <a:extLst>
                    <a:ext uri="{FF2B5EF4-FFF2-40B4-BE49-F238E27FC236}">
                      <a16:creationId xmlns:a16="http://schemas.microsoft.com/office/drawing/2014/main" id="{764D5B30-9C8F-460B-ABDD-0828BAED6A79}"/>
                    </a:ext>
                  </a:extLst>
                </p:cNvPr>
                <p:cNvPicPr/>
                <p:nvPr/>
              </p:nvPicPr>
              <p:blipFill>
                <a:blip r:embed="rId841"/>
                <a:stretch>
                  <a:fillRect/>
                </a:stretch>
              </p:blipFill>
              <p:spPr>
                <a:xfrm>
                  <a:off x="927920" y="5233747"/>
                  <a:ext cx="1904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521" name="Freihand 520">
                  <a:extLst>
                    <a:ext uri="{FF2B5EF4-FFF2-40B4-BE49-F238E27FC236}">
                      <a16:creationId xmlns:a16="http://schemas.microsoft.com/office/drawing/2014/main" id="{16D31C78-7F18-4883-917E-16DE1F70C5CA}"/>
                    </a:ext>
                  </a:extLst>
                </p14:cNvPr>
                <p14:cNvContentPartPr/>
                <p14:nvPr/>
              </p14:nvContentPartPr>
              <p14:xfrm>
                <a:off x="1429760" y="4919107"/>
                <a:ext cx="107640" cy="185400"/>
              </p14:xfrm>
            </p:contentPart>
          </mc:Choice>
          <mc:Fallback>
            <p:pic>
              <p:nvPicPr>
                <p:cNvPr id="521" name="Freihand 520">
                  <a:extLst>
                    <a:ext uri="{FF2B5EF4-FFF2-40B4-BE49-F238E27FC236}">
                      <a16:creationId xmlns:a16="http://schemas.microsoft.com/office/drawing/2014/main" id="{16D31C78-7F18-4883-917E-16DE1F70C5CA}"/>
                    </a:ext>
                  </a:extLst>
                </p:cNvPr>
                <p:cNvPicPr/>
                <p:nvPr/>
              </p:nvPicPr>
              <p:blipFill>
                <a:blip r:embed="rId843"/>
                <a:stretch>
                  <a:fillRect/>
                </a:stretch>
              </p:blipFill>
              <p:spPr>
                <a:xfrm>
                  <a:off x="1425440" y="4914787"/>
                  <a:ext cx="1162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522" name="Freihand 521">
                  <a:extLst>
                    <a:ext uri="{FF2B5EF4-FFF2-40B4-BE49-F238E27FC236}">
                      <a16:creationId xmlns:a16="http://schemas.microsoft.com/office/drawing/2014/main" id="{5B692077-7126-4D6C-B286-4B3DAAC857DD}"/>
                    </a:ext>
                  </a:extLst>
                </p14:cNvPr>
                <p14:cNvContentPartPr/>
                <p14:nvPr/>
              </p14:nvContentPartPr>
              <p14:xfrm>
                <a:off x="1485200" y="5024947"/>
                <a:ext cx="69120" cy="77400"/>
              </p14:xfrm>
            </p:contentPart>
          </mc:Choice>
          <mc:Fallback>
            <p:pic>
              <p:nvPicPr>
                <p:cNvPr id="522" name="Freihand 521">
                  <a:extLst>
                    <a:ext uri="{FF2B5EF4-FFF2-40B4-BE49-F238E27FC236}">
                      <a16:creationId xmlns:a16="http://schemas.microsoft.com/office/drawing/2014/main" id="{5B692077-7126-4D6C-B286-4B3DAAC857DD}"/>
                    </a:ext>
                  </a:extLst>
                </p:cNvPr>
                <p:cNvPicPr/>
                <p:nvPr/>
              </p:nvPicPr>
              <p:blipFill>
                <a:blip r:embed="rId845"/>
                <a:stretch>
                  <a:fillRect/>
                </a:stretch>
              </p:blipFill>
              <p:spPr>
                <a:xfrm>
                  <a:off x="1480880" y="5020627"/>
                  <a:ext cx="777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523" name="Freihand 522">
                  <a:extLst>
                    <a:ext uri="{FF2B5EF4-FFF2-40B4-BE49-F238E27FC236}">
                      <a16:creationId xmlns:a16="http://schemas.microsoft.com/office/drawing/2014/main" id="{8E498B12-07D1-452E-B8B5-190F1DCFFB10}"/>
                    </a:ext>
                  </a:extLst>
                </p14:cNvPr>
                <p14:cNvContentPartPr/>
                <p14:nvPr/>
              </p14:nvContentPartPr>
              <p14:xfrm>
                <a:off x="1234280" y="5116747"/>
                <a:ext cx="463680" cy="63360"/>
              </p14:xfrm>
            </p:contentPart>
          </mc:Choice>
          <mc:Fallback>
            <p:pic>
              <p:nvPicPr>
                <p:cNvPr id="523" name="Freihand 522">
                  <a:extLst>
                    <a:ext uri="{FF2B5EF4-FFF2-40B4-BE49-F238E27FC236}">
                      <a16:creationId xmlns:a16="http://schemas.microsoft.com/office/drawing/2014/main" id="{8E498B12-07D1-452E-B8B5-190F1DCFFB10}"/>
                    </a:ext>
                  </a:extLst>
                </p:cNvPr>
                <p:cNvPicPr/>
                <p:nvPr/>
              </p:nvPicPr>
              <p:blipFill>
                <a:blip r:embed="rId847"/>
                <a:stretch>
                  <a:fillRect/>
                </a:stretch>
              </p:blipFill>
              <p:spPr>
                <a:xfrm>
                  <a:off x="1229960" y="5112427"/>
                  <a:ext cx="4723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525" name="Freihand 524">
                  <a:extLst>
                    <a:ext uri="{FF2B5EF4-FFF2-40B4-BE49-F238E27FC236}">
                      <a16:creationId xmlns:a16="http://schemas.microsoft.com/office/drawing/2014/main" id="{E2CA6168-7843-4F9F-A04A-B16862A4B077}"/>
                    </a:ext>
                  </a:extLst>
                </p14:cNvPr>
                <p14:cNvContentPartPr/>
                <p14:nvPr/>
              </p14:nvContentPartPr>
              <p14:xfrm>
                <a:off x="2614880" y="4759267"/>
                <a:ext cx="1329120" cy="133560"/>
              </p14:xfrm>
            </p:contentPart>
          </mc:Choice>
          <mc:Fallback>
            <p:pic>
              <p:nvPicPr>
                <p:cNvPr id="525" name="Freihand 524">
                  <a:extLst>
                    <a:ext uri="{FF2B5EF4-FFF2-40B4-BE49-F238E27FC236}">
                      <a16:creationId xmlns:a16="http://schemas.microsoft.com/office/drawing/2014/main" id="{E2CA6168-7843-4F9F-A04A-B16862A4B077}"/>
                    </a:ext>
                  </a:extLst>
                </p:cNvPr>
                <p:cNvPicPr/>
                <p:nvPr/>
              </p:nvPicPr>
              <p:blipFill>
                <a:blip r:embed="rId849"/>
                <a:stretch>
                  <a:fillRect/>
                </a:stretch>
              </p:blipFill>
              <p:spPr>
                <a:xfrm>
                  <a:off x="2610560" y="4754947"/>
                  <a:ext cx="13377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526" name="Freihand 525">
                  <a:extLst>
                    <a:ext uri="{FF2B5EF4-FFF2-40B4-BE49-F238E27FC236}">
                      <a16:creationId xmlns:a16="http://schemas.microsoft.com/office/drawing/2014/main" id="{2845E690-F45C-45D6-97E4-194A43AD68D0}"/>
                    </a:ext>
                  </a:extLst>
                </p14:cNvPr>
                <p14:cNvContentPartPr/>
                <p14:nvPr/>
              </p14:nvContentPartPr>
              <p14:xfrm>
                <a:off x="2445680" y="4765387"/>
                <a:ext cx="267840" cy="257040"/>
              </p14:xfrm>
            </p:contentPart>
          </mc:Choice>
          <mc:Fallback>
            <p:pic>
              <p:nvPicPr>
                <p:cNvPr id="526" name="Freihand 525">
                  <a:extLst>
                    <a:ext uri="{FF2B5EF4-FFF2-40B4-BE49-F238E27FC236}">
                      <a16:creationId xmlns:a16="http://schemas.microsoft.com/office/drawing/2014/main" id="{2845E690-F45C-45D6-97E4-194A43AD68D0}"/>
                    </a:ext>
                  </a:extLst>
                </p:cNvPr>
                <p:cNvPicPr/>
                <p:nvPr/>
              </p:nvPicPr>
              <p:blipFill>
                <a:blip r:embed="rId851"/>
                <a:stretch>
                  <a:fillRect/>
                </a:stretch>
              </p:blipFill>
              <p:spPr>
                <a:xfrm>
                  <a:off x="2441360" y="4761067"/>
                  <a:ext cx="27648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528" name="Freihand 527">
                  <a:extLst>
                    <a:ext uri="{FF2B5EF4-FFF2-40B4-BE49-F238E27FC236}">
                      <a16:creationId xmlns:a16="http://schemas.microsoft.com/office/drawing/2014/main" id="{DF3A1551-FC88-4D76-976E-970F33CA0C90}"/>
                    </a:ext>
                  </a:extLst>
                </p14:cNvPr>
                <p14:cNvContentPartPr/>
                <p14:nvPr/>
              </p14:nvContentPartPr>
              <p14:xfrm>
                <a:off x="1308080" y="5294947"/>
                <a:ext cx="181800" cy="123120"/>
              </p14:xfrm>
            </p:contentPart>
          </mc:Choice>
          <mc:Fallback>
            <p:pic>
              <p:nvPicPr>
                <p:cNvPr id="528" name="Freihand 527">
                  <a:extLst>
                    <a:ext uri="{FF2B5EF4-FFF2-40B4-BE49-F238E27FC236}">
                      <a16:creationId xmlns:a16="http://schemas.microsoft.com/office/drawing/2014/main" id="{DF3A1551-FC88-4D76-976E-970F33CA0C90}"/>
                    </a:ext>
                  </a:extLst>
                </p:cNvPr>
                <p:cNvPicPr/>
                <p:nvPr/>
              </p:nvPicPr>
              <p:blipFill>
                <a:blip r:embed="rId853"/>
                <a:stretch>
                  <a:fillRect/>
                </a:stretch>
              </p:blipFill>
              <p:spPr>
                <a:xfrm>
                  <a:off x="1303760" y="5290627"/>
                  <a:ext cx="1904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529" name="Freihand 528">
                  <a:extLst>
                    <a:ext uri="{FF2B5EF4-FFF2-40B4-BE49-F238E27FC236}">
                      <a16:creationId xmlns:a16="http://schemas.microsoft.com/office/drawing/2014/main" id="{E0AFF4CD-66EF-4750-852D-DAF2DA086EA3}"/>
                    </a:ext>
                  </a:extLst>
                </p14:cNvPr>
                <p14:cNvContentPartPr/>
                <p14:nvPr/>
              </p14:nvContentPartPr>
              <p14:xfrm>
                <a:off x="1520840" y="5245627"/>
                <a:ext cx="118080" cy="124560"/>
              </p14:xfrm>
            </p:contentPart>
          </mc:Choice>
          <mc:Fallback>
            <p:pic>
              <p:nvPicPr>
                <p:cNvPr id="529" name="Freihand 528">
                  <a:extLst>
                    <a:ext uri="{FF2B5EF4-FFF2-40B4-BE49-F238E27FC236}">
                      <a16:creationId xmlns:a16="http://schemas.microsoft.com/office/drawing/2014/main" id="{E0AFF4CD-66EF-4750-852D-DAF2DA086EA3}"/>
                    </a:ext>
                  </a:extLst>
                </p:cNvPr>
                <p:cNvPicPr/>
                <p:nvPr/>
              </p:nvPicPr>
              <p:blipFill>
                <a:blip r:embed="rId855"/>
                <a:stretch>
                  <a:fillRect/>
                </a:stretch>
              </p:blipFill>
              <p:spPr>
                <a:xfrm>
                  <a:off x="1516520" y="5241307"/>
                  <a:ext cx="1267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530" name="Freihand 529">
                  <a:extLst>
                    <a:ext uri="{FF2B5EF4-FFF2-40B4-BE49-F238E27FC236}">
                      <a16:creationId xmlns:a16="http://schemas.microsoft.com/office/drawing/2014/main" id="{D8B7FE68-65B1-47E7-B6E7-E54C51F11821}"/>
                    </a:ext>
                  </a:extLst>
                </p14:cNvPr>
                <p14:cNvContentPartPr/>
                <p14:nvPr/>
              </p14:nvContentPartPr>
              <p14:xfrm>
                <a:off x="976520" y="5719747"/>
                <a:ext cx="194760" cy="24480"/>
              </p14:xfrm>
            </p:contentPart>
          </mc:Choice>
          <mc:Fallback>
            <p:pic>
              <p:nvPicPr>
                <p:cNvPr id="530" name="Freihand 529">
                  <a:extLst>
                    <a:ext uri="{FF2B5EF4-FFF2-40B4-BE49-F238E27FC236}">
                      <a16:creationId xmlns:a16="http://schemas.microsoft.com/office/drawing/2014/main" id="{D8B7FE68-65B1-47E7-B6E7-E54C51F11821}"/>
                    </a:ext>
                  </a:extLst>
                </p:cNvPr>
                <p:cNvPicPr/>
                <p:nvPr/>
              </p:nvPicPr>
              <p:blipFill>
                <a:blip r:embed="rId857"/>
                <a:stretch>
                  <a:fillRect/>
                </a:stretch>
              </p:blipFill>
              <p:spPr>
                <a:xfrm>
                  <a:off x="972200" y="5715427"/>
                  <a:ext cx="2034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531" name="Freihand 530">
                  <a:extLst>
                    <a:ext uri="{FF2B5EF4-FFF2-40B4-BE49-F238E27FC236}">
                      <a16:creationId xmlns:a16="http://schemas.microsoft.com/office/drawing/2014/main" id="{B2D6B02C-998D-489E-882B-751C5C9E8C1F}"/>
                    </a:ext>
                  </a:extLst>
                </p14:cNvPr>
                <p14:cNvContentPartPr/>
                <p14:nvPr/>
              </p14:nvContentPartPr>
              <p14:xfrm>
                <a:off x="1007120" y="5764387"/>
                <a:ext cx="199440" cy="6480"/>
              </p14:xfrm>
            </p:contentPart>
          </mc:Choice>
          <mc:Fallback>
            <p:pic>
              <p:nvPicPr>
                <p:cNvPr id="531" name="Freihand 530">
                  <a:extLst>
                    <a:ext uri="{FF2B5EF4-FFF2-40B4-BE49-F238E27FC236}">
                      <a16:creationId xmlns:a16="http://schemas.microsoft.com/office/drawing/2014/main" id="{B2D6B02C-998D-489E-882B-751C5C9E8C1F}"/>
                    </a:ext>
                  </a:extLst>
                </p:cNvPr>
                <p:cNvPicPr/>
                <p:nvPr/>
              </p:nvPicPr>
              <p:blipFill>
                <a:blip r:embed="rId859"/>
                <a:stretch>
                  <a:fillRect/>
                </a:stretch>
              </p:blipFill>
              <p:spPr>
                <a:xfrm>
                  <a:off x="1002800" y="5760067"/>
                  <a:ext cx="2080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532" name="Freihand 531">
                  <a:extLst>
                    <a:ext uri="{FF2B5EF4-FFF2-40B4-BE49-F238E27FC236}">
                      <a16:creationId xmlns:a16="http://schemas.microsoft.com/office/drawing/2014/main" id="{85FD7951-8638-4DB1-B71D-FF50B1A9617D}"/>
                    </a:ext>
                  </a:extLst>
                </p14:cNvPr>
                <p14:cNvContentPartPr/>
                <p14:nvPr/>
              </p14:nvContentPartPr>
              <p14:xfrm>
                <a:off x="1639280" y="5507707"/>
                <a:ext cx="140040" cy="144360"/>
              </p14:xfrm>
            </p:contentPart>
          </mc:Choice>
          <mc:Fallback>
            <p:pic>
              <p:nvPicPr>
                <p:cNvPr id="532" name="Freihand 531">
                  <a:extLst>
                    <a:ext uri="{FF2B5EF4-FFF2-40B4-BE49-F238E27FC236}">
                      <a16:creationId xmlns:a16="http://schemas.microsoft.com/office/drawing/2014/main" id="{85FD7951-8638-4DB1-B71D-FF50B1A9617D}"/>
                    </a:ext>
                  </a:extLst>
                </p:cNvPr>
                <p:cNvPicPr/>
                <p:nvPr/>
              </p:nvPicPr>
              <p:blipFill>
                <a:blip r:embed="rId861"/>
                <a:stretch>
                  <a:fillRect/>
                </a:stretch>
              </p:blipFill>
              <p:spPr>
                <a:xfrm>
                  <a:off x="1634960" y="5503387"/>
                  <a:ext cx="1486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533" name="Freihand 532">
                  <a:extLst>
                    <a:ext uri="{FF2B5EF4-FFF2-40B4-BE49-F238E27FC236}">
                      <a16:creationId xmlns:a16="http://schemas.microsoft.com/office/drawing/2014/main" id="{FB163180-E6D7-4038-B132-4FC789125E60}"/>
                    </a:ext>
                  </a:extLst>
                </p14:cNvPr>
                <p14:cNvContentPartPr/>
                <p14:nvPr/>
              </p14:nvContentPartPr>
              <p14:xfrm>
                <a:off x="1725680" y="5588707"/>
                <a:ext cx="58680" cy="61560"/>
              </p14:xfrm>
            </p:contentPart>
          </mc:Choice>
          <mc:Fallback>
            <p:pic>
              <p:nvPicPr>
                <p:cNvPr id="533" name="Freihand 532">
                  <a:extLst>
                    <a:ext uri="{FF2B5EF4-FFF2-40B4-BE49-F238E27FC236}">
                      <a16:creationId xmlns:a16="http://schemas.microsoft.com/office/drawing/2014/main" id="{FB163180-E6D7-4038-B132-4FC789125E60}"/>
                    </a:ext>
                  </a:extLst>
                </p:cNvPr>
                <p:cNvPicPr/>
                <p:nvPr/>
              </p:nvPicPr>
              <p:blipFill>
                <a:blip r:embed="rId863"/>
                <a:stretch>
                  <a:fillRect/>
                </a:stretch>
              </p:blipFill>
              <p:spPr>
                <a:xfrm>
                  <a:off x="1721360" y="5584387"/>
                  <a:ext cx="673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534" name="Freihand 533">
                  <a:extLst>
                    <a:ext uri="{FF2B5EF4-FFF2-40B4-BE49-F238E27FC236}">
                      <a16:creationId xmlns:a16="http://schemas.microsoft.com/office/drawing/2014/main" id="{64651DED-8886-4454-9880-14636E58BCE4}"/>
                    </a:ext>
                  </a:extLst>
                </p14:cNvPr>
                <p14:cNvContentPartPr/>
                <p14:nvPr/>
              </p14:nvContentPartPr>
              <p14:xfrm>
                <a:off x="1343720" y="5677627"/>
                <a:ext cx="933480" cy="73800"/>
              </p14:xfrm>
            </p:contentPart>
          </mc:Choice>
          <mc:Fallback>
            <p:pic>
              <p:nvPicPr>
                <p:cNvPr id="534" name="Freihand 533">
                  <a:extLst>
                    <a:ext uri="{FF2B5EF4-FFF2-40B4-BE49-F238E27FC236}">
                      <a16:creationId xmlns:a16="http://schemas.microsoft.com/office/drawing/2014/main" id="{64651DED-8886-4454-9880-14636E58BCE4}"/>
                    </a:ext>
                  </a:extLst>
                </p:cNvPr>
                <p:cNvPicPr/>
                <p:nvPr/>
              </p:nvPicPr>
              <p:blipFill>
                <a:blip r:embed="rId865"/>
                <a:stretch>
                  <a:fillRect/>
                </a:stretch>
              </p:blipFill>
              <p:spPr>
                <a:xfrm>
                  <a:off x="1339400" y="5673307"/>
                  <a:ext cx="9421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535" name="Freihand 534">
                  <a:extLst>
                    <a:ext uri="{FF2B5EF4-FFF2-40B4-BE49-F238E27FC236}">
                      <a16:creationId xmlns:a16="http://schemas.microsoft.com/office/drawing/2014/main" id="{D288AC13-7C8B-4437-B389-8E4FF98F82D0}"/>
                    </a:ext>
                  </a:extLst>
                </p14:cNvPr>
                <p14:cNvContentPartPr/>
                <p14:nvPr/>
              </p14:nvContentPartPr>
              <p14:xfrm>
                <a:off x="1511840" y="5806507"/>
                <a:ext cx="197280" cy="183240"/>
              </p14:xfrm>
            </p:contentPart>
          </mc:Choice>
          <mc:Fallback>
            <p:pic>
              <p:nvPicPr>
                <p:cNvPr id="535" name="Freihand 534">
                  <a:extLst>
                    <a:ext uri="{FF2B5EF4-FFF2-40B4-BE49-F238E27FC236}">
                      <a16:creationId xmlns:a16="http://schemas.microsoft.com/office/drawing/2014/main" id="{D288AC13-7C8B-4437-B389-8E4FF98F82D0}"/>
                    </a:ext>
                  </a:extLst>
                </p:cNvPr>
                <p:cNvPicPr/>
                <p:nvPr/>
              </p:nvPicPr>
              <p:blipFill>
                <a:blip r:embed="rId867"/>
                <a:stretch>
                  <a:fillRect/>
                </a:stretch>
              </p:blipFill>
              <p:spPr>
                <a:xfrm>
                  <a:off x="1507520" y="5802187"/>
                  <a:ext cx="2059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536" name="Freihand 535">
                  <a:extLst>
                    <a:ext uri="{FF2B5EF4-FFF2-40B4-BE49-F238E27FC236}">
                      <a16:creationId xmlns:a16="http://schemas.microsoft.com/office/drawing/2014/main" id="{7C2FF75F-7133-4E14-8BD0-486FD296B34A}"/>
                    </a:ext>
                  </a:extLst>
                </p14:cNvPr>
                <p14:cNvContentPartPr/>
                <p14:nvPr/>
              </p14:nvContentPartPr>
              <p14:xfrm>
                <a:off x="1609400" y="5906947"/>
                <a:ext cx="94680" cy="61200"/>
              </p14:xfrm>
            </p:contentPart>
          </mc:Choice>
          <mc:Fallback>
            <p:pic>
              <p:nvPicPr>
                <p:cNvPr id="536" name="Freihand 535">
                  <a:extLst>
                    <a:ext uri="{FF2B5EF4-FFF2-40B4-BE49-F238E27FC236}">
                      <a16:creationId xmlns:a16="http://schemas.microsoft.com/office/drawing/2014/main" id="{7C2FF75F-7133-4E14-8BD0-486FD296B34A}"/>
                    </a:ext>
                  </a:extLst>
                </p:cNvPr>
                <p:cNvPicPr/>
                <p:nvPr/>
              </p:nvPicPr>
              <p:blipFill>
                <a:blip r:embed="rId869"/>
                <a:stretch>
                  <a:fillRect/>
                </a:stretch>
              </p:blipFill>
              <p:spPr>
                <a:xfrm>
                  <a:off x="1605080" y="5902627"/>
                  <a:ext cx="1033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537" name="Freihand 536">
                  <a:extLst>
                    <a:ext uri="{FF2B5EF4-FFF2-40B4-BE49-F238E27FC236}">
                      <a16:creationId xmlns:a16="http://schemas.microsoft.com/office/drawing/2014/main" id="{5E4D3268-2FB1-40F1-914A-794376D70116}"/>
                    </a:ext>
                  </a:extLst>
                </p14:cNvPr>
                <p14:cNvContentPartPr/>
                <p14:nvPr/>
              </p14:nvContentPartPr>
              <p14:xfrm>
                <a:off x="1758440" y="5870947"/>
                <a:ext cx="159480" cy="139680"/>
              </p14:xfrm>
            </p:contentPart>
          </mc:Choice>
          <mc:Fallback>
            <p:pic>
              <p:nvPicPr>
                <p:cNvPr id="537" name="Freihand 536">
                  <a:extLst>
                    <a:ext uri="{FF2B5EF4-FFF2-40B4-BE49-F238E27FC236}">
                      <a16:creationId xmlns:a16="http://schemas.microsoft.com/office/drawing/2014/main" id="{5E4D3268-2FB1-40F1-914A-794376D70116}"/>
                    </a:ext>
                  </a:extLst>
                </p:cNvPr>
                <p:cNvPicPr/>
                <p:nvPr/>
              </p:nvPicPr>
              <p:blipFill>
                <a:blip r:embed="rId871"/>
                <a:stretch>
                  <a:fillRect/>
                </a:stretch>
              </p:blipFill>
              <p:spPr>
                <a:xfrm>
                  <a:off x="1754120" y="5866627"/>
                  <a:ext cx="1681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538" name="Freihand 537">
                  <a:extLst>
                    <a:ext uri="{FF2B5EF4-FFF2-40B4-BE49-F238E27FC236}">
                      <a16:creationId xmlns:a16="http://schemas.microsoft.com/office/drawing/2014/main" id="{21C31F0E-B545-4BD9-B0AF-DD44D00FD5A4}"/>
                    </a:ext>
                  </a:extLst>
                </p14:cNvPr>
                <p14:cNvContentPartPr/>
                <p14:nvPr/>
              </p14:nvContentPartPr>
              <p14:xfrm>
                <a:off x="1998920" y="5824867"/>
                <a:ext cx="140040" cy="165600"/>
              </p14:xfrm>
            </p:contentPart>
          </mc:Choice>
          <mc:Fallback>
            <p:pic>
              <p:nvPicPr>
                <p:cNvPr id="538" name="Freihand 537">
                  <a:extLst>
                    <a:ext uri="{FF2B5EF4-FFF2-40B4-BE49-F238E27FC236}">
                      <a16:creationId xmlns:a16="http://schemas.microsoft.com/office/drawing/2014/main" id="{21C31F0E-B545-4BD9-B0AF-DD44D00FD5A4}"/>
                    </a:ext>
                  </a:extLst>
                </p:cNvPr>
                <p:cNvPicPr/>
                <p:nvPr/>
              </p:nvPicPr>
              <p:blipFill>
                <a:blip r:embed="rId873"/>
                <a:stretch>
                  <a:fillRect/>
                </a:stretch>
              </p:blipFill>
              <p:spPr>
                <a:xfrm>
                  <a:off x="1994600" y="5820547"/>
                  <a:ext cx="1486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541" name="Freihand 540">
                  <a:extLst>
                    <a:ext uri="{FF2B5EF4-FFF2-40B4-BE49-F238E27FC236}">
                      <a16:creationId xmlns:a16="http://schemas.microsoft.com/office/drawing/2014/main" id="{D2409F71-0AE8-41FE-B5E1-A60D746CFE1D}"/>
                    </a:ext>
                  </a:extLst>
                </p14:cNvPr>
                <p14:cNvContentPartPr/>
                <p14:nvPr/>
              </p14:nvContentPartPr>
              <p14:xfrm>
                <a:off x="215480" y="4202707"/>
                <a:ext cx="2663280" cy="2096280"/>
              </p14:xfrm>
            </p:contentPart>
          </mc:Choice>
          <mc:Fallback>
            <p:pic>
              <p:nvPicPr>
                <p:cNvPr id="541" name="Freihand 540">
                  <a:extLst>
                    <a:ext uri="{FF2B5EF4-FFF2-40B4-BE49-F238E27FC236}">
                      <a16:creationId xmlns:a16="http://schemas.microsoft.com/office/drawing/2014/main" id="{D2409F71-0AE8-41FE-B5E1-A60D746CFE1D}"/>
                    </a:ext>
                  </a:extLst>
                </p:cNvPr>
                <p:cNvPicPr/>
                <p:nvPr/>
              </p:nvPicPr>
              <p:blipFill>
                <a:blip r:embed="rId875"/>
                <a:stretch>
                  <a:fillRect/>
                </a:stretch>
              </p:blipFill>
              <p:spPr>
                <a:xfrm>
                  <a:off x="211160" y="4198387"/>
                  <a:ext cx="2671920" cy="210492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543" name="Freihand 542">
                  <a:extLst>
                    <a:ext uri="{FF2B5EF4-FFF2-40B4-BE49-F238E27FC236}">
                      <a16:creationId xmlns:a16="http://schemas.microsoft.com/office/drawing/2014/main" id="{7039DDA6-8973-425C-B8D7-96E1D4F13AF2}"/>
                    </a:ext>
                  </a:extLst>
                </p14:cNvPr>
                <p14:cNvContentPartPr/>
                <p14:nvPr/>
              </p14:nvContentPartPr>
              <p14:xfrm>
                <a:off x="2714240" y="6232027"/>
                <a:ext cx="208080" cy="27720"/>
              </p14:xfrm>
            </p:contentPart>
          </mc:Choice>
          <mc:Fallback>
            <p:pic>
              <p:nvPicPr>
                <p:cNvPr id="543" name="Freihand 542">
                  <a:extLst>
                    <a:ext uri="{FF2B5EF4-FFF2-40B4-BE49-F238E27FC236}">
                      <a16:creationId xmlns:a16="http://schemas.microsoft.com/office/drawing/2014/main" id="{7039DDA6-8973-425C-B8D7-96E1D4F13AF2}"/>
                    </a:ext>
                  </a:extLst>
                </p:cNvPr>
                <p:cNvPicPr/>
                <p:nvPr/>
              </p:nvPicPr>
              <p:blipFill>
                <a:blip r:embed="rId877"/>
                <a:stretch>
                  <a:fillRect/>
                </a:stretch>
              </p:blipFill>
              <p:spPr>
                <a:xfrm>
                  <a:off x="2709920" y="6227707"/>
                  <a:ext cx="2167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544" name="Freihand 543">
                  <a:extLst>
                    <a:ext uri="{FF2B5EF4-FFF2-40B4-BE49-F238E27FC236}">
                      <a16:creationId xmlns:a16="http://schemas.microsoft.com/office/drawing/2014/main" id="{DBC3BE6D-D508-4E9A-8951-1267422940C2}"/>
                    </a:ext>
                  </a:extLst>
                </p14:cNvPr>
                <p14:cNvContentPartPr/>
                <p14:nvPr/>
              </p14:nvContentPartPr>
              <p14:xfrm>
                <a:off x="2624240" y="6148507"/>
                <a:ext cx="192600" cy="167040"/>
              </p14:xfrm>
            </p:contentPart>
          </mc:Choice>
          <mc:Fallback>
            <p:pic>
              <p:nvPicPr>
                <p:cNvPr id="544" name="Freihand 543">
                  <a:extLst>
                    <a:ext uri="{FF2B5EF4-FFF2-40B4-BE49-F238E27FC236}">
                      <a16:creationId xmlns:a16="http://schemas.microsoft.com/office/drawing/2014/main" id="{DBC3BE6D-D508-4E9A-8951-1267422940C2}"/>
                    </a:ext>
                  </a:extLst>
                </p:cNvPr>
                <p:cNvPicPr/>
                <p:nvPr/>
              </p:nvPicPr>
              <p:blipFill>
                <a:blip r:embed="rId879"/>
                <a:stretch>
                  <a:fillRect/>
                </a:stretch>
              </p:blipFill>
              <p:spPr>
                <a:xfrm>
                  <a:off x="2619920" y="6144187"/>
                  <a:ext cx="2012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545" name="Freihand 544">
                  <a:extLst>
                    <a:ext uri="{FF2B5EF4-FFF2-40B4-BE49-F238E27FC236}">
                      <a16:creationId xmlns:a16="http://schemas.microsoft.com/office/drawing/2014/main" id="{2CA6FCA2-26F2-44AB-B967-0AFDC3F8177D}"/>
                    </a:ext>
                  </a:extLst>
                </p14:cNvPr>
                <p14:cNvContentPartPr/>
                <p14:nvPr/>
              </p14:nvContentPartPr>
              <p14:xfrm>
                <a:off x="3062000" y="6165067"/>
                <a:ext cx="468720" cy="232200"/>
              </p14:xfrm>
            </p:contentPart>
          </mc:Choice>
          <mc:Fallback>
            <p:pic>
              <p:nvPicPr>
                <p:cNvPr id="545" name="Freihand 544">
                  <a:extLst>
                    <a:ext uri="{FF2B5EF4-FFF2-40B4-BE49-F238E27FC236}">
                      <a16:creationId xmlns:a16="http://schemas.microsoft.com/office/drawing/2014/main" id="{2CA6FCA2-26F2-44AB-B967-0AFDC3F8177D}"/>
                    </a:ext>
                  </a:extLst>
                </p:cNvPr>
                <p:cNvPicPr/>
                <p:nvPr/>
              </p:nvPicPr>
              <p:blipFill>
                <a:blip r:embed="rId881"/>
                <a:stretch>
                  <a:fillRect/>
                </a:stretch>
              </p:blipFill>
              <p:spPr>
                <a:xfrm>
                  <a:off x="3057680" y="6160747"/>
                  <a:ext cx="47736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546" name="Freihand 545">
                  <a:extLst>
                    <a:ext uri="{FF2B5EF4-FFF2-40B4-BE49-F238E27FC236}">
                      <a16:creationId xmlns:a16="http://schemas.microsoft.com/office/drawing/2014/main" id="{3E2FA0E8-BCE8-44A9-9584-6BC6608784A3}"/>
                    </a:ext>
                  </a:extLst>
                </p14:cNvPr>
                <p14:cNvContentPartPr/>
                <p14:nvPr/>
              </p14:nvContentPartPr>
              <p14:xfrm>
                <a:off x="3502640" y="6169747"/>
                <a:ext cx="93960" cy="181800"/>
              </p14:xfrm>
            </p:contentPart>
          </mc:Choice>
          <mc:Fallback>
            <p:pic>
              <p:nvPicPr>
                <p:cNvPr id="546" name="Freihand 545">
                  <a:extLst>
                    <a:ext uri="{FF2B5EF4-FFF2-40B4-BE49-F238E27FC236}">
                      <a16:creationId xmlns:a16="http://schemas.microsoft.com/office/drawing/2014/main" id="{3E2FA0E8-BCE8-44A9-9584-6BC6608784A3}"/>
                    </a:ext>
                  </a:extLst>
                </p:cNvPr>
                <p:cNvPicPr/>
                <p:nvPr/>
              </p:nvPicPr>
              <p:blipFill>
                <a:blip r:embed="rId883"/>
                <a:stretch>
                  <a:fillRect/>
                </a:stretch>
              </p:blipFill>
              <p:spPr>
                <a:xfrm>
                  <a:off x="3498320" y="6165427"/>
                  <a:ext cx="1026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547" name="Freihand 546">
                  <a:extLst>
                    <a:ext uri="{FF2B5EF4-FFF2-40B4-BE49-F238E27FC236}">
                      <a16:creationId xmlns:a16="http://schemas.microsoft.com/office/drawing/2014/main" id="{90405E47-B32B-4D6F-A416-1713AFD93AA7}"/>
                    </a:ext>
                  </a:extLst>
                </p14:cNvPr>
                <p14:cNvContentPartPr/>
                <p14:nvPr/>
              </p14:nvContentPartPr>
              <p14:xfrm>
                <a:off x="3483920" y="6170827"/>
                <a:ext cx="64080" cy="5400"/>
              </p14:xfrm>
            </p:contentPart>
          </mc:Choice>
          <mc:Fallback>
            <p:pic>
              <p:nvPicPr>
                <p:cNvPr id="547" name="Freihand 546">
                  <a:extLst>
                    <a:ext uri="{FF2B5EF4-FFF2-40B4-BE49-F238E27FC236}">
                      <a16:creationId xmlns:a16="http://schemas.microsoft.com/office/drawing/2014/main" id="{90405E47-B32B-4D6F-A416-1713AFD93AA7}"/>
                    </a:ext>
                  </a:extLst>
                </p:cNvPr>
                <p:cNvPicPr/>
                <p:nvPr/>
              </p:nvPicPr>
              <p:blipFill>
                <a:blip r:embed="rId885"/>
                <a:stretch>
                  <a:fillRect/>
                </a:stretch>
              </p:blipFill>
              <p:spPr>
                <a:xfrm>
                  <a:off x="3479600" y="6166507"/>
                  <a:ext cx="727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548" name="Freihand 547">
                  <a:extLst>
                    <a:ext uri="{FF2B5EF4-FFF2-40B4-BE49-F238E27FC236}">
                      <a16:creationId xmlns:a16="http://schemas.microsoft.com/office/drawing/2014/main" id="{1D6A79DA-0F22-4874-9840-4010C2ED6546}"/>
                    </a:ext>
                  </a:extLst>
                </p14:cNvPr>
                <p14:cNvContentPartPr/>
                <p14:nvPr/>
              </p14:nvContentPartPr>
              <p14:xfrm>
                <a:off x="3636920" y="6252187"/>
                <a:ext cx="60840" cy="91080"/>
              </p14:xfrm>
            </p:contentPart>
          </mc:Choice>
          <mc:Fallback>
            <p:pic>
              <p:nvPicPr>
                <p:cNvPr id="548" name="Freihand 547">
                  <a:extLst>
                    <a:ext uri="{FF2B5EF4-FFF2-40B4-BE49-F238E27FC236}">
                      <a16:creationId xmlns:a16="http://schemas.microsoft.com/office/drawing/2014/main" id="{1D6A79DA-0F22-4874-9840-4010C2ED6546}"/>
                    </a:ext>
                  </a:extLst>
                </p:cNvPr>
                <p:cNvPicPr/>
                <p:nvPr/>
              </p:nvPicPr>
              <p:blipFill>
                <a:blip r:embed="rId887"/>
                <a:stretch>
                  <a:fillRect/>
                </a:stretch>
              </p:blipFill>
              <p:spPr>
                <a:xfrm>
                  <a:off x="3632600" y="6247867"/>
                  <a:ext cx="694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549" name="Freihand 548">
                  <a:extLst>
                    <a:ext uri="{FF2B5EF4-FFF2-40B4-BE49-F238E27FC236}">
                      <a16:creationId xmlns:a16="http://schemas.microsoft.com/office/drawing/2014/main" id="{4C20D2D5-ECD4-485C-BF2E-015FF140D444}"/>
                    </a:ext>
                  </a:extLst>
                </p14:cNvPr>
                <p14:cNvContentPartPr/>
                <p14:nvPr/>
              </p14:nvContentPartPr>
              <p14:xfrm>
                <a:off x="3743120" y="6269827"/>
                <a:ext cx="240480" cy="76320"/>
              </p14:xfrm>
            </p:contentPart>
          </mc:Choice>
          <mc:Fallback>
            <p:pic>
              <p:nvPicPr>
                <p:cNvPr id="549" name="Freihand 548">
                  <a:extLst>
                    <a:ext uri="{FF2B5EF4-FFF2-40B4-BE49-F238E27FC236}">
                      <a16:creationId xmlns:a16="http://schemas.microsoft.com/office/drawing/2014/main" id="{4C20D2D5-ECD4-485C-BF2E-015FF140D444}"/>
                    </a:ext>
                  </a:extLst>
                </p:cNvPr>
                <p:cNvPicPr/>
                <p:nvPr/>
              </p:nvPicPr>
              <p:blipFill>
                <a:blip r:embed="rId889"/>
                <a:stretch>
                  <a:fillRect/>
                </a:stretch>
              </p:blipFill>
              <p:spPr>
                <a:xfrm>
                  <a:off x="3738800" y="6265507"/>
                  <a:ext cx="2491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550" name="Freihand 549">
                  <a:extLst>
                    <a:ext uri="{FF2B5EF4-FFF2-40B4-BE49-F238E27FC236}">
                      <a16:creationId xmlns:a16="http://schemas.microsoft.com/office/drawing/2014/main" id="{2E84201D-B689-4C5D-9F63-827E35844E52}"/>
                    </a:ext>
                  </a:extLst>
                </p14:cNvPr>
                <p14:cNvContentPartPr/>
                <p14:nvPr/>
              </p14:nvContentPartPr>
              <p14:xfrm>
                <a:off x="3967400" y="6169747"/>
                <a:ext cx="367200" cy="170280"/>
              </p14:xfrm>
            </p:contentPart>
          </mc:Choice>
          <mc:Fallback>
            <p:pic>
              <p:nvPicPr>
                <p:cNvPr id="550" name="Freihand 549">
                  <a:extLst>
                    <a:ext uri="{FF2B5EF4-FFF2-40B4-BE49-F238E27FC236}">
                      <a16:creationId xmlns:a16="http://schemas.microsoft.com/office/drawing/2014/main" id="{2E84201D-B689-4C5D-9F63-827E35844E52}"/>
                    </a:ext>
                  </a:extLst>
                </p:cNvPr>
                <p:cNvPicPr/>
                <p:nvPr/>
              </p:nvPicPr>
              <p:blipFill>
                <a:blip r:embed="rId891"/>
                <a:stretch>
                  <a:fillRect/>
                </a:stretch>
              </p:blipFill>
              <p:spPr>
                <a:xfrm>
                  <a:off x="3963080" y="6165427"/>
                  <a:ext cx="3758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552" name="Freihand 551">
                  <a:extLst>
                    <a:ext uri="{FF2B5EF4-FFF2-40B4-BE49-F238E27FC236}">
                      <a16:creationId xmlns:a16="http://schemas.microsoft.com/office/drawing/2014/main" id="{AF719B73-43B2-4BC8-AD6B-B7F448AA73D2}"/>
                    </a:ext>
                  </a:extLst>
                </p14:cNvPr>
                <p14:cNvContentPartPr/>
                <p14:nvPr/>
              </p14:nvContentPartPr>
              <p14:xfrm>
                <a:off x="4351160" y="6271987"/>
                <a:ext cx="84240" cy="214560"/>
              </p14:xfrm>
            </p:contentPart>
          </mc:Choice>
          <mc:Fallback>
            <p:pic>
              <p:nvPicPr>
                <p:cNvPr id="552" name="Freihand 551">
                  <a:extLst>
                    <a:ext uri="{FF2B5EF4-FFF2-40B4-BE49-F238E27FC236}">
                      <a16:creationId xmlns:a16="http://schemas.microsoft.com/office/drawing/2014/main" id="{AF719B73-43B2-4BC8-AD6B-B7F448AA73D2}"/>
                    </a:ext>
                  </a:extLst>
                </p:cNvPr>
                <p:cNvPicPr/>
                <p:nvPr/>
              </p:nvPicPr>
              <p:blipFill>
                <a:blip r:embed="rId893"/>
                <a:stretch>
                  <a:fillRect/>
                </a:stretch>
              </p:blipFill>
              <p:spPr>
                <a:xfrm>
                  <a:off x="4346840" y="6267667"/>
                  <a:ext cx="9288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553" name="Freihand 552">
                  <a:extLst>
                    <a:ext uri="{FF2B5EF4-FFF2-40B4-BE49-F238E27FC236}">
                      <a16:creationId xmlns:a16="http://schemas.microsoft.com/office/drawing/2014/main" id="{1A7F2B0F-D6C8-45DE-97B9-B1948823C721}"/>
                    </a:ext>
                  </a:extLst>
                </p14:cNvPr>
                <p14:cNvContentPartPr/>
                <p14:nvPr/>
              </p14:nvContentPartPr>
              <p14:xfrm>
                <a:off x="4503440" y="6175507"/>
                <a:ext cx="11880" cy="170640"/>
              </p14:xfrm>
            </p:contentPart>
          </mc:Choice>
          <mc:Fallback>
            <p:pic>
              <p:nvPicPr>
                <p:cNvPr id="553" name="Freihand 552">
                  <a:extLst>
                    <a:ext uri="{FF2B5EF4-FFF2-40B4-BE49-F238E27FC236}">
                      <a16:creationId xmlns:a16="http://schemas.microsoft.com/office/drawing/2014/main" id="{1A7F2B0F-D6C8-45DE-97B9-B1948823C721}"/>
                    </a:ext>
                  </a:extLst>
                </p:cNvPr>
                <p:cNvPicPr/>
                <p:nvPr/>
              </p:nvPicPr>
              <p:blipFill>
                <a:blip r:embed="rId895"/>
                <a:stretch>
                  <a:fillRect/>
                </a:stretch>
              </p:blipFill>
              <p:spPr>
                <a:xfrm>
                  <a:off x="4499120" y="6171187"/>
                  <a:ext cx="205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555" name="Freihand 554">
                  <a:extLst>
                    <a:ext uri="{FF2B5EF4-FFF2-40B4-BE49-F238E27FC236}">
                      <a16:creationId xmlns:a16="http://schemas.microsoft.com/office/drawing/2014/main" id="{6EB1A54B-9535-43BB-9338-1959EBE7CE40}"/>
                    </a:ext>
                  </a:extLst>
                </p14:cNvPr>
                <p14:cNvContentPartPr/>
                <p14:nvPr/>
              </p14:nvContentPartPr>
              <p14:xfrm>
                <a:off x="4564640" y="6235627"/>
                <a:ext cx="121680" cy="107280"/>
              </p14:xfrm>
            </p:contentPart>
          </mc:Choice>
          <mc:Fallback>
            <p:pic>
              <p:nvPicPr>
                <p:cNvPr id="555" name="Freihand 554">
                  <a:extLst>
                    <a:ext uri="{FF2B5EF4-FFF2-40B4-BE49-F238E27FC236}">
                      <a16:creationId xmlns:a16="http://schemas.microsoft.com/office/drawing/2014/main" id="{6EB1A54B-9535-43BB-9338-1959EBE7CE40}"/>
                    </a:ext>
                  </a:extLst>
                </p:cNvPr>
                <p:cNvPicPr/>
                <p:nvPr/>
              </p:nvPicPr>
              <p:blipFill>
                <a:blip r:embed="rId897"/>
                <a:stretch>
                  <a:fillRect/>
                </a:stretch>
              </p:blipFill>
              <p:spPr>
                <a:xfrm>
                  <a:off x="4560320" y="6231307"/>
                  <a:ext cx="1303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556" name="Freihand 555">
                  <a:extLst>
                    <a:ext uri="{FF2B5EF4-FFF2-40B4-BE49-F238E27FC236}">
                      <a16:creationId xmlns:a16="http://schemas.microsoft.com/office/drawing/2014/main" id="{8928AE62-60D6-4B0B-9D35-F9055C777155}"/>
                    </a:ext>
                  </a:extLst>
                </p14:cNvPr>
                <p14:cNvContentPartPr/>
                <p14:nvPr/>
              </p14:nvContentPartPr>
              <p14:xfrm>
                <a:off x="4683800" y="6172627"/>
                <a:ext cx="5040" cy="28080"/>
              </p14:xfrm>
            </p:contentPart>
          </mc:Choice>
          <mc:Fallback>
            <p:pic>
              <p:nvPicPr>
                <p:cNvPr id="556" name="Freihand 555">
                  <a:extLst>
                    <a:ext uri="{FF2B5EF4-FFF2-40B4-BE49-F238E27FC236}">
                      <a16:creationId xmlns:a16="http://schemas.microsoft.com/office/drawing/2014/main" id="{8928AE62-60D6-4B0B-9D35-F9055C777155}"/>
                    </a:ext>
                  </a:extLst>
                </p:cNvPr>
                <p:cNvPicPr/>
                <p:nvPr/>
              </p:nvPicPr>
              <p:blipFill>
                <a:blip r:embed="rId899"/>
                <a:stretch>
                  <a:fillRect/>
                </a:stretch>
              </p:blipFill>
              <p:spPr>
                <a:xfrm>
                  <a:off x="4679480" y="6168307"/>
                  <a:ext cx="136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557" name="Freihand 556">
                  <a:extLst>
                    <a:ext uri="{FF2B5EF4-FFF2-40B4-BE49-F238E27FC236}">
                      <a16:creationId xmlns:a16="http://schemas.microsoft.com/office/drawing/2014/main" id="{69F96338-69F6-4A6C-B020-A1B662CA92EB}"/>
                    </a:ext>
                  </a:extLst>
                </p14:cNvPr>
                <p14:cNvContentPartPr/>
                <p14:nvPr/>
              </p14:nvContentPartPr>
              <p14:xfrm>
                <a:off x="4717280" y="6260467"/>
                <a:ext cx="111240" cy="77760"/>
              </p14:xfrm>
            </p:contentPart>
          </mc:Choice>
          <mc:Fallback>
            <p:pic>
              <p:nvPicPr>
                <p:cNvPr id="557" name="Freihand 556">
                  <a:extLst>
                    <a:ext uri="{FF2B5EF4-FFF2-40B4-BE49-F238E27FC236}">
                      <a16:creationId xmlns:a16="http://schemas.microsoft.com/office/drawing/2014/main" id="{69F96338-69F6-4A6C-B020-A1B662CA92EB}"/>
                    </a:ext>
                  </a:extLst>
                </p:cNvPr>
                <p:cNvPicPr/>
                <p:nvPr/>
              </p:nvPicPr>
              <p:blipFill>
                <a:blip r:embed="rId901"/>
                <a:stretch>
                  <a:fillRect/>
                </a:stretch>
              </p:blipFill>
              <p:spPr>
                <a:xfrm>
                  <a:off x="4712960" y="6256147"/>
                  <a:ext cx="1198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558" name="Freihand 557">
                  <a:extLst>
                    <a:ext uri="{FF2B5EF4-FFF2-40B4-BE49-F238E27FC236}">
                      <a16:creationId xmlns:a16="http://schemas.microsoft.com/office/drawing/2014/main" id="{C938D66B-145A-4B37-964F-5D16DB21B90E}"/>
                    </a:ext>
                  </a:extLst>
                </p14:cNvPr>
                <p14:cNvContentPartPr/>
                <p14:nvPr/>
              </p14:nvContentPartPr>
              <p14:xfrm>
                <a:off x="4847240" y="6173707"/>
                <a:ext cx="80640" cy="166320"/>
              </p14:xfrm>
            </p:contentPart>
          </mc:Choice>
          <mc:Fallback>
            <p:pic>
              <p:nvPicPr>
                <p:cNvPr id="558" name="Freihand 557">
                  <a:extLst>
                    <a:ext uri="{FF2B5EF4-FFF2-40B4-BE49-F238E27FC236}">
                      <a16:creationId xmlns:a16="http://schemas.microsoft.com/office/drawing/2014/main" id="{C938D66B-145A-4B37-964F-5D16DB21B90E}"/>
                    </a:ext>
                  </a:extLst>
                </p:cNvPr>
                <p:cNvPicPr/>
                <p:nvPr/>
              </p:nvPicPr>
              <p:blipFill>
                <a:blip r:embed="rId903"/>
                <a:stretch>
                  <a:fillRect/>
                </a:stretch>
              </p:blipFill>
              <p:spPr>
                <a:xfrm>
                  <a:off x="4842920" y="6169387"/>
                  <a:ext cx="892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560" name="Freihand 559">
                  <a:extLst>
                    <a:ext uri="{FF2B5EF4-FFF2-40B4-BE49-F238E27FC236}">
                      <a16:creationId xmlns:a16="http://schemas.microsoft.com/office/drawing/2014/main" id="{EA579EB8-612F-4D16-91A2-5FD077E2A4C5}"/>
                    </a:ext>
                  </a:extLst>
                </p14:cNvPr>
                <p14:cNvContentPartPr/>
                <p14:nvPr/>
              </p14:nvContentPartPr>
              <p14:xfrm>
                <a:off x="4991240" y="6206827"/>
                <a:ext cx="347760" cy="220320"/>
              </p14:xfrm>
            </p:contentPart>
          </mc:Choice>
          <mc:Fallback>
            <p:pic>
              <p:nvPicPr>
                <p:cNvPr id="560" name="Freihand 559">
                  <a:extLst>
                    <a:ext uri="{FF2B5EF4-FFF2-40B4-BE49-F238E27FC236}">
                      <a16:creationId xmlns:a16="http://schemas.microsoft.com/office/drawing/2014/main" id="{EA579EB8-612F-4D16-91A2-5FD077E2A4C5}"/>
                    </a:ext>
                  </a:extLst>
                </p:cNvPr>
                <p:cNvPicPr/>
                <p:nvPr/>
              </p:nvPicPr>
              <p:blipFill>
                <a:blip r:embed="rId905"/>
                <a:stretch>
                  <a:fillRect/>
                </a:stretch>
              </p:blipFill>
              <p:spPr>
                <a:xfrm>
                  <a:off x="4986920" y="6202507"/>
                  <a:ext cx="3564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561" name="Freihand 560">
                  <a:extLst>
                    <a:ext uri="{FF2B5EF4-FFF2-40B4-BE49-F238E27FC236}">
                      <a16:creationId xmlns:a16="http://schemas.microsoft.com/office/drawing/2014/main" id="{28B6A2A9-B80C-4027-8EF7-B91F6AFD9EC5}"/>
                    </a:ext>
                  </a:extLst>
                </p14:cNvPr>
                <p14:cNvContentPartPr/>
                <p14:nvPr/>
              </p14:nvContentPartPr>
              <p14:xfrm>
                <a:off x="5314160" y="6130507"/>
                <a:ext cx="4680" cy="4680"/>
              </p14:xfrm>
            </p:contentPart>
          </mc:Choice>
          <mc:Fallback>
            <p:pic>
              <p:nvPicPr>
                <p:cNvPr id="561" name="Freihand 560">
                  <a:extLst>
                    <a:ext uri="{FF2B5EF4-FFF2-40B4-BE49-F238E27FC236}">
                      <a16:creationId xmlns:a16="http://schemas.microsoft.com/office/drawing/2014/main" id="{28B6A2A9-B80C-4027-8EF7-B91F6AFD9EC5}"/>
                    </a:ext>
                  </a:extLst>
                </p:cNvPr>
                <p:cNvPicPr/>
                <p:nvPr/>
              </p:nvPicPr>
              <p:blipFill>
                <a:blip r:embed="rId907"/>
                <a:stretch>
                  <a:fillRect/>
                </a:stretch>
              </p:blipFill>
              <p:spPr>
                <a:xfrm>
                  <a:off x="5309840" y="6126187"/>
                  <a:ext cx="133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562" name="Freihand 561">
                  <a:extLst>
                    <a:ext uri="{FF2B5EF4-FFF2-40B4-BE49-F238E27FC236}">
                      <a16:creationId xmlns:a16="http://schemas.microsoft.com/office/drawing/2014/main" id="{C050A4C7-AD0A-4764-98B4-0FCDCE640C74}"/>
                    </a:ext>
                  </a:extLst>
                </p14:cNvPr>
                <p14:cNvContentPartPr/>
                <p14:nvPr/>
              </p14:nvContentPartPr>
              <p14:xfrm>
                <a:off x="5375000" y="6080467"/>
                <a:ext cx="136800" cy="187200"/>
              </p14:xfrm>
            </p:contentPart>
          </mc:Choice>
          <mc:Fallback>
            <p:pic>
              <p:nvPicPr>
                <p:cNvPr id="562" name="Freihand 561">
                  <a:extLst>
                    <a:ext uri="{FF2B5EF4-FFF2-40B4-BE49-F238E27FC236}">
                      <a16:creationId xmlns:a16="http://schemas.microsoft.com/office/drawing/2014/main" id="{C050A4C7-AD0A-4764-98B4-0FCDCE640C74}"/>
                    </a:ext>
                  </a:extLst>
                </p:cNvPr>
                <p:cNvPicPr/>
                <p:nvPr/>
              </p:nvPicPr>
              <p:blipFill>
                <a:blip r:embed="rId909"/>
                <a:stretch>
                  <a:fillRect/>
                </a:stretch>
              </p:blipFill>
              <p:spPr>
                <a:xfrm>
                  <a:off x="5370680" y="6076147"/>
                  <a:ext cx="1454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563" name="Freihand 562">
                  <a:extLst>
                    <a:ext uri="{FF2B5EF4-FFF2-40B4-BE49-F238E27FC236}">
                      <a16:creationId xmlns:a16="http://schemas.microsoft.com/office/drawing/2014/main" id="{20571EF2-1AEC-494F-9B0F-38C77867B685}"/>
                    </a:ext>
                  </a:extLst>
                </p14:cNvPr>
                <p14:cNvContentPartPr/>
                <p14:nvPr/>
              </p14:nvContentPartPr>
              <p14:xfrm>
                <a:off x="5511080" y="6048787"/>
                <a:ext cx="132480" cy="225360"/>
              </p14:xfrm>
            </p:contentPart>
          </mc:Choice>
          <mc:Fallback>
            <p:pic>
              <p:nvPicPr>
                <p:cNvPr id="563" name="Freihand 562">
                  <a:extLst>
                    <a:ext uri="{FF2B5EF4-FFF2-40B4-BE49-F238E27FC236}">
                      <a16:creationId xmlns:a16="http://schemas.microsoft.com/office/drawing/2014/main" id="{20571EF2-1AEC-494F-9B0F-38C77867B685}"/>
                    </a:ext>
                  </a:extLst>
                </p:cNvPr>
                <p:cNvPicPr/>
                <p:nvPr/>
              </p:nvPicPr>
              <p:blipFill>
                <a:blip r:embed="rId911"/>
                <a:stretch>
                  <a:fillRect/>
                </a:stretch>
              </p:blipFill>
              <p:spPr>
                <a:xfrm>
                  <a:off x="5506760" y="6044467"/>
                  <a:ext cx="1411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564" name="Freihand 563">
                  <a:extLst>
                    <a:ext uri="{FF2B5EF4-FFF2-40B4-BE49-F238E27FC236}">
                      <a16:creationId xmlns:a16="http://schemas.microsoft.com/office/drawing/2014/main" id="{A30FCF34-449C-4CE6-8B65-BCFA13169220}"/>
                    </a:ext>
                  </a:extLst>
                </p14:cNvPr>
                <p14:cNvContentPartPr/>
                <p14:nvPr/>
              </p14:nvContentPartPr>
              <p14:xfrm>
                <a:off x="2880560" y="6444787"/>
                <a:ext cx="3050640" cy="109800"/>
              </p14:xfrm>
            </p:contentPart>
          </mc:Choice>
          <mc:Fallback>
            <p:pic>
              <p:nvPicPr>
                <p:cNvPr id="564" name="Freihand 563">
                  <a:extLst>
                    <a:ext uri="{FF2B5EF4-FFF2-40B4-BE49-F238E27FC236}">
                      <a16:creationId xmlns:a16="http://schemas.microsoft.com/office/drawing/2014/main" id="{A30FCF34-449C-4CE6-8B65-BCFA13169220}"/>
                    </a:ext>
                  </a:extLst>
                </p:cNvPr>
                <p:cNvPicPr/>
                <p:nvPr/>
              </p:nvPicPr>
              <p:blipFill>
                <a:blip r:embed="rId913"/>
                <a:stretch>
                  <a:fillRect/>
                </a:stretch>
              </p:blipFill>
              <p:spPr>
                <a:xfrm>
                  <a:off x="2876240" y="6440467"/>
                  <a:ext cx="3059280" cy="118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14">
            <p14:nvContentPartPr>
              <p14:cNvPr id="566" name="Freihand 565">
                <a:extLst>
                  <a:ext uri="{FF2B5EF4-FFF2-40B4-BE49-F238E27FC236}">
                    <a16:creationId xmlns:a16="http://schemas.microsoft.com/office/drawing/2014/main" id="{876BB84F-FC7D-4C3A-BD71-65E6A1D67E4F}"/>
                  </a:ext>
                </a:extLst>
              </p14:cNvPr>
              <p14:cNvContentPartPr/>
              <p14:nvPr/>
            </p14:nvContentPartPr>
            <p14:xfrm>
              <a:off x="437600" y="2425747"/>
              <a:ext cx="2219400" cy="52920"/>
            </p14:xfrm>
          </p:contentPart>
        </mc:Choice>
        <mc:Fallback>
          <p:pic>
            <p:nvPicPr>
              <p:cNvPr id="566" name="Freihand 565">
                <a:extLst>
                  <a:ext uri="{FF2B5EF4-FFF2-40B4-BE49-F238E27FC236}">
                    <a16:creationId xmlns:a16="http://schemas.microsoft.com/office/drawing/2014/main" id="{876BB84F-FC7D-4C3A-BD71-65E6A1D67E4F}"/>
                  </a:ext>
                </a:extLst>
              </p:cNvPr>
              <p:cNvPicPr/>
              <p:nvPr/>
            </p:nvPicPr>
            <p:blipFill>
              <a:blip r:embed="rId915"/>
              <a:stretch>
                <a:fillRect/>
              </a:stretch>
            </p:blipFill>
            <p:spPr>
              <a:xfrm>
                <a:off x="433280" y="2421427"/>
                <a:ext cx="2228040" cy="61560"/>
              </a:xfrm>
              <a:prstGeom prst="rect">
                <a:avLst/>
              </a:prstGeom>
            </p:spPr>
          </p:pic>
        </mc:Fallback>
      </mc:AlternateContent>
    </p:spTree>
    <p:extLst>
      <p:ext uri="{BB962C8B-B14F-4D97-AF65-F5344CB8AC3E}">
        <p14:creationId xmlns:p14="http://schemas.microsoft.com/office/powerpoint/2010/main" val="384553909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113B6E7-C7A4-437C-970C-CF987A22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97" y="0"/>
            <a:ext cx="4389027" cy="2548467"/>
          </a:xfrm>
          <a:prstGeom prst="rect">
            <a:avLst/>
          </a:prstGeom>
        </p:spPr>
      </p:pic>
      <mc:AlternateContent xmlns:mc="http://schemas.openxmlformats.org/markup-compatibility/2006">
        <mc:Choice xmlns:p14="http://schemas.microsoft.com/office/powerpoint/2010/main" Requires="p14">
          <p:contentPart p14:bwMode="auto" r:id="rId4">
            <p14:nvContentPartPr>
              <p14:cNvPr id="485" name="Freihand 484">
                <a:extLst>
                  <a:ext uri="{FF2B5EF4-FFF2-40B4-BE49-F238E27FC236}">
                    <a16:creationId xmlns:a16="http://schemas.microsoft.com/office/drawing/2014/main" id="{2E5088F3-1294-4EF8-89F0-2F5C36B563DD}"/>
                  </a:ext>
                </a:extLst>
              </p14:cNvPr>
              <p14:cNvContentPartPr/>
              <p14:nvPr/>
            </p14:nvContentPartPr>
            <p14:xfrm>
              <a:off x="5532294" y="1121467"/>
              <a:ext cx="159120" cy="146520"/>
            </p14:xfrm>
          </p:contentPart>
        </mc:Choice>
        <mc:Fallback>
          <p:pic>
            <p:nvPicPr>
              <p:cNvPr id="485" name="Freihand 484">
                <a:extLst>
                  <a:ext uri="{FF2B5EF4-FFF2-40B4-BE49-F238E27FC236}">
                    <a16:creationId xmlns:a16="http://schemas.microsoft.com/office/drawing/2014/main" id="{2E5088F3-1294-4EF8-89F0-2F5C36B563DD}"/>
                  </a:ext>
                </a:extLst>
              </p:cNvPr>
              <p:cNvPicPr/>
              <p:nvPr/>
            </p:nvPicPr>
            <p:blipFill>
              <a:blip r:embed="rId5"/>
              <a:stretch>
                <a:fillRect/>
              </a:stretch>
            </p:blipFill>
            <p:spPr>
              <a:xfrm>
                <a:off x="5527974" y="1117147"/>
                <a:ext cx="1677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88" name="Freihand 487">
                <a:extLst>
                  <a:ext uri="{FF2B5EF4-FFF2-40B4-BE49-F238E27FC236}">
                    <a16:creationId xmlns:a16="http://schemas.microsoft.com/office/drawing/2014/main" id="{580627C4-60EC-4FDE-9743-F28686ED7CDF}"/>
                  </a:ext>
                </a:extLst>
              </p14:cNvPr>
              <p14:cNvContentPartPr/>
              <p14:nvPr/>
            </p14:nvContentPartPr>
            <p14:xfrm>
              <a:off x="5746494" y="990787"/>
              <a:ext cx="75240" cy="180000"/>
            </p14:xfrm>
          </p:contentPart>
        </mc:Choice>
        <mc:Fallback>
          <p:pic>
            <p:nvPicPr>
              <p:cNvPr id="488" name="Freihand 487">
                <a:extLst>
                  <a:ext uri="{FF2B5EF4-FFF2-40B4-BE49-F238E27FC236}">
                    <a16:creationId xmlns:a16="http://schemas.microsoft.com/office/drawing/2014/main" id="{580627C4-60EC-4FDE-9743-F28686ED7CDF}"/>
                  </a:ext>
                </a:extLst>
              </p:cNvPr>
              <p:cNvPicPr/>
              <p:nvPr/>
            </p:nvPicPr>
            <p:blipFill>
              <a:blip r:embed="rId7"/>
              <a:stretch>
                <a:fillRect/>
              </a:stretch>
            </p:blipFill>
            <p:spPr>
              <a:xfrm>
                <a:off x="5742174" y="986467"/>
                <a:ext cx="838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93" name="Freihand 492">
                <a:extLst>
                  <a:ext uri="{FF2B5EF4-FFF2-40B4-BE49-F238E27FC236}">
                    <a16:creationId xmlns:a16="http://schemas.microsoft.com/office/drawing/2014/main" id="{7F90946F-9FF3-4380-B8B8-E82C414637EB}"/>
                  </a:ext>
                </a:extLst>
              </p14:cNvPr>
              <p14:cNvContentPartPr/>
              <p14:nvPr/>
            </p14:nvContentPartPr>
            <p14:xfrm>
              <a:off x="5853774" y="976027"/>
              <a:ext cx="150480" cy="113400"/>
            </p14:xfrm>
          </p:contentPart>
        </mc:Choice>
        <mc:Fallback>
          <p:pic>
            <p:nvPicPr>
              <p:cNvPr id="493" name="Freihand 492">
                <a:extLst>
                  <a:ext uri="{FF2B5EF4-FFF2-40B4-BE49-F238E27FC236}">
                    <a16:creationId xmlns:a16="http://schemas.microsoft.com/office/drawing/2014/main" id="{7F90946F-9FF3-4380-B8B8-E82C414637EB}"/>
                  </a:ext>
                </a:extLst>
              </p:cNvPr>
              <p:cNvPicPr/>
              <p:nvPr/>
            </p:nvPicPr>
            <p:blipFill>
              <a:blip r:embed="rId9"/>
              <a:stretch>
                <a:fillRect/>
              </a:stretch>
            </p:blipFill>
            <p:spPr>
              <a:xfrm>
                <a:off x="5849454" y="971707"/>
                <a:ext cx="1591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04" name="Freihand 503">
                <a:extLst>
                  <a:ext uri="{FF2B5EF4-FFF2-40B4-BE49-F238E27FC236}">
                    <a16:creationId xmlns:a16="http://schemas.microsoft.com/office/drawing/2014/main" id="{E6DAE2A4-2639-477D-A05B-2CED2E07B4F1}"/>
                  </a:ext>
                </a:extLst>
              </p14:cNvPr>
              <p14:cNvContentPartPr/>
              <p14:nvPr/>
            </p14:nvContentPartPr>
            <p14:xfrm>
              <a:off x="6071214" y="923827"/>
              <a:ext cx="124920" cy="50760"/>
            </p14:xfrm>
          </p:contentPart>
        </mc:Choice>
        <mc:Fallback>
          <p:pic>
            <p:nvPicPr>
              <p:cNvPr id="504" name="Freihand 503">
                <a:extLst>
                  <a:ext uri="{FF2B5EF4-FFF2-40B4-BE49-F238E27FC236}">
                    <a16:creationId xmlns:a16="http://schemas.microsoft.com/office/drawing/2014/main" id="{E6DAE2A4-2639-477D-A05B-2CED2E07B4F1}"/>
                  </a:ext>
                </a:extLst>
              </p:cNvPr>
              <p:cNvPicPr/>
              <p:nvPr/>
            </p:nvPicPr>
            <p:blipFill>
              <a:blip r:embed="rId11"/>
              <a:stretch>
                <a:fillRect/>
              </a:stretch>
            </p:blipFill>
            <p:spPr>
              <a:xfrm>
                <a:off x="6066894" y="919507"/>
                <a:ext cx="1335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09" name="Freihand 508">
                <a:extLst>
                  <a:ext uri="{FF2B5EF4-FFF2-40B4-BE49-F238E27FC236}">
                    <a16:creationId xmlns:a16="http://schemas.microsoft.com/office/drawing/2014/main" id="{B7FFC42D-113B-44F1-B025-4CC0EC6D1D84}"/>
                  </a:ext>
                </a:extLst>
              </p14:cNvPr>
              <p14:cNvContentPartPr/>
              <p14:nvPr/>
            </p14:nvContentPartPr>
            <p14:xfrm>
              <a:off x="6106854" y="945067"/>
              <a:ext cx="108000" cy="47160"/>
            </p14:xfrm>
          </p:contentPart>
        </mc:Choice>
        <mc:Fallback>
          <p:pic>
            <p:nvPicPr>
              <p:cNvPr id="509" name="Freihand 508">
                <a:extLst>
                  <a:ext uri="{FF2B5EF4-FFF2-40B4-BE49-F238E27FC236}">
                    <a16:creationId xmlns:a16="http://schemas.microsoft.com/office/drawing/2014/main" id="{B7FFC42D-113B-44F1-B025-4CC0EC6D1D84}"/>
                  </a:ext>
                </a:extLst>
              </p:cNvPr>
              <p:cNvPicPr/>
              <p:nvPr/>
            </p:nvPicPr>
            <p:blipFill>
              <a:blip r:embed="rId13"/>
              <a:stretch>
                <a:fillRect/>
              </a:stretch>
            </p:blipFill>
            <p:spPr>
              <a:xfrm>
                <a:off x="6102534" y="940747"/>
                <a:ext cx="1166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15" name="Freihand 514">
                <a:extLst>
                  <a:ext uri="{FF2B5EF4-FFF2-40B4-BE49-F238E27FC236}">
                    <a16:creationId xmlns:a16="http://schemas.microsoft.com/office/drawing/2014/main" id="{63F0F70A-662D-42FC-901C-098E0D80D49B}"/>
                  </a:ext>
                </a:extLst>
              </p14:cNvPr>
              <p14:cNvContentPartPr/>
              <p14:nvPr/>
            </p14:nvContentPartPr>
            <p14:xfrm>
              <a:off x="5985174" y="845707"/>
              <a:ext cx="97200" cy="267840"/>
            </p14:xfrm>
          </p:contentPart>
        </mc:Choice>
        <mc:Fallback>
          <p:pic>
            <p:nvPicPr>
              <p:cNvPr id="515" name="Freihand 514">
                <a:extLst>
                  <a:ext uri="{FF2B5EF4-FFF2-40B4-BE49-F238E27FC236}">
                    <a16:creationId xmlns:a16="http://schemas.microsoft.com/office/drawing/2014/main" id="{63F0F70A-662D-42FC-901C-098E0D80D49B}"/>
                  </a:ext>
                </a:extLst>
              </p:cNvPr>
              <p:cNvPicPr/>
              <p:nvPr/>
            </p:nvPicPr>
            <p:blipFill>
              <a:blip r:embed="rId15"/>
              <a:stretch>
                <a:fillRect/>
              </a:stretch>
            </p:blipFill>
            <p:spPr>
              <a:xfrm>
                <a:off x="5980854" y="841387"/>
                <a:ext cx="10584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20" name="Freihand 519">
                <a:extLst>
                  <a:ext uri="{FF2B5EF4-FFF2-40B4-BE49-F238E27FC236}">
                    <a16:creationId xmlns:a16="http://schemas.microsoft.com/office/drawing/2014/main" id="{F881E1FA-BB2C-4B70-93DF-7BB625CECCCB}"/>
                  </a:ext>
                </a:extLst>
              </p14:cNvPr>
              <p14:cNvContentPartPr/>
              <p14:nvPr/>
            </p14:nvContentPartPr>
            <p14:xfrm>
              <a:off x="6347334" y="678307"/>
              <a:ext cx="92520" cy="102960"/>
            </p14:xfrm>
          </p:contentPart>
        </mc:Choice>
        <mc:Fallback>
          <p:pic>
            <p:nvPicPr>
              <p:cNvPr id="520" name="Freihand 519">
                <a:extLst>
                  <a:ext uri="{FF2B5EF4-FFF2-40B4-BE49-F238E27FC236}">
                    <a16:creationId xmlns:a16="http://schemas.microsoft.com/office/drawing/2014/main" id="{F881E1FA-BB2C-4B70-93DF-7BB625CECCCB}"/>
                  </a:ext>
                </a:extLst>
              </p:cNvPr>
              <p:cNvPicPr/>
              <p:nvPr/>
            </p:nvPicPr>
            <p:blipFill>
              <a:blip r:embed="rId17"/>
              <a:stretch>
                <a:fillRect/>
              </a:stretch>
            </p:blipFill>
            <p:spPr>
              <a:xfrm>
                <a:off x="6343014" y="673987"/>
                <a:ext cx="1011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24" name="Freihand 523">
                <a:extLst>
                  <a:ext uri="{FF2B5EF4-FFF2-40B4-BE49-F238E27FC236}">
                    <a16:creationId xmlns:a16="http://schemas.microsoft.com/office/drawing/2014/main" id="{3B5C1586-D0FB-4AE2-9D48-E4CA0EFEF0C6}"/>
                  </a:ext>
                </a:extLst>
              </p14:cNvPr>
              <p14:cNvContentPartPr/>
              <p14:nvPr/>
            </p14:nvContentPartPr>
            <p14:xfrm>
              <a:off x="6424014" y="704227"/>
              <a:ext cx="61920" cy="49320"/>
            </p14:xfrm>
          </p:contentPart>
        </mc:Choice>
        <mc:Fallback>
          <p:pic>
            <p:nvPicPr>
              <p:cNvPr id="524" name="Freihand 523">
                <a:extLst>
                  <a:ext uri="{FF2B5EF4-FFF2-40B4-BE49-F238E27FC236}">
                    <a16:creationId xmlns:a16="http://schemas.microsoft.com/office/drawing/2014/main" id="{3B5C1586-D0FB-4AE2-9D48-E4CA0EFEF0C6}"/>
                  </a:ext>
                </a:extLst>
              </p:cNvPr>
              <p:cNvPicPr/>
              <p:nvPr/>
            </p:nvPicPr>
            <p:blipFill>
              <a:blip r:embed="rId19"/>
              <a:stretch>
                <a:fillRect/>
              </a:stretch>
            </p:blipFill>
            <p:spPr>
              <a:xfrm>
                <a:off x="6419694" y="699907"/>
                <a:ext cx="705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27" name="Freihand 526">
                <a:extLst>
                  <a:ext uri="{FF2B5EF4-FFF2-40B4-BE49-F238E27FC236}">
                    <a16:creationId xmlns:a16="http://schemas.microsoft.com/office/drawing/2014/main" id="{46B37DE2-6716-4E00-9E26-D7E669CF8B23}"/>
                  </a:ext>
                </a:extLst>
              </p14:cNvPr>
              <p14:cNvContentPartPr/>
              <p14:nvPr/>
            </p14:nvContentPartPr>
            <p14:xfrm>
              <a:off x="6339774" y="719707"/>
              <a:ext cx="236880" cy="139680"/>
            </p14:xfrm>
          </p:contentPart>
        </mc:Choice>
        <mc:Fallback>
          <p:pic>
            <p:nvPicPr>
              <p:cNvPr id="527" name="Freihand 526">
                <a:extLst>
                  <a:ext uri="{FF2B5EF4-FFF2-40B4-BE49-F238E27FC236}">
                    <a16:creationId xmlns:a16="http://schemas.microsoft.com/office/drawing/2014/main" id="{46B37DE2-6716-4E00-9E26-D7E669CF8B23}"/>
                  </a:ext>
                </a:extLst>
              </p:cNvPr>
              <p:cNvPicPr/>
              <p:nvPr/>
            </p:nvPicPr>
            <p:blipFill>
              <a:blip r:embed="rId21"/>
              <a:stretch>
                <a:fillRect/>
              </a:stretch>
            </p:blipFill>
            <p:spPr>
              <a:xfrm>
                <a:off x="6335454" y="715387"/>
                <a:ext cx="2455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39" name="Freihand 538">
                <a:extLst>
                  <a:ext uri="{FF2B5EF4-FFF2-40B4-BE49-F238E27FC236}">
                    <a16:creationId xmlns:a16="http://schemas.microsoft.com/office/drawing/2014/main" id="{1F0C4CC3-EF47-47AE-9E9B-DD7B82DE7031}"/>
                  </a:ext>
                </a:extLst>
              </p14:cNvPr>
              <p14:cNvContentPartPr/>
              <p14:nvPr/>
            </p14:nvContentPartPr>
            <p14:xfrm>
              <a:off x="6412134" y="891427"/>
              <a:ext cx="149760" cy="113040"/>
            </p14:xfrm>
          </p:contentPart>
        </mc:Choice>
        <mc:Fallback>
          <p:pic>
            <p:nvPicPr>
              <p:cNvPr id="539" name="Freihand 538">
                <a:extLst>
                  <a:ext uri="{FF2B5EF4-FFF2-40B4-BE49-F238E27FC236}">
                    <a16:creationId xmlns:a16="http://schemas.microsoft.com/office/drawing/2014/main" id="{1F0C4CC3-EF47-47AE-9E9B-DD7B82DE7031}"/>
                  </a:ext>
                </a:extLst>
              </p:cNvPr>
              <p:cNvPicPr/>
              <p:nvPr/>
            </p:nvPicPr>
            <p:blipFill>
              <a:blip r:embed="rId23"/>
              <a:stretch>
                <a:fillRect/>
              </a:stretch>
            </p:blipFill>
            <p:spPr>
              <a:xfrm>
                <a:off x="6407814" y="887107"/>
                <a:ext cx="1584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40" name="Freihand 539">
                <a:extLst>
                  <a:ext uri="{FF2B5EF4-FFF2-40B4-BE49-F238E27FC236}">
                    <a16:creationId xmlns:a16="http://schemas.microsoft.com/office/drawing/2014/main" id="{855FA7A6-C684-4C88-93B9-858A1B8830BF}"/>
                  </a:ext>
                </a:extLst>
              </p14:cNvPr>
              <p14:cNvContentPartPr/>
              <p14:nvPr/>
            </p14:nvContentPartPr>
            <p14:xfrm>
              <a:off x="6584214" y="785947"/>
              <a:ext cx="95760" cy="71280"/>
            </p14:xfrm>
          </p:contentPart>
        </mc:Choice>
        <mc:Fallback>
          <p:pic>
            <p:nvPicPr>
              <p:cNvPr id="540" name="Freihand 539">
                <a:extLst>
                  <a:ext uri="{FF2B5EF4-FFF2-40B4-BE49-F238E27FC236}">
                    <a16:creationId xmlns:a16="http://schemas.microsoft.com/office/drawing/2014/main" id="{855FA7A6-C684-4C88-93B9-858A1B8830BF}"/>
                  </a:ext>
                </a:extLst>
              </p:cNvPr>
              <p:cNvPicPr/>
              <p:nvPr/>
            </p:nvPicPr>
            <p:blipFill>
              <a:blip r:embed="rId25"/>
              <a:stretch>
                <a:fillRect/>
              </a:stretch>
            </p:blipFill>
            <p:spPr>
              <a:xfrm>
                <a:off x="6579894" y="781627"/>
                <a:ext cx="1044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54" name="Freihand 553">
                <a:extLst>
                  <a:ext uri="{FF2B5EF4-FFF2-40B4-BE49-F238E27FC236}">
                    <a16:creationId xmlns:a16="http://schemas.microsoft.com/office/drawing/2014/main" id="{D7D72772-3F50-45F6-A26C-9D53E58D9581}"/>
                  </a:ext>
                </a:extLst>
              </p14:cNvPr>
              <p14:cNvContentPartPr/>
              <p14:nvPr/>
            </p14:nvContentPartPr>
            <p14:xfrm>
              <a:off x="5605734" y="991867"/>
              <a:ext cx="21600" cy="90360"/>
            </p14:xfrm>
          </p:contentPart>
        </mc:Choice>
        <mc:Fallback>
          <p:pic>
            <p:nvPicPr>
              <p:cNvPr id="554" name="Freihand 553">
                <a:extLst>
                  <a:ext uri="{FF2B5EF4-FFF2-40B4-BE49-F238E27FC236}">
                    <a16:creationId xmlns:a16="http://schemas.microsoft.com/office/drawing/2014/main" id="{D7D72772-3F50-45F6-A26C-9D53E58D9581}"/>
                  </a:ext>
                </a:extLst>
              </p:cNvPr>
              <p:cNvPicPr/>
              <p:nvPr/>
            </p:nvPicPr>
            <p:blipFill>
              <a:blip r:embed="rId27"/>
              <a:stretch>
                <a:fillRect/>
              </a:stretch>
            </p:blipFill>
            <p:spPr>
              <a:xfrm>
                <a:off x="5601414" y="987547"/>
                <a:ext cx="302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59" name="Freihand 558">
                <a:extLst>
                  <a:ext uri="{FF2B5EF4-FFF2-40B4-BE49-F238E27FC236}">
                    <a16:creationId xmlns:a16="http://schemas.microsoft.com/office/drawing/2014/main" id="{F74D4CF0-F68D-4B04-972D-4BFC64B321C6}"/>
                  </a:ext>
                </a:extLst>
              </p14:cNvPr>
              <p14:cNvContentPartPr/>
              <p14:nvPr/>
            </p14:nvContentPartPr>
            <p14:xfrm>
              <a:off x="5541654" y="962707"/>
              <a:ext cx="115200" cy="120600"/>
            </p14:xfrm>
          </p:contentPart>
        </mc:Choice>
        <mc:Fallback>
          <p:pic>
            <p:nvPicPr>
              <p:cNvPr id="559" name="Freihand 558">
                <a:extLst>
                  <a:ext uri="{FF2B5EF4-FFF2-40B4-BE49-F238E27FC236}">
                    <a16:creationId xmlns:a16="http://schemas.microsoft.com/office/drawing/2014/main" id="{F74D4CF0-F68D-4B04-972D-4BFC64B321C6}"/>
                  </a:ext>
                </a:extLst>
              </p:cNvPr>
              <p:cNvPicPr/>
              <p:nvPr/>
            </p:nvPicPr>
            <p:blipFill>
              <a:blip r:embed="rId29"/>
              <a:stretch>
                <a:fillRect/>
              </a:stretch>
            </p:blipFill>
            <p:spPr>
              <a:xfrm>
                <a:off x="5537334" y="958387"/>
                <a:ext cx="1238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8" name="Freihand 177">
                <a:extLst>
                  <a:ext uri="{FF2B5EF4-FFF2-40B4-BE49-F238E27FC236}">
                    <a16:creationId xmlns:a16="http://schemas.microsoft.com/office/drawing/2014/main" id="{5EDBDE7D-9992-47B9-88CB-67125D6AC12E}"/>
                  </a:ext>
                </a:extLst>
              </p14:cNvPr>
              <p14:cNvContentPartPr/>
              <p14:nvPr/>
            </p14:nvContentPartPr>
            <p14:xfrm>
              <a:off x="5197880" y="464467"/>
              <a:ext cx="1755360" cy="1062720"/>
            </p14:xfrm>
          </p:contentPart>
        </mc:Choice>
        <mc:Fallback>
          <p:pic>
            <p:nvPicPr>
              <p:cNvPr id="178" name="Freihand 177">
                <a:extLst>
                  <a:ext uri="{FF2B5EF4-FFF2-40B4-BE49-F238E27FC236}">
                    <a16:creationId xmlns:a16="http://schemas.microsoft.com/office/drawing/2014/main" id="{5EDBDE7D-9992-47B9-88CB-67125D6AC12E}"/>
                  </a:ext>
                </a:extLst>
              </p:cNvPr>
              <p:cNvPicPr/>
              <p:nvPr/>
            </p:nvPicPr>
            <p:blipFill>
              <a:blip r:embed="rId31"/>
              <a:stretch>
                <a:fillRect/>
              </a:stretch>
            </p:blipFill>
            <p:spPr>
              <a:xfrm>
                <a:off x="5193560" y="460147"/>
                <a:ext cx="1764000" cy="1071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3" name="Freihand 202">
                <a:extLst>
                  <a:ext uri="{FF2B5EF4-FFF2-40B4-BE49-F238E27FC236}">
                    <a16:creationId xmlns:a16="http://schemas.microsoft.com/office/drawing/2014/main" id="{E9333E4C-AE47-4142-A90E-CCE30F8DC812}"/>
                  </a:ext>
                </a:extLst>
              </p14:cNvPr>
              <p14:cNvContentPartPr/>
              <p14:nvPr/>
            </p14:nvContentPartPr>
            <p14:xfrm>
              <a:off x="5525120" y="2214067"/>
              <a:ext cx="296640" cy="33120"/>
            </p14:xfrm>
          </p:contentPart>
        </mc:Choice>
        <mc:Fallback>
          <p:pic>
            <p:nvPicPr>
              <p:cNvPr id="203" name="Freihand 202">
                <a:extLst>
                  <a:ext uri="{FF2B5EF4-FFF2-40B4-BE49-F238E27FC236}">
                    <a16:creationId xmlns:a16="http://schemas.microsoft.com/office/drawing/2014/main" id="{E9333E4C-AE47-4142-A90E-CCE30F8DC812}"/>
                  </a:ext>
                </a:extLst>
              </p:cNvPr>
              <p:cNvPicPr/>
              <p:nvPr/>
            </p:nvPicPr>
            <p:blipFill>
              <a:blip r:embed="rId33"/>
              <a:stretch>
                <a:fillRect/>
              </a:stretch>
            </p:blipFill>
            <p:spPr>
              <a:xfrm>
                <a:off x="5520800" y="2209747"/>
                <a:ext cx="3052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0" name="Freihand 219">
                <a:extLst>
                  <a:ext uri="{FF2B5EF4-FFF2-40B4-BE49-F238E27FC236}">
                    <a16:creationId xmlns:a16="http://schemas.microsoft.com/office/drawing/2014/main" id="{CD7B78D6-35B9-4F25-8E3B-D63BC60519E5}"/>
                  </a:ext>
                </a:extLst>
              </p14:cNvPr>
              <p14:cNvContentPartPr/>
              <p14:nvPr/>
            </p14:nvContentPartPr>
            <p14:xfrm>
              <a:off x="7666400" y="1557787"/>
              <a:ext cx="69480" cy="3024720"/>
            </p14:xfrm>
          </p:contentPart>
        </mc:Choice>
        <mc:Fallback>
          <p:pic>
            <p:nvPicPr>
              <p:cNvPr id="220" name="Freihand 219">
                <a:extLst>
                  <a:ext uri="{FF2B5EF4-FFF2-40B4-BE49-F238E27FC236}">
                    <a16:creationId xmlns:a16="http://schemas.microsoft.com/office/drawing/2014/main" id="{CD7B78D6-35B9-4F25-8E3B-D63BC60519E5}"/>
                  </a:ext>
                </a:extLst>
              </p:cNvPr>
              <p:cNvPicPr/>
              <p:nvPr/>
            </p:nvPicPr>
            <p:blipFill>
              <a:blip r:embed="rId35"/>
              <a:stretch>
                <a:fillRect/>
              </a:stretch>
            </p:blipFill>
            <p:spPr>
              <a:xfrm>
                <a:off x="7662080" y="1553467"/>
                <a:ext cx="78120" cy="3033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6" name="Freihand 225">
                <a:extLst>
                  <a:ext uri="{FF2B5EF4-FFF2-40B4-BE49-F238E27FC236}">
                    <a16:creationId xmlns:a16="http://schemas.microsoft.com/office/drawing/2014/main" id="{459CAB44-8E37-4C98-A390-15BE87AACF75}"/>
                  </a:ext>
                </a:extLst>
              </p14:cNvPr>
              <p14:cNvContentPartPr/>
              <p14:nvPr/>
            </p14:nvContentPartPr>
            <p14:xfrm>
              <a:off x="7513400" y="4753507"/>
              <a:ext cx="156240" cy="199800"/>
            </p14:xfrm>
          </p:contentPart>
        </mc:Choice>
        <mc:Fallback>
          <p:pic>
            <p:nvPicPr>
              <p:cNvPr id="226" name="Freihand 225">
                <a:extLst>
                  <a:ext uri="{FF2B5EF4-FFF2-40B4-BE49-F238E27FC236}">
                    <a16:creationId xmlns:a16="http://schemas.microsoft.com/office/drawing/2014/main" id="{459CAB44-8E37-4C98-A390-15BE87AACF75}"/>
                  </a:ext>
                </a:extLst>
              </p:cNvPr>
              <p:cNvPicPr/>
              <p:nvPr/>
            </p:nvPicPr>
            <p:blipFill>
              <a:blip r:embed="rId37"/>
              <a:stretch>
                <a:fillRect/>
              </a:stretch>
            </p:blipFill>
            <p:spPr>
              <a:xfrm>
                <a:off x="7509080" y="4749187"/>
                <a:ext cx="164880" cy="208440"/>
              </a:xfrm>
              <a:prstGeom prst="rect">
                <a:avLst/>
              </a:prstGeom>
            </p:spPr>
          </p:pic>
        </mc:Fallback>
      </mc:AlternateContent>
      <p:grpSp>
        <p:nvGrpSpPr>
          <p:cNvPr id="617" name="Gruppieren 616">
            <a:extLst>
              <a:ext uri="{FF2B5EF4-FFF2-40B4-BE49-F238E27FC236}">
                <a16:creationId xmlns:a16="http://schemas.microsoft.com/office/drawing/2014/main" id="{984E5501-4EA1-463E-B062-E938A59B591C}"/>
              </a:ext>
            </a:extLst>
          </p:cNvPr>
          <p:cNvGrpSpPr/>
          <p:nvPr/>
        </p:nvGrpSpPr>
        <p:grpSpPr>
          <a:xfrm>
            <a:off x="4190960" y="364387"/>
            <a:ext cx="7774920" cy="4877640"/>
            <a:chOff x="4190960" y="364387"/>
            <a:chExt cx="7774920" cy="4877640"/>
          </a:xfrm>
        </p:grpSpPr>
        <mc:AlternateContent xmlns:mc="http://schemas.openxmlformats.org/markup-compatibility/2006">
          <mc:Choice xmlns:p14="http://schemas.microsoft.com/office/powerpoint/2010/main" Requires="p14">
            <p:contentPart p14:bwMode="auto" r:id="rId38">
              <p14:nvContentPartPr>
                <p14:cNvPr id="2" name="Freihand 1">
                  <a:extLst>
                    <a:ext uri="{FF2B5EF4-FFF2-40B4-BE49-F238E27FC236}">
                      <a16:creationId xmlns:a16="http://schemas.microsoft.com/office/drawing/2014/main" id="{8BCAE699-9D4C-4388-9014-3BEE3F1B623F}"/>
                    </a:ext>
                  </a:extLst>
                </p14:cNvPr>
                <p14:cNvContentPartPr/>
                <p14:nvPr/>
              </p14:nvContentPartPr>
              <p14:xfrm>
                <a:off x="7604120" y="584347"/>
                <a:ext cx="175320" cy="234000"/>
              </p14:xfrm>
            </p:contentPart>
          </mc:Choice>
          <mc:Fallback>
            <p:pic>
              <p:nvPicPr>
                <p:cNvPr id="2" name="Freihand 1">
                  <a:extLst>
                    <a:ext uri="{FF2B5EF4-FFF2-40B4-BE49-F238E27FC236}">
                      <a16:creationId xmlns:a16="http://schemas.microsoft.com/office/drawing/2014/main" id="{8BCAE699-9D4C-4388-9014-3BEE3F1B623F}"/>
                    </a:ext>
                  </a:extLst>
                </p:cNvPr>
                <p:cNvPicPr/>
                <p:nvPr/>
              </p:nvPicPr>
              <p:blipFill>
                <a:blip r:embed="rId39"/>
                <a:stretch>
                  <a:fillRect/>
                </a:stretch>
              </p:blipFill>
              <p:spPr>
                <a:xfrm>
                  <a:off x="7599800" y="580027"/>
                  <a:ext cx="18396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2" name="Freihand 31">
                  <a:extLst>
                    <a:ext uri="{FF2B5EF4-FFF2-40B4-BE49-F238E27FC236}">
                      <a16:creationId xmlns:a16="http://schemas.microsoft.com/office/drawing/2014/main" id="{FC8D6FEC-0BC2-439C-9D52-38909E6827F6}"/>
                    </a:ext>
                  </a:extLst>
                </p14:cNvPr>
                <p14:cNvContentPartPr/>
                <p14:nvPr/>
              </p14:nvContentPartPr>
              <p14:xfrm>
                <a:off x="7836320" y="463747"/>
                <a:ext cx="167760" cy="171360"/>
              </p14:xfrm>
            </p:contentPart>
          </mc:Choice>
          <mc:Fallback>
            <p:pic>
              <p:nvPicPr>
                <p:cNvPr id="32" name="Freihand 31">
                  <a:extLst>
                    <a:ext uri="{FF2B5EF4-FFF2-40B4-BE49-F238E27FC236}">
                      <a16:creationId xmlns:a16="http://schemas.microsoft.com/office/drawing/2014/main" id="{FC8D6FEC-0BC2-439C-9D52-38909E6827F6}"/>
                    </a:ext>
                  </a:extLst>
                </p:cNvPr>
                <p:cNvPicPr/>
                <p:nvPr/>
              </p:nvPicPr>
              <p:blipFill>
                <a:blip r:embed="rId41"/>
                <a:stretch>
                  <a:fillRect/>
                </a:stretch>
              </p:blipFill>
              <p:spPr>
                <a:xfrm>
                  <a:off x="7832000" y="459427"/>
                  <a:ext cx="1764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71" name="Freihand 70">
                  <a:extLst>
                    <a:ext uri="{FF2B5EF4-FFF2-40B4-BE49-F238E27FC236}">
                      <a16:creationId xmlns:a16="http://schemas.microsoft.com/office/drawing/2014/main" id="{2DD24752-85C8-42BB-A849-7F64C561CEAA}"/>
                    </a:ext>
                  </a:extLst>
                </p14:cNvPr>
                <p14:cNvContentPartPr/>
                <p14:nvPr/>
              </p14:nvContentPartPr>
              <p14:xfrm>
                <a:off x="8116760" y="530707"/>
                <a:ext cx="132840" cy="234000"/>
              </p14:xfrm>
            </p:contentPart>
          </mc:Choice>
          <mc:Fallback>
            <p:pic>
              <p:nvPicPr>
                <p:cNvPr id="71" name="Freihand 70">
                  <a:extLst>
                    <a:ext uri="{FF2B5EF4-FFF2-40B4-BE49-F238E27FC236}">
                      <a16:creationId xmlns:a16="http://schemas.microsoft.com/office/drawing/2014/main" id="{2DD24752-85C8-42BB-A849-7F64C561CEAA}"/>
                    </a:ext>
                  </a:extLst>
                </p:cNvPr>
                <p:cNvPicPr/>
                <p:nvPr/>
              </p:nvPicPr>
              <p:blipFill>
                <a:blip r:embed="rId43"/>
                <a:stretch>
                  <a:fillRect/>
                </a:stretch>
              </p:blipFill>
              <p:spPr>
                <a:xfrm>
                  <a:off x="8112440" y="526387"/>
                  <a:ext cx="14148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74" name="Freihand 73">
                  <a:extLst>
                    <a:ext uri="{FF2B5EF4-FFF2-40B4-BE49-F238E27FC236}">
                      <a16:creationId xmlns:a16="http://schemas.microsoft.com/office/drawing/2014/main" id="{0411FECC-389B-4543-9917-ECC6CF763CC9}"/>
                    </a:ext>
                  </a:extLst>
                </p14:cNvPr>
                <p14:cNvContentPartPr/>
                <p14:nvPr/>
              </p14:nvContentPartPr>
              <p14:xfrm>
                <a:off x="8277680" y="618187"/>
                <a:ext cx="223200" cy="90000"/>
              </p14:xfrm>
            </p:contentPart>
          </mc:Choice>
          <mc:Fallback>
            <p:pic>
              <p:nvPicPr>
                <p:cNvPr id="74" name="Freihand 73">
                  <a:extLst>
                    <a:ext uri="{FF2B5EF4-FFF2-40B4-BE49-F238E27FC236}">
                      <a16:creationId xmlns:a16="http://schemas.microsoft.com/office/drawing/2014/main" id="{0411FECC-389B-4543-9917-ECC6CF763CC9}"/>
                    </a:ext>
                  </a:extLst>
                </p:cNvPr>
                <p:cNvPicPr/>
                <p:nvPr/>
              </p:nvPicPr>
              <p:blipFill>
                <a:blip r:embed="rId45"/>
                <a:stretch>
                  <a:fillRect/>
                </a:stretch>
              </p:blipFill>
              <p:spPr>
                <a:xfrm>
                  <a:off x="8273360" y="613867"/>
                  <a:ext cx="2318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81" name="Freihand 80">
                  <a:extLst>
                    <a:ext uri="{FF2B5EF4-FFF2-40B4-BE49-F238E27FC236}">
                      <a16:creationId xmlns:a16="http://schemas.microsoft.com/office/drawing/2014/main" id="{ADF23207-9752-40F8-A689-30544CD7C5EF}"/>
                    </a:ext>
                  </a:extLst>
                </p14:cNvPr>
                <p14:cNvContentPartPr/>
                <p14:nvPr/>
              </p14:nvContentPartPr>
              <p14:xfrm>
                <a:off x="8555960" y="506587"/>
                <a:ext cx="76680" cy="277920"/>
              </p14:xfrm>
            </p:contentPart>
          </mc:Choice>
          <mc:Fallback>
            <p:pic>
              <p:nvPicPr>
                <p:cNvPr id="81" name="Freihand 80">
                  <a:extLst>
                    <a:ext uri="{FF2B5EF4-FFF2-40B4-BE49-F238E27FC236}">
                      <a16:creationId xmlns:a16="http://schemas.microsoft.com/office/drawing/2014/main" id="{ADF23207-9752-40F8-A689-30544CD7C5EF}"/>
                    </a:ext>
                  </a:extLst>
                </p:cNvPr>
                <p:cNvPicPr/>
                <p:nvPr/>
              </p:nvPicPr>
              <p:blipFill>
                <a:blip r:embed="rId47"/>
                <a:stretch>
                  <a:fillRect/>
                </a:stretch>
              </p:blipFill>
              <p:spPr>
                <a:xfrm>
                  <a:off x="8551640" y="502267"/>
                  <a:ext cx="8532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90" name="Freihand 89">
                  <a:extLst>
                    <a:ext uri="{FF2B5EF4-FFF2-40B4-BE49-F238E27FC236}">
                      <a16:creationId xmlns:a16="http://schemas.microsoft.com/office/drawing/2014/main" id="{D31EDA25-C9CE-4034-87FC-4B6A824EECD1}"/>
                    </a:ext>
                  </a:extLst>
                </p14:cNvPr>
                <p14:cNvContentPartPr/>
                <p14:nvPr/>
              </p14:nvContentPartPr>
              <p14:xfrm>
                <a:off x="8811560" y="619267"/>
                <a:ext cx="254520" cy="14040"/>
              </p14:xfrm>
            </p:contentPart>
          </mc:Choice>
          <mc:Fallback>
            <p:pic>
              <p:nvPicPr>
                <p:cNvPr id="90" name="Freihand 89">
                  <a:extLst>
                    <a:ext uri="{FF2B5EF4-FFF2-40B4-BE49-F238E27FC236}">
                      <a16:creationId xmlns:a16="http://schemas.microsoft.com/office/drawing/2014/main" id="{D31EDA25-C9CE-4034-87FC-4B6A824EECD1}"/>
                    </a:ext>
                  </a:extLst>
                </p:cNvPr>
                <p:cNvPicPr/>
                <p:nvPr/>
              </p:nvPicPr>
              <p:blipFill>
                <a:blip r:embed="rId49"/>
                <a:stretch>
                  <a:fillRect/>
                </a:stretch>
              </p:blipFill>
              <p:spPr>
                <a:xfrm>
                  <a:off x="8807240" y="614947"/>
                  <a:ext cx="2631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91" name="Freihand 90">
                  <a:extLst>
                    <a:ext uri="{FF2B5EF4-FFF2-40B4-BE49-F238E27FC236}">
                      <a16:creationId xmlns:a16="http://schemas.microsoft.com/office/drawing/2014/main" id="{B381D2C9-1AE8-4407-8ECB-66D95517739D}"/>
                    </a:ext>
                  </a:extLst>
                </p14:cNvPr>
                <p14:cNvContentPartPr/>
                <p14:nvPr/>
              </p14:nvContentPartPr>
              <p14:xfrm>
                <a:off x="8878520" y="674707"/>
                <a:ext cx="150120" cy="8640"/>
              </p14:xfrm>
            </p:contentPart>
          </mc:Choice>
          <mc:Fallback>
            <p:pic>
              <p:nvPicPr>
                <p:cNvPr id="91" name="Freihand 90">
                  <a:extLst>
                    <a:ext uri="{FF2B5EF4-FFF2-40B4-BE49-F238E27FC236}">
                      <a16:creationId xmlns:a16="http://schemas.microsoft.com/office/drawing/2014/main" id="{B381D2C9-1AE8-4407-8ECB-66D95517739D}"/>
                    </a:ext>
                  </a:extLst>
                </p:cNvPr>
                <p:cNvPicPr/>
                <p:nvPr/>
              </p:nvPicPr>
              <p:blipFill>
                <a:blip r:embed="rId51"/>
                <a:stretch>
                  <a:fillRect/>
                </a:stretch>
              </p:blipFill>
              <p:spPr>
                <a:xfrm>
                  <a:off x="8874200" y="670387"/>
                  <a:ext cx="1587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09" name="Freihand 108">
                  <a:extLst>
                    <a:ext uri="{FF2B5EF4-FFF2-40B4-BE49-F238E27FC236}">
                      <a16:creationId xmlns:a16="http://schemas.microsoft.com/office/drawing/2014/main" id="{C5B089B4-449A-4B7A-8AB5-E4C84A14C7B2}"/>
                    </a:ext>
                  </a:extLst>
                </p14:cNvPr>
                <p14:cNvContentPartPr/>
                <p14:nvPr/>
              </p14:nvContentPartPr>
              <p14:xfrm>
                <a:off x="9305480" y="525307"/>
                <a:ext cx="205560" cy="174600"/>
              </p14:xfrm>
            </p:contentPart>
          </mc:Choice>
          <mc:Fallback>
            <p:pic>
              <p:nvPicPr>
                <p:cNvPr id="109" name="Freihand 108">
                  <a:extLst>
                    <a:ext uri="{FF2B5EF4-FFF2-40B4-BE49-F238E27FC236}">
                      <a16:creationId xmlns:a16="http://schemas.microsoft.com/office/drawing/2014/main" id="{C5B089B4-449A-4B7A-8AB5-E4C84A14C7B2}"/>
                    </a:ext>
                  </a:extLst>
                </p:cNvPr>
                <p:cNvPicPr/>
                <p:nvPr/>
              </p:nvPicPr>
              <p:blipFill>
                <a:blip r:embed="rId53"/>
                <a:stretch>
                  <a:fillRect/>
                </a:stretch>
              </p:blipFill>
              <p:spPr>
                <a:xfrm>
                  <a:off x="9301160" y="520987"/>
                  <a:ext cx="2142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11" name="Freihand 110">
                  <a:extLst>
                    <a:ext uri="{FF2B5EF4-FFF2-40B4-BE49-F238E27FC236}">
                      <a16:creationId xmlns:a16="http://schemas.microsoft.com/office/drawing/2014/main" id="{FD6BD36C-5986-4B87-8F16-D6147DEFEA38}"/>
                    </a:ext>
                  </a:extLst>
                </p14:cNvPr>
                <p14:cNvContentPartPr/>
                <p14:nvPr/>
              </p14:nvContentPartPr>
              <p14:xfrm>
                <a:off x="9635960" y="592627"/>
                <a:ext cx="167400" cy="30960"/>
              </p14:xfrm>
            </p:contentPart>
          </mc:Choice>
          <mc:Fallback>
            <p:pic>
              <p:nvPicPr>
                <p:cNvPr id="111" name="Freihand 110">
                  <a:extLst>
                    <a:ext uri="{FF2B5EF4-FFF2-40B4-BE49-F238E27FC236}">
                      <a16:creationId xmlns:a16="http://schemas.microsoft.com/office/drawing/2014/main" id="{FD6BD36C-5986-4B87-8F16-D6147DEFEA38}"/>
                    </a:ext>
                  </a:extLst>
                </p:cNvPr>
                <p:cNvPicPr/>
                <p:nvPr/>
              </p:nvPicPr>
              <p:blipFill>
                <a:blip r:embed="rId55"/>
                <a:stretch>
                  <a:fillRect/>
                </a:stretch>
              </p:blipFill>
              <p:spPr>
                <a:xfrm>
                  <a:off x="9631640" y="588307"/>
                  <a:ext cx="1760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13" name="Freihand 112">
                  <a:extLst>
                    <a:ext uri="{FF2B5EF4-FFF2-40B4-BE49-F238E27FC236}">
                      <a16:creationId xmlns:a16="http://schemas.microsoft.com/office/drawing/2014/main" id="{0EEED6A0-75FD-41F2-89E3-B01A3BDFBF37}"/>
                    </a:ext>
                  </a:extLst>
                </p14:cNvPr>
                <p14:cNvContentPartPr/>
                <p14:nvPr/>
              </p14:nvContentPartPr>
              <p14:xfrm>
                <a:off x="10079120" y="364387"/>
                <a:ext cx="176040" cy="191160"/>
              </p14:xfrm>
            </p:contentPart>
          </mc:Choice>
          <mc:Fallback>
            <p:pic>
              <p:nvPicPr>
                <p:cNvPr id="113" name="Freihand 112">
                  <a:extLst>
                    <a:ext uri="{FF2B5EF4-FFF2-40B4-BE49-F238E27FC236}">
                      <a16:creationId xmlns:a16="http://schemas.microsoft.com/office/drawing/2014/main" id="{0EEED6A0-75FD-41F2-89E3-B01A3BDFBF37}"/>
                    </a:ext>
                  </a:extLst>
                </p:cNvPr>
                <p:cNvPicPr/>
                <p:nvPr/>
              </p:nvPicPr>
              <p:blipFill>
                <a:blip r:embed="rId57"/>
                <a:stretch>
                  <a:fillRect/>
                </a:stretch>
              </p:blipFill>
              <p:spPr>
                <a:xfrm>
                  <a:off x="10074800" y="360067"/>
                  <a:ext cx="1846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19" name="Freihand 118">
                  <a:extLst>
                    <a:ext uri="{FF2B5EF4-FFF2-40B4-BE49-F238E27FC236}">
                      <a16:creationId xmlns:a16="http://schemas.microsoft.com/office/drawing/2014/main" id="{CA8B8B7E-1E5E-41A5-9B70-F3DEBDE84AAA}"/>
                    </a:ext>
                  </a:extLst>
                </p14:cNvPr>
                <p14:cNvContentPartPr/>
                <p14:nvPr/>
              </p14:nvContentPartPr>
              <p14:xfrm>
                <a:off x="10003160" y="565267"/>
                <a:ext cx="431280" cy="45360"/>
              </p14:xfrm>
            </p:contentPart>
          </mc:Choice>
          <mc:Fallback>
            <p:pic>
              <p:nvPicPr>
                <p:cNvPr id="119" name="Freihand 118">
                  <a:extLst>
                    <a:ext uri="{FF2B5EF4-FFF2-40B4-BE49-F238E27FC236}">
                      <a16:creationId xmlns:a16="http://schemas.microsoft.com/office/drawing/2014/main" id="{CA8B8B7E-1E5E-41A5-9B70-F3DEBDE84AAA}"/>
                    </a:ext>
                  </a:extLst>
                </p:cNvPr>
                <p:cNvPicPr/>
                <p:nvPr/>
              </p:nvPicPr>
              <p:blipFill>
                <a:blip r:embed="rId59"/>
                <a:stretch>
                  <a:fillRect/>
                </a:stretch>
              </p:blipFill>
              <p:spPr>
                <a:xfrm>
                  <a:off x="9998840" y="560947"/>
                  <a:ext cx="4399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20" name="Freihand 119">
                  <a:extLst>
                    <a:ext uri="{FF2B5EF4-FFF2-40B4-BE49-F238E27FC236}">
                      <a16:creationId xmlns:a16="http://schemas.microsoft.com/office/drawing/2014/main" id="{7032967F-5869-41DE-A0A1-2760B31C6CB4}"/>
                    </a:ext>
                  </a:extLst>
                </p14:cNvPr>
                <p14:cNvContentPartPr/>
                <p14:nvPr/>
              </p14:nvContentPartPr>
              <p14:xfrm>
                <a:off x="10045640" y="746347"/>
                <a:ext cx="263520" cy="126000"/>
              </p14:xfrm>
            </p:contentPart>
          </mc:Choice>
          <mc:Fallback>
            <p:pic>
              <p:nvPicPr>
                <p:cNvPr id="120" name="Freihand 119">
                  <a:extLst>
                    <a:ext uri="{FF2B5EF4-FFF2-40B4-BE49-F238E27FC236}">
                      <a16:creationId xmlns:a16="http://schemas.microsoft.com/office/drawing/2014/main" id="{7032967F-5869-41DE-A0A1-2760B31C6CB4}"/>
                    </a:ext>
                  </a:extLst>
                </p:cNvPr>
                <p:cNvPicPr/>
                <p:nvPr/>
              </p:nvPicPr>
              <p:blipFill>
                <a:blip r:embed="rId61"/>
                <a:stretch>
                  <a:fillRect/>
                </a:stretch>
              </p:blipFill>
              <p:spPr>
                <a:xfrm>
                  <a:off x="10041320" y="742027"/>
                  <a:ext cx="2721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22" name="Freihand 121">
                  <a:extLst>
                    <a:ext uri="{FF2B5EF4-FFF2-40B4-BE49-F238E27FC236}">
                      <a16:creationId xmlns:a16="http://schemas.microsoft.com/office/drawing/2014/main" id="{EF1C958D-5EBC-466F-B093-2EF8798DE114}"/>
                    </a:ext>
                  </a:extLst>
                </p14:cNvPr>
                <p14:cNvContentPartPr/>
                <p14:nvPr/>
              </p14:nvContentPartPr>
              <p14:xfrm>
                <a:off x="10354160" y="687667"/>
                <a:ext cx="198360" cy="90000"/>
              </p14:xfrm>
            </p:contentPart>
          </mc:Choice>
          <mc:Fallback>
            <p:pic>
              <p:nvPicPr>
                <p:cNvPr id="122" name="Freihand 121">
                  <a:extLst>
                    <a:ext uri="{FF2B5EF4-FFF2-40B4-BE49-F238E27FC236}">
                      <a16:creationId xmlns:a16="http://schemas.microsoft.com/office/drawing/2014/main" id="{EF1C958D-5EBC-466F-B093-2EF8798DE114}"/>
                    </a:ext>
                  </a:extLst>
                </p:cNvPr>
                <p:cNvPicPr/>
                <p:nvPr/>
              </p:nvPicPr>
              <p:blipFill>
                <a:blip r:embed="rId63"/>
                <a:stretch>
                  <a:fillRect/>
                </a:stretch>
              </p:blipFill>
              <p:spPr>
                <a:xfrm>
                  <a:off x="10349840" y="683347"/>
                  <a:ext cx="2070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33" name="Freihand 232">
                  <a:extLst>
                    <a:ext uri="{FF2B5EF4-FFF2-40B4-BE49-F238E27FC236}">
                      <a16:creationId xmlns:a16="http://schemas.microsoft.com/office/drawing/2014/main" id="{57BEE719-5C8F-44A8-BAE2-600702FBC25B}"/>
                    </a:ext>
                  </a:extLst>
                </p14:cNvPr>
                <p14:cNvContentPartPr/>
                <p14:nvPr/>
              </p14:nvContentPartPr>
              <p14:xfrm>
                <a:off x="9753320" y="1226587"/>
                <a:ext cx="227880" cy="100080"/>
              </p14:xfrm>
            </p:contentPart>
          </mc:Choice>
          <mc:Fallback>
            <p:pic>
              <p:nvPicPr>
                <p:cNvPr id="233" name="Freihand 232">
                  <a:extLst>
                    <a:ext uri="{FF2B5EF4-FFF2-40B4-BE49-F238E27FC236}">
                      <a16:creationId xmlns:a16="http://schemas.microsoft.com/office/drawing/2014/main" id="{57BEE719-5C8F-44A8-BAE2-600702FBC25B}"/>
                    </a:ext>
                  </a:extLst>
                </p:cNvPr>
                <p:cNvPicPr/>
                <p:nvPr/>
              </p:nvPicPr>
              <p:blipFill>
                <a:blip r:embed="rId65"/>
                <a:stretch>
                  <a:fillRect/>
                </a:stretch>
              </p:blipFill>
              <p:spPr>
                <a:xfrm>
                  <a:off x="9749000" y="1222267"/>
                  <a:ext cx="2365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34" name="Freihand 233">
                  <a:extLst>
                    <a:ext uri="{FF2B5EF4-FFF2-40B4-BE49-F238E27FC236}">
                      <a16:creationId xmlns:a16="http://schemas.microsoft.com/office/drawing/2014/main" id="{DD95DD01-394B-45CE-90EF-8C3A2F350D87}"/>
                    </a:ext>
                  </a:extLst>
                </p14:cNvPr>
                <p14:cNvContentPartPr/>
                <p14:nvPr/>
              </p14:nvContentPartPr>
              <p14:xfrm>
                <a:off x="10098560" y="1255747"/>
                <a:ext cx="147240" cy="5400"/>
              </p14:xfrm>
            </p:contentPart>
          </mc:Choice>
          <mc:Fallback>
            <p:pic>
              <p:nvPicPr>
                <p:cNvPr id="234" name="Freihand 233">
                  <a:extLst>
                    <a:ext uri="{FF2B5EF4-FFF2-40B4-BE49-F238E27FC236}">
                      <a16:creationId xmlns:a16="http://schemas.microsoft.com/office/drawing/2014/main" id="{DD95DD01-394B-45CE-90EF-8C3A2F350D87}"/>
                    </a:ext>
                  </a:extLst>
                </p:cNvPr>
                <p:cNvPicPr/>
                <p:nvPr/>
              </p:nvPicPr>
              <p:blipFill>
                <a:blip r:embed="rId67"/>
                <a:stretch>
                  <a:fillRect/>
                </a:stretch>
              </p:blipFill>
              <p:spPr>
                <a:xfrm>
                  <a:off x="10094240" y="1251427"/>
                  <a:ext cx="1558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37" name="Freihand 236">
                  <a:extLst>
                    <a:ext uri="{FF2B5EF4-FFF2-40B4-BE49-F238E27FC236}">
                      <a16:creationId xmlns:a16="http://schemas.microsoft.com/office/drawing/2014/main" id="{05A2E36B-3C2F-4F7B-8CAA-0E5994879EDE}"/>
                    </a:ext>
                  </a:extLst>
                </p14:cNvPr>
                <p14:cNvContentPartPr/>
                <p14:nvPr/>
              </p14:nvContentPartPr>
              <p14:xfrm>
                <a:off x="10109360" y="1292467"/>
                <a:ext cx="139680" cy="9360"/>
              </p14:xfrm>
            </p:contentPart>
          </mc:Choice>
          <mc:Fallback>
            <p:pic>
              <p:nvPicPr>
                <p:cNvPr id="237" name="Freihand 236">
                  <a:extLst>
                    <a:ext uri="{FF2B5EF4-FFF2-40B4-BE49-F238E27FC236}">
                      <a16:creationId xmlns:a16="http://schemas.microsoft.com/office/drawing/2014/main" id="{05A2E36B-3C2F-4F7B-8CAA-0E5994879EDE}"/>
                    </a:ext>
                  </a:extLst>
                </p:cNvPr>
                <p:cNvPicPr/>
                <p:nvPr/>
              </p:nvPicPr>
              <p:blipFill>
                <a:blip r:embed="rId69"/>
                <a:stretch>
                  <a:fillRect/>
                </a:stretch>
              </p:blipFill>
              <p:spPr>
                <a:xfrm>
                  <a:off x="10105040" y="1288147"/>
                  <a:ext cx="1483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58" name="Freihand 257">
                  <a:extLst>
                    <a:ext uri="{FF2B5EF4-FFF2-40B4-BE49-F238E27FC236}">
                      <a16:creationId xmlns:a16="http://schemas.microsoft.com/office/drawing/2014/main" id="{0DECF66A-1209-4DCB-A314-195FD87E5119}"/>
                    </a:ext>
                  </a:extLst>
                </p14:cNvPr>
                <p14:cNvContentPartPr/>
                <p14:nvPr/>
              </p14:nvContentPartPr>
              <p14:xfrm>
                <a:off x="10406000" y="1159267"/>
                <a:ext cx="142200" cy="167760"/>
              </p14:xfrm>
            </p:contentPart>
          </mc:Choice>
          <mc:Fallback>
            <p:pic>
              <p:nvPicPr>
                <p:cNvPr id="258" name="Freihand 257">
                  <a:extLst>
                    <a:ext uri="{FF2B5EF4-FFF2-40B4-BE49-F238E27FC236}">
                      <a16:creationId xmlns:a16="http://schemas.microsoft.com/office/drawing/2014/main" id="{0DECF66A-1209-4DCB-A314-195FD87E5119}"/>
                    </a:ext>
                  </a:extLst>
                </p:cNvPr>
                <p:cNvPicPr/>
                <p:nvPr/>
              </p:nvPicPr>
              <p:blipFill>
                <a:blip r:embed="rId71"/>
                <a:stretch>
                  <a:fillRect/>
                </a:stretch>
              </p:blipFill>
              <p:spPr>
                <a:xfrm>
                  <a:off x="10401680" y="1154947"/>
                  <a:ext cx="1508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65" name="Freihand 264">
                  <a:extLst>
                    <a:ext uri="{FF2B5EF4-FFF2-40B4-BE49-F238E27FC236}">
                      <a16:creationId xmlns:a16="http://schemas.microsoft.com/office/drawing/2014/main" id="{83A30BBF-A82C-42CB-AA48-DAD3ACC15B56}"/>
                    </a:ext>
                  </a:extLst>
                </p14:cNvPr>
                <p14:cNvContentPartPr/>
                <p14:nvPr/>
              </p14:nvContentPartPr>
              <p14:xfrm>
                <a:off x="10746920" y="1244947"/>
                <a:ext cx="107640" cy="8280"/>
              </p14:xfrm>
            </p:contentPart>
          </mc:Choice>
          <mc:Fallback>
            <p:pic>
              <p:nvPicPr>
                <p:cNvPr id="265" name="Freihand 264">
                  <a:extLst>
                    <a:ext uri="{FF2B5EF4-FFF2-40B4-BE49-F238E27FC236}">
                      <a16:creationId xmlns:a16="http://schemas.microsoft.com/office/drawing/2014/main" id="{83A30BBF-A82C-42CB-AA48-DAD3ACC15B56}"/>
                    </a:ext>
                  </a:extLst>
                </p:cNvPr>
                <p:cNvPicPr/>
                <p:nvPr/>
              </p:nvPicPr>
              <p:blipFill>
                <a:blip r:embed="rId73"/>
                <a:stretch>
                  <a:fillRect/>
                </a:stretch>
              </p:blipFill>
              <p:spPr>
                <a:xfrm>
                  <a:off x="10742600" y="1240627"/>
                  <a:ext cx="1162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70" name="Freihand 269">
                  <a:extLst>
                    <a:ext uri="{FF2B5EF4-FFF2-40B4-BE49-F238E27FC236}">
                      <a16:creationId xmlns:a16="http://schemas.microsoft.com/office/drawing/2014/main" id="{84EA85A3-626C-4BB2-A617-5DAE40F31E44}"/>
                    </a:ext>
                  </a:extLst>
                </p14:cNvPr>
                <p14:cNvContentPartPr/>
                <p14:nvPr/>
              </p14:nvContentPartPr>
              <p14:xfrm>
                <a:off x="10864280" y="1188427"/>
                <a:ext cx="70920" cy="118800"/>
              </p14:xfrm>
            </p:contentPart>
          </mc:Choice>
          <mc:Fallback>
            <p:pic>
              <p:nvPicPr>
                <p:cNvPr id="270" name="Freihand 269">
                  <a:extLst>
                    <a:ext uri="{FF2B5EF4-FFF2-40B4-BE49-F238E27FC236}">
                      <a16:creationId xmlns:a16="http://schemas.microsoft.com/office/drawing/2014/main" id="{84EA85A3-626C-4BB2-A617-5DAE40F31E44}"/>
                    </a:ext>
                  </a:extLst>
                </p:cNvPr>
                <p:cNvPicPr/>
                <p:nvPr/>
              </p:nvPicPr>
              <p:blipFill>
                <a:blip r:embed="rId75"/>
                <a:stretch>
                  <a:fillRect/>
                </a:stretch>
              </p:blipFill>
              <p:spPr>
                <a:xfrm>
                  <a:off x="10859960" y="1184107"/>
                  <a:ext cx="795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80" name="Freihand 279">
                  <a:extLst>
                    <a:ext uri="{FF2B5EF4-FFF2-40B4-BE49-F238E27FC236}">
                      <a16:creationId xmlns:a16="http://schemas.microsoft.com/office/drawing/2014/main" id="{A64BA93B-62CD-431C-9739-F171AE079F9E}"/>
                    </a:ext>
                  </a:extLst>
                </p14:cNvPr>
                <p14:cNvContentPartPr/>
                <p14:nvPr/>
              </p14:nvContentPartPr>
              <p14:xfrm>
                <a:off x="11123480" y="1120747"/>
                <a:ext cx="103680" cy="158040"/>
              </p14:xfrm>
            </p:contentPart>
          </mc:Choice>
          <mc:Fallback>
            <p:pic>
              <p:nvPicPr>
                <p:cNvPr id="280" name="Freihand 279">
                  <a:extLst>
                    <a:ext uri="{FF2B5EF4-FFF2-40B4-BE49-F238E27FC236}">
                      <a16:creationId xmlns:a16="http://schemas.microsoft.com/office/drawing/2014/main" id="{A64BA93B-62CD-431C-9739-F171AE079F9E}"/>
                    </a:ext>
                  </a:extLst>
                </p:cNvPr>
                <p:cNvPicPr/>
                <p:nvPr/>
              </p:nvPicPr>
              <p:blipFill>
                <a:blip r:embed="rId77"/>
                <a:stretch>
                  <a:fillRect/>
                </a:stretch>
              </p:blipFill>
              <p:spPr>
                <a:xfrm>
                  <a:off x="11119160" y="1116427"/>
                  <a:ext cx="1123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94" name="Freihand 293">
                  <a:extLst>
                    <a:ext uri="{FF2B5EF4-FFF2-40B4-BE49-F238E27FC236}">
                      <a16:creationId xmlns:a16="http://schemas.microsoft.com/office/drawing/2014/main" id="{86719D42-3F82-4C1A-B8B7-4944685DF1A3}"/>
                    </a:ext>
                  </a:extLst>
                </p14:cNvPr>
                <p14:cNvContentPartPr/>
                <p14:nvPr/>
              </p14:nvContentPartPr>
              <p14:xfrm>
                <a:off x="11235440" y="1052347"/>
                <a:ext cx="97920" cy="102960"/>
              </p14:xfrm>
            </p:contentPart>
          </mc:Choice>
          <mc:Fallback>
            <p:pic>
              <p:nvPicPr>
                <p:cNvPr id="294" name="Freihand 293">
                  <a:extLst>
                    <a:ext uri="{FF2B5EF4-FFF2-40B4-BE49-F238E27FC236}">
                      <a16:creationId xmlns:a16="http://schemas.microsoft.com/office/drawing/2014/main" id="{86719D42-3F82-4C1A-B8B7-4944685DF1A3}"/>
                    </a:ext>
                  </a:extLst>
                </p:cNvPr>
                <p:cNvPicPr/>
                <p:nvPr/>
              </p:nvPicPr>
              <p:blipFill>
                <a:blip r:embed="rId79"/>
                <a:stretch>
                  <a:fillRect/>
                </a:stretch>
              </p:blipFill>
              <p:spPr>
                <a:xfrm>
                  <a:off x="11231120" y="1048027"/>
                  <a:ext cx="1065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16" name="Freihand 315">
                  <a:extLst>
                    <a:ext uri="{FF2B5EF4-FFF2-40B4-BE49-F238E27FC236}">
                      <a16:creationId xmlns:a16="http://schemas.microsoft.com/office/drawing/2014/main" id="{6A5A8FD8-6AD8-407A-89F2-F80331AA2102}"/>
                    </a:ext>
                  </a:extLst>
                </p14:cNvPr>
                <p14:cNvContentPartPr/>
                <p14:nvPr/>
              </p14:nvContentPartPr>
              <p14:xfrm>
                <a:off x="11424440" y="1176187"/>
                <a:ext cx="137880" cy="8640"/>
              </p14:xfrm>
            </p:contentPart>
          </mc:Choice>
          <mc:Fallback>
            <p:pic>
              <p:nvPicPr>
                <p:cNvPr id="316" name="Freihand 315">
                  <a:extLst>
                    <a:ext uri="{FF2B5EF4-FFF2-40B4-BE49-F238E27FC236}">
                      <a16:creationId xmlns:a16="http://schemas.microsoft.com/office/drawing/2014/main" id="{6A5A8FD8-6AD8-407A-89F2-F80331AA2102}"/>
                    </a:ext>
                  </a:extLst>
                </p:cNvPr>
                <p:cNvPicPr/>
                <p:nvPr/>
              </p:nvPicPr>
              <p:blipFill>
                <a:blip r:embed="rId81"/>
                <a:stretch>
                  <a:fillRect/>
                </a:stretch>
              </p:blipFill>
              <p:spPr>
                <a:xfrm>
                  <a:off x="11420120" y="1171867"/>
                  <a:ext cx="1465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18" name="Freihand 317">
                  <a:extLst>
                    <a:ext uri="{FF2B5EF4-FFF2-40B4-BE49-F238E27FC236}">
                      <a16:creationId xmlns:a16="http://schemas.microsoft.com/office/drawing/2014/main" id="{5E64C5EB-A8C3-472B-AA10-B7390BBAF6DB}"/>
                    </a:ext>
                  </a:extLst>
                </p14:cNvPr>
                <p14:cNvContentPartPr/>
                <p14:nvPr/>
              </p14:nvContentPartPr>
              <p14:xfrm>
                <a:off x="11429120" y="1213987"/>
                <a:ext cx="127440" cy="14040"/>
              </p14:xfrm>
            </p:contentPart>
          </mc:Choice>
          <mc:Fallback>
            <p:pic>
              <p:nvPicPr>
                <p:cNvPr id="318" name="Freihand 317">
                  <a:extLst>
                    <a:ext uri="{FF2B5EF4-FFF2-40B4-BE49-F238E27FC236}">
                      <a16:creationId xmlns:a16="http://schemas.microsoft.com/office/drawing/2014/main" id="{5E64C5EB-A8C3-472B-AA10-B7390BBAF6DB}"/>
                    </a:ext>
                  </a:extLst>
                </p:cNvPr>
                <p:cNvPicPr/>
                <p:nvPr/>
              </p:nvPicPr>
              <p:blipFill>
                <a:blip r:embed="rId83"/>
                <a:stretch>
                  <a:fillRect/>
                </a:stretch>
              </p:blipFill>
              <p:spPr>
                <a:xfrm>
                  <a:off x="11424800" y="1209667"/>
                  <a:ext cx="1360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24" name="Freihand 323">
                  <a:extLst>
                    <a:ext uri="{FF2B5EF4-FFF2-40B4-BE49-F238E27FC236}">
                      <a16:creationId xmlns:a16="http://schemas.microsoft.com/office/drawing/2014/main" id="{AE2984CE-9941-4A35-AEB4-65C50C51EF35}"/>
                    </a:ext>
                  </a:extLst>
                </p14:cNvPr>
                <p14:cNvContentPartPr/>
                <p14:nvPr/>
              </p14:nvContentPartPr>
              <p14:xfrm>
                <a:off x="11638640" y="1124347"/>
                <a:ext cx="190080" cy="171360"/>
              </p14:xfrm>
            </p:contentPart>
          </mc:Choice>
          <mc:Fallback>
            <p:pic>
              <p:nvPicPr>
                <p:cNvPr id="324" name="Freihand 323">
                  <a:extLst>
                    <a:ext uri="{FF2B5EF4-FFF2-40B4-BE49-F238E27FC236}">
                      <a16:creationId xmlns:a16="http://schemas.microsoft.com/office/drawing/2014/main" id="{AE2984CE-9941-4A35-AEB4-65C50C51EF35}"/>
                    </a:ext>
                  </a:extLst>
                </p:cNvPr>
                <p:cNvPicPr/>
                <p:nvPr/>
              </p:nvPicPr>
              <p:blipFill>
                <a:blip r:embed="rId85"/>
                <a:stretch>
                  <a:fillRect/>
                </a:stretch>
              </p:blipFill>
              <p:spPr>
                <a:xfrm>
                  <a:off x="11634320" y="1120027"/>
                  <a:ext cx="1987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79" name="Freihand 378">
                  <a:extLst>
                    <a:ext uri="{FF2B5EF4-FFF2-40B4-BE49-F238E27FC236}">
                      <a16:creationId xmlns:a16="http://schemas.microsoft.com/office/drawing/2014/main" id="{DE07FF3D-EF5F-41D7-AFDF-0E1E11BC3564}"/>
                    </a:ext>
                  </a:extLst>
                </p14:cNvPr>
                <p14:cNvContentPartPr/>
                <p14:nvPr/>
              </p14:nvContentPartPr>
              <p14:xfrm>
                <a:off x="7432400" y="1190227"/>
                <a:ext cx="117360" cy="144720"/>
              </p14:xfrm>
            </p:contentPart>
          </mc:Choice>
          <mc:Fallback>
            <p:pic>
              <p:nvPicPr>
                <p:cNvPr id="379" name="Freihand 378">
                  <a:extLst>
                    <a:ext uri="{FF2B5EF4-FFF2-40B4-BE49-F238E27FC236}">
                      <a16:creationId xmlns:a16="http://schemas.microsoft.com/office/drawing/2014/main" id="{DE07FF3D-EF5F-41D7-AFDF-0E1E11BC3564}"/>
                    </a:ext>
                  </a:extLst>
                </p:cNvPr>
                <p:cNvPicPr/>
                <p:nvPr/>
              </p:nvPicPr>
              <p:blipFill>
                <a:blip r:embed="rId87"/>
                <a:stretch>
                  <a:fillRect/>
                </a:stretch>
              </p:blipFill>
              <p:spPr>
                <a:xfrm>
                  <a:off x="7428080" y="1185907"/>
                  <a:ext cx="1260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380" name="Freihand 379">
                  <a:extLst>
                    <a:ext uri="{FF2B5EF4-FFF2-40B4-BE49-F238E27FC236}">
                      <a16:creationId xmlns:a16="http://schemas.microsoft.com/office/drawing/2014/main" id="{D1A93B20-E2AB-410B-9B9E-DD1740572589}"/>
                    </a:ext>
                  </a:extLst>
                </p14:cNvPr>
                <p14:cNvContentPartPr/>
                <p14:nvPr/>
              </p14:nvContentPartPr>
              <p14:xfrm>
                <a:off x="7559120" y="1096987"/>
                <a:ext cx="108720" cy="107280"/>
              </p14:xfrm>
            </p:contentPart>
          </mc:Choice>
          <mc:Fallback>
            <p:pic>
              <p:nvPicPr>
                <p:cNvPr id="380" name="Freihand 379">
                  <a:extLst>
                    <a:ext uri="{FF2B5EF4-FFF2-40B4-BE49-F238E27FC236}">
                      <a16:creationId xmlns:a16="http://schemas.microsoft.com/office/drawing/2014/main" id="{D1A93B20-E2AB-410B-9B9E-DD1740572589}"/>
                    </a:ext>
                  </a:extLst>
                </p:cNvPr>
                <p:cNvPicPr/>
                <p:nvPr/>
              </p:nvPicPr>
              <p:blipFill>
                <a:blip r:embed="rId89"/>
                <a:stretch>
                  <a:fillRect/>
                </a:stretch>
              </p:blipFill>
              <p:spPr>
                <a:xfrm>
                  <a:off x="7554800" y="1092667"/>
                  <a:ext cx="1173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69" name="Freihand 568">
                  <a:extLst>
                    <a:ext uri="{FF2B5EF4-FFF2-40B4-BE49-F238E27FC236}">
                      <a16:creationId xmlns:a16="http://schemas.microsoft.com/office/drawing/2014/main" id="{AC31059B-A883-46A7-A939-0E3EB3C4CCED}"/>
                    </a:ext>
                  </a:extLst>
                </p14:cNvPr>
                <p14:cNvContentPartPr/>
                <p14:nvPr/>
              </p14:nvContentPartPr>
              <p14:xfrm>
                <a:off x="6003560" y="2350867"/>
                <a:ext cx="122040" cy="2076120"/>
              </p14:xfrm>
            </p:contentPart>
          </mc:Choice>
          <mc:Fallback>
            <p:pic>
              <p:nvPicPr>
                <p:cNvPr id="569" name="Freihand 568">
                  <a:extLst>
                    <a:ext uri="{FF2B5EF4-FFF2-40B4-BE49-F238E27FC236}">
                      <a16:creationId xmlns:a16="http://schemas.microsoft.com/office/drawing/2014/main" id="{AC31059B-A883-46A7-A939-0E3EB3C4CCED}"/>
                    </a:ext>
                  </a:extLst>
                </p:cNvPr>
                <p:cNvPicPr/>
                <p:nvPr/>
              </p:nvPicPr>
              <p:blipFill>
                <a:blip r:embed="rId91"/>
                <a:stretch>
                  <a:fillRect/>
                </a:stretch>
              </p:blipFill>
              <p:spPr>
                <a:xfrm>
                  <a:off x="5999240" y="2346547"/>
                  <a:ext cx="130680" cy="20847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70" name="Freihand 569">
                  <a:extLst>
                    <a:ext uri="{FF2B5EF4-FFF2-40B4-BE49-F238E27FC236}">
                      <a16:creationId xmlns:a16="http://schemas.microsoft.com/office/drawing/2014/main" id="{98C91E57-0F35-48D3-91F5-84BCEE4D9EE5}"/>
                    </a:ext>
                  </a:extLst>
                </p14:cNvPr>
                <p14:cNvContentPartPr/>
                <p14:nvPr/>
              </p14:nvContentPartPr>
              <p14:xfrm>
                <a:off x="5377160" y="4110907"/>
                <a:ext cx="4857120" cy="147960"/>
              </p14:xfrm>
            </p:contentPart>
          </mc:Choice>
          <mc:Fallback>
            <p:pic>
              <p:nvPicPr>
                <p:cNvPr id="570" name="Freihand 569">
                  <a:extLst>
                    <a:ext uri="{FF2B5EF4-FFF2-40B4-BE49-F238E27FC236}">
                      <a16:creationId xmlns:a16="http://schemas.microsoft.com/office/drawing/2014/main" id="{98C91E57-0F35-48D3-91F5-84BCEE4D9EE5}"/>
                    </a:ext>
                  </a:extLst>
                </p:cNvPr>
                <p:cNvPicPr/>
                <p:nvPr/>
              </p:nvPicPr>
              <p:blipFill>
                <a:blip r:embed="rId93"/>
                <a:stretch>
                  <a:fillRect/>
                </a:stretch>
              </p:blipFill>
              <p:spPr>
                <a:xfrm>
                  <a:off x="5372840" y="4106587"/>
                  <a:ext cx="48657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71" name="Freihand 570">
                  <a:extLst>
                    <a:ext uri="{FF2B5EF4-FFF2-40B4-BE49-F238E27FC236}">
                      <a16:creationId xmlns:a16="http://schemas.microsoft.com/office/drawing/2014/main" id="{0D889801-D718-4951-A696-DA897A91AABD}"/>
                    </a:ext>
                  </a:extLst>
                </p14:cNvPr>
                <p14:cNvContentPartPr/>
                <p14:nvPr/>
              </p14:nvContentPartPr>
              <p14:xfrm>
                <a:off x="10195400" y="4042147"/>
                <a:ext cx="197640" cy="137520"/>
              </p14:xfrm>
            </p:contentPart>
          </mc:Choice>
          <mc:Fallback>
            <p:pic>
              <p:nvPicPr>
                <p:cNvPr id="571" name="Freihand 570">
                  <a:extLst>
                    <a:ext uri="{FF2B5EF4-FFF2-40B4-BE49-F238E27FC236}">
                      <a16:creationId xmlns:a16="http://schemas.microsoft.com/office/drawing/2014/main" id="{0D889801-D718-4951-A696-DA897A91AABD}"/>
                    </a:ext>
                  </a:extLst>
                </p:cNvPr>
                <p:cNvPicPr/>
                <p:nvPr/>
              </p:nvPicPr>
              <p:blipFill>
                <a:blip r:embed="rId95"/>
                <a:stretch>
                  <a:fillRect/>
                </a:stretch>
              </p:blipFill>
              <p:spPr>
                <a:xfrm>
                  <a:off x="10191080" y="4037827"/>
                  <a:ext cx="2062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73" name="Freihand 572">
                  <a:extLst>
                    <a:ext uri="{FF2B5EF4-FFF2-40B4-BE49-F238E27FC236}">
                      <a16:creationId xmlns:a16="http://schemas.microsoft.com/office/drawing/2014/main" id="{0A350CAC-0A6B-4A08-B3F5-E0EE0BFB421E}"/>
                    </a:ext>
                  </a:extLst>
                </p14:cNvPr>
                <p14:cNvContentPartPr/>
                <p14:nvPr/>
              </p14:nvContentPartPr>
              <p14:xfrm>
                <a:off x="6012200" y="2079427"/>
                <a:ext cx="223200" cy="272160"/>
              </p14:xfrm>
            </p:contentPart>
          </mc:Choice>
          <mc:Fallback>
            <p:pic>
              <p:nvPicPr>
                <p:cNvPr id="573" name="Freihand 572">
                  <a:extLst>
                    <a:ext uri="{FF2B5EF4-FFF2-40B4-BE49-F238E27FC236}">
                      <a16:creationId xmlns:a16="http://schemas.microsoft.com/office/drawing/2014/main" id="{0A350CAC-0A6B-4A08-B3F5-E0EE0BFB421E}"/>
                    </a:ext>
                  </a:extLst>
                </p:cNvPr>
                <p:cNvPicPr/>
                <p:nvPr/>
              </p:nvPicPr>
              <p:blipFill>
                <a:blip r:embed="rId97"/>
                <a:stretch>
                  <a:fillRect/>
                </a:stretch>
              </p:blipFill>
              <p:spPr>
                <a:xfrm>
                  <a:off x="6007880" y="2075107"/>
                  <a:ext cx="23184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75" name="Freihand 574">
                  <a:extLst>
                    <a:ext uri="{FF2B5EF4-FFF2-40B4-BE49-F238E27FC236}">
                      <a16:creationId xmlns:a16="http://schemas.microsoft.com/office/drawing/2014/main" id="{FB61C5A2-AFAF-4449-AB54-9C754DEA0B9F}"/>
                    </a:ext>
                  </a:extLst>
                </p14:cNvPr>
                <p14:cNvContentPartPr/>
                <p14:nvPr/>
              </p14:nvContentPartPr>
              <p14:xfrm>
                <a:off x="5574800" y="2053507"/>
                <a:ext cx="234000" cy="138960"/>
              </p14:xfrm>
            </p:contentPart>
          </mc:Choice>
          <mc:Fallback>
            <p:pic>
              <p:nvPicPr>
                <p:cNvPr id="575" name="Freihand 574">
                  <a:extLst>
                    <a:ext uri="{FF2B5EF4-FFF2-40B4-BE49-F238E27FC236}">
                      <a16:creationId xmlns:a16="http://schemas.microsoft.com/office/drawing/2014/main" id="{FB61C5A2-AFAF-4449-AB54-9C754DEA0B9F}"/>
                    </a:ext>
                  </a:extLst>
                </p:cNvPr>
                <p:cNvPicPr/>
                <p:nvPr/>
              </p:nvPicPr>
              <p:blipFill>
                <a:blip r:embed="rId99"/>
                <a:stretch>
                  <a:fillRect/>
                </a:stretch>
              </p:blipFill>
              <p:spPr>
                <a:xfrm>
                  <a:off x="5570480" y="2049187"/>
                  <a:ext cx="2426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39" name="Freihand 138">
                  <a:extLst>
                    <a:ext uri="{FF2B5EF4-FFF2-40B4-BE49-F238E27FC236}">
                      <a16:creationId xmlns:a16="http://schemas.microsoft.com/office/drawing/2014/main" id="{3CD75D47-BB65-4C1E-85C2-02C1EE460036}"/>
                    </a:ext>
                  </a:extLst>
                </p14:cNvPr>
                <p14:cNvContentPartPr/>
                <p14:nvPr/>
              </p14:nvContentPartPr>
              <p14:xfrm>
                <a:off x="10101080" y="4399987"/>
                <a:ext cx="10440" cy="7560"/>
              </p14:xfrm>
            </p:contentPart>
          </mc:Choice>
          <mc:Fallback>
            <p:pic>
              <p:nvPicPr>
                <p:cNvPr id="139" name="Freihand 138">
                  <a:extLst>
                    <a:ext uri="{FF2B5EF4-FFF2-40B4-BE49-F238E27FC236}">
                      <a16:creationId xmlns:a16="http://schemas.microsoft.com/office/drawing/2014/main" id="{3CD75D47-BB65-4C1E-85C2-02C1EE460036}"/>
                    </a:ext>
                  </a:extLst>
                </p:cNvPr>
                <p:cNvPicPr/>
                <p:nvPr/>
              </p:nvPicPr>
              <p:blipFill>
                <a:blip r:embed="rId101"/>
                <a:stretch>
                  <a:fillRect/>
                </a:stretch>
              </p:blipFill>
              <p:spPr>
                <a:xfrm>
                  <a:off x="10096760" y="4395667"/>
                  <a:ext cx="190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40" name="Freihand 139">
                  <a:extLst>
                    <a:ext uri="{FF2B5EF4-FFF2-40B4-BE49-F238E27FC236}">
                      <a16:creationId xmlns:a16="http://schemas.microsoft.com/office/drawing/2014/main" id="{7ACF0DDD-A57F-431A-BA6C-72AB2347015C}"/>
                    </a:ext>
                  </a:extLst>
                </p14:cNvPr>
                <p14:cNvContentPartPr/>
                <p14:nvPr/>
              </p14:nvContentPartPr>
              <p14:xfrm>
                <a:off x="10064000" y="4320787"/>
                <a:ext cx="28440" cy="60840"/>
              </p14:xfrm>
            </p:contentPart>
          </mc:Choice>
          <mc:Fallback>
            <p:pic>
              <p:nvPicPr>
                <p:cNvPr id="140" name="Freihand 139">
                  <a:extLst>
                    <a:ext uri="{FF2B5EF4-FFF2-40B4-BE49-F238E27FC236}">
                      <a16:creationId xmlns:a16="http://schemas.microsoft.com/office/drawing/2014/main" id="{7ACF0DDD-A57F-431A-BA6C-72AB2347015C}"/>
                    </a:ext>
                  </a:extLst>
                </p:cNvPr>
                <p:cNvPicPr/>
                <p:nvPr/>
              </p:nvPicPr>
              <p:blipFill>
                <a:blip r:embed="rId103"/>
                <a:stretch>
                  <a:fillRect/>
                </a:stretch>
              </p:blipFill>
              <p:spPr>
                <a:xfrm>
                  <a:off x="10059680" y="4316467"/>
                  <a:ext cx="370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49" name="Freihand 148">
                  <a:extLst>
                    <a:ext uri="{FF2B5EF4-FFF2-40B4-BE49-F238E27FC236}">
                      <a16:creationId xmlns:a16="http://schemas.microsoft.com/office/drawing/2014/main" id="{A59EFF41-C4EC-4582-9FFF-646A876DA069}"/>
                    </a:ext>
                  </a:extLst>
                </p14:cNvPr>
                <p14:cNvContentPartPr/>
                <p14:nvPr/>
              </p14:nvContentPartPr>
              <p14:xfrm>
                <a:off x="10029440" y="4258867"/>
                <a:ext cx="132840" cy="223200"/>
              </p14:xfrm>
            </p:contentPart>
          </mc:Choice>
          <mc:Fallback>
            <p:pic>
              <p:nvPicPr>
                <p:cNvPr id="149" name="Freihand 148">
                  <a:extLst>
                    <a:ext uri="{FF2B5EF4-FFF2-40B4-BE49-F238E27FC236}">
                      <a16:creationId xmlns:a16="http://schemas.microsoft.com/office/drawing/2014/main" id="{A59EFF41-C4EC-4582-9FFF-646A876DA069}"/>
                    </a:ext>
                  </a:extLst>
                </p:cNvPr>
                <p:cNvPicPr/>
                <p:nvPr/>
              </p:nvPicPr>
              <p:blipFill>
                <a:blip r:embed="rId105"/>
                <a:stretch>
                  <a:fillRect/>
                </a:stretch>
              </p:blipFill>
              <p:spPr>
                <a:xfrm>
                  <a:off x="10025120" y="4254547"/>
                  <a:ext cx="1414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55" name="Freihand 154">
                  <a:extLst>
                    <a:ext uri="{FF2B5EF4-FFF2-40B4-BE49-F238E27FC236}">
                      <a16:creationId xmlns:a16="http://schemas.microsoft.com/office/drawing/2014/main" id="{EF840218-BC8E-497C-934C-7F460EA71DD2}"/>
                    </a:ext>
                  </a:extLst>
                </p14:cNvPr>
                <p14:cNvContentPartPr/>
                <p14:nvPr/>
              </p14:nvContentPartPr>
              <p14:xfrm>
                <a:off x="10174520" y="4199107"/>
                <a:ext cx="74520" cy="113760"/>
              </p14:xfrm>
            </p:contentPart>
          </mc:Choice>
          <mc:Fallback>
            <p:pic>
              <p:nvPicPr>
                <p:cNvPr id="155" name="Freihand 154">
                  <a:extLst>
                    <a:ext uri="{FF2B5EF4-FFF2-40B4-BE49-F238E27FC236}">
                      <a16:creationId xmlns:a16="http://schemas.microsoft.com/office/drawing/2014/main" id="{EF840218-BC8E-497C-934C-7F460EA71DD2}"/>
                    </a:ext>
                  </a:extLst>
                </p:cNvPr>
                <p:cNvPicPr/>
                <p:nvPr/>
              </p:nvPicPr>
              <p:blipFill>
                <a:blip r:embed="rId107"/>
                <a:stretch>
                  <a:fillRect/>
                </a:stretch>
              </p:blipFill>
              <p:spPr>
                <a:xfrm>
                  <a:off x="10170200" y="4194787"/>
                  <a:ext cx="831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59" name="Freihand 158">
                  <a:extLst>
                    <a:ext uri="{FF2B5EF4-FFF2-40B4-BE49-F238E27FC236}">
                      <a16:creationId xmlns:a16="http://schemas.microsoft.com/office/drawing/2014/main" id="{20D343A5-D8DA-4DBF-A07A-234F7AD69C47}"/>
                    </a:ext>
                  </a:extLst>
                </p14:cNvPr>
                <p14:cNvContentPartPr/>
                <p14:nvPr/>
              </p14:nvContentPartPr>
              <p14:xfrm>
                <a:off x="10292960" y="4408987"/>
                <a:ext cx="4680" cy="119160"/>
              </p14:xfrm>
            </p:contentPart>
          </mc:Choice>
          <mc:Fallback>
            <p:pic>
              <p:nvPicPr>
                <p:cNvPr id="159" name="Freihand 158">
                  <a:extLst>
                    <a:ext uri="{FF2B5EF4-FFF2-40B4-BE49-F238E27FC236}">
                      <a16:creationId xmlns:a16="http://schemas.microsoft.com/office/drawing/2014/main" id="{20D343A5-D8DA-4DBF-A07A-234F7AD69C47}"/>
                    </a:ext>
                  </a:extLst>
                </p:cNvPr>
                <p:cNvPicPr/>
                <p:nvPr/>
              </p:nvPicPr>
              <p:blipFill>
                <a:blip r:embed="rId109"/>
                <a:stretch>
                  <a:fillRect/>
                </a:stretch>
              </p:blipFill>
              <p:spPr>
                <a:xfrm>
                  <a:off x="10288640" y="4404667"/>
                  <a:ext cx="133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67" name="Freihand 166">
                  <a:extLst>
                    <a:ext uri="{FF2B5EF4-FFF2-40B4-BE49-F238E27FC236}">
                      <a16:creationId xmlns:a16="http://schemas.microsoft.com/office/drawing/2014/main" id="{9DC9F26B-65A2-46EF-BBCB-240CAEB905EF}"/>
                    </a:ext>
                  </a:extLst>
                </p14:cNvPr>
                <p14:cNvContentPartPr/>
                <p14:nvPr/>
              </p14:nvContentPartPr>
              <p14:xfrm>
                <a:off x="10370000" y="4255627"/>
                <a:ext cx="125640" cy="171720"/>
              </p14:xfrm>
            </p:contentPart>
          </mc:Choice>
          <mc:Fallback>
            <p:pic>
              <p:nvPicPr>
                <p:cNvPr id="167" name="Freihand 166">
                  <a:extLst>
                    <a:ext uri="{FF2B5EF4-FFF2-40B4-BE49-F238E27FC236}">
                      <a16:creationId xmlns:a16="http://schemas.microsoft.com/office/drawing/2014/main" id="{9DC9F26B-65A2-46EF-BBCB-240CAEB905EF}"/>
                    </a:ext>
                  </a:extLst>
                </p:cNvPr>
                <p:cNvPicPr/>
                <p:nvPr/>
              </p:nvPicPr>
              <p:blipFill>
                <a:blip r:embed="rId111"/>
                <a:stretch>
                  <a:fillRect/>
                </a:stretch>
              </p:blipFill>
              <p:spPr>
                <a:xfrm>
                  <a:off x="10365680" y="4251307"/>
                  <a:ext cx="1342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72" name="Freihand 171">
                  <a:extLst>
                    <a:ext uri="{FF2B5EF4-FFF2-40B4-BE49-F238E27FC236}">
                      <a16:creationId xmlns:a16="http://schemas.microsoft.com/office/drawing/2014/main" id="{E26024EC-7F12-4DAE-873C-11E7F83FF592}"/>
                    </a:ext>
                  </a:extLst>
                </p14:cNvPr>
                <p14:cNvContentPartPr/>
                <p14:nvPr/>
              </p14:nvContentPartPr>
              <p14:xfrm>
                <a:off x="10586360" y="4209547"/>
                <a:ext cx="15120" cy="91080"/>
              </p14:xfrm>
            </p:contentPart>
          </mc:Choice>
          <mc:Fallback>
            <p:pic>
              <p:nvPicPr>
                <p:cNvPr id="172" name="Freihand 171">
                  <a:extLst>
                    <a:ext uri="{FF2B5EF4-FFF2-40B4-BE49-F238E27FC236}">
                      <a16:creationId xmlns:a16="http://schemas.microsoft.com/office/drawing/2014/main" id="{E26024EC-7F12-4DAE-873C-11E7F83FF592}"/>
                    </a:ext>
                  </a:extLst>
                </p:cNvPr>
                <p:cNvPicPr/>
                <p:nvPr/>
              </p:nvPicPr>
              <p:blipFill>
                <a:blip r:embed="rId113"/>
                <a:stretch>
                  <a:fillRect/>
                </a:stretch>
              </p:blipFill>
              <p:spPr>
                <a:xfrm>
                  <a:off x="10582040" y="4205227"/>
                  <a:ext cx="237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74" name="Freihand 173">
                  <a:extLst>
                    <a:ext uri="{FF2B5EF4-FFF2-40B4-BE49-F238E27FC236}">
                      <a16:creationId xmlns:a16="http://schemas.microsoft.com/office/drawing/2014/main" id="{BDE8E19A-384E-4969-AAA3-6D5E4240F430}"/>
                    </a:ext>
                  </a:extLst>
                </p14:cNvPr>
                <p14:cNvContentPartPr/>
                <p14:nvPr/>
              </p14:nvContentPartPr>
              <p14:xfrm>
                <a:off x="10490240" y="4155187"/>
                <a:ext cx="201240" cy="149040"/>
              </p14:xfrm>
            </p:contentPart>
          </mc:Choice>
          <mc:Fallback>
            <p:pic>
              <p:nvPicPr>
                <p:cNvPr id="174" name="Freihand 173">
                  <a:extLst>
                    <a:ext uri="{FF2B5EF4-FFF2-40B4-BE49-F238E27FC236}">
                      <a16:creationId xmlns:a16="http://schemas.microsoft.com/office/drawing/2014/main" id="{BDE8E19A-384E-4969-AAA3-6D5E4240F430}"/>
                    </a:ext>
                  </a:extLst>
                </p:cNvPr>
                <p:cNvPicPr/>
                <p:nvPr/>
              </p:nvPicPr>
              <p:blipFill>
                <a:blip r:embed="rId115"/>
                <a:stretch>
                  <a:fillRect/>
                </a:stretch>
              </p:blipFill>
              <p:spPr>
                <a:xfrm>
                  <a:off x="10485920" y="4150867"/>
                  <a:ext cx="2098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81" name="Freihand 180">
                  <a:extLst>
                    <a:ext uri="{FF2B5EF4-FFF2-40B4-BE49-F238E27FC236}">
                      <a16:creationId xmlns:a16="http://schemas.microsoft.com/office/drawing/2014/main" id="{673A419E-16A6-4A18-867E-8F818753A0C9}"/>
                    </a:ext>
                  </a:extLst>
                </p14:cNvPr>
                <p14:cNvContentPartPr/>
                <p14:nvPr/>
              </p14:nvContentPartPr>
              <p14:xfrm>
                <a:off x="6326840" y="1751107"/>
                <a:ext cx="3000240" cy="1947960"/>
              </p14:xfrm>
            </p:contentPart>
          </mc:Choice>
          <mc:Fallback>
            <p:pic>
              <p:nvPicPr>
                <p:cNvPr id="181" name="Freihand 180">
                  <a:extLst>
                    <a:ext uri="{FF2B5EF4-FFF2-40B4-BE49-F238E27FC236}">
                      <a16:creationId xmlns:a16="http://schemas.microsoft.com/office/drawing/2014/main" id="{673A419E-16A6-4A18-867E-8F818753A0C9}"/>
                    </a:ext>
                  </a:extLst>
                </p:cNvPr>
                <p:cNvPicPr/>
                <p:nvPr/>
              </p:nvPicPr>
              <p:blipFill>
                <a:blip r:embed="rId117"/>
                <a:stretch>
                  <a:fillRect/>
                </a:stretch>
              </p:blipFill>
              <p:spPr>
                <a:xfrm>
                  <a:off x="6322520" y="1746787"/>
                  <a:ext cx="3008880" cy="19566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86" name="Freihand 185">
                  <a:extLst>
                    <a:ext uri="{FF2B5EF4-FFF2-40B4-BE49-F238E27FC236}">
                      <a16:creationId xmlns:a16="http://schemas.microsoft.com/office/drawing/2014/main" id="{0238442D-8BA9-4CD3-A2D1-BEAB834BB77B}"/>
                    </a:ext>
                  </a:extLst>
                </p14:cNvPr>
                <p14:cNvContentPartPr/>
                <p14:nvPr/>
              </p14:nvContentPartPr>
              <p14:xfrm>
                <a:off x="9503840" y="3602947"/>
                <a:ext cx="182880" cy="147240"/>
              </p14:xfrm>
            </p:contentPart>
          </mc:Choice>
          <mc:Fallback>
            <p:pic>
              <p:nvPicPr>
                <p:cNvPr id="186" name="Freihand 185">
                  <a:extLst>
                    <a:ext uri="{FF2B5EF4-FFF2-40B4-BE49-F238E27FC236}">
                      <a16:creationId xmlns:a16="http://schemas.microsoft.com/office/drawing/2014/main" id="{0238442D-8BA9-4CD3-A2D1-BEAB834BB77B}"/>
                    </a:ext>
                  </a:extLst>
                </p:cNvPr>
                <p:cNvPicPr/>
                <p:nvPr/>
              </p:nvPicPr>
              <p:blipFill>
                <a:blip r:embed="rId119"/>
                <a:stretch>
                  <a:fillRect/>
                </a:stretch>
              </p:blipFill>
              <p:spPr>
                <a:xfrm>
                  <a:off x="9499520" y="3598627"/>
                  <a:ext cx="1915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95" name="Freihand 194">
                  <a:extLst>
                    <a:ext uri="{FF2B5EF4-FFF2-40B4-BE49-F238E27FC236}">
                      <a16:creationId xmlns:a16="http://schemas.microsoft.com/office/drawing/2014/main" id="{5C76C4AD-3A35-4F12-B308-1E0853CFD820}"/>
                    </a:ext>
                  </a:extLst>
                </p14:cNvPr>
                <p14:cNvContentPartPr/>
                <p14:nvPr/>
              </p14:nvContentPartPr>
              <p14:xfrm>
                <a:off x="9809840" y="3469747"/>
                <a:ext cx="10800" cy="133920"/>
              </p14:xfrm>
            </p:contentPart>
          </mc:Choice>
          <mc:Fallback>
            <p:pic>
              <p:nvPicPr>
                <p:cNvPr id="195" name="Freihand 194">
                  <a:extLst>
                    <a:ext uri="{FF2B5EF4-FFF2-40B4-BE49-F238E27FC236}">
                      <a16:creationId xmlns:a16="http://schemas.microsoft.com/office/drawing/2014/main" id="{5C76C4AD-3A35-4F12-B308-1E0853CFD820}"/>
                    </a:ext>
                  </a:extLst>
                </p:cNvPr>
                <p:cNvPicPr/>
                <p:nvPr/>
              </p:nvPicPr>
              <p:blipFill>
                <a:blip r:embed="rId121"/>
                <a:stretch>
                  <a:fillRect/>
                </a:stretch>
              </p:blipFill>
              <p:spPr>
                <a:xfrm>
                  <a:off x="9805520" y="3465427"/>
                  <a:ext cx="194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98" name="Freihand 197">
                  <a:extLst>
                    <a:ext uri="{FF2B5EF4-FFF2-40B4-BE49-F238E27FC236}">
                      <a16:creationId xmlns:a16="http://schemas.microsoft.com/office/drawing/2014/main" id="{421F9275-AFF6-45C2-80F0-A7397C5C09D0}"/>
                    </a:ext>
                  </a:extLst>
                </p14:cNvPr>
                <p14:cNvContentPartPr/>
                <p14:nvPr/>
              </p14:nvContentPartPr>
              <p14:xfrm>
                <a:off x="9701480" y="3454627"/>
                <a:ext cx="239400" cy="158400"/>
              </p14:xfrm>
            </p:contentPart>
          </mc:Choice>
          <mc:Fallback>
            <p:pic>
              <p:nvPicPr>
                <p:cNvPr id="198" name="Freihand 197">
                  <a:extLst>
                    <a:ext uri="{FF2B5EF4-FFF2-40B4-BE49-F238E27FC236}">
                      <a16:creationId xmlns:a16="http://schemas.microsoft.com/office/drawing/2014/main" id="{421F9275-AFF6-45C2-80F0-A7397C5C09D0}"/>
                    </a:ext>
                  </a:extLst>
                </p:cNvPr>
                <p:cNvPicPr/>
                <p:nvPr/>
              </p:nvPicPr>
              <p:blipFill>
                <a:blip r:embed="rId123"/>
                <a:stretch>
                  <a:fillRect/>
                </a:stretch>
              </p:blipFill>
              <p:spPr>
                <a:xfrm>
                  <a:off x="9697160" y="3450307"/>
                  <a:ext cx="2480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347" name="Freihand 346">
                  <a:extLst>
                    <a:ext uri="{FF2B5EF4-FFF2-40B4-BE49-F238E27FC236}">
                      <a16:creationId xmlns:a16="http://schemas.microsoft.com/office/drawing/2014/main" id="{AC2527FB-D24A-4624-8BDA-B3C97F35EABE}"/>
                    </a:ext>
                  </a:extLst>
                </p14:cNvPr>
                <p14:cNvContentPartPr/>
                <p14:nvPr/>
              </p14:nvContentPartPr>
              <p14:xfrm>
                <a:off x="5889440" y="3652987"/>
                <a:ext cx="258120" cy="9720"/>
              </p14:xfrm>
            </p:contentPart>
          </mc:Choice>
          <mc:Fallback>
            <p:pic>
              <p:nvPicPr>
                <p:cNvPr id="347" name="Freihand 346">
                  <a:extLst>
                    <a:ext uri="{FF2B5EF4-FFF2-40B4-BE49-F238E27FC236}">
                      <a16:creationId xmlns:a16="http://schemas.microsoft.com/office/drawing/2014/main" id="{AC2527FB-D24A-4624-8BDA-B3C97F35EABE}"/>
                    </a:ext>
                  </a:extLst>
                </p:cNvPr>
                <p:cNvPicPr/>
                <p:nvPr/>
              </p:nvPicPr>
              <p:blipFill>
                <a:blip r:embed="rId125"/>
                <a:stretch>
                  <a:fillRect/>
                </a:stretch>
              </p:blipFill>
              <p:spPr>
                <a:xfrm>
                  <a:off x="5885120" y="3648667"/>
                  <a:ext cx="2667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354" name="Freihand 353">
                  <a:extLst>
                    <a:ext uri="{FF2B5EF4-FFF2-40B4-BE49-F238E27FC236}">
                      <a16:creationId xmlns:a16="http://schemas.microsoft.com/office/drawing/2014/main" id="{AEF85D9C-B63E-4AC8-8F77-8132F53008A4}"/>
                    </a:ext>
                  </a:extLst>
                </p14:cNvPr>
                <p14:cNvContentPartPr/>
                <p14:nvPr/>
              </p14:nvContentPartPr>
              <p14:xfrm>
                <a:off x="5543840" y="3584947"/>
                <a:ext cx="164160" cy="173160"/>
              </p14:xfrm>
            </p:contentPart>
          </mc:Choice>
          <mc:Fallback>
            <p:pic>
              <p:nvPicPr>
                <p:cNvPr id="354" name="Freihand 353">
                  <a:extLst>
                    <a:ext uri="{FF2B5EF4-FFF2-40B4-BE49-F238E27FC236}">
                      <a16:creationId xmlns:a16="http://schemas.microsoft.com/office/drawing/2014/main" id="{AEF85D9C-B63E-4AC8-8F77-8132F53008A4}"/>
                    </a:ext>
                  </a:extLst>
                </p:cNvPr>
                <p:cNvPicPr/>
                <p:nvPr/>
              </p:nvPicPr>
              <p:blipFill>
                <a:blip r:embed="rId127"/>
                <a:stretch>
                  <a:fillRect/>
                </a:stretch>
              </p:blipFill>
              <p:spPr>
                <a:xfrm>
                  <a:off x="5539520" y="3580627"/>
                  <a:ext cx="1728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366" name="Freihand 365">
                  <a:extLst>
                    <a:ext uri="{FF2B5EF4-FFF2-40B4-BE49-F238E27FC236}">
                      <a16:creationId xmlns:a16="http://schemas.microsoft.com/office/drawing/2014/main" id="{4899ABE3-3556-40BE-875D-38907FD2C2F5}"/>
                    </a:ext>
                  </a:extLst>
                </p14:cNvPr>
                <p14:cNvContentPartPr/>
                <p14:nvPr/>
              </p14:nvContentPartPr>
              <p14:xfrm>
                <a:off x="6020120" y="2983027"/>
                <a:ext cx="1006920" cy="660240"/>
              </p14:xfrm>
            </p:contentPart>
          </mc:Choice>
          <mc:Fallback>
            <p:pic>
              <p:nvPicPr>
                <p:cNvPr id="366" name="Freihand 365">
                  <a:extLst>
                    <a:ext uri="{FF2B5EF4-FFF2-40B4-BE49-F238E27FC236}">
                      <a16:creationId xmlns:a16="http://schemas.microsoft.com/office/drawing/2014/main" id="{4899ABE3-3556-40BE-875D-38907FD2C2F5}"/>
                    </a:ext>
                  </a:extLst>
                </p:cNvPr>
                <p:cNvPicPr/>
                <p:nvPr/>
              </p:nvPicPr>
              <p:blipFill>
                <a:blip r:embed="rId129"/>
                <a:stretch>
                  <a:fillRect/>
                </a:stretch>
              </p:blipFill>
              <p:spPr>
                <a:xfrm>
                  <a:off x="6015800" y="2978707"/>
                  <a:ext cx="1015560" cy="6688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377" name="Freihand 376">
                  <a:extLst>
                    <a:ext uri="{FF2B5EF4-FFF2-40B4-BE49-F238E27FC236}">
                      <a16:creationId xmlns:a16="http://schemas.microsoft.com/office/drawing/2014/main" id="{D5E9E692-F4BA-4984-A635-6EEE2562DD38}"/>
                    </a:ext>
                  </a:extLst>
                </p14:cNvPr>
                <p14:cNvContentPartPr/>
                <p14:nvPr/>
              </p14:nvContentPartPr>
              <p14:xfrm>
                <a:off x="6989960" y="1534747"/>
                <a:ext cx="581760" cy="1474920"/>
              </p14:xfrm>
            </p:contentPart>
          </mc:Choice>
          <mc:Fallback>
            <p:pic>
              <p:nvPicPr>
                <p:cNvPr id="377" name="Freihand 376">
                  <a:extLst>
                    <a:ext uri="{FF2B5EF4-FFF2-40B4-BE49-F238E27FC236}">
                      <a16:creationId xmlns:a16="http://schemas.microsoft.com/office/drawing/2014/main" id="{D5E9E692-F4BA-4984-A635-6EEE2562DD38}"/>
                    </a:ext>
                  </a:extLst>
                </p:cNvPr>
                <p:cNvPicPr/>
                <p:nvPr/>
              </p:nvPicPr>
              <p:blipFill>
                <a:blip r:embed="rId131"/>
                <a:stretch>
                  <a:fillRect/>
                </a:stretch>
              </p:blipFill>
              <p:spPr>
                <a:xfrm>
                  <a:off x="6985640" y="1530427"/>
                  <a:ext cx="590400" cy="14835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382" name="Freihand 381">
                  <a:extLst>
                    <a:ext uri="{FF2B5EF4-FFF2-40B4-BE49-F238E27FC236}">
                      <a16:creationId xmlns:a16="http://schemas.microsoft.com/office/drawing/2014/main" id="{945F1BFA-EF2C-403A-A59D-361458882AF7}"/>
                    </a:ext>
                  </a:extLst>
                </p14:cNvPr>
                <p14:cNvContentPartPr/>
                <p14:nvPr/>
              </p14:nvContentPartPr>
              <p14:xfrm>
                <a:off x="6084560" y="2975467"/>
                <a:ext cx="203400" cy="9720"/>
              </p14:xfrm>
            </p:contentPart>
          </mc:Choice>
          <mc:Fallback>
            <p:pic>
              <p:nvPicPr>
                <p:cNvPr id="382" name="Freihand 381">
                  <a:extLst>
                    <a:ext uri="{FF2B5EF4-FFF2-40B4-BE49-F238E27FC236}">
                      <a16:creationId xmlns:a16="http://schemas.microsoft.com/office/drawing/2014/main" id="{945F1BFA-EF2C-403A-A59D-361458882AF7}"/>
                    </a:ext>
                  </a:extLst>
                </p:cNvPr>
                <p:cNvPicPr/>
                <p:nvPr/>
              </p:nvPicPr>
              <p:blipFill>
                <a:blip r:embed="rId133"/>
                <a:stretch>
                  <a:fillRect/>
                </a:stretch>
              </p:blipFill>
              <p:spPr>
                <a:xfrm>
                  <a:off x="6080240" y="2971147"/>
                  <a:ext cx="2120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383" name="Freihand 382">
                  <a:extLst>
                    <a:ext uri="{FF2B5EF4-FFF2-40B4-BE49-F238E27FC236}">
                      <a16:creationId xmlns:a16="http://schemas.microsoft.com/office/drawing/2014/main" id="{5AC38BE8-A33D-4EFE-BCCB-EF4389745EBD}"/>
                    </a:ext>
                  </a:extLst>
                </p14:cNvPr>
                <p14:cNvContentPartPr/>
                <p14:nvPr/>
              </p14:nvContentPartPr>
              <p14:xfrm>
                <a:off x="6498200" y="2941267"/>
                <a:ext cx="424440" cy="29880"/>
              </p14:xfrm>
            </p:contentPart>
          </mc:Choice>
          <mc:Fallback>
            <p:pic>
              <p:nvPicPr>
                <p:cNvPr id="383" name="Freihand 382">
                  <a:extLst>
                    <a:ext uri="{FF2B5EF4-FFF2-40B4-BE49-F238E27FC236}">
                      <a16:creationId xmlns:a16="http://schemas.microsoft.com/office/drawing/2014/main" id="{5AC38BE8-A33D-4EFE-BCCB-EF4389745EBD}"/>
                    </a:ext>
                  </a:extLst>
                </p:cNvPr>
                <p:cNvPicPr/>
                <p:nvPr/>
              </p:nvPicPr>
              <p:blipFill>
                <a:blip r:embed="rId135"/>
                <a:stretch>
                  <a:fillRect/>
                </a:stretch>
              </p:blipFill>
              <p:spPr>
                <a:xfrm>
                  <a:off x="6493880" y="2936947"/>
                  <a:ext cx="4330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385" name="Freihand 384">
                  <a:extLst>
                    <a:ext uri="{FF2B5EF4-FFF2-40B4-BE49-F238E27FC236}">
                      <a16:creationId xmlns:a16="http://schemas.microsoft.com/office/drawing/2014/main" id="{1E30227B-6193-481B-9A3F-2C84F09B08C3}"/>
                    </a:ext>
                  </a:extLst>
                </p14:cNvPr>
                <p14:cNvContentPartPr/>
                <p14:nvPr/>
              </p14:nvContentPartPr>
              <p14:xfrm>
                <a:off x="7023800" y="3032707"/>
                <a:ext cx="24120" cy="117000"/>
              </p14:xfrm>
            </p:contentPart>
          </mc:Choice>
          <mc:Fallback>
            <p:pic>
              <p:nvPicPr>
                <p:cNvPr id="385" name="Freihand 384">
                  <a:extLst>
                    <a:ext uri="{FF2B5EF4-FFF2-40B4-BE49-F238E27FC236}">
                      <a16:creationId xmlns:a16="http://schemas.microsoft.com/office/drawing/2014/main" id="{1E30227B-6193-481B-9A3F-2C84F09B08C3}"/>
                    </a:ext>
                  </a:extLst>
                </p:cNvPr>
                <p:cNvPicPr/>
                <p:nvPr/>
              </p:nvPicPr>
              <p:blipFill>
                <a:blip r:embed="rId137"/>
                <a:stretch>
                  <a:fillRect/>
                </a:stretch>
              </p:blipFill>
              <p:spPr>
                <a:xfrm>
                  <a:off x="7019480" y="3028387"/>
                  <a:ext cx="327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386" name="Freihand 385">
                  <a:extLst>
                    <a:ext uri="{FF2B5EF4-FFF2-40B4-BE49-F238E27FC236}">
                      <a16:creationId xmlns:a16="http://schemas.microsoft.com/office/drawing/2014/main" id="{AB4936C8-63DD-46DC-B572-442A56E895DE}"/>
                    </a:ext>
                  </a:extLst>
                </p14:cNvPr>
                <p14:cNvContentPartPr/>
                <p14:nvPr/>
              </p14:nvContentPartPr>
              <p14:xfrm>
                <a:off x="7060160" y="3384427"/>
                <a:ext cx="41400" cy="266040"/>
              </p14:xfrm>
            </p:contentPart>
          </mc:Choice>
          <mc:Fallback>
            <p:pic>
              <p:nvPicPr>
                <p:cNvPr id="386" name="Freihand 385">
                  <a:extLst>
                    <a:ext uri="{FF2B5EF4-FFF2-40B4-BE49-F238E27FC236}">
                      <a16:creationId xmlns:a16="http://schemas.microsoft.com/office/drawing/2014/main" id="{AB4936C8-63DD-46DC-B572-442A56E895DE}"/>
                    </a:ext>
                  </a:extLst>
                </p:cNvPr>
                <p:cNvPicPr/>
                <p:nvPr/>
              </p:nvPicPr>
              <p:blipFill>
                <a:blip r:embed="rId139"/>
                <a:stretch>
                  <a:fillRect/>
                </a:stretch>
              </p:blipFill>
              <p:spPr>
                <a:xfrm>
                  <a:off x="7055840" y="3380107"/>
                  <a:ext cx="5004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391" name="Freihand 390">
                  <a:extLst>
                    <a:ext uri="{FF2B5EF4-FFF2-40B4-BE49-F238E27FC236}">
                      <a16:creationId xmlns:a16="http://schemas.microsoft.com/office/drawing/2014/main" id="{3CB1FC9D-152D-4032-9FF9-5CED6ACAA74C}"/>
                    </a:ext>
                  </a:extLst>
                </p14:cNvPr>
                <p14:cNvContentPartPr/>
                <p14:nvPr/>
              </p14:nvContentPartPr>
              <p14:xfrm>
                <a:off x="7113080" y="3842707"/>
                <a:ext cx="23040" cy="257400"/>
              </p14:xfrm>
            </p:contentPart>
          </mc:Choice>
          <mc:Fallback>
            <p:pic>
              <p:nvPicPr>
                <p:cNvPr id="391" name="Freihand 390">
                  <a:extLst>
                    <a:ext uri="{FF2B5EF4-FFF2-40B4-BE49-F238E27FC236}">
                      <a16:creationId xmlns:a16="http://schemas.microsoft.com/office/drawing/2014/main" id="{3CB1FC9D-152D-4032-9FF9-5CED6ACAA74C}"/>
                    </a:ext>
                  </a:extLst>
                </p:cNvPr>
                <p:cNvPicPr/>
                <p:nvPr/>
              </p:nvPicPr>
              <p:blipFill>
                <a:blip r:embed="rId141"/>
                <a:stretch>
                  <a:fillRect/>
                </a:stretch>
              </p:blipFill>
              <p:spPr>
                <a:xfrm>
                  <a:off x="7108760" y="3838387"/>
                  <a:ext cx="3168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433" name="Freihand 432">
                  <a:extLst>
                    <a:ext uri="{FF2B5EF4-FFF2-40B4-BE49-F238E27FC236}">
                      <a16:creationId xmlns:a16="http://schemas.microsoft.com/office/drawing/2014/main" id="{99EB019D-AA74-4239-BFD6-BE22E337EDE9}"/>
                    </a:ext>
                  </a:extLst>
                </p14:cNvPr>
                <p14:cNvContentPartPr/>
                <p14:nvPr/>
              </p14:nvContentPartPr>
              <p14:xfrm>
                <a:off x="6914000" y="4229707"/>
                <a:ext cx="113040" cy="168120"/>
              </p14:xfrm>
            </p:contentPart>
          </mc:Choice>
          <mc:Fallback>
            <p:pic>
              <p:nvPicPr>
                <p:cNvPr id="433" name="Freihand 432">
                  <a:extLst>
                    <a:ext uri="{FF2B5EF4-FFF2-40B4-BE49-F238E27FC236}">
                      <a16:creationId xmlns:a16="http://schemas.microsoft.com/office/drawing/2014/main" id="{99EB019D-AA74-4239-BFD6-BE22E337EDE9}"/>
                    </a:ext>
                  </a:extLst>
                </p:cNvPr>
                <p:cNvPicPr/>
                <p:nvPr/>
              </p:nvPicPr>
              <p:blipFill>
                <a:blip r:embed="rId143"/>
                <a:stretch>
                  <a:fillRect/>
                </a:stretch>
              </p:blipFill>
              <p:spPr>
                <a:xfrm>
                  <a:off x="6909680" y="4225387"/>
                  <a:ext cx="1216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576" name="Freihand 575">
                  <a:extLst>
                    <a:ext uri="{FF2B5EF4-FFF2-40B4-BE49-F238E27FC236}">
                      <a16:creationId xmlns:a16="http://schemas.microsoft.com/office/drawing/2014/main" id="{0DCF9B89-FD52-40DE-B2F7-8904A956E165}"/>
                    </a:ext>
                  </a:extLst>
                </p14:cNvPr>
                <p14:cNvContentPartPr/>
                <p14:nvPr/>
              </p14:nvContentPartPr>
              <p14:xfrm>
                <a:off x="6988160" y="4308187"/>
                <a:ext cx="113760" cy="80640"/>
              </p14:xfrm>
            </p:contentPart>
          </mc:Choice>
          <mc:Fallback>
            <p:pic>
              <p:nvPicPr>
                <p:cNvPr id="576" name="Freihand 575">
                  <a:extLst>
                    <a:ext uri="{FF2B5EF4-FFF2-40B4-BE49-F238E27FC236}">
                      <a16:creationId xmlns:a16="http://schemas.microsoft.com/office/drawing/2014/main" id="{0DCF9B89-FD52-40DE-B2F7-8904A956E165}"/>
                    </a:ext>
                  </a:extLst>
                </p:cNvPr>
                <p:cNvPicPr/>
                <p:nvPr/>
              </p:nvPicPr>
              <p:blipFill>
                <a:blip r:embed="rId145"/>
                <a:stretch>
                  <a:fillRect/>
                </a:stretch>
              </p:blipFill>
              <p:spPr>
                <a:xfrm>
                  <a:off x="6983840" y="4303867"/>
                  <a:ext cx="1224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577" name="Freihand 576">
                  <a:extLst>
                    <a:ext uri="{FF2B5EF4-FFF2-40B4-BE49-F238E27FC236}">
                      <a16:creationId xmlns:a16="http://schemas.microsoft.com/office/drawing/2014/main" id="{B7A7A41D-A24C-482B-B6B3-44B05E343215}"/>
                    </a:ext>
                  </a:extLst>
                </p14:cNvPr>
                <p14:cNvContentPartPr/>
                <p14:nvPr/>
              </p14:nvContentPartPr>
              <p14:xfrm>
                <a:off x="6843800" y="4401427"/>
                <a:ext cx="378000" cy="100800"/>
              </p14:xfrm>
            </p:contentPart>
          </mc:Choice>
          <mc:Fallback>
            <p:pic>
              <p:nvPicPr>
                <p:cNvPr id="577" name="Freihand 576">
                  <a:extLst>
                    <a:ext uri="{FF2B5EF4-FFF2-40B4-BE49-F238E27FC236}">
                      <a16:creationId xmlns:a16="http://schemas.microsoft.com/office/drawing/2014/main" id="{B7A7A41D-A24C-482B-B6B3-44B05E343215}"/>
                    </a:ext>
                  </a:extLst>
                </p:cNvPr>
                <p:cNvPicPr/>
                <p:nvPr/>
              </p:nvPicPr>
              <p:blipFill>
                <a:blip r:embed="rId147"/>
                <a:stretch>
                  <a:fillRect/>
                </a:stretch>
              </p:blipFill>
              <p:spPr>
                <a:xfrm>
                  <a:off x="6839480" y="4397107"/>
                  <a:ext cx="3866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578" name="Freihand 577">
                  <a:extLst>
                    <a:ext uri="{FF2B5EF4-FFF2-40B4-BE49-F238E27FC236}">
                      <a16:creationId xmlns:a16="http://schemas.microsoft.com/office/drawing/2014/main" id="{61754C01-58CB-4F07-9159-49B2A771E68E}"/>
                    </a:ext>
                  </a:extLst>
                </p14:cNvPr>
                <p14:cNvContentPartPr/>
                <p14:nvPr/>
              </p14:nvContentPartPr>
              <p14:xfrm>
                <a:off x="6879440" y="4555867"/>
                <a:ext cx="119520" cy="152640"/>
              </p14:xfrm>
            </p:contentPart>
          </mc:Choice>
          <mc:Fallback>
            <p:pic>
              <p:nvPicPr>
                <p:cNvPr id="578" name="Freihand 577">
                  <a:extLst>
                    <a:ext uri="{FF2B5EF4-FFF2-40B4-BE49-F238E27FC236}">
                      <a16:creationId xmlns:a16="http://schemas.microsoft.com/office/drawing/2014/main" id="{61754C01-58CB-4F07-9159-49B2A771E68E}"/>
                    </a:ext>
                  </a:extLst>
                </p:cNvPr>
                <p:cNvPicPr/>
                <p:nvPr/>
              </p:nvPicPr>
              <p:blipFill>
                <a:blip r:embed="rId149"/>
                <a:stretch>
                  <a:fillRect/>
                </a:stretch>
              </p:blipFill>
              <p:spPr>
                <a:xfrm>
                  <a:off x="6875120" y="4551547"/>
                  <a:ext cx="1281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579" name="Freihand 578">
                  <a:extLst>
                    <a:ext uri="{FF2B5EF4-FFF2-40B4-BE49-F238E27FC236}">
                      <a16:creationId xmlns:a16="http://schemas.microsoft.com/office/drawing/2014/main" id="{6E8B2005-06E8-4554-AAC1-84D900D32BA2}"/>
                    </a:ext>
                  </a:extLst>
                </p14:cNvPr>
                <p14:cNvContentPartPr/>
                <p14:nvPr/>
              </p14:nvContentPartPr>
              <p14:xfrm>
                <a:off x="6961880" y="4628587"/>
                <a:ext cx="60480" cy="65520"/>
              </p14:xfrm>
            </p:contentPart>
          </mc:Choice>
          <mc:Fallback>
            <p:pic>
              <p:nvPicPr>
                <p:cNvPr id="579" name="Freihand 578">
                  <a:extLst>
                    <a:ext uri="{FF2B5EF4-FFF2-40B4-BE49-F238E27FC236}">
                      <a16:creationId xmlns:a16="http://schemas.microsoft.com/office/drawing/2014/main" id="{6E8B2005-06E8-4554-AAC1-84D900D32BA2}"/>
                    </a:ext>
                  </a:extLst>
                </p:cNvPr>
                <p:cNvPicPr/>
                <p:nvPr/>
              </p:nvPicPr>
              <p:blipFill>
                <a:blip r:embed="rId151"/>
                <a:stretch>
                  <a:fillRect/>
                </a:stretch>
              </p:blipFill>
              <p:spPr>
                <a:xfrm>
                  <a:off x="6957560" y="4624267"/>
                  <a:ext cx="691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580" name="Freihand 579">
                  <a:extLst>
                    <a:ext uri="{FF2B5EF4-FFF2-40B4-BE49-F238E27FC236}">
                      <a16:creationId xmlns:a16="http://schemas.microsoft.com/office/drawing/2014/main" id="{629114B6-27BD-43E0-8CAD-49ED1DD9211B}"/>
                    </a:ext>
                  </a:extLst>
                </p14:cNvPr>
                <p14:cNvContentPartPr/>
                <p14:nvPr/>
              </p14:nvContentPartPr>
              <p14:xfrm>
                <a:off x="7061960" y="4576027"/>
                <a:ext cx="18360" cy="95760"/>
              </p14:xfrm>
            </p:contentPart>
          </mc:Choice>
          <mc:Fallback>
            <p:pic>
              <p:nvPicPr>
                <p:cNvPr id="580" name="Freihand 579">
                  <a:extLst>
                    <a:ext uri="{FF2B5EF4-FFF2-40B4-BE49-F238E27FC236}">
                      <a16:creationId xmlns:a16="http://schemas.microsoft.com/office/drawing/2014/main" id="{629114B6-27BD-43E0-8CAD-49ED1DD9211B}"/>
                    </a:ext>
                  </a:extLst>
                </p:cNvPr>
                <p:cNvPicPr/>
                <p:nvPr/>
              </p:nvPicPr>
              <p:blipFill>
                <a:blip r:embed="rId153"/>
                <a:stretch>
                  <a:fillRect/>
                </a:stretch>
              </p:blipFill>
              <p:spPr>
                <a:xfrm>
                  <a:off x="7057640" y="4571707"/>
                  <a:ext cx="270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581" name="Freihand 580">
                  <a:extLst>
                    <a:ext uri="{FF2B5EF4-FFF2-40B4-BE49-F238E27FC236}">
                      <a16:creationId xmlns:a16="http://schemas.microsoft.com/office/drawing/2014/main" id="{77695239-A0DF-432B-8ED1-9DBA68BB3CB8}"/>
                    </a:ext>
                  </a:extLst>
                </p14:cNvPr>
                <p14:cNvContentPartPr/>
                <p14:nvPr/>
              </p14:nvContentPartPr>
              <p14:xfrm>
                <a:off x="7034960" y="4586107"/>
                <a:ext cx="103680" cy="39240"/>
              </p14:xfrm>
            </p:contentPart>
          </mc:Choice>
          <mc:Fallback>
            <p:pic>
              <p:nvPicPr>
                <p:cNvPr id="581" name="Freihand 580">
                  <a:extLst>
                    <a:ext uri="{FF2B5EF4-FFF2-40B4-BE49-F238E27FC236}">
                      <a16:creationId xmlns:a16="http://schemas.microsoft.com/office/drawing/2014/main" id="{77695239-A0DF-432B-8ED1-9DBA68BB3CB8}"/>
                    </a:ext>
                  </a:extLst>
                </p:cNvPr>
                <p:cNvPicPr/>
                <p:nvPr/>
              </p:nvPicPr>
              <p:blipFill>
                <a:blip r:embed="rId155"/>
                <a:stretch>
                  <a:fillRect/>
                </a:stretch>
              </p:blipFill>
              <p:spPr>
                <a:xfrm>
                  <a:off x="7030640" y="4581787"/>
                  <a:ext cx="1123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582" name="Freihand 581">
                  <a:extLst>
                    <a:ext uri="{FF2B5EF4-FFF2-40B4-BE49-F238E27FC236}">
                      <a16:creationId xmlns:a16="http://schemas.microsoft.com/office/drawing/2014/main" id="{4D77B414-01ED-485C-B2EF-E608F5B48A4E}"/>
                    </a:ext>
                  </a:extLst>
                </p14:cNvPr>
                <p14:cNvContentPartPr/>
                <p14:nvPr/>
              </p14:nvContentPartPr>
              <p14:xfrm>
                <a:off x="7168520" y="4531387"/>
                <a:ext cx="64800" cy="102600"/>
              </p14:xfrm>
            </p:contentPart>
          </mc:Choice>
          <mc:Fallback>
            <p:pic>
              <p:nvPicPr>
                <p:cNvPr id="582" name="Freihand 581">
                  <a:extLst>
                    <a:ext uri="{FF2B5EF4-FFF2-40B4-BE49-F238E27FC236}">
                      <a16:creationId xmlns:a16="http://schemas.microsoft.com/office/drawing/2014/main" id="{4D77B414-01ED-485C-B2EF-E608F5B48A4E}"/>
                    </a:ext>
                  </a:extLst>
                </p:cNvPr>
                <p:cNvPicPr/>
                <p:nvPr/>
              </p:nvPicPr>
              <p:blipFill>
                <a:blip r:embed="rId157"/>
                <a:stretch>
                  <a:fillRect/>
                </a:stretch>
              </p:blipFill>
              <p:spPr>
                <a:xfrm>
                  <a:off x="7164200" y="4527067"/>
                  <a:ext cx="734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583" name="Freihand 582">
                  <a:extLst>
                    <a:ext uri="{FF2B5EF4-FFF2-40B4-BE49-F238E27FC236}">
                      <a16:creationId xmlns:a16="http://schemas.microsoft.com/office/drawing/2014/main" id="{2CA3F12F-F269-4D78-8EC9-62A34BA90BA9}"/>
                    </a:ext>
                  </a:extLst>
                </p14:cNvPr>
                <p14:cNvContentPartPr/>
                <p14:nvPr/>
              </p14:nvContentPartPr>
              <p14:xfrm>
                <a:off x="6651560" y="4510147"/>
                <a:ext cx="98640" cy="13320"/>
              </p14:xfrm>
            </p:contentPart>
          </mc:Choice>
          <mc:Fallback>
            <p:pic>
              <p:nvPicPr>
                <p:cNvPr id="583" name="Freihand 582">
                  <a:extLst>
                    <a:ext uri="{FF2B5EF4-FFF2-40B4-BE49-F238E27FC236}">
                      <a16:creationId xmlns:a16="http://schemas.microsoft.com/office/drawing/2014/main" id="{2CA3F12F-F269-4D78-8EC9-62A34BA90BA9}"/>
                    </a:ext>
                  </a:extLst>
                </p:cNvPr>
                <p:cNvPicPr/>
                <p:nvPr/>
              </p:nvPicPr>
              <p:blipFill>
                <a:blip r:embed="rId159"/>
                <a:stretch>
                  <a:fillRect/>
                </a:stretch>
              </p:blipFill>
              <p:spPr>
                <a:xfrm>
                  <a:off x="6647240" y="4505827"/>
                  <a:ext cx="1072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584" name="Freihand 583">
                  <a:extLst>
                    <a:ext uri="{FF2B5EF4-FFF2-40B4-BE49-F238E27FC236}">
                      <a16:creationId xmlns:a16="http://schemas.microsoft.com/office/drawing/2014/main" id="{F316F5E9-13CC-484B-A4AC-4F790D161EB8}"/>
                    </a:ext>
                  </a:extLst>
                </p14:cNvPr>
                <p14:cNvContentPartPr/>
                <p14:nvPr/>
              </p14:nvContentPartPr>
              <p14:xfrm>
                <a:off x="6645440" y="4543267"/>
                <a:ext cx="106560" cy="25560"/>
              </p14:xfrm>
            </p:contentPart>
          </mc:Choice>
          <mc:Fallback>
            <p:pic>
              <p:nvPicPr>
                <p:cNvPr id="584" name="Freihand 583">
                  <a:extLst>
                    <a:ext uri="{FF2B5EF4-FFF2-40B4-BE49-F238E27FC236}">
                      <a16:creationId xmlns:a16="http://schemas.microsoft.com/office/drawing/2014/main" id="{F316F5E9-13CC-484B-A4AC-4F790D161EB8}"/>
                    </a:ext>
                  </a:extLst>
                </p:cNvPr>
                <p:cNvPicPr/>
                <p:nvPr/>
              </p:nvPicPr>
              <p:blipFill>
                <a:blip r:embed="rId161"/>
                <a:stretch>
                  <a:fillRect/>
                </a:stretch>
              </p:blipFill>
              <p:spPr>
                <a:xfrm>
                  <a:off x="6641120" y="4538947"/>
                  <a:ext cx="115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586" name="Freihand 585">
                  <a:extLst>
                    <a:ext uri="{FF2B5EF4-FFF2-40B4-BE49-F238E27FC236}">
                      <a16:creationId xmlns:a16="http://schemas.microsoft.com/office/drawing/2014/main" id="{3CEE3D76-28BE-4C44-A5A6-98E115A99BC7}"/>
                    </a:ext>
                  </a:extLst>
                </p14:cNvPr>
                <p14:cNvContentPartPr/>
                <p14:nvPr/>
              </p14:nvContentPartPr>
              <p14:xfrm>
                <a:off x="6420080" y="4522747"/>
                <a:ext cx="110520" cy="165960"/>
              </p14:xfrm>
            </p:contentPart>
          </mc:Choice>
          <mc:Fallback>
            <p:pic>
              <p:nvPicPr>
                <p:cNvPr id="586" name="Freihand 585">
                  <a:extLst>
                    <a:ext uri="{FF2B5EF4-FFF2-40B4-BE49-F238E27FC236}">
                      <a16:creationId xmlns:a16="http://schemas.microsoft.com/office/drawing/2014/main" id="{3CEE3D76-28BE-4C44-A5A6-98E115A99BC7}"/>
                    </a:ext>
                  </a:extLst>
                </p:cNvPr>
                <p:cNvPicPr/>
                <p:nvPr/>
              </p:nvPicPr>
              <p:blipFill>
                <a:blip r:embed="rId163"/>
                <a:stretch>
                  <a:fillRect/>
                </a:stretch>
              </p:blipFill>
              <p:spPr>
                <a:xfrm>
                  <a:off x="6415760" y="4518427"/>
                  <a:ext cx="1191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587" name="Freihand 586">
                  <a:extLst>
                    <a:ext uri="{FF2B5EF4-FFF2-40B4-BE49-F238E27FC236}">
                      <a16:creationId xmlns:a16="http://schemas.microsoft.com/office/drawing/2014/main" id="{F636152C-D57C-4D26-98A6-A42643ABAD98}"/>
                    </a:ext>
                  </a:extLst>
                </p14:cNvPr>
                <p14:cNvContentPartPr/>
                <p14:nvPr/>
              </p14:nvContentPartPr>
              <p14:xfrm>
                <a:off x="6508280" y="4399987"/>
                <a:ext cx="123840" cy="112320"/>
              </p14:xfrm>
            </p:contentPart>
          </mc:Choice>
          <mc:Fallback>
            <p:pic>
              <p:nvPicPr>
                <p:cNvPr id="587" name="Freihand 586">
                  <a:extLst>
                    <a:ext uri="{FF2B5EF4-FFF2-40B4-BE49-F238E27FC236}">
                      <a16:creationId xmlns:a16="http://schemas.microsoft.com/office/drawing/2014/main" id="{F636152C-D57C-4D26-98A6-A42643ABAD98}"/>
                    </a:ext>
                  </a:extLst>
                </p:cNvPr>
                <p:cNvPicPr/>
                <p:nvPr/>
              </p:nvPicPr>
              <p:blipFill>
                <a:blip r:embed="rId165"/>
                <a:stretch>
                  <a:fillRect/>
                </a:stretch>
              </p:blipFill>
              <p:spPr>
                <a:xfrm>
                  <a:off x="6503960" y="4395667"/>
                  <a:ext cx="1324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406" name="Freihand 405">
                  <a:extLst>
                    <a:ext uri="{FF2B5EF4-FFF2-40B4-BE49-F238E27FC236}">
                      <a16:creationId xmlns:a16="http://schemas.microsoft.com/office/drawing/2014/main" id="{893CFEE8-C708-402E-8050-642B9B2C3129}"/>
                    </a:ext>
                  </a:extLst>
                </p14:cNvPr>
                <p14:cNvContentPartPr/>
                <p14:nvPr/>
              </p14:nvContentPartPr>
              <p14:xfrm>
                <a:off x="5313800" y="2709787"/>
                <a:ext cx="554040" cy="364320"/>
              </p14:xfrm>
            </p:contentPart>
          </mc:Choice>
          <mc:Fallback>
            <p:pic>
              <p:nvPicPr>
                <p:cNvPr id="406" name="Freihand 405">
                  <a:extLst>
                    <a:ext uri="{FF2B5EF4-FFF2-40B4-BE49-F238E27FC236}">
                      <a16:creationId xmlns:a16="http://schemas.microsoft.com/office/drawing/2014/main" id="{893CFEE8-C708-402E-8050-642B9B2C3129}"/>
                    </a:ext>
                  </a:extLst>
                </p:cNvPr>
                <p:cNvPicPr/>
                <p:nvPr/>
              </p:nvPicPr>
              <p:blipFill>
                <a:blip r:embed="rId167"/>
                <a:stretch>
                  <a:fillRect/>
                </a:stretch>
              </p:blipFill>
              <p:spPr>
                <a:xfrm>
                  <a:off x="5309480" y="2705467"/>
                  <a:ext cx="562680" cy="3729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407" name="Freihand 406">
                  <a:extLst>
                    <a:ext uri="{FF2B5EF4-FFF2-40B4-BE49-F238E27FC236}">
                      <a16:creationId xmlns:a16="http://schemas.microsoft.com/office/drawing/2014/main" id="{19AE4F40-6766-4B1F-AC1B-3EBBE72B7D31}"/>
                    </a:ext>
                  </a:extLst>
                </p14:cNvPr>
                <p14:cNvContentPartPr/>
                <p14:nvPr/>
              </p14:nvContentPartPr>
              <p14:xfrm>
                <a:off x="5474000" y="2871067"/>
                <a:ext cx="90360" cy="133920"/>
              </p14:xfrm>
            </p:contentPart>
          </mc:Choice>
          <mc:Fallback>
            <p:pic>
              <p:nvPicPr>
                <p:cNvPr id="407" name="Freihand 406">
                  <a:extLst>
                    <a:ext uri="{FF2B5EF4-FFF2-40B4-BE49-F238E27FC236}">
                      <a16:creationId xmlns:a16="http://schemas.microsoft.com/office/drawing/2014/main" id="{19AE4F40-6766-4B1F-AC1B-3EBBE72B7D31}"/>
                    </a:ext>
                  </a:extLst>
                </p:cNvPr>
                <p:cNvPicPr/>
                <p:nvPr/>
              </p:nvPicPr>
              <p:blipFill>
                <a:blip r:embed="rId169"/>
                <a:stretch>
                  <a:fillRect/>
                </a:stretch>
              </p:blipFill>
              <p:spPr>
                <a:xfrm>
                  <a:off x="5469680" y="2866747"/>
                  <a:ext cx="990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408" name="Freihand 407">
                  <a:extLst>
                    <a:ext uri="{FF2B5EF4-FFF2-40B4-BE49-F238E27FC236}">
                      <a16:creationId xmlns:a16="http://schemas.microsoft.com/office/drawing/2014/main" id="{3F969AE8-C407-4114-8F70-8475F6385977}"/>
                    </a:ext>
                  </a:extLst>
                </p14:cNvPr>
                <p14:cNvContentPartPr/>
                <p14:nvPr/>
              </p14:nvContentPartPr>
              <p14:xfrm>
                <a:off x="5544920" y="2927227"/>
                <a:ext cx="67680" cy="63360"/>
              </p14:xfrm>
            </p:contentPart>
          </mc:Choice>
          <mc:Fallback>
            <p:pic>
              <p:nvPicPr>
                <p:cNvPr id="408" name="Freihand 407">
                  <a:extLst>
                    <a:ext uri="{FF2B5EF4-FFF2-40B4-BE49-F238E27FC236}">
                      <a16:creationId xmlns:a16="http://schemas.microsoft.com/office/drawing/2014/main" id="{3F969AE8-C407-4114-8F70-8475F6385977}"/>
                    </a:ext>
                  </a:extLst>
                </p:cNvPr>
                <p:cNvPicPr/>
                <p:nvPr/>
              </p:nvPicPr>
              <p:blipFill>
                <a:blip r:embed="rId171"/>
                <a:stretch>
                  <a:fillRect/>
                </a:stretch>
              </p:blipFill>
              <p:spPr>
                <a:xfrm>
                  <a:off x="5540600" y="2922907"/>
                  <a:ext cx="763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409" name="Freihand 408">
                  <a:extLst>
                    <a:ext uri="{FF2B5EF4-FFF2-40B4-BE49-F238E27FC236}">
                      <a16:creationId xmlns:a16="http://schemas.microsoft.com/office/drawing/2014/main" id="{D8F31D48-42C0-4B47-8E4E-ADFA90933A83}"/>
                    </a:ext>
                  </a:extLst>
                </p14:cNvPr>
                <p14:cNvContentPartPr/>
                <p14:nvPr/>
              </p14:nvContentPartPr>
              <p14:xfrm>
                <a:off x="5623040" y="2889787"/>
                <a:ext cx="95400" cy="95040"/>
              </p14:xfrm>
            </p:contentPart>
          </mc:Choice>
          <mc:Fallback>
            <p:pic>
              <p:nvPicPr>
                <p:cNvPr id="409" name="Freihand 408">
                  <a:extLst>
                    <a:ext uri="{FF2B5EF4-FFF2-40B4-BE49-F238E27FC236}">
                      <a16:creationId xmlns:a16="http://schemas.microsoft.com/office/drawing/2014/main" id="{D8F31D48-42C0-4B47-8E4E-ADFA90933A83}"/>
                    </a:ext>
                  </a:extLst>
                </p:cNvPr>
                <p:cNvPicPr/>
                <p:nvPr/>
              </p:nvPicPr>
              <p:blipFill>
                <a:blip r:embed="rId173"/>
                <a:stretch>
                  <a:fillRect/>
                </a:stretch>
              </p:blipFill>
              <p:spPr>
                <a:xfrm>
                  <a:off x="5618720" y="2885467"/>
                  <a:ext cx="1040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410" name="Freihand 409">
                  <a:extLst>
                    <a:ext uri="{FF2B5EF4-FFF2-40B4-BE49-F238E27FC236}">
                      <a16:creationId xmlns:a16="http://schemas.microsoft.com/office/drawing/2014/main" id="{4EA970EE-FFCB-4B3D-855B-7B575B586509}"/>
                    </a:ext>
                  </a:extLst>
                </p14:cNvPr>
                <p14:cNvContentPartPr/>
                <p14:nvPr/>
              </p14:nvContentPartPr>
              <p14:xfrm>
                <a:off x="5738960" y="2863507"/>
                <a:ext cx="88560" cy="113400"/>
              </p14:xfrm>
            </p:contentPart>
          </mc:Choice>
          <mc:Fallback>
            <p:pic>
              <p:nvPicPr>
                <p:cNvPr id="410" name="Freihand 409">
                  <a:extLst>
                    <a:ext uri="{FF2B5EF4-FFF2-40B4-BE49-F238E27FC236}">
                      <a16:creationId xmlns:a16="http://schemas.microsoft.com/office/drawing/2014/main" id="{4EA970EE-FFCB-4B3D-855B-7B575B586509}"/>
                    </a:ext>
                  </a:extLst>
                </p:cNvPr>
                <p:cNvPicPr/>
                <p:nvPr/>
              </p:nvPicPr>
              <p:blipFill>
                <a:blip r:embed="rId175"/>
                <a:stretch>
                  <a:fillRect/>
                </a:stretch>
              </p:blipFill>
              <p:spPr>
                <a:xfrm>
                  <a:off x="5734640" y="2859187"/>
                  <a:ext cx="972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589" name="Freihand 588">
                  <a:extLst>
                    <a:ext uri="{FF2B5EF4-FFF2-40B4-BE49-F238E27FC236}">
                      <a16:creationId xmlns:a16="http://schemas.microsoft.com/office/drawing/2014/main" id="{1A0B2874-3490-4285-8070-1143D44D37F7}"/>
                    </a:ext>
                  </a:extLst>
                </p14:cNvPr>
                <p14:cNvContentPartPr/>
                <p14:nvPr/>
              </p14:nvContentPartPr>
              <p14:xfrm>
                <a:off x="5088800" y="2933347"/>
                <a:ext cx="111960" cy="12960"/>
              </p14:xfrm>
            </p:contentPart>
          </mc:Choice>
          <mc:Fallback>
            <p:pic>
              <p:nvPicPr>
                <p:cNvPr id="589" name="Freihand 588">
                  <a:extLst>
                    <a:ext uri="{FF2B5EF4-FFF2-40B4-BE49-F238E27FC236}">
                      <a16:creationId xmlns:a16="http://schemas.microsoft.com/office/drawing/2014/main" id="{1A0B2874-3490-4285-8070-1143D44D37F7}"/>
                    </a:ext>
                  </a:extLst>
                </p:cNvPr>
                <p:cNvPicPr/>
                <p:nvPr/>
              </p:nvPicPr>
              <p:blipFill>
                <a:blip r:embed="rId177"/>
                <a:stretch>
                  <a:fillRect/>
                </a:stretch>
              </p:blipFill>
              <p:spPr>
                <a:xfrm>
                  <a:off x="5084480" y="2929027"/>
                  <a:ext cx="1206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590" name="Freihand 589">
                  <a:extLst>
                    <a:ext uri="{FF2B5EF4-FFF2-40B4-BE49-F238E27FC236}">
                      <a16:creationId xmlns:a16="http://schemas.microsoft.com/office/drawing/2014/main" id="{34945B7A-12AC-45B5-85C9-24449C443A34}"/>
                    </a:ext>
                  </a:extLst>
                </p14:cNvPr>
                <p14:cNvContentPartPr/>
                <p14:nvPr/>
              </p14:nvContentPartPr>
              <p14:xfrm>
                <a:off x="5086280" y="2966827"/>
                <a:ext cx="149760" cy="33480"/>
              </p14:xfrm>
            </p:contentPart>
          </mc:Choice>
          <mc:Fallback>
            <p:pic>
              <p:nvPicPr>
                <p:cNvPr id="590" name="Freihand 589">
                  <a:extLst>
                    <a:ext uri="{FF2B5EF4-FFF2-40B4-BE49-F238E27FC236}">
                      <a16:creationId xmlns:a16="http://schemas.microsoft.com/office/drawing/2014/main" id="{34945B7A-12AC-45B5-85C9-24449C443A34}"/>
                    </a:ext>
                  </a:extLst>
                </p:cNvPr>
                <p:cNvPicPr/>
                <p:nvPr/>
              </p:nvPicPr>
              <p:blipFill>
                <a:blip r:embed="rId179"/>
                <a:stretch>
                  <a:fillRect/>
                </a:stretch>
              </p:blipFill>
              <p:spPr>
                <a:xfrm>
                  <a:off x="5081960" y="2962507"/>
                  <a:ext cx="1584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591" name="Freihand 590">
                  <a:extLst>
                    <a:ext uri="{FF2B5EF4-FFF2-40B4-BE49-F238E27FC236}">
                      <a16:creationId xmlns:a16="http://schemas.microsoft.com/office/drawing/2014/main" id="{8BE0C042-CDFC-479F-99C3-0E10D35A7790}"/>
                    </a:ext>
                  </a:extLst>
                </p14:cNvPr>
                <p14:cNvContentPartPr/>
                <p14:nvPr/>
              </p14:nvContentPartPr>
              <p14:xfrm>
                <a:off x="4695680" y="2888347"/>
                <a:ext cx="207000" cy="140400"/>
              </p14:xfrm>
            </p:contentPart>
          </mc:Choice>
          <mc:Fallback>
            <p:pic>
              <p:nvPicPr>
                <p:cNvPr id="591" name="Freihand 590">
                  <a:extLst>
                    <a:ext uri="{FF2B5EF4-FFF2-40B4-BE49-F238E27FC236}">
                      <a16:creationId xmlns:a16="http://schemas.microsoft.com/office/drawing/2014/main" id="{8BE0C042-CDFC-479F-99C3-0E10D35A7790}"/>
                    </a:ext>
                  </a:extLst>
                </p:cNvPr>
                <p:cNvPicPr/>
                <p:nvPr/>
              </p:nvPicPr>
              <p:blipFill>
                <a:blip r:embed="rId181"/>
                <a:stretch>
                  <a:fillRect/>
                </a:stretch>
              </p:blipFill>
              <p:spPr>
                <a:xfrm>
                  <a:off x="4691360" y="2884027"/>
                  <a:ext cx="2156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592" name="Freihand 591">
                  <a:extLst>
                    <a:ext uri="{FF2B5EF4-FFF2-40B4-BE49-F238E27FC236}">
                      <a16:creationId xmlns:a16="http://schemas.microsoft.com/office/drawing/2014/main" id="{96FB38B6-FE47-4370-A1CC-673B0578135D}"/>
                    </a:ext>
                  </a:extLst>
                </p14:cNvPr>
                <p14:cNvContentPartPr/>
                <p14:nvPr/>
              </p14:nvContentPartPr>
              <p14:xfrm>
                <a:off x="4946960" y="2779267"/>
                <a:ext cx="145080" cy="114840"/>
              </p14:xfrm>
            </p:contentPart>
          </mc:Choice>
          <mc:Fallback>
            <p:pic>
              <p:nvPicPr>
                <p:cNvPr id="592" name="Freihand 591">
                  <a:extLst>
                    <a:ext uri="{FF2B5EF4-FFF2-40B4-BE49-F238E27FC236}">
                      <a16:creationId xmlns:a16="http://schemas.microsoft.com/office/drawing/2014/main" id="{96FB38B6-FE47-4370-A1CC-673B0578135D}"/>
                    </a:ext>
                  </a:extLst>
                </p:cNvPr>
                <p:cNvPicPr/>
                <p:nvPr/>
              </p:nvPicPr>
              <p:blipFill>
                <a:blip r:embed="rId183"/>
                <a:stretch>
                  <a:fillRect/>
                </a:stretch>
              </p:blipFill>
              <p:spPr>
                <a:xfrm>
                  <a:off x="4942640" y="2774947"/>
                  <a:ext cx="1537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594" name="Freihand 593">
                  <a:extLst>
                    <a:ext uri="{FF2B5EF4-FFF2-40B4-BE49-F238E27FC236}">
                      <a16:creationId xmlns:a16="http://schemas.microsoft.com/office/drawing/2014/main" id="{EE97FD7F-7913-47D5-A5DC-4386B870DF9D}"/>
                    </a:ext>
                  </a:extLst>
                </p14:cNvPr>
                <p14:cNvContentPartPr/>
                <p14:nvPr/>
              </p14:nvContentPartPr>
              <p14:xfrm>
                <a:off x="10228160" y="1670107"/>
                <a:ext cx="88200" cy="1162800"/>
              </p14:xfrm>
            </p:contentPart>
          </mc:Choice>
          <mc:Fallback>
            <p:pic>
              <p:nvPicPr>
                <p:cNvPr id="594" name="Freihand 593">
                  <a:extLst>
                    <a:ext uri="{FF2B5EF4-FFF2-40B4-BE49-F238E27FC236}">
                      <a16:creationId xmlns:a16="http://schemas.microsoft.com/office/drawing/2014/main" id="{EE97FD7F-7913-47D5-A5DC-4386B870DF9D}"/>
                    </a:ext>
                  </a:extLst>
                </p:cNvPr>
                <p:cNvPicPr/>
                <p:nvPr/>
              </p:nvPicPr>
              <p:blipFill>
                <a:blip r:embed="rId185"/>
                <a:stretch>
                  <a:fillRect/>
                </a:stretch>
              </p:blipFill>
              <p:spPr>
                <a:xfrm>
                  <a:off x="10223840" y="1665787"/>
                  <a:ext cx="96840" cy="11714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595" name="Freihand 594">
                  <a:extLst>
                    <a:ext uri="{FF2B5EF4-FFF2-40B4-BE49-F238E27FC236}">
                      <a16:creationId xmlns:a16="http://schemas.microsoft.com/office/drawing/2014/main" id="{B99C03ED-6521-460B-8248-2A42145DE9A3}"/>
                    </a:ext>
                  </a:extLst>
                </p14:cNvPr>
                <p14:cNvContentPartPr/>
                <p14:nvPr/>
              </p14:nvContentPartPr>
              <p14:xfrm>
                <a:off x="10040600" y="2730307"/>
                <a:ext cx="1544400" cy="16920"/>
              </p14:xfrm>
            </p:contentPart>
          </mc:Choice>
          <mc:Fallback>
            <p:pic>
              <p:nvPicPr>
                <p:cNvPr id="595" name="Freihand 594">
                  <a:extLst>
                    <a:ext uri="{FF2B5EF4-FFF2-40B4-BE49-F238E27FC236}">
                      <a16:creationId xmlns:a16="http://schemas.microsoft.com/office/drawing/2014/main" id="{B99C03ED-6521-460B-8248-2A42145DE9A3}"/>
                    </a:ext>
                  </a:extLst>
                </p:cNvPr>
                <p:cNvPicPr/>
                <p:nvPr/>
              </p:nvPicPr>
              <p:blipFill>
                <a:blip r:embed="rId187"/>
                <a:stretch>
                  <a:fillRect/>
                </a:stretch>
              </p:blipFill>
              <p:spPr>
                <a:xfrm>
                  <a:off x="10036280" y="2725987"/>
                  <a:ext cx="15530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596" name="Freihand 595">
                  <a:extLst>
                    <a:ext uri="{FF2B5EF4-FFF2-40B4-BE49-F238E27FC236}">
                      <a16:creationId xmlns:a16="http://schemas.microsoft.com/office/drawing/2014/main" id="{DF1CCEFD-9801-495E-85A8-0C22AB8F5983}"/>
                    </a:ext>
                  </a:extLst>
                </p14:cNvPr>
                <p14:cNvContentPartPr/>
                <p14:nvPr/>
              </p14:nvContentPartPr>
              <p14:xfrm>
                <a:off x="11619920" y="2643187"/>
                <a:ext cx="178560" cy="185760"/>
              </p14:xfrm>
            </p:contentPart>
          </mc:Choice>
          <mc:Fallback>
            <p:pic>
              <p:nvPicPr>
                <p:cNvPr id="596" name="Freihand 595">
                  <a:extLst>
                    <a:ext uri="{FF2B5EF4-FFF2-40B4-BE49-F238E27FC236}">
                      <a16:creationId xmlns:a16="http://schemas.microsoft.com/office/drawing/2014/main" id="{DF1CCEFD-9801-495E-85A8-0C22AB8F5983}"/>
                    </a:ext>
                  </a:extLst>
                </p:cNvPr>
                <p:cNvPicPr/>
                <p:nvPr/>
              </p:nvPicPr>
              <p:blipFill>
                <a:blip r:embed="rId189"/>
                <a:stretch>
                  <a:fillRect/>
                </a:stretch>
              </p:blipFill>
              <p:spPr>
                <a:xfrm>
                  <a:off x="11615600" y="2638867"/>
                  <a:ext cx="1872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598" name="Freihand 597">
                  <a:extLst>
                    <a:ext uri="{FF2B5EF4-FFF2-40B4-BE49-F238E27FC236}">
                      <a16:creationId xmlns:a16="http://schemas.microsoft.com/office/drawing/2014/main" id="{83C65752-126E-42CE-9B73-CF52F455AA80}"/>
                    </a:ext>
                  </a:extLst>
                </p14:cNvPr>
                <p14:cNvContentPartPr/>
                <p14:nvPr/>
              </p14:nvContentPartPr>
              <p14:xfrm>
                <a:off x="10208000" y="1510267"/>
                <a:ext cx="206280" cy="203040"/>
              </p14:xfrm>
            </p:contentPart>
          </mc:Choice>
          <mc:Fallback>
            <p:pic>
              <p:nvPicPr>
                <p:cNvPr id="598" name="Freihand 597">
                  <a:extLst>
                    <a:ext uri="{FF2B5EF4-FFF2-40B4-BE49-F238E27FC236}">
                      <a16:creationId xmlns:a16="http://schemas.microsoft.com/office/drawing/2014/main" id="{83C65752-126E-42CE-9B73-CF52F455AA80}"/>
                    </a:ext>
                  </a:extLst>
                </p:cNvPr>
                <p:cNvPicPr/>
                <p:nvPr/>
              </p:nvPicPr>
              <p:blipFill>
                <a:blip r:embed="rId191"/>
                <a:stretch>
                  <a:fillRect/>
                </a:stretch>
              </p:blipFill>
              <p:spPr>
                <a:xfrm>
                  <a:off x="10203680" y="1505947"/>
                  <a:ext cx="2149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600" name="Freihand 599">
                  <a:extLst>
                    <a:ext uri="{FF2B5EF4-FFF2-40B4-BE49-F238E27FC236}">
                      <a16:creationId xmlns:a16="http://schemas.microsoft.com/office/drawing/2014/main" id="{1E709B16-87FC-4C04-9898-F711C56ACEDF}"/>
                    </a:ext>
                  </a:extLst>
                </p14:cNvPr>
                <p14:cNvContentPartPr/>
                <p14:nvPr/>
              </p14:nvContentPartPr>
              <p14:xfrm>
                <a:off x="9920000" y="1492987"/>
                <a:ext cx="166320" cy="124200"/>
              </p14:xfrm>
            </p:contentPart>
          </mc:Choice>
          <mc:Fallback>
            <p:pic>
              <p:nvPicPr>
                <p:cNvPr id="600" name="Freihand 599">
                  <a:extLst>
                    <a:ext uri="{FF2B5EF4-FFF2-40B4-BE49-F238E27FC236}">
                      <a16:creationId xmlns:a16="http://schemas.microsoft.com/office/drawing/2014/main" id="{1E709B16-87FC-4C04-9898-F711C56ACEDF}"/>
                    </a:ext>
                  </a:extLst>
                </p:cNvPr>
                <p:cNvPicPr/>
                <p:nvPr/>
              </p:nvPicPr>
              <p:blipFill>
                <a:blip r:embed="rId193"/>
                <a:stretch>
                  <a:fillRect/>
                </a:stretch>
              </p:blipFill>
              <p:spPr>
                <a:xfrm>
                  <a:off x="9915680" y="1488667"/>
                  <a:ext cx="1749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602" name="Freihand 601">
                  <a:extLst>
                    <a:ext uri="{FF2B5EF4-FFF2-40B4-BE49-F238E27FC236}">
                      <a16:creationId xmlns:a16="http://schemas.microsoft.com/office/drawing/2014/main" id="{FD49137A-3E84-4E71-8A65-311AB6892D71}"/>
                    </a:ext>
                  </a:extLst>
                </p14:cNvPr>
                <p14:cNvContentPartPr/>
                <p14:nvPr/>
              </p14:nvContentPartPr>
              <p14:xfrm>
                <a:off x="11452880" y="2912827"/>
                <a:ext cx="172080" cy="201960"/>
              </p14:xfrm>
            </p:contentPart>
          </mc:Choice>
          <mc:Fallback>
            <p:pic>
              <p:nvPicPr>
                <p:cNvPr id="602" name="Freihand 601">
                  <a:extLst>
                    <a:ext uri="{FF2B5EF4-FFF2-40B4-BE49-F238E27FC236}">
                      <a16:creationId xmlns:a16="http://schemas.microsoft.com/office/drawing/2014/main" id="{FD49137A-3E84-4E71-8A65-311AB6892D71}"/>
                    </a:ext>
                  </a:extLst>
                </p:cNvPr>
                <p:cNvPicPr/>
                <p:nvPr/>
              </p:nvPicPr>
              <p:blipFill>
                <a:blip r:embed="rId195"/>
                <a:stretch>
                  <a:fillRect/>
                </a:stretch>
              </p:blipFill>
              <p:spPr>
                <a:xfrm>
                  <a:off x="11448560" y="2908507"/>
                  <a:ext cx="1807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603" name="Freihand 602">
                  <a:extLst>
                    <a:ext uri="{FF2B5EF4-FFF2-40B4-BE49-F238E27FC236}">
                      <a16:creationId xmlns:a16="http://schemas.microsoft.com/office/drawing/2014/main" id="{B319E187-BEA0-4EBC-BE8D-1692DB8E82FF}"/>
                    </a:ext>
                  </a:extLst>
                </p14:cNvPr>
                <p14:cNvContentPartPr/>
                <p14:nvPr/>
              </p14:nvContentPartPr>
              <p14:xfrm>
                <a:off x="11561240" y="2851987"/>
                <a:ext cx="65160" cy="149400"/>
              </p14:xfrm>
            </p:contentPart>
          </mc:Choice>
          <mc:Fallback>
            <p:pic>
              <p:nvPicPr>
                <p:cNvPr id="603" name="Freihand 602">
                  <a:extLst>
                    <a:ext uri="{FF2B5EF4-FFF2-40B4-BE49-F238E27FC236}">
                      <a16:creationId xmlns:a16="http://schemas.microsoft.com/office/drawing/2014/main" id="{B319E187-BEA0-4EBC-BE8D-1692DB8E82FF}"/>
                    </a:ext>
                  </a:extLst>
                </p:cNvPr>
                <p:cNvPicPr/>
                <p:nvPr/>
              </p:nvPicPr>
              <p:blipFill>
                <a:blip r:embed="rId197"/>
                <a:stretch>
                  <a:fillRect/>
                </a:stretch>
              </p:blipFill>
              <p:spPr>
                <a:xfrm>
                  <a:off x="11556920" y="2847667"/>
                  <a:ext cx="738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604" name="Freihand 603">
                  <a:extLst>
                    <a:ext uri="{FF2B5EF4-FFF2-40B4-BE49-F238E27FC236}">
                      <a16:creationId xmlns:a16="http://schemas.microsoft.com/office/drawing/2014/main" id="{95DA1FE1-AF1E-451D-9F4C-8C72FB463C7F}"/>
                    </a:ext>
                  </a:extLst>
                </p14:cNvPr>
                <p14:cNvContentPartPr/>
                <p14:nvPr/>
              </p14:nvContentPartPr>
              <p14:xfrm>
                <a:off x="11681840" y="3114427"/>
                <a:ext cx="8640" cy="73800"/>
              </p14:xfrm>
            </p:contentPart>
          </mc:Choice>
          <mc:Fallback>
            <p:pic>
              <p:nvPicPr>
                <p:cNvPr id="604" name="Freihand 603">
                  <a:extLst>
                    <a:ext uri="{FF2B5EF4-FFF2-40B4-BE49-F238E27FC236}">
                      <a16:creationId xmlns:a16="http://schemas.microsoft.com/office/drawing/2014/main" id="{95DA1FE1-AF1E-451D-9F4C-8C72FB463C7F}"/>
                    </a:ext>
                  </a:extLst>
                </p:cNvPr>
                <p:cNvPicPr/>
                <p:nvPr/>
              </p:nvPicPr>
              <p:blipFill>
                <a:blip r:embed="rId199"/>
                <a:stretch>
                  <a:fillRect/>
                </a:stretch>
              </p:blipFill>
              <p:spPr>
                <a:xfrm>
                  <a:off x="11677520" y="3110107"/>
                  <a:ext cx="172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605" name="Freihand 604">
                  <a:extLst>
                    <a:ext uri="{FF2B5EF4-FFF2-40B4-BE49-F238E27FC236}">
                      <a16:creationId xmlns:a16="http://schemas.microsoft.com/office/drawing/2014/main" id="{3D59BE59-B44F-4EDA-BA0A-93D68F1C76C9}"/>
                    </a:ext>
                  </a:extLst>
                </p14:cNvPr>
                <p14:cNvContentPartPr/>
                <p14:nvPr/>
              </p14:nvContentPartPr>
              <p14:xfrm>
                <a:off x="11763920" y="2949547"/>
                <a:ext cx="94680" cy="138600"/>
              </p14:xfrm>
            </p:contentPart>
          </mc:Choice>
          <mc:Fallback>
            <p:pic>
              <p:nvPicPr>
                <p:cNvPr id="605" name="Freihand 604">
                  <a:extLst>
                    <a:ext uri="{FF2B5EF4-FFF2-40B4-BE49-F238E27FC236}">
                      <a16:creationId xmlns:a16="http://schemas.microsoft.com/office/drawing/2014/main" id="{3D59BE59-B44F-4EDA-BA0A-93D68F1C76C9}"/>
                    </a:ext>
                  </a:extLst>
                </p:cNvPr>
                <p:cNvPicPr/>
                <p:nvPr/>
              </p:nvPicPr>
              <p:blipFill>
                <a:blip r:embed="rId201"/>
                <a:stretch>
                  <a:fillRect/>
                </a:stretch>
              </p:blipFill>
              <p:spPr>
                <a:xfrm>
                  <a:off x="11759600" y="2945227"/>
                  <a:ext cx="1033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606" name="Freihand 605">
                  <a:extLst>
                    <a:ext uri="{FF2B5EF4-FFF2-40B4-BE49-F238E27FC236}">
                      <a16:creationId xmlns:a16="http://schemas.microsoft.com/office/drawing/2014/main" id="{46B7A511-3C9A-4456-B190-B6444609FCC2}"/>
                    </a:ext>
                  </a:extLst>
                </p14:cNvPr>
                <p14:cNvContentPartPr/>
                <p14:nvPr/>
              </p14:nvContentPartPr>
              <p14:xfrm>
                <a:off x="11883800" y="2889787"/>
                <a:ext cx="7560" cy="98640"/>
              </p14:xfrm>
            </p:contentPart>
          </mc:Choice>
          <mc:Fallback>
            <p:pic>
              <p:nvPicPr>
                <p:cNvPr id="606" name="Freihand 605">
                  <a:extLst>
                    <a:ext uri="{FF2B5EF4-FFF2-40B4-BE49-F238E27FC236}">
                      <a16:creationId xmlns:a16="http://schemas.microsoft.com/office/drawing/2014/main" id="{46B7A511-3C9A-4456-B190-B6444609FCC2}"/>
                    </a:ext>
                  </a:extLst>
                </p:cNvPr>
                <p:cNvPicPr/>
                <p:nvPr/>
              </p:nvPicPr>
              <p:blipFill>
                <a:blip r:embed="rId203"/>
                <a:stretch>
                  <a:fillRect/>
                </a:stretch>
              </p:blipFill>
              <p:spPr>
                <a:xfrm>
                  <a:off x="11879480" y="2885467"/>
                  <a:ext cx="162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607" name="Freihand 606">
                  <a:extLst>
                    <a:ext uri="{FF2B5EF4-FFF2-40B4-BE49-F238E27FC236}">
                      <a16:creationId xmlns:a16="http://schemas.microsoft.com/office/drawing/2014/main" id="{AC6CFC63-2AE1-40BB-9984-084A34341CD0}"/>
                    </a:ext>
                  </a:extLst>
                </p14:cNvPr>
                <p14:cNvContentPartPr/>
                <p14:nvPr/>
              </p14:nvContentPartPr>
              <p14:xfrm>
                <a:off x="11838440" y="2886187"/>
                <a:ext cx="127440" cy="100800"/>
              </p14:xfrm>
            </p:contentPart>
          </mc:Choice>
          <mc:Fallback>
            <p:pic>
              <p:nvPicPr>
                <p:cNvPr id="607" name="Freihand 606">
                  <a:extLst>
                    <a:ext uri="{FF2B5EF4-FFF2-40B4-BE49-F238E27FC236}">
                      <a16:creationId xmlns:a16="http://schemas.microsoft.com/office/drawing/2014/main" id="{AC6CFC63-2AE1-40BB-9984-084A34341CD0}"/>
                    </a:ext>
                  </a:extLst>
                </p:cNvPr>
                <p:cNvPicPr/>
                <p:nvPr/>
              </p:nvPicPr>
              <p:blipFill>
                <a:blip r:embed="rId205"/>
                <a:stretch>
                  <a:fillRect/>
                </a:stretch>
              </p:blipFill>
              <p:spPr>
                <a:xfrm>
                  <a:off x="11834120" y="2881867"/>
                  <a:ext cx="1360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609" name="Freihand 608">
                  <a:extLst>
                    <a:ext uri="{FF2B5EF4-FFF2-40B4-BE49-F238E27FC236}">
                      <a16:creationId xmlns:a16="http://schemas.microsoft.com/office/drawing/2014/main" id="{B4694DBF-6142-45DA-A686-4DCEB765C402}"/>
                    </a:ext>
                  </a:extLst>
                </p14:cNvPr>
                <p14:cNvContentPartPr/>
                <p14:nvPr/>
              </p14:nvContentPartPr>
              <p14:xfrm>
                <a:off x="10473680" y="1707187"/>
                <a:ext cx="1021320" cy="810360"/>
              </p14:xfrm>
            </p:contentPart>
          </mc:Choice>
          <mc:Fallback>
            <p:pic>
              <p:nvPicPr>
                <p:cNvPr id="609" name="Freihand 608">
                  <a:extLst>
                    <a:ext uri="{FF2B5EF4-FFF2-40B4-BE49-F238E27FC236}">
                      <a16:creationId xmlns:a16="http://schemas.microsoft.com/office/drawing/2014/main" id="{B4694DBF-6142-45DA-A686-4DCEB765C402}"/>
                    </a:ext>
                  </a:extLst>
                </p:cNvPr>
                <p:cNvPicPr/>
                <p:nvPr/>
              </p:nvPicPr>
              <p:blipFill>
                <a:blip r:embed="rId207"/>
                <a:stretch>
                  <a:fillRect/>
                </a:stretch>
              </p:blipFill>
              <p:spPr>
                <a:xfrm>
                  <a:off x="10469360" y="1702867"/>
                  <a:ext cx="1029960" cy="8190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610" name="Freihand 609">
                  <a:extLst>
                    <a:ext uri="{FF2B5EF4-FFF2-40B4-BE49-F238E27FC236}">
                      <a16:creationId xmlns:a16="http://schemas.microsoft.com/office/drawing/2014/main" id="{0A08C235-D86B-4F16-AE9D-EF519373BA4F}"/>
                    </a:ext>
                  </a:extLst>
                </p14:cNvPr>
                <p14:cNvContentPartPr/>
                <p14:nvPr/>
              </p14:nvContentPartPr>
              <p14:xfrm>
                <a:off x="10640360" y="1669747"/>
                <a:ext cx="823320" cy="861840"/>
              </p14:xfrm>
            </p:contentPart>
          </mc:Choice>
          <mc:Fallback>
            <p:pic>
              <p:nvPicPr>
                <p:cNvPr id="610" name="Freihand 609">
                  <a:extLst>
                    <a:ext uri="{FF2B5EF4-FFF2-40B4-BE49-F238E27FC236}">
                      <a16:creationId xmlns:a16="http://schemas.microsoft.com/office/drawing/2014/main" id="{0A08C235-D86B-4F16-AE9D-EF519373BA4F}"/>
                    </a:ext>
                  </a:extLst>
                </p:cNvPr>
                <p:cNvPicPr/>
                <p:nvPr/>
              </p:nvPicPr>
              <p:blipFill>
                <a:blip r:embed="rId209"/>
                <a:stretch>
                  <a:fillRect/>
                </a:stretch>
              </p:blipFill>
              <p:spPr>
                <a:xfrm>
                  <a:off x="10636040" y="1665427"/>
                  <a:ext cx="831960" cy="8704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611" name="Freihand 610">
                  <a:extLst>
                    <a:ext uri="{FF2B5EF4-FFF2-40B4-BE49-F238E27FC236}">
                      <a16:creationId xmlns:a16="http://schemas.microsoft.com/office/drawing/2014/main" id="{9DFF89C2-8B6B-4CFD-BC85-6AF04B0F8121}"/>
                    </a:ext>
                  </a:extLst>
                </p14:cNvPr>
                <p14:cNvContentPartPr/>
                <p14:nvPr/>
              </p14:nvContentPartPr>
              <p14:xfrm>
                <a:off x="10997480" y="2166187"/>
                <a:ext cx="4320" cy="217800"/>
              </p14:xfrm>
            </p:contentPart>
          </mc:Choice>
          <mc:Fallback>
            <p:pic>
              <p:nvPicPr>
                <p:cNvPr id="611" name="Freihand 610">
                  <a:extLst>
                    <a:ext uri="{FF2B5EF4-FFF2-40B4-BE49-F238E27FC236}">
                      <a16:creationId xmlns:a16="http://schemas.microsoft.com/office/drawing/2014/main" id="{9DFF89C2-8B6B-4CFD-BC85-6AF04B0F8121}"/>
                    </a:ext>
                  </a:extLst>
                </p:cNvPr>
                <p:cNvPicPr/>
                <p:nvPr/>
              </p:nvPicPr>
              <p:blipFill>
                <a:blip r:embed="rId211"/>
                <a:stretch>
                  <a:fillRect/>
                </a:stretch>
              </p:blipFill>
              <p:spPr>
                <a:xfrm>
                  <a:off x="10993160" y="2161867"/>
                  <a:ext cx="129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612" name="Freihand 611">
                  <a:extLst>
                    <a:ext uri="{FF2B5EF4-FFF2-40B4-BE49-F238E27FC236}">
                      <a16:creationId xmlns:a16="http://schemas.microsoft.com/office/drawing/2014/main" id="{50DBD842-01FF-4F2A-8E38-379530E1A314}"/>
                    </a:ext>
                  </a:extLst>
                </p14:cNvPr>
                <p14:cNvContentPartPr/>
                <p14:nvPr/>
              </p14:nvContentPartPr>
              <p14:xfrm>
                <a:off x="11011880" y="2604307"/>
                <a:ext cx="6840" cy="75960"/>
              </p14:xfrm>
            </p:contentPart>
          </mc:Choice>
          <mc:Fallback>
            <p:pic>
              <p:nvPicPr>
                <p:cNvPr id="612" name="Freihand 611">
                  <a:extLst>
                    <a:ext uri="{FF2B5EF4-FFF2-40B4-BE49-F238E27FC236}">
                      <a16:creationId xmlns:a16="http://schemas.microsoft.com/office/drawing/2014/main" id="{50DBD842-01FF-4F2A-8E38-379530E1A314}"/>
                    </a:ext>
                  </a:extLst>
                </p:cNvPr>
                <p:cNvPicPr/>
                <p:nvPr/>
              </p:nvPicPr>
              <p:blipFill>
                <a:blip r:embed="rId213"/>
                <a:stretch>
                  <a:fillRect/>
                </a:stretch>
              </p:blipFill>
              <p:spPr>
                <a:xfrm>
                  <a:off x="11007560" y="2599987"/>
                  <a:ext cx="154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613" name="Freihand 612">
                  <a:extLst>
                    <a:ext uri="{FF2B5EF4-FFF2-40B4-BE49-F238E27FC236}">
                      <a16:creationId xmlns:a16="http://schemas.microsoft.com/office/drawing/2014/main" id="{2141C45E-DE27-47CA-A425-FD52E0B2EFDD}"/>
                    </a:ext>
                  </a:extLst>
                </p14:cNvPr>
                <p14:cNvContentPartPr/>
                <p14:nvPr/>
              </p14:nvContentPartPr>
              <p14:xfrm>
                <a:off x="10372160" y="2049547"/>
                <a:ext cx="241920" cy="21600"/>
              </p14:xfrm>
            </p:contentPart>
          </mc:Choice>
          <mc:Fallback>
            <p:pic>
              <p:nvPicPr>
                <p:cNvPr id="613" name="Freihand 612">
                  <a:extLst>
                    <a:ext uri="{FF2B5EF4-FFF2-40B4-BE49-F238E27FC236}">
                      <a16:creationId xmlns:a16="http://schemas.microsoft.com/office/drawing/2014/main" id="{2141C45E-DE27-47CA-A425-FD52E0B2EFDD}"/>
                    </a:ext>
                  </a:extLst>
                </p:cNvPr>
                <p:cNvPicPr/>
                <p:nvPr/>
              </p:nvPicPr>
              <p:blipFill>
                <a:blip r:embed="rId215"/>
                <a:stretch>
                  <a:fillRect/>
                </a:stretch>
              </p:blipFill>
              <p:spPr>
                <a:xfrm>
                  <a:off x="10367840" y="2045227"/>
                  <a:ext cx="2505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614" name="Freihand 613">
                  <a:extLst>
                    <a:ext uri="{FF2B5EF4-FFF2-40B4-BE49-F238E27FC236}">
                      <a16:creationId xmlns:a16="http://schemas.microsoft.com/office/drawing/2014/main" id="{A2926D90-CE43-4131-A461-776D072CF550}"/>
                    </a:ext>
                  </a:extLst>
                </p14:cNvPr>
                <p14:cNvContentPartPr/>
                <p14:nvPr/>
              </p14:nvContentPartPr>
              <p14:xfrm>
                <a:off x="10848440" y="2026507"/>
                <a:ext cx="103320" cy="28080"/>
              </p14:xfrm>
            </p:contentPart>
          </mc:Choice>
          <mc:Fallback>
            <p:pic>
              <p:nvPicPr>
                <p:cNvPr id="614" name="Freihand 613">
                  <a:extLst>
                    <a:ext uri="{FF2B5EF4-FFF2-40B4-BE49-F238E27FC236}">
                      <a16:creationId xmlns:a16="http://schemas.microsoft.com/office/drawing/2014/main" id="{A2926D90-CE43-4131-A461-776D072CF550}"/>
                    </a:ext>
                  </a:extLst>
                </p:cNvPr>
                <p:cNvPicPr/>
                <p:nvPr/>
              </p:nvPicPr>
              <p:blipFill>
                <a:blip r:embed="rId217"/>
                <a:stretch>
                  <a:fillRect/>
                </a:stretch>
              </p:blipFill>
              <p:spPr>
                <a:xfrm>
                  <a:off x="10844120" y="2022187"/>
                  <a:ext cx="1119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616" name="Freihand 615">
                  <a:extLst>
                    <a:ext uri="{FF2B5EF4-FFF2-40B4-BE49-F238E27FC236}">
                      <a16:creationId xmlns:a16="http://schemas.microsoft.com/office/drawing/2014/main" id="{994A4D4A-F8B6-42D2-A5E9-0C2EDE4FB0C2}"/>
                    </a:ext>
                  </a:extLst>
                </p14:cNvPr>
                <p14:cNvContentPartPr/>
                <p14:nvPr/>
              </p14:nvContentPartPr>
              <p14:xfrm>
                <a:off x="4190960" y="1027147"/>
                <a:ext cx="6972120" cy="4214880"/>
              </p14:xfrm>
            </p:contentPart>
          </mc:Choice>
          <mc:Fallback>
            <p:pic>
              <p:nvPicPr>
                <p:cNvPr id="616" name="Freihand 615">
                  <a:extLst>
                    <a:ext uri="{FF2B5EF4-FFF2-40B4-BE49-F238E27FC236}">
                      <a16:creationId xmlns:a16="http://schemas.microsoft.com/office/drawing/2014/main" id="{994A4D4A-F8B6-42D2-A5E9-0C2EDE4FB0C2}"/>
                    </a:ext>
                  </a:extLst>
                </p:cNvPr>
                <p:cNvPicPr/>
                <p:nvPr/>
              </p:nvPicPr>
              <p:blipFill>
                <a:blip r:embed="rId219"/>
                <a:stretch>
                  <a:fillRect/>
                </a:stretch>
              </p:blipFill>
              <p:spPr>
                <a:xfrm>
                  <a:off x="4186640" y="1022827"/>
                  <a:ext cx="6980760" cy="4223520"/>
                </a:xfrm>
                <a:prstGeom prst="rect">
                  <a:avLst/>
                </a:prstGeom>
              </p:spPr>
            </p:pic>
          </mc:Fallback>
        </mc:AlternateContent>
      </p:grpSp>
    </p:spTree>
    <p:extLst>
      <p:ext uri="{BB962C8B-B14F-4D97-AF65-F5344CB8AC3E}">
        <p14:creationId xmlns:p14="http://schemas.microsoft.com/office/powerpoint/2010/main" val="31085364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2" name="Gruppieren 21">
            <a:extLst>
              <a:ext uri="{FF2B5EF4-FFF2-40B4-BE49-F238E27FC236}">
                <a16:creationId xmlns:a16="http://schemas.microsoft.com/office/drawing/2014/main" id="{488FD14F-12B9-4124-8BC3-69A6D45D5973}"/>
              </a:ext>
            </a:extLst>
          </p:cNvPr>
          <p:cNvGrpSpPr/>
          <p:nvPr/>
        </p:nvGrpSpPr>
        <p:grpSpPr>
          <a:xfrm>
            <a:off x="224480" y="16987"/>
            <a:ext cx="1602360" cy="412200"/>
            <a:chOff x="224480" y="16987"/>
            <a:chExt cx="1602360" cy="412200"/>
          </a:xfrm>
        </p:grpSpPr>
        <mc:AlternateContent xmlns:mc="http://schemas.openxmlformats.org/markup-compatibility/2006" xmlns:p14="http://schemas.microsoft.com/office/powerpoint/2010/main">
          <mc:Choice Requires="p14">
            <p:contentPart p14:bwMode="auto" r:id="rId3">
              <p14:nvContentPartPr>
                <p14:cNvPr id="13" name="Freihand 12">
                  <a:extLst>
                    <a:ext uri="{FF2B5EF4-FFF2-40B4-BE49-F238E27FC236}">
                      <a16:creationId xmlns:a16="http://schemas.microsoft.com/office/drawing/2014/main" id="{2860FF41-1847-4D77-9187-A0D240247D8B}"/>
                    </a:ext>
                  </a:extLst>
                </p14:cNvPr>
                <p14:cNvContentPartPr/>
                <p14:nvPr/>
              </p14:nvContentPartPr>
              <p14:xfrm>
                <a:off x="224480" y="139027"/>
                <a:ext cx="386640" cy="253440"/>
              </p14:xfrm>
            </p:contentPart>
          </mc:Choice>
          <mc:Fallback xmlns="">
            <p:pic>
              <p:nvPicPr>
                <p:cNvPr id="13" name="Freihand 12">
                  <a:extLst>
                    <a:ext uri="{FF2B5EF4-FFF2-40B4-BE49-F238E27FC236}">
                      <a16:creationId xmlns:a16="http://schemas.microsoft.com/office/drawing/2014/main" id="{2860FF41-1847-4D77-9187-A0D240247D8B}"/>
                    </a:ext>
                  </a:extLst>
                </p:cNvPr>
                <p:cNvPicPr/>
                <p:nvPr/>
              </p:nvPicPr>
              <p:blipFill>
                <a:blip r:embed="rId4"/>
                <a:stretch>
                  <a:fillRect/>
                </a:stretch>
              </p:blipFill>
              <p:spPr>
                <a:xfrm>
                  <a:off x="220160" y="134707"/>
                  <a:ext cx="39528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Freihand 13">
                  <a:extLst>
                    <a:ext uri="{FF2B5EF4-FFF2-40B4-BE49-F238E27FC236}">
                      <a16:creationId xmlns:a16="http://schemas.microsoft.com/office/drawing/2014/main" id="{DC146BC6-28A9-40D6-AEF6-D2DE5099D518}"/>
                    </a:ext>
                  </a:extLst>
                </p14:cNvPr>
                <p14:cNvContentPartPr/>
                <p14:nvPr/>
              </p14:nvContentPartPr>
              <p14:xfrm>
                <a:off x="608600" y="113827"/>
                <a:ext cx="174960" cy="315360"/>
              </p14:xfrm>
            </p:contentPart>
          </mc:Choice>
          <mc:Fallback xmlns="">
            <p:pic>
              <p:nvPicPr>
                <p:cNvPr id="14" name="Freihand 13">
                  <a:extLst>
                    <a:ext uri="{FF2B5EF4-FFF2-40B4-BE49-F238E27FC236}">
                      <a16:creationId xmlns:a16="http://schemas.microsoft.com/office/drawing/2014/main" id="{DC146BC6-28A9-40D6-AEF6-D2DE5099D518}"/>
                    </a:ext>
                  </a:extLst>
                </p:cNvPr>
                <p:cNvPicPr/>
                <p:nvPr/>
              </p:nvPicPr>
              <p:blipFill>
                <a:blip r:embed="rId6"/>
                <a:stretch>
                  <a:fillRect/>
                </a:stretch>
              </p:blipFill>
              <p:spPr>
                <a:xfrm>
                  <a:off x="604280" y="109507"/>
                  <a:ext cx="18360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Freihand 14">
                  <a:extLst>
                    <a:ext uri="{FF2B5EF4-FFF2-40B4-BE49-F238E27FC236}">
                      <a16:creationId xmlns:a16="http://schemas.microsoft.com/office/drawing/2014/main" id="{EDDC904D-590A-435C-90C1-3CCE792159AB}"/>
                    </a:ext>
                  </a:extLst>
                </p14:cNvPr>
                <p14:cNvContentPartPr/>
                <p14:nvPr/>
              </p14:nvContentPartPr>
              <p14:xfrm>
                <a:off x="819560" y="247387"/>
                <a:ext cx="132840" cy="74160"/>
              </p14:xfrm>
            </p:contentPart>
          </mc:Choice>
          <mc:Fallback xmlns="">
            <p:pic>
              <p:nvPicPr>
                <p:cNvPr id="15" name="Freihand 14">
                  <a:extLst>
                    <a:ext uri="{FF2B5EF4-FFF2-40B4-BE49-F238E27FC236}">
                      <a16:creationId xmlns:a16="http://schemas.microsoft.com/office/drawing/2014/main" id="{EDDC904D-590A-435C-90C1-3CCE792159AB}"/>
                    </a:ext>
                  </a:extLst>
                </p:cNvPr>
                <p:cNvPicPr/>
                <p:nvPr/>
              </p:nvPicPr>
              <p:blipFill>
                <a:blip r:embed="rId8"/>
                <a:stretch>
                  <a:fillRect/>
                </a:stretch>
              </p:blipFill>
              <p:spPr>
                <a:xfrm>
                  <a:off x="815240" y="243067"/>
                  <a:ext cx="1414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Freihand 15">
                  <a:extLst>
                    <a:ext uri="{FF2B5EF4-FFF2-40B4-BE49-F238E27FC236}">
                      <a16:creationId xmlns:a16="http://schemas.microsoft.com/office/drawing/2014/main" id="{EFE8AFF8-ECAB-4E8C-85E5-090764B5658A}"/>
                    </a:ext>
                  </a:extLst>
                </p14:cNvPr>
                <p14:cNvContentPartPr/>
                <p14:nvPr/>
              </p14:nvContentPartPr>
              <p14:xfrm>
                <a:off x="973280" y="232627"/>
                <a:ext cx="119880" cy="99720"/>
              </p14:xfrm>
            </p:contentPart>
          </mc:Choice>
          <mc:Fallback xmlns="">
            <p:pic>
              <p:nvPicPr>
                <p:cNvPr id="16" name="Freihand 15">
                  <a:extLst>
                    <a:ext uri="{FF2B5EF4-FFF2-40B4-BE49-F238E27FC236}">
                      <a16:creationId xmlns:a16="http://schemas.microsoft.com/office/drawing/2014/main" id="{EFE8AFF8-ECAB-4E8C-85E5-090764B5658A}"/>
                    </a:ext>
                  </a:extLst>
                </p:cNvPr>
                <p:cNvPicPr/>
                <p:nvPr/>
              </p:nvPicPr>
              <p:blipFill>
                <a:blip r:embed="rId10"/>
                <a:stretch>
                  <a:fillRect/>
                </a:stretch>
              </p:blipFill>
              <p:spPr>
                <a:xfrm>
                  <a:off x="968960" y="228307"/>
                  <a:ext cx="1285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Freihand 16">
                  <a:extLst>
                    <a:ext uri="{FF2B5EF4-FFF2-40B4-BE49-F238E27FC236}">
                      <a16:creationId xmlns:a16="http://schemas.microsoft.com/office/drawing/2014/main" id="{DBD96CDD-A5FC-4CC4-B994-03B7E4CC8A28}"/>
                    </a:ext>
                  </a:extLst>
                </p14:cNvPr>
                <p14:cNvContentPartPr/>
                <p14:nvPr/>
              </p14:nvContentPartPr>
              <p14:xfrm>
                <a:off x="1094600" y="175387"/>
                <a:ext cx="101160" cy="144720"/>
              </p14:xfrm>
            </p:contentPart>
          </mc:Choice>
          <mc:Fallback xmlns="">
            <p:pic>
              <p:nvPicPr>
                <p:cNvPr id="17" name="Freihand 16">
                  <a:extLst>
                    <a:ext uri="{FF2B5EF4-FFF2-40B4-BE49-F238E27FC236}">
                      <a16:creationId xmlns:a16="http://schemas.microsoft.com/office/drawing/2014/main" id="{DBD96CDD-A5FC-4CC4-B994-03B7E4CC8A28}"/>
                    </a:ext>
                  </a:extLst>
                </p:cNvPr>
                <p:cNvPicPr/>
                <p:nvPr/>
              </p:nvPicPr>
              <p:blipFill>
                <a:blip r:embed="rId12"/>
                <a:stretch>
                  <a:fillRect/>
                </a:stretch>
              </p:blipFill>
              <p:spPr>
                <a:xfrm>
                  <a:off x="1090280" y="171067"/>
                  <a:ext cx="1098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Freihand 17">
                  <a:extLst>
                    <a:ext uri="{FF2B5EF4-FFF2-40B4-BE49-F238E27FC236}">
                      <a16:creationId xmlns:a16="http://schemas.microsoft.com/office/drawing/2014/main" id="{3237F8B6-0C9B-473D-B4FA-234255A7D397}"/>
                    </a:ext>
                  </a:extLst>
                </p14:cNvPr>
                <p14:cNvContentPartPr/>
                <p14:nvPr/>
              </p14:nvContentPartPr>
              <p14:xfrm>
                <a:off x="1231400" y="222187"/>
                <a:ext cx="106920" cy="77040"/>
              </p14:xfrm>
            </p:contentPart>
          </mc:Choice>
          <mc:Fallback xmlns="">
            <p:pic>
              <p:nvPicPr>
                <p:cNvPr id="18" name="Freihand 17">
                  <a:extLst>
                    <a:ext uri="{FF2B5EF4-FFF2-40B4-BE49-F238E27FC236}">
                      <a16:creationId xmlns:a16="http://schemas.microsoft.com/office/drawing/2014/main" id="{3237F8B6-0C9B-473D-B4FA-234255A7D397}"/>
                    </a:ext>
                  </a:extLst>
                </p:cNvPr>
                <p:cNvPicPr/>
                <p:nvPr/>
              </p:nvPicPr>
              <p:blipFill>
                <a:blip r:embed="rId14"/>
                <a:stretch>
                  <a:fillRect/>
                </a:stretch>
              </p:blipFill>
              <p:spPr>
                <a:xfrm>
                  <a:off x="1227080" y="217867"/>
                  <a:ext cx="1155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Freihand 19">
                  <a:extLst>
                    <a:ext uri="{FF2B5EF4-FFF2-40B4-BE49-F238E27FC236}">
                      <a16:creationId xmlns:a16="http://schemas.microsoft.com/office/drawing/2014/main" id="{29B55B62-A063-4111-A62F-DFC9A76BE62D}"/>
                    </a:ext>
                  </a:extLst>
                </p14:cNvPr>
                <p14:cNvContentPartPr/>
                <p14:nvPr/>
              </p14:nvContentPartPr>
              <p14:xfrm>
                <a:off x="1501760" y="74227"/>
                <a:ext cx="215640" cy="192600"/>
              </p14:xfrm>
            </p:contentPart>
          </mc:Choice>
          <mc:Fallback xmlns="">
            <p:pic>
              <p:nvPicPr>
                <p:cNvPr id="20" name="Freihand 19">
                  <a:extLst>
                    <a:ext uri="{FF2B5EF4-FFF2-40B4-BE49-F238E27FC236}">
                      <a16:creationId xmlns:a16="http://schemas.microsoft.com/office/drawing/2014/main" id="{29B55B62-A063-4111-A62F-DFC9A76BE62D}"/>
                    </a:ext>
                  </a:extLst>
                </p:cNvPr>
                <p:cNvPicPr/>
                <p:nvPr/>
              </p:nvPicPr>
              <p:blipFill>
                <a:blip r:embed="rId16"/>
                <a:stretch>
                  <a:fillRect/>
                </a:stretch>
              </p:blipFill>
              <p:spPr>
                <a:xfrm>
                  <a:off x="1497440" y="69907"/>
                  <a:ext cx="2242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Freihand 20">
                  <a:extLst>
                    <a:ext uri="{FF2B5EF4-FFF2-40B4-BE49-F238E27FC236}">
                      <a16:creationId xmlns:a16="http://schemas.microsoft.com/office/drawing/2014/main" id="{C565DD96-AFF4-47A2-A1E8-9ECB2ACA6C19}"/>
                    </a:ext>
                  </a:extLst>
                </p14:cNvPr>
                <p14:cNvContentPartPr/>
                <p14:nvPr/>
              </p14:nvContentPartPr>
              <p14:xfrm>
                <a:off x="1455680" y="16987"/>
                <a:ext cx="371160" cy="319680"/>
              </p14:xfrm>
            </p:contentPart>
          </mc:Choice>
          <mc:Fallback xmlns="">
            <p:pic>
              <p:nvPicPr>
                <p:cNvPr id="21" name="Freihand 20">
                  <a:extLst>
                    <a:ext uri="{FF2B5EF4-FFF2-40B4-BE49-F238E27FC236}">
                      <a16:creationId xmlns:a16="http://schemas.microsoft.com/office/drawing/2014/main" id="{C565DD96-AFF4-47A2-A1E8-9ECB2ACA6C19}"/>
                    </a:ext>
                  </a:extLst>
                </p:cNvPr>
                <p:cNvPicPr/>
                <p:nvPr/>
              </p:nvPicPr>
              <p:blipFill>
                <a:blip r:embed="rId18"/>
                <a:stretch>
                  <a:fillRect/>
                </a:stretch>
              </p:blipFill>
              <p:spPr>
                <a:xfrm>
                  <a:off x="1451360" y="12667"/>
                  <a:ext cx="379800" cy="328320"/>
                </a:xfrm>
                <a:prstGeom prst="rect">
                  <a:avLst/>
                </a:prstGeom>
              </p:spPr>
            </p:pic>
          </mc:Fallback>
        </mc:AlternateContent>
      </p:grpSp>
      <p:pic>
        <p:nvPicPr>
          <p:cNvPr id="25" name="Grafik 24">
            <a:extLst>
              <a:ext uri="{FF2B5EF4-FFF2-40B4-BE49-F238E27FC236}">
                <a16:creationId xmlns:a16="http://schemas.microsoft.com/office/drawing/2014/main" id="{E7816D99-6D8A-4008-914B-72B8783AA592}"/>
              </a:ext>
            </a:extLst>
          </p:cNvPr>
          <p:cNvPicPr>
            <a:picLocks noChangeAspect="1"/>
          </p:cNvPicPr>
          <p:nvPr/>
        </p:nvPicPr>
        <p:blipFill>
          <a:blip r:embed="rId19"/>
          <a:stretch>
            <a:fillRect/>
          </a:stretch>
        </p:blipFill>
        <p:spPr>
          <a:xfrm>
            <a:off x="224480" y="486427"/>
            <a:ext cx="5781675" cy="4400550"/>
          </a:xfrm>
          <a:prstGeom prst="rect">
            <a:avLst/>
          </a:prstGeom>
        </p:spPr>
      </p:pic>
      <p:grpSp>
        <p:nvGrpSpPr>
          <p:cNvPr id="44" name="Gruppieren 43">
            <a:extLst>
              <a:ext uri="{FF2B5EF4-FFF2-40B4-BE49-F238E27FC236}">
                <a16:creationId xmlns:a16="http://schemas.microsoft.com/office/drawing/2014/main" id="{6250B29A-AF76-43E7-8E08-B9664CC660E8}"/>
              </a:ext>
            </a:extLst>
          </p:cNvPr>
          <p:cNvGrpSpPr/>
          <p:nvPr/>
        </p:nvGrpSpPr>
        <p:grpSpPr>
          <a:xfrm>
            <a:off x="3019880" y="91147"/>
            <a:ext cx="2103120" cy="566280"/>
            <a:chOff x="3019880" y="91147"/>
            <a:chExt cx="2103120" cy="566280"/>
          </a:xfrm>
        </p:grpSpPr>
        <mc:AlternateContent xmlns:mc="http://schemas.openxmlformats.org/markup-compatibility/2006" xmlns:p14="http://schemas.microsoft.com/office/powerpoint/2010/main">
          <mc:Choice Requires="p14">
            <p:contentPart p14:bwMode="auto" r:id="rId20">
              <p14:nvContentPartPr>
                <p14:cNvPr id="26" name="Freihand 25">
                  <a:extLst>
                    <a:ext uri="{FF2B5EF4-FFF2-40B4-BE49-F238E27FC236}">
                      <a16:creationId xmlns:a16="http://schemas.microsoft.com/office/drawing/2014/main" id="{6F9B10C1-1E92-4906-9750-66A1BA719C01}"/>
                    </a:ext>
                  </a:extLst>
                </p14:cNvPr>
                <p14:cNvContentPartPr/>
                <p14:nvPr/>
              </p14:nvContentPartPr>
              <p14:xfrm>
                <a:off x="3019880" y="341707"/>
                <a:ext cx="453960" cy="315000"/>
              </p14:xfrm>
            </p:contentPart>
          </mc:Choice>
          <mc:Fallback xmlns="">
            <p:pic>
              <p:nvPicPr>
                <p:cNvPr id="26" name="Freihand 25">
                  <a:extLst>
                    <a:ext uri="{FF2B5EF4-FFF2-40B4-BE49-F238E27FC236}">
                      <a16:creationId xmlns:a16="http://schemas.microsoft.com/office/drawing/2014/main" id="{6F9B10C1-1E92-4906-9750-66A1BA719C01}"/>
                    </a:ext>
                  </a:extLst>
                </p:cNvPr>
                <p:cNvPicPr/>
                <p:nvPr/>
              </p:nvPicPr>
              <p:blipFill>
                <a:blip r:embed="rId21"/>
                <a:stretch>
                  <a:fillRect/>
                </a:stretch>
              </p:blipFill>
              <p:spPr>
                <a:xfrm>
                  <a:off x="3015560" y="337387"/>
                  <a:ext cx="46260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7" name="Freihand 26">
                  <a:extLst>
                    <a:ext uri="{FF2B5EF4-FFF2-40B4-BE49-F238E27FC236}">
                      <a16:creationId xmlns:a16="http://schemas.microsoft.com/office/drawing/2014/main" id="{31940CBE-32F5-407E-9D45-D4C8E8802472}"/>
                    </a:ext>
                  </a:extLst>
                </p14:cNvPr>
                <p14:cNvContentPartPr/>
                <p14:nvPr/>
              </p14:nvContentPartPr>
              <p14:xfrm>
                <a:off x="3535400" y="616387"/>
                <a:ext cx="59040" cy="16200"/>
              </p14:xfrm>
            </p:contentPart>
          </mc:Choice>
          <mc:Fallback xmlns="">
            <p:pic>
              <p:nvPicPr>
                <p:cNvPr id="27" name="Freihand 26">
                  <a:extLst>
                    <a:ext uri="{FF2B5EF4-FFF2-40B4-BE49-F238E27FC236}">
                      <a16:creationId xmlns:a16="http://schemas.microsoft.com/office/drawing/2014/main" id="{31940CBE-32F5-407E-9D45-D4C8E8802472}"/>
                    </a:ext>
                  </a:extLst>
                </p:cNvPr>
                <p:cNvPicPr/>
                <p:nvPr/>
              </p:nvPicPr>
              <p:blipFill>
                <a:blip r:embed="rId23"/>
                <a:stretch>
                  <a:fillRect/>
                </a:stretch>
              </p:blipFill>
              <p:spPr>
                <a:xfrm>
                  <a:off x="3531080" y="612067"/>
                  <a:ext cx="676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8" name="Freihand 27">
                  <a:extLst>
                    <a:ext uri="{FF2B5EF4-FFF2-40B4-BE49-F238E27FC236}">
                      <a16:creationId xmlns:a16="http://schemas.microsoft.com/office/drawing/2014/main" id="{FF5DC675-3078-405E-9826-AA55857CA60B}"/>
                    </a:ext>
                  </a:extLst>
                </p14:cNvPr>
                <p14:cNvContentPartPr/>
                <p14:nvPr/>
              </p14:nvContentPartPr>
              <p14:xfrm>
                <a:off x="3645560" y="416947"/>
                <a:ext cx="158400" cy="240480"/>
              </p14:xfrm>
            </p:contentPart>
          </mc:Choice>
          <mc:Fallback xmlns="">
            <p:pic>
              <p:nvPicPr>
                <p:cNvPr id="28" name="Freihand 27">
                  <a:extLst>
                    <a:ext uri="{FF2B5EF4-FFF2-40B4-BE49-F238E27FC236}">
                      <a16:creationId xmlns:a16="http://schemas.microsoft.com/office/drawing/2014/main" id="{FF5DC675-3078-405E-9826-AA55857CA60B}"/>
                    </a:ext>
                  </a:extLst>
                </p:cNvPr>
                <p:cNvPicPr/>
                <p:nvPr/>
              </p:nvPicPr>
              <p:blipFill>
                <a:blip r:embed="rId25"/>
                <a:stretch>
                  <a:fillRect/>
                </a:stretch>
              </p:blipFill>
              <p:spPr>
                <a:xfrm>
                  <a:off x="3641240" y="412627"/>
                  <a:ext cx="1670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9" name="Freihand 28">
                  <a:extLst>
                    <a:ext uri="{FF2B5EF4-FFF2-40B4-BE49-F238E27FC236}">
                      <a16:creationId xmlns:a16="http://schemas.microsoft.com/office/drawing/2014/main" id="{84619B8E-12F8-4251-9E8A-EF661F689B09}"/>
                    </a:ext>
                  </a:extLst>
                </p14:cNvPr>
                <p14:cNvContentPartPr/>
                <p14:nvPr/>
              </p14:nvContentPartPr>
              <p14:xfrm>
                <a:off x="3605240" y="167107"/>
                <a:ext cx="17280" cy="119880"/>
              </p14:xfrm>
            </p:contentPart>
          </mc:Choice>
          <mc:Fallback xmlns="">
            <p:pic>
              <p:nvPicPr>
                <p:cNvPr id="29" name="Freihand 28">
                  <a:extLst>
                    <a:ext uri="{FF2B5EF4-FFF2-40B4-BE49-F238E27FC236}">
                      <a16:creationId xmlns:a16="http://schemas.microsoft.com/office/drawing/2014/main" id="{84619B8E-12F8-4251-9E8A-EF661F689B09}"/>
                    </a:ext>
                  </a:extLst>
                </p:cNvPr>
                <p:cNvPicPr/>
                <p:nvPr/>
              </p:nvPicPr>
              <p:blipFill>
                <a:blip r:embed="rId27"/>
                <a:stretch>
                  <a:fillRect/>
                </a:stretch>
              </p:blipFill>
              <p:spPr>
                <a:xfrm>
                  <a:off x="3600920" y="162787"/>
                  <a:ext cx="259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Freihand 29">
                  <a:extLst>
                    <a:ext uri="{FF2B5EF4-FFF2-40B4-BE49-F238E27FC236}">
                      <a16:creationId xmlns:a16="http://schemas.microsoft.com/office/drawing/2014/main" id="{A2CC46A7-8369-470B-8733-7A3945437C75}"/>
                    </a:ext>
                  </a:extLst>
                </p14:cNvPr>
                <p14:cNvContentPartPr/>
                <p14:nvPr/>
              </p14:nvContentPartPr>
              <p14:xfrm>
                <a:off x="3519920" y="128947"/>
                <a:ext cx="164880" cy="40320"/>
              </p14:xfrm>
            </p:contentPart>
          </mc:Choice>
          <mc:Fallback xmlns="">
            <p:pic>
              <p:nvPicPr>
                <p:cNvPr id="30" name="Freihand 29">
                  <a:extLst>
                    <a:ext uri="{FF2B5EF4-FFF2-40B4-BE49-F238E27FC236}">
                      <a16:creationId xmlns:a16="http://schemas.microsoft.com/office/drawing/2014/main" id="{A2CC46A7-8369-470B-8733-7A3945437C75}"/>
                    </a:ext>
                  </a:extLst>
                </p:cNvPr>
                <p:cNvPicPr/>
                <p:nvPr/>
              </p:nvPicPr>
              <p:blipFill>
                <a:blip r:embed="rId29"/>
                <a:stretch>
                  <a:fillRect/>
                </a:stretch>
              </p:blipFill>
              <p:spPr>
                <a:xfrm>
                  <a:off x="3515600" y="124627"/>
                  <a:ext cx="1735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 name="Freihand 30">
                  <a:extLst>
                    <a:ext uri="{FF2B5EF4-FFF2-40B4-BE49-F238E27FC236}">
                      <a16:creationId xmlns:a16="http://schemas.microsoft.com/office/drawing/2014/main" id="{A70BA014-7B58-4818-917E-7C497555BFD4}"/>
                    </a:ext>
                  </a:extLst>
                </p14:cNvPr>
                <p14:cNvContentPartPr/>
                <p14:nvPr/>
              </p14:nvContentPartPr>
              <p14:xfrm>
                <a:off x="3547640" y="170707"/>
                <a:ext cx="156960" cy="46800"/>
              </p14:xfrm>
            </p:contentPart>
          </mc:Choice>
          <mc:Fallback xmlns="">
            <p:pic>
              <p:nvPicPr>
                <p:cNvPr id="31" name="Freihand 30">
                  <a:extLst>
                    <a:ext uri="{FF2B5EF4-FFF2-40B4-BE49-F238E27FC236}">
                      <a16:creationId xmlns:a16="http://schemas.microsoft.com/office/drawing/2014/main" id="{A70BA014-7B58-4818-917E-7C497555BFD4}"/>
                    </a:ext>
                  </a:extLst>
                </p:cNvPr>
                <p:cNvPicPr/>
                <p:nvPr/>
              </p:nvPicPr>
              <p:blipFill>
                <a:blip r:embed="rId31"/>
                <a:stretch>
                  <a:fillRect/>
                </a:stretch>
              </p:blipFill>
              <p:spPr>
                <a:xfrm>
                  <a:off x="3543320" y="166387"/>
                  <a:ext cx="1656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2" name="Freihand 31">
                  <a:extLst>
                    <a:ext uri="{FF2B5EF4-FFF2-40B4-BE49-F238E27FC236}">
                      <a16:creationId xmlns:a16="http://schemas.microsoft.com/office/drawing/2014/main" id="{4CBF806B-5E78-4022-894C-0D7E8EB7FD52}"/>
                    </a:ext>
                  </a:extLst>
                </p14:cNvPr>
                <p14:cNvContentPartPr/>
                <p14:nvPr/>
              </p14:nvContentPartPr>
              <p14:xfrm>
                <a:off x="3704600" y="190867"/>
                <a:ext cx="252360" cy="56520"/>
              </p14:xfrm>
            </p:contentPart>
          </mc:Choice>
          <mc:Fallback xmlns="">
            <p:pic>
              <p:nvPicPr>
                <p:cNvPr id="32" name="Freihand 31">
                  <a:extLst>
                    <a:ext uri="{FF2B5EF4-FFF2-40B4-BE49-F238E27FC236}">
                      <a16:creationId xmlns:a16="http://schemas.microsoft.com/office/drawing/2014/main" id="{4CBF806B-5E78-4022-894C-0D7E8EB7FD52}"/>
                    </a:ext>
                  </a:extLst>
                </p:cNvPr>
                <p:cNvPicPr/>
                <p:nvPr/>
              </p:nvPicPr>
              <p:blipFill>
                <a:blip r:embed="rId33"/>
                <a:stretch>
                  <a:fillRect/>
                </a:stretch>
              </p:blipFill>
              <p:spPr>
                <a:xfrm>
                  <a:off x="3700280" y="186547"/>
                  <a:ext cx="2610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3" name="Freihand 32">
                  <a:extLst>
                    <a:ext uri="{FF2B5EF4-FFF2-40B4-BE49-F238E27FC236}">
                      <a16:creationId xmlns:a16="http://schemas.microsoft.com/office/drawing/2014/main" id="{6E217E4B-6514-4384-A9E3-4C0458F20D12}"/>
                    </a:ext>
                  </a:extLst>
                </p14:cNvPr>
                <p14:cNvContentPartPr/>
                <p14:nvPr/>
              </p14:nvContentPartPr>
              <p14:xfrm>
                <a:off x="4034720" y="91147"/>
                <a:ext cx="198720" cy="184680"/>
              </p14:xfrm>
            </p:contentPart>
          </mc:Choice>
          <mc:Fallback xmlns="">
            <p:pic>
              <p:nvPicPr>
                <p:cNvPr id="33" name="Freihand 32">
                  <a:extLst>
                    <a:ext uri="{FF2B5EF4-FFF2-40B4-BE49-F238E27FC236}">
                      <a16:creationId xmlns:a16="http://schemas.microsoft.com/office/drawing/2014/main" id="{6E217E4B-6514-4384-A9E3-4C0458F20D12}"/>
                    </a:ext>
                  </a:extLst>
                </p:cNvPr>
                <p:cNvPicPr/>
                <p:nvPr/>
              </p:nvPicPr>
              <p:blipFill>
                <a:blip r:embed="rId35"/>
                <a:stretch>
                  <a:fillRect/>
                </a:stretch>
              </p:blipFill>
              <p:spPr>
                <a:xfrm>
                  <a:off x="4030400" y="86827"/>
                  <a:ext cx="2073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5" name="Freihand 34">
                  <a:extLst>
                    <a:ext uri="{FF2B5EF4-FFF2-40B4-BE49-F238E27FC236}">
                      <a16:creationId xmlns:a16="http://schemas.microsoft.com/office/drawing/2014/main" id="{0643E779-9473-4190-9586-F981A13AE0F5}"/>
                    </a:ext>
                  </a:extLst>
                </p14:cNvPr>
                <p14:cNvContentPartPr/>
                <p14:nvPr/>
              </p14:nvContentPartPr>
              <p14:xfrm>
                <a:off x="4274840" y="176467"/>
                <a:ext cx="100080" cy="68760"/>
              </p14:xfrm>
            </p:contentPart>
          </mc:Choice>
          <mc:Fallback xmlns="">
            <p:pic>
              <p:nvPicPr>
                <p:cNvPr id="35" name="Freihand 34">
                  <a:extLst>
                    <a:ext uri="{FF2B5EF4-FFF2-40B4-BE49-F238E27FC236}">
                      <a16:creationId xmlns:a16="http://schemas.microsoft.com/office/drawing/2014/main" id="{0643E779-9473-4190-9586-F981A13AE0F5}"/>
                    </a:ext>
                  </a:extLst>
                </p:cNvPr>
                <p:cNvPicPr/>
                <p:nvPr/>
              </p:nvPicPr>
              <p:blipFill>
                <a:blip r:embed="rId37"/>
                <a:stretch>
                  <a:fillRect/>
                </a:stretch>
              </p:blipFill>
              <p:spPr>
                <a:xfrm>
                  <a:off x="4270520" y="172147"/>
                  <a:ext cx="1087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6" name="Freihand 35">
                  <a:extLst>
                    <a:ext uri="{FF2B5EF4-FFF2-40B4-BE49-F238E27FC236}">
                      <a16:creationId xmlns:a16="http://schemas.microsoft.com/office/drawing/2014/main" id="{F398C315-CD8E-41AB-9E5C-7EB019DFEEC2}"/>
                    </a:ext>
                  </a:extLst>
                </p14:cNvPr>
                <p14:cNvContentPartPr/>
                <p14:nvPr/>
              </p14:nvContentPartPr>
              <p14:xfrm>
                <a:off x="4445840" y="180067"/>
                <a:ext cx="224640" cy="79920"/>
              </p14:xfrm>
            </p:contentPart>
          </mc:Choice>
          <mc:Fallback xmlns="">
            <p:pic>
              <p:nvPicPr>
                <p:cNvPr id="36" name="Freihand 35">
                  <a:extLst>
                    <a:ext uri="{FF2B5EF4-FFF2-40B4-BE49-F238E27FC236}">
                      <a16:creationId xmlns:a16="http://schemas.microsoft.com/office/drawing/2014/main" id="{F398C315-CD8E-41AB-9E5C-7EB019DFEEC2}"/>
                    </a:ext>
                  </a:extLst>
                </p:cNvPr>
                <p:cNvPicPr/>
                <p:nvPr/>
              </p:nvPicPr>
              <p:blipFill>
                <a:blip r:embed="rId39"/>
                <a:stretch>
                  <a:fillRect/>
                </a:stretch>
              </p:blipFill>
              <p:spPr>
                <a:xfrm>
                  <a:off x="4441520" y="175747"/>
                  <a:ext cx="2332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7" name="Freihand 36">
                  <a:extLst>
                    <a:ext uri="{FF2B5EF4-FFF2-40B4-BE49-F238E27FC236}">
                      <a16:creationId xmlns:a16="http://schemas.microsoft.com/office/drawing/2014/main" id="{0927696D-3337-4E7B-AD90-72EA2820EF18}"/>
                    </a:ext>
                  </a:extLst>
                </p14:cNvPr>
                <p14:cNvContentPartPr/>
                <p14:nvPr/>
              </p14:nvContentPartPr>
              <p14:xfrm>
                <a:off x="4667240" y="187267"/>
                <a:ext cx="156240" cy="183240"/>
              </p14:xfrm>
            </p:contentPart>
          </mc:Choice>
          <mc:Fallback xmlns="">
            <p:pic>
              <p:nvPicPr>
                <p:cNvPr id="37" name="Freihand 36">
                  <a:extLst>
                    <a:ext uri="{FF2B5EF4-FFF2-40B4-BE49-F238E27FC236}">
                      <a16:creationId xmlns:a16="http://schemas.microsoft.com/office/drawing/2014/main" id="{0927696D-3337-4E7B-AD90-72EA2820EF18}"/>
                    </a:ext>
                  </a:extLst>
                </p:cNvPr>
                <p:cNvPicPr/>
                <p:nvPr/>
              </p:nvPicPr>
              <p:blipFill>
                <a:blip r:embed="rId41"/>
                <a:stretch>
                  <a:fillRect/>
                </a:stretch>
              </p:blipFill>
              <p:spPr>
                <a:xfrm>
                  <a:off x="4662920" y="182947"/>
                  <a:ext cx="1648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8" name="Freihand 37">
                  <a:extLst>
                    <a:ext uri="{FF2B5EF4-FFF2-40B4-BE49-F238E27FC236}">
                      <a16:creationId xmlns:a16="http://schemas.microsoft.com/office/drawing/2014/main" id="{B8530917-5526-4AC2-AD1C-CC795DF2EB7E}"/>
                    </a:ext>
                  </a:extLst>
                </p14:cNvPr>
                <p14:cNvContentPartPr/>
                <p14:nvPr/>
              </p14:nvContentPartPr>
              <p14:xfrm>
                <a:off x="4808360" y="130387"/>
                <a:ext cx="72720" cy="123480"/>
              </p14:xfrm>
            </p:contentPart>
          </mc:Choice>
          <mc:Fallback xmlns="">
            <p:pic>
              <p:nvPicPr>
                <p:cNvPr id="38" name="Freihand 37">
                  <a:extLst>
                    <a:ext uri="{FF2B5EF4-FFF2-40B4-BE49-F238E27FC236}">
                      <a16:creationId xmlns:a16="http://schemas.microsoft.com/office/drawing/2014/main" id="{B8530917-5526-4AC2-AD1C-CC795DF2EB7E}"/>
                    </a:ext>
                  </a:extLst>
                </p:cNvPr>
                <p:cNvPicPr/>
                <p:nvPr/>
              </p:nvPicPr>
              <p:blipFill>
                <a:blip r:embed="rId43"/>
                <a:stretch>
                  <a:fillRect/>
                </a:stretch>
              </p:blipFill>
              <p:spPr>
                <a:xfrm>
                  <a:off x="4804040" y="126067"/>
                  <a:ext cx="813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3" name="Freihand 42">
                  <a:extLst>
                    <a:ext uri="{FF2B5EF4-FFF2-40B4-BE49-F238E27FC236}">
                      <a16:creationId xmlns:a16="http://schemas.microsoft.com/office/drawing/2014/main" id="{59DEE160-E40F-45C8-A6C4-1F483F8BA561}"/>
                    </a:ext>
                  </a:extLst>
                </p14:cNvPr>
                <p14:cNvContentPartPr/>
                <p14:nvPr/>
              </p14:nvContentPartPr>
              <p14:xfrm>
                <a:off x="4931120" y="178267"/>
                <a:ext cx="191880" cy="82080"/>
              </p14:xfrm>
            </p:contentPart>
          </mc:Choice>
          <mc:Fallback xmlns="">
            <p:pic>
              <p:nvPicPr>
                <p:cNvPr id="43" name="Freihand 42">
                  <a:extLst>
                    <a:ext uri="{FF2B5EF4-FFF2-40B4-BE49-F238E27FC236}">
                      <a16:creationId xmlns:a16="http://schemas.microsoft.com/office/drawing/2014/main" id="{59DEE160-E40F-45C8-A6C4-1F483F8BA561}"/>
                    </a:ext>
                  </a:extLst>
                </p:cNvPr>
                <p:cNvPicPr/>
                <p:nvPr/>
              </p:nvPicPr>
              <p:blipFill>
                <a:blip r:embed="rId45"/>
                <a:stretch>
                  <a:fillRect/>
                </a:stretch>
              </p:blipFill>
              <p:spPr>
                <a:xfrm>
                  <a:off x="4926800" y="173947"/>
                  <a:ext cx="200520" cy="90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61" name="Freihand 60">
                <a:extLst>
                  <a:ext uri="{FF2B5EF4-FFF2-40B4-BE49-F238E27FC236}">
                    <a16:creationId xmlns:a16="http://schemas.microsoft.com/office/drawing/2014/main" id="{7FC01271-02E6-42BD-BC61-B389D18AC380}"/>
                  </a:ext>
                </a:extLst>
              </p14:cNvPr>
              <p14:cNvContentPartPr/>
              <p14:nvPr/>
            </p14:nvContentPartPr>
            <p14:xfrm>
              <a:off x="4499120" y="3732187"/>
              <a:ext cx="2655720" cy="153360"/>
            </p14:xfrm>
          </p:contentPart>
        </mc:Choice>
        <mc:Fallback xmlns="">
          <p:pic>
            <p:nvPicPr>
              <p:cNvPr id="61" name="Freihand 60">
                <a:extLst>
                  <a:ext uri="{FF2B5EF4-FFF2-40B4-BE49-F238E27FC236}">
                    <a16:creationId xmlns:a16="http://schemas.microsoft.com/office/drawing/2014/main" id="{7FC01271-02E6-42BD-BC61-B389D18AC380}"/>
                  </a:ext>
                </a:extLst>
              </p:cNvPr>
              <p:cNvPicPr/>
              <p:nvPr/>
            </p:nvPicPr>
            <p:blipFill>
              <a:blip r:embed="rId47"/>
              <a:stretch>
                <a:fillRect/>
              </a:stretch>
            </p:blipFill>
            <p:spPr>
              <a:xfrm>
                <a:off x="4494800" y="3727867"/>
                <a:ext cx="2664360" cy="162000"/>
              </a:xfrm>
              <a:prstGeom prst="rect">
                <a:avLst/>
              </a:prstGeom>
            </p:spPr>
          </p:pic>
        </mc:Fallback>
      </mc:AlternateContent>
      <p:grpSp>
        <p:nvGrpSpPr>
          <p:cNvPr id="174138" name="Gruppieren 174137">
            <a:extLst>
              <a:ext uri="{FF2B5EF4-FFF2-40B4-BE49-F238E27FC236}">
                <a16:creationId xmlns:a16="http://schemas.microsoft.com/office/drawing/2014/main" id="{3D045794-7C63-4A8D-A75D-29D7ECC8654C}"/>
              </a:ext>
            </a:extLst>
          </p:cNvPr>
          <p:cNvGrpSpPr/>
          <p:nvPr/>
        </p:nvGrpSpPr>
        <p:grpSpPr>
          <a:xfrm>
            <a:off x="3553760" y="2729587"/>
            <a:ext cx="5569200" cy="2239200"/>
            <a:chOff x="3553760" y="2729587"/>
            <a:chExt cx="5569200" cy="2239200"/>
          </a:xfrm>
        </p:grpSpPr>
        <mc:AlternateContent xmlns:mc="http://schemas.openxmlformats.org/markup-compatibility/2006" xmlns:p14="http://schemas.microsoft.com/office/powerpoint/2010/main">
          <mc:Choice Requires="p14">
            <p:contentPart p14:bwMode="auto" r:id="rId48">
              <p14:nvContentPartPr>
                <p14:cNvPr id="45" name="Freihand 44">
                  <a:extLst>
                    <a:ext uri="{FF2B5EF4-FFF2-40B4-BE49-F238E27FC236}">
                      <a16:creationId xmlns:a16="http://schemas.microsoft.com/office/drawing/2014/main" id="{020E16D6-AC77-4882-B807-982DD9BFF90A}"/>
                    </a:ext>
                  </a:extLst>
                </p14:cNvPr>
                <p14:cNvContentPartPr/>
                <p14:nvPr/>
              </p14:nvContentPartPr>
              <p14:xfrm>
                <a:off x="3553760" y="3746227"/>
                <a:ext cx="901440" cy="553320"/>
              </p14:xfrm>
            </p:contentPart>
          </mc:Choice>
          <mc:Fallback xmlns="">
            <p:pic>
              <p:nvPicPr>
                <p:cNvPr id="45" name="Freihand 44">
                  <a:extLst>
                    <a:ext uri="{FF2B5EF4-FFF2-40B4-BE49-F238E27FC236}">
                      <a16:creationId xmlns:a16="http://schemas.microsoft.com/office/drawing/2014/main" id="{020E16D6-AC77-4882-B807-982DD9BFF90A}"/>
                    </a:ext>
                  </a:extLst>
                </p:cNvPr>
                <p:cNvPicPr/>
                <p:nvPr/>
              </p:nvPicPr>
              <p:blipFill>
                <a:blip r:embed="rId49"/>
                <a:stretch>
                  <a:fillRect/>
                </a:stretch>
              </p:blipFill>
              <p:spPr>
                <a:xfrm>
                  <a:off x="3549440" y="3741907"/>
                  <a:ext cx="910080" cy="561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6" name="Freihand 45">
                  <a:extLst>
                    <a:ext uri="{FF2B5EF4-FFF2-40B4-BE49-F238E27FC236}">
                      <a16:creationId xmlns:a16="http://schemas.microsoft.com/office/drawing/2014/main" id="{00C04957-E1F0-46F7-B3FF-9C08A7F1FF5A}"/>
                    </a:ext>
                  </a:extLst>
                </p14:cNvPr>
                <p14:cNvContentPartPr/>
                <p14:nvPr/>
              </p14:nvContentPartPr>
              <p14:xfrm>
                <a:off x="3824840" y="4237267"/>
                <a:ext cx="527760" cy="731520"/>
              </p14:xfrm>
            </p:contentPart>
          </mc:Choice>
          <mc:Fallback xmlns="">
            <p:pic>
              <p:nvPicPr>
                <p:cNvPr id="46" name="Freihand 45">
                  <a:extLst>
                    <a:ext uri="{FF2B5EF4-FFF2-40B4-BE49-F238E27FC236}">
                      <a16:creationId xmlns:a16="http://schemas.microsoft.com/office/drawing/2014/main" id="{00C04957-E1F0-46F7-B3FF-9C08A7F1FF5A}"/>
                    </a:ext>
                  </a:extLst>
                </p:cNvPr>
                <p:cNvPicPr/>
                <p:nvPr/>
              </p:nvPicPr>
              <p:blipFill>
                <a:blip r:embed="rId51"/>
                <a:stretch>
                  <a:fillRect/>
                </a:stretch>
              </p:blipFill>
              <p:spPr>
                <a:xfrm>
                  <a:off x="3820520" y="4232947"/>
                  <a:ext cx="536400" cy="740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7" name="Freihand 46">
                  <a:extLst>
                    <a:ext uri="{FF2B5EF4-FFF2-40B4-BE49-F238E27FC236}">
                      <a16:creationId xmlns:a16="http://schemas.microsoft.com/office/drawing/2014/main" id="{2B26DE37-C4F1-4C13-87AF-B67482B11BF3}"/>
                    </a:ext>
                  </a:extLst>
                </p14:cNvPr>
                <p14:cNvContentPartPr/>
                <p14:nvPr/>
              </p14:nvContentPartPr>
              <p14:xfrm>
                <a:off x="4516040" y="3465427"/>
                <a:ext cx="653040" cy="434880"/>
              </p14:xfrm>
            </p:contentPart>
          </mc:Choice>
          <mc:Fallback xmlns="">
            <p:pic>
              <p:nvPicPr>
                <p:cNvPr id="47" name="Freihand 46">
                  <a:extLst>
                    <a:ext uri="{FF2B5EF4-FFF2-40B4-BE49-F238E27FC236}">
                      <a16:creationId xmlns:a16="http://schemas.microsoft.com/office/drawing/2014/main" id="{2B26DE37-C4F1-4C13-87AF-B67482B11BF3}"/>
                    </a:ext>
                  </a:extLst>
                </p:cNvPr>
                <p:cNvPicPr/>
                <p:nvPr/>
              </p:nvPicPr>
              <p:blipFill>
                <a:blip r:embed="rId53"/>
                <a:stretch>
                  <a:fillRect/>
                </a:stretch>
              </p:blipFill>
              <p:spPr>
                <a:xfrm>
                  <a:off x="4511720" y="3461107"/>
                  <a:ext cx="661680" cy="443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8" name="Freihand 47">
                  <a:extLst>
                    <a:ext uri="{FF2B5EF4-FFF2-40B4-BE49-F238E27FC236}">
                      <a16:creationId xmlns:a16="http://schemas.microsoft.com/office/drawing/2014/main" id="{FFF2067C-CFB7-47EF-A49E-8A051BA1F963}"/>
                    </a:ext>
                  </a:extLst>
                </p14:cNvPr>
                <p14:cNvContentPartPr/>
                <p14:nvPr/>
              </p14:nvContentPartPr>
              <p14:xfrm>
                <a:off x="4302920" y="3624547"/>
                <a:ext cx="789120" cy="1069920"/>
              </p14:xfrm>
            </p:contentPart>
          </mc:Choice>
          <mc:Fallback xmlns="">
            <p:pic>
              <p:nvPicPr>
                <p:cNvPr id="48" name="Freihand 47">
                  <a:extLst>
                    <a:ext uri="{FF2B5EF4-FFF2-40B4-BE49-F238E27FC236}">
                      <a16:creationId xmlns:a16="http://schemas.microsoft.com/office/drawing/2014/main" id="{FFF2067C-CFB7-47EF-A49E-8A051BA1F963}"/>
                    </a:ext>
                  </a:extLst>
                </p:cNvPr>
                <p:cNvPicPr/>
                <p:nvPr/>
              </p:nvPicPr>
              <p:blipFill>
                <a:blip r:embed="rId55"/>
                <a:stretch>
                  <a:fillRect/>
                </a:stretch>
              </p:blipFill>
              <p:spPr>
                <a:xfrm>
                  <a:off x="4298600" y="3620227"/>
                  <a:ext cx="797760" cy="1078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9" name="Freihand 48">
                  <a:extLst>
                    <a:ext uri="{FF2B5EF4-FFF2-40B4-BE49-F238E27FC236}">
                      <a16:creationId xmlns:a16="http://schemas.microsoft.com/office/drawing/2014/main" id="{4FC5EE76-AF5C-4445-9F06-871B904318C1}"/>
                    </a:ext>
                  </a:extLst>
                </p14:cNvPr>
                <p14:cNvContentPartPr/>
                <p14:nvPr/>
              </p14:nvContentPartPr>
              <p14:xfrm>
                <a:off x="5337200" y="3377227"/>
                <a:ext cx="6840" cy="125640"/>
              </p14:xfrm>
            </p:contentPart>
          </mc:Choice>
          <mc:Fallback xmlns="">
            <p:pic>
              <p:nvPicPr>
                <p:cNvPr id="49" name="Freihand 48">
                  <a:extLst>
                    <a:ext uri="{FF2B5EF4-FFF2-40B4-BE49-F238E27FC236}">
                      <a16:creationId xmlns:a16="http://schemas.microsoft.com/office/drawing/2014/main" id="{4FC5EE76-AF5C-4445-9F06-871B904318C1}"/>
                    </a:ext>
                  </a:extLst>
                </p:cNvPr>
                <p:cNvPicPr/>
                <p:nvPr/>
              </p:nvPicPr>
              <p:blipFill>
                <a:blip r:embed="rId57"/>
                <a:stretch>
                  <a:fillRect/>
                </a:stretch>
              </p:blipFill>
              <p:spPr>
                <a:xfrm>
                  <a:off x="5332880" y="3372907"/>
                  <a:ext cx="154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0" name="Freihand 49">
                  <a:extLst>
                    <a:ext uri="{FF2B5EF4-FFF2-40B4-BE49-F238E27FC236}">
                      <a16:creationId xmlns:a16="http://schemas.microsoft.com/office/drawing/2014/main" id="{6F40D8BE-28C4-4B67-9603-5BF2B3C6CAC2}"/>
                    </a:ext>
                  </a:extLst>
                </p14:cNvPr>
                <p14:cNvContentPartPr/>
                <p14:nvPr/>
              </p14:nvContentPartPr>
              <p14:xfrm>
                <a:off x="5229200" y="3312787"/>
                <a:ext cx="207720" cy="35280"/>
              </p14:xfrm>
            </p:contentPart>
          </mc:Choice>
          <mc:Fallback xmlns="">
            <p:pic>
              <p:nvPicPr>
                <p:cNvPr id="50" name="Freihand 49">
                  <a:extLst>
                    <a:ext uri="{FF2B5EF4-FFF2-40B4-BE49-F238E27FC236}">
                      <a16:creationId xmlns:a16="http://schemas.microsoft.com/office/drawing/2014/main" id="{6F40D8BE-28C4-4B67-9603-5BF2B3C6CAC2}"/>
                    </a:ext>
                  </a:extLst>
                </p:cNvPr>
                <p:cNvPicPr/>
                <p:nvPr/>
              </p:nvPicPr>
              <p:blipFill>
                <a:blip r:embed="rId59"/>
                <a:stretch>
                  <a:fillRect/>
                </a:stretch>
              </p:blipFill>
              <p:spPr>
                <a:xfrm>
                  <a:off x="5224880" y="3308467"/>
                  <a:ext cx="2163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1" name="Freihand 50">
                  <a:extLst>
                    <a:ext uri="{FF2B5EF4-FFF2-40B4-BE49-F238E27FC236}">
                      <a16:creationId xmlns:a16="http://schemas.microsoft.com/office/drawing/2014/main" id="{F5612A53-69F3-4EC9-9445-08AB7FA89446}"/>
                    </a:ext>
                  </a:extLst>
                </p14:cNvPr>
                <p14:cNvContentPartPr/>
                <p14:nvPr/>
              </p14:nvContentPartPr>
              <p14:xfrm>
                <a:off x="5263400" y="3365707"/>
                <a:ext cx="168840" cy="57600"/>
              </p14:xfrm>
            </p:contentPart>
          </mc:Choice>
          <mc:Fallback xmlns="">
            <p:pic>
              <p:nvPicPr>
                <p:cNvPr id="51" name="Freihand 50">
                  <a:extLst>
                    <a:ext uri="{FF2B5EF4-FFF2-40B4-BE49-F238E27FC236}">
                      <a16:creationId xmlns:a16="http://schemas.microsoft.com/office/drawing/2014/main" id="{F5612A53-69F3-4EC9-9445-08AB7FA89446}"/>
                    </a:ext>
                  </a:extLst>
                </p:cNvPr>
                <p:cNvPicPr/>
                <p:nvPr/>
              </p:nvPicPr>
              <p:blipFill>
                <a:blip r:embed="rId61"/>
                <a:stretch>
                  <a:fillRect/>
                </a:stretch>
              </p:blipFill>
              <p:spPr>
                <a:xfrm>
                  <a:off x="5259080" y="3361387"/>
                  <a:ext cx="1774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2" name="Freihand 51">
                  <a:extLst>
                    <a:ext uri="{FF2B5EF4-FFF2-40B4-BE49-F238E27FC236}">
                      <a16:creationId xmlns:a16="http://schemas.microsoft.com/office/drawing/2014/main" id="{91E7A48E-48E7-45B3-A7B0-1B23F0F72E01}"/>
                    </a:ext>
                  </a:extLst>
                </p14:cNvPr>
                <p14:cNvContentPartPr/>
                <p14:nvPr/>
              </p14:nvContentPartPr>
              <p14:xfrm>
                <a:off x="5452040" y="3376507"/>
                <a:ext cx="326520" cy="90360"/>
              </p14:xfrm>
            </p:contentPart>
          </mc:Choice>
          <mc:Fallback xmlns="">
            <p:pic>
              <p:nvPicPr>
                <p:cNvPr id="52" name="Freihand 51">
                  <a:extLst>
                    <a:ext uri="{FF2B5EF4-FFF2-40B4-BE49-F238E27FC236}">
                      <a16:creationId xmlns:a16="http://schemas.microsoft.com/office/drawing/2014/main" id="{91E7A48E-48E7-45B3-A7B0-1B23F0F72E01}"/>
                    </a:ext>
                  </a:extLst>
                </p:cNvPr>
                <p:cNvPicPr/>
                <p:nvPr/>
              </p:nvPicPr>
              <p:blipFill>
                <a:blip r:embed="rId63"/>
                <a:stretch>
                  <a:fillRect/>
                </a:stretch>
              </p:blipFill>
              <p:spPr>
                <a:xfrm>
                  <a:off x="5447720" y="3372187"/>
                  <a:ext cx="3351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4" name="Freihand 53">
                  <a:extLst>
                    <a:ext uri="{FF2B5EF4-FFF2-40B4-BE49-F238E27FC236}">
                      <a16:creationId xmlns:a16="http://schemas.microsoft.com/office/drawing/2014/main" id="{004B99FD-C2A3-4CFA-9CB2-181BE0A28462}"/>
                    </a:ext>
                  </a:extLst>
                </p14:cNvPr>
                <p14:cNvContentPartPr/>
                <p14:nvPr/>
              </p14:nvContentPartPr>
              <p14:xfrm>
                <a:off x="5830760" y="3244747"/>
                <a:ext cx="294480" cy="179640"/>
              </p14:xfrm>
            </p:contentPart>
          </mc:Choice>
          <mc:Fallback xmlns="">
            <p:pic>
              <p:nvPicPr>
                <p:cNvPr id="54" name="Freihand 53">
                  <a:extLst>
                    <a:ext uri="{FF2B5EF4-FFF2-40B4-BE49-F238E27FC236}">
                      <a16:creationId xmlns:a16="http://schemas.microsoft.com/office/drawing/2014/main" id="{004B99FD-C2A3-4CFA-9CB2-181BE0A28462}"/>
                    </a:ext>
                  </a:extLst>
                </p:cNvPr>
                <p:cNvPicPr/>
                <p:nvPr/>
              </p:nvPicPr>
              <p:blipFill>
                <a:blip r:embed="rId65"/>
                <a:stretch>
                  <a:fillRect/>
                </a:stretch>
              </p:blipFill>
              <p:spPr>
                <a:xfrm>
                  <a:off x="5826440" y="3240427"/>
                  <a:ext cx="3031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5" name="Freihand 54">
                  <a:extLst>
                    <a:ext uri="{FF2B5EF4-FFF2-40B4-BE49-F238E27FC236}">
                      <a16:creationId xmlns:a16="http://schemas.microsoft.com/office/drawing/2014/main" id="{0D92C546-7DEC-41C7-A86F-E15384EF8B77}"/>
                    </a:ext>
                  </a:extLst>
                </p14:cNvPr>
                <p14:cNvContentPartPr/>
                <p14:nvPr/>
              </p14:nvContentPartPr>
              <p14:xfrm>
                <a:off x="6268880" y="3305587"/>
                <a:ext cx="279000" cy="76320"/>
              </p14:xfrm>
            </p:contentPart>
          </mc:Choice>
          <mc:Fallback xmlns="">
            <p:pic>
              <p:nvPicPr>
                <p:cNvPr id="55" name="Freihand 54">
                  <a:extLst>
                    <a:ext uri="{FF2B5EF4-FFF2-40B4-BE49-F238E27FC236}">
                      <a16:creationId xmlns:a16="http://schemas.microsoft.com/office/drawing/2014/main" id="{0D92C546-7DEC-41C7-A86F-E15384EF8B77}"/>
                    </a:ext>
                  </a:extLst>
                </p:cNvPr>
                <p:cNvPicPr/>
                <p:nvPr/>
              </p:nvPicPr>
              <p:blipFill>
                <a:blip r:embed="rId67"/>
                <a:stretch>
                  <a:fillRect/>
                </a:stretch>
              </p:blipFill>
              <p:spPr>
                <a:xfrm>
                  <a:off x="6264560" y="3301267"/>
                  <a:ext cx="2876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6" name="Freihand 55">
                  <a:extLst>
                    <a:ext uri="{FF2B5EF4-FFF2-40B4-BE49-F238E27FC236}">
                      <a16:creationId xmlns:a16="http://schemas.microsoft.com/office/drawing/2014/main" id="{2093B0B3-A75C-4CEB-A9A1-C94A4C557885}"/>
                    </a:ext>
                  </a:extLst>
                </p14:cNvPr>
                <p14:cNvContentPartPr/>
                <p14:nvPr/>
              </p14:nvContentPartPr>
              <p14:xfrm>
                <a:off x="6585680" y="3272107"/>
                <a:ext cx="130680" cy="212400"/>
              </p14:xfrm>
            </p:contentPart>
          </mc:Choice>
          <mc:Fallback xmlns="">
            <p:pic>
              <p:nvPicPr>
                <p:cNvPr id="56" name="Freihand 55">
                  <a:extLst>
                    <a:ext uri="{FF2B5EF4-FFF2-40B4-BE49-F238E27FC236}">
                      <a16:creationId xmlns:a16="http://schemas.microsoft.com/office/drawing/2014/main" id="{2093B0B3-A75C-4CEB-A9A1-C94A4C557885}"/>
                    </a:ext>
                  </a:extLst>
                </p:cNvPr>
                <p:cNvPicPr/>
                <p:nvPr/>
              </p:nvPicPr>
              <p:blipFill>
                <a:blip r:embed="rId69"/>
                <a:stretch>
                  <a:fillRect/>
                </a:stretch>
              </p:blipFill>
              <p:spPr>
                <a:xfrm>
                  <a:off x="6581360" y="3267787"/>
                  <a:ext cx="1393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7" name="Freihand 56">
                  <a:extLst>
                    <a:ext uri="{FF2B5EF4-FFF2-40B4-BE49-F238E27FC236}">
                      <a16:creationId xmlns:a16="http://schemas.microsoft.com/office/drawing/2014/main" id="{FF2F8652-48CD-403F-88F3-FDA813BA385D}"/>
                    </a:ext>
                  </a:extLst>
                </p14:cNvPr>
                <p14:cNvContentPartPr/>
                <p14:nvPr/>
              </p14:nvContentPartPr>
              <p14:xfrm>
                <a:off x="6761360" y="3210907"/>
                <a:ext cx="78480" cy="137160"/>
              </p14:xfrm>
            </p:contentPart>
          </mc:Choice>
          <mc:Fallback xmlns="">
            <p:pic>
              <p:nvPicPr>
                <p:cNvPr id="57" name="Freihand 56">
                  <a:extLst>
                    <a:ext uri="{FF2B5EF4-FFF2-40B4-BE49-F238E27FC236}">
                      <a16:creationId xmlns:a16="http://schemas.microsoft.com/office/drawing/2014/main" id="{FF2F8652-48CD-403F-88F3-FDA813BA385D}"/>
                    </a:ext>
                  </a:extLst>
                </p:cNvPr>
                <p:cNvPicPr/>
                <p:nvPr/>
              </p:nvPicPr>
              <p:blipFill>
                <a:blip r:embed="rId71"/>
                <a:stretch>
                  <a:fillRect/>
                </a:stretch>
              </p:blipFill>
              <p:spPr>
                <a:xfrm>
                  <a:off x="6757040" y="3206587"/>
                  <a:ext cx="871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8" name="Freihand 57">
                  <a:extLst>
                    <a:ext uri="{FF2B5EF4-FFF2-40B4-BE49-F238E27FC236}">
                      <a16:creationId xmlns:a16="http://schemas.microsoft.com/office/drawing/2014/main" id="{F3A2128B-5296-463D-9B90-E8D65537E6A3}"/>
                    </a:ext>
                  </a:extLst>
                </p14:cNvPr>
                <p14:cNvContentPartPr/>
                <p14:nvPr/>
              </p14:nvContentPartPr>
              <p14:xfrm>
                <a:off x="6865400" y="3262027"/>
                <a:ext cx="235440" cy="67320"/>
              </p14:xfrm>
            </p:contentPart>
          </mc:Choice>
          <mc:Fallback xmlns="">
            <p:pic>
              <p:nvPicPr>
                <p:cNvPr id="58" name="Freihand 57">
                  <a:extLst>
                    <a:ext uri="{FF2B5EF4-FFF2-40B4-BE49-F238E27FC236}">
                      <a16:creationId xmlns:a16="http://schemas.microsoft.com/office/drawing/2014/main" id="{F3A2128B-5296-463D-9B90-E8D65537E6A3}"/>
                    </a:ext>
                  </a:extLst>
                </p:cNvPr>
                <p:cNvPicPr/>
                <p:nvPr/>
              </p:nvPicPr>
              <p:blipFill>
                <a:blip r:embed="rId73"/>
                <a:stretch>
                  <a:fillRect/>
                </a:stretch>
              </p:blipFill>
              <p:spPr>
                <a:xfrm>
                  <a:off x="6861080" y="3257707"/>
                  <a:ext cx="2440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9" name="Freihand 58">
                  <a:extLst>
                    <a:ext uri="{FF2B5EF4-FFF2-40B4-BE49-F238E27FC236}">
                      <a16:creationId xmlns:a16="http://schemas.microsoft.com/office/drawing/2014/main" id="{DE54525E-891B-47ED-83AF-F264F7D861F9}"/>
                    </a:ext>
                  </a:extLst>
                </p14:cNvPr>
                <p14:cNvContentPartPr/>
                <p14:nvPr/>
              </p14:nvContentPartPr>
              <p14:xfrm>
                <a:off x="7184720" y="3131347"/>
                <a:ext cx="15120" cy="199800"/>
              </p14:xfrm>
            </p:contentPart>
          </mc:Choice>
          <mc:Fallback xmlns="">
            <p:pic>
              <p:nvPicPr>
                <p:cNvPr id="59" name="Freihand 58">
                  <a:extLst>
                    <a:ext uri="{FF2B5EF4-FFF2-40B4-BE49-F238E27FC236}">
                      <a16:creationId xmlns:a16="http://schemas.microsoft.com/office/drawing/2014/main" id="{DE54525E-891B-47ED-83AF-F264F7D861F9}"/>
                    </a:ext>
                  </a:extLst>
                </p:cNvPr>
                <p:cNvPicPr/>
                <p:nvPr/>
              </p:nvPicPr>
              <p:blipFill>
                <a:blip r:embed="rId75"/>
                <a:stretch>
                  <a:fillRect/>
                </a:stretch>
              </p:blipFill>
              <p:spPr>
                <a:xfrm>
                  <a:off x="7180400" y="3127027"/>
                  <a:ext cx="237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3" name="Freihand 62">
                  <a:extLst>
                    <a:ext uri="{FF2B5EF4-FFF2-40B4-BE49-F238E27FC236}">
                      <a16:creationId xmlns:a16="http://schemas.microsoft.com/office/drawing/2014/main" id="{47CA34AE-6F13-4ED0-8FF4-7881A2FA173C}"/>
                    </a:ext>
                  </a:extLst>
                </p14:cNvPr>
                <p14:cNvContentPartPr/>
                <p14:nvPr/>
              </p14:nvContentPartPr>
              <p14:xfrm>
                <a:off x="7525280" y="3655867"/>
                <a:ext cx="18720" cy="114480"/>
              </p14:xfrm>
            </p:contentPart>
          </mc:Choice>
          <mc:Fallback xmlns="">
            <p:pic>
              <p:nvPicPr>
                <p:cNvPr id="63" name="Freihand 62">
                  <a:extLst>
                    <a:ext uri="{FF2B5EF4-FFF2-40B4-BE49-F238E27FC236}">
                      <a16:creationId xmlns:a16="http://schemas.microsoft.com/office/drawing/2014/main" id="{47CA34AE-6F13-4ED0-8FF4-7881A2FA173C}"/>
                    </a:ext>
                  </a:extLst>
                </p:cNvPr>
                <p:cNvPicPr/>
                <p:nvPr/>
              </p:nvPicPr>
              <p:blipFill>
                <a:blip r:embed="rId77"/>
                <a:stretch>
                  <a:fillRect/>
                </a:stretch>
              </p:blipFill>
              <p:spPr>
                <a:xfrm>
                  <a:off x="7520960" y="3651547"/>
                  <a:ext cx="273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74080" name="Freihand 174079">
                  <a:extLst>
                    <a:ext uri="{FF2B5EF4-FFF2-40B4-BE49-F238E27FC236}">
                      <a16:creationId xmlns:a16="http://schemas.microsoft.com/office/drawing/2014/main" id="{E14826BD-BE95-4183-9FC6-A933AB9DACC7}"/>
                    </a:ext>
                  </a:extLst>
                </p14:cNvPr>
                <p14:cNvContentPartPr/>
                <p14:nvPr/>
              </p14:nvContentPartPr>
              <p14:xfrm>
                <a:off x="7572440" y="3656587"/>
                <a:ext cx="18720" cy="115200"/>
              </p14:xfrm>
            </p:contentPart>
          </mc:Choice>
          <mc:Fallback xmlns="">
            <p:pic>
              <p:nvPicPr>
                <p:cNvPr id="174080" name="Freihand 174079">
                  <a:extLst>
                    <a:ext uri="{FF2B5EF4-FFF2-40B4-BE49-F238E27FC236}">
                      <a16:creationId xmlns:a16="http://schemas.microsoft.com/office/drawing/2014/main" id="{E14826BD-BE95-4183-9FC6-A933AB9DACC7}"/>
                    </a:ext>
                  </a:extLst>
                </p:cNvPr>
                <p:cNvPicPr/>
                <p:nvPr/>
              </p:nvPicPr>
              <p:blipFill>
                <a:blip r:embed="rId79"/>
                <a:stretch>
                  <a:fillRect/>
                </a:stretch>
              </p:blipFill>
              <p:spPr>
                <a:xfrm>
                  <a:off x="7568120" y="3652267"/>
                  <a:ext cx="273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74081" name="Freihand 174080">
                  <a:extLst>
                    <a:ext uri="{FF2B5EF4-FFF2-40B4-BE49-F238E27FC236}">
                      <a16:creationId xmlns:a16="http://schemas.microsoft.com/office/drawing/2014/main" id="{1468D047-357C-444A-B01F-18450350D2D0}"/>
                    </a:ext>
                  </a:extLst>
                </p14:cNvPr>
                <p14:cNvContentPartPr/>
                <p14:nvPr/>
              </p14:nvContentPartPr>
              <p14:xfrm>
                <a:off x="7416920" y="3565867"/>
                <a:ext cx="224280" cy="62280"/>
              </p14:xfrm>
            </p:contentPart>
          </mc:Choice>
          <mc:Fallback xmlns="">
            <p:pic>
              <p:nvPicPr>
                <p:cNvPr id="174081" name="Freihand 174080">
                  <a:extLst>
                    <a:ext uri="{FF2B5EF4-FFF2-40B4-BE49-F238E27FC236}">
                      <a16:creationId xmlns:a16="http://schemas.microsoft.com/office/drawing/2014/main" id="{1468D047-357C-444A-B01F-18450350D2D0}"/>
                    </a:ext>
                  </a:extLst>
                </p:cNvPr>
                <p:cNvPicPr/>
                <p:nvPr/>
              </p:nvPicPr>
              <p:blipFill>
                <a:blip r:embed="rId81"/>
                <a:stretch>
                  <a:fillRect/>
                </a:stretch>
              </p:blipFill>
              <p:spPr>
                <a:xfrm>
                  <a:off x="7412600" y="3561547"/>
                  <a:ext cx="2329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74085" name="Freihand 174084">
                  <a:extLst>
                    <a:ext uri="{FF2B5EF4-FFF2-40B4-BE49-F238E27FC236}">
                      <a16:creationId xmlns:a16="http://schemas.microsoft.com/office/drawing/2014/main" id="{28331AD9-3307-46D1-BF4B-ED76D36AB6BA}"/>
                    </a:ext>
                  </a:extLst>
                </p14:cNvPr>
                <p14:cNvContentPartPr/>
                <p14:nvPr/>
              </p14:nvContentPartPr>
              <p14:xfrm>
                <a:off x="7489280" y="3883747"/>
                <a:ext cx="7920" cy="89280"/>
              </p14:xfrm>
            </p:contentPart>
          </mc:Choice>
          <mc:Fallback xmlns="">
            <p:pic>
              <p:nvPicPr>
                <p:cNvPr id="174085" name="Freihand 174084">
                  <a:extLst>
                    <a:ext uri="{FF2B5EF4-FFF2-40B4-BE49-F238E27FC236}">
                      <a16:creationId xmlns:a16="http://schemas.microsoft.com/office/drawing/2014/main" id="{28331AD9-3307-46D1-BF4B-ED76D36AB6BA}"/>
                    </a:ext>
                  </a:extLst>
                </p:cNvPr>
                <p:cNvPicPr/>
                <p:nvPr/>
              </p:nvPicPr>
              <p:blipFill>
                <a:blip r:embed="rId83"/>
                <a:stretch>
                  <a:fillRect/>
                </a:stretch>
              </p:blipFill>
              <p:spPr>
                <a:xfrm>
                  <a:off x="7484960" y="3879427"/>
                  <a:ext cx="165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74086" name="Freihand 174085">
                  <a:extLst>
                    <a:ext uri="{FF2B5EF4-FFF2-40B4-BE49-F238E27FC236}">
                      <a16:creationId xmlns:a16="http://schemas.microsoft.com/office/drawing/2014/main" id="{6A2B3353-7C9B-4056-9A7F-7C5B6FBA6EFA}"/>
                    </a:ext>
                  </a:extLst>
                </p14:cNvPr>
                <p14:cNvContentPartPr/>
                <p14:nvPr/>
              </p14:nvContentPartPr>
              <p14:xfrm>
                <a:off x="7461560" y="3821467"/>
                <a:ext cx="6120" cy="23040"/>
              </p14:xfrm>
            </p:contentPart>
          </mc:Choice>
          <mc:Fallback xmlns="">
            <p:pic>
              <p:nvPicPr>
                <p:cNvPr id="174086" name="Freihand 174085">
                  <a:extLst>
                    <a:ext uri="{FF2B5EF4-FFF2-40B4-BE49-F238E27FC236}">
                      <a16:creationId xmlns:a16="http://schemas.microsoft.com/office/drawing/2014/main" id="{6A2B3353-7C9B-4056-9A7F-7C5B6FBA6EFA}"/>
                    </a:ext>
                  </a:extLst>
                </p:cNvPr>
                <p:cNvPicPr/>
                <p:nvPr/>
              </p:nvPicPr>
              <p:blipFill>
                <a:blip r:embed="rId85"/>
                <a:stretch>
                  <a:fillRect/>
                </a:stretch>
              </p:blipFill>
              <p:spPr>
                <a:xfrm>
                  <a:off x="7457240" y="3817147"/>
                  <a:ext cx="147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74087" name="Freihand 174086">
                  <a:extLst>
                    <a:ext uri="{FF2B5EF4-FFF2-40B4-BE49-F238E27FC236}">
                      <a16:creationId xmlns:a16="http://schemas.microsoft.com/office/drawing/2014/main" id="{47FB74DD-D3DA-4913-8383-41B65C3A12E8}"/>
                    </a:ext>
                  </a:extLst>
                </p14:cNvPr>
                <p14:cNvContentPartPr/>
                <p14:nvPr/>
              </p14:nvContentPartPr>
              <p14:xfrm>
                <a:off x="7524920" y="3883747"/>
                <a:ext cx="75600" cy="10440"/>
              </p14:xfrm>
            </p:contentPart>
          </mc:Choice>
          <mc:Fallback xmlns="">
            <p:pic>
              <p:nvPicPr>
                <p:cNvPr id="174087" name="Freihand 174086">
                  <a:extLst>
                    <a:ext uri="{FF2B5EF4-FFF2-40B4-BE49-F238E27FC236}">
                      <a16:creationId xmlns:a16="http://schemas.microsoft.com/office/drawing/2014/main" id="{47FB74DD-D3DA-4913-8383-41B65C3A12E8}"/>
                    </a:ext>
                  </a:extLst>
                </p:cNvPr>
                <p:cNvPicPr/>
                <p:nvPr/>
              </p:nvPicPr>
              <p:blipFill>
                <a:blip r:embed="rId87"/>
                <a:stretch>
                  <a:fillRect/>
                </a:stretch>
              </p:blipFill>
              <p:spPr>
                <a:xfrm>
                  <a:off x="7520600" y="3879427"/>
                  <a:ext cx="842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74088" name="Freihand 174087">
                  <a:extLst>
                    <a:ext uri="{FF2B5EF4-FFF2-40B4-BE49-F238E27FC236}">
                      <a16:creationId xmlns:a16="http://schemas.microsoft.com/office/drawing/2014/main" id="{63F5188A-E20E-4AD7-83A1-B3161AFD88EA}"/>
                    </a:ext>
                  </a:extLst>
                </p14:cNvPr>
                <p14:cNvContentPartPr/>
                <p14:nvPr/>
              </p14:nvContentPartPr>
              <p14:xfrm>
                <a:off x="7539680" y="3917947"/>
                <a:ext cx="56520" cy="18360"/>
              </p14:xfrm>
            </p:contentPart>
          </mc:Choice>
          <mc:Fallback xmlns="">
            <p:pic>
              <p:nvPicPr>
                <p:cNvPr id="174088" name="Freihand 174087">
                  <a:extLst>
                    <a:ext uri="{FF2B5EF4-FFF2-40B4-BE49-F238E27FC236}">
                      <a16:creationId xmlns:a16="http://schemas.microsoft.com/office/drawing/2014/main" id="{63F5188A-E20E-4AD7-83A1-B3161AFD88EA}"/>
                    </a:ext>
                  </a:extLst>
                </p:cNvPr>
                <p:cNvPicPr/>
                <p:nvPr/>
              </p:nvPicPr>
              <p:blipFill>
                <a:blip r:embed="rId89"/>
                <a:stretch>
                  <a:fillRect/>
                </a:stretch>
              </p:blipFill>
              <p:spPr>
                <a:xfrm>
                  <a:off x="7535360" y="3913627"/>
                  <a:ext cx="65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74090" name="Freihand 174089">
                  <a:extLst>
                    <a:ext uri="{FF2B5EF4-FFF2-40B4-BE49-F238E27FC236}">
                      <a16:creationId xmlns:a16="http://schemas.microsoft.com/office/drawing/2014/main" id="{81E85C1A-927C-4A5D-875E-6EF5B69E5E6F}"/>
                    </a:ext>
                  </a:extLst>
                </p14:cNvPr>
                <p14:cNvContentPartPr/>
                <p14:nvPr/>
              </p14:nvContentPartPr>
              <p14:xfrm>
                <a:off x="7644080" y="3864307"/>
                <a:ext cx="10800" cy="2160"/>
              </p14:xfrm>
            </p:contentPart>
          </mc:Choice>
          <mc:Fallback xmlns="">
            <p:pic>
              <p:nvPicPr>
                <p:cNvPr id="174090" name="Freihand 174089">
                  <a:extLst>
                    <a:ext uri="{FF2B5EF4-FFF2-40B4-BE49-F238E27FC236}">
                      <a16:creationId xmlns:a16="http://schemas.microsoft.com/office/drawing/2014/main" id="{81E85C1A-927C-4A5D-875E-6EF5B69E5E6F}"/>
                    </a:ext>
                  </a:extLst>
                </p:cNvPr>
                <p:cNvPicPr/>
                <p:nvPr/>
              </p:nvPicPr>
              <p:blipFill>
                <a:blip r:embed="rId91"/>
                <a:stretch>
                  <a:fillRect/>
                </a:stretch>
              </p:blipFill>
              <p:spPr>
                <a:xfrm>
                  <a:off x="7639760" y="3859987"/>
                  <a:ext cx="194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74091" name="Freihand 174090">
                  <a:extLst>
                    <a:ext uri="{FF2B5EF4-FFF2-40B4-BE49-F238E27FC236}">
                      <a16:creationId xmlns:a16="http://schemas.microsoft.com/office/drawing/2014/main" id="{AA3112EC-5729-4CC1-A4F9-E646AB9CA9AA}"/>
                    </a:ext>
                  </a:extLst>
                </p14:cNvPr>
                <p14:cNvContentPartPr/>
                <p14:nvPr/>
              </p14:nvContentPartPr>
              <p14:xfrm>
                <a:off x="7643000" y="3829747"/>
                <a:ext cx="69120" cy="84600"/>
              </p14:xfrm>
            </p:contentPart>
          </mc:Choice>
          <mc:Fallback xmlns="">
            <p:pic>
              <p:nvPicPr>
                <p:cNvPr id="174091" name="Freihand 174090">
                  <a:extLst>
                    <a:ext uri="{FF2B5EF4-FFF2-40B4-BE49-F238E27FC236}">
                      <a16:creationId xmlns:a16="http://schemas.microsoft.com/office/drawing/2014/main" id="{AA3112EC-5729-4CC1-A4F9-E646AB9CA9AA}"/>
                    </a:ext>
                  </a:extLst>
                </p:cNvPr>
                <p:cNvPicPr/>
                <p:nvPr/>
              </p:nvPicPr>
              <p:blipFill>
                <a:blip r:embed="rId93"/>
                <a:stretch>
                  <a:fillRect/>
                </a:stretch>
              </p:blipFill>
              <p:spPr>
                <a:xfrm>
                  <a:off x="7638680" y="3825427"/>
                  <a:ext cx="777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74092" name="Freihand 174091">
                  <a:extLst>
                    <a:ext uri="{FF2B5EF4-FFF2-40B4-BE49-F238E27FC236}">
                      <a16:creationId xmlns:a16="http://schemas.microsoft.com/office/drawing/2014/main" id="{9FDA740E-9CE9-46F3-ABD6-4632062B5329}"/>
                    </a:ext>
                  </a:extLst>
                </p14:cNvPr>
                <p14:cNvContentPartPr/>
                <p14:nvPr/>
              </p14:nvContentPartPr>
              <p14:xfrm>
                <a:off x="7714280" y="3831187"/>
                <a:ext cx="57600" cy="67320"/>
              </p14:xfrm>
            </p:contentPart>
          </mc:Choice>
          <mc:Fallback xmlns="">
            <p:pic>
              <p:nvPicPr>
                <p:cNvPr id="174092" name="Freihand 174091">
                  <a:extLst>
                    <a:ext uri="{FF2B5EF4-FFF2-40B4-BE49-F238E27FC236}">
                      <a16:creationId xmlns:a16="http://schemas.microsoft.com/office/drawing/2014/main" id="{9FDA740E-9CE9-46F3-ABD6-4632062B5329}"/>
                    </a:ext>
                  </a:extLst>
                </p:cNvPr>
                <p:cNvPicPr/>
                <p:nvPr/>
              </p:nvPicPr>
              <p:blipFill>
                <a:blip r:embed="rId95"/>
                <a:stretch>
                  <a:fillRect/>
                </a:stretch>
              </p:blipFill>
              <p:spPr>
                <a:xfrm>
                  <a:off x="7709960" y="3826867"/>
                  <a:ext cx="662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74093" name="Freihand 174092">
                  <a:extLst>
                    <a:ext uri="{FF2B5EF4-FFF2-40B4-BE49-F238E27FC236}">
                      <a16:creationId xmlns:a16="http://schemas.microsoft.com/office/drawing/2014/main" id="{25B121D6-DFE1-4EB4-93F3-C0C996CC7AE6}"/>
                    </a:ext>
                  </a:extLst>
                </p14:cNvPr>
                <p14:cNvContentPartPr/>
                <p14:nvPr/>
              </p14:nvContentPartPr>
              <p14:xfrm>
                <a:off x="7793840" y="3819307"/>
                <a:ext cx="50040" cy="68040"/>
              </p14:xfrm>
            </p:contentPart>
          </mc:Choice>
          <mc:Fallback xmlns="">
            <p:pic>
              <p:nvPicPr>
                <p:cNvPr id="174093" name="Freihand 174092">
                  <a:extLst>
                    <a:ext uri="{FF2B5EF4-FFF2-40B4-BE49-F238E27FC236}">
                      <a16:creationId xmlns:a16="http://schemas.microsoft.com/office/drawing/2014/main" id="{25B121D6-DFE1-4EB4-93F3-C0C996CC7AE6}"/>
                    </a:ext>
                  </a:extLst>
                </p:cNvPr>
                <p:cNvPicPr/>
                <p:nvPr/>
              </p:nvPicPr>
              <p:blipFill>
                <a:blip r:embed="rId97"/>
                <a:stretch>
                  <a:fillRect/>
                </a:stretch>
              </p:blipFill>
              <p:spPr>
                <a:xfrm>
                  <a:off x="7789520" y="3814987"/>
                  <a:ext cx="586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74094" name="Freihand 174093">
                  <a:extLst>
                    <a:ext uri="{FF2B5EF4-FFF2-40B4-BE49-F238E27FC236}">
                      <a16:creationId xmlns:a16="http://schemas.microsoft.com/office/drawing/2014/main" id="{360684DC-104F-4F3D-91ED-1260AA2E2290}"/>
                    </a:ext>
                  </a:extLst>
                </p14:cNvPr>
                <p14:cNvContentPartPr/>
                <p14:nvPr/>
              </p14:nvContentPartPr>
              <p14:xfrm>
                <a:off x="7855760" y="3795187"/>
                <a:ext cx="73080" cy="97200"/>
              </p14:xfrm>
            </p:contentPart>
          </mc:Choice>
          <mc:Fallback xmlns="">
            <p:pic>
              <p:nvPicPr>
                <p:cNvPr id="174094" name="Freihand 174093">
                  <a:extLst>
                    <a:ext uri="{FF2B5EF4-FFF2-40B4-BE49-F238E27FC236}">
                      <a16:creationId xmlns:a16="http://schemas.microsoft.com/office/drawing/2014/main" id="{360684DC-104F-4F3D-91ED-1260AA2E2290}"/>
                    </a:ext>
                  </a:extLst>
                </p:cNvPr>
                <p:cNvPicPr/>
                <p:nvPr/>
              </p:nvPicPr>
              <p:blipFill>
                <a:blip r:embed="rId99"/>
                <a:stretch>
                  <a:fillRect/>
                </a:stretch>
              </p:blipFill>
              <p:spPr>
                <a:xfrm>
                  <a:off x="7851440" y="3790867"/>
                  <a:ext cx="817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74096" name="Freihand 174095">
                  <a:extLst>
                    <a:ext uri="{FF2B5EF4-FFF2-40B4-BE49-F238E27FC236}">
                      <a16:creationId xmlns:a16="http://schemas.microsoft.com/office/drawing/2014/main" id="{899B25D0-4089-4296-A3BB-5026DCAD398A}"/>
                    </a:ext>
                  </a:extLst>
                </p14:cNvPr>
                <p14:cNvContentPartPr/>
                <p14:nvPr/>
              </p14:nvContentPartPr>
              <p14:xfrm>
                <a:off x="7382000" y="3433747"/>
                <a:ext cx="92880" cy="91440"/>
              </p14:xfrm>
            </p:contentPart>
          </mc:Choice>
          <mc:Fallback xmlns="">
            <p:pic>
              <p:nvPicPr>
                <p:cNvPr id="174096" name="Freihand 174095">
                  <a:extLst>
                    <a:ext uri="{FF2B5EF4-FFF2-40B4-BE49-F238E27FC236}">
                      <a16:creationId xmlns:a16="http://schemas.microsoft.com/office/drawing/2014/main" id="{899B25D0-4089-4296-A3BB-5026DCAD398A}"/>
                    </a:ext>
                  </a:extLst>
                </p:cNvPr>
                <p:cNvPicPr/>
                <p:nvPr/>
              </p:nvPicPr>
              <p:blipFill>
                <a:blip r:embed="rId101"/>
                <a:stretch>
                  <a:fillRect/>
                </a:stretch>
              </p:blipFill>
              <p:spPr>
                <a:xfrm>
                  <a:off x="7377680" y="3429427"/>
                  <a:ext cx="1015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74097" name="Freihand 174096">
                  <a:extLst>
                    <a:ext uri="{FF2B5EF4-FFF2-40B4-BE49-F238E27FC236}">
                      <a16:creationId xmlns:a16="http://schemas.microsoft.com/office/drawing/2014/main" id="{11DF9EE0-EE71-4A3D-89D2-19B9C8273219}"/>
                    </a:ext>
                  </a:extLst>
                </p14:cNvPr>
                <p14:cNvContentPartPr/>
                <p14:nvPr/>
              </p14:nvContentPartPr>
              <p14:xfrm>
                <a:off x="7490720" y="3408547"/>
                <a:ext cx="66960" cy="86760"/>
              </p14:xfrm>
            </p:contentPart>
          </mc:Choice>
          <mc:Fallback xmlns="">
            <p:pic>
              <p:nvPicPr>
                <p:cNvPr id="174097" name="Freihand 174096">
                  <a:extLst>
                    <a:ext uri="{FF2B5EF4-FFF2-40B4-BE49-F238E27FC236}">
                      <a16:creationId xmlns:a16="http://schemas.microsoft.com/office/drawing/2014/main" id="{11DF9EE0-EE71-4A3D-89D2-19B9C8273219}"/>
                    </a:ext>
                  </a:extLst>
                </p:cNvPr>
                <p:cNvPicPr/>
                <p:nvPr/>
              </p:nvPicPr>
              <p:blipFill>
                <a:blip r:embed="rId103"/>
                <a:stretch>
                  <a:fillRect/>
                </a:stretch>
              </p:blipFill>
              <p:spPr>
                <a:xfrm>
                  <a:off x="7486400" y="3404227"/>
                  <a:ext cx="756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74099" name="Freihand 174098">
                  <a:extLst>
                    <a:ext uri="{FF2B5EF4-FFF2-40B4-BE49-F238E27FC236}">
                      <a16:creationId xmlns:a16="http://schemas.microsoft.com/office/drawing/2014/main" id="{061B5C05-2265-4AB1-9E58-93A5C13F85E1}"/>
                    </a:ext>
                  </a:extLst>
                </p14:cNvPr>
                <p14:cNvContentPartPr/>
                <p14:nvPr/>
              </p14:nvContentPartPr>
              <p14:xfrm>
                <a:off x="7591160" y="3381907"/>
                <a:ext cx="87480" cy="87840"/>
              </p14:xfrm>
            </p:contentPart>
          </mc:Choice>
          <mc:Fallback xmlns="">
            <p:pic>
              <p:nvPicPr>
                <p:cNvPr id="174099" name="Freihand 174098">
                  <a:extLst>
                    <a:ext uri="{FF2B5EF4-FFF2-40B4-BE49-F238E27FC236}">
                      <a16:creationId xmlns:a16="http://schemas.microsoft.com/office/drawing/2014/main" id="{061B5C05-2265-4AB1-9E58-93A5C13F85E1}"/>
                    </a:ext>
                  </a:extLst>
                </p:cNvPr>
                <p:cNvPicPr/>
                <p:nvPr/>
              </p:nvPicPr>
              <p:blipFill>
                <a:blip r:embed="rId105"/>
                <a:stretch>
                  <a:fillRect/>
                </a:stretch>
              </p:blipFill>
              <p:spPr>
                <a:xfrm>
                  <a:off x="7586840" y="3377587"/>
                  <a:ext cx="961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74100" name="Freihand 174099">
                  <a:extLst>
                    <a:ext uri="{FF2B5EF4-FFF2-40B4-BE49-F238E27FC236}">
                      <a16:creationId xmlns:a16="http://schemas.microsoft.com/office/drawing/2014/main" id="{D486E2AC-96F3-4A72-AA6B-122E24C5E3DB}"/>
                    </a:ext>
                  </a:extLst>
                </p14:cNvPr>
                <p14:cNvContentPartPr/>
                <p14:nvPr/>
              </p14:nvContentPartPr>
              <p14:xfrm>
                <a:off x="7687280" y="3356347"/>
                <a:ext cx="76680" cy="99000"/>
              </p14:xfrm>
            </p:contentPart>
          </mc:Choice>
          <mc:Fallback xmlns="">
            <p:pic>
              <p:nvPicPr>
                <p:cNvPr id="174100" name="Freihand 174099">
                  <a:extLst>
                    <a:ext uri="{FF2B5EF4-FFF2-40B4-BE49-F238E27FC236}">
                      <a16:creationId xmlns:a16="http://schemas.microsoft.com/office/drawing/2014/main" id="{D486E2AC-96F3-4A72-AA6B-122E24C5E3DB}"/>
                    </a:ext>
                  </a:extLst>
                </p:cNvPr>
                <p:cNvPicPr/>
                <p:nvPr/>
              </p:nvPicPr>
              <p:blipFill>
                <a:blip r:embed="rId107"/>
                <a:stretch>
                  <a:fillRect/>
                </a:stretch>
              </p:blipFill>
              <p:spPr>
                <a:xfrm>
                  <a:off x="7682960" y="3352027"/>
                  <a:ext cx="85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74108" name="Freihand 174107">
                  <a:extLst>
                    <a:ext uri="{FF2B5EF4-FFF2-40B4-BE49-F238E27FC236}">
                      <a16:creationId xmlns:a16="http://schemas.microsoft.com/office/drawing/2014/main" id="{B9A0BA9C-974A-470C-9326-98600C84381D}"/>
                    </a:ext>
                  </a:extLst>
                </p14:cNvPr>
                <p14:cNvContentPartPr/>
                <p14:nvPr/>
              </p14:nvContentPartPr>
              <p14:xfrm>
                <a:off x="7964120" y="3501787"/>
                <a:ext cx="115200" cy="117720"/>
              </p14:xfrm>
            </p:contentPart>
          </mc:Choice>
          <mc:Fallback xmlns="">
            <p:pic>
              <p:nvPicPr>
                <p:cNvPr id="174108" name="Freihand 174107">
                  <a:extLst>
                    <a:ext uri="{FF2B5EF4-FFF2-40B4-BE49-F238E27FC236}">
                      <a16:creationId xmlns:a16="http://schemas.microsoft.com/office/drawing/2014/main" id="{B9A0BA9C-974A-470C-9326-98600C84381D}"/>
                    </a:ext>
                  </a:extLst>
                </p:cNvPr>
                <p:cNvPicPr/>
                <p:nvPr/>
              </p:nvPicPr>
              <p:blipFill>
                <a:blip r:embed="rId109"/>
                <a:stretch>
                  <a:fillRect/>
                </a:stretch>
              </p:blipFill>
              <p:spPr>
                <a:xfrm>
                  <a:off x="7959800" y="3497467"/>
                  <a:ext cx="1238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74109" name="Freihand 174108">
                  <a:extLst>
                    <a:ext uri="{FF2B5EF4-FFF2-40B4-BE49-F238E27FC236}">
                      <a16:creationId xmlns:a16="http://schemas.microsoft.com/office/drawing/2014/main" id="{2FAE58B4-737C-44E1-B1B4-68A9559EF313}"/>
                    </a:ext>
                  </a:extLst>
                </p14:cNvPr>
                <p14:cNvContentPartPr/>
                <p14:nvPr/>
              </p14:nvContentPartPr>
              <p14:xfrm>
                <a:off x="8129000" y="3496387"/>
                <a:ext cx="6480" cy="76680"/>
              </p14:xfrm>
            </p:contentPart>
          </mc:Choice>
          <mc:Fallback xmlns="">
            <p:pic>
              <p:nvPicPr>
                <p:cNvPr id="174109" name="Freihand 174108">
                  <a:extLst>
                    <a:ext uri="{FF2B5EF4-FFF2-40B4-BE49-F238E27FC236}">
                      <a16:creationId xmlns:a16="http://schemas.microsoft.com/office/drawing/2014/main" id="{2FAE58B4-737C-44E1-B1B4-68A9559EF313}"/>
                    </a:ext>
                  </a:extLst>
                </p:cNvPr>
                <p:cNvPicPr/>
                <p:nvPr/>
              </p:nvPicPr>
              <p:blipFill>
                <a:blip r:embed="rId111"/>
                <a:stretch>
                  <a:fillRect/>
                </a:stretch>
              </p:blipFill>
              <p:spPr>
                <a:xfrm>
                  <a:off x="8124680" y="3492067"/>
                  <a:ext cx="151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74110" name="Freihand 174109">
                  <a:extLst>
                    <a:ext uri="{FF2B5EF4-FFF2-40B4-BE49-F238E27FC236}">
                      <a16:creationId xmlns:a16="http://schemas.microsoft.com/office/drawing/2014/main" id="{37132373-86C8-4FE4-B295-6EE97620B8D6}"/>
                    </a:ext>
                  </a:extLst>
                </p14:cNvPr>
                <p14:cNvContentPartPr/>
                <p14:nvPr/>
              </p14:nvContentPartPr>
              <p14:xfrm>
                <a:off x="8094800" y="3464707"/>
                <a:ext cx="107280" cy="113400"/>
              </p14:xfrm>
            </p:contentPart>
          </mc:Choice>
          <mc:Fallback xmlns="">
            <p:pic>
              <p:nvPicPr>
                <p:cNvPr id="174110" name="Freihand 174109">
                  <a:extLst>
                    <a:ext uri="{FF2B5EF4-FFF2-40B4-BE49-F238E27FC236}">
                      <a16:creationId xmlns:a16="http://schemas.microsoft.com/office/drawing/2014/main" id="{37132373-86C8-4FE4-B295-6EE97620B8D6}"/>
                    </a:ext>
                  </a:extLst>
                </p:cNvPr>
                <p:cNvPicPr/>
                <p:nvPr/>
              </p:nvPicPr>
              <p:blipFill>
                <a:blip r:embed="rId113"/>
                <a:stretch>
                  <a:fillRect/>
                </a:stretch>
              </p:blipFill>
              <p:spPr>
                <a:xfrm>
                  <a:off x="8090480" y="3460387"/>
                  <a:ext cx="1159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74111" name="Freihand 174110">
                  <a:extLst>
                    <a:ext uri="{FF2B5EF4-FFF2-40B4-BE49-F238E27FC236}">
                      <a16:creationId xmlns:a16="http://schemas.microsoft.com/office/drawing/2014/main" id="{C43F6DFB-BE99-497D-A0F7-92D29EAB9658}"/>
                    </a:ext>
                  </a:extLst>
                </p14:cNvPr>
                <p14:cNvContentPartPr/>
                <p14:nvPr/>
              </p14:nvContentPartPr>
              <p14:xfrm>
                <a:off x="8239160" y="3492787"/>
                <a:ext cx="53280" cy="9360"/>
              </p14:xfrm>
            </p:contentPart>
          </mc:Choice>
          <mc:Fallback xmlns="">
            <p:pic>
              <p:nvPicPr>
                <p:cNvPr id="174111" name="Freihand 174110">
                  <a:extLst>
                    <a:ext uri="{FF2B5EF4-FFF2-40B4-BE49-F238E27FC236}">
                      <a16:creationId xmlns:a16="http://schemas.microsoft.com/office/drawing/2014/main" id="{C43F6DFB-BE99-497D-A0F7-92D29EAB9658}"/>
                    </a:ext>
                  </a:extLst>
                </p:cNvPr>
                <p:cNvPicPr/>
                <p:nvPr/>
              </p:nvPicPr>
              <p:blipFill>
                <a:blip r:embed="rId115"/>
                <a:stretch>
                  <a:fillRect/>
                </a:stretch>
              </p:blipFill>
              <p:spPr>
                <a:xfrm>
                  <a:off x="8234840" y="3488467"/>
                  <a:ext cx="61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74112" name="Freihand 174111">
                  <a:extLst>
                    <a:ext uri="{FF2B5EF4-FFF2-40B4-BE49-F238E27FC236}">
                      <a16:creationId xmlns:a16="http://schemas.microsoft.com/office/drawing/2014/main" id="{F32F94FD-FE0D-47B9-B4B5-961CB8825D20}"/>
                    </a:ext>
                  </a:extLst>
                </p14:cNvPr>
                <p14:cNvContentPartPr/>
                <p14:nvPr/>
              </p14:nvContentPartPr>
              <p14:xfrm>
                <a:off x="8325560" y="3449227"/>
                <a:ext cx="8640" cy="76680"/>
              </p14:xfrm>
            </p:contentPart>
          </mc:Choice>
          <mc:Fallback xmlns="">
            <p:pic>
              <p:nvPicPr>
                <p:cNvPr id="174112" name="Freihand 174111">
                  <a:extLst>
                    <a:ext uri="{FF2B5EF4-FFF2-40B4-BE49-F238E27FC236}">
                      <a16:creationId xmlns:a16="http://schemas.microsoft.com/office/drawing/2014/main" id="{F32F94FD-FE0D-47B9-B4B5-961CB8825D20}"/>
                    </a:ext>
                  </a:extLst>
                </p:cNvPr>
                <p:cNvPicPr/>
                <p:nvPr/>
              </p:nvPicPr>
              <p:blipFill>
                <a:blip r:embed="rId117"/>
                <a:stretch>
                  <a:fillRect/>
                </a:stretch>
              </p:blipFill>
              <p:spPr>
                <a:xfrm>
                  <a:off x="8321240" y="3444907"/>
                  <a:ext cx="172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74113" name="Freihand 174112">
                  <a:extLst>
                    <a:ext uri="{FF2B5EF4-FFF2-40B4-BE49-F238E27FC236}">
                      <a16:creationId xmlns:a16="http://schemas.microsoft.com/office/drawing/2014/main" id="{F0701A76-8298-49BD-9724-A3A657E1BA39}"/>
                    </a:ext>
                  </a:extLst>
                </p14:cNvPr>
                <p14:cNvContentPartPr/>
                <p14:nvPr/>
              </p14:nvContentPartPr>
              <p14:xfrm>
                <a:off x="8284880" y="3439147"/>
                <a:ext cx="97920" cy="122040"/>
              </p14:xfrm>
            </p:contentPart>
          </mc:Choice>
          <mc:Fallback xmlns="">
            <p:pic>
              <p:nvPicPr>
                <p:cNvPr id="174113" name="Freihand 174112">
                  <a:extLst>
                    <a:ext uri="{FF2B5EF4-FFF2-40B4-BE49-F238E27FC236}">
                      <a16:creationId xmlns:a16="http://schemas.microsoft.com/office/drawing/2014/main" id="{F0701A76-8298-49BD-9724-A3A657E1BA39}"/>
                    </a:ext>
                  </a:extLst>
                </p:cNvPr>
                <p:cNvPicPr/>
                <p:nvPr/>
              </p:nvPicPr>
              <p:blipFill>
                <a:blip r:embed="rId119"/>
                <a:stretch>
                  <a:fillRect/>
                </a:stretch>
              </p:blipFill>
              <p:spPr>
                <a:xfrm>
                  <a:off x="8280560" y="3434827"/>
                  <a:ext cx="1065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74114" name="Freihand 174113">
                  <a:extLst>
                    <a:ext uri="{FF2B5EF4-FFF2-40B4-BE49-F238E27FC236}">
                      <a16:creationId xmlns:a16="http://schemas.microsoft.com/office/drawing/2014/main" id="{14B24589-0CAE-410D-BD9D-A13D63D95347}"/>
                    </a:ext>
                  </a:extLst>
                </p14:cNvPr>
                <p14:cNvContentPartPr/>
                <p14:nvPr/>
              </p14:nvContentPartPr>
              <p14:xfrm>
                <a:off x="8411240" y="3444187"/>
                <a:ext cx="15840" cy="83160"/>
              </p14:xfrm>
            </p:contentPart>
          </mc:Choice>
          <mc:Fallback xmlns="">
            <p:pic>
              <p:nvPicPr>
                <p:cNvPr id="174114" name="Freihand 174113">
                  <a:extLst>
                    <a:ext uri="{FF2B5EF4-FFF2-40B4-BE49-F238E27FC236}">
                      <a16:creationId xmlns:a16="http://schemas.microsoft.com/office/drawing/2014/main" id="{14B24589-0CAE-410D-BD9D-A13D63D95347}"/>
                    </a:ext>
                  </a:extLst>
                </p:cNvPr>
                <p:cNvPicPr/>
                <p:nvPr/>
              </p:nvPicPr>
              <p:blipFill>
                <a:blip r:embed="rId121"/>
                <a:stretch>
                  <a:fillRect/>
                </a:stretch>
              </p:blipFill>
              <p:spPr>
                <a:xfrm>
                  <a:off x="8406920" y="3439867"/>
                  <a:ext cx="244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74115" name="Freihand 174114">
                  <a:extLst>
                    <a:ext uri="{FF2B5EF4-FFF2-40B4-BE49-F238E27FC236}">
                      <a16:creationId xmlns:a16="http://schemas.microsoft.com/office/drawing/2014/main" id="{AA64E37B-B441-4C06-8D66-498D02C5B851}"/>
                    </a:ext>
                  </a:extLst>
                </p14:cNvPr>
                <p14:cNvContentPartPr/>
                <p14:nvPr/>
              </p14:nvContentPartPr>
              <p14:xfrm>
                <a:off x="8447240" y="3435907"/>
                <a:ext cx="12240" cy="87840"/>
              </p14:xfrm>
            </p:contentPart>
          </mc:Choice>
          <mc:Fallback xmlns="">
            <p:pic>
              <p:nvPicPr>
                <p:cNvPr id="174115" name="Freihand 174114">
                  <a:extLst>
                    <a:ext uri="{FF2B5EF4-FFF2-40B4-BE49-F238E27FC236}">
                      <a16:creationId xmlns:a16="http://schemas.microsoft.com/office/drawing/2014/main" id="{AA64E37B-B441-4C06-8D66-498D02C5B851}"/>
                    </a:ext>
                  </a:extLst>
                </p:cNvPr>
                <p:cNvPicPr/>
                <p:nvPr/>
              </p:nvPicPr>
              <p:blipFill>
                <a:blip r:embed="rId123"/>
                <a:stretch>
                  <a:fillRect/>
                </a:stretch>
              </p:blipFill>
              <p:spPr>
                <a:xfrm>
                  <a:off x="8442920" y="3431587"/>
                  <a:ext cx="208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74116" name="Freihand 174115">
                  <a:extLst>
                    <a:ext uri="{FF2B5EF4-FFF2-40B4-BE49-F238E27FC236}">
                      <a16:creationId xmlns:a16="http://schemas.microsoft.com/office/drawing/2014/main" id="{DE0C08A8-63EE-4F1C-972F-14DADE70A419}"/>
                    </a:ext>
                  </a:extLst>
                </p14:cNvPr>
                <p14:cNvContentPartPr/>
                <p14:nvPr/>
              </p14:nvContentPartPr>
              <p14:xfrm>
                <a:off x="8406920" y="3408547"/>
                <a:ext cx="84960" cy="52560"/>
              </p14:xfrm>
            </p:contentPart>
          </mc:Choice>
          <mc:Fallback xmlns="">
            <p:pic>
              <p:nvPicPr>
                <p:cNvPr id="174116" name="Freihand 174115">
                  <a:extLst>
                    <a:ext uri="{FF2B5EF4-FFF2-40B4-BE49-F238E27FC236}">
                      <a16:creationId xmlns:a16="http://schemas.microsoft.com/office/drawing/2014/main" id="{DE0C08A8-63EE-4F1C-972F-14DADE70A419}"/>
                    </a:ext>
                  </a:extLst>
                </p:cNvPr>
                <p:cNvPicPr/>
                <p:nvPr/>
              </p:nvPicPr>
              <p:blipFill>
                <a:blip r:embed="rId125"/>
                <a:stretch>
                  <a:fillRect/>
                </a:stretch>
              </p:blipFill>
              <p:spPr>
                <a:xfrm>
                  <a:off x="8402600" y="3404227"/>
                  <a:ext cx="936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74117" name="Freihand 174116">
                  <a:extLst>
                    <a:ext uri="{FF2B5EF4-FFF2-40B4-BE49-F238E27FC236}">
                      <a16:creationId xmlns:a16="http://schemas.microsoft.com/office/drawing/2014/main" id="{2A540B87-1E62-4713-A085-3E5E731D82B0}"/>
                    </a:ext>
                  </a:extLst>
                </p14:cNvPr>
                <p14:cNvContentPartPr/>
                <p14:nvPr/>
              </p14:nvContentPartPr>
              <p14:xfrm>
                <a:off x="8525720" y="3403867"/>
                <a:ext cx="57600" cy="168840"/>
              </p14:xfrm>
            </p:contentPart>
          </mc:Choice>
          <mc:Fallback xmlns="">
            <p:pic>
              <p:nvPicPr>
                <p:cNvPr id="174117" name="Freihand 174116">
                  <a:extLst>
                    <a:ext uri="{FF2B5EF4-FFF2-40B4-BE49-F238E27FC236}">
                      <a16:creationId xmlns:a16="http://schemas.microsoft.com/office/drawing/2014/main" id="{2A540B87-1E62-4713-A085-3E5E731D82B0}"/>
                    </a:ext>
                  </a:extLst>
                </p:cNvPr>
                <p:cNvPicPr/>
                <p:nvPr/>
              </p:nvPicPr>
              <p:blipFill>
                <a:blip r:embed="rId127"/>
                <a:stretch>
                  <a:fillRect/>
                </a:stretch>
              </p:blipFill>
              <p:spPr>
                <a:xfrm>
                  <a:off x="8521400" y="3399547"/>
                  <a:ext cx="662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74118" name="Freihand 174117">
                  <a:extLst>
                    <a:ext uri="{FF2B5EF4-FFF2-40B4-BE49-F238E27FC236}">
                      <a16:creationId xmlns:a16="http://schemas.microsoft.com/office/drawing/2014/main" id="{D76CAB3C-32FE-429B-922C-1686EBDD792D}"/>
                    </a:ext>
                  </a:extLst>
                </p14:cNvPr>
                <p14:cNvContentPartPr/>
                <p14:nvPr/>
              </p14:nvContentPartPr>
              <p14:xfrm>
                <a:off x="7223600" y="3342307"/>
                <a:ext cx="113400" cy="806040"/>
              </p14:xfrm>
            </p:contentPart>
          </mc:Choice>
          <mc:Fallback xmlns="">
            <p:pic>
              <p:nvPicPr>
                <p:cNvPr id="174118" name="Freihand 174117">
                  <a:extLst>
                    <a:ext uri="{FF2B5EF4-FFF2-40B4-BE49-F238E27FC236}">
                      <a16:creationId xmlns:a16="http://schemas.microsoft.com/office/drawing/2014/main" id="{D76CAB3C-32FE-429B-922C-1686EBDD792D}"/>
                    </a:ext>
                  </a:extLst>
                </p:cNvPr>
                <p:cNvPicPr/>
                <p:nvPr/>
              </p:nvPicPr>
              <p:blipFill>
                <a:blip r:embed="rId129"/>
                <a:stretch>
                  <a:fillRect/>
                </a:stretch>
              </p:blipFill>
              <p:spPr>
                <a:xfrm>
                  <a:off x="7219280" y="3337987"/>
                  <a:ext cx="122040" cy="8146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74119" name="Freihand 174118">
                  <a:extLst>
                    <a:ext uri="{FF2B5EF4-FFF2-40B4-BE49-F238E27FC236}">
                      <a16:creationId xmlns:a16="http://schemas.microsoft.com/office/drawing/2014/main" id="{6BA27536-9D1F-40CD-A49A-92F20B1D5CD1}"/>
                    </a:ext>
                  </a:extLst>
                </p14:cNvPr>
                <p14:cNvContentPartPr/>
                <p14:nvPr/>
              </p14:nvContentPartPr>
              <p14:xfrm>
                <a:off x="8579360" y="3157267"/>
                <a:ext cx="106560" cy="670320"/>
              </p14:xfrm>
            </p:contentPart>
          </mc:Choice>
          <mc:Fallback xmlns="">
            <p:pic>
              <p:nvPicPr>
                <p:cNvPr id="174119" name="Freihand 174118">
                  <a:extLst>
                    <a:ext uri="{FF2B5EF4-FFF2-40B4-BE49-F238E27FC236}">
                      <a16:creationId xmlns:a16="http://schemas.microsoft.com/office/drawing/2014/main" id="{6BA27536-9D1F-40CD-A49A-92F20B1D5CD1}"/>
                    </a:ext>
                  </a:extLst>
                </p:cNvPr>
                <p:cNvPicPr/>
                <p:nvPr/>
              </p:nvPicPr>
              <p:blipFill>
                <a:blip r:embed="rId131"/>
                <a:stretch>
                  <a:fillRect/>
                </a:stretch>
              </p:blipFill>
              <p:spPr>
                <a:xfrm>
                  <a:off x="8575040" y="3152947"/>
                  <a:ext cx="115200" cy="678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74121" name="Freihand 174120">
                  <a:extLst>
                    <a:ext uri="{FF2B5EF4-FFF2-40B4-BE49-F238E27FC236}">
                      <a16:creationId xmlns:a16="http://schemas.microsoft.com/office/drawing/2014/main" id="{7764C2A7-7D76-4BBB-856B-8EACF066D063}"/>
                    </a:ext>
                  </a:extLst>
                </p14:cNvPr>
                <p14:cNvContentPartPr/>
                <p14:nvPr/>
              </p14:nvContentPartPr>
              <p14:xfrm>
                <a:off x="8679080" y="2729587"/>
                <a:ext cx="77400" cy="148320"/>
              </p14:xfrm>
            </p:contentPart>
          </mc:Choice>
          <mc:Fallback xmlns="">
            <p:pic>
              <p:nvPicPr>
                <p:cNvPr id="174121" name="Freihand 174120">
                  <a:extLst>
                    <a:ext uri="{FF2B5EF4-FFF2-40B4-BE49-F238E27FC236}">
                      <a16:creationId xmlns:a16="http://schemas.microsoft.com/office/drawing/2014/main" id="{7764C2A7-7D76-4BBB-856B-8EACF066D063}"/>
                    </a:ext>
                  </a:extLst>
                </p:cNvPr>
                <p:cNvPicPr/>
                <p:nvPr/>
              </p:nvPicPr>
              <p:blipFill>
                <a:blip r:embed="rId133"/>
                <a:stretch>
                  <a:fillRect/>
                </a:stretch>
              </p:blipFill>
              <p:spPr>
                <a:xfrm>
                  <a:off x="8674760" y="2725267"/>
                  <a:ext cx="860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74122" name="Freihand 174121">
                  <a:extLst>
                    <a:ext uri="{FF2B5EF4-FFF2-40B4-BE49-F238E27FC236}">
                      <a16:creationId xmlns:a16="http://schemas.microsoft.com/office/drawing/2014/main" id="{7985E7EC-CE1A-4921-808D-AFFF9AAD038A}"/>
                    </a:ext>
                  </a:extLst>
                </p14:cNvPr>
                <p14:cNvContentPartPr/>
                <p14:nvPr/>
              </p14:nvContentPartPr>
              <p14:xfrm>
                <a:off x="8529320" y="2798707"/>
                <a:ext cx="488160" cy="178200"/>
              </p14:xfrm>
            </p:contentPart>
          </mc:Choice>
          <mc:Fallback xmlns="">
            <p:pic>
              <p:nvPicPr>
                <p:cNvPr id="174122" name="Freihand 174121">
                  <a:extLst>
                    <a:ext uri="{FF2B5EF4-FFF2-40B4-BE49-F238E27FC236}">
                      <a16:creationId xmlns:a16="http://schemas.microsoft.com/office/drawing/2014/main" id="{7985E7EC-CE1A-4921-808D-AFFF9AAD038A}"/>
                    </a:ext>
                  </a:extLst>
                </p:cNvPr>
                <p:cNvPicPr/>
                <p:nvPr/>
              </p:nvPicPr>
              <p:blipFill>
                <a:blip r:embed="rId135"/>
                <a:stretch>
                  <a:fillRect/>
                </a:stretch>
              </p:blipFill>
              <p:spPr>
                <a:xfrm>
                  <a:off x="8525000" y="2794387"/>
                  <a:ext cx="4968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74124" name="Freihand 174123">
                  <a:extLst>
                    <a:ext uri="{FF2B5EF4-FFF2-40B4-BE49-F238E27FC236}">
                      <a16:creationId xmlns:a16="http://schemas.microsoft.com/office/drawing/2014/main" id="{5761B046-8152-480A-8034-CCD68FE545D1}"/>
                    </a:ext>
                  </a:extLst>
                </p14:cNvPr>
                <p14:cNvContentPartPr/>
                <p14:nvPr/>
              </p14:nvContentPartPr>
              <p14:xfrm>
                <a:off x="8525360" y="3042067"/>
                <a:ext cx="67680" cy="88200"/>
              </p14:xfrm>
            </p:contentPart>
          </mc:Choice>
          <mc:Fallback xmlns="">
            <p:pic>
              <p:nvPicPr>
                <p:cNvPr id="174124" name="Freihand 174123">
                  <a:extLst>
                    <a:ext uri="{FF2B5EF4-FFF2-40B4-BE49-F238E27FC236}">
                      <a16:creationId xmlns:a16="http://schemas.microsoft.com/office/drawing/2014/main" id="{5761B046-8152-480A-8034-CCD68FE545D1}"/>
                    </a:ext>
                  </a:extLst>
                </p:cNvPr>
                <p:cNvPicPr/>
                <p:nvPr/>
              </p:nvPicPr>
              <p:blipFill>
                <a:blip r:embed="rId137"/>
                <a:stretch>
                  <a:fillRect/>
                </a:stretch>
              </p:blipFill>
              <p:spPr>
                <a:xfrm>
                  <a:off x="8521040" y="3037747"/>
                  <a:ext cx="763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74125" name="Freihand 174124">
                  <a:extLst>
                    <a:ext uri="{FF2B5EF4-FFF2-40B4-BE49-F238E27FC236}">
                      <a16:creationId xmlns:a16="http://schemas.microsoft.com/office/drawing/2014/main" id="{7C1A3620-27BA-4E13-8D87-5218DDAB8B8B}"/>
                    </a:ext>
                  </a:extLst>
                </p14:cNvPr>
                <p14:cNvContentPartPr/>
                <p14:nvPr/>
              </p14:nvContentPartPr>
              <p14:xfrm>
                <a:off x="8611760" y="3036307"/>
                <a:ext cx="360" cy="360"/>
              </p14:xfrm>
            </p:contentPart>
          </mc:Choice>
          <mc:Fallback xmlns="">
            <p:pic>
              <p:nvPicPr>
                <p:cNvPr id="174125" name="Freihand 174124">
                  <a:extLst>
                    <a:ext uri="{FF2B5EF4-FFF2-40B4-BE49-F238E27FC236}">
                      <a16:creationId xmlns:a16="http://schemas.microsoft.com/office/drawing/2014/main" id="{7C1A3620-27BA-4E13-8D87-5218DDAB8B8B}"/>
                    </a:ext>
                  </a:extLst>
                </p:cNvPr>
                <p:cNvPicPr/>
                <p:nvPr/>
              </p:nvPicPr>
              <p:blipFill>
                <a:blip r:embed="rId139"/>
                <a:stretch>
                  <a:fillRect/>
                </a:stretch>
              </p:blipFill>
              <p:spPr>
                <a:xfrm>
                  <a:off x="8607440" y="3031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74126" name="Freihand 174125">
                  <a:extLst>
                    <a:ext uri="{FF2B5EF4-FFF2-40B4-BE49-F238E27FC236}">
                      <a16:creationId xmlns:a16="http://schemas.microsoft.com/office/drawing/2014/main" id="{275F5D36-25AF-476D-83A9-AAEDFE027E2A}"/>
                    </a:ext>
                  </a:extLst>
                </p14:cNvPr>
                <p14:cNvContentPartPr/>
                <p14:nvPr/>
              </p14:nvContentPartPr>
              <p14:xfrm>
                <a:off x="8615000" y="3028027"/>
                <a:ext cx="43200" cy="69480"/>
              </p14:xfrm>
            </p:contentPart>
          </mc:Choice>
          <mc:Fallback xmlns="">
            <p:pic>
              <p:nvPicPr>
                <p:cNvPr id="174126" name="Freihand 174125">
                  <a:extLst>
                    <a:ext uri="{FF2B5EF4-FFF2-40B4-BE49-F238E27FC236}">
                      <a16:creationId xmlns:a16="http://schemas.microsoft.com/office/drawing/2014/main" id="{275F5D36-25AF-476D-83A9-AAEDFE027E2A}"/>
                    </a:ext>
                  </a:extLst>
                </p:cNvPr>
                <p:cNvPicPr/>
                <p:nvPr/>
              </p:nvPicPr>
              <p:blipFill>
                <a:blip r:embed="rId141"/>
                <a:stretch>
                  <a:fillRect/>
                </a:stretch>
              </p:blipFill>
              <p:spPr>
                <a:xfrm>
                  <a:off x="8610680" y="3023707"/>
                  <a:ext cx="518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74127" name="Freihand 174126">
                  <a:extLst>
                    <a:ext uri="{FF2B5EF4-FFF2-40B4-BE49-F238E27FC236}">
                      <a16:creationId xmlns:a16="http://schemas.microsoft.com/office/drawing/2014/main" id="{6530CBEE-DFDC-4749-8977-2BBF28F6FA48}"/>
                    </a:ext>
                  </a:extLst>
                </p14:cNvPr>
                <p14:cNvContentPartPr/>
                <p14:nvPr/>
              </p14:nvContentPartPr>
              <p14:xfrm>
                <a:off x="8676920" y="2988067"/>
                <a:ext cx="56520" cy="88920"/>
              </p14:xfrm>
            </p:contentPart>
          </mc:Choice>
          <mc:Fallback xmlns="">
            <p:pic>
              <p:nvPicPr>
                <p:cNvPr id="174127" name="Freihand 174126">
                  <a:extLst>
                    <a:ext uri="{FF2B5EF4-FFF2-40B4-BE49-F238E27FC236}">
                      <a16:creationId xmlns:a16="http://schemas.microsoft.com/office/drawing/2014/main" id="{6530CBEE-DFDC-4749-8977-2BBF28F6FA48}"/>
                    </a:ext>
                  </a:extLst>
                </p:cNvPr>
                <p:cNvPicPr/>
                <p:nvPr/>
              </p:nvPicPr>
              <p:blipFill>
                <a:blip r:embed="rId143"/>
                <a:stretch>
                  <a:fillRect/>
                </a:stretch>
              </p:blipFill>
              <p:spPr>
                <a:xfrm>
                  <a:off x="8672600" y="2983387"/>
                  <a:ext cx="651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74128" name="Freihand 174127">
                  <a:extLst>
                    <a:ext uri="{FF2B5EF4-FFF2-40B4-BE49-F238E27FC236}">
                      <a16:creationId xmlns:a16="http://schemas.microsoft.com/office/drawing/2014/main" id="{B0587163-3101-4261-AE08-C3AC0F9A36EA}"/>
                    </a:ext>
                  </a:extLst>
                </p14:cNvPr>
                <p14:cNvContentPartPr/>
                <p14:nvPr/>
              </p14:nvContentPartPr>
              <p14:xfrm>
                <a:off x="8741720" y="2971867"/>
                <a:ext cx="122040" cy="72360"/>
              </p14:xfrm>
            </p:contentPart>
          </mc:Choice>
          <mc:Fallback xmlns="">
            <p:pic>
              <p:nvPicPr>
                <p:cNvPr id="174128" name="Freihand 174127">
                  <a:extLst>
                    <a:ext uri="{FF2B5EF4-FFF2-40B4-BE49-F238E27FC236}">
                      <a16:creationId xmlns:a16="http://schemas.microsoft.com/office/drawing/2014/main" id="{B0587163-3101-4261-AE08-C3AC0F9A36EA}"/>
                    </a:ext>
                  </a:extLst>
                </p:cNvPr>
                <p:cNvPicPr/>
                <p:nvPr/>
              </p:nvPicPr>
              <p:blipFill>
                <a:blip r:embed="rId145"/>
                <a:stretch>
                  <a:fillRect/>
                </a:stretch>
              </p:blipFill>
              <p:spPr>
                <a:xfrm>
                  <a:off x="8737400" y="2967547"/>
                  <a:ext cx="1306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74129" name="Freihand 174128">
                  <a:extLst>
                    <a:ext uri="{FF2B5EF4-FFF2-40B4-BE49-F238E27FC236}">
                      <a16:creationId xmlns:a16="http://schemas.microsoft.com/office/drawing/2014/main" id="{57D9A68E-98A1-4D59-BCD1-D88D819A40CA}"/>
                    </a:ext>
                  </a:extLst>
                </p14:cNvPr>
                <p14:cNvContentPartPr/>
                <p14:nvPr/>
              </p14:nvContentPartPr>
              <p14:xfrm>
                <a:off x="8893280" y="2911027"/>
                <a:ext cx="40320" cy="88200"/>
              </p14:xfrm>
            </p:contentPart>
          </mc:Choice>
          <mc:Fallback xmlns="">
            <p:pic>
              <p:nvPicPr>
                <p:cNvPr id="174129" name="Freihand 174128">
                  <a:extLst>
                    <a:ext uri="{FF2B5EF4-FFF2-40B4-BE49-F238E27FC236}">
                      <a16:creationId xmlns:a16="http://schemas.microsoft.com/office/drawing/2014/main" id="{57D9A68E-98A1-4D59-BCD1-D88D819A40CA}"/>
                    </a:ext>
                  </a:extLst>
                </p:cNvPr>
                <p:cNvPicPr/>
                <p:nvPr/>
              </p:nvPicPr>
              <p:blipFill>
                <a:blip r:embed="rId147"/>
                <a:stretch>
                  <a:fillRect/>
                </a:stretch>
              </p:blipFill>
              <p:spPr>
                <a:xfrm>
                  <a:off x="8888960" y="2906707"/>
                  <a:ext cx="489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74130" name="Freihand 174129">
                  <a:extLst>
                    <a:ext uri="{FF2B5EF4-FFF2-40B4-BE49-F238E27FC236}">
                      <a16:creationId xmlns:a16="http://schemas.microsoft.com/office/drawing/2014/main" id="{619F9D37-B2BD-4E97-B077-1BC587A49A51}"/>
                    </a:ext>
                  </a:extLst>
                </p14:cNvPr>
                <p14:cNvContentPartPr/>
                <p14:nvPr/>
              </p14:nvContentPartPr>
              <p14:xfrm>
                <a:off x="8957000" y="2895187"/>
                <a:ext cx="48600" cy="72720"/>
              </p14:xfrm>
            </p:contentPart>
          </mc:Choice>
          <mc:Fallback xmlns="">
            <p:pic>
              <p:nvPicPr>
                <p:cNvPr id="174130" name="Freihand 174129">
                  <a:extLst>
                    <a:ext uri="{FF2B5EF4-FFF2-40B4-BE49-F238E27FC236}">
                      <a16:creationId xmlns:a16="http://schemas.microsoft.com/office/drawing/2014/main" id="{619F9D37-B2BD-4E97-B077-1BC587A49A51}"/>
                    </a:ext>
                  </a:extLst>
                </p:cNvPr>
                <p:cNvPicPr/>
                <p:nvPr/>
              </p:nvPicPr>
              <p:blipFill>
                <a:blip r:embed="rId149"/>
                <a:stretch>
                  <a:fillRect/>
                </a:stretch>
              </p:blipFill>
              <p:spPr>
                <a:xfrm>
                  <a:off x="8952680" y="2890867"/>
                  <a:ext cx="572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74131" name="Freihand 174130">
                  <a:extLst>
                    <a:ext uri="{FF2B5EF4-FFF2-40B4-BE49-F238E27FC236}">
                      <a16:creationId xmlns:a16="http://schemas.microsoft.com/office/drawing/2014/main" id="{47AEB83C-ECFE-4A64-88D6-E64A68C720D0}"/>
                    </a:ext>
                  </a:extLst>
                </p14:cNvPr>
                <p14:cNvContentPartPr/>
                <p14:nvPr/>
              </p14:nvContentPartPr>
              <p14:xfrm>
                <a:off x="9020000" y="2864947"/>
                <a:ext cx="12240" cy="68760"/>
              </p14:xfrm>
            </p:contentPart>
          </mc:Choice>
          <mc:Fallback xmlns="">
            <p:pic>
              <p:nvPicPr>
                <p:cNvPr id="174131" name="Freihand 174130">
                  <a:extLst>
                    <a:ext uri="{FF2B5EF4-FFF2-40B4-BE49-F238E27FC236}">
                      <a16:creationId xmlns:a16="http://schemas.microsoft.com/office/drawing/2014/main" id="{47AEB83C-ECFE-4A64-88D6-E64A68C720D0}"/>
                    </a:ext>
                  </a:extLst>
                </p:cNvPr>
                <p:cNvPicPr/>
                <p:nvPr/>
              </p:nvPicPr>
              <p:blipFill>
                <a:blip r:embed="rId151"/>
                <a:stretch>
                  <a:fillRect/>
                </a:stretch>
              </p:blipFill>
              <p:spPr>
                <a:xfrm>
                  <a:off x="9015680" y="2860627"/>
                  <a:ext cx="20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74133" name="Freihand 174132">
                  <a:extLst>
                    <a:ext uri="{FF2B5EF4-FFF2-40B4-BE49-F238E27FC236}">
                      <a16:creationId xmlns:a16="http://schemas.microsoft.com/office/drawing/2014/main" id="{75350CC0-D6FA-430D-9577-51C942A97EB3}"/>
                    </a:ext>
                  </a:extLst>
                </p14:cNvPr>
                <p14:cNvContentPartPr/>
                <p14:nvPr/>
              </p14:nvContentPartPr>
              <p14:xfrm>
                <a:off x="9004880" y="2862067"/>
                <a:ext cx="58320" cy="78840"/>
              </p14:xfrm>
            </p:contentPart>
          </mc:Choice>
          <mc:Fallback xmlns="">
            <p:pic>
              <p:nvPicPr>
                <p:cNvPr id="174133" name="Freihand 174132">
                  <a:extLst>
                    <a:ext uri="{FF2B5EF4-FFF2-40B4-BE49-F238E27FC236}">
                      <a16:creationId xmlns:a16="http://schemas.microsoft.com/office/drawing/2014/main" id="{75350CC0-D6FA-430D-9577-51C942A97EB3}"/>
                    </a:ext>
                  </a:extLst>
                </p:cNvPr>
                <p:cNvPicPr/>
                <p:nvPr/>
              </p:nvPicPr>
              <p:blipFill>
                <a:blip r:embed="rId153"/>
                <a:stretch>
                  <a:fillRect/>
                </a:stretch>
              </p:blipFill>
              <p:spPr>
                <a:xfrm>
                  <a:off x="9000560" y="2857747"/>
                  <a:ext cx="669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74134" name="Freihand 174133">
                  <a:extLst>
                    <a:ext uri="{FF2B5EF4-FFF2-40B4-BE49-F238E27FC236}">
                      <a16:creationId xmlns:a16="http://schemas.microsoft.com/office/drawing/2014/main" id="{7A7B87B6-979F-4FAA-A7A9-023F5B003082}"/>
                    </a:ext>
                  </a:extLst>
                </p14:cNvPr>
                <p14:cNvContentPartPr/>
                <p14:nvPr/>
              </p14:nvContentPartPr>
              <p14:xfrm>
                <a:off x="9046640" y="2824267"/>
                <a:ext cx="76320" cy="102960"/>
              </p14:xfrm>
            </p:contentPart>
          </mc:Choice>
          <mc:Fallback xmlns="">
            <p:pic>
              <p:nvPicPr>
                <p:cNvPr id="174134" name="Freihand 174133">
                  <a:extLst>
                    <a:ext uri="{FF2B5EF4-FFF2-40B4-BE49-F238E27FC236}">
                      <a16:creationId xmlns:a16="http://schemas.microsoft.com/office/drawing/2014/main" id="{7A7B87B6-979F-4FAA-A7A9-023F5B003082}"/>
                    </a:ext>
                  </a:extLst>
                </p:cNvPr>
                <p:cNvPicPr/>
                <p:nvPr/>
              </p:nvPicPr>
              <p:blipFill>
                <a:blip r:embed="rId155"/>
                <a:stretch>
                  <a:fillRect/>
                </a:stretch>
              </p:blipFill>
              <p:spPr>
                <a:xfrm>
                  <a:off x="9042320" y="2819947"/>
                  <a:ext cx="849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74136" name="Freihand 174135">
                  <a:extLst>
                    <a:ext uri="{FF2B5EF4-FFF2-40B4-BE49-F238E27FC236}">
                      <a16:creationId xmlns:a16="http://schemas.microsoft.com/office/drawing/2014/main" id="{5DB2734E-3D98-483F-A593-74E8DB76BD60}"/>
                    </a:ext>
                  </a:extLst>
                </p14:cNvPr>
                <p14:cNvContentPartPr/>
                <p14:nvPr/>
              </p14:nvContentPartPr>
              <p14:xfrm>
                <a:off x="4397960" y="4169587"/>
                <a:ext cx="744120" cy="786240"/>
              </p14:xfrm>
            </p:contentPart>
          </mc:Choice>
          <mc:Fallback xmlns="">
            <p:pic>
              <p:nvPicPr>
                <p:cNvPr id="174136" name="Freihand 174135">
                  <a:extLst>
                    <a:ext uri="{FF2B5EF4-FFF2-40B4-BE49-F238E27FC236}">
                      <a16:creationId xmlns:a16="http://schemas.microsoft.com/office/drawing/2014/main" id="{5DB2734E-3D98-483F-A593-74E8DB76BD60}"/>
                    </a:ext>
                  </a:extLst>
                </p:cNvPr>
                <p:cNvPicPr/>
                <p:nvPr/>
              </p:nvPicPr>
              <p:blipFill>
                <a:blip r:embed="rId157"/>
                <a:stretch>
                  <a:fillRect/>
                </a:stretch>
              </p:blipFill>
              <p:spPr>
                <a:xfrm>
                  <a:off x="4393640" y="4165267"/>
                  <a:ext cx="752760" cy="7948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74137" name="Freihand 174136">
                  <a:extLst>
                    <a:ext uri="{FF2B5EF4-FFF2-40B4-BE49-F238E27FC236}">
                      <a16:creationId xmlns:a16="http://schemas.microsoft.com/office/drawing/2014/main" id="{343A8348-FF5C-4C3A-99DA-62D3D0C66EC5}"/>
                    </a:ext>
                  </a:extLst>
                </p14:cNvPr>
                <p14:cNvContentPartPr/>
                <p14:nvPr/>
              </p14:nvContentPartPr>
              <p14:xfrm>
                <a:off x="4346120" y="4075627"/>
                <a:ext cx="238320" cy="204480"/>
              </p14:xfrm>
            </p:contentPart>
          </mc:Choice>
          <mc:Fallback xmlns="">
            <p:pic>
              <p:nvPicPr>
                <p:cNvPr id="174137" name="Freihand 174136">
                  <a:extLst>
                    <a:ext uri="{FF2B5EF4-FFF2-40B4-BE49-F238E27FC236}">
                      <a16:creationId xmlns:a16="http://schemas.microsoft.com/office/drawing/2014/main" id="{343A8348-FF5C-4C3A-99DA-62D3D0C66EC5}"/>
                    </a:ext>
                  </a:extLst>
                </p:cNvPr>
                <p:cNvPicPr/>
                <p:nvPr/>
              </p:nvPicPr>
              <p:blipFill>
                <a:blip r:embed="rId159"/>
                <a:stretch>
                  <a:fillRect/>
                </a:stretch>
              </p:blipFill>
              <p:spPr>
                <a:xfrm>
                  <a:off x="4341800" y="4071307"/>
                  <a:ext cx="246960" cy="21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0">
            <p14:nvContentPartPr>
              <p14:cNvPr id="174139" name="Freihand 174138">
                <a:extLst>
                  <a:ext uri="{FF2B5EF4-FFF2-40B4-BE49-F238E27FC236}">
                    <a16:creationId xmlns:a16="http://schemas.microsoft.com/office/drawing/2014/main" id="{3FEE9850-58D2-464A-8DDE-C657B356F976}"/>
                  </a:ext>
                </a:extLst>
              </p14:cNvPr>
              <p14:cNvContentPartPr/>
              <p14:nvPr/>
            </p14:nvContentPartPr>
            <p14:xfrm>
              <a:off x="2162360" y="3704827"/>
              <a:ext cx="592200" cy="53640"/>
            </p14:xfrm>
          </p:contentPart>
        </mc:Choice>
        <mc:Fallback xmlns="">
          <p:pic>
            <p:nvPicPr>
              <p:cNvPr id="174139" name="Freihand 174138">
                <a:extLst>
                  <a:ext uri="{FF2B5EF4-FFF2-40B4-BE49-F238E27FC236}">
                    <a16:creationId xmlns:a16="http://schemas.microsoft.com/office/drawing/2014/main" id="{3FEE9850-58D2-464A-8DDE-C657B356F976}"/>
                  </a:ext>
                </a:extLst>
              </p:cNvPr>
              <p:cNvPicPr/>
              <p:nvPr/>
            </p:nvPicPr>
            <p:blipFill>
              <a:blip r:embed="rId161"/>
              <a:stretch>
                <a:fillRect/>
              </a:stretch>
            </p:blipFill>
            <p:spPr>
              <a:xfrm>
                <a:off x="2158040" y="3700507"/>
                <a:ext cx="600840" cy="62280"/>
              </a:xfrm>
              <a:prstGeom prst="rect">
                <a:avLst/>
              </a:prstGeom>
            </p:spPr>
          </p:pic>
        </mc:Fallback>
      </mc:AlternateContent>
      <p:grpSp>
        <p:nvGrpSpPr>
          <p:cNvPr id="174142" name="Gruppieren 174141">
            <a:extLst>
              <a:ext uri="{FF2B5EF4-FFF2-40B4-BE49-F238E27FC236}">
                <a16:creationId xmlns:a16="http://schemas.microsoft.com/office/drawing/2014/main" id="{383B9E1D-CA8A-44E9-B66D-F45AC1D0A52C}"/>
              </a:ext>
            </a:extLst>
          </p:cNvPr>
          <p:cNvGrpSpPr/>
          <p:nvPr/>
        </p:nvGrpSpPr>
        <p:grpSpPr>
          <a:xfrm>
            <a:off x="2135360" y="1017427"/>
            <a:ext cx="596160" cy="51120"/>
            <a:chOff x="2135360" y="1017427"/>
            <a:chExt cx="596160" cy="51120"/>
          </a:xfrm>
        </p:grpSpPr>
        <mc:AlternateContent xmlns:mc="http://schemas.openxmlformats.org/markup-compatibility/2006" xmlns:p14="http://schemas.microsoft.com/office/powerpoint/2010/main">
          <mc:Choice Requires="p14">
            <p:contentPart p14:bwMode="auto" r:id="rId162">
              <p14:nvContentPartPr>
                <p14:cNvPr id="174140" name="Freihand 174139">
                  <a:extLst>
                    <a:ext uri="{FF2B5EF4-FFF2-40B4-BE49-F238E27FC236}">
                      <a16:creationId xmlns:a16="http://schemas.microsoft.com/office/drawing/2014/main" id="{F025EA1E-1C17-470E-BB38-BA12939E4396}"/>
                    </a:ext>
                  </a:extLst>
                </p14:cNvPr>
                <p14:cNvContentPartPr/>
                <p14:nvPr/>
              </p14:nvContentPartPr>
              <p14:xfrm>
                <a:off x="2175320" y="1059907"/>
                <a:ext cx="360" cy="360"/>
              </p14:xfrm>
            </p:contentPart>
          </mc:Choice>
          <mc:Fallback xmlns="">
            <p:pic>
              <p:nvPicPr>
                <p:cNvPr id="174140" name="Freihand 174139">
                  <a:extLst>
                    <a:ext uri="{FF2B5EF4-FFF2-40B4-BE49-F238E27FC236}">
                      <a16:creationId xmlns:a16="http://schemas.microsoft.com/office/drawing/2014/main" id="{F025EA1E-1C17-470E-BB38-BA12939E4396}"/>
                    </a:ext>
                  </a:extLst>
                </p:cNvPr>
                <p:cNvPicPr/>
                <p:nvPr/>
              </p:nvPicPr>
              <p:blipFill>
                <a:blip r:embed="rId139"/>
                <a:stretch>
                  <a:fillRect/>
                </a:stretch>
              </p:blipFill>
              <p:spPr>
                <a:xfrm>
                  <a:off x="2171000" y="1055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74141" name="Freihand 174140">
                  <a:extLst>
                    <a:ext uri="{FF2B5EF4-FFF2-40B4-BE49-F238E27FC236}">
                      <a16:creationId xmlns:a16="http://schemas.microsoft.com/office/drawing/2014/main" id="{2A5A8FAD-7977-491B-97FC-49E84577F90B}"/>
                    </a:ext>
                  </a:extLst>
                </p14:cNvPr>
                <p14:cNvContentPartPr/>
                <p14:nvPr/>
              </p14:nvContentPartPr>
              <p14:xfrm>
                <a:off x="2135360" y="1017427"/>
                <a:ext cx="596160" cy="51120"/>
              </p14:xfrm>
            </p:contentPart>
          </mc:Choice>
          <mc:Fallback xmlns="">
            <p:pic>
              <p:nvPicPr>
                <p:cNvPr id="174141" name="Freihand 174140">
                  <a:extLst>
                    <a:ext uri="{FF2B5EF4-FFF2-40B4-BE49-F238E27FC236}">
                      <a16:creationId xmlns:a16="http://schemas.microsoft.com/office/drawing/2014/main" id="{2A5A8FAD-7977-491B-97FC-49E84577F90B}"/>
                    </a:ext>
                  </a:extLst>
                </p:cNvPr>
                <p:cNvPicPr/>
                <p:nvPr/>
              </p:nvPicPr>
              <p:blipFill>
                <a:blip r:embed="rId164"/>
                <a:stretch>
                  <a:fillRect/>
                </a:stretch>
              </p:blipFill>
              <p:spPr>
                <a:xfrm>
                  <a:off x="2131040" y="1013107"/>
                  <a:ext cx="604800" cy="59760"/>
                </a:xfrm>
                <a:prstGeom prst="rect">
                  <a:avLst/>
                </a:prstGeom>
              </p:spPr>
            </p:pic>
          </mc:Fallback>
        </mc:AlternateContent>
      </p:grpSp>
      <p:grpSp>
        <p:nvGrpSpPr>
          <p:cNvPr id="174183" name="Gruppieren 174182">
            <a:extLst>
              <a:ext uri="{FF2B5EF4-FFF2-40B4-BE49-F238E27FC236}">
                <a16:creationId xmlns:a16="http://schemas.microsoft.com/office/drawing/2014/main" id="{5FB14941-2CBE-41CC-909F-3A02DABE974B}"/>
              </a:ext>
            </a:extLst>
          </p:cNvPr>
          <p:cNvGrpSpPr/>
          <p:nvPr/>
        </p:nvGrpSpPr>
        <p:grpSpPr>
          <a:xfrm>
            <a:off x="4772000" y="4417267"/>
            <a:ext cx="2359800" cy="1225440"/>
            <a:chOff x="4772000" y="4417267"/>
            <a:chExt cx="2359800" cy="1225440"/>
          </a:xfrm>
        </p:grpSpPr>
        <mc:AlternateContent xmlns:mc="http://schemas.openxmlformats.org/markup-compatibility/2006" xmlns:p14="http://schemas.microsoft.com/office/powerpoint/2010/main">
          <mc:Choice Requires="p14">
            <p:contentPart p14:bwMode="auto" r:id="rId165">
              <p14:nvContentPartPr>
                <p14:cNvPr id="174143" name="Freihand 174142">
                  <a:extLst>
                    <a:ext uri="{FF2B5EF4-FFF2-40B4-BE49-F238E27FC236}">
                      <a16:creationId xmlns:a16="http://schemas.microsoft.com/office/drawing/2014/main" id="{18B3599C-4031-42E2-9109-B8C7B259402A}"/>
                    </a:ext>
                  </a:extLst>
                </p14:cNvPr>
                <p14:cNvContentPartPr/>
                <p14:nvPr/>
              </p14:nvContentPartPr>
              <p14:xfrm>
                <a:off x="5108960" y="5060947"/>
                <a:ext cx="114480" cy="119880"/>
              </p14:xfrm>
            </p:contentPart>
          </mc:Choice>
          <mc:Fallback xmlns="">
            <p:pic>
              <p:nvPicPr>
                <p:cNvPr id="174143" name="Freihand 174142">
                  <a:extLst>
                    <a:ext uri="{FF2B5EF4-FFF2-40B4-BE49-F238E27FC236}">
                      <a16:creationId xmlns:a16="http://schemas.microsoft.com/office/drawing/2014/main" id="{18B3599C-4031-42E2-9109-B8C7B259402A}"/>
                    </a:ext>
                  </a:extLst>
                </p:cNvPr>
                <p:cNvPicPr/>
                <p:nvPr/>
              </p:nvPicPr>
              <p:blipFill>
                <a:blip r:embed="rId166"/>
                <a:stretch>
                  <a:fillRect/>
                </a:stretch>
              </p:blipFill>
              <p:spPr>
                <a:xfrm>
                  <a:off x="5104640" y="5056627"/>
                  <a:ext cx="1231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74144" name="Freihand 174143">
                  <a:extLst>
                    <a:ext uri="{FF2B5EF4-FFF2-40B4-BE49-F238E27FC236}">
                      <a16:creationId xmlns:a16="http://schemas.microsoft.com/office/drawing/2014/main" id="{D01FDA72-3B3E-4FA9-A3F1-CD364965703A}"/>
                    </a:ext>
                  </a:extLst>
                </p14:cNvPr>
                <p14:cNvContentPartPr/>
                <p14:nvPr/>
              </p14:nvContentPartPr>
              <p14:xfrm>
                <a:off x="5297600" y="5056267"/>
                <a:ext cx="84240" cy="117720"/>
              </p14:xfrm>
            </p:contentPart>
          </mc:Choice>
          <mc:Fallback xmlns="">
            <p:pic>
              <p:nvPicPr>
                <p:cNvPr id="174144" name="Freihand 174143">
                  <a:extLst>
                    <a:ext uri="{FF2B5EF4-FFF2-40B4-BE49-F238E27FC236}">
                      <a16:creationId xmlns:a16="http://schemas.microsoft.com/office/drawing/2014/main" id="{D01FDA72-3B3E-4FA9-A3F1-CD364965703A}"/>
                    </a:ext>
                  </a:extLst>
                </p:cNvPr>
                <p:cNvPicPr/>
                <p:nvPr/>
              </p:nvPicPr>
              <p:blipFill>
                <a:blip r:embed="rId168"/>
                <a:stretch>
                  <a:fillRect/>
                </a:stretch>
              </p:blipFill>
              <p:spPr>
                <a:xfrm>
                  <a:off x="5293280" y="5051947"/>
                  <a:ext cx="928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74145" name="Freihand 174144">
                  <a:extLst>
                    <a:ext uri="{FF2B5EF4-FFF2-40B4-BE49-F238E27FC236}">
                      <a16:creationId xmlns:a16="http://schemas.microsoft.com/office/drawing/2014/main" id="{86D38583-7B0E-4C12-8421-FB982921215F}"/>
                    </a:ext>
                  </a:extLst>
                </p14:cNvPr>
                <p14:cNvContentPartPr/>
                <p14:nvPr/>
              </p14:nvContentPartPr>
              <p14:xfrm>
                <a:off x="5292920" y="5041507"/>
                <a:ext cx="79920" cy="150840"/>
              </p14:xfrm>
            </p:contentPart>
          </mc:Choice>
          <mc:Fallback xmlns="">
            <p:pic>
              <p:nvPicPr>
                <p:cNvPr id="174145" name="Freihand 174144">
                  <a:extLst>
                    <a:ext uri="{FF2B5EF4-FFF2-40B4-BE49-F238E27FC236}">
                      <a16:creationId xmlns:a16="http://schemas.microsoft.com/office/drawing/2014/main" id="{86D38583-7B0E-4C12-8421-FB982921215F}"/>
                    </a:ext>
                  </a:extLst>
                </p:cNvPr>
                <p:cNvPicPr/>
                <p:nvPr/>
              </p:nvPicPr>
              <p:blipFill>
                <a:blip r:embed="rId170"/>
                <a:stretch>
                  <a:fillRect/>
                </a:stretch>
              </p:blipFill>
              <p:spPr>
                <a:xfrm>
                  <a:off x="5288600" y="5037187"/>
                  <a:ext cx="885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74146" name="Freihand 174145">
                  <a:extLst>
                    <a:ext uri="{FF2B5EF4-FFF2-40B4-BE49-F238E27FC236}">
                      <a16:creationId xmlns:a16="http://schemas.microsoft.com/office/drawing/2014/main" id="{145D4CDE-EBFF-414F-81CA-944C6F3E96D8}"/>
                    </a:ext>
                  </a:extLst>
                </p14:cNvPr>
                <p14:cNvContentPartPr/>
                <p14:nvPr/>
              </p14:nvContentPartPr>
              <p14:xfrm>
                <a:off x="5301920" y="5107027"/>
                <a:ext cx="104760" cy="20880"/>
              </p14:xfrm>
            </p:contentPart>
          </mc:Choice>
          <mc:Fallback xmlns="">
            <p:pic>
              <p:nvPicPr>
                <p:cNvPr id="174146" name="Freihand 174145">
                  <a:extLst>
                    <a:ext uri="{FF2B5EF4-FFF2-40B4-BE49-F238E27FC236}">
                      <a16:creationId xmlns:a16="http://schemas.microsoft.com/office/drawing/2014/main" id="{145D4CDE-EBFF-414F-81CA-944C6F3E96D8}"/>
                    </a:ext>
                  </a:extLst>
                </p:cNvPr>
                <p:cNvPicPr/>
                <p:nvPr/>
              </p:nvPicPr>
              <p:blipFill>
                <a:blip r:embed="rId172"/>
                <a:stretch>
                  <a:fillRect/>
                </a:stretch>
              </p:blipFill>
              <p:spPr>
                <a:xfrm>
                  <a:off x="5297600" y="5102707"/>
                  <a:ext cx="1134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74147" name="Freihand 174146">
                  <a:extLst>
                    <a:ext uri="{FF2B5EF4-FFF2-40B4-BE49-F238E27FC236}">
                      <a16:creationId xmlns:a16="http://schemas.microsoft.com/office/drawing/2014/main" id="{56E43EBE-A0D0-48A6-AB42-778DBB73216A}"/>
                    </a:ext>
                  </a:extLst>
                </p14:cNvPr>
                <p14:cNvContentPartPr/>
                <p14:nvPr/>
              </p14:nvContentPartPr>
              <p14:xfrm>
                <a:off x="5411000" y="5048707"/>
                <a:ext cx="80280" cy="119160"/>
              </p14:xfrm>
            </p:contentPart>
          </mc:Choice>
          <mc:Fallback xmlns="">
            <p:pic>
              <p:nvPicPr>
                <p:cNvPr id="174147" name="Freihand 174146">
                  <a:extLst>
                    <a:ext uri="{FF2B5EF4-FFF2-40B4-BE49-F238E27FC236}">
                      <a16:creationId xmlns:a16="http://schemas.microsoft.com/office/drawing/2014/main" id="{56E43EBE-A0D0-48A6-AB42-778DBB73216A}"/>
                    </a:ext>
                  </a:extLst>
                </p:cNvPr>
                <p:cNvPicPr/>
                <p:nvPr/>
              </p:nvPicPr>
              <p:blipFill>
                <a:blip r:embed="rId174"/>
                <a:stretch>
                  <a:fillRect/>
                </a:stretch>
              </p:blipFill>
              <p:spPr>
                <a:xfrm>
                  <a:off x="5406680" y="5044387"/>
                  <a:ext cx="88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74148" name="Freihand 174147">
                  <a:extLst>
                    <a:ext uri="{FF2B5EF4-FFF2-40B4-BE49-F238E27FC236}">
                      <a16:creationId xmlns:a16="http://schemas.microsoft.com/office/drawing/2014/main" id="{FCDDFEC1-8F0A-4D7B-A787-B28B3F85BE64}"/>
                    </a:ext>
                  </a:extLst>
                </p14:cNvPr>
                <p14:cNvContentPartPr/>
                <p14:nvPr/>
              </p14:nvContentPartPr>
              <p14:xfrm>
                <a:off x="5529080" y="5045827"/>
                <a:ext cx="105480" cy="130680"/>
              </p14:xfrm>
            </p:contentPart>
          </mc:Choice>
          <mc:Fallback xmlns="">
            <p:pic>
              <p:nvPicPr>
                <p:cNvPr id="174148" name="Freihand 174147">
                  <a:extLst>
                    <a:ext uri="{FF2B5EF4-FFF2-40B4-BE49-F238E27FC236}">
                      <a16:creationId xmlns:a16="http://schemas.microsoft.com/office/drawing/2014/main" id="{FCDDFEC1-8F0A-4D7B-A787-B28B3F85BE64}"/>
                    </a:ext>
                  </a:extLst>
                </p:cNvPr>
                <p:cNvPicPr/>
                <p:nvPr/>
              </p:nvPicPr>
              <p:blipFill>
                <a:blip r:embed="rId176"/>
                <a:stretch>
                  <a:fillRect/>
                </a:stretch>
              </p:blipFill>
              <p:spPr>
                <a:xfrm>
                  <a:off x="5524760" y="5041507"/>
                  <a:ext cx="1141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74150" name="Freihand 174149">
                  <a:extLst>
                    <a:ext uri="{FF2B5EF4-FFF2-40B4-BE49-F238E27FC236}">
                      <a16:creationId xmlns:a16="http://schemas.microsoft.com/office/drawing/2014/main" id="{139CD5FB-25E7-47AC-B5D5-D3C41F94AF25}"/>
                    </a:ext>
                  </a:extLst>
                </p14:cNvPr>
                <p14:cNvContentPartPr/>
                <p14:nvPr/>
              </p14:nvContentPartPr>
              <p14:xfrm>
                <a:off x="5650760" y="5182987"/>
                <a:ext cx="18000" cy="56520"/>
              </p14:xfrm>
            </p:contentPart>
          </mc:Choice>
          <mc:Fallback xmlns="">
            <p:pic>
              <p:nvPicPr>
                <p:cNvPr id="174150" name="Freihand 174149">
                  <a:extLst>
                    <a:ext uri="{FF2B5EF4-FFF2-40B4-BE49-F238E27FC236}">
                      <a16:creationId xmlns:a16="http://schemas.microsoft.com/office/drawing/2014/main" id="{139CD5FB-25E7-47AC-B5D5-D3C41F94AF25}"/>
                    </a:ext>
                  </a:extLst>
                </p:cNvPr>
                <p:cNvPicPr/>
                <p:nvPr/>
              </p:nvPicPr>
              <p:blipFill>
                <a:blip r:embed="rId178"/>
                <a:stretch>
                  <a:fillRect/>
                </a:stretch>
              </p:blipFill>
              <p:spPr>
                <a:xfrm>
                  <a:off x="5646440" y="5178667"/>
                  <a:ext cx="266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74151" name="Freihand 174150">
                  <a:extLst>
                    <a:ext uri="{FF2B5EF4-FFF2-40B4-BE49-F238E27FC236}">
                      <a16:creationId xmlns:a16="http://schemas.microsoft.com/office/drawing/2014/main" id="{FBF345B3-197A-41D9-81BC-2084793D11A6}"/>
                    </a:ext>
                  </a:extLst>
                </p14:cNvPr>
                <p14:cNvContentPartPr/>
                <p14:nvPr/>
              </p14:nvContentPartPr>
              <p14:xfrm>
                <a:off x="5721680" y="5060947"/>
                <a:ext cx="74520" cy="116280"/>
              </p14:xfrm>
            </p:contentPart>
          </mc:Choice>
          <mc:Fallback xmlns="">
            <p:pic>
              <p:nvPicPr>
                <p:cNvPr id="174151" name="Freihand 174150">
                  <a:extLst>
                    <a:ext uri="{FF2B5EF4-FFF2-40B4-BE49-F238E27FC236}">
                      <a16:creationId xmlns:a16="http://schemas.microsoft.com/office/drawing/2014/main" id="{FBF345B3-197A-41D9-81BC-2084793D11A6}"/>
                    </a:ext>
                  </a:extLst>
                </p:cNvPr>
                <p:cNvPicPr/>
                <p:nvPr/>
              </p:nvPicPr>
              <p:blipFill>
                <a:blip r:embed="rId180"/>
                <a:stretch>
                  <a:fillRect/>
                </a:stretch>
              </p:blipFill>
              <p:spPr>
                <a:xfrm>
                  <a:off x="5717360" y="5056627"/>
                  <a:ext cx="831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74152" name="Freihand 174151">
                  <a:extLst>
                    <a:ext uri="{FF2B5EF4-FFF2-40B4-BE49-F238E27FC236}">
                      <a16:creationId xmlns:a16="http://schemas.microsoft.com/office/drawing/2014/main" id="{42D7FBFD-5F5C-42EE-BE36-A0ABE333542A}"/>
                    </a:ext>
                  </a:extLst>
                </p14:cNvPr>
                <p14:cNvContentPartPr/>
                <p14:nvPr/>
              </p14:nvContentPartPr>
              <p14:xfrm>
                <a:off x="5833640" y="5049067"/>
                <a:ext cx="60480" cy="132480"/>
              </p14:xfrm>
            </p:contentPart>
          </mc:Choice>
          <mc:Fallback xmlns="">
            <p:pic>
              <p:nvPicPr>
                <p:cNvPr id="174152" name="Freihand 174151">
                  <a:extLst>
                    <a:ext uri="{FF2B5EF4-FFF2-40B4-BE49-F238E27FC236}">
                      <a16:creationId xmlns:a16="http://schemas.microsoft.com/office/drawing/2014/main" id="{42D7FBFD-5F5C-42EE-BE36-A0ABE333542A}"/>
                    </a:ext>
                  </a:extLst>
                </p:cNvPr>
                <p:cNvPicPr/>
                <p:nvPr/>
              </p:nvPicPr>
              <p:blipFill>
                <a:blip r:embed="rId182"/>
                <a:stretch>
                  <a:fillRect/>
                </a:stretch>
              </p:blipFill>
              <p:spPr>
                <a:xfrm>
                  <a:off x="5829320" y="5044747"/>
                  <a:ext cx="691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74153" name="Freihand 174152">
                  <a:extLst>
                    <a:ext uri="{FF2B5EF4-FFF2-40B4-BE49-F238E27FC236}">
                      <a16:creationId xmlns:a16="http://schemas.microsoft.com/office/drawing/2014/main" id="{9EC67FB1-684F-43B5-B1D4-B353DFC6546F}"/>
                    </a:ext>
                  </a:extLst>
                </p14:cNvPr>
                <p14:cNvContentPartPr/>
                <p14:nvPr/>
              </p14:nvContentPartPr>
              <p14:xfrm>
                <a:off x="5938400" y="5029267"/>
                <a:ext cx="59400" cy="111240"/>
              </p14:xfrm>
            </p:contentPart>
          </mc:Choice>
          <mc:Fallback xmlns="">
            <p:pic>
              <p:nvPicPr>
                <p:cNvPr id="174153" name="Freihand 174152">
                  <a:extLst>
                    <a:ext uri="{FF2B5EF4-FFF2-40B4-BE49-F238E27FC236}">
                      <a16:creationId xmlns:a16="http://schemas.microsoft.com/office/drawing/2014/main" id="{9EC67FB1-684F-43B5-B1D4-B353DFC6546F}"/>
                    </a:ext>
                  </a:extLst>
                </p:cNvPr>
                <p:cNvPicPr/>
                <p:nvPr/>
              </p:nvPicPr>
              <p:blipFill>
                <a:blip r:embed="rId184"/>
                <a:stretch>
                  <a:fillRect/>
                </a:stretch>
              </p:blipFill>
              <p:spPr>
                <a:xfrm>
                  <a:off x="5934080" y="5024947"/>
                  <a:ext cx="680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74155" name="Freihand 174154">
                  <a:extLst>
                    <a:ext uri="{FF2B5EF4-FFF2-40B4-BE49-F238E27FC236}">
                      <a16:creationId xmlns:a16="http://schemas.microsoft.com/office/drawing/2014/main" id="{C4510A83-F865-4BC2-8867-9B890EA634D2}"/>
                    </a:ext>
                  </a:extLst>
                </p14:cNvPr>
                <p14:cNvContentPartPr/>
                <p14:nvPr/>
              </p14:nvContentPartPr>
              <p14:xfrm>
                <a:off x="5045600" y="5239867"/>
                <a:ext cx="1109520" cy="83880"/>
              </p14:xfrm>
            </p:contentPart>
          </mc:Choice>
          <mc:Fallback xmlns="">
            <p:pic>
              <p:nvPicPr>
                <p:cNvPr id="174155" name="Freihand 174154">
                  <a:extLst>
                    <a:ext uri="{FF2B5EF4-FFF2-40B4-BE49-F238E27FC236}">
                      <a16:creationId xmlns:a16="http://schemas.microsoft.com/office/drawing/2014/main" id="{C4510A83-F865-4BC2-8867-9B890EA634D2}"/>
                    </a:ext>
                  </a:extLst>
                </p:cNvPr>
                <p:cNvPicPr/>
                <p:nvPr/>
              </p:nvPicPr>
              <p:blipFill>
                <a:blip r:embed="rId186"/>
                <a:stretch>
                  <a:fillRect/>
                </a:stretch>
              </p:blipFill>
              <p:spPr>
                <a:xfrm>
                  <a:off x="5041280" y="5235547"/>
                  <a:ext cx="11181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74157" name="Freihand 174156">
                  <a:extLst>
                    <a:ext uri="{FF2B5EF4-FFF2-40B4-BE49-F238E27FC236}">
                      <a16:creationId xmlns:a16="http://schemas.microsoft.com/office/drawing/2014/main" id="{6697F582-36BA-4211-AEE4-D0D02504A056}"/>
                    </a:ext>
                  </a:extLst>
                </p14:cNvPr>
                <p14:cNvContentPartPr/>
                <p14:nvPr/>
              </p14:nvContentPartPr>
              <p14:xfrm>
                <a:off x="5110760" y="5407267"/>
                <a:ext cx="145080" cy="114120"/>
              </p14:xfrm>
            </p:contentPart>
          </mc:Choice>
          <mc:Fallback xmlns="">
            <p:pic>
              <p:nvPicPr>
                <p:cNvPr id="174157" name="Freihand 174156">
                  <a:extLst>
                    <a:ext uri="{FF2B5EF4-FFF2-40B4-BE49-F238E27FC236}">
                      <a16:creationId xmlns:a16="http://schemas.microsoft.com/office/drawing/2014/main" id="{6697F582-36BA-4211-AEE4-D0D02504A056}"/>
                    </a:ext>
                  </a:extLst>
                </p:cNvPr>
                <p:cNvPicPr/>
                <p:nvPr/>
              </p:nvPicPr>
              <p:blipFill>
                <a:blip r:embed="rId188"/>
                <a:stretch>
                  <a:fillRect/>
                </a:stretch>
              </p:blipFill>
              <p:spPr>
                <a:xfrm>
                  <a:off x="5106440" y="5402947"/>
                  <a:ext cx="1537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74158" name="Freihand 174157">
                  <a:extLst>
                    <a:ext uri="{FF2B5EF4-FFF2-40B4-BE49-F238E27FC236}">
                      <a16:creationId xmlns:a16="http://schemas.microsoft.com/office/drawing/2014/main" id="{68B1F51D-E70F-4AE7-8A19-E7E6A40EA44B}"/>
                    </a:ext>
                  </a:extLst>
                </p14:cNvPr>
                <p14:cNvContentPartPr/>
                <p14:nvPr/>
              </p14:nvContentPartPr>
              <p14:xfrm>
                <a:off x="5262680" y="5422387"/>
                <a:ext cx="70920" cy="106200"/>
              </p14:xfrm>
            </p:contentPart>
          </mc:Choice>
          <mc:Fallback xmlns="">
            <p:pic>
              <p:nvPicPr>
                <p:cNvPr id="174158" name="Freihand 174157">
                  <a:extLst>
                    <a:ext uri="{FF2B5EF4-FFF2-40B4-BE49-F238E27FC236}">
                      <a16:creationId xmlns:a16="http://schemas.microsoft.com/office/drawing/2014/main" id="{68B1F51D-E70F-4AE7-8A19-E7E6A40EA44B}"/>
                    </a:ext>
                  </a:extLst>
                </p:cNvPr>
                <p:cNvPicPr/>
                <p:nvPr/>
              </p:nvPicPr>
              <p:blipFill>
                <a:blip r:embed="rId190"/>
                <a:stretch>
                  <a:fillRect/>
                </a:stretch>
              </p:blipFill>
              <p:spPr>
                <a:xfrm>
                  <a:off x="5258360" y="5418067"/>
                  <a:ext cx="795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74160" name="Freihand 174159">
                  <a:extLst>
                    <a:ext uri="{FF2B5EF4-FFF2-40B4-BE49-F238E27FC236}">
                      <a16:creationId xmlns:a16="http://schemas.microsoft.com/office/drawing/2014/main" id="{18F6CE0E-9D2F-463C-8353-DE21D43F66A8}"/>
                    </a:ext>
                  </a:extLst>
                </p14:cNvPr>
                <p14:cNvContentPartPr/>
                <p14:nvPr/>
              </p14:nvContentPartPr>
              <p14:xfrm>
                <a:off x="5373560" y="5391067"/>
                <a:ext cx="77400" cy="99720"/>
              </p14:xfrm>
            </p:contentPart>
          </mc:Choice>
          <mc:Fallback xmlns="">
            <p:pic>
              <p:nvPicPr>
                <p:cNvPr id="174160" name="Freihand 174159">
                  <a:extLst>
                    <a:ext uri="{FF2B5EF4-FFF2-40B4-BE49-F238E27FC236}">
                      <a16:creationId xmlns:a16="http://schemas.microsoft.com/office/drawing/2014/main" id="{18F6CE0E-9D2F-463C-8353-DE21D43F66A8}"/>
                    </a:ext>
                  </a:extLst>
                </p:cNvPr>
                <p:cNvPicPr/>
                <p:nvPr/>
              </p:nvPicPr>
              <p:blipFill>
                <a:blip r:embed="rId192"/>
                <a:stretch>
                  <a:fillRect/>
                </a:stretch>
              </p:blipFill>
              <p:spPr>
                <a:xfrm>
                  <a:off x="5369240" y="5386747"/>
                  <a:ext cx="860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74161" name="Freihand 174160">
                  <a:extLst>
                    <a:ext uri="{FF2B5EF4-FFF2-40B4-BE49-F238E27FC236}">
                      <a16:creationId xmlns:a16="http://schemas.microsoft.com/office/drawing/2014/main" id="{430EEEEA-56A1-4646-B5D9-EF4BBBF8B317}"/>
                    </a:ext>
                  </a:extLst>
                </p14:cNvPr>
                <p14:cNvContentPartPr/>
                <p14:nvPr/>
              </p14:nvContentPartPr>
              <p14:xfrm>
                <a:off x="5404160" y="5364787"/>
                <a:ext cx="85320" cy="26640"/>
              </p14:xfrm>
            </p:contentPart>
          </mc:Choice>
          <mc:Fallback xmlns="">
            <p:pic>
              <p:nvPicPr>
                <p:cNvPr id="174161" name="Freihand 174160">
                  <a:extLst>
                    <a:ext uri="{FF2B5EF4-FFF2-40B4-BE49-F238E27FC236}">
                      <a16:creationId xmlns:a16="http://schemas.microsoft.com/office/drawing/2014/main" id="{430EEEEA-56A1-4646-B5D9-EF4BBBF8B317}"/>
                    </a:ext>
                  </a:extLst>
                </p:cNvPr>
                <p:cNvPicPr/>
                <p:nvPr/>
              </p:nvPicPr>
              <p:blipFill>
                <a:blip r:embed="rId194"/>
                <a:stretch>
                  <a:fillRect/>
                </a:stretch>
              </p:blipFill>
              <p:spPr>
                <a:xfrm>
                  <a:off x="5399840" y="5360467"/>
                  <a:ext cx="939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74162" name="Freihand 174161">
                  <a:extLst>
                    <a:ext uri="{FF2B5EF4-FFF2-40B4-BE49-F238E27FC236}">
                      <a16:creationId xmlns:a16="http://schemas.microsoft.com/office/drawing/2014/main" id="{2FAE1CBD-D3F1-496C-8930-DC846B453921}"/>
                    </a:ext>
                  </a:extLst>
                </p14:cNvPr>
                <p14:cNvContentPartPr/>
                <p14:nvPr/>
              </p14:nvContentPartPr>
              <p14:xfrm>
                <a:off x="5515760" y="5342107"/>
                <a:ext cx="134280" cy="174960"/>
              </p14:xfrm>
            </p:contentPart>
          </mc:Choice>
          <mc:Fallback xmlns="">
            <p:pic>
              <p:nvPicPr>
                <p:cNvPr id="174162" name="Freihand 174161">
                  <a:extLst>
                    <a:ext uri="{FF2B5EF4-FFF2-40B4-BE49-F238E27FC236}">
                      <a16:creationId xmlns:a16="http://schemas.microsoft.com/office/drawing/2014/main" id="{2FAE1CBD-D3F1-496C-8930-DC846B453921}"/>
                    </a:ext>
                  </a:extLst>
                </p:cNvPr>
                <p:cNvPicPr/>
                <p:nvPr/>
              </p:nvPicPr>
              <p:blipFill>
                <a:blip r:embed="rId196"/>
                <a:stretch>
                  <a:fillRect/>
                </a:stretch>
              </p:blipFill>
              <p:spPr>
                <a:xfrm>
                  <a:off x="5511440" y="5337787"/>
                  <a:ext cx="1429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74164" name="Freihand 174163">
                  <a:extLst>
                    <a:ext uri="{FF2B5EF4-FFF2-40B4-BE49-F238E27FC236}">
                      <a16:creationId xmlns:a16="http://schemas.microsoft.com/office/drawing/2014/main" id="{9EF73A34-26A2-453B-857E-AB3A2B15B026}"/>
                    </a:ext>
                  </a:extLst>
                </p14:cNvPr>
                <p14:cNvContentPartPr/>
                <p14:nvPr/>
              </p14:nvContentPartPr>
              <p14:xfrm>
                <a:off x="5712680" y="5357587"/>
                <a:ext cx="84600" cy="103320"/>
              </p14:xfrm>
            </p:contentPart>
          </mc:Choice>
          <mc:Fallback xmlns="">
            <p:pic>
              <p:nvPicPr>
                <p:cNvPr id="174164" name="Freihand 174163">
                  <a:extLst>
                    <a:ext uri="{FF2B5EF4-FFF2-40B4-BE49-F238E27FC236}">
                      <a16:creationId xmlns:a16="http://schemas.microsoft.com/office/drawing/2014/main" id="{9EF73A34-26A2-453B-857E-AB3A2B15B026}"/>
                    </a:ext>
                  </a:extLst>
                </p:cNvPr>
                <p:cNvPicPr/>
                <p:nvPr/>
              </p:nvPicPr>
              <p:blipFill>
                <a:blip r:embed="rId198"/>
                <a:stretch>
                  <a:fillRect/>
                </a:stretch>
              </p:blipFill>
              <p:spPr>
                <a:xfrm>
                  <a:off x="5708360" y="5353267"/>
                  <a:ext cx="932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74165" name="Freihand 174164">
                  <a:extLst>
                    <a:ext uri="{FF2B5EF4-FFF2-40B4-BE49-F238E27FC236}">
                      <a16:creationId xmlns:a16="http://schemas.microsoft.com/office/drawing/2014/main" id="{CF4C743F-1063-4339-8E98-773A1594472E}"/>
                    </a:ext>
                  </a:extLst>
                </p14:cNvPr>
                <p14:cNvContentPartPr/>
                <p14:nvPr/>
              </p14:nvContentPartPr>
              <p14:xfrm>
                <a:off x="5732120" y="5329507"/>
                <a:ext cx="88560" cy="28800"/>
              </p14:xfrm>
            </p:contentPart>
          </mc:Choice>
          <mc:Fallback xmlns="">
            <p:pic>
              <p:nvPicPr>
                <p:cNvPr id="174165" name="Freihand 174164">
                  <a:extLst>
                    <a:ext uri="{FF2B5EF4-FFF2-40B4-BE49-F238E27FC236}">
                      <a16:creationId xmlns:a16="http://schemas.microsoft.com/office/drawing/2014/main" id="{CF4C743F-1063-4339-8E98-773A1594472E}"/>
                    </a:ext>
                  </a:extLst>
                </p:cNvPr>
                <p:cNvPicPr/>
                <p:nvPr/>
              </p:nvPicPr>
              <p:blipFill>
                <a:blip r:embed="rId200"/>
                <a:stretch>
                  <a:fillRect/>
                </a:stretch>
              </p:blipFill>
              <p:spPr>
                <a:xfrm>
                  <a:off x="5727800" y="5325187"/>
                  <a:ext cx="972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74166" name="Freihand 174165">
                  <a:extLst>
                    <a:ext uri="{FF2B5EF4-FFF2-40B4-BE49-F238E27FC236}">
                      <a16:creationId xmlns:a16="http://schemas.microsoft.com/office/drawing/2014/main" id="{B9DB48F4-8FED-41DC-817F-070223A4F35E}"/>
                    </a:ext>
                  </a:extLst>
                </p14:cNvPr>
                <p14:cNvContentPartPr/>
                <p14:nvPr/>
              </p14:nvContentPartPr>
              <p14:xfrm>
                <a:off x="5824640" y="5320867"/>
                <a:ext cx="50760" cy="99000"/>
              </p14:xfrm>
            </p:contentPart>
          </mc:Choice>
          <mc:Fallback xmlns="">
            <p:pic>
              <p:nvPicPr>
                <p:cNvPr id="174166" name="Freihand 174165">
                  <a:extLst>
                    <a:ext uri="{FF2B5EF4-FFF2-40B4-BE49-F238E27FC236}">
                      <a16:creationId xmlns:a16="http://schemas.microsoft.com/office/drawing/2014/main" id="{B9DB48F4-8FED-41DC-817F-070223A4F35E}"/>
                    </a:ext>
                  </a:extLst>
                </p:cNvPr>
                <p:cNvPicPr/>
                <p:nvPr/>
              </p:nvPicPr>
              <p:blipFill>
                <a:blip r:embed="rId202"/>
                <a:stretch>
                  <a:fillRect/>
                </a:stretch>
              </p:blipFill>
              <p:spPr>
                <a:xfrm>
                  <a:off x="5820320" y="5316547"/>
                  <a:ext cx="594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74167" name="Freihand 174166">
                  <a:extLst>
                    <a:ext uri="{FF2B5EF4-FFF2-40B4-BE49-F238E27FC236}">
                      <a16:creationId xmlns:a16="http://schemas.microsoft.com/office/drawing/2014/main" id="{28C5B4EB-AD99-49E4-B2A9-AD7228EF8563}"/>
                    </a:ext>
                  </a:extLst>
                </p14:cNvPr>
                <p14:cNvContentPartPr/>
                <p14:nvPr/>
              </p14:nvContentPartPr>
              <p14:xfrm>
                <a:off x="5945960" y="5299627"/>
                <a:ext cx="91080" cy="144360"/>
              </p14:xfrm>
            </p:contentPart>
          </mc:Choice>
          <mc:Fallback xmlns="">
            <p:pic>
              <p:nvPicPr>
                <p:cNvPr id="174167" name="Freihand 174166">
                  <a:extLst>
                    <a:ext uri="{FF2B5EF4-FFF2-40B4-BE49-F238E27FC236}">
                      <a16:creationId xmlns:a16="http://schemas.microsoft.com/office/drawing/2014/main" id="{28C5B4EB-AD99-49E4-B2A9-AD7228EF8563}"/>
                    </a:ext>
                  </a:extLst>
                </p:cNvPr>
                <p:cNvPicPr/>
                <p:nvPr/>
              </p:nvPicPr>
              <p:blipFill>
                <a:blip r:embed="rId204"/>
                <a:stretch>
                  <a:fillRect/>
                </a:stretch>
              </p:blipFill>
              <p:spPr>
                <a:xfrm>
                  <a:off x="5941640" y="5295307"/>
                  <a:ext cx="997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74168" name="Freihand 174167">
                  <a:extLst>
                    <a:ext uri="{FF2B5EF4-FFF2-40B4-BE49-F238E27FC236}">
                      <a16:creationId xmlns:a16="http://schemas.microsoft.com/office/drawing/2014/main" id="{BDAA5FC0-F9D4-461E-BE1D-B8483AA500DE}"/>
                    </a:ext>
                  </a:extLst>
                </p14:cNvPr>
                <p14:cNvContentPartPr/>
                <p14:nvPr/>
              </p14:nvContentPartPr>
              <p14:xfrm>
                <a:off x="4772000" y="5024947"/>
                <a:ext cx="163080" cy="617760"/>
              </p14:xfrm>
            </p:contentPart>
          </mc:Choice>
          <mc:Fallback xmlns="">
            <p:pic>
              <p:nvPicPr>
                <p:cNvPr id="174168" name="Freihand 174167">
                  <a:extLst>
                    <a:ext uri="{FF2B5EF4-FFF2-40B4-BE49-F238E27FC236}">
                      <a16:creationId xmlns:a16="http://schemas.microsoft.com/office/drawing/2014/main" id="{BDAA5FC0-F9D4-461E-BE1D-B8483AA500DE}"/>
                    </a:ext>
                  </a:extLst>
                </p:cNvPr>
                <p:cNvPicPr/>
                <p:nvPr/>
              </p:nvPicPr>
              <p:blipFill>
                <a:blip r:embed="rId206"/>
                <a:stretch>
                  <a:fillRect/>
                </a:stretch>
              </p:blipFill>
              <p:spPr>
                <a:xfrm>
                  <a:off x="4767680" y="5020627"/>
                  <a:ext cx="171720" cy="6264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74169" name="Freihand 174168">
                  <a:extLst>
                    <a:ext uri="{FF2B5EF4-FFF2-40B4-BE49-F238E27FC236}">
                      <a16:creationId xmlns:a16="http://schemas.microsoft.com/office/drawing/2014/main" id="{B62DE626-5C9A-400B-A84E-8A25C62BFAB7}"/>
                    </a:ext>
                  </a:extLst>
                </p14:cNvPr>
                <p14:cNvContentPartPr/>
                <p14:nvPr/>
              </p14:nvContentPartPr>
              <p14:xfrm>
                <a:off x="6148280" y="4962667"/>
                <a:ext cx="190800" cy="549720"/>
              </p14:xfrm>
            </p:contentPart>
          </mc:Choice>
          <mc:Fallback xmlns="">
            <p:pic>
              <p:nvPicPr>
                <p:cNvPr id="174169" name="Freihand 174168">
                  <a:extLst>
                    <a:ext uri="{FF2B5EF4-FFF2-40B4-BE49-F238E27FC236}">
                      <a16:creationId xmlns:a16="http://schemas.microsoft.com/office/drawing/2014/main" id="{B62DE626-5C9A-400B-A84E-8A25C62BFAB7}"/>
                    </a:ext>
                  </a:extLst>
                </p:cNvPr>
                <p:cNvPicPr/>
                <p:nvPr/>
              </p:nvPicPr>
              <p:blipFill>
                <a:blip r:embed="rId208"/>
                <a:stretch>
                  <a:fillRect/>
                </a:stretch>
              </p:blipFill>
              <p:spPr>
                <a:xfrm>
                  <a:off x="6143960" y="4958347"/>
                  <a:ext cx="199440" cy="5583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74171" name="Freihand 174170">
                  <a:extLst>
                    <a:ext uri="{FF2B5EF4-FFF2-40B4-BE49-F238E27FC236}">
                      <a16:creationId xmlns:a16="http://schemas.microsoft.com/office/drawing/2014/main" id="{A6811CE5-1C0D-486D-9DC2-B8552BE70E87}"/>
                    </a:ext>
                  </a:extLst>
                </p14:cNvPr>
                <p14:cNvContentPartPr/>
                <p14:nvPr/>
              </p14:nvContentPartPr>
              <p14:xfrm>
                <a:off x="6369320" y="4417267"/>
                <a:ext cx="219960" cy="239760"/>
              </p14:xfrm>
            </p:contentPart>
          </mc:Choice>
          <mc:Fallback xmlns="">
            <p:pic>
              <p:nvPicPr>
                <p:cNvPr id="174171" name="Freihand 174170">
                  <a:extLst>
                    <a:ext uri="{FF2B5EF4-FFF2-40B4-BE49-F238E27FC236}">
                      <a16:creationId xmlns:a16="http://schemas.microsoft.com/office/drawing/2014/main" id="{A6811CE5-1C0D-486D-9DC2-B8552BE70E87}"/>
                    </a:ext>
                  </a:extLst>
                </p:cNvPr>
                <p:cNvPicPr/>
                <p:nvPr/>
              </p:nvPicPr>
              <p:blipFill>
                <a:blip r:embed="rId210"/>
                <a:stretch>
                  <a:fillRect/>
                </a:stretch>
              </p:blipFill>
              <p:spPr>
                <a:xfrm>
                  <a:off x="6365000" y="4412947"/>
                  <a:ext cx="2286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74172" name="Freihand 174171">
                  <a:extLst>
                    <a:ext uri="{FF2B5EF4-FFF2-40B4-BE49-F238E27FC236}">
                      <a16:creationId xmlns:a16="http://schemas.microsoft.com/office/drawing/2014/main" id="{DFEC1105-648D-4D54-90F2-4AC85ABA4927}"/>
                    </a:ext>
                  </a:extLst>
                </p14:cNvPr>
                <p14:cNvContentPartPr/>
                <p14:nvPr/>
              </p14:nvContentPartPr>
              <p14:xfrm>
                <a:off x="6131360" y="4575307"/>
                <a:ext cx="939600" cy="192960"/>
              </p14:xfrm>
            </p:contentPart>
          </mc:Choice>
          <mc:Fallback xmlns="">
            <p:pic>
              <p:nvPicPr>
                <p:cNvPr id="174172" name="Freihand 174171">
                  <a:extLst>
                    <a:ext uri="{FF2B5EF4-FFF2-40B4-BE49-F238E27FC236}">
                      <a16:creationId xmlns:a16="http://schemas.microsoft.com/office/drawing/2014/main" id="{DFEC1105-648D-4D54-90F2-4AC85ABA4927}"/>
                    </a:ext>
                  </a:extLst>
                </p:cNvPr>
                <p:cNvPicPr/>
                <p:nvPr/>
              </p:nvPicPr>
              <p:blipFill>
                <a:blip r:embed="rId212"/>
                <a:stretch>
                  <a:fillRect/>
                </a:stretch>
              </p:blipFill>
              <p:spPr>
                <a:xfrm>
                  <a:off x="6127040" y="4570987"/>
                  <a:ext cx="9482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74173" name="Freihand 174172">
                  <a:extLst>
                    <a:ext uri="{FF2B5EF4-FFF2-40B4-BE49-F238E27FC236}">
                      <a16:creationId xmlns:a16="http://schemas.microsoft.com/office/drawing/2014/main" id="{A8C17F0A-20C3-4209-AFBD-9CBADF63FD35}"/>
                    </a:ext>
                  </a:extLst>
                </p14:cNvPr>
                <p14:cNvContentPartPr/>
                <p14:nvPr/>
              </p14:nvContentPartPr>
              <p14:xfrm>
                <a:off x="6169160" y="4807867"/>
                <a:ext cx="80280" cy="121320"/>
              </p14:xfrm>
            </p:contentPart>
          </mc:Choice>
          <mc:Fallback xmlns="">
            <p:pic>
              <p:nvPicPr>
                <p:cNvPr id="174173" name="Freihand 174172">
                  <a:extLst>
                    <a:ext uri="{FF2B5EF4-FFF2-40B4-BE49-F238E27FC236}">
                      <a16:creationId xmlns:a16="http://schemas.microsoft.com/office/drawing/2014/main" id="{A8C17F0A-20C3-4209-AFBD-9CBADF63FD35}"/>
                    </a:ext>
                  </a:extLst>
                </p:cNvPr>
                <p:cNvPicPr/>
                <p:nvPr/>
              </p:nvPicPr>
              <p:blipFill>
                <a:blip r:embed="rId214"/>
                <a:stretch>
                  <a:fillRect/>
                </a:stretch>
              </p:blipFill>
              <p:spPr>
                <a:xfrm>
                  <a:off x="6164840" y="4803547"/>
                  <a:ext cx="889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74174" name="Freihand 174173">
                  <a:extLst>
                    <a:ext uri="{FF2B5EF4-FFF2-40B4-BE49-F238E27FC236}">
                      <a16:creationId xmlns:a16="http://schemas.microsoft.com/office/drawing/2014/main" id="{6ADC6690-698C-4DE2-9263-2BC44CB92901}"/>
                    </a:ext>
                  </a:extLst>
                </p14:cNvPr>
                <p14:cNvContentPartPr/>
                <p14:nvPr/>
              </p14:nvContentPartPr>
              <p14:xfrm>
                <a:off x="6277520" y="4797427"/>
                <a:ext cx="102240" cy="106920"/>
              </p14:xfrm>
            </p:contentPart>
          </mc:Choice>
          <mc:Fallback xmlns="">
            <p:pic>
              <p:nvPicPr>
                <p:cNvPr id="174174" name="Freihand 174173">
                  <a:extLst>
                    <a:ext uri="{FF2B5EF4-FFF2-40B4-BE49-F238E27FC236}">
                      <a16:creationId xmlns:a16="http://schemas.microsoft.com/office/drawing/2014/main" id="{6ADC6690-698C-4DE2-9263-2BC44CB92901}"/>
                    </a:ext>
                  </a:extLst>
                </p:cNvPr>
                <p:cNvPicPr/>
                <p:nvPr/>
              </p:nvPicPr>
              <p:blipFill>
                <a:blip r:embed="rId216"/>
                <a:stretch>
                  <a:fillRect/>
                </a:stretch>
              </p:blipFill>
              <p:spPr>
                <a:xfrm>
                  <a:off x="6273200" y="4793107"/>
                  <a:ext cx="1108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74175" name="Freihand 174174">
                  <a:extLst>
                    <a:ext uri="{FF2B5EF4-FFF2-40B4-BE49-F238E27FC236}">
                      <a16:creationId xmlns:a16="http://schemas.microsoft.com/office/drawing/2014/main" id="{61DBF824-92C3-42E4-AAFE-9D74AC0CCD07}"/>
                    </a:ext>
                  </a:extLst>
                </p14:cNvPr>
                <p14:cNvContentPartPr/>
                <p14:nvPr/>
              </p14:nvContentPartPr>
              <p14:xfrm>
                <a:off x="6397760" y="4765027"/>
                <a:ext cx="67320" cy="115200"/>
              </p14:xfrm>
            </p:contentPart>
          </mc:Choice>
          <mc:Fallback xmlns="">
            <p:pic>
              <p:nvPicPr>
                <p:cNvPr id="174175" name="Freihand 174174">
                  <a:extLst>
                    <a:ext uri="{FF2B5EF4-FFF2-40B4-BE49-F238E27FC236}">
                      <a16:creationId xmlns:a16="http://schemas.microsoft.com/office/drawing/2014/main" id="{61DBF824-92C3-42E4-AAFE-9D74AC0CCD07}"/>
                    </a:ext>
                  </a:extLst>
                </p:cNvPr>
                <p:cNvPicPr/>
                <p:nvPr/>
              </p:nvPicPr>
              <p:blipFill>
                <a:blip r:embed="rId218"/>
                <a:stretch>
                  <a:fillRect/>
                </a:stretch>
              </p:blipFill>
              <p:spPr>
                <a:xfrm>
                  <a:off x="6393440" y="4760707"/>
                  <a:ext cx="759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74176" name="Freihand 174175">
                  <a:extLst>
                    <a:ext uri="{FF2B5EF4-FFF2-40B4-BE49-F238E27FC236}">
                      <a16:creationId xmlns:a16="http://schemas.microsoft.com/office/drawing/2014/main" id="{F4117C51-8566-4751-B502-67764C89DC6C}"/>
                    </a:ext>
                  </a:extLst>
                </p14:cNvPr>
                <p14:cNvContentPartPr/>
                <p14:nvPr/>
              </p14:nvContentPartPr>
              <p14:xfrm>
                <a:off x="6478760" y="4756387"/>
                <a:ext cx="78840" cy="108000"/>
              </p14:xfrm>
            </p:contentPart>
          </mc:Choice>
          <mc:Fallback xmlns="">
            <p:pic>
              <p:nvPicPr>
                <p:cNvPr id="174176" name="Freihand 174175">
                  <a:extLst>
                    <a:ext uri="{FF2B5EF4-FFF2-40B4-BE49-F238E27FC236}">
                      <a16:creationId xmlns:a16="http://schemas.microsoft.com/office/drawing/2014/main" id="{F4117C51-8566-4751-B502-67764C89DC6C}"/>
                    </a:ext>
                  </a:extLst>
                </p:cNvPr>
                <p:cNvPicPr/>
                <p:nvPr/>
              </p:nvPicPr>
              <p:blipFill>
                <a:blip r:embed="rId220"/>
                <a:stretch>
                  <a:fillRect/>
                </a:stretch>
              </p:blipFill>
              <p:spPr>
                <a:xfrm>
                  <a:off x="6474440" y="4752067"/>
                  <a:ext cx="874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74178" name="Freihand 174177">
                  <a:extLst>
                    <a:ext uri="{FF2B5EF4-FFF2-40B4-BE49-F238E27FC236}">
                      <a16:creationId xmlns:a16="http://schemas.microsoft.com/office/drawing/2014/main" id="{23D4C181-C972-41B2-9346-A1A9646C56AF}"/>
                    </a:ext>
                  </a:extLst>
                </p14:cNvPr>
                <p14:cNvContentPartPr/>
                <p14:nvPr/>
              </p14:nvContentPartPr>
              <p14:xfrm>
                <a:off x="6552560" y="4787347"/>
                <a:ext cx="117720" cy="42480"/>
              </p14:xfrm>
            </p:contentPart>
          </mc:Choice>
          <mc:Fallback xmlns="">
            <p:pic>
              <p:nvPicPr>
                <p:cNvPr id="174178" name="Freihand 174177">
                  <a:extLst>
                    <a:ext uri="{FF2B5EF4-FFF2-40B4-BE49-F238E27FC236}">
                      <a16:creationId xmlns:a16="http://schemas.microsoft.com/office/drawing/2014/main" id="{23D4C181-C972-41B2-9346-A1A9646C56AF}"/>
                    </a:ext>
                  </a:extLst>
                </p:cNvPr>
                <p:cNvPicPr/>
                <p:nvPr/>
              </p:nvPicPr>
              <p:blipFill>
                <a:blip r:embed="rId222"/>
                <a:stretch>
                  <a:fillRect/>
                </a:stretch>
              </p:blipFill>
              <p:spPr>
                <a:xfrm>
                  <a:off x="6548240" y="4783027"/>
                  <a:ext cx="1263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74179" name="Freihand 174178">
                  <a:extLst>
                    <a:ext uri="{FF2B5EF4-FFF2-40B4-BE49-F238E27FC236}">
                      <a16:creationId xmlns:a16="http://schemas.microsoft.com/office/drawing/2014/main" id="{52C62CF8-9B31-4E4D-935C-8FE2DB3B7B76}"/>
                    </a:ext>
                  </a:extLst>
                </p14:cNvPr>
                <p14:cNvContentPartPr/>
                <p14:nvPr/>
              </p14:nvContentPartPr>
              <p14:xfrm>
                <a:off x="6735080" y="4707067"/>
                <a:ext cx="63720" cy="106200"/>
              </p14:xfrm>
            </p:contentPart>
          </mc:Choice>
          <mc:Fallback xmlns="">
            <p:pic>
              <p:nvPicPr>
                <p:cNvPr id="174179" name="Freihand 174178">
                  <a:extLst>
                    <a:ext uri="{FF2B5EF4-FFF2-40B4-BE49-F238E27FC236}">
                      <a16:creationId xmlns:a16="http://schemas.microsoft.com/office/drawing/2014/main" id="{52C62CF8-9B31-4E4D-935C-8FE2DB3B7B76}"/>
                    </a:ext>
                  </a:extLst>
                </p:cNvPr>
                <p:cNvPicPr/>
                <p:nvPr/>
              </p:nvPicPr>
              <p:blipFill>
                <a:blip r:embed="rId224"/>
                <a:stretch>
                  <a:fillRect/>
                </a:stretch>
              </p:blipFill>
              <p:spPr>
                <a:xfrm>
                  <a:off x="6730760" y="4702747"/>
                  <a:ext cx="723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74180" name="Freihand 174179">
                  <a:extLst>
                    <a:ext uri="{FF2B5EF4-FFF2-40B4-BE49-F238E27FC236}">
                      <a16:creationId xmlns:a16="http://schemas.microsoft.com/office/drawing/2014/main" id="{4D1E0727-3AE2-4AA7-8CED-4016D21E14AA}"/>
                    </a:ext>
                  </a:extLst>
                </p14:cNvPr>
                <p14:cNvContentPartPr/>
                <p14:nvPr/>
              </p14:nvContentPartPr>
              <p14:xfrm>
                <a:off x="6807080" y="4711027"/>
                <a:ext cx="75240" cy="104400"/>
              </p14:xfrm>
            </p:contentPart>
          </mc:Choice>
          <mc:Fallback xmlns="">
            <p:pic>
              <p:nvPicPr>
                <p:cNvPr id="174180" name="Freihand 174179">
                  <a:extLst>
                    <a:ext uri="{FF2B5EF4-FFF2-40B4-BE49-F238E27FC236}">
                      <a16:creationId xmlns:a16="http://schemas.microsoft.com/office/drawing/2014/main" id="{4D1E0727-3AE2-4AA7-8CED-4016D21E14AA}"/>
                    </a:ext>
                  </a:extLst>
                </p:cNvPr>
                <p:cNvPicPr/>
                <p:nvPr/>
              </p:nvPicPr>
              <p:blipFill>
                <a:blip r:embed="rId226"/>
                <a:stretch>
                  <a:fillRect/>
                </a:stretch>
              </p:blipFill>
              <p:spPr>
                <a:xfrm>
                  <a:off x="6802760" y="4706707"/>
                  <a:ext cx="838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74181" name="Freihand 174180">
                  <a:extLst>
                    <a:ext uri="{FF2B5EF4-FFF2-40B4-BE49-F238E27FC236}">
                      <a16:creationId xmlns:a16="http://schemas.microsoft.com/office/drawing/2014/main" id="{78F6C009-3FEC-44FA-B412-22D88EB4A755}"/>
                    </a:ext>
                  </a:extLst>
                </p14:cNvPr>
                <p14:cNvContentPartPr/>
                <p14:nvPr/>
              </p14:nvContentPartPr>
              <p14:xfrm>
                <a:off x="6902840" y="4667827"/>
                <a:ext cx="96120" cy="114840"/>
              </p14:xfrm>
            </p:contentPart>
          </mc:Choice>
          <mc:Fallback xmlns="">
            <p:pic>
              <p:nvPicPr>
                <p:cNvPr id="174181" name="Freihand 174180">
                  <a:extLst>
                    <a:ext uri="{FF2B5EF4-FFF2-40B4-BE49-F238E27FC236}">
                      <a16:creationId xmlns:a16="http://schemas.microsoft.com/office/drawing/2014/main" id="{78F6C009-3FEC-44FA-B412-22D88EB4A755}"/>
                    </a:ext>
                  </a:extLst>
                </p:cNvPr>
                <p:cNvPicPr/>
                <p:nvPr/>
              </p:nvPicPr>
              <p:blipFill>
                <a:blip r:embed="rId228"/>
                <a:stretch>
                  <a:fillRect/>
                </a:stretch>
              </p:blipFill>
              <p:spPr>
                <a:xfrm>
                  <a:off x="6898520" y="4663507"/>
                  <a:ext cx="1047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74182" name="Freihand 174181">
                  <a:extLst>
                    <a:ext uri="{FF2B5EF4-FFF2-40B4-BE49-F238E27FC236}">
                      <a16:creationId xmlns:a16="http://schemas.microsoft.com/office/drawing/2014/main" id="{5EEFDA37-0E59-49E7-ACD2-F61E397B2EE3}"/>
                    </a:ext>
                  </a:extLst>
                </p14:cNvPr>
                <p14:cNvContentPartPr/>
                <p14:nvPr/>
              </p14:nvContentPartPr>
              <p14:xfrm>
                <a:off x="7002920" y="4640467"/>
                <a:ext cx="128880" cy="140760"/>
              </p14:xfrm>
            </p:contentPart>
          </mc:Choice>
          <mc:Fallback xmlns="">
            <p:pic>
              <p:nvPicPr>
                <p:cNvPr id="174182" name="Freihand 174181">
                  <a:extLst>
                    <a:ext uri="{FF2B5EF4-FFF2-40B4-BE49-F238E27FC236}">
                      <a16:creationId xmlns:a16="http://schemas.microsoft.com/office/drawing/2014/main" id="{5EEFDA37-0E59-49E7-ACD2-F61E397B2EE3}"/>
                    </a:ext>
                  </a:extLst>
                </p:cNvPr>
                <p:cNvPicPr/>
                <p:nvPr/>
              </p:nvPicPr>
              <p:blipFill>
                <a:blip r:embed="rId230"/>
                <a:stretch>
                  <a:fillRect/>
                </a:stretch>
              </p:blipFill>
              <p:spPr>
                <a:xfrm>
                  <a:off x="6998600" y="4636147"/>
                  <a:ext cx="137520" cy="149400"/>
                </a:xfrm>
                <a:prstGeom prst="rect">
                  <a:avLst/>
                </a:prstGeom>
              </p:spPr>
            </p:pic>
          </mc:Fallback>
        </mc:AlternateContent>
      </p:grpSp>
    </p:spTree>
    <p:extLst>
      <p:ext uri="{BB962C8B-B14F-4D97-AF65-F5344CB8AC3E}">
        <p14:creationId xmlns:p14="http://schemas.microsoft.com/office/powerpoint/2010/main" val="300741163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A8C60E44-92C9-4DEB-90E6-24D5FD35EA1B}"/>
              </a:ext>
            </a:extLst>
          </p:cNvPr>
          <p:cNvPicPr>
            <a:picLocks noChangeAspect="1"/>
          </p:cNvPicPr>
          <p:nvPr/>
        </p:nvPicPr>
        <p:blipFill>
          <a:blip r:embed="rId3"/>
          <a:stretch>
            <a:fillRect/>
          </a:stretch>
        </p:blipFill>
        <p:spPr>
          <a:xfrm>
            <a:off x="159808" y="502709"/>
            <a:ext cx="11449050" cy="2686050"/>
          </a:xfrm>
          <a:prstGeom prst="rect">
            <a:avLst/>
          </a:prstGeom>
        </p:spPr>
      </p:pic>
      <p:grpSp>
        <p:nvGrpSpPr>
          <p:cNvPr id="14" name="Gruppieren 13">
            <a:extLst>
              <a:ext uri="{FF2B5EF4-FFF2-40B4-BE49-F238E27FC236}">
                <a16:creationId xmlns:a16="http://schemas.microsoft.com/office/drawing/2014/main" id="{7592849A-D2AE-4D6C-B844-1D76981BEF76}"/>
              </a:ext>
            </a:extLst>
          </p:cNvPr>
          <p:cNvGrpSpPr/>
          <p:nvPr/>
        </p:nvGrpSpPr>
        <p:grpSpPr>
          <a:xfrm>
            <a:off x="576200" y="65587"/>
            <a:ext cx="1357200" cy="333000"/>
            <a:chOff x="576200" y="65587"/>
            <a:chExt cx="1357200" cy="333000"/>
          </a:xfrm>
        </p:grpSpPr>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8961A887-31F1-446A-BC71-49A722D7DF76}"/>
                    </a:ext>
                  </a:extLst>
                </p14:cNvPr>
                <p14:cNvContentPartPr/>
                <p14:nvPr/>
              </p14:nvContentPartPr>
              <p14:xfrm>
                <a:off x="576200" y="125347"/>
                <a:ext cx="183600" cy="235800"/>
              </p14:xfrm>
            </p:contentPart>
          </mc:Choice>
          <mc:Fallback xmlns="">
            <p:pic>
              <p:nvPicPr>
                <p:cNvPr id="3" name="Freihand 2">
                  <a:extLst>
                    <a:ext uri="{FF2B5EF4-FFF2-40B4-BE49-F238E27FC236}">
                      <a16:creationId xmlns:a16="http://schemas.microsoft.com/office/drawing/2014/main" id="{8961A887-31F1-446A-BC71-49A722D7DF76}"/>
                    </a:ext>
                  </a:extLst>
                </p:cNvPr>
                <p:cNvPicPr/>
                <p:nvPr/>
              </p:nvPicPr>
              <p:blipFill>
                <a:blip r:embed="rId5"/>
                <a:stretch>
                  <a:fillRect/>
                </a:stretch>
              </p:blipFill>
              <p:spPr>
                <a:xfrm>
                  <a:off x="571880" y="121027"/>
                  <a:ext cx="19224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B6997464-7101-43FD-8CD2-8F21588B6574}"/>
                    </a:ext>
                  </a:extLst>
                </p14:cNvPr>
                <p14:cNvContentPartPr/>
                <p14:nvPr/>
              </p14:nvContentPartPr>
              <p14:xfrm>
                <a:off x="669440" y="245227"/>
                <a:ext cx="149040" cy="42480"/>
              </p14:xfrm>
            </p:contentPart>
          </mc:Choice>
          <mc:Fallback xmlns="">
            <p:pic>
              <p:nvPicPr>
                <p:cNvPr id="4" name="Freihand 3">
                  <a:extLst>
                    <a:ext uri="{FF2B5EF4-FFF2-40B4-BE49-F238E27FC236}">
                      <a16:creationId xmlns:a16="http://schemas.microsoft.com/office/drawing/2014/main" id="{B6997464-7101-43FD-8CD2-8F21588B6574}"/>
                    </a:ext>
                  </a:extLst>
                </p:cNvPr>
                <p:cNvPicPr/>
                <p:nvPr/>
              </p:nvPicPr>
              <p:blipFill>
                <a:blip r:embed="rId7"/>
                <a:stretch>
                  <a:fillRect/>
                </a:stretch>
              </p:blipFill>
              <p:spPr>
                <a:xfrm>
                  <a:off x="665120" y="240907"/>
                  <a:ext cx="1576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0A3F8C93-7D87-4778-A325-BBA22497384F}"/>
                    </a:ext>
                  </a:extLst>
                </p14:cNvPr>
                <p14:cNvContentPartPr/>
                <p14:nvPr/>
              </p14:nvContentPartPr>
              <p14:xfrm>
                <a:off x="817040" y="228307"/>
                <a:ext cx="185760" cy="129600"/>
              </p14:xfrm>
            </p:contentPart>
          </mc:Choice>
          <mc:Fallback xmlns="">
            <p:pic>
              <p:nvPicPr>
                <p:cNvPr id="5" name="Freihand 4">
                  <a:extLst>
                    <a:ext uri="{FF2B5EF4-FFF2-40B4-BE49-F238E27FC236}">
                      <a16:creationId xmlns:a16="http://schemas.microsoft.com/office/drawing/2014/main" id="{0A3F8C93-7D87-4778-A325-BBA22497384F}"/>
                    </a:ext>
                  </a:extLst>
                </p:cNvPr>
                <p:cNvPicPr/>
                <p:nvPr/>
              </p:nvPicPr>
              <p:blipFill>
                <a:blip r:embed="rId9"/>
                <a:stretch>
                  <a:fillRect/>
                </a:stretch>
              </p:blipFill>
              <p:spPr>
                <a:xfrm>
                  <a:off x="812720" y="223987"/>
                  <a:ext cx="1944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7683DD20-43BB-4F7B-8690-A8D7D13513B3}"/>
                    </a:ext>
                  </a:extLst>
                </p14:cNvPr>
                <p14:cNvContentPartPr/>
                <p14:nvPr/>
              </p14:nvContentPartPr>
              <p14:xfrm>
                <a:off x="995960" y="144427"/>
                <a:ext cx="291240" cy="254160"/>
              </p14:xfrm>
            </p:contentPart>
          </mc:Choice>
          <mc:Fallback xmlns="">
            <p:pic>
              <p:nvPicPr>
                <p:cNvPr id="6" name="Freihand 5">
                  <a:extLst>
                    <a:ext uri="{FF2B5EF4-FFF2-40B4-BE49-F238E27FC236}">
                      <a16:creationId xmlns:a16="http://schemas.microsoft.com/office/drawing/2014/main" id="{7683DD20-43BB-4F7B-8690-A8D7D13513B3}"/>
                    </a:ext>
                  </a:extLst>
                </p:cNvPr>
                <p:cNvPicPr/>
                <p:nvPr/>
              </p:nvPicPr>
              <p:blipFill>
                <a:blip r:embed="rId11"/>
                <a:stretch>
                  <a:fillRect/>
                </a:stretch>
              </p:blipFill>
              <p:spPr>
                <a:xfrm>
                  <a:off x="991640" y="140107"/>
                  <a:ext cx="29988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7BBD7018-88BA-4C73-A42C-178586A6C2B0}"/>
                    </a:ext>
                  </a:extLst>
                </p14:cNvPr>
                <p14:cNvContentPartPr/>
                <p14:nvPr/>
              </p14:nvContentPartPr>
              <p14:xfrm>
                <a:off x="1292600" y="167467"/>
                <a:ext cx="82800" cy="138240"/>
              </p14:xfrm>
            </p:contentPart>
          </mc:Choice>
          <mc:Fallback xmlns="">
            <p:pic>
              <p:nvPicPr>
                <p:cNvPr id="7" name="Freihand 6">
                  <a:extLst>
                    <a:ext uri="{FF2B5EF4-FFF2-40B4-BE49-F238E27FC236}">
                      <a16:creationId xmlns:a16="http://schemas.microsoft.com/office/drawing/2014/main" id="{7BBD7018-88BA-4C73-A42C-178586A6C2B0}"/>
                    </a:ext>
                  </a:extLst>
                </p:cNvPr>
                <p:cNvPicPr/>
                <p:nvPr/>
              </p:nvPicPr>
              <p:blipFill>
                <a:blip r:embed="rId13"/>
                <a:stretch>
                  <a:fillRect/>
                </a:stretch>
              </p:blipFill>
              <p:spPr>
                <a:xfrm>
                  <a:off x="1288280" y="163147"/>
                  <a:ext cx="914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B47066BD-337C-40EB-8D26-F4BBC3AA1D28}"/>
                    </a:ext>
                  </a:extLst>
                </p14:cNvPr>
                <p14:cNvContentPartPr/>
                <p14:nvPr/>
              </p14:nvContentPartPr>
              <p14:xfrm>
                <a:off x="1406360" y="216787"/>
                <a:ext cx="109440" cy="82080"/>
              </p14:xfrm>
            </p:contentPart>
          </mc:Choice>
          <mc:Fallback xmlns="">
            <p:pic>
              <p:nvPicPr>
                <p:cNvPr id="9" name="Freihand 8">
                  <a:extLst>
                    <a:ext uri="{FF2B5EF4-FFF2-40B4-BE49-F238E27FC236}">
                      <a16:creationId xmlns:a16="http://schemas.microsoft.com/office/drawing/2014/main" id="{B47066BD-337C-40EB-8D26-F4BBC3AA1D28}"/>
                    </a:ext>
                  </a:extLst>
                </p:cNvPr>
                <p:cNvPicPr/>
                <p:nvPr/>
              </p:nvPicPr>
              <p:blipFill>
                <a:blip r:embed="rId15"/>
                <a:stretch>
                  <a:fillRect/>
                </a:stretch>
              </p:blipFill>
              <p:spPr>
                <a:xfrm>
                  <a:off x="1402040" y="212467"/>
                  <a:ext cx="1180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2AEDF6D3-DA15-4801-8AA2-7765E87DC7F8}"/>
                    </a:ext>
                  </a:extLst>
                </p14:cNvPr>
                <p14:cNvContentPartPr/>
                <p14:nvPr/>
              </p14:nvContentPartPr>
              <p14:xfrm>
                <a:off x="1796240" y="144067"/>
                <a:ext cx="16560" cy="96480"/>
              </p14:xfrm>
            </p:contentPart>
          </mc:Choice>
          <mc:Fallback xmlns="">
            <p:pic>
              <p:nvPicPr>
                <p:cNvPr id="10" name="Freihand 9">
                  <a:extLst>
                    <a:ext uri="{FF2B5EF4-FFF2-40B4-BE49-F238E27FC236}">
                      <a16:creationId xmlns:a16="http://schemas.microsoft.com/office/drawing/2014/main" id="{2AEDF6D3-DA15-4801-8AA2-7765E87DC7F8}"/>
                    </a:ext>
                  </a:extLst>
                </p:cNvPr>
                <p:cNvPicPr/>
                <p:nvPr/>
              </p:nvPicPr>
              <p:blipFill>
                <a:blip r:embed="rId17"/>
                <a:stretch>
                  <a:fillRect/>
                </a:stretch>
              </p:blipFill>
              <p:spPr>
                <a:xfrm>
                  <a:off x="1791920" y="139747"/>
                  <a:ext cx="252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2F3AEECF-2A49-4665-A68E-012A8D788248}"/>
                    </a:ext>
                  </a:extLst>
                </p14:cNvPr>
                <p14:cNvContentPartPr/>
                <p14:nvPr/>
              </p14:nvContentPartPr>
              <p14:xfrm>
                <a:off x="1689680" y="73147"/>
                <a:ext cx="235800" cy="226800"/>
              </p14:xfrm>
            </p:contentPart>
          </mc:Choice>
          <mc:Fallback xmlns="">
            <p:pic>
              <p:nvPicPr>
                <p:cNvPr id="11" name="Freihand 10">
                  <a:extLst>
                    <a:ext uri="{FF2B5EF4-FFF2-40B4-BE49-F238E27FC236}">
                      <a16:creationId xmlns:a16="http://schemas.microsoft.com/office/drawing/2014/main" id="{2F3AEECF-2A49-4665-A68E-012A8D788248}"/>
                    </a:ext>
                  </a:extLst>
                </p:cNvPr>
                <p:cNvPicPr/>
                <p:nvPr/>
              </p:nvPicPr>
              <p:blipFill>
                <a:blip r:embed="rId19"/>
                <a:stretch>
                  <a:fillRect/>
                </a:stretch>
              </p:blipFill>
              <p:spPr>
                <a:xfrm>
                  <a:off x="1685360" y="68827"/>
                  <a:ext cx="2444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C5F1C5D9-BB28-4C81-9624-A695A5BD09D3}"/>
                    </a:ext>
                  </a:extLst>
                </p14:cNvPr>
                <p14:cNvContentPartPr/>
                <p14:nvPr/>
              </p14:nvContentPartPr>
              <p14:xfrm>
                <a:off x="1772120" y="65587"/>
                <a:ext cx="161280" cy="235080"/>
              </p14:xfrm>
            </p:contentPart>
          </mc:Choice>
          <mc:Fallback xmlns="">
            <p:pic>
              <p:nvPicPr>
                <p:cNvPr id="13" name="Freihand 12">
                  <a:extLst>
                    <a:ext uri="{FF2B5EF4-FFF2-40B4-BE49-F238E27FC236}">
                      <a16:creationId xmlns:a16="http://schemas.microsoft.com/office/drawing/2014/main" id="{C5F1C5D9-BB28-4C81-9624-A695A5BD09D3}"/>
                    </a:ext>
                  </a:extLst>
                </p:cNvPr>
                <p:cNvPicPr/>
                <p:nvPr/>
              </p:nvPicPr>
              <p:blipFill>
                <a:blip r:embed="rId21"/>
                <a:stretch>
                  <a:fillRect/>
                </a:stretch>
              </p:blipFill>
              <p:spPr>
                <a:xfrm>
                  <a:off x="1767800" y="61267"/>
                  <a:ext cx="169920" cy="243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623D878E-5297-4216-B7B6-1A1CE48B2DEC}"/>
                  </a:ext>
                </a:extLst>
              </p14:cNvPr>
              <p14:cNvContentPartPr/>
              <p14:nvPr/>
            </p14:nvContentPartPr>
            <p14:xfrm>
              <a:off x="1602560" y="2976187"/>
              <a:ext cx="911520" cy="245880"/>
            </p14:xfrm>
          </p:contentPart>
        </mc:Choice>
        <mc:Fallback xmlns="">
          <p:pic>
            <p:nvPicPr>
              <p:cNvPr id="15" name="Freihand 14">
                <a:extLst>
                  <a:ext uri="{FF2B5EF4-FFF2-40B4-BE49-F238E27FC236}">
                    <a16:creationId xmlns:a16="http://schemas.microsoft.com/office/drawing/2014/main" id="{623D878E-5297-4216-B7B6-1A1CE48B2DEC}"/>
                  </a:ext>
                </a:extLst>
              </p:cNvPr>
              <p:cNvPicPr/>
              <p:nvPr/>
            </p:nvPicPr>
            <p:blipFill>
              <a:blip r:embed="rId23"/>
              <a:stretch>
                <a:fillRect/>
              </a:stretch>
            </p:blipFill>
            <p:spPr>
              <a:xfrm>
                <a:off x="1598240" y="2971867"/>
                <a:ext cx="9201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674677BF-4480-4855-A271-7D039BF35EA8}"/>
                  </a:ext>
                </a:extLst>
              </p14:cNvPr>
              <p14:cNvContentPartPr/>
              <p14:nvPr/>
            </p14:nvContentPartPr>
            <p14:xfrm>
              <a:off x="4718000" y="2991667"/>
              <a:ext cx="1021320" cy="291240"/>
            </p14:xfrm>
          </p:contentPart>
        </mc:Choice>
        <mc:Fallback xmlns="">
          <p:pic>
            <p:nvPicPr>
              <p:cNvPr id="16" name="Freihand 15">
                <a:extLst>
                  <a:ext uri="{FF2B5EF4-FFF2-40B4-BE49-F238E27FC236}">
                    <a16:creationId xmlns:a16="http://schemas.microsoft.com/office/drawing/2014/main" id="{674677BF-4480-4855-A271-7D039BF35EA8}"/>
                  </a:ext>
                </a:extLst>
              </p:cNvPr>
              <p:cNvPicPr/>
              <p:nvPr/>
            </p:nvPicPr>
            <p:blipFill>
              <a:blip r:embed="rId25"/>
              <a:stretch>
                <a:fillRect/>
              </a:stretch>
            </p:blipFill>
            <p:spPr>
              <a:xfrm>
                <a:off x="4713680" y="2987347"/>
                <a:ext cx="102996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C971BD52-8955-4686-97AC-ED88B9FF74F7}"/>
                  </a:ext>
                </a:extLst>
              </p14:cNvPr>
              <p14:cNvContentPartPr/>
              <p14:nvPr/>
            </p14:nvContentPartPr>
            <p14:xfrm>
              <a:off x="10814240" y="2983027"/>
              <a:ext cx="1008720" cy="270000"/>
            </p14:xfrm>
          </p:contentPart>
        </mc:Choice>
        <mc:Fallback xmlns="">
          <p:pic>
            <p:nvPicPr>
              <p:cNvPr id="17" name="Freihand 16">
                <a:extLst>
                  <a:ext uri="{FF2B5EF4-FFF2-40B4-BE49-F238E27FC236}">
                    <a16:creationId xmlns:a16="http://schemas.microsoft.com/office/drawing/2014/main" id="{C971BD52-8955-4686-97AC-ED88B9FF74F7}"/>
                  </a:ext>
                </a:extLst>
              </p:cNvPr>
              <p:cNvPicPr/>
              <p:nvPr/>
            </p:nvPicPr>
            <p:blipFill>
              <a:blip r:embed="rId27"/>
              <a:stretch>
                <a:fillRect/>
              </a:stretch>
            </p:blipFill>
            <p:spPr>
              <a:xfrm>
                <a:off x="10809920" y="2978707"/>
                <a:ext cx="101736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Freihand 24">
                <a:extLst>
                  <a:ext uri="{FF2B5EF4-FFF2-40B4-BE49-F238E27FC236}">
                    <a16:creationId xmlns:a16="http://schemas.microsoft.com/office/drawing/2014/main" id="{79AE9E6D-5DD5-4257-A0E9-2A518E88B96B}"/>
                  </a:ext>
                </a:extLst>
              </p14:cNvPr>
              <p14:cNvContentPartPr/>
              <p14:nvPr/>
            </p14:nvContentPartPr>
            <p14:xfrm>
              <a:off x="4938320" y="3318187"/>
              <a:ext cx="123840" cy="110520"/>
            </p14:xfrm>
          </p:contentPart>
        </mc:Choice>
        <mc:Fallback xmlns="">
          <p:pic>
            <p:nvPicPr>
              <p:cNvPr id="25" name="Freihand 24">
                <a:extLst>
                  <a:ext uri="{FF2B5EF4-FFF2-40B4-BE49-F238E27FC236}">
                    <a16:creationId xmlns:a16="http://schemas.microsoft.com/office/drawing/2014/main" id="{79AE9E6D-5DD5-4257-A0E9-2A518E88B96B}"/>
                  </a:ext>
                </a:extLst>
              </p:cNvPr>
              <p:cNvPicPr/>
              <p:nvPr/>
            </p:nvPicPr>
            <p:blipFill>
              <a:blip r:embed="rId29"/>
              <a:stretch>
                <a:fillRect/>
              </a:stretch>
            </p:blipFill>
            <p:spPr>
              <a:xfrm>
                <a:off x="4934000" y="3313867"/>
                <a:ext cx="1324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 name="Freihand 25">
                <a:extLst>
                  <a:ext uri="{FF2B5EF4-FFF2-40B4-BE49-F238E27FC236}">
                    <a16:creationId xmlns:a16="http://schemas.microsoft.com/office/drawing/2014/main" id="{DD5D3DB0-BC45-4187-8236-654DF0A43216}"/>
                  </a:ext>
                </a:extLst>
              </p14:cNvPr>
              <p14:cNvContentPartPr/>
              <p14:nvPr/>
            </p14:nvContentPartPr>
            <p14:xfrm>
              <a:off x="5108960" y="3413227"/>
              <a:ext cx="15480" cy="60480"/>
            </p14:xfrm>
          </p:contentPart>
        </mc:Choice>
        <mc:Fallback xmlns="">
          <p:pic>
            <p:nvPicPr>
              <p:cNvPr id="26" name="Freihand 25">
                <a:extLst>
                  <a:ext uri="{FF2B5EF4-FFF2-40B4-BE49-F238E27FC236}">
                    <a16:creationId xmlns:a16="http://schemas.microsoft.com/office/drawing/2014/main" id="{DD5D3DB0-BC45-4187-8236-654DF0A43216}"/>
                  </a:ext>
                </a:extLst>
              </p:cNvPr>
              <p:cNvPicPr/>
              <p:nvPr/>
            </p:nvPicPr>
            <p:blipFill>
              <a:blip r:embed="rId31"/>
              <a:stretch>
                <a:fillRect/>
              </a:stretch>
            </p:blipFill>
            <p:spPr>
              <a:xfrm>
                <a:off x="5104640" y="3408907"/>
                <a:ext cx="241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Freihand 27">
                <a:extLst>
                  <a:ext uri="{FF2B5EF4-FFF2-40B4-BE49-F238E27FC236}">
                    <a16:creationId xmlns:a16="http://schemas.microsoft.com/office/drawing/2014/main" id="{F18607A1-F5AF-4059-8BA9-C102BF0FC423}"/>
                  </a:ext>
                </a:extLst>
              </p14:cNvPr>
              <p14:cNvContentPartPr/>
              <p14:nvPr/>
            </p14:nvContentPartPr>
            <p14:xfrm>
              <a:off x="5234600" y="3316027"/>
              <a:ext cx="1440" cy="15120"/>
            </p14:xfrm>
          </p:contentPart>
        </mc:Choice>
        <mc:Fallback xmlns="">
          <p:pic>
            <p:nvPicPr>
              <p:cNvPr id="28" name="Freihand 27">
                <a:extLst>
                  <a:ext uri="{FF2B5EF4-FFF2-40B4-BE49-F238E27FC236}">
                    <a16:creationId xmlns:a16="http://schemas.microsoft.com/office/drawing/2014/main" id="{F18607A1-F5AF-4059-8BA9-C102BF0FC423}"/>
                  </a:ext>
                </a:extLst>
              </p:cNvPr>
              <p:cNvPicPr/>
              <p:nvPr/>
            </p:nvPicPr>
            <p:blipFill>
              <a:blip r:embed="rId33"/>
              <a:stretch>
                <a:fillRect/>
              </a:stretch>
            </p:blipFill>
            <p:spPr>
              <a:xfrm>
                <a:off x="5230280" y="3311707"/>
                <a:ext cx="100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Freihand 28">
                <a:extLst>
                  <a:ext uri="{FF2B5EF4-FFF2-40B4-BE49-F238E27FC236}">
                    <a16:creationId xmlns:a16="http://schemas.microsoft.com/office/drawing/2014/main" id="{49334CFB-633D-4946-B678-B55B4E5221A0}"/>
                  </a:ext>
                </a:extLst>
              </p14:cNvPr>
              <p14:cNvContentPartPr/>
              <p14:nvPr/>
            </p14:nvContentPartPr>
            <p14:xfrm>
              <a:off x="5198240" y="3299107"/>
              <a:ext cx="70560" cy="103320"/>
            </p14:xfrm>
          </p:contentPart>
        </mc:Choice>
        <mc:Fallback xmlns="">
          <p:pic>
            <p:nvPicPr>
              <p:cNvPr id="29" name="Freihand 28">
                <a:extLst>
                  <a:ext uri="{FF2B5EF4-FFF2-40B4-BE49-F238E27FC236}">
                    <a16:creationId xmlns:a16="http://schemas.microsoft.com/office/drawing/2014/main" id="{49334CFB-633D-4946-B678-B55B4E5221A0}"/>
                  </a:ext>
                </a:extLst>
              </p:cNvPr>
              <p:cNvPicPr/>
              <p:nvPr/>
            </p:nvPicPr>
            <p:blipFill>
              <a:blip r:embed="rId35"/>
              <a:stretch>
                <a:fillRect/>
              </a:stretch>
            </p:blipFill>
            <p:spPr>
              <a:xfrm>
                <a:off x="5193920" y="3294787"/>
                <a:ext cx="792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Freihand 30">
                <a:extLst>
                  <a:ext uri="{FF2B5EF4-FFF2-40B4-BE49-F238E27FC236}">
                    <a16:creationId xmlns:a16="http://schemas.microsoft.com/office/drawing/2014/main" id="{2E36E2A3-3F7D-4CC1-AA1C-9C6A8EBFAE00}"/>
                  </a:ext>
                </a:extLst>
              </p14:cNvPr>
              <p14:cNvContentPartPr/>
              <p14:nvPr/>
            </p14:nvContentPartPr>
            <p14:xfrm>
              <a:off x="5403800" y="3321067"/>
              <a:ext cx="75600" cy="95400"/>
            </p14:xfrm>
          </p:contentPart>
        </mc:Choice>
        <mc:Fallback xmlns="">
          <p:pic>
            <p:nvPicPr>
              <p:cNvPr id="31" name="Freihand 30">
                <a:extLst>
                  <a:ext uri="{FF2B5EF4-FFF2-40B4-BE49-F238E27FC236}">
                    <a16:creationId xmlns:a16="http://schemas.microsoft.com/office/drawing/2014/main" id="{2E36E2A3-3F7D-4CC1-AA1C-9C6A8EBFAE00}"/>
                  </a:ext>
                </a:extLst>
              </p:cNvPr>
              <p:cNvPicPr/>
              <p:nvPr/>
            </p:nvPicPr>
            <p:blipFill>
              <a:blip r:embed="rId37"/>
              <a:stretch>
                <a:fillRect/>
              </a:stretch>
            </p:blipFill>
            <p:spPr>
              <a:xfrm>
                <a:off x="5399480" y="3316747"/>
                <a:ext cx="842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2" name="Freihand 31">
                <a:extLst>
                  <a:ext uri="{FF2B5EF4-FFF2-40B4-BE49-F238E27FC236}">
                    <a16:creationId xmlns:a16="http://schemas.microsoft.com/office/drawing/2014/main" id="{DF3B7932-598A-4A72-9924-08571C2B69D2}"/>
                  </a:ext>
                </a:extLst>
              </p14:cNvPr>
              <p14:cNvContentPartPr/>
              <p14:nvPr/>
            </p14:nvContentPartPr>
            <p14:xfrm>
              <a:off x="5339720" y="3274627"/>
              <a:ext cx="65880" cy="88200"/>
            </p14:xfrm>
          </p:contentPart>
        </mc:Choice>
        <mc:Fallback xmlns="">
          <p:pic>
            <p:nvPicPr>
              <p:cNvPr id="32" name="Freihand 31">
                <a:extLst>
                  <a:ext uri="{FF2B5EF4-FFF2-40B4-BE49-F238E27FC236}">
                    <a16:creationId xmlns:a16="http://schemas.microsoft.com/office/drawing/2014/main" id="{DF3B7932-598A-4A72-9924-08571C2B69D2}"/>
                  </a:ext>
                </a:extLst>
              </p:cNvPr>
              <p:cNvPicPr/>
              <p:nvPr/>
            </p:nvPicPr>
            <p:blipFill>
              <a:blip r:embed="rId39"/>
              <a:stretch>
                <a:fillRect/>
              </a:stretch>
            </p:blipFill>
            <p:spPr>
              <a:xfrm>
                <a:off x="5335400" y="3270307"/>
                <a:ext cx="745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3" name="Freihand 32">
                <a:extLst>
                  <a:ext uri="{FF2B5EF4-FFF2-40B4-BE49-F238E27FC236}">
                    <a16:creationId xmlns:a16="http://schemas.microsoft.com/office/drawing/2014/main" id="{5E8A0D38-8715-457D-ACF9-85AB42BE5A70}"/>
                  </a:ext>
                </a:extLst>
              </p14:cNvPr>
              <p14:cNvContentPartPr/>
              <p14:nvPr/>
            </p14:nvContentPartPr>
            <p14:xfrm>
              <a:off x="5423600" y="3403147"/>
              <a:ext cx="63000" cy="49320"/>
            </p14:xfrm>
          </p:contentPart>
        </mc:Choice>
        <mc:Fallback xmlns="">
          <p:pic>
            <p:nvPicPr>
              <p:cNvPr id="33" name="Freihand 32">
                <a:extLst>
                  <a:ext uri="{FF2B5EF4-FFF2-40B4-BE49-F238E27FC236}">
                    <a16:creationId xmlns:a16="http://schemas.microsoft.com/office/drawing/2014/main" id="{5E8A0D38-8715-457D-ACF9-85AB42BE5A70}"/>
                  </a:ext>
                </a:extLst>
              </p:cNvPr>
              <p:cNvPicPr/>
              <p:nvPr/>
            </p:nvPicPr>
            <p:blipFill>
              <a:blip r:embed="rId41"/>
              <a:stretch>
                <a:fillRect/>
              </a:stretch>
            </p:blipFill>
            <p:spPr>
              <a:xfrm>
                <a:off x="5419280" y="3398827"/>
                <a:ext cx="716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2" name="Freihand 41">
                <a:extLst>
                  <a:ext uri="{FF2B5EF4-FFF2-40B4-BE49-F238E27FC236}">
                    <a16:creationId xmlns:a16="http://schemas.microsoft.com/office/drawing/2014/main" id="{42B20F8A-2F6B-4A60-8F40-EC9525535E47}"/>
                  </a:ext>
                </a:extLst>
              </p14:cNvPr>
              <p14:cNvContentPartPr/>
              <p14:nvPr/>
            </p14:nvContentPartPr>
            <p14:xfrm>
              <a:off x="6284000" y="3107227"/>
              <a:ext cx="29880" cy="159120"/>
            </p14:xfrm>
          </p:contentPart>
        </mc:Choice>
        <mc:Fallback xmlns="">
          <p:pic>
            <p:nvPicPr>
              <p:cNvPr id="42" name="Freihand 41">
                <a:extLst>
                  <a:ext uri="{FF2B5EF4-FFF2-40B4-BE49-F238E27FC236}">
                    <a16:creationId xmlns:a16="http://schemas.microsoft.com/office/drawing/2014/main" id="{42B20F8A-2F6B-4A60-8F40-EC9525535E47}"/>
                  </a:ext>
                </a:extLst>
              </p:cNvPr>
              <p:cNvPicPr/>
              <p:nvPr/>
            </p:nvPicPr>
            <p:blipFill>
              <a:blip r:embed="rId43"/>
              <a:stretch>
                <a:fillRect/>
              </a:stretch>
            </p:blipFill>
            <p:spPr>
              <a:xfrm>
                <a:off x="6279680" y="3102907"/>
                <a:ext cx="385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3" name="Freihand 42">
                <a:extLst>
                  <a:ext uri="{FF2B5EF4-FFF2-40B4-BE49-F238E27FC236}">
                    <a16:creationId xmlns:a16="http://schemas.microsoft.com/office/drawing/2014/main" id="{B3715586-BE1A-4902-8D87-A3FB4D757E3F}"/>
                  </a:ext>
                </a:extLst>
              </p14:cNvPr>
              <p14:cNvContentPartPr/>
              <p14:nvPr/>
            </p14:nvContentPartPr>
            <p14:xfrm>
              <a:off x="6178880" y="3074467"/>
              <a:ext cx="249480" cy="29520"/>
            </p14:xfrm>
          </p:contentPart>
        </mc:Choice>
        <mc:Fallback xmlns="">
          <p:pic>
            <p:nvPicPr>
              <p:cNvPr id="43" name="Freihand 42">
                <a:extLst>
                  <a:ext uri="{FF2B5EF4-FFF2-40B4-BE49-F238E27FC236}">
                    <a16:creationId xmlns:a16="http://schemas.microsoft.com/office/drawing/2014/main" id="{B3715586-BE1A-4902-8D87-A3FB4D757E3F}"/>
                  </a:ext>
                </a:extLst>
              </p:cNvPr>
              <p:cNvPicPr/>
              <p:nvPr/>
            </p:nvPicPr>
            <p:blipFill>
              <a:blip r:embed="rId45"/>
              <a:stretch>
                <a:fillRect/>
              </a:stretch>
            </p:blipFill>
            <p:spPr>
              <a:xfrm>
                <a:off x="6174560" y="3070147"/>
                <a:ext cx="2581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4" name="Freihand 43">
                <a:extLst>
                  <a:ext uri="{FF2B5EF4-FFF2-40B4-BE49-F238E27FC236}">
                    <a16:creationId xmlns:a16="http://schemas.microsoft.com/office/drawing/2014/main" id="{79673288-653A-492F-B335-D15DD226208A}"/>
                  </a:ext>
                </a:extLst>
              </p14:cNvPr>
              <p14:cNvContentPartPr/>
              <p14:nvPr/>
            </p14:nvContentPartPr>
            <p14:xfrm>
              <a:off x="6184280" y="3145387"/>
              <a:ext cx="232200" cy="34560"/>
            </p14:xfrm>
          </p:contentPart>
        </mc:Choice>
        <mc:Fallback xmlns="">
          <p:pic>
            <p:nvPicPr>
              <p:cNvPr id="44" name="Freihand 43">
                <a:extLst>
                  <a:ext uri="{FF2B5EF4-FFF2-40B4-BE49-F238E27FC236}">
                    <a16:creationId xmlns:a16="http://schemas.microsoft.com/office/drawing/2014/main" id="{79673288-653A-492F-B335-D15DD226208A}"/>
                  </a:ext>
                </a:extLst>
              </p:cNvPr>
              <p:cNvPicPr/>
              <p:nvPr/>
            </p:nvPicPr>
            <p:blipFill>
              <a:blip r:embed="rId47"/>
              <a:stretch>
                <a:fillRect/>
              </a:stretch>
            </p:blipFill>
            <p:spPr>
              <a:xfrm>
                <a:off x="6179960" y="3141067"/>
                <a:ext cx="2408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5" name="Freihand 44">
                <a:extLst>
                  <a:ext uri="{FF2B5EF4-FFF2-40B4-BE49-F238E27FC236}">
                    <a16:creationId xmlns:a16="http://schemas.microsoft.com/office/drawing/2014/main" id="{B3870773-A763-4E3C-B5AD-BF00CBA76968}"/>
                  </a:ext>
                </a:extLst>
              </p14:cNvPr>
              <p14:cNvContentPartPr/>
              <p14:nvPr/>
            </p14:nvContentPartPr>
            <p14:xfrm>
              <a:off x="6371840" y="3178147"/>
              <a:ext cx="354600" cy="103320"/>
            </p14:xfrm>
          </p:contentPart>
        </mc:Choice>
        <mc:Fallback xmlns="">
          <p:pic>
            <p:nvPicPr>
              <p:cNvPr id="45" name="Freihand 44">
                <a:extLst>
                  <a:ext uri="{FF2B5EF4-FFF2-40B4-BE49-F238E27FC236}">
                    <a16:creationId xmlns:a16="http://schemas.microsoft.com/office/drawing/2014/main" id="{B3870773-A763-4E3C-B5AD-BF00CBA76968}"/>
                  </a:ext>
                </a:extLst>
              </p:cNvPr>
              <p:cNvPicPr/>
              <p:nvPr/>
            </p:nvPicPr>
            <p:blipFill>
              <a:blip r:embed="rId49"/>
              <a:stretch>
                <a:fillRect/>
              </a:stretch>
            </p:blipFill>
            <p:spPr>
              <a:xfrm>
                <a:off x="6367520" y="3173827"/>
                <a:ext cx="3632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6" name="Freihand 45">
                <a:extLst>
                  <a:ext uri="{FF2B5EF4-FFF2-40B4-BE49-F238E27FC236}">
                    <a16:creationId xmlns:a16="http://schemas.microsoft.com/office/drawing/2014/main" id="{9616BCD3-EA19-42D6-A621-F5253D79C8B7}"/>
                  </a:ext>
                </a:extLst>
              </p14:cNvPr>
              <p14:cNvContentPartPr/>
              <p14:nvPr/>
            </p14:nvContentPartPr>
            <p14:xfrm>
              <a:off x="6774320" y="3106507"/>
              <a:ext cx="352440" cy="172080"/>
            </p14:xfrm>
          </p:contentPart>
        </mc:Choice>
        <mc:Fallback xmlns="">
          <p:pic>
            <p:nvPicPr>
              <p:cNvPr id="46" name="Freihand 45">
                <a:extLst>
                  <a:ext uri="{FF2B5EF4-FFF2-40B4-BE49-F238E27FC236}">
                    <a16:creationId xmlns:a16="http://schemas.microsoft.com/office/drawing/2014/main" id="{9616BCD3-EA19-42D6-A621-F5253D79C8B7}"/>
                  </a:ext>
                </a:extLst>
              </p:cNvPr>
              <p:cNvPicPr/>
              <p:nvPr/>
            </p:nvPicPr>
            <p:blipFill>
              <a:blip r:embed="rId51"/>
              <a:stretch>
                <a:fillRect/>
              </a:stretch>
            </p:blipFill>
            <p:spPr>
              <a:xfrm>
                <a:off x="6770000" y="3102187"/>
                <a:ext cx="3610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8" name="Freihand 47">
                <a:extLst>
                  <a:ext uri="{FF2B5EF4-FFF2-40B4-BE49-F238E27FC236}">
                    <a16:creationId xmlns:a16="http://schemas.microsoft.com/office/drawing/2014/main" id="{B7826E10-5213-4A53-ABA0-FADF7CAA276D}"/>
                  </a:ext>
                </a:extLst>
              </p14:cNvPr>
              <p14:cNvContentPartPr/>
              <p14:nvPr/>
            </p14:nvContentPartPr>
            <p14:xfrm>
              <a:off x="7348160" y="3087427"/>
              <a:ext cx="308160" cy="253440"/>
            </p14:xfrm>
          </p:contentPart>
        </mc:Choice>
        <mc:Fallback xmlns="">
          <p:pic>
            <p:nvPicPr>
              <p:cNvPr id="48" name="Freihand 47">
                <a:extLst>
                  <a:ext uri="{FF2B5EF4-FFF2-40B4-BE49-F238E27FC236}">
                    <a16:creationId xmlns:a16="http://schemas.microsoft.com/office/drawing/2014/main" id="{B7826E10-5213-4A53-ABA0-FADF7CAA276D}"/>
                  </a:ext>
                </a:extLst>
              </p:cNvPr>
              <p:cNvPicPr/>
              <p:nvPr/>
            </p:nvPicPr>
            <p:blipFill>
              <a:blip r:embed="rId53"/>
              <a:stretch>
                <a:fillRect/>
              </a:stretch>
            </p:blipFill>
            <p:spPr>
              <a:xfrm>
                <a:off x="7343840" y="3083107"/>
                <a:ext cx="3168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9" name="Freihand 48">
                <a:extLst>
                  <a:ext uri="{FF2B5EF4-FFF2-40B4-BE49-F238E27FC236}">
                    <a16:creationId xmlns:a16="http://schemas.microsoft.com/office/drawing/2014/main" id="{5A74E59C-DF37-4B98-A19C-F700BA930B94}"/>
                  </a:ext>
                </a:extLst>
              </p14:cNvPr>
              <p14:cNvContentPartPr/>
              <p14:nvPr/>
            </p14:nvContentPartPr>
            <p14:xfrm>
              <a:off x="7525280" y="3101827"/>
              <a:ext cx="70920" cy="15120"/>
            </p14:xfrm>
          </p:contentPart>
        </mc:Choice>
        <mc:Fallback xmlns="">
          <p:pic>
            <p:nvPicPr>
              <p:cNvPr id="49" name="Freihand 48">
                <a:extLst>
                  <a:ext uri="{FF2B5EF4-FFF2-40B4-BE49-F238E27FC236}">
                    <a16:creationId xmlns:a16="http://schemas.microsoft.com/office/drawing/2014/main" id="{5A74E59C-DF37-4B98-A19C-F700BA930B94}"/>
                  </a:ext>
                </a:extLst>
              </p:cNvPr>
              <p:cNvPicPr/>
              <p:nvPr/>
            </p:nvPicPr>
            <p:blipFill>
              <a:blip r:embed="rId55"/>
              <a:stretch>
                <a:fillRect/>
              </a:stretch>
            </p:blipFill>
            <p:spPr>
              <a:xfrm>
                <a:off x="7520960" y="3097507"/>
                <a:ext cx="795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0" name="Freihand 49">
                <a:extLst>
                  <a:ext uri="{FF2B5EF4-FFF2-40B4-BE49-F238E27FC236}">
                    <a16:creationId xmlns:a16="http://schemas.microsoft.com/office/drawing/2014/main" id="{2BD93E98-D570-4298-B707-7D4B23B7687E}"/>
                  </a:ext>
                </a:extLst>
              </p14:cNvPr>
              <p14:cNvContentPartPr/>
              <p14:nvPr/>
            </p14:nvContentPartPr>
            <p14:xfrm>
              <a:off x="7881680" y="3130267"/>
              <a:ext cx="296280" cy="152640"/>
            </p14:xfrm>
          </p:contentPart>
        </mc:Choice>
        <mc:Fallback xmlns="">
          <p:pic>
            <p:nvPicPr>
              <p:cNvPr id="50" name="Freihand 49">
                <a:extLst>
                  <a:ext uri="{FF2B5EF4-FFF2-40B4-BE49-F238E27FC236}">
                    <a16:creationId xmlns:a16="http://schemas.microsoft.com/office/drawing/2014/main" id="{2BD93E98-D570-4298-B707-7D4B23B7687E}"/>
                  </a:ext>
                </a:extLst>
              </p:cNvPr>
              <p:cNvPicPr/>
              <p:nvPr/>
            </p:nvPicPr>
            <p:blipFill>
              <a:blip r:embed="rId57"/>
              <a:stretch>
                <a:fillRect/>
              </a:stretch>
            </p:blipFill>
            <p:spPr>
              <a:xfrm>
                <a:off x="7877360" y="3125947"/>
                <a:ext cx="3049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1" name="Freihand 50">
                <a:extLst>
                  <a:ext uri="{FF2B5EF4-FFF2-40B4-BE49-F238E27FC236}">
                    <a16:creationId xmlns:a16="http://schemas.microsoft.com/office/drawing/2014/main" id="{31C0FF74-999C-4C16-A5B8-F3F907C04EB7}"/>
                  </a:ext>
                </a:extLst>
              </p14:cNvPr>
              <p14:cNvContentPartPr/>
              <p14:nvPr/>
            </p14:nvContentPartPr>
            <p14:xfrm>
              <a:off x="8150600" y="3097147"/>
              <a:ext cx="19440" cy="12960"/>
            </p14:xfrm>
          </p:contentPart>
        </mc:Choice>
        <mc:Fallback xmlns="">
          <p:pic>
            <p:nvPicPr>
              <p:cNvPr id="51" name="Freihand 50">
                <a:extLst>
                  <a:ext uri="{FF2B5EF4-FFF2-40B4-BE49-F238E27FC236}">
                    <a16:creationId xmlns:a16="http://schemas.microsoft.com/office/drawing/2014/main" id="{31C0FF74-999C-4C16-A5B8-F3F907C04EB7}"/>
                  </a:ext>
                </a:extLst>
              </p:cNvPr>
              <p:cNvPicPr/>
              <p:nvPr/>
            </p:nvPicPr>
            <p:blipFill>
              <a:blip r:embed="rId59"/>
              <a:stretch>
                <a:fillRect/>
              </a:stretch>
            </p:blipFill>
            <p:spPr>
              <a:xfrm>
                <a:off x="8146280" y="3092827"/>
                <a:ext cx="280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2" name="Freihand 51">
                <a:extLst>
                  <a:ext uri="{FF2B5EF4-FFF2-40B4-BE49-F238E27FC236}">
                    <a16:creationId xmlns:a16="http://schemas.microsoft.com/office/drawing/2014/main" id="{1FE92D97-6A46-46FF-A46B-F63DB7879A5B}"/>
                  </a:ext>
                </a:extLst>
              </p14:cNvPr>
              <p14:cNvContentPartPr/>
              <p14:nvPr/>
            </p14:nvContentPartPr>
            <p14:xfrm>
              <a:off x="8404400" y="3105427"/>
              <a:ext cx="46800" cy="161640"/>
            </p14:xfrm>
          </p:contentPart>
        </mc:Choice>
        <mc:Fallback xmlns="">
          <p:pic>
            <p:nvPicPr>
              <p:cNvPr id="52" name="Freihand 51">
                <a:extLst>
                  <a:ext uri="{FF2B5EF4-FFF2-40B4-BE49-F238E27FC236}">
                    <a16:creationId xmlns:a16="http://schemas.microsoft.com/office/drawing/2014/main" id="{1FE92D97-6A46-46FF-A46B-F63DB7879A5B}"/>
                  </a:ext>
                </a:extLst>
              </p:cNvPr>
              <p:cNvPicPr/>
              <p:nvPr/>
            </p:nvPicPr>
            <p:blipFill>
              <a:blip r:embed="rId61"/>
              <a:stretch>
                <a:fillRect/>
              </a:stretch>
            </p:blipFill>
            <p:spPr>
              <a:xfrm>
                <a:off x="8400080" y="3101107"/>
                <a:ext cx="554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3" name="Freihand 52">
                <a:extLst>
                  <a:ext uri="{FF2B5EF4-FFF2-40B4-BE49-F238E27FC236}">
                    <a16:creationId xmlns:a16="http://schemas.microsoft.com/office/drawing/2014/main" id="{C4112914-DCD6-4C65-A239-5319661E98CE}"/>
                  </a:ext>
                </a:extLst>
              </p14:cNvPr>
              <p14:cNvContentPartPr/>
              <p14:nvPr/>
            </p14:nvContentPartPr>
            <p14:xfrm>
              <a:off x="8342480" y="3077707"/>
              <a:ext cx="171720" cy="207000"/>
            </p14:xfrm>
          </p:contentPart>
        </mc:Choice>
        <mc:Fallback xmlns="">
          <p:pic>
            <p:nvPicPr>
              <p:cNvPr id="53" name="Freihand 52">
                <a:extLst>
                  <a:ext uri="{FF2B5EF4-FFF2-40B4-BE49-F238E27FC236}">
                    <a16:creationId xmlns:a16="http://schemas.microsoft.com/office/drawing/2014/main" id="{C4112914-DCD6-4C65-A239-5319661E98CE}"/>
                  </a:ext>
                </a:extLst>
              </p:cNvPr>
              <p:cNvPicPr/>
              <p:nvPr/>
            </p:nvPicPr>
            <p:blipFill>
              <a:blip r:embed="rId63"/>
              <a:stretch>
                <a:fillRect/>
              </a:stretch>
            </p:blipFill>
            <p:spPr>
              <a:xfrm>
                <a:off x="8338160" y="3073387"/>
                <a:ext cx="1803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4" name="Freihand 53">
                <a:extLst>
                  <a:ext uri="{FF2B5EF4-FFF2-40B4-BE49-F238E27FC236}">
                    <a16:creationId xmlns:a16="http://schemas.microsoft.com/office/drawing/2014/main" id="{47002469-A2E0-4489-B277-1FC566A36E7D}"/>
                  </a:ext>
                </a:extLst>
              </p14:cNvPr>
              <p14:cNvContentPartPr/>
              <p14:nvPr/>
            </p14:nvContentPartPr>
            <p14:xfrm>
              <a:off x="8523920" y="3147187"/>
              <a:ext cx="263160" cy="112680"/>
            </p14:xfrm>
          </p:contentPart>
        </mc:Choice>
        <mc:Fallback xmlns="">
          <p:pic>
            <p:nvPicPr>
              <p:cNvPr id="54" name="Freihand 53">
                <a:extLst>
                  <a:ext uri="{FF2B5EF4-FFF2-40B4-BE49-F238E27FC236}">
                    <a16:creationId xmlns:a16="http://schemas.microsoft.com/office/drawing/2014/main" id="{47002469-A2E0-4489-B277-1FC566A36E7D}"/>
                  </a:ext>
                </a:extLst>
              </p:cNvPr>
              <p:cNvPicPr/>
              <p:nvPr/>
            </p:nvPicPr>
            <p:blipFill>
              <a:blip r:embed="rId65"/>
              <a:stretch>
                <a:fillRect/>
              </a:stretch>
            </p:blipFill>
            <p:spPr>
              <a:xfrm>
                <a:off x="8519600" y="3142867"/>
                <a:ext cx="2718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5" name="Freihand 54">
                <a:extLst>
                  <a:ext uri="{FF2B5EF4-FFF2-40B4-BE49-F238E27FC236}">
                    <a16:creationId xmlns:a16="http://schemas.microsoft.com/office/drawing/2014/main" id="{42CE1B50-2D0F-43EE-B231-3D8AD527412D}"/>
                  </a:ext>
                </a:extLst>
              </p14:cNvPr>
              <p14:cNvContentPartPr/>
              <p14:nvPr/>
            </p14:nvContentPartPr>
            <p14:xfrm>
              <a:off x="8779880" y="3177427"/>
              <a:ext cx="70200" cy="80640"/>
            </p14:xfrm>
          </p:contentPart>
        </mc:Choice>
        <mc:Fallback xmlns="">
          <p:pic>
            <p:nvPicPr>
              <p:cNvPr id="55" name="Freihand 54">
                <a:extLst>
                  <a:ext uri="{FF2B5EF4-FFF2-40B4-BE49-F238E27FC236}">
                    <a16:creationId xmlns:a16="http://schemas.microsoft.com/office/drawing/2014/main" id="{42CE1B50-2D0F-43EE-B231-3D8AD527412D}"/>
                  </a:ext>
                </a:extLst>
              </p:cNvPr>
              <p:cNvPicPr/>
              <p:nvPr/>
            </p:nvPicPr>
            <p:blipFill>
              <a:blip r:embed="rId67"/>
              <a:stretch>
                <a:fillRect/>
              </a:stretch>
            </p:blipFill>
            <p:spPr>
              <a:xfrm>
                <a:off x="8775560" y="3173107"/>
                <a:ext cx="788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8" name="Freihand 57">
                <a:extLst>
                  <a:ext uri="{FF2B5EF4-FFF2-40B4-BE49-F238E27FC236}">
                    <a16:creationId xmlns:a16="http://schemas.microsoft.com/office/drawing/2014/main" id="{5FF03DF7-4179-4D27-9543-7B6D44E1473C}"/>
                  </a:ext>
                </a:extLst>
              </p14:cNvPr>
              <p14:cNvContentPartPr/>
              <p14:nvPr/>
            </p14:nvContentPartPr>
            <p14:xfrm>
              <a:off x="8883560" y="3005347"/>
              <a:ext cx="102240" cy="259920"/>
            </p14:xfrm>
          </p:contentPart>
        </mc:Choice>
        <mc:Fallback xmlns="">
          <p:pic>
            <p:nvPicPr>
              <p:cNvPr id="58" name="Freihand 57">
                <a:extLst>
                  <a:ext uri="{FF2B5EF4-FFF2-40B4-BE49-F238E27FC236}">
                    <a16:creationId xmlns:a16="http://schemas.microsoft.com/office/drawing/2014/main" id="{5FF03DF7-4179-4D27-9543-7B6D44E1473C}"/>
                  </a:ext>
                </a:extLst>
              </p:cNvPr>
              <p:cNvPicPr/>
              <p:nvPr/>
            </p:nvPicPr>
            <p:blipFill>
              <a:blip r:embed="rId69"/>
              <a:stretch>
                <a:fillRect/>
              </a:stretch>
            </p:blipFill>
            <p:spPr>
              <a:xfrm>
                <a:off x="8879240" y="3001027"/>
                <a:ext cx="1108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9" name="Freihand 58">
                <a:extLst>
                  <a:ext uri="{FF2B5EF4-FFF2-40B4-BE49-F238E27FC236}">
                    <a16:creationId xmlns:a16="http://schemas.microsoft.com/office/drawing/2014/main" id="{990CC089-501C-43B3-9436-87824114B756}"/>
                  </a:ext>
                </a:extLst>
              </p14:cNvPr>
              <p14:cNvContentPartPr/>
              <p14:nvPr/>
            </p14:nvContentPartPr>
            <p14:xfrm>
              <a:off x="8991560" y="3160507"/>
              <a:ext cx="365040" cy="255240"/>
            </p14:xfrm>
          </p:contentPart>
        </mc:Choice>
        <mc:Fallback xmlns="">
          <p:pic>
            <p:nvPicPr>
              <p:cNvPr id="59" name="Freihand 58">
                <a:extLst>
                  <a:ext uri="{FF2B5EF4-FFF2-40B4-BE49-F238E27FC236}">
                    <a16:creationId xmlns:a16="http://schemas.microsoft.com/office/drawing/2014/main" id="{990CC089-501C-43B3-9436-87824114B756}"/>
                  </a:ext>
                </a:extLst>
              </p:cNvPr>
              <p:cNvPicPr/>
              <p:nvPr/>
            </p:nvPicPr>
            <p:blipFill>
              <a:blip r:embed="rId71"/>
              <a:stretch>
                <a:fillRect/>
              </a:stretch>
            </p:blipFill>
            <p:spPr>
              <a:xfrm>
                <a:off x="8987240" y="3156187"/>
                <a:ext cx="3736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1" name="Freihand 60">
                <a:extLst>
                  <a:ext uri="{FF2B5EF4-FFF2-40B4-BE49-F238E27FC236}">
                    <a16:creationId xmlns:a16="http://schemas.microsoft.com/office/drawing/2014/main" id="{86441476-EBEC-45A2-AA32-C32980AFB9F6}"/>
                  </a:ext>
                </a:extLst>
              </p14:cNvPr>
              <p14:cNvContentPartPr/>
              <p14:nvPr/>
            </p14:nvContentPartPr>
            <p14:xfrm>
              <a:off x="7960880" y="3464707"/>
              <a:ext cx="309960" cy="133920"/>
            </p14:xfrm>
          </p:contentPart>
        </mc:Choice>
        <mc:Fallback xmlns="">
          <p:pic>
            <p:nvPicPr>
              <p:cNvPr id="61" name="Freihand 60">
                <a:extLst>
                  <a:ext uri="{FF2B5EF4-FFF2-40B4-BE49-F238E27FC236}">
                    <a16:creationId xmlns:a16="http://schemas.microsoft.com/office/drawing/2014/main" id="{86441476-EBEC-45A2-AA32-C32980AFB9F6}"/>
                  </a:ext>
                </a:extLst>
              </p:cNvPr>
              <p:cNvPicPr/>
              <p:nvPr/>
            </p:nvPicPr>
            <p:blipFill>
              <a:blip r:embed="rId73"/>
              <a:stretch>
                <a:fillRect/>
              </a:stretch>
            </p:blipFill>
            <p:spPr>
              <a:xfrm>
                <a:off x="7956560" y="3460387"/>
                <a:ext cx="3186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2" name="Freihand 61">
                <a:extLst>
                  <a:ext uri="{FF2B5EF4-FFF2-40B4-BE49-F238E27FC236}">
                    <a16:creationId xmlns:a16="http://schemas.microsoft.com/office/drawing/2014/main" id="{19CBFB05-391F-4C7A-9040-3B56DC4262CB}"/>
                  </a:ext>
                </a:extLst>
              </p14:cNvPr>
              <p14:cNvContentPartPr/>
              <p14:nvPr/>
            </p14:nvContentPartPr>
            <p14:xfrm>
              <a:off x="8278040" y="3508627"/>
              <a:ext cx="169200" cy="242280"/>
            </p14:xfrm>
          </p:contentPart>
        </mc:Choice>
        <mc:Fallback xmlns="">
          <p:pic>
            <p:nvPicPr>
              <p:cNvPr id="62" name="Freihand 61">
                <a:extLst>
                  <a:ext uri="{FF2B5EF4-FFF2-40B4-BE49-F238E27FC236}">
                    <a16:creationId xmlns:a16="http://schemas.microsoft.com/office/drawing/2014/main" id="{19CBFB05-391F-4C7A-9040-3B56DC4262CB}"/>
                  </a:ext>
                </a:extLst>
              </p:cNvPr>
              <p:cNvPicPr/>
              <p:nvPr/>
            </p:nvPicPr>
            <p:blipFill>
              <a:blip r:embed="rId75"/>
              <a:stretch>
                <a:fillRect/>
              </a:stretch>
            </p:blipFill>
            <p:spPr>
              <a:xfrm>
                <a:off x="8273720" y="3504307"/>
                <a:ext cx="1778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3" name="Freihand 62">
                <a:extLst>
                  <a:ext uri="{FF2B5EF4-FFF2-40B4-BE49-F238E27FC236}">
                    <a16:creationId xmlns:a16="http://schemas.microsoft.com/office/drawing/2014/main" id="{ED3F4EC7-AC94-4436-BA65-6B7F9822866E}"/>
                  </a:ext>
                </a:extLst>
              </p14:cNvPr>
              <p14:cNvContentPartPr/>
              <p14:nvPr/>
            </p14:nvContentPartPr>
            <p14:xfrm>
              <a:off x="8483240" y="3431587"/>
              <a:ext cx="103680" cy="167040"/>
            </p14:xfrm>
          </p:contentPart>
        </mc:Choice>
        <mc:Fallback xmlns="">
          <p:pic>
            <p:nvPicPr>
              <p:cNvPr id="63" name="Freihand 62">
                <a:extLst>
                  <a:ext uri="{FF2B5EF4-FFF2-40B4-BE49-F238E27FC236}">
                    <a16:creationId xmlns:a16="http://schemas.microsoft.com/office/drawing/2014/main" id="{ED3F4EC7-AC94-4436-BA65-6B7F9822866E}"/>
                  </a:ext>
                </a:extLst>
              </p:cNvPr>
              <p:cNvPicPr/>
              <p:nvPr/>
            </p:nvPicPr>
            <p:blipFill>
              <a:blip r:embed="rId77"/>
              <a:stretch>
                <a:fillRect/>
              </a:stretch>
            </p:blipFill>
            <p:spPr>
              <a:xfrm>
                <a:off x="8478920" y="3427267"/>
                <a:ext cx="1123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4" name="Freihand 63">
                <a:extLst>
                  <a:ext uri="{FF2B5EF4-FFF2-40B4-BE49-F238E27FC236}">
                    <a16:creationId xmlns:a16="http://schemas.microsoft.com/office/drawing/2014/main" id="{45CF204E-3DE5-4248-A50F-32A52B9148EF}"/>
                  </a:ext>
                </a:extLst>
              </p14:cNvPr>
              <p14:cNvContentPartPr/>
              <p14:nvPr/>
            </p14:nvContentPartPr>
            <p14:xfrm>
              <a:off x="8612120" y="3485587"/>
              <a:ext cx="112320" cy="97560"/>
            </p14:xfrm>
          </p:contentPart>
        </mc:Choice>
        <mc:Fallback xmlns="">
          <p:pic>
            <p:nvPicPr>
              <p:cNvPr id="64" name="Freihand 63">
                <a:extLst>
                  <a:ext uri="{FF2B5EF4-FFF2-40B4-BE49-F238E27FC236}">
                    <a16:creationId xmlns:a16="http://schemas.microsoft.com/office/drawing/2014/main" id="{45CF204E-3DE5-4248-A50F-32A52B9148EF}"/>
                  </a:ext>
                </a:extLst>
              </p:cNvPr>
              <p:cNvPicPr/>
              <p:nvPr/>
            </p:nvPicPr>
            <p:blipFill>
              <a:blip r:embed="rId79"/>
              <a:stretch>
                <a:fillRect/>
              </a:stretch>
            </p:blipFill>
            <p:spPr>
              <a:xfrm>
                <a:off x="8607800" y="3481267"/>
                <a:ext cx="1209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5" name="Freihand 64">
                <a:extLst>
                  <a:ext uri="{FF2B5EF4-FFF2-40B4-BE49-F238E27FC236}">
                    <a16:creationId xmlns:a16="http://schemas.microsoft.com/office/drawing/2014/main" id="{21E99D7E-44F9-4AF5-ABEF-742F19BD1E78}"/>
                  </a:ext>
                </a:extLst>
              </p14:cNvPr>
              <p14:cNvContentPartPr/>
              <p14:nvPr/>
            </p14:nvContentPartPr>
            <p14:xfrm>
              <a:off x="8735960" y="3402427"/>
              <a:ext cx="114840" cy="238320"/>
            </p14:xfrm>
          </p:contentPart>
        </mc:Choice>
        <mc:Fallback xmlns="">
          <p:pic>
            <p:nvPicPr>
              <p:cNvPr id="65" name="Freihand 64">
                <a:extLst>
                  <a:ext uri="{FF2B5EF4-FFF2-40B4-BE49-F238E27FC236}">
                    <a16:creationId xmlns:a16="http://schemas.microsoft.com/office/drawing/2014/main" id="{21E99D7E-44F9-4AF5-ABEF-742F19BD1E78}"/>
                  </a:ext>
                </a:extLst>
              </p:cNvPr>
              <p:cNvPicPr/>
              <p:nvPr/>
            </p:nvPicPr>
            <p:blipFill>
              <a:blip r:embed="rId81"/>
              <a:stretch>
                <a:fillRect/>
              </a:stretch>
            </p:blipFill>
            <p:spPr>
              <a:xfrm>
                <a:off x="8731640" y="3398107"/>
                <a:ext cx="1234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6" name="Freihand 65">
                <a:extLst>
                  <a:ext uri="{FF2B5EF4-FFF2-40B4-BE49-F238E27FC236}">
                    <a16:creationId xmlns:a16="http://schemas.microsoft.com/office/drawing/2014/main" id="{59239807-CB1A-43A2-938C-1F3F8CC2547D}"/>
                  </a:ext>
                </a:extLst>
              </p14:cNvPr>
              <p14:cNvContentPartPr/>
              <p14:nvPr/>
            </p14:nvContentPartPr>
            <p14:xfrm>
              <a:off x="8871680" y="3546067"/>
              <a:ext cx="149400" cy="96120"/>
            </p14:xfrm>
          </p:contentPart>
        </mc:Choice>
        <mc:Fallback xmlns="">
          <p:pic>
            <p:nvPicPr>
              <p:cNvPr id="66" name="Freihand 65">
                <a:extLst>
                  <a:ext uri="{FF2B5EF4-FFF2-40B4-BE49-F238E27FC236}">
                    <a16:creationId xmlns:a16="http://schemas.microsoft.com/office/drawing/2014/main" id="{59239807-CB1A-43A2-938C-1F3F8CC2547D}"/>
                  </a:ext>
                </a:extLst>
              </p:cNvPr>
              <p:cNvPicPr/>
              <p:nvPr/>
            </p:nvPicPr>
            <p:blipFill>
              <a:blip r:embed="rId83"/>
              <a:stretch>
                <a:fillRect/>
              </a:stretch>
            </p:blipFill>
            <p:spPr>
              <a:xfrm>
                <a:off x="8867360" y="3541747"/>
                <a:ext cx="1580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8" name="Freihand 67">
                <a:extLst>
                  <a:ext uri="{FF2B5EF4-FFF2-40B4-BE49-F238E27FC236}">
                    <a16:creationId xmlns:a16="http://schemas.microsoft.com/office/drawing/2014/main" id="{FE14EC43-A96E-427E-8F30-EEC980F76AB8}"/>
                  </a:ext>
                </a:extLst>
              </p14:cNvPr>
              <p14:cNvContentPartPr/>
              <p14:nvPr/>
            </p14:nvContentPartPr>
            <p14:xfrm>
              <a:off x="2512280" y="3274987"/>
              <a:ext cx="2337120" cy="303480"/>
            </p14:xfrm>
          </p:contentPart>
        </mc:Choice>
        <mc:Fallback xmlns="">
          <p:pic>
            <p:nvPicPr>
              <p:cNvPr id="68" name="Freihand 67">
                <a:extLst>
                  <a:ext uri="{FF2B5EF4-FFF2-40B4-BE49-F238E27FC236}">
                    <a16:creationId xmlns:a16="http://schemas.microsoft.com/office/drawing/2014/main" id="{FE14EC43-A96E-427E-8F30-EEC980F76AB8}"/>
                  </a:ext>
                </a:extLst>
              </p:cNvPr>
              <p:cNvPicPr/>
              <p:nvPr/>
            </p:nvPicPr>
            <p:blipFill>
              <a:blip r:embed="rId85"/>
              <a:stretch>
                <a:fillRect/>
              </a:stretch>
            </p:blipFill>
            <p:spPr>
              <a:xfrm>
                <a:off x="2507960" y="3270667"/>
                <a:ext cx="234576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9" name="Freihand 68">
                <a:extLst>
                  <a:ext uri="{FF2B5EF4-FFF2-40B4-BE49-F238E27FC236}">
                    <a16:creationId xmlns:a16="http://schemas.microsoft.com/office/drawing/2014/main" id="{0AEF2D18-3F41-45FB-AC22-F1725FFE8BCC}"/>
                  </a:ext>
                </a:extLst>
              </p14:cNvPr>
              <p14:cNvContentPartPr/>
              <p14:nvPr/>
            </p14:nvContentPartPr>
            <p14:xfrm>
              <a:off x="4901600" y="3364267"/>
              <a:ext cx="2149560" cy="316440"/>
            </p14:xfrm>
          </p:contentPart>
        </mc:Choice>
        <mc:Fallback xmlns="">
          <p:pic>
            <p:nvPicPr>
              <p:cNvPr id="69" name="Freihand 68">
                <a:extLst>
                  <a:ext uri="{FF2B5EF4-FFF2-40B4-BE49-F238E27FC236}">
                    <a16:creationId xmlns:a16="http://schemas.microsoft.com/office/drawing/2014/main" id="{0AEF2D18-3F41-45FB-AC22-F1725FFE8BCC}"/>
                  </a:ext>
                </a:extLst>
              </p:cNvPr>
              <p:cNvPicPr/>
              <p:nvPr/>
            </p:nvPicPr>
            <p:blipFill>
              <a:blip r:embed="rId87"/>
              <a:stretch>
                <a:fillRect/>
              </a:stretch>
            </p:blipFill>
            <p:spPr>
              <a:xfrm>
                <a:off x="4897280" y="3359947"/>
                <a:ext cx="215820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0" name="Freihand 69">
                <a:extLst>
                  <a:ext uri="{FF2B5EF4-FFF2-40B4-BE49-F238E27FC236}">
                    <a16:creationId xmlns:a16="http://schemas.microsoft.com/office/drawing/2014/main" id="{0EBDC4C1-31FD-4138-838A-D506E95644CD}"/>
                  </a:ext>
                </a:extLst>
              </p14:cNvPr>
              <p14:cNvContentPartPr/>
              <p14:nvPr/>
            </p14:nvContentPartPr>
            <p14:xfrm>
              <a:off x="9482240" y="3229987"/>
              <a:ext cx="1321200" cy="81000"/>
            </p14:xfrm>
          </p:contentPart>
        </mc:Choice>
        <mc:Fallback xmlns="">
          <p:pic>
            <p:nvPicPr>
              <p:cNvPr id="70" name="Freihand 69">
                <a:extLst>
                  <a:ext uri="{FF2B5EF4-FFF2-40B4-BE49-F238E27FC236}">
                    <a16:creationId xmlns:a16="http://schemas.microsoft.com/office/drawing/2014/main" id="{0EBDC4C1-31FD-4138-838A-D506E95644CD}"/>
                  </a:ext>
                </a:extLst>
              </p:cNvPr>
              <p:cNvPicPr/>
              <p:nvPr/>
            </p:nvPicPr>
            <p:blipFill>
              <a:blip r:embed="rId89"/>
              <a:stretch>
                <a:fillRect/>
              </a:stretch>
            </p:blipFill>
            <p:spPr>
              <a:xfrm>
                <a:off x="9477920" y="3225667"/>
                <a:ext cx="13298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1" name="Freihand 70">
                <a:extLst>
                  <a:ext uri="{FF2B5EF4-FFF2-40B4-BE49-F238E27FC236}">
                    <a16:creationId xmlns:a16="http://schemas.microsoft.com/office/drawing/2014/main" id="{DFB8254A-C75E-4D01-AD6D-11BF04041E90}"/>
                  </a:ext>
                </a:extLst>
              </p14:cNvPr>
              <p14:cNvContentPartPr/>
              <p14:nvPr/>
            </p14:nvContentPartPr>
            <p14:xfrm>
              <a:off x="9400520" y="3164827"/>
              <a:ext cx="275760" cy="143640"/>
            </p14:xfrm>
          </p:contentPart>
        </mc:Choice>
        <mc:Fallback xmlns="">
          <p:pic>
            <p:nvPicPr>
              <p:cNvPr id="71" name="Freihand 70">
                <a:extLst>
                  <a:ext uri="{FF2B5EF4-FFF2-40B4-BE49-F238E27FC236}">
                    <a16:creationId xmlns:a16="http://schemas.microsoft.com/office/drawing/2014/main" id="{DFB8254A-C75E-4D01-AD6D-11BF04041E90}"/>
                  </a:ext>
                </a:extLst>
              </p:cNvPr>
              <p:cNvPicPr/>
              <p:nvPr/>
            </p:nvPicPr>
            <p:blipFill>
              <a:blip r:embed="rId91"/>
              <a:stretch>
                <a:fillRect/>
              </a:stretch>
            </p:blipFill>
            <p:spPr>
              <a:xfrm>
                <a:off x="9396200" y="3160507"/>
                <a:ext cx="2844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4" name="Freihand 73">
                <a:extLst>
                  <a:ext uri="{FF2B5EF4-FFF2-40B4-BE49-F238E27FC236}">
                    <a16:creationId xmlns:a16="http://schemas.microsoft.com/office/drawing/2014/main" id="{A7D509EE-3351-4D23-BEA8-1FD8D0938E34}"/>
                  </a:ext>
                </a:extLst>
              </p14:cNvPr>
              <p14:cNvContentPartPr/>
              <p14:nvPr/>
            </p14:nvContentPartPr>
            <p14:xfrm>
              <a:off x="6215600" y="696667"/>
              <a:ext cx="929880" cy="394200"/>
            </p14:xfrm>
          </p:contentPart>
        </mc:Choice>
        <mc:Fallback xmlns="">
          <p:pic>
            <p:nvPicPr>
              <p:cNvPr id="74" name="Freihand 73">
                <a:extLst>
                  <a:ext uri="{FF2B5EF4-FFF2-40B4-BE49-F238E27FC236}">
                    <a16:creationId xmlns:a16="http://schemas.microsoft.com/office/drawing/2014/main" id="{A7D509EE-3351-4D23-BEA8-1FD8D0938E34}"/>
                  </a:ext>
                </a:extLst>
              </p:cNvPr>
              <p:cNvPicPr/>
              <p:nvPr/>
            </p:nvPicPr>
            <p:blipFill>
              <a:blip r:embed="rId93"/>
              <a:stretch>
                <a:fillRect/>
              </a:stretch>
            </p:blipFill>
            <p:spPr>
              <a:xfrm>
                <a:off x="6211280" y="692347"/>
                <a:ext cx="93852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5" name="Freihand 74">
                <a:extLst>
                  <a:ext uri="{FF2B5EF4-FFF2-40B4-BE49-F238E27FC236}">
                    <a16:creationId xmlns:a16="http://schemas.microsoft.com/office/drawing/2014/main" id="{0364B828-56AC-44DF-B2CB-5B3049B14ECB}"/>
                  </a:ext>
                </a:extLst>
              </p14:cNvPr>
              <p14:cNvContentPartPr/>
              <p14:nvPr/>
            </p14:nvContentPartPr>
            <p14:xfrm>
              <a:off x="7046480" y="648787"/>
              <a:ext cx="836640" cy="432360"/>
            </p14:xfrm>
          </p:contentPart>
        </mc:Choice>
        <mc:Fallback xmlns="">
          <p:pic>
            <p:nvPicPr>
              <p:cNvPr id="75" name="Freihand 74">
                <a:extLst>
                  <a:ext uri="{FF2B5EF4-FFF2-40B4-BE49-F238E27FC236}">
                    <a16:creationId xmlns:a16="http://schemas.microsoft.com/office/drawing/2014/main" id="{0364B828-56AC-44DF-B2CB-5B3049B14ECB}"/>
                  </a:ext>
                </a:extLst>
              </p:cNvPr>
              <p:cNvPicPr/>
              <p:nvPr/>
            </p:nvPicPr>
            <p:blipFill>
              <a:blip r:embed="rId95"/>
              <a:stretch>
                <a:fillRect/>
              </a:stretch>
            </p:blipFill>
            <p:spPr>
              <a:xfrm>
                <a:off x="7042160" y="644467"/>
                <a:ext cx="845280" cy="441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6" name="Freihand 75">
                <a:extLst>
                  <a:ext uri="{FF2B5EF4-FFF2-40B4-BE49-F238E27FC236}">
                    <a16:creationId xmlns:a16="http://schemas.microsoft.com/office/drawing/2014/main" id="{48A8EB04-E515-44D2-A372-3462E50DA4AA}"/>
                  </a:ext>
                </a:extLst>
              </p14:cNvPr>
              <p14:cNvContentPartPr/>
              <p14:nvPr/>
            </p14:nvContentPartPr>
            <p14:xfrm>
              <a:off x="7797440" y="662107"/>
              <a:ext cx="777240" cy="458640"/>
            </p14:xfrm>
          </p:contentPart>
        </mc:Choice>
        <mc:Fallback xmlns="">
          <p:pic>
            <p:nvPicPr>
              <p:cNvPr id="76" name="Freihand 75">
                <a:extLst>
                  <a:ext uri="{FF2B5EF4-FFF2-40B4-BE49-F238E27FC236}">
                    <a16:creationId xmlns:a16="http://schemas.microsoft.com/office/drawing/2014/main" id="{48A8EB04-E515-44D2-A372-3462E50DA4AA}"/>
                  </a:ext>
                </a:extLst>
              </p:cNvPr>
              <p:cNvPicPr/>
              <p:nvPr/>
            </p:nvPicPr>
            <p:blipFill>
              <a:blip r:embed="rId97"/>
              <a:stretch>
                <a:fillRect/>
              </a:stretch>
            </p:blipFill>
            <p:spPr>
              <a:xfrm>
                <a:off x="7793120" y="657787"/>
                <a:ext cx="785880" cy="467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7" name="Freihand 76">
                <a:extLst>
                  <a:ext uri="{FF2B5EF4-FFF2-40B4-BE49-F238E27FC236}">
                    <a16:creationId xmlns:a16="http://schemas.microsoft.com/office/drawing/2014/main" id="{F8FE46E9-B6FA-4A52-940C-49B0846D83F7}"/>
                  </a:ext>
                </a:extLst>
              </p14:cNvPr>
              <p14:cNvContentPartPr/>
              <p14:nvPr/>
            </p14:nvContentPartPr>
            <p14:xfrm>
              <a:off x="6710240" y="1076107"/>
              <a:ext cx="409320" cy="1827000"/>
            </p14:xfrm>
          </p:contentPart>
        </mc:Choice>
        <mc:Fallback xmlns="">
          <p:pic>
            <p:nvPicPr>
              <p:cNvPr id="77" name="Freihand 76">
                <a:extLst>
                  <a:ext uri="{FF2B5EF4-FFF2-40B4-BE49-F238E27FC236}">
                    <a16:creationId xmlns:a16="http://schemas.microsoft.com/office/drawing/2014/main" id="{F8FE46E9-B6FA-4A52-940C-49B0846D83F7}"/>
                  </a:ext>
                </a:extLst>
              </p:cNvPr>
              <p:cNvPicPr/>
              <p:nvPr/>
            </p:nvPicPr>
            <p:blipFill>
              <a:blip r:embed="rId99"/>
              <a:stretch>
                <a:fillRect/>
              </a:stretch>
            </p:blipFill>
            <p:spPr>
              <a:xfrm>
                <a:off x="6705920" y="1071787"/>
                <a:ext cx="417960" cy="18356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8" name="Freihand 77">
                <a:extLst>
                  <a:ext uri="{FF2B5EF4-FFF2-40B4-BE49-F238E27FC236}">
                    <a16:creationId xmlns:a16="http://schemas.microsoft.com/office/drawing/2014/main" id="{4F5B7CF2-1D4C-4DBB-9672-FCACB130E860}"/>
                  </a:ext>
                </a:extLst>
              </p14:cNvPr>
              <p14:cNvContentPartPr/>
              <p14:nvPr/>
            </p14:nvContentPartPr>
            <p14:xfrm>
              <a:off x="7115240" y="1091947"/>
              <a:ext cx="436320" cy="1737360"/>
            </p14:xfrm>
          </p:contentPart>
        </mc:Choice>
        <mc:Fallback xmlns="">
          <p:pic>
            <p:nvPicPr>
              <p:cNvPr id="78" name="Freihand 77">
                <a:extLst>
                  <a:ext uri="{FF2B5EF4-FFF2-40B4-BE49-F238E27FC236}">
                    <a16:creationId xmlns:a16="http://schemas.microsoft.com/office/drawing/2014/main" id="{4F5B7CF2-1D4C-4DBB-9672-FCACB130E860}"/>
                  </a:ext>
                </a:extLst>
              </p:cNvPr>
              <p:cNvPicPr/>
              <p:nvPr/>
            </p:nvPicPr>
            <p:blipFill>
              <a:blip r:embed="rId101"/>
              <a:stretch>
                <a:fillRect/>
              </a:stretch>
            </p:blipFill>
            <p:spPr>
              <a:xfrm>
                <a:off x="7110920" y="1087627"/>
                <a:ext cx="444960" cy="1746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9" name="Freihand 78">
                <a:extLst>
                  <a:ext uri="{FF2B5EF4-FFF2-40B4-BE49-F238E27FC236}">
                    <a16:creationId xmlns:a16="http://schemas.microsoft.com/office/drawing/2014/main" id="{44C86489-8128-43F4-9615-AABEBAE4B931}"/>
                  </a:ext>
                </a:extLst>
              </p14:cNvPr>
              <p14:cNvContentPartPr/>
              <p14:nvPr/>
            </p14:nvContentPartPr>
            <p14:xfrm>
              <a:off x="8163200" y="1299667"/>
              <a:ext cx="360" cy="360"/>
            </p14:xfrm>
          </p:contentPart>
        </mc:Choice>
        <mc:Fallback xmlns="">
          <p:pic>
            <p:nvPicPr>
              <p:cNvPr id="79" name="Freihand 78">
                <a:extLst>
                  <a:ext uri="{FF2B5EF4-FFF2-40B4-BE49-F238E27FC236}">
                    <a16:creationId xmlns:a16="http://schemas.microsoft.com/office/drawing/2014/main" id="{44C86489-8128-43F4-9615-AABEBAE4B931}"/>
                  </a:ext>
                </a:extLst>
              </p:cNvPr>
              <p:cNvPicPr/>
              <p:nvPr/>
            </p:nvPicPr>
            <p:blipFill>
              <a:blip r:embed="rId103"/>
              <a:stretch>
                <a:fillRect/>
              </a:stretch>
            </p:blipFill>
            <p:spPr>
              <a:xfrm>
                <a:off x="8158880" y="1295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0" name="Freihand 79">
                <a:extLst>
                  <a:ext uri="{FF2B5EF4-FFF2-40B4-BE49-F238E27FC236}">
                    <a16:creationId xmlns:a16="http://schemas.microsoft.com/office/drawing/2014/main" id="{580C11F6-F48C-4837-A83F-8F295E1B7CFB}"/>
                  </a:ext>
                </a:extLst>
              </p14:cNvPr>
              <p14:cNvContentPartPr/>
              <p14:nvPr/>
            </p14:nvContentPartPr>
            <p14:xfrm>
              <a:off x="7149080" y="1198867"/>
              <a:ext cx="1023840" cy="1653840"/>
            </p14:xfrm>
          </p:contentPart>
        </mc:Choice>
        <mc:Fallback xmlns="">
          <p:pic>
            <p:nvPicPr>
              <p:cNvPr id="80" name="Freihand 79">
                <a:extLst>
                  <a:ext uri="{FF2B5EF4-FFF2-40B4-BE49-F238E27FC236}">
                    <a16:creationId xmlns:a16="http://schemas.microsoft.com/office/drawing/2014/main" id="{580C11F6-F48C-4837-A83F-8F295E1B7CFB}"/>
                  </a:ext>
                </a:extLst>
              </p:cNvPr>
              <p:cNvPicPr/>
              <p:nvPr/>
            </p:nvPicPr>
            <p:blipFill>
              <a:blip r:embed="rId105"/>
              <a:stretch>
                <a:fillRect/>
              </a:stretch>
            </p:blipFill>
            <p:spPr>
              <a:xfrm>
                <a:off x="7144760" y="1194547"/>
                <a:ext cx="1032480" cy="16624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1" name="Freihand 80">
                <a:extLst>
                  <a:ext uri="{FF2B5EF4-FFF2-40B4-BE49-F238E27FC236}">
                    <a16:creationId xmlns:a16="http://schemas.microsoft.com/office/drawing/2014/main" id="{FAFD42C6-4030-43BE-BF1E-7BF337B5DB8A}"/>
                  </a:ext>
                </a:extLst>
              </p14:cNvPr>
              <p14:cNvContentPartPr/>
              <p14:nvPr/>
            </p14:nvContentPartPr>
            <p14:xfrm>
              <a:off x="7050080" y="2886187"/>
              <a:ext cx="38880" cy="40320"/>
            </p14:xfrm>
          </p:contentPart>
        </mc:Choice>
        <mc:Fallback xmlns="">
          <p:pic>
            <p:nvPicPr>
              <p:cNvPr id="81" name="Freihand 80">
                <a:extLst>
                  <a:ext uri="{FF2B5EF4-FFF2-40B4-BE49-F238E27FC236}">
                    <a16:creationId xmlns:a16="http://schemas.microsoft.com/office/drawing/2014/main" id="{FAFD42C6-4030-43BE-BF1E-7BF337B5DB8A}"/>
                  </a:ext>
                </a:extLst>
              </p:cNvPr>
              <p:cNvPicPr/>
              <p:nvPr/>
            </p:nvPicPr>
            <p:blipFill>
              <a:blip r:embed="rId107"/>
              <a:stretch>
                <a:fillRect/>
              </a:stretch>
            </p:blipFill>
            <p:spPr>
              <a:xfrm>
                <a:off x="7045760" y="2881867"/>
                <a:ext cx="475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8" name="Freihand 17">
                <a:extLst>
                  <a:ext uri="{FF2B5EF4-FFF2-40B4-BE49-F238E27FC236}">
                    <a16:creationId xmlns:a16="http://schemas.microsoft.com/office/drawing/2014/main" id="{C7161260-9FFC-43D3-91BB-373EC926A1E3}"/>
                  </a:ext>
                </a:extLst>
              </p14:cNvPr>
              <p14:cNvContentPartPr/>
              <p14:nvPr/>
            </p14:nvContentPartPr>
            <p14:xfrm>
              <a:off x="1868240" y="3294427"/>
              <a:ext cx="130320" cy="108360"/>
            </p14:xfrm>
          </p:contentPart>
        </mc:Choice>
        <mc:Fallback xmlns="">
          <p:pic>
            <p:nvPicPr>
              <p:cNvPr id="18" name="Freihand 17">
                <a:extLst>
                  <a:ext uri="{FF2B5EF4-FFF2-40B4-BE49-F238E27FC236}">
                    <a16:creationId xmlns:a16="http://schemas.microsoft.com/office/drawing/2014/main" id="{C7161260-9FFC-43D3-91BB-373EC926A1E3}"/>
                  </a:ext>
                </a:extLst>
              </p:cNvPr>
              <p:cNvPicPr/>
              <p:nvPr/>
            </p:nvPicPr>
            <p:blipFill>
              <a:blip r:embed="rId109"/>
              <a:stretch>
                <a:fillRect/>
              </a:stretch>
            </p:blipFill>
            <p:spPr>
              <a:xfrm>
                <a:off x="1863920" y="3290107"/>
                <a:ext cx="1389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9" name="Freihand 18">
                <a:extLst>
                  <a:ext uri="{FF2B5EF4-FFF2-40B4-BE49-F238E27FC236}">
                    <a16:creationId xmlns:a16="http://schemas.microsoft.com/office/drawing/2014/main" id="{B5F19438-CD55-4AC4-888F-2A693D09CF6E}"/>
                  </a:ext>
                </a:extLst>
              </p14:cNvPr>
              <p14:cNvContentPartPr/>
              <p14:nvPr/>
            </p14:nvContentPartPr>
            <p14:xfrm>
              <a:off x="2046080" y="3359587"/>
              <a:ext cx="24480" cy="78840"/>
            </p14:xfrm>
          </p:contentPart>
        </mc:Choice>
        <mc:Fallback xmlns="">
          <p:pic>
            <p:nvPicPr>
              <p:cNvPr id="19" name="Freihand 18">
                <a:extLst>
                  <a:ext uri="{FF2B5EF4-FFF2-40B4-BE49-F238E27FC236}">
                    <a16:creationId xmlns:a16="http://schemas.microsoft.com/office/drawing/2014/main" id="{B5F19438-CD55-4AC4-888F-2A693D09CF6E}"/>
                  </a:ext>
                </a:extLst>
              </p:cNvPr>
              <p:cNvPicPr/>
              <p:nvPr/>
            </p:nvPicPr>
            <p:blipFill>
              <a:blip r:embed="rId111"/>
              <a:stretch>
                <a:fillRect/>
              </a:stretch>
            </p:blipFill>
            <p:spPr>
              <a:xfrm>
                <a:off x="2041760" y="3355267"/>
                <a:ext cx="331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0" name="Freihand 19">
                <a:extLst>
                  <a:ext uri="{FF2B5EF4-FFF2-40B4-BE49-F238E27FC236}">
                    <a16:creationId xmlns:a16="http://schemas.microsoft.com/office/drawing/2014/main" id="{6B3890D9-27B0-4CDE-810E-73EF0726933B}"/>
                  </a:ext>
                </a:extLst>
              </p14:cNvPr>
              <p14:cNvContentPartPr/>
              <p14:nvPr/>
            </p14:nvContentPartPr>
            <p14:xfrm>
              <a:off x="2106200" y="3274267"/>
              <a:ext cx="76320" cy="116280"/>
            </p14:xfrm>
          </p:contentPart>
        </mc:Choice>
        <mc:Fallback xmlns="">
          <p:pic>
            <p:nvPicPr>
              <p:cNvPr id="20" name="Freihand 19">
                <a:extLst>
                  <a:ext uri="{FF2B5EF4-FFF2-40B4-BE49-F238E27FC236}">
                    <a16:creationId xmlns:a16="http://schemas.microsoft.com/office/drawing/2014/main" id="{6B3890D9-27B0-4CDE-810E-73EF0726933B}"/>
                  </a:ext>
                </a:extLst>
              </p:cNvPr>
              <p:cNvPicPr/>
              <p:nvPr/>
            </p:nvPicPr>
            <p:blipFill>
              <a:blip r:embed="rId113"/>
              <a:stretch>
                <a:fillRect/>
              </a:stretch>
            </p:blipFill>
            <p:spPr>
              <a:xfrm>
                <a:off x="2101880" y="3269947"/>
                <a:ext cx="849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1" name="Freihand 20">
                <a:extLst>
                  <a:ext uri="{FF2B5EF4-FFF2-40B4-BE49-F238E27FC236}">
                    <a16:creationId xmlns:a16="http://schemas.microsoft.com/office/drawing/2014/main" id="{76D795D4-5072-4BC8-8615-9FBE4C5E2F84}"/>
                  </a:ext>
                </a:extLst>
              </p14:cNvPr>
              <p14:cNvContentPartPr/>
              <p14:nvPr/>
            </p14:nvContentPartPr>
            <p14:xfrm>
              <a:off x="2297000" y="3280747"/>
              <a:ext cx="51840" cy="83520"/>
            </p14:xfrm>
          </p:contentPart>
        </mc:Choice>
        <mc:Fallback xmlns="">
          <p:pic>
            <p:nvPicPr>
              <p:cNvPr id="21" name="Freihand 20">
                <a:extLst>
                  <a:ext uri="{FF2B5EF4-FFF2-40B4-BE49-F238E27FC236}">
                    <a16:creationId xmlns:a16="http://schemas.microsoft.com/office/drawing/2014/main" id="{76D795D4-5072-4BC8-8615-9FBE4C5E2F84}"/>
                  </a:ext>
                </a:extLst>
              </p:cNvPr>
              <p:cNvPicPr/>
              <p:nvPr/>
            </p:nvPicPr>
            <p:blipFill>
              <a:blip r:embed="rId115"/>
              <a:stretch>
                <a:fillRect/>
              </a:stretch>
            </p:blipFill>
            <p:spPr>
              <a:xfrm>
                <a:off x="2292680" y="3276427"/>
                <a:ext cx="604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2" name="Freihand 21">
                <a:extLst>
                  <a:ext uri="{FF2B5EF4-FFF2-40B4-BE49-F238E27FC236}">
                    <a16:creationId xmlns:a16="http://schemas.microsoft.com/office/drawing/2014/main" id="{6D0203D4-5B53-4C02-99ED-E2006FF25972}"/>
                  </a:ext>
                </a:extLst>
              </p14:cNvPr>
              <p14:cNvContentPartPr/>
              <p14:nvPr/>
            </p14:nvContentPartPr>
            <p14:xfrm>
              <a:off x="2241560" y="3233587"/>
              <a:ext cx="74520" cy="73080"/>
            </p14:xfrm>
          </p:contentPart>
        </mc:Choice>
        <mc:Fallback xmlns="">
          <p:pic>
            <p:nvPicPr>
              <p:cNvPr id="22" name="Freihand 21">
                <a:extLst>
                  <a:ext uri="{FF2B5EF4-FFF2-40B4-BE49-F238E27FC236}">
                    <a16:creationId xmlns:a16="http://schemas.microsoft.com/office/drawing/2014/main" id="{6D0203D4-5B53-4C02-99ED-E2006FF25972}"/>
                  </a:ext>
                </a:extLst>
              </p:cNvPr>
              <p:cNvPicPr/>
              <p:nvPr/>
            </p:nvPicPr>
            <p:blipFill>
              <a:blip r:embed="rId117"/>
              <a:stretch>
                <a:fillRect/>
              </a:stretch>
            </p:blipFill>
            <p:spPr>
              <a:xfrm>
                <a:off x="2237240" y="3229267"/>
                <a:ext cx="831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3" name="Freihand 22">
                <a:extLst>
                  <a:ext uri="{FF2B5EF4-FFF2-40B4-BE49-F238E27FC236}">
                    <a16:creationId xmlns:a16="http://schemas.microsoft.com/office/drawing/2014/main" id="{CE02237D-3C74-47FB-87A6-7335FDE1556E}"/>
                  </a:ext>
                </a:extLst>
              </p14:cNvPr>
              <p14:cNvContentPartPr/>
              <p14:nvPr/>
            </p14:nvContentPartPr>
            <p14:xfrm>
              <a:off x="2355680" y="3353827"/>
              <a:ext cx="67320" cy="27720"/>
            </p14:xfrm>
          </p:contentPart>
        </mc:Choice>
        <mc:Fallback xmlns="">
          <p:pic>
            <p:nvPicPr>
              <p:cNvPr id="23" name="Freihand 22">
                <a:extLst>
                  <a:ext uri="{FF2B5EF4-FFF2-40B4-BE49-F238E27FC236}">
                    <a16:creationId xmlns:a16="http://schemas.microsoft.com/office/drawing/2014/main" id="{CE02237D-3C74-47FB-87A6-7335FDE1556E}"/>
                  </a:ext>
                </a:extLst>
              </p:cNvPr>
              <p:cNvPicPr/>
              <p:nvPr/>
            </p:nvPicPr>
            <p:blipFill>
              <a:blip r:embed="rId119"/>
              <a:stretch>
                <a:fillRect/>
              </a:stretch>
            </p:blipFill>
            <p:spPr>
              <a:xfrm>
                <a:off x="2351360" y="3349507"/>
                <a:ext cx="759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3" name="Freihand 82">
                <a:extLst>
                  <a:ext uri="{FF2B5EF4-FFF2-40B4-BE49-F238E27FC236}">
                    <a16:creationId xmlns:a16="http://schemas.microsoft.com/office/drawing/2014/main" id="{D26B6F6A-04D4-4B44-8ACF-CC463262321A}"/>
                  </a:ext>
                </a:extLst>
              </p14:cNvPr>
              <p14:cNvContentPartPr/>
              <p14:nvPr/>
            </p14:nvContentPartPr>
            <p14:xfrm>
              <a:off x="2267120" y="3020827"/>
              <a:ext cx="360" cy="1800"/>
            </p14:xfrm>
          </p:contentPart>
        </mc:Choice>
        <mc:Fallback xmlns="">
          <p:pic>
            <p:nvPicPr>
              <p:cNvPr id="83" name="Freihand 82">
                <a:extLst>
                  <a:ext uri="{FF2B5EF4-FFF2-40B4-BE49-F238E27FC236}">
                    <a16:creationId xmlns:a16="http://schemas.microsoft.com/office/drawing/2014/main" id="{D26B6F6A-04D4-4B44-8ACF-CC463262321A}"/>
                  </a:ext>
                </a:extLst>
              </p:cNvPr>
              <p:cNvPicPr/>
              <p:nvPr/>
            </p:nvPicPr>
            <p:blipFill>
              <a:blip r:embed="rId121"/>
              <a:stretch>
                <a:fillRect/>
              </a:stretch>
            </p:blipFill>
            <p:spPr>
              <a:xfrm>
                <a:off x="2262800" y="3016507"/>
                <a:ext cx="90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4" name="Freihand 83">
                <a:extLst>
                  <a:ext uri="{FF2B5EF4-FFF2-40B4-BE49-F238E27FC236}">
                    <a16:creationId xmlns:a16="http://schemas.microsoft.com/office/drawing/2014/main" id="{E997A342-3381-4380-A427-8F50119DDE83}"/>
                  </a:ext>
                </a:extLst>
              </p14:cNvPr>
              <p14:cNvContentPartPr/>
              <p14:nvPr/>
            </p14:nvContentPartPr>
            <p14:xfrm>
              <a:off x="1606880" y="2970787"/>
              <a:ext cx="800280" cy="261000"/>
            </p14:xfrm>
          </p:contentPart>
        </mc:Choice>
        <mc:Fallback xmlns="">
          <p:pic>
            <p:nvPicPr>
              <p:cNvPr id="84" name="Freihand 83">
                <a:extLst>
                  <a:ext uri="{FF2B5EF4-FFF2-40B4-BE49-F238E27FC236}">
                    <a16:creationId xmlns:a16="http://schemas.microsoft.com/office/drawing/2014/main" id="{E997A342-3381-4380-A427-8F50119DDE83}"/>
                  </a:ext>
                </a:extLst>
              </p:cNvPr>
              <p:cNvPicPr/>
              <p:nvPr/>
            </p:nvPicPr>
            <p:blipFill>
              <a:blip r:embed="rId123"/>
              <a:stretch>
                <a:fillRect/>
              </a:stretch>
            </p:blipFill>
            <p:spPr>
              <a:xfrm>
                <a:off x="1602560" y="2966467"/>
                <a:ext cx="8089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6" name="Freihand 85">
                <a:extLst>
                  <a:ext uri="{FF2B5EF4-FFF2-40B4-BE49-F238E27FC236}">
                    <a16:creationId xmlns:a16="http://schemas.microsoft.com/office/drawing/2014/main" id="{BE271824-22F0-4C4B-88A6-DFD4A60745B2}"/>
                  </a:ext>
                </a:extLst>
              </p14:cNvPr>
              <p14:cNvContentPartPr/>
              <p14:nvPr/>
            </p14:nvContentPartPr>
            <p14:xfrm>
              <a:off x="4714760" y="2952787"/>
              <a:ext cx="984960" cy="340200"/>
            </p14:xfrm>
          </p:contentPart>
        </mc:Choice>
        <mc:Fallback xmlns="">
          <p:pic>
            <p:nvPicPr>
              <p:cNvPr id="86" name="Freihand 85">
                <a:extLst>
                  <a:ext uri="{FF2B5EF4-FFF2-40B4-BE49-F238E27FC236}">
                    <a16:creationId xmlns:a16="http://schemas.microsoft.com/office/drawing/2014/main" id="{BE271824-22F0-4C4B-88A6-DFD4A60745B2}"/>
                  </a:ext>
                </a:extLst>
              </p:cNvPr>
              <p:cNvPicPr/>
              <p:nvPr/>
            </p:nvPicPr>
            <p:blipFill>
              <a:blip r:embed="rId125"/>
              <a:stretch>
                <a:fillRect/>
              </a:stretch>
            </p:blipFill>
            <p:spPr>
              <a:xfrm>
                <a:off x="4710440" y="2948467"/>
                <a:ext cx="993600" cy="348840"/>
              </a:xfrm>
              <a:prstGeom prst="rect">
                <a:avLst/>
              </a:prstGeom>
            </p:spPr>
          </p:pic>
        </mc:Fallback>
      </mc:AlternateContent>
      <p:grpSp>
        <p:nvGrpSpPr>
          <p:cNvPr id="89" name="Gruppieren 88">
            <a:extLst>
              <a:ext uri="{FF2B5EF4-FFF2-40B4-BE49-F238E27FC236}">
                <a16:creationId xmlns:a16="http://schemas.microsoft.com/office/drawing/2014/main" id="{91ABF705-343E-4086-8CB7-8B966EA64883}"/>
              </a:ext>
            </a:extLst>
          </p:cNvPr>
          <p:cNvGrpSpPr/>
          <p:nvPr/>
        </p:nvGrpSpPr>
        <p:grpSpPr>
          <a:xfrm>
            <a:off x="10889480" y="3264547"/>
            <a:ext cx="741600" cy="330480"/>
            <a:chOff x="10889480" y="3264547"/>
            <a:chExt cx="741600" cy="330480"/>
          </a:xfrm>
        </p:grpSpPr>
        <mc:AlternateContent xmlns:mc="http://schemas.openxmlformats.org/markup-compatibility/2006" xmlns:p14="http://schemas.microsoft.com/office/powerpoint/2010/main">
          <mc:Choice Requires="p14">
            <p:contentPart p14:bwMode="auto" r:id="rId126">
              <p14:nvContentPartPr>
                <p14:cNvPr id="35" name="Freihand 34">
                  <a:extLst>
                    <a:ext uri="{FF2B5EF4-FFF2-40B4-BE49-F238E27FC236}">
                      <a16:creationId xmlns:a16="http://schemas.microsoft.com/office/drawing/2014/main" id="{273149ED-CC68-49B4-BC4A-0F95A61B1A5E}"/>
                    </a:ext>
                  </a:extLst>
                </p14:cNvPr>
                <p14:cNvContentPartPr/>
                <p14:nvPr/>
              </p14:nvContentPartPr>
              <p14:xfrm>
                <a:off x="11032760" y="3301987"/>
                <a:ext cx="110160" cy="119160"/>
              </p14:xfrm>
            </p:contentPart>
          </mc:Choice>
          <mc:Fallback xmlns="">
            <p:pic>
              <p:nvPicPr>
                <p:cNvPr id="35" name="Freihand 34">
                  <a:extLst>
                    <a:ext uri="{FF2B5EF4-FFF2-40B4-BE49-F238E27FC236}">
                      <a16:creationId xmlns:a16="http://schemas.microsoft.com/office/drawing/2014/main" id="{273149ED-CC68-49B4-BC4A-0F95A61B1A5E}"/>
                    </a:ext>
                  </a:extLst>
                </p:cNvPr>
                <p:cNvPicPr/>
                <p:nvPr/>
              </p:nvPicPr>
              <p:blipFill>
                <a:blip r:embed="rId127"/>
                <a:stretch>
                  <a:fillRect/>
                </a:stretch>
              </p:blipFill>
              <p:spPr>
                <a:xfrm>
                  <a:off x="11028440" y="3297667"/>
                  <a:ext cx="1188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36" name="Freihand 35">
                  <a:extLst>
                    <a:ext uri="{FF2B5EF4-FFF2-40B4-BE49-F238E27FC236}">
                      <a16:creationId xmlns:a16="http://schemas.microsoft.com/office/drawing/2014/main" id="{54D33804-0B92-4026-8592-10F2C0DF0028}"/>
                    </a:ext>
                  </a:extLst>
                </p14:cNvPr>
                <p14:cNvContentPartPr/>
                <p14:nvPr/>
              </p14:nvContentPartPr>
              <p14:xfrm>
                <a:off x="11141480" y="3397027"/>
                <a:ext cx="18720" cy="72000"/>
              </p14:xfrm>
            </p:contentPart>
          </mc:Choice>
          <mc:Fallback xmlns="">
            <p:pic>
              <p:nvPicPr>
                <p:cNvPr id="36" name="Freihand 35">
                  <a:extLst>
                    <a:ext uri="{FF2B5EF4-FFF2-40B4-BE49-F238E27FC236}">
                      <a16:creationId xmlns:a16="http://schemas.microsoft.com/office/drawing/2014/main" id="{54D33804-0B92-4026-8592-10F2C0DF0028}"/>
                    </a:ext>
                  </a:extLst>
                </p:cNvPr>
                <p:cNvPicPr/>
                <p:nvPr/>
              </p:nvPicPr>
              <p:blipFill>
                <a:blip r:embed="rId129"/>
                <a:stretch>
                  <a:fillRect/>
                </a:stretch>
              </p:blipFill>
              <p:spPr>
                <a:xfrm>
                  <a:off x="11137160" y="3392707"/>
                  <a:ext cx="273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37" name="Freihand 36">
                  <a:extLst>
                    <a:ext uri="{FF2B5EF4-FFF2-40B4-BE49-F238E27FC236}">
                      <a16:creationId xmlns:a16="http://schemas.microsoft.com/office/drawing/2014/main" id="{8E8F2057-35BD-468E-BD6C-8AB2CBE1ECDB}"/>
                    </a:ext>
                  </a:extLst>
                </p14:cNvPr>
                <p14:cNvContentPartPr/>
                <p14:nvPr/>
              </p14:nvContentPartPr>
              <p14:xfrm>
                <a:off x="11198000" y="3330427"/>
                <a:ext cx="76320" cy="99720"/>
              </p14:xfrm>
            </p:contentPart>
          </mc:Choice>
          <mc:Fallback xmlns="">
            <p:pic>
              <p:nvPicPr>
                <p:cNvPr id="37" name="Freihand 36">
                  <a:extLst>
                    <a:ext uri="{FF2B5EF4-FFF2-40B4-BE49-F238E27FC236}">
                      <a16:creationId xmlns:a16="http://schemas.microsoft.com/office/drawing/2014/main" id="{8E8F2057-35BD-468E-BD6C-8AB2CBE1ECDB}"/>
                    </a:ext>
                  </a:extLst>
                </p:cNvPr>
                <p:cNvPicPr/>
                <p:nvPr/>
              </p:nvPicPr>
              <p:blipFill>
                <a:blip r:embed="rId131"/>
                <a:stretch>
                  <a:fillRect/>
                </a:stretch>
              </p:blipFill>
              <p:spPr>
                <a:xfrm>
                  <a:off x="11193680" y="3326107"/>
                  <a:ext cx="84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38" name="Freihand 37">
                  <a:extLst>
                    <a:ext uri="{FF2B5EF4-FFF2-40B4-BE49-F238E27FC236}">
                      <a16:creationId xmlns:a16="http://schemas.microsoft.com/office/drawing/2014/main" id="{7C48B329-5EB3-4BE8-A1EF-CA06CA3CE37F}"/>
                    </a:ext>
                  </a:extLst>
                </p14:cNvPr>
                <p14:cNvContentPartPr/>
                <p14:nvPr/>
              </p14:nvContentPartPr>
              <p14:xfrm>
                <a:off x="11373680" y="3334027"/>
                <a:ext cx="59040" cy="83880"/>
              </p14:xfrm>
            </p:contentPart>
          </mc:Choice>
          <mc:Fallback xmlns="">
            <p:pic>
              <p:nvPicPr>
                <p:cNvPr id="38" name="Freihand 37">
                  <a:extLst>
                    <a:ext uri="{FF2B5EF4-FFF2-40B4-BE49-F238E27FC236}">
                      <a16:creationId xmlns:a16="http://schemas.microsoft.com/office/drawing/2014/main" id="{7C48B329-5EB3-4BE8-A1EF-CA06CA3CE37F}"/>
                    </a:ext>
                  </a:extLst>
                </p:cNvPr>
                <p:cNvPicPr/>
                <p:nvPr/>
              </p:nvPicPr>
              <p:blipFill>
                <a:blip r:embed="rId133"/>
                <a:stretch>
                  <a:fillRect/>
                </a:stretch>
              </p:blipFill>
              <p:spPr>
                <a:xfrm>
                  <a:off x="11369360" y="3329707"/>
                  <a:ext cx="67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39" name="Freihand 38">
                  <a:extLst>
                    <a:ext uri="{FF2B5EF4-FFF2-40B4-BE49-F238E27FC236}">
                      <a16:creationId xmlns:a16="http://schemas.microsoft.com/office/drawing/2014/main" id="{66E8008B-1A71-4C03-BE4E-C22CA2740529}"/>
                    </a:ext>
                  </a:extLst>
                </p14:cNvPr>
                <p14:cNvContentPartPr/>
                <p14:nvPr/>
              </p14:nvContentPartPr>
              <p14:xfrm>
                <a:off x="11305640" y="3273547"/>
                <a:ext cx="93960" cy="69120"/>
              </p14:xfrm>
            </p:contentPart>
          </mc:Choice>
          <mc:Fallback xmlns="">
            <p:pic>
              <p:nvPicPr>
                <p:cNvPr id="39" name="Freihand 38">
                  <a:extLst>
                    <a:ext uri="{FF2B5EF4-FFF2-40B4-BE49-F238E27FC236}">
                      <a16:creationId xmlns:a16="http://schemas.microsoft.com/office/drawing/2014/main" id="{66E8008B-1A71-4C03-BE4E-C22CA2740529}"/>
                    </a:ext>
                  </a:extLst>
                </p:cNvPr>
                <p:cNvPicPr/>
                <p:nvPr/>
              </p:nvPicPr>
              <p:blipFill>
                <a:blip r:embed="rId135"/>
                <a:stretch>
                  <a:fillRect/>
                </a:stretch>
              </p:blipFill>
              <p:spPr>
                <a:xfrm>
                  <a:off x="11301320" y="3269227"/>
                  <a:ext cx="1026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0" name="Freihand 39">
                  <a:extLst>
                    <a:ext uri="{FF2B5EF4-FFF2-40B4-BE49-F238E27FC236}">
                      <a16:creationId xmlns:a16="http://schemas.microsoft.com/office/drawing/2014/main" id="{CE83FEED-E51C-4018-A4D9-C9FA09C06E16}"/>
                    </a:ext>
                  </a:extLst>
                </p14:cNvPr>
                <p14:cNvContentPartPr/>
                <p14:nvPr/>
              </p14:nvContentPartPr>
              <p14:xfrm>
                <a:off x="11398160" y="3380107"/>
                <a:ext cx="84240" cy="68040"/>
              </p14:xfrm>
            </p:contentPart>
          </mc:Choice>
          <mc:Fallback xmlns="">
            <p:pic>
              <p:nvPicPr>
                <p:cNvPr id="40" name="Freihand 39">
                  <a:extLst>
                    <a:ext uri="{FF2B5EF4-FFF2-40B4-BE49-F238E27FC236}">
                      <a16:creationId xmlns:a16="http://schemas.microsoft.com/office/drawing/2014/main" id="{CE83FEED-E51C-4018-A4D9-C9FA09C06E16}"/>
                    </a:ext>
                  </a:extLst>
                </p:cNvPr>
                <p:cNvPicPr/>
                <p:nvPr/>
              </p:nvPicPr>
              <p:blipFill>
                <a:blip r:embed="rId137"/>
                <a:stretch>
                  <a:fillRect/>
                </a:stretch>
              </p:blipFill>
              <p:spPr>
                <a:xfrm>
                  <a:off x="11393840" y="3375787"/>
                  <a:ext cx="928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8" name="Freihand 87">
                  <a:extLst>
                    <a:ext uri="{FF2B5EF4-FFF2-40B4-BE49-F238E27FC236}">
                      <a16:creationId xmlns:a16="http://schemas.microsoft.com/office/drawing/2014/main" id="{68A42333-BC87-42C1-BFA1-19117438C416}"/>
                    </a:ext>
                  </a:extLst>
                </p14:cNvPr>
                <p14:cNvContentPartPr/>
                <p14:nvPr/>
              </p14:nvContentPartPr>
              <p14:xfrm>
                <a:off x="10889480" y="3264547"/>
                <a:ext cx="741600" cy="330480"/>
              </p14:xfrm>
            </p:contentPart>
          </mc:Choice>
          <mc:Fallback xmlns="">
            <p:pic>
              <p:nvPicPr>
                <p:cNvPr id="88" name="Freihand 87">
                  <a:extLst>
                    <a:ext uri="{FF2B5EF4-FFF2-40B4-BE49-F238E27FC236}">
                      <a16:creationId xmlns:a16="http://schemas.microsoft.com/office/drawing/2014/main" id="{68A42333-BC87-42C1-BFA1-19117438C416}"/>
                    </a:ext>
                  </a:extLst>
                </p:cNvPr>
                <p:cNvPicPr/>
                <p:nvPr/>
              </p:nvPicPr>
              <p:blipFill>
                <a:blip r:embed="rId139"/>
                <a:stretch>
                  <a:fillRect/>
                </a:stretch>
              </p:blipFill>
              <p:spPr>
                <a:xfrm>
                  <a:off x="10885160" y="3260227"/>
                  <a:ext cx="750240" cy="339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0">
            <p14:nvContentPartPr>
              <p14:cNvPr id="12" name="Freihand 11">
                <a:extLst>
                  <a:ext uri="{FF2B5EF4-FFF2-40B4-BE49-F238E27FC236}">
                    <a16:creationId xmlns:a16="http://schemas.microsoft.com/office/drawing/2014/main" id="{72A55436-AF1E-42D6-A42A-F486A07FEDBA}"/>
                  </a:ext>
                </a:extLst>
              </p14:cNvPr>
              <p14:cNvContentPartPr/>
              <p14:nvPr/>
            </p14:nvContentPartPr>
            <p14:xfrm>
              <a:off x="8846840" y="280867"/>
              <a:ext cx="17640" cy="18360"/>
            </p14:xfrm>
          </p:contentPart>
        </mc:Choice>
        <mc:Fallback xmlns="">
          <p:pic>
            <p:nvPicPr>
              <p:cNvPr id="12" name="Freihand 11">
                <a:extLst>
                  <a:ext uri="{FF2B5EF4-FFF2-40B4-BE49-F238E27FC236}">
                    <a16:creationId xmlns:a16="http://schemas.microsoft.com/office/drawing/2014/main" id="{72A55436-AF1E-42D6-A42A-F486A07FEDBA}"/>
                  </a:ext>
                </a:extLst>
              </p:cNvPr>
              <p:cNvPicPr/>
              <p:nvPr/>
            </p:nvPicPr>
            <p:blipFill>
              <a:blip r:embed="rId141"/>
              <a:stretch>
                <a:fillRect/>
              </a:stretch>
            </p:blipFill>
            <p:spPr>
              <a:xfrm>
                <a:off x="8842520" y="276547"/>
                <a:ext cx="26280" cy="27000"/>
              </a:xfrm>
              <a:prstGeom prst="rect">
                <a:avLst/>
              </a:prstGeom>
            </p:spPr>
          </p:pic>
        </mc:Fallback>
      </mc:AlternateContent>
      <p:grpSp>
        <p:nvGrpSpPr>
          <p:cNvPr id="30" name="Gruppieren 29">
            <a:extLst>
              <a:ext uri="{FF2B5EF4-FFF2-40B4-BE49-F238E27FC236}">
                <a16:creationId xmlns:a16="http://schemas.microsoft.com/office/drawing/2014/main" id="{165A510C-0068-4453-9F7F-0E47C60549B1}"/>
              </a:ext>
            </a:extLst>
          </p:cNvPr>
          <p:cNvGrpSpPr/>
          <p:nvPr/>
        </p:nvGrpSpPr>
        <p:grpSpPr>
          <a:xfrm>
            <a:off x="8529320" y="795307"/>
            <a:ext cx="84960" cy="218160"/>
            <a:chOff x="8529320" y="795307"/>
            <a:chExt cx="84960" cy="218160"/>
          </a:xfrm>
        </p:grpSpPr>
        <mc:AlternateContent xmlns:mc="http://schemas.openxmlformats.org/markup-compatibility/2006" xmlns:p14="http://schemas.microsoft.com/office/powerpoint/2010/main">
          <mc:Choice Requires="p14">
            <p:contentPart p14:bwMode="auto" r:id="rId142">
              <p14:nvContentPartPr>
                <p14:cNvPr id="24" name="Freihand 23">
                  <a:extLst>
                    <a:ext uri="{FF2B5EF4-FFF2-40B4-BE49-F238E27FC236}">
                      <a16:creationId xmlns:a16="http://schemas.microsoft.com/office/drawing/2014/main" id="{2CE336FA-63B7-4059-AAE1-EC41E86BC1AF}"/>
                    </a:ext>
                  </a:extLst>
                </p14:cNvPr>
                <p14:cNvContentPartPr/>
                <p14:nvPr/>
              </p14:nvContentPartPr>
              <p14:xfrm>
                <a:off x="8563160" y="795307"/>
                <a:ext cx="51120" cy="196200"/>
              </p14:xfrm>
            </p:contentPart>
          </mc:Choice>
          <mc:Fallback xmlns="">
            <p:pic>
              <p:nvPicPr>
                <p:cNvPr id="24" name="Freihand 23">
                  <a:extLst>
                    <a:ext uri="{FF2B5EF4-FFF2-40B4-BE49-F238E27FC236}">
                      <a16:creationId xmlns:a16="http://schemas.microsoft.com/office/drawing/2014/main" id="{2CE336FA-63B7-4059-AAE1-EC41E86BC1AF}"/>
                    </a:ext>
                  </a:extLst>
                </p:cNvPr>
                <p:cNvPicPr/>
                <p:nvPr/>
              </p:nvPicPr>
              <p:blipFill>
                <a:blip r:embed="rId143"/>
                <a:stretch>
                  <a:fillRect/>
                </a:stretch>
              </p:blipFill>
              <p:spPr>
                <a:xfrm>
                  <a:off x="8558840" y="790987"/>
                  <a:ext cx="597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7" name="Freihand 26">
                  <a:extLst>
                    <a:ext uri="{FF2B5EF4-FFF2-40B4-BE49-F238E27FC236}">
                      <a16:creationId xmlns:a16="http://schemas.microsoft.com/office/drawing/2014/main" id="{33C40977-7435-42A9-BA41-C451E19C070A}"/>
                    </a:ext>
                  </a:extLst>
                </p14:cNvPr>
                <p14:cNvContentPartPr/>
                <p14:nvPr/>
              </p14:nvContentPartPr>
              <p14:xfrm>
                <a:off x="8529320" y="913747"/>
                <a:ext cx="81720" cy="99720"/>
              </p14:xfrm>
            </p:contentPart>
          </mc:Choice>
          <mc:Fallback xmlns="">
            <p:pic>
              <p:nvPicPr>
                <p:cNvPr id="27" name="Freihand 26">
                  <a:extLst>
                    <a:ext uri="{FF2B5EF4-FFF2-40B4-BE49-F238E27FC236}">
                      <a16:creationId xmlns:a16="http://schemas.microsoft.com/office/drawing/2014/main" id="{33C40977-7435-42A9-BA41-C451E19C070A}"/>
                    </a:ext>
                  </a:extLst>
                </p:cNvPr>
                <p:cNvPicPr/>
                <p:nvPr/>
              </p:nvPicPr>
              <p:blipFill>
                <a:blip r:embed="rId145"/>
                <a:stretch>
                  <a:fillRect/>
                </a:stretch>
              </p:blipFill>
              <p:spPr>
                <a:xfrm>
                  <a:off x="8525000" y="909427"/>
                  <a:ext cx="90360" cy="108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6">
            <p14:nvContentPartPr>
              <p14:cNvPr id="34" name="Freihand 33">
                <a:extLst>
                  <a:ext uri="{FF2B5EF4-FFF2-40B4-BE49-F238E27FC236}">
                    <a16:creationId xmlns:a16="http://schemas.microsoft.com/office/drawing/2014/main" id="{7C69FB94-0A92-475D-B8E8-50338797EDA9}"/>
                  </a:ext>
                </a:extLst>
              </p14:cNvPr>
              <p14:cNvContentPartPr/>
              <p14:nvPr/>
            </p14:nvContentPartPr>
            <p14:xfrm>
              <a:off x="3941480" y="414067"/>
              <a:ext cx="971640" cy="727560"/>
            </p14:xfrm>
          </p:contentPart>
        </mc:Choice>
        <mc:Fallback xmlns="">
          <p:pic>
            <p:nvPicPr>
              <p:cNvPr id="34" name="Freihand 33">
                <a:extLst>
                  <a:ext uri="{FF2B5EF4-FFF2-40B4-BE49-F238E27FC236}">
                    <a16:creationId xmlns:a16="http://schemas.microsoft.com/office/drawing/2014/main" id="{7C69FB94-0A92-475D-B8E8-50338797EDA9}"/>
                  </a:ext>
                </a:extLst>
              </p:cNvPr>
              <p:cNvPicPr/>
              <p:nvPr/>
            </p:nvPicPr>
            <p:blipFill>
              <a:blip r:embed="rId147"/>
              <a:stretch>
                <a:fillRect/>
              </a:stretch>
            </p:blipFill>
            <p:spPr>
              <a:xfrm>
                <a:off x="3937160" y="409747"/>
                <a:ext cx="980280" cy="736200"/>
              </a:xfrm>
              <a:prstGeom prst="rect">
                <a:avLst/>
              </a:prstGeom>
            </p:spPr>
          </p:pic>
        </mc:Fallback>
      </mc:AlternateContent>
      <p:grpSp>
        <p:nvGrpSpPr>
          <p:cNvPr id="56" name="Gruppieren 55">
            <a:extLst>
              <a:ext uri="{FF2B5EF4-FFF2-40B4-BE49-F238E27FC236}">
                <a16:creationId xmlns:a16="http://schemas.microsoft.com/office/drawing/2014/main" id="{BA866B27-BF75-4E35-A4E5-7D1D71913254}"/>
              </a:ext>
            </a:extLst>
          </p:cNvPr>
          <p:cNvGrpSpPr/>
          <p:nvPr/>
        </p:nvGrpSpPr>
        <p:grpSpPr>
          <a:xfrm>
            <a:off x="8233400" y="163867"/>
            <a:ext cx="185400" cy="324000"/>
            <a:chOff x="8233400" y="163867"/>
            <a:chExt cx="185400" cy="324000"/>
          </a:xfrm>
        </p:grpSpPr>
        <mc:AlternateContent xmlns:mc="http://schemas.openxmlformats.org/markup-compatibility/2006" xmlns:p14="http://schemas.microsoft.com/office/powerpoint/2010/main">
          <mc:Choice Requires="p14">
            <p:contentPart p14:bwMode="auto" r:id="rId148">
              <p14:nvContentPartPr>
                <p14:cNvPr id="41" name="Freihand 40">
                  <a:extLst>
                    <a:ext uri="{FF2B5EF4-FFF2-40B4-BE49-F238E27FC236}">
                      <a16:creationId xmlns:a16="http://schemas.microsoft.com/office/drawing/2014/main" id="{7382025F-14E9-41EB-9B90-5D3956026684}"/>
                    </a:ext>
                  </a:extLst>
                </p14:cNvPr>
                <p14:cNvContentPartPr/>
                <p14:nvPr/>
              </p14:nvContentPartPr>
              <p14:xfrm>
                <a:off x="8264360" y="163867"/>
                <a:ext cx="91800" cy="280440"/>
              </p14:xfrm>
            </p:contentPart>
          </mc:Choice>
          <mc:Fallback xmlns="">
            <p:pic>
              <p:nvPicPr>
                <p:cNvPr id="41" name="Freihand 40">
                  <a:extLst>
                    <a:ext uri="{FF2B5EF4-FFF2-40B4-BE49-F238E27FC236}">
                      <a16:creationId xmlns:a16="http://schemas.microsoft.com/office/drawing/2014/main" id="{7382025F-14E9-41EB-9B90-5D3956026684}"/>
                    </a:ext>
                  </a:extLst>
                </p:cNvPr>
                <p:cNvPicPr/>
                <p:nvPr/>
              </p:nvPicPr>
              <p:blipFill>
                <a:blip r:embed="rId149"/>
                <a:stretch>
                  <a:fillRect/>
                </a:stretch>
              </p:blipFill>
              <p:spPr>
                <a:xfrm>
                  <a:off x="8260040" y="159547"/>
                  <a:ext cx="10044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47" name="Freihand 46">
                  <a:extLst>
                    <a:ext uri="{FF2B5EF4-FFF2-40B4-BE49-F238E27FC236}">
                      <a16:creationId xmlns:a16="http://schemas.microsoft.com/office/drawing/2014/main" id="{2AC2F7FC-D12F-4E84-B7A0-3F2E615A51EB}"/>
                    </a:ext>
                  </a:extLst>
                </p14:cNvPr>
                <p14:cNvContentPartPr/>
                <p14:nvPr/>
              </p14:nvContentPartPr>
              <p14:xfrm>
                <a:off x="8233400" y="288787"/>
                <a:ext cx="185400" cy="199080"/>
              </p14:xfrm>
            </p:contentPart>
          </mc:Choice>
          <mc:Fallback xmlns="">
            <p:pic>
              <p:nvPicPr>
                <p:cNvPr id="47" name="Freihand 46">
                  <a:extLst>
                    <a:ext uri="{FF2B5EF4-FFF2-40B4-BE49-F238E27FC236}">
                      <a16:creationId xmlns:a16="http://schemas.microsoft.com/office/drawing/2014/main" id="{2AC2F7FC-D12F-4E84-B7A0-3F2E615A51EB}"/>
                    </a:ext>
                  </a:extLst>
                </p:cNvPr>
                <p:cNvPicPr/>
                <p:nvPr/>
              </p:nvPicPr>
              <p:blipFill>
                <a:blip r:embed="rId151"/>
                <a:stretch>
                  <a:fillRect/>
                </a:stretch>
              </p:blipFill>
              <p:spPr>
                <a:xfrm>
                  <a:off x="8229080" y="284467"/>
                  <a:ext cx="194040" cy="207720"/>
                </a:xfrm>
                <a:prstGeom prst="rect">
                  <a:avLst/>
                </a:prstGeom>
              </p:spPr>
            </p:pic>
          </mc:Fallback>
        </mc:AlternateContent>
      </p:grpSp>
    </p:spTree>
    <p:extLst>
      <p:ext uri="{BB962C8B-B14F-4D97-AF65-F5344CB8AC3E}">
        <p14:creationId xmlns:p14="http://schemas.microsoft.com/office/powerpoint/2010/main" val="294165421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7" name="Grafik 36">
            <a:extLst>
              <a:ext uri="{FF2B5EF4-FFF2-40B4-BE49-F238E27FC236}">
                <a16:creationId xmlns:a16="http://schemas.microsoft.com/office/drawing/2014/main" id="{D64A8D37-F4A5-45C7-A35B-9273CA884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68" y="63229"/>
            <a:ext cx="2290965" cy="3064635"/>
          </a:xfrm>
          <a:prstGeom prst="rect">
            <a:avLst/>
          </a:prstGeom>
        </p:spPr>
      </p:pic>
      <p:pic>
        <p:nvPicPr>
          <p:cNvPr id="50" name="Grafik 49">
            <a:extLst>
              <a:ext uri="{FF2B5EF4-FFF2-40B4-BE49-F238E27FC236}">
                <a16:creationId xmlns:a16="http://schemas.microsoft.com/office/drawing/2014/main" id="{E4CA1673-565E-4DC4-86D5-D193AAA191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0304" y="0"/>
            <a:ext cx="6192696" cy="3639007"/>
          </a:xfrm>
          <a:prstGeom prst="rect">
            <a:avLst/>
          </a:prstGeom>
        </p:spPr>
      </p:pic>
      <p:grpSp>
        <p:nvGrpSpPr>
          <p:cNvPr id="85" name="Gruppieren 84">
            <a:extLst>
              <a:ext uri="{FF2B5EF4-FFF2-40B4-BE49-F238E27FC236}">
                <a16:creationId xmlns:a16="http://schemas.microsoft.com/office/drawing/2014/main" id="{DF040675-E9BF-4BAD-A6EB-40D097943021}"/>
              </a:ext>
            </a:extLst>
          </p:cNvPr>
          <p:cNvGrpSpPr/>
          <p:nvPr/>
        </p:nvGrpSpPr>
        <p:grpSpPr>
          <a:xfrm>
            <a:off x="5545640" y="1273387"/>
            <a:ext cx="79560" cy="114120"/>
            <a:chOff x="5545640" y="1273387"/>
            <a:chExt cx="79560" cy="114120"/>
          </a:xfrm>
        </p:grpSpPr>
        <mc:AlternateContent xmlns:mc="http://schemas.openxmlformats.org/markup-compatibility/2006" xmlns:p14="http://schemas.microsoft.com/office/powerpoint/2010/main">
          <mc:Choice Requires="p14">
            <p:contentPart p14:bwMode="auto" r:id="rId5">
              <p14:nvContentPartPr>
                <p14:cNvPr id="67" name="Freihand 66">
                  <a:extLst>
                    <a:ext uri="{FF2B5EF4-FFF2-40B4-BE49-F238E27FC236}">
                      <a16:creationId xmlns:a16="http://schemas.microsoft.com/office/drawing/2014/main" id="{A9BC2C54-7208-4DF5-8AB1-E98C38089D85}"/>
                    </a:ext>
                  </a:extLst>
                </p14:cNvPr>
                <p14:cNvContentPartPr/>
                <p14:nvPr/>
              </p14:nvContentPartPr>
              <p14:xfrm>
                <a:off x="5553920" y="1305787"/>
                <a:ext cx="67320" cy="81720"/>
              </p14:xfrm>
            </p:contentPart>
          </mc:Choice>
          <mc:Fallback xmlns="">
            <p:pic>
              <p:nvPicPr>
                <p:cNvPr id="67" name="Freihand 66">
                  <a:extLst>
                    <a:ext uri="{FF2B5EF4-FFF2-40B4-BE49-F238E27FC236}">
                      <a16:creationId xmlns:a16="http://schemas.microsoft.com/office/drawing/2014/main" id="{A9BC2C54-7208-4DF5-8AB1-E98C38089D85}"/>
                    </a:ext>
                  </a:extLst>
                </p:cNvPr>
                <p:cNvPicPr/>
                <p:nvPr/>
              </p:nvPicPr>
              <p:blipFill>
                <a:blip r:embed="rId6"/>
                <a:stretch>
                  <a:fillRect/>
                </a:stretch>
              </p:blipFill>
              <p:spPr>
                <a:xfrm>
                  <a:off x="5549600" y="1301467"/>
                  <a:ext cx="759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5" name="Freihand 74">
                  <a:extLst>
                    <a:ext uri="{FF2B5EF4-FFF2-40B4-BE49-F238E27FC236}">
                      <a16:creationId xmlns:a16="http://schemas.microsoft.com/office/drawing/2014/main" id="{D4E5BFAF-88C6-4D0B-8768-F14BD4BE831B}"/>
                    </a:ext>
                  </a:extLst>
                </p14:cNvPr>
                <p14:cNvContentPartPr/>
                <p14:nvPr/>
              </p14:nvContentPartPr>
              <p14:xfrm>
                <a:off x="5545640" y="1273387"/>
                <a:ext cx="79560" cy="114120"/>
              </p14:xfrm>
            </p:contentPart>
          </mc:Choice>
          <mc:Fallback xmlns="">
            <p:pic>
              <p:nvPicPr>
                <p:cNvPr id="75" name="Freihand 74">
                  <a:extLst>
                    <a:ext uri="{FF2B5EF4-FFF2-40B4-BE49-F238E27FC236}">
                      <a16:creationId xmlns:a16="http://schemas.microsoft.com/office/drawing/2014/main" id="{D4E5BFAF-88C6-4D0B-8768-F14BD4BE831B}"/>
                    </a:ext>
                  </a:extLst>
                </p:cNvPr>
                <p:cNvPicPr/>
                <p:nvPr/>
              </p:nvPicPr>
              <p:blipFill>
                <a:blip r:embed="rId8"/>
                <a:stretch>
                  <a:fillRect/>
                </a:stretch>
              </p:blipFill>
              <p:spPr>
                <a:xfrm>
                  <a:off x="5541320" y="1269067"/>
                  <a:ext cx="88200" cy="122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98" name="Freihand 197">
                <a:extLst>
                  <a:ext uri="{FF2B5EF4-FFF2-40B4-BE49-F238E27FC236}">
                    <a16:creationId xmlns:a16="http://schemas.microsoft.com/office/drawing/2014/main" id="{7097FF37-6AC9-454D-B842-BCF2ED49E0ED}"/>
                  </a:ext>
                </a:extLst>
              </p14:cNvPr>
              <p14:cNvContentPartPr/>
              <p14:nvPr/>
            </p14:nvContentPartPr>
            <p14:xfrm>
              <a:off x="9288920" y="-29093"/>
              <a:ext cx="2442960" cy="464760"/>
            </p14:xfrm>
          </p:contentPart>
        </mc:Choice>
        <mc:Fallback xmlns="">
          <p:pic>
            <p:nvPicPr>
              <p:cNvPr id="198" name="Freihand 197">
                <a:extLst>
                  <a:ext uri="{FF2B5EF4-FFF2-40B4-BE49-F238E27FC236}">
                    <a16:creationId xmlns:a16="http://schemas.microsoft.com/office/drawing/2014/main" id="{7097FF37-6AC9-454D-B842-BCF2ED49E0ED}"/>
                  </a:ext>
                </a:extLst>
              </p:cNvPr>
              <p:cNvPicPr/>
              <p:nvPr/>
            </p:nvPicPr>
            <p:blipFill>
              <a:blip r:embed="rId10"/>
              <a:stretch>
                <a:fillRect/>
              </a:stretch>
            </p:blipFill>
            <p:spPr>
              <a:xfrm>
                <a:off x="9284600" y="-33413"/>
                <a:ext cx="2451600" cy="473400"/>
              </a:xfrm>
              <a:prstGeom prst="rect">
                <a:avLst/>
              </a:prstGeom>
            </p:spPr>
          </p:pic>
        </mc:Fallback>
      </mc:AlternateContent>
      <p:grpSp>
        <p:nvGrpSpPr>
          <p:cNvPr id="202" name="Gruppieren 201">
            <a:extLst>
              <a:ext uri="{FF2B5EF4-FFF2-40B4-BE49-F238E27FC236}">
                <a16:creationId xmlns:a16="http://schemas.microsoft.com/office/drawing/2014/main" id="{0DA92155-AA71-4624-8826-47F2D8A69EBA}"/>
              </a:ext>
            </a:extLst>
          </p:cNvPr>
          <p:cNvGrpSpPr/>
          <p:nvPr/>
        </p:nvGrpSpPr>
        <p:grpSpPr>
          <a:xfrm>
            <a:off x="3305000" y="1020480"/>
            <a:ext cx="72000" cy="90720"/>
            <a:chOff x="3305000" y="1020480"/>
            <a:chExt cx="72000" cy="90720"/>
          </a:xfrm>
        </p:grpSpPr>
        <mc:AlternateContent xmlns:mc="http://schemas.openxmlformats.org/markup-compatibility/2006" xmlns:p14="http://schemas.microsoft.com/office/powerpoint/2010/main">
          <mc:Choice Requires="p14">
            <p:contentPart p14:bwMode="auto" r:id="rId11">
              <p14:nvContentPartPr>
                <p14:cNvPr id="200" name="Freihand 199">
                  <a:extLst>
                    <a:ext uri="{FF2B5EF4-FFF2-40B4-BE49-F238E27FC236}">
                      <a16:creationId xmlns:a16="http://schemas.microsoft.com/office/drawing/2014/main" id="{5B1717E1-C9B3-4782-87FF-9689E7AAD5F1}"/>
                    </a:ext>
                  </a:extLst>
                </p14:cNvPr>
                <p14:cNvContentPartPr/>
                <p14:nvPr/>
              </p14:nvContentPartPr>
              <p14:xfrm>
                <a:off x="3311480" y="1034880"/>
                <a:ext cx="62280" cy="76320"/>
              </p14:xfrm>
            </p:contentPart>
          </mc:Choice>
          <mc:Fallback xmlns="">
            <p:pic>
              <p:nvPicPr>
                <p:cNvPr id="200" name="Freihand 199">
                  <a:extLst>
                    <a:ext uri="{FF2B5EF4-FFF2-40B4-BE49-F238E27FC236}">
                      <a16:creationId xmlns:a16="http://schemas.microsoft.com/office/drawing/2014/main" id="{5B1717E1-C9B3-4782-87FF-9689E7AAD5F1}"/>
                    </a:ext>
                  </a:extLst>
                </p:cNvPr>
                <p:cNvPicPr/>
                <p:nvPr/>
              </p:nvPicPr>
              <p:blipFill>
                <a:blip r:embed="rId12"/>
                <a:stretch>
                  <a:fillRect/>
                </a:stretch>
              </p:blipFill>
              <p:spPr>
                <a:xfrm>
                  <a:off x="3307160" y="1030560"/>
                  <a:ext cx="70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1" name="Freihand 200">
                  <a:extLst>
                    <a:ext uri="{FF2B5EF4-FFF2-40B4-BE49-F238E27FC236}">
                      <a16:creationId xmlns:a16="http://schemas.microsoft.com/office/drawing/2014/main" id="{F42C8A50-54D3-4CE6-BADF-F4A0799414A3}"/>
                    </a:ext>
                  </a:extLst>
                </p14:cNvPr>
                <p14:cNvContentPartPr/>
                <p14:nvPr/>
              </p14:nvContentPartPr>
              <p14:xfrm>
                <a:off x="3305000" y="1020480"/>
                <a:ext cx="72000" cy="74520"/>
              </p14:xfrm>
            </p:contentPart>
          </mc:Choice>
          <mc:Fallback xmlns="">
            <p:pic>
              <p:nvPicPr>
                <p:cNvPr id="201" name="Freihand 200">
                  <a:extLst>
                    <a:ext uri="{FF2B5EF4-FFF2-40B4-BE49-F238E27FC236}">
                      <a16:creationId xmlns:a16="http://schemas.microsoft.com/office/drawing/2014/main" id="{F42C8A50-54D3-4CE6-BADF-F4A0799414A3}"/>
                    </a:ext>
                  </a:extLst>
                </p:cNvPr>
                <p:cNvPicPr/>
                <p:nvPr/>
              </p:nvPicPr>
              <p:blipFill>
                <a:blip r:embed="rId14"/>
                <a:stretch>
                  <a:fillRect/>
                </a:stretch>
              </p:blipFill>
              <p:spPr>
                <a:xfrm>
                  <a:off x="3300680" y="1016160"/>
                  <a:ext cx="80640" cy="83160"/>
                </a:xfrm>
                <a:prstGeom prst="rect">
                  <a:avLst/>
                </a:prstGeom>
              </p:spPr>
            </p:pic>
          </mc:Fallback>
        </mc:AlternateContent>
      </p:grpSp>
      <p:pic>
        <p:nvPicPr>
          <p:cNvPr id="262" name="Grafik 261">
            <a:extLst>
              <a:ext uri="{FF2B5EF4-FFF2-40B4-BE49-F238E27FC236}">
                <a16:creationId xmlns:a16="http://schemas.microsoft.com/office/drawing/2014/main" id="{9E99E36C-E9F4-4C5B-BAA1-21DD9D1E0C61}"/>
              </a:ext>
            </a:extLst>
          </p:cNvPr>
          <p:cNvPicPr>
            <a:picLocks noChangeAspect="1"/>
          </p:cNvPicPr>
          <p:nvPr/>
        </p:nvPicPr>
        <p:blipFill>
          <a:blip r:embed="rId15"/>
          <a:stretch>
            <a:fillRect/>
          </a:stretch>
        </p:blipFill>
        <p:spPr>
          <a:xfrm>
            <a:off x="2327275" y="3836404"/>
            <a:ext cx="6115050" cy="781050"/>
          </a:xfrm>
          <a:prstGeom prst="rect">
            <a:avLst/>
          </a:prstGeom>
        </p:spPr>
      </p:pic>
      <mc:AlternateContent xmlns:mc="http://schemas.openxmlformats.org/markup-compatibility/2006" xmlns:p14="http://schemas.microsoft.com/office/powerpoint/2010/main">
        <mc:Choice Requires="p14">
          <p:contentPart p14:bwMode="auto" r:id="rId16">
            <p14:nvContentPartPr>
              <p14:cNvPr id="266" name="Freihand 265">
                <a:extLst>
                  <a:ext uri="{FF2B5EF4-FFF2-40B4-BE49-F238E27FC236}">
                    <a16:creationId xmlns:a16="http://schemas.microsoft.com/office/drawing/2014/main" id="{AA99266A-3187-4C72-B5F6-1A6DF1AE4CD4}"/>
                  </a:ext>
                </a:extLst>
              </p14:cNvPr>
              <p14:cNvContentPartPr/>
              <p14:nvPr/>
            </p14:nvContentPartPr>
            <p14:xfrm>
              <a:off x="4183040" y="4177320"/>
              <a:ext cx="534240" cy="506160"/>
            </p14:xfrm>
          </p:contentPart>
        </mc:Choice>
        <mc:Fallback xmlns="">
          <p:pic>
            <p:nvPicPr>
              <p:cNvPr id="266" name="Freihand 265">
                <a:extLst>
                  <a:ext uri="{FF2B5EF4-FFF2-40B4-BE49-F238E27FC236}">
                    <a16:creationId xmlns:a16="http://schemas.microsoft.com/office/drawing/2014/main" id="{AA99266A-3187-4C72-B5F6-1A6DF1AE4CD4}"/>
                  </a:ext>
                </a:extLst>
              </p:cNvPr>
              <p:cNvPicPr/>
              <p:nvPr/>
            </p:nvPicPr>
            <p:blipFill>
              <a:blip r:embed="rId17"/>
              <a:stretch>
                <a:fillRect/>
              </a:stretch>
            </p:blipFill>
            <p:spPr>
              <a:xfrm>
                <a:off x="4178720" y="4173000"/>
                <a:ext cx="542880" cy="514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93" name="Freihand 292">
                <a:extLst>
                  <a:ext uri="{FF2B5EF4-FFF2-40B4-BE49-F238E27FC236}">
                    <a16:creationId xmlns:a16="http://schemas.microsoft.com/office/drawing/2014/main" id="{CE3D45D3-9356-4F12-AFD0-235304821B25}"/>
                  </a:ext>
                </a:extLst>
              </p14:cNvPr>
              <p14:cNvContentPartPr/>
              <p14:nvPr/>
            </p14:nvContentPartPr>
            <p14:xfrm>
              <a:off x="4183040" y="2589000"/>
              <a:ext cx="1130400" cy="32760"/>
            </p14:xfrm>
          </p:contentPart>
        </mc:Choice>
        <mc:Fallback xmlns="">
          <p:pic>
            <p:nvPicPr>
              <p:cNvPr id="293" name="Freihand 292">
                <a:extLst>
                  <a:ext uri="{FF2B5EF4-FFF2-40B4-BE49-F238E27FC236}">
                    <a16:creationId xmlns:a16="http://schemas.microsoft.com/office/drawing/2014/main" id="{CE3D45D3-9356-4F12-AFD0-235304821B25}"/>
                  </a:ext>
                </a:extLst>
              </p:cNvPr>
              <p:cNvPicPr/>
              <p:nvPr/>
            </p:nvPicPr>
            <p:blipFill>
              <a:blip r:embed="rId19"/>
              <a:stretch>
                <a:fillRect/>
              </a:stretch>
            </p:blipFill>
            <p:spPr>
              <a:xfrm>
                <a:off x="4178720" y="2584680"/>
                <a:ext cx="11390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15" name="Freihand 314">
                <a:extLst>
                  <a:ext uri="{FF2B5EF4-FFF2-40B4-BE49-F238E27FC236}">
                    <a16:creationId xmlns:a16="http://schemas.microsoft.com/office/drawing/2014/main" id="{87C215DD-5BED-4BCB-99E5-F10B142A08C7}"/>
                  </a:ext>
                </a:extLst>
              </p14:cNvPr>
              <p14:cNvContentPartPr/>
              <p14:nvPr/>
            </p14:nvContentPartPr>
            <p14:xfrm>
              <a:off x="4909880" y="4141680"/>
              <a:ext cx="529560" cy="550800"/>
            </p14:xfrm>
          </p:contentPart>
        </mc:Choice>
        <mc:Fallback xmlns="">
          <p:pic>
            <p:nvPicPr>
              <p:cNvPr id="315" name="Freihand 314">
                <a:extLst>
                  <a:ext uri="{FF2B5EF4-FFF2-40B4-BE49-F238E27FC236}">
                    <a16:creationId xmlns:a16="http://schemas.microsoft.com/office/drawing/2014/main" id="{87C215DD-5BED-4BCB-99E5-F10B142A08C7}"/>
                  </a:ext>
                </a:extLst>
              </p:cNvPr>
              <p:cNvPicPr/>
              <p:nvPr/>
            </p:nvPicPr>
            <p:blipFill>
              <a:blip r:embed="rId21"/>
              <a:stretch>
                <a:fillRect/>
              </a:stretch>
            </p:blipFill>
            <p:spPr>
              <a:xfrm>
                <a:off x="4905560" y="4137360"/>
                <a:ext cx="538200" cy="559440"/>
              </a:xfrm>
              <a:prstGeom prst="rect">
                <a:avLst/>
              </a:prstGeom>
            </p:spPr>
          </p:pic>
        </mc:Fallback>
      </mc:AlternateContent>
      <p:grpSp>
        <p:nvGrpSpPr>
          <p:cNvPr id="475" name="Gruppieren 474">
            <a:extLst>
              <a:ext uri="{FF2B5EF4-FFF2-40B4-BE49-F238E27FC236}">
                <a16:creationId xmlns:a16="http://schemas.microsoft.com/office/drawing/2014/main" id="{09CDFCD0-C9BC-4173-9A58-F545B921C218}"/>
              </a:ext>
            </a:extLst>
          </p:cNvPr>
          <p:cNvGrpSpPr/>
          <p:nvPr/>
        </p:nvGrpSpPr>
        <p:grpSpPr>
          <a:xfrm>
            <a:off x="1979840" y="3494400"/>
            <a:ext cx="6434640" cy="2075400"/>
            <a:chOff x="1979840" y="3494400"/>
            <a:chExt cx="6434640" cy="2075400"/>
          </a:xfrm>
        </p:grpSpPr>
        <mc:AlternateContent xmlns:mc="http://schemas.openxmlformats.org/markup-compatibility/2006" xmlns:p14="http://schemas.microsoft.com/office/powerpoint/2010/main">
          <mc:Choice Requires="p14">
            <p:contentPart p14:bwMode="auto" r:id="rId22">
              <p14:nvContentPartPr>
                <p14:cNvPr id="263" name="Freihand 262">
                  <a:extLst>
                    <a:ext uri="{FF2B5EF4-FFF2-40B4-BE49-F238E27FC236}">
                      <a16:creationId xmlns:a16="http://schemas.microsoft.com/office/drawing/2014/main" id="{0DD37E58-30AC-4D69-9DAF-82B96E54B400}"/>
                    </a:ext>
                  </a:extLst>
                </p14:cNvPr>
                <p14:cNvContentPartPr/>
                <p14:nvPr/>
              </p14:nvContentPartPr>
              <p14:xfrm>
                <a:off x="1979840" y="3837480"/>
                <a:ext cx="149760" cy="97560"/>
              </p14:xfrm>
            </p:contentPart>
          </mc:Choice>
          <mc:Fallback xmlns="">
            <p:pic>
              <p:nvPicPr>
                <p:cNvPr id="263" name="Freihand 262">
                  <a:extLst>
                    <a:ext uri="{FF2B5EF4-FFF2-40B4-BE49-F238E27FC236}">
                      <a16:creationId xmlns:a16="http://schemas.microsoft.com/office/drawing/2014/main" id="{0DD37E58-30AC-4D69-9DAF-82B96E54B400}"/>
                    </a:ext>
                  </a:extLst>
                </p:cNvPr>
                <p:cNvPicPr/>
                <p:nvPr/>
              </p:nvPicPr>
              <p:blipFill>
                <a:blip r:embed="rId23"/>
                <a:stretch>
                  <a:fillRect/>
                </a:stretch>
              </p:blipFill>
              <p:spPr>
                <a:xfrm>
                  <a:off x="1975520" y="3833160"/>
                  <a:ext cx="1584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64" name="Freihand 263">
                  <a:extLst>
                    <a:ext uri="{FF2B5EF4-FFF2-40B4-BE49-F238E27FC236}">
                      <a16:creationId xmlns:a16="http://schemas.microsoft.com/office/drawing/2014/main" id="{5C398178-65AE-40B4-AAA0-E2DB5D31EA29}"/>
                    </a:ext>
                  </a:extLst>
                </p14:cNvPr>
                <p14:cNvContentPartPr/>
                <p14:nvPr/>
              </p14:nvContentPartPr>
              <p14:xfrm>
                <a:off x="2107280" y="3741000"/>
                <a:ext cx="66600" cy="326160"/>
              </p14:xfrm>
            </p:contentPart>
          </mc:Choice>
          <mc:Fallback xmlns="">
            <p:pic>
              <p:nvPicPr>
                <p:cNvPr id="264" name="Freihand 263">
                  <a:extLst>
                    <a:ext uri="{FF2B5EF4-FFF2-40B4-BE49-F238E27FC236}">
                      <a16:creationId xmlns:a16="http://schemas.microsoft.com/office/drawing/2014/main" id="{5C398178-65AE-40B4-AAA0-E2DB5D31EA29}"/>
                    </a:ext>
                  </a:extLst>
                </p:cNvPr>
                <p:cNvPicPr/>
                <p:nvPr/>
              </p:nvPicPr>
              <p:blipFill>
                <a:blip r:embed="rId25"/>
                <a:stretch>
                  <a:fillRect/>
                </a:stretch>
              </p:blipFill>
              <p:spPr>
                <a:xfrm>
                  <a:off x="2102960" y="3736680"/>
                  <a:ext cx="7524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7" name="Freihand 286">
                  <a:extLst>
                    <a:ext uri="{FF2B5EF4-FFF2-40B4-BE49-F238E27FC236}">
                      <a16:creationId xmlns:a16="http://schemas.microsoft.com/office/drawing/2014/main" id="{A4EAC4B8-259B-4919-975B-C51F6D75B7F3}"/>
                    </a:ext>
                  </a:extLst>
                </p14:cNvPr>
                <p14:cNvContentPartPr/>
                <p14:nvPr/>
              </p14:nvContentPartPr>
              <p14:xfrm>
                <a:off x="3198080" y="3874920"/>
                <a:ext cx="735120" cy="350640"/>
              </p14:xfrm>
            </p:contentPart>
          </mc:Choice>
          <mc:Fallback xmlns="">
            <p:pic>
              <p:nvPicPr>
                <p:cNvPr id="287" name="Freihand 286">
                  <a:extLst>
                    <a:ext uri="{FF2B5EF4-FFF2-40B4-BE49-F238E27FC236}">
                      <a16:creationId xmlns:a16="http://schemas.microsoft.com/office/drawing/2014/main" id="{A4EAC4B8-259B-4919-975B-C51F6D75B7F3}"/>
                    </a:ext>
                  </a:extLst>
                </p:cNvPr>
                <p:cNvPicPr/>
                <p:nvPr/>
              </p:nvPicPr>
              <p:blipFill>
                <a:blip r:embed="rId27"/>
                <a:stretch>
                  <a:fillRect/>
                </a:stretch>
              </p:blipFill>
              <p:spPr>
                <a:xfrm>
                  <a:off x="3193760" y="3870600"/>
                  <a:ext cx="74376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7" name="Freihand 266">
                  <a:extLst>
                    <a:ext uri="{FF2B5EF4-FFF2-40B4-BE49-F238E27FC236}">
                      <a16:creationId xmlns:a16="http://schemas.microsoft.com/office/drawing/2014/main" id="{55F6DD1B-384B-43FD-B034-3869C3B3FBCF}"/>
                    </a:ext>
                  </a:extLst>
                </p14:cNvPr>
                <p14:cNvContentPartPr/>
                <p14:nvPr/>
              </p14:nvContentPartPr>
              <p14:xfrm>
                <a:off x="4905200" y="4178040"/>
                <a:ext cx="1313640" cy="484200"/>
              </p14:xfrm>
            </p:contentPart>
          </mc:Choice>
          <mc:Fallback xmlns="">
            <p:pic>
              <p:nvPicPr>
                <p:cNvPr id="267" name="Freihand 266">
                  <a:extLst>
                    <a:ext uri="{FF2B5EF4-FFF2-40B4-BE49-F238E27FC236}">
                      <a16:creationId xmlns:a16="http://schemas.microsoft.com/office/drawing/2014/main" id="{55F6DD1B-384B-43FD-B034-3869C3B3FBCF}"/>
                    </a:ext>
                  </a:extLst>
                </p:cNvPr>
                <p:cNvPicPr/>
                <p:nvPr/>
              </p:nvPicPr>
              <p:blipFill>
                <a:blip r:embed="rId29"/>
                <a:stretch>
                  <a:fillRect/>
                </a:stretch>
              </p:blipFill>
              <p:spPr>
                <a:xfrm>
                  <a:off x="4900880" y="4173720"/>
                  <a:ext cx="1322280" cy="492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8" name="Freihand 267">
                  <a:extLst>
                    <a:ext uri="{FF2B5EF4-FFF2-40B4-BE49-F238E27FC236}">
                      <a16:creationId xmlns:a16="http://schemas.microsoft.com/office/drawing/2014/main" id="{C31D0C8D-BAEE-4F4D-8122-D230A636BB1D}"/>
                    </a:ext>
                  </a:extLst>
                </p14:cNvPr>
                <p14:cNvContentPartPr/>
                <p14:nvPr/>
              </p14:nvContentPartPr>
              <p14:xfrm>
                <a:off x="6442040" y="4115400"/>
                <a:ext cx="468720" cy="388080"/>
              </p14:xfrm>
            </p:contentPart>
          </mc:Choice>
          <mc:Fallback xmlns="">
            <p:pic>
              <p:nvPicPr>
                <p:cNvPr id="268" name="Freihand 267">
                  <a:extLst>
                    <a:ext uri="{FF2B5EF4-FFF2-40B4-BE49-F238E27FC236}">
                      <a16:creationId xmlns:a16="http://schemas.microsoft.com/office/drawing/2014/main" id="{C31D0C8D-BAEE-4F4D-8122-D230A636BB1D}"/>
                    </a:ext>
                  </a:extLst>
                </p:cNvPr>
                <p:cNvPicPr/>
                <p:nvPr/>
              </p:nvPicPr>
              <p:blipFill>
                <a:blip r:embed="rId31"/>
                <a:stretch>
                  <a:fillRect/>
                </a:stretch>
              </p:blipFill>
              <p:spPr>
                <a:xfrm>
                  <a:off x="6437720" y="4111080"/>
                  <a:ext cx="477360" cy="396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9" name="Freihand 268">
                  <a:extLst>
                    <a:ext uri="{FF2B5EF4-FFF2-40B4-BE49-F238E27FC236}">
                      <a16:creationId xmlns:a16="http://schemas.microsoft.com/office/drawing/2014/main" id="{DAAF5E4C-F446-4A23-8C6C-334322F3E021}"/>
                    </a:ext>
                  </a:extLst>
                </p14:cNvPr>
                <p14:cNvContentPartPr/>
                <p14:nvPr/>
              </p14:nvContentPartPr>
              <p14:xfrm>
                <a:off x="6951800" y="4220880"/>
                <a:ext cx="715320" cy="486720"/>
              </p14:xfrm>
            </p:contentPart>
          </mc:Choice>
          <mc:Fallback xmlns="">
            <p:pic>
              <p:nvPicPr>
                <p:cNvPr id="269" name="Freihand 268">
                  <a:extLst>
                    <a:ext uri="{FF2B5EF4-FFF2-40B4-BE49-F238E27FC236}">
                      <a16:creationId xmlns:a16="http://schemas.microsoft.com/office/drawing/2014/main" id="{DAAF5E4C-F446-4A23-8C6C-334322F3E021}"/>
                    </a:ext>
                  </a:extLst>
                </p:cNvPr>
                <p:cNvPicPr/>
                <p:nvPr/>
              </p:nvPicPr>
              <p:blipFill>
                <a:blip r:embed="rId33"/>
                <a:stretch>
                  <a:fillRect/>
                </a:stretch>
              </p:blipFill>
              <p:spPr>
                <a:xfrm>
                  <a:off x="6947480" y="4216560"/>
                  <a:ext cx="723960" cy="495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0" name="Freihand 269">
                  <a:extLst>
                    <a:ext uri="{FF2B5EF4-FFF2-40B4-BE49-F238E27FC236}">
                      <a16:creationId xmlns:a16="http://schemas.microsoft.com/office/drawing/2014/main" id="{115616BA-3A49-4DFA-9C5C-0763034830C7}"/>
                    </a:ext>
                  </a:extLst>
                </p14:cNvPr>
                <p14:cNvContentPartPr/>
                <p14:nvPr/>
              </p14:nvContentPartPr>
              <p14:xfrm>
                <a:off x="6867560" y="4171560"/>
                <a:ext cx="291600" cy="181800"/>
              </p14:xfrm>
            </p:contentPart>
          </mc:Choice>
          <mc:Fallback xmlns="">
            <p:pic>
              <p:nvPicPr>
                <p:cNvPr id="270" name="Freihand 269">
                  <a:extLst>
                    <a:ext uri="{FF2B5EF4-FFF2-40B4-BE49-F238E27FC236}">
                      <a16:creationId xmlns:a16="http://schemas.microsoft.com/office/drawing/2014/main" id="{115616BA-3A49-4DFA-9C5C-0763034830C7}"/>
                    </a:ext>
                  </a:extLst>
                </p:cNvPr>
                <p:cNvPicPr/>
                <p:nvPr/>
              </p:nvPicPr>
              <p:blipFill>
                <a:blip r:embed="rId35"/>
                <a:stretch>
                  <a:fillRect/>
                </a:stretch>
              </p:blipFill>
              <p:spPr>
                <a:xfrm>
                  <a:off x="6863240" y="4167240"/>
                  <a:ext cx="3002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1" name="Freihand 270">
                  <a:extLst>
                    <a:ext uri="{FF2B5EF4-FFF2-40B4-BE49-F238E27FC236}">
                      <a16:creationId xmlns:a16="http://schemas.microsoft.com/office/drawing/2014/main" id="{6DD8AE55-BB61-47C8-9451-F294670BCE76}"/>
                    </a:ext>
                  </a:extLst>
                </p14:cNvPr>
                <p14:cNvContentPartPr/>
                <p14:nvPr/>
              </p14:nvContentPartPr>
              <p14:xfrm>
                <a:off x="6176360" y="4236360"/>
                <a:ext cx="270360" cy="82080"/>
              </p14:xfrm>
            </p:contentPart>
          </mc:Choice>
          <mc:Fallback xmlns="">
            <p:pic>
              <p:nvPicPr>
                <p:cNvPr id="271" name="Freihand 270">
                  <a:extLst>
                    <a:ext uri="{FF2B5EF4-FFF2-40B4-BE49-F238E27FC236}">
                      <a16:creationId xmlns:a16="http://schemas.microsoft.com/office/drawing/2014/main" id="{6DD8AE55-BB61-47C8-9451-F294670BCE76}"/>
                    </a:ext>
                  </a:extLst>
                </p:cNvPr>
                <p:cNvPicPr/>
                <p:nvPr/>
              </p:nvPicPr>
              <p:blipFill>
                <a:blip r:embed="rId37"/>
                <a:stretch>
                  <a:fillRect/>
                </a:stretch>
              </p:blipFill>
              <p:spPr>
                <a:xfrm>
                  <a:off x="6172040" y="4232040"/>
                  <a:ext cx="2790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2" name="Freihand 271">
                  <a:extLst>
                    <a:ext uri="{FF2B5EF4-FFF2-40B4-BE49-F238E27FC236}">
                      <a16:creationId xmlns:a16="http://schemas.microsoft.com/office/drawing/2014/main" id="{226E9826-BC9D-4F9A-B301-75ED9D8D3D0B}"/>
                    </a:ext>
                  </a:extLst>
                </p14:cNvPr>
                <p14:cNvContentPartPr/>
                <p14:nvPr/>
              </p14:nvContentPartPr>
              <p14:xfrm>
                <a:off x="4614320" y="4293240"/>
                <a:ext cx="414000" cy="30960"/>
              </p14:xfrm>
            </p:contentPart>
          </mc:Choice>
          <mc:Fallback xmlns="">
            <p:pic>
              <p:nvPicPr>
                <p:cNvPr id="272" name="Freihand 271">
                  <a:extLst>
                    <a:ext uri="{FF2B5EF4-FFF2-40B4-BE49-F238E27FC236}">
                      <a16:creationId xmlns:a16="http://schemas.microsoft.com/office/drawing/2014/main" id="{226E9826-BC9D-4F9A-B301-75ED9D8D3D0B}"/>
                    </a:ext>
                  </a:extLst>
                </p:cNvPr>
                <p:cNvPicPr/>
                <p:nvPr/>
              </p:nvPicPr>
              <p:blipFill>
                <a:blip r:embed="rId39"/>
                <a:stretch>
                  <a:fillRect/>
                </a:stretch>
              </p:blipFill>
              <p:spPr>
                <a:xfrm>
                  <a:off x="4610000" y="4288920"/>
                  <a:ext cx="4226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3" name="Freihand 272">
                  <a:extLst>
                    <a:ext uri="{FF2B5EF4-FFF2-40B4-BE49-F238E27FC236}">
                      <a16:creationId xmlns:a16="http://schemas.microsoft.com/office/drawing/2014/main" id="{93DB00C2-3608-4146-9A68-DDAAD2BA13F8}"/>
                    </a:ext>
                  </a:extLst>
                </p14:cNvPr>
                <p14:cNvContentPartPr/>
                <p14:nvPr/>
              </p14:nvContentPartPr>
              <p14:xfrm>
                <a:off x="5004920" y="3703560"/>
                <a:ext cx="1268280" cy="537840"/>
              </p14:xfrm>
            </p:contentPart>
          </mc:Choice>
          <mc:Fallback xmlns="">
            <p:pic>
              <p:nvPicPr>
                <p:cNvPr id="273" name="Freihand 272">
                  <a:extLst>
                    <a:ext uri="{FF2B5EF4-FFF2-40B4-BE49-F238E27FC236}">
                      <a16:creationId xmlns:a16="http://schemas.microsoft.com/office/drawing/2014/main" id="{93DB00C2-3608-4146-9A68-DDAAD2BA13F8}"/>
                    </a:ext>
                  </a:extLst>
                </p:cNvPr>
                <p:cNvPicPr/>
                <p:nvPr/>
              </p:nvPicPr>
              <p:blipFill>
                <a:blip r:embed="rId41"/>
                <a:stretch>
                  <a:fillRect/>
                </a:stretch>
              </p:blipFill>
              <p:spPr>
                <a:xfrm>
                  <a:off x="5000600" y="3699240"/>
                  <a:ext cx="1276920" cy="546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5" name="Freihand 274">
                  <a:extLst>
                    <a:ext uri="{FF2B5EF4-FFF2-40B4-BE49-F238E27FC236}">
                      <a16:creationId xmlns:a16="http://schemas.microsoft.com/office/drawing/2014/main" id="{281F4B0E-1F33-453A-90DE-77ACBED99B0C}"/>
                    </a:ext>
                  </a:extLst>
                </p14:cNvPr>
                <p14:cNvContentPartPr/>
                <p14:nvPr/>
              </p14:nvContentPartPr>
              <p14:xfrm>
                <a:off x="6453560" y="3609600"/>
                <a:ext cx="22680" cy="87480"/>
              </p14:xfrm>
            </p:contentPart>
          </mc:Choice>
          <mc:Fallback xmlns="">
            <p:pic>
              <p:nvPicPr>
                <p:cNvPr id="275" name="Freihand 274">
                  <a:extLst>
                    <a:ext uri="{FF2B5EF4-FFF2-40B4-BE49-F238E27FC236}">
                      <a16:creationId xmlns:a16="http://schemas.microsoft.com/office/drawing/2014/main" id="{281F4B0E-1F33-453A-90DE-77ACBED99B0C}"/>
                    </a:ext>
                  </a:extLst>
                </p:cNvPr>
                <p:cNvPicPr/>
                <p:nvPr/>
              </p:nvPicPr>
              <p:blipFill>
                <a:blip r:embed="rId43"/>
                <a:stretch>
                  <a:fillRect/>
                </a:stretch>
              </p:blipFill>
              <p:spPr>
                <a:xfrm>
                  <a:off x="6449240" y="3605280"/>
                  <a:ext cx="313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6" name="Freihand 275">
                  <a:extLst>
                    <a:ext uri="{FF2B5EF4-FFF2-40B4-BE49-F238E27FC236}">
                      <a16:creationId xmlns:a16="http://schemas.microsoft.com/office/drawing/2014/main" id="{0210D9CC-03A4-4235-8F4F-6DD0390E37B0}"/>
                    </a:ext>
                  </a:extLst>
                </p14:cNvPr>
                <p14:cNvContentPartPr/>
                <p14:nvPr/>
              </p14:nvContentPartPr>
              <p14:xfrm>
                <a:off x="6369680" y="3530760"/>
                <a:ext cx="151560" cy="31680"/>
              </p14:xfrm>
            </p:contentPart>
          </mc:Choice>
          <mc:Fallback xmlns="">
            <p:pic>
              <p:nvPicPr>
                <p:cNvPr id="276" name="Freihand 275">
                  <a:extLst>
                    <a:ext uri="{FF2B5EF4-FFF2-40B4-BE49-F238E27FC236}">
                      <a16:creationId xmlns:a16="http://schemas.microsoft.com/office/drawing/2014/main" id="{0210D9CC-03A4-4235-8F4F-6DD0390E37B0}"/>
                    </a:ext>
                  </a:extLst>
                </p:cNvPr>
                <p:cNvPicPr/>
                <p:nvPr/>
              </p:nvPicPr>
              <p:blipFill>
                <a:blip r:embed="rId45"/>
                <a:stretch>
                  <a:fillRect/>
                </a:stretch>
              </p:blipFill>
              <p:spPr>
                <a:xfrm>
                  <a:off x="6365360" y="3526440"/>
                  <a:ext cx="1602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7" name="Freihand 276">
                  <a:extLst>
                    <a:ext uri="{FF2B5EF4-FFF2-40B4-BE49-F238E27FC236}">
                      <a16:creationId xmlns:a16="http://schemas.microsoft.com/office/drawing/2014/main" id="{8C735C07-F821-45B1-AFA8-BC9AC81932BA}"/>
                    </a:ext>
                  </a:extLst>
                </p14:cNvPr>
                <p14:cNvContentPartPr/>
                <p14:nvPr/>
              </p14:nvContentPartPr>
              <p14:xfrm>
                <a:off x="6377240" y="3594120"/>
                <a:ext cx="167760" cy="42840"/>
              </p14:xfrm>
            </p:contentPart>
          </mc:Choice>
          <mc:Fallback xmlns="">
            <p:pic>
              <p:nvPicPr>
                <p:cNvPr id="277" name="Freihand 276">
                  <a:extLst>
                    <a:ext uri="{FF2B5EF4-FFF2-40B4-BE49-F238E27FC236}">
                      <a16:creationId xmlns:a16="http://schemas.microsoft.com/office/drawing/2014/main" id="{8C735C07-F821-45B1-AFA8-BC9AC81932BA}"/>
                    </a:ext>
                  </a:extLst>
                </p:cNvPr>
                <p:cNvPicPr/>
                <p:nvPr/>
              </p:nvPicPr>
              <p:blipFill>
                <a:blip r:embed="rId47"/>
                <a:stretch>
                  <a:fillRect/>
                </a:stretch>
              </p:blipFill>
              <p:spPr>
                <a:xfrm>
                  <a:off x="6372920" y="3589800"/>
                  <a:ext cx="1764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78" name="Freihand 277">
                  <a:extLst>
                    <a:ext uri="{FF2B5EF4-FFF2-40B4-BE49-F238E27FC236}">
                      <a16:creationId xmlns:a16="http://schemas.microsoft.com/office/drawing/2014/main" id="{055B317B-1FC6-43E9-A794-DD3776255488}"/>
                    </a:ext>
                  </a:extLst>
                </p14:cNvPr>
                <p14:cNvContentPartPr/>
                <p14:nvPr/>
              </p14:nvContentPartPr>
              <p14:xfrm>
                <a:off x="6554720" y="3626880"/>
                <a:ext cx="261000" cy="68760"/>
              </p14:xfrm>
            </p:contentPart>
          </mc:Choice>
          <mc:Fallback xmlns="">
            <p:pic>
              <p:nvPicPr>
                <p:cNvPr id="278" name="Freihand 277">
                  <a:extLst>
                    <a:ext uri="{FF2B5EF4-FFF2-40B4-BE49-F238E27FC236}">
                      <a16:creationId xmlns:a16="http://schemas.microsoft.com/office/drawing/2014/main" id="{055B317B-1FC6-43E9-A794-DD3776255488}"/>
                    </a:ext>
                  </a:extLst>
                </p:cNvPr>
                <p:cNvPicPr/>
                <p:nvPr/>
              </p:nvPicPr>
              <p:blipFill>
                <a:blip r:embed="rId49"/>
                <a:stretch>
                  <a:fillRect/>
                </a:stretch>
              </p:blipFill>
              <p:spPr>
                <a:xfrm>
                  <a:off x="6550400" y="3622560"/>
                  <a:ext cx="2696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79" name="Freihand 278">
                  <a:extLst>
                    <a:ext uri="{FF2B5EF4-FFF2-40B4-BE49-F238E27FC236}">
                      <a16:creationId xmlns:a16="http://schemas.microsoft.com/office/drawing/2014/main" id="{1837458D-9A20-41C0-8779-EDD8C30503E3}"/>
                    </a:ext>
                  </a:extLst>
                </p14:cNvPr>
                <p14:cNvContentPartPr/>
                <p14:nvPr/>
              </p14:nvContentPartPr>
              <p14:xfrm>
                <a:off x="6858560" y="3494400"/>
                <a:ext cx="251640" cy="193680"/>
              </p14:xfrm>
            </p:contentPart>
          </mc:Choice>
          <mc:Fallback xmlns="">
            <p:pic>
              <p:nvPicPr>
                <p:cNvPr id="279" name="Freihand 278">
                  <a:extLst>
                    <a:ext uri="{FF2B5EF4-FFF2-40B4-BE49-F238E27FC236}">
                      <a16:creationId xmlns:a16="http://schemas.microsoft.com/office/drawing/2014/main" id="{1837458D-9A20-41C0-8779-EDD8C30503E3}"/>
                    </a:ext>
                  </a:extLst>
                </p:cNvPr>
                <p:cNvPicPr/>
                <p:nvPr/>
              </p:nvPicPr>
              <p:blipFill>
                <a:blip r:embed="rId51"/>
                <a:stretch>
                  <a:fillRect/>
                </a:stretch>
              </p:blipFill>
              <p:spPr>
                <a:xfrm>
                  <a:off x="6854240" y="3490080"/>
                  <a:ext cx="2602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80" name="Freihand 279">
                  <a:extLst>
                    <a:ext uri="{FF2B5EF4-FFF2-40B4-BE49-F238E27FC236}">
                      <a16:creationId xmlns:a16="http://schemas.microsoft.com/office/drawing/2014/main" id="{A58FB25D-1645-4F89-B804-22DF70FC1407}"/>
                    </a:ext>
                  </a:extLst>
                </p14:cNvPr>
                <p14:cNvContentPartPr/>
                <p14:nvPr/>
              </p14:nvContentPartPr>
              <p14:xfrm>
                <a:off x="7234400" y="3612840"/>
                <a:ext cx="213480" cy="56520"/>
              </p14:xfrm>
            </p:contentPart>
          </mc:Choice>
          <mc:Fallback xmlns="">
            <p:pic>
              <p:nvPicPr>
                <p:cNvPr id="280" name="Freihand 279">
                  <a:extLst>
                    <a:ext uri="{FF2B5EF4-FFF2-40B4-BE49-F238E27FC236}">
                      <a16:creationId xmlns:a16="http://schemas.microsoft.com/office/drawing/2014/main" id="{A58FB25D-1645-4F89-B804-22DF70FC1407}"/>
                    </a:ext>
                  </a:extLst>
                </p:cNvPr>
                <p:cNvPicPr/>
                <p:nvPr/>
              </p:nvPicPr>
              <p:blipFill>
                <a:blip r:embed="rId53"/>
                <a:stretch>
                  <a:fillRect/>
                </a:stretch>
              </p:blipFill>
              <p:spPr>
                <a:xfrm>
                  <a:off x="7230080" y="3608520"/>
                  <a:ext cx="2221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81" name="Freihand 280">
                  <a:extLst>
                    <a:ext uri="{FF2B5EF4-FFF2-40B4-BE49-F238E27FC236}">
                      <a16:creationId xmlns:a16="http://schemas.microsoft.com/office/drawing/2014/main" id="{CB82E754-0CF4-420D-AAFF-689722DC345B}"/>
                    </a:ext>
                  </a:extLst>
                </p14:cNvPr>
                <p14:cNvContentPartPr/>
                <p14:nvPr/>
              </p14:nvContentPartPr>
              <p14:xfrm>
                <a:off x="7448240" y="3589080"/>
                <a:ext cx="53640" cy="185760"/>
              </p14:xfrm>
            </p:contentPart>
          </mc:Choice>
          <mc:Fallback xmlns="">
            <p:pic>
              <p:nvPicPr>
                <p:cNvPr id="281" name="Freihand 280">
                  <a:extLst>
                    <a:ext uri="{FF2B5EF4-FFF2-40B4-BE49-F238E27FC236}">
                      <a16:creationId xmlns:a16="http://schemas.microsoft.com/office/drawing/2014/main" id="{CB82E754-0CF4-420D-AAFF-689722DC345B}"/>
                    </a:ext>
                  </a:extLst>
                </p:cNvPr>
                <p:cNvPicPr/>
                <p:nvPr/>
              </p:nvPicPr>
              <p:blipFill>
                <a:blip r:embed="rId55"/>
                <a:stretch>
                  <a:fillRect/>
                </a:stretch>
              </p:blipFill>
              <p:spPr>
                <a:xfrm>
                  <a:off x="7443920" y="3584760"/>
                  <a:ext cx="622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82" name="Freihand 281">
                  <a:extLst>
                    <a:ext uri="{FF2B5EF4-FFF2-40B4-BE49-F238E27FC236}">
                      <a16:creationId xmlns:a16="http://schemas.microsoft.com/office/drawing/2014/main" id="{F80266BA-448B-4D1D-AD78-68E1711EE86E}"/>
                    </a:ext>
                  </a:extLst>
                </p14:cNvPr>
                <p14:cNvContentPartPr/>
                <p14:nvPr/>
              </p14:nvContentPartPr>
              <p14:xfrm>
                <a:off x="7531760" y="3576480"/>
                <a:ext cx="65880" cy="79200"/>
              </p14:xfrm>
            </p:contentPart>
          </mc:Choice>
          <mc:Fallback xmlns="">
            <p:pic>
              <p:nvPicPr>
                <p:cNvPr id="282" name="Freihand 281">
                  <a:extLst>
                    <a:ext uri="{FF2B5EF4-FFF2-40B4-BE49-F238E27FC236}">
                      <a16:creationId xmlns:a16="http://schemas.microsoft.com/office/drawing/2014/main" id="{F80266BA-448B-4D1D-AD78-68E1711EE86E}"/>
                    </a:ext>
                  </a:extLst>
                </p:cNvPr>
                <p:cNvPicPr/>
                <p:nvPr/>
              </p:nvPicPr>
              <p:blipFill>
                <a:blip r:embed="rId57"/>
                <a:stretch>
                  <a:fillRect/>
                </a:stretch>
              </p:blipFill>
              <p:spPr>
                <a:xfrm>
                  <a:off x="7527440" y="3572160"/>
                  <a:ext cx="745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83" name="Freihand 282">
                  <a:extLst>
                    <a:ext uri="{FF2B5EF4-FFF2-40B4-BE49-F238E27FC236}">
                      <a16:creationId xmlns:a16="http://schemas.microsoft.com/office/drawing/2014/main" id="{99CE68D2-C9B0-4FDC-A278-19C3E1E370AA}"/>
                    </a:ext>
                  </a:extLst>
                </p14:cNvPr>
                <p14:cNvContentPartPr/>
                <p14:nvPr/>
              </p14:nvContentPartPr>
              <p14:xfrm>
                <a:off x="7600160" y="3542280"/>
                <a:ext cx="64800" cy="108000"/>
              </p14:xfrm>
            </p:contentPart>
          </mc:Choice>
          <mc:Fallback xmlns="">
            <p:pic>
              <p:nvPicPr>
                <p:cNvPr id="283" name="Freihand 282">
                  <a:extLst>
                    <a:ext uri="{FF2B5EF4-FFF2-40B4-BE49-F238E27FC236}">
                      <a16:creationId xmlns:a16="http://schemas.microsoft.com/office/drawing/2014/main" id="{99CE68D2-C9B0-4FDC-A278-19C3E1E370AA}"/>
                    </a:ext>
                  </a:extLst>
                </p:cNvPr>
                <p:cNvPicPr/>
                <p:nvPr/>
              </p:nvPicPr>
              <p:blipFill>
                <a:blip r:embed="rId59"/>
                <a:stretch>
                  <a:fillRect/>
                </a:stretch>
              </p:blipFill>
              <p:spPr>
                <a:xfrm>
                  <a:off x="7595840" y="3537960"/>
                  <a:ext cx="734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85" name="Freihand 284">
                  <a:extLst>
                    <a:ext uri="{FF2B5EF4-FFF2-40B4-BE49-F238E27FC236}">
                      <a16:creationId xmlns:a16="http://schemas.microsoft.com/office/drawing/2014/main" id="{328F4F07-DB88-4AF4-9018-8B028C1AA5EA}"/>
                    </a:ext>
                  </a:extLst>
                </p14:cNvPr>
                <p14:cNvContentPartPr/>
                <p14:nvPr/>
              </p14:nvContentPartPr>
              <p14:xfrm>
                <a:off x="7722920" y="3563520"/>
                <a:ext cx="173160" cy="104040"/>
              </p14:xfrm>
            </p:contentPart>
          </mc:Choice>
          <mc:Fallback xmlns="">
            <p:pic>
              <p:nvPicPr>
                <p:cNvPr id="285" name="Freihand 284">
                  <a:extLst>
                    <a:ext uri="{FF2B5EF4-FFF2-40B4-BE49-F238E27FC236}">
                      <a16:creationId xmlns:a16="http://schemas.microsoft.com/office/drawing/2014/main" id="{328F4F07-DB88-4AF4-9018-8B028C1AA5EA}"/>
                    </a:ext>
                  </a:extLst>
                </p:cNvPr>
                <p:cNvPicPr/>
                <p:nvPr/>
              </p:nvPicPr>
              <p:blipFill>
                <a:blip r:embed="rId61"/>
                <a:stretch>
                  <a:fillRect/>
                </a:stretch>
              </p:blipFill>
              <p:spPr>
                <a:xfrm>
                  <a:off x="7718600" y="3559200"/>
                  <a:ext cx="1818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88" name="Freihand 287">
                  <a:extLst>
                    <a:ext uri="{FF2B5EF4-FFF2-40B4-BE49-F238E27FC236}">
                      <a16:creationId xmlns:a16="http://schemas.microsoft.com/office/drawing/2014/main" id="{8F1A32E3-82D4-47C2-B9B0-50E15EBC09B8}"/>
                    </a:ext>
                  </a:extLst>
                </p14:cNvPr>
                <p14:cNvContentPartPr/>
                <p14:nvPr/>
              </p14:nvContentPartPr>
              <p14:xfrm>
                <a:off x="4150280" y="3659640"/>
                <a:ext cx="1630080" cy="368640"/>
              </p14:xfrm>
            </p:contentPart>
          </mc:Choice>
          <mc:Fallback xmlns="">
            <p:pic>
              <p:nvPicPr>
                <p:cNvPr id="288" name="Freihand 287">
                  <a:extLst>
                    <a:ext uri="{FF2B5EF4-FFF2-40B4-BE49-F238E27FC236}">
                      <a16:creationId xmlns:a16="http://schemas.microsoft.com/office/drawing/2014/main" id="{8F1A32E3-82D4-47C2-B9B0-50E15EBC09B8}"/>
                    </a:ext>
                  </a:extLst>
                </p:cNvPr>
                <p:cNvPicPr/>
                <p:nvPr/>
              </p:nvPicPr>
              <p:blipFill>
                <a:blip r:embed="rId63"/>
                <a:stretch>
                  <a:fillRect/>
                </a:stretch>
              </p:blipFill>
              <p:spPr>
                <a:xfrm>
                  <a:off x="4145960" y="3655320"/>
                  <a:ext cx="163872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90" name="Freihand 289">
                  <a:extLst>
                    <a:ext uri="{FF2B5EF4-FFF2-40B4-BE49-F238E27FC236}">
                      <a16:creationId xmlns:a16="http://schemas.microsoft.com/office/drawing/2014/main" id="{2DB0ECEC-731B-45DF-91E3-DCE01CF1D6C8}"/>
                    </a:ext>
                  </a:extLst>
                </p14:cNvPr>
                <p14:cNvContentPartPr/>
                <p14:nvPr/>
              </p14:nvContentPartPr>
              <p14:xfrm>
                <a:off x="8022800" y="4377840"/>
                <a:ext cx="391680" cy="232200"/>
              </p14:xfrm>
            </p:contentPart>
          </mc:Choice>
          <mc:Fallback xmlns="">
            <p:pic>
              <p:nvPicPr>
                <p:cNvPr id="290" name="Freihand 289">
                  <a:extLst>
                    <a:ext uri="{FF2B5EF4-FFF2-40B4-BE49-F238E27FC236}">
                      <a16:creationId xmlns:a16="http://schemas.microsoft.com/office/drawing/2014/main" id="{2DB0ECEC-731B-45DF-91E3-DCE01CF1D6C8}"/>
                    </a:ext>
                  </a:extLst>
                </p:cNvPr>
                <p:cNvPicPr/>
                <p:nvPr/>
              </p:nvPicPr>
              <p:blipFill>
                <a:blip r:embed="rId65"/>
                <a:stretch>
                  <a:fillRect/>
                </a:stretch>
              </p:blipFill>
              <p:spPr>
                <a:xfrm>
                  <a:off x="8018480" y="4373520"/>
                  <a:ext cx="4003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91" name="Freihand 290">
                  <a:extLst>
                    <a:ext uri="{FF2B5EF4-FFF2-40B4-BE49-F238E27FC236}">
                      <a16:creationId xmlns:a16="http://schemas.microsoft.com/office/drawing/2014/main" id="{640E24E6-800B-4DED-B927-D6FE9AE65B0B}"/>
                    </a:ext>
                  </a:extLst>
                </p14:cNvPr>
                <p14:cNvContentPartPr/>
                <p14:nvPr/>
              </p14:nvContentPartPr>
              <p14:xfrm>
                <a:off x="7258520" y="3742080"/>
                <a:ext cx="667440" cy="708120"/>
              </p14:xfrm>
            </p:contentPart>
          </mc:Choice>
          <mc:Fallback xmlns="">
            <p:pic>
              <p:nvPicPr>
                <p:cNvPr id="291" name="Freihand 290">
                  <a:extLst>
                    <a:ext uri="{FF2B5EF4-FFF2-40B4-BE49-F238E27FC236}">
                      <a16:creationId xmlns:a16="http://schemas.microsoft.com/office/drawing/2014/main" id="{640E24E6-800B-4DED-B927-D6FE9AE65B0B}"/>
                    </a:ext>
                  </a:extLst>
                </p:cNvPr>
                <p:cNvPicPr/>
                <p:nvPr/>
              </p:nvPicPr>
              <p:blipFill>
                <a:blip r:embed="rId67"/>
                <a:stretch>
                  <a:fillRect/>
                </a:stretch>
              </p:blipFill>
              <p:spPr>
                <a:xfrm>
                  <a:off x="7254200" y="3737760"/>
                  <a:ext cx="676080" cy="716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24" name="Freihand 323">
                  <a:extLst>
                    <a:ext uri="{FF2B5EF4-FFF2-40B4-BE49-F238E27FC236}">
                      <a16:creationId xmlns:a16="http://schemas.microsoft.com/office/drawing/2014/main" id="{81819856-C755-4816-9432-78C405E2B954}"/>
                    </a:ext>
                  </a:extLst>
                </p14:cNvPr>
                <p14:cNvContentPartPr/>
                <p14:nvPr/>
              </p14:nvContentPartPr>
              <p14:xfrm>
                <a:off x="4709360" y="4741080"/>
                <a:ext cx="77760" cy="150120"/>
              </p14:xfrm>
            </p:contentPart>
          </mc:Choice>
          <mc:Fallback xmlns="">
            <p:pic>
              <p:nvPicPr>
                <p:cNvPr id="324" name="Freihand 323">
                  <a:extLst>
                    <a:ext uri="{FF2B5EF4-FFF2-40B4-BE49-F238E27FC236}">
                      <a16:creationId xmlns:a16="http://schemas.microsoft.com/office/drawing/2014/main" id="{81819856-C755-4816-9432-78C405E2B954}"/>
                    </a:ext>
                  </a:extLst>
                </p:cNvPr>
                <p:cNvPicPr/>
                <p:nvPr/>
              </p:nvPicPr>
              <p:blipFill>
                <a:blip r:embed="rId69"/>
                <a:stretch>
                  <a:fillRect/>
                </a:stretch>
              </p:blipFill>
              <p:spPr>
                <a:xfrm>
                  <a:off x="4705040" y="4736760"/>
                  <a:ext cx="864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25" name="Freihand 324">
                  <a:extLst>
                    <a:ext uri="{FF2B5EF4-FFF2-40B4-BE49-F238E27FC236}">
                      <a16:creationId xmlns:a16="http://schemas.microsoft.com/office/drawing/2014/main" id="{35D44B14-2367-427A-A8D0-D977B89523DF}"/>
                    </a:ext>
                  </a:extLst>
                </p14:cNvPr>
                <p14:cNvContentPartPr/>
                <p14:nvPr/>
              </p14:nvContentPartPr>
              <p14:xfrm>
                <a:off x="4807640" y="4758360"/>
                <a:ext cx="120600" cy="87480"/>
              </p14:xfrm>
            </p:contentPart>
          </mc:Choice>
          <mc:Fallback xmlns="">
            <p:pic>
              <p:nvPicPr>
                <p:cNvPr id="325" name="Freihand 324">
                  <a:extLst>
                    <a:ext uri="{FF2B5EF4-FFF2-40B4-BE49-F238E27FC236}">
                      <a16:creationId xmlns:a16="http://schemas.microsoft.com/office/drawing/2014/main" id="{35D44B14-2367-427A-A8D0-D977B89523DF}"/>
                    </a:ext>
                  </a:extLst>
                </p:cNvPr>
                <p:cNvPicPr/>
                <p:nvPr/>
              </p:nvPicPr>
              <p:blipFill>
                <a:blip r:embed="rId71"/>
                <a:stretch>
                  <a:fillRect/>
                </a:stretch>
              </p:blipFill>
              <p:spPr>
                <a:xfrm>
                  <a:off x="4803320" y="4754040"/>
                  <a:ext cx="1292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26" name="Freihand 325">
                  <a:extLst>
                    <a:ext uri="{FF2B5EF4-FFF2-40B4-BE49-F238E27FC236}">
                      <a16:creationId xmlns:a16="http://schemas.microsoft.com/office/drawing/2014/main" id="{8EEF5FA5-0A15-4E2D-8679-6F58E9109416}"/>
                    </a:ext>
                  </a:extLst>
                </p14:cNvPr>
                <p14:cNvContentPartPr/>
                <p14:nvPr/>
              </p14:nvContentPartPr>
              <p14:xfrm>
                <a:off x="4991240" y="4773840"/>
                <a:ext cx="10080" cy="74160"/>
              </p14:xfrm>
            </p:contentPart>
          </mc:Choice>
          <mc:Fallback xmlns="">
            <p:pic>
              <p:nvPicPr>
                <p:cNvPr id="326" name="Freihand 325">
                  <a:extLst>
                    <a:ext uri="{FF2B5EF4-FFF2-40B4-BE49-F238E27FC236}">
                      <a16:creationId xmlns:a16="http://schemas.microsoft.com/office/drawing/2014/main" id="{8EEF5FA5-0A15-4E2D-8679-6F58E9109416}"/>
                    </a:ext>
                  </a:extLst>
                </p:cNvPr>
                <p:cNvPicPr/>
                <p:nvPr/>
              </p:nvPicPr>
              <p:blipFill>
                <a:blip r:embed="rId73"/>
                <a:stretch>
                  <a:fillRect/>
                </a:stretch>
              </p:blipFill>
              <p:spPr>
                <a:xfrm>
                  <a:off x="4986920" y="4769520"/>
                  <a:ext cx="187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27" name="Freihand 326">
                  <a:extLst>
                    <a:ext uri="{FF2B5EF4-FFF2-40B4-BE49-F238E27FC236}">
                      <a16:creationId xmlns:a16="http://schemas.microsoft.com/office/drawing/2014/main" id="{021A85D2-87EE-420B-9440-D50C5325D52F}"/>
                    </a:ext>
                  </a:extLst>
                </p14:cNvPr>
                <p14:cNvContentPartPr/>
                <p14:nvPr/>
              </p14:nvContentPartPr>
              <p14:xfrm>
                <a:off x="4960640" y="4760520"/>
                <a:ext cx="223560" cy="89280"/>
              </p14:xfrm>
            </p:contentPart>
          </mc:Choice>
          <mc:Fallback xmlns="">
            <p:pic>
              <p:nvPicPr>
                <p:cNvPr id="327" name="Freihand 326">
                  <a:extLst>
                    <a:ext uri="{FF2B5EF4-FFF2-40B4-BE49-F238E27FC236}">
                      <a16:creationId xmlns:a16="http://schemas.microsoft.com/office/drawing/2014/main" id="{021A85D2-87EE-420B-9440-D50C5325D52F}"/>
                    </a:ext>
                  </a:extLst>
                </p:cNvPr>
                <p:cNvPicPr/>
                <p:nvPr/>
              </p:nvPicPr>
              <p:blipFill>
                <a:blip r:embed="rId75"/>
                <a:stretch>
                  <a:fillRect/>
                </a:stretch>
              </p:blipFill>
              <p:spPr>
                <a:xfrm>
                  <a:off x="4956320" y="4756200"/>
                  <a:ext cx="2322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28" name="Freihand 327">
                  <a:extLst>
                    <a:ext uri="{FF2B5EF4-FFF2-40B4-BE49-F238E27FC236}">
                      <a16:creationId xmlns:a16="http://schemas.microsoft.com/office/drawing/2014/main" id="{1DB77CB3-8104-4965-8B8C-37F3DC3B9488}"/>
                    </a:ext>
                  </a:extLst>
                </p14:cNvPr>
                <p14:cNvContentPartPr/>
                <p14:nvPr/>
              </p14:nvContentPartPr>
              <p14:xfrm>
                <a:off x="5130200" y="4747920"/>
                <a:ext cx="191520" cy="98280"/>
              </p14:xfrm>
            </p:contentPart>
          </mc:Choice>
          <mc:Fallback xmlns="">
            <p:pic>
              <p:nvPicPr>
                <p:cNvPr id="328" name="Freihand 327">
                  <a:extLst>
                    <a:ext uri="{FF2B5EF4-FFF2-40B4-BE49-F238E27FC236}">
                      <a16:creationId xmlns:a16="http://schemas.microsoft.com/office/drawing/2014/main" id="{1DB77CB3-8104-4965-8B8C-37F3DC3B9488}"/>
                    </a:ext>
                  </a:extLst>
                </p:cNvPr>
                <p:cNvPicPr/>
                <p:nvPr/>
              </p:nvPicPr>
              <p:blipFill>
                <a:blip r:embed="rId77"/>
                <a:stretch>
                  <a:fillRect/>
                </a:stretch>
              </p:blipFill>
              <p:spPr>
                <a:xfrm>
                  <a:off x="5125880" y="4743600"/>
                  <a:ext cx="2001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29" name="Freihand 328">
                  <a:extLst>
                    <a:ext uri="{FF2B5EF4-FFF2-40B4-BE49-F238E27FC236}">
                      <a16:creationId xmlns:a16="http://schemas.microsoft.com/office/drawing/2014/main" id="{9AACB73A-89C4-4469-8ABD-AAF9BD967C2A}"/>
                    </a:ext>
                  </a:extLst>
                </p14:cNvPr>
                <p14:cNvContentPartPr/>
                <p14:nvPr/>
              </p14:nvContentPartPr>
              <p14:xfrm>
                <a:off x="5242160" y="4724880"/>
                <a:ext cx="50760" cy="58680"/>
              </p14:xfrm>
            </p:contentPart>
          </mc:Choice>
          <mc:Fallback xmlns="">
            <p:pic>
              <p:nvPicPr>
                <p:cNvPr id="329" name="Freihand 328">
                  <a:extLst>
                    <a:ext uri="{FF2B5EF4-FFF2-40B4-BE49-F238E27FC236}">
                      <a16:creationId xmlns:a16="http://schemas.microsoft.com/office/drawing/2014/main" id="{9AACB73A-89C4-4469-8ABD-AAF9BD967C2A}"/>
                    </a:ext>
                  </a:extLst>
                </p:cNvPr>
                <p:cNvPicPr/>
                <p:nvPr/>
              </p:nvPicPr>
              <p:blipFill>
                <a:blip r:embed="rId79"/>
                <a:stretch>
                  <a:fillRect/>
                </a:stretch>
              </p:blipFill>
              <p:spPr>
                <a:xfrm>
                  <a:off x="5237840" y="4720560"/>
                  <a:ext cx="594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30" name="Freihand 329">
                  <a:extLst>
                    <a:ext uri="{FF2B5EF4-FFF2-40B4-BE49-F238E27FC236}">
                      <a16:creationId xmlns:a16="http://schemas.microsoft.com/office/drawing/2014/main" id="{14BA22B3-BDEE-4E47-9742-CEA10A00C168}"/>
                    </a:ext>
                  </a:extLst>
                </p14:cNvPr>
                <p14:cNvContentPartPr/>
                <p14:nvPr/>
              </p14:nvContentPartPr>
              <p14:xfrm>
                <a:off x="5323160" y="4802640"/>
                <a:ext cx="43560" cy="72720"/>
              </p14:xfrm>
            </p:contentPart>
          </mc:Choice>
          <mc:Fallback xmlns="">
            <p:pic>
              <p:nvPicPr>
                <p:cNvPr id="330" name="Freihand 329">
                  <a:extLst>
                    <a:ext uri="{FF2B5EF4-FFF2-40B4-BE49-F238E27FC236}">
                      <a16:creationId xmlns:a16="http://schemas.microsoft.com/office/drawing/2014/main" id="{14BA22B3-BDEE-4E47-9742-CEA10A00C168}"/>
                    </a:ext>
                  </a:extLst>
                </p:cNvPr>
                <p:cNvPicPr/>
                <p:nvPr/>
              </p:nvPicPr>
              <p:blipFill>
                <a:blip r:embed="rId81"/>
                <a:stretch>
                  <a:fillRect/>
                </a:stretch>
              </p:blipFill>
              <p:spPr>
                <a:xfrm>
                  <a:off x="5318840" y="4798320"/>
                  <a:ext cx="522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31" name="Freihand 330">
                  <a:extLst>
                    <a:ext uri="{FF2B5EF4-FFF2-40B4-BE49-F238E27FC236}">
                      <a16:creationId xmlns:a16="http://schemas.microsoft.com/office/drawing/2014/main" id="{6668BCCF-A4DB-470A-965F-191626C0E48E}"/>
                    </a:ext>
                  </a:extLst>
                </p14:cNvPr>
                <p14:cNvContentPartPr/>
                <p14:nvPr/>
              </p14:nvContentPartPr>
              <p14:xfrm>
                <a:off x="5322080" y="4723800"/>
                <a:ext cx="126000" cy="259920"/>
              </p14:xfrm>
            </p:contentPart>
          </mc:Choice>
          <mc:Fallback xmlns="">
            <p:pic>
              <p:nvPicPr>
                <p:cNvPr id="331" name="Freihand 330">
                  <a:extLst>
                    <a:ext uri="{FF2B5EF4-FFF2-40B4-BE49-F238E27FC236}">
                      <a16:creationId xmlns:a16="http://schemas.microsoft.com/office/drawing/2014/main" id="{6668BCCF-A4DB-470A-965F-191626C0E48E}"/>
                    </a:ext>
                  </a:extLst>
                </p:cNvPr>
                <p:cNvPicPr/>
                <p:nvPr/>
              </p:nvPicPr>
              <p:blipFill>
                <a:blip r:embed="rId83"/>
                <a:stretch>
                  <a:fillRect/>
                </a:stretch>
              </p:blipFill>
              <p:spPr>
                <a:xfrm>
                  <a:off x="5317760" y="4719480"/>
                  <a:ext cx="1346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32" name="Freihand 331">
                  <a:extLst>
                    <a:ext uri="{FF2B5EF4-FFF2-40B4-BE49-F238E27FC236}">
                      <a16:creationId xmlns:a16="http://schemas.microsoft.com/office/drawing/2014/main" id="{EF58548F-36AD-496F-BAD8-5C529F30EE03}"/>
                    </a:ext>
                  </a:extLst>
                </p14:cNvPr>
                <p14:cNvContentPartPr/>
                <p14:nvPr/>
              </p14:nvContentPartPr>
              <p14:xfrm>
                <a:off x="5473640" y="4728120"/>
                <a:ext cx="78840" cy="167400"/>
              </p14:xfrm>
            </p:contentPart>
          </mc:Choice>
          <mc:Fallback xmlns="">
            <p:pic>
              <p:nvPicPr>
                <p:cNvPr id="332" name="Freihand 331">
                  <a:extLst>
                    <a:ext uri="{FF2B5EF4-FFF2-40B4-BE49-F238E27FC236}">
                      <a16:creationId xmlns:a16="http://schemas.microsoft.com/office/drawing/2014/main" id="{EF58548F-36AD-496F-BAD8-5C529F30EE03}"/>
                    </a:ext>
                  </a:extLst>
                </p:cNvPr>
                <p:cNvPicPr/>
                <p:nvPr/>
              </p:nvPicPr>
              <p:blipFill>
                <a:blip r:embed="rId85"/>
                <a:stretch>
                  <a:fillRect/>
                </a:stretch>
              </p:blipFill>
              <p:spPr>
                <a:xfrm>
                  <a:off x="5469320" y="4723800"/>
                  <a:ext cx="874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34" name="Freihand 333">
                  <a:extLst>
                    <a:ext uri="{FF2B5EF4-FFF2-40B4-BE49-F238E27FC236}">
                      <a16:creationId xmlns:a16="http://schemas.microsoft.com/office/drawing/2014/main" id="{653F7AB3-14D6-497A-8743-F7A669C297D5}"/>
                    </a:ext>
                  </a:extLst>
                </p14:cNvPr>
                <p14:cNvContentPartPr/>
                <p14:nvPr/>
              </p14:nvContentPartPr>
              <p14:xfrm>
                <a:off x="5592800" y="4741440"/>
                <a:ext cx="115920" cy="100440"/>
              </p14:xfrm>
            </p:contentPart>
          </mc:Choice>
          <mc:Fallback xmlns="">
            <p:pic>
              <p:nvPicPr>
                <p:cNvPr id="334" name="Freihand 333">
                  <a:extLst>
                    <a:ext uri="{FF2B5EF4-FFF2-40B4-BE49-F238E27FC236}">
                      <a16:creationId xmlns:a16="http://schemas.microsoft.com/office/drawing/2014/main" id="{653F7AB3-14D6-497A-8743-F7A669C297D5}"/>
                    </a:ext>
                  </a:extLst>
                </p:cNvPr>
                <p:cNvPicPr/>
                <p:nvPr/>
              </p:nvPicPr>
              <p:blipFill>
                <a:blip r:embed="rId87"/>
                <a:stretch>
                  <a:fillRect/>
                </a:stretch>
              </p:blipFill>
              <p:spPr>
                <a:xfrm>
                  <a:off x="5588120" y="4737120"/>
                  <a:ext cx="1245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35" name="Freihand 334">
                  <a:extLst>
                    <a:ext uri="{FF2B5EF4-FFF2-40B4-BE49-F238E27FC236}">
                      <a16:creationId xmlns:a16="http://schemas.microsoft.com/office/drawing/2014/main" id="{79FFA5AF-BDCB-4382-9622-B0E5072BAAEA}"/>
                    </a:ext>
                  </a:extLst>
                </p14:cNvPr>
                <p14:cNvContentPartPr/>
                <p14:nvPr/>
              </p14:nvContentPartPr>
              <p14:xfrm>
                <a:off x="5759840" y="4766280"/>
                <a:ext cx="16920" cy="72720"/>
              </p14:xfrm>
            </p:contentPart>
          </mc:Choice>
          <mc:Fallback xmlns="">
            <p:pic>
              <p:nvPicPr>
                <p:cNvPr id="335" name="Freihand 334">
                  <a:extLst>
                    <a:ext uri="{FF2B5EF4-FFF2-40B4-BE49-F238E27FC236}">
                      <a16:creationId xmlns:a16="http://schemas.microsoft.com/office/drawing/2014/main" id="{79FFA5AF-BDCB-4382-9622-B0E5072BAAEA}"/>
                    </a:ext>
                  </a:extLst>
                </p:cNvPr>
                <p:cNvPicPr/>
                <p:nvPr/>
              </p:nvPicPr>
              <p:blipFill>
                <a:blip r:embed="rId89"/>
                <a:stretch>
                  <a:fillRect/>
                </a:stretch>
              </p:blipFill>
              <p:spPr>
                <a:xfrm>
                  <a:off x="5755520" y="4761960"/>
                  <a:ext cx="255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36" name="Freihand 335">
                  <a:extLst>
                    <a:ext uri="{FF2B5EF4-FFF2-40B4-BE49-F238E27FC236}">
                      <a16:creationId xmlns:a16="http://schemas.microsoft.com/office/drawing/2014/main" id="{1EB5AB4C-AD4A-4921-9ADD-D65B06FFE3B8}"/>
                    </a:ext>
                  </a:extLst>
                </p14:cNvPr>
                <p14:cNvContentPartPr/>
                <p14:nvPr/>
              </p14:nvContentPartPr>
              <p14:xfrm>
                <a:off x="5728160" y="4748280"/>
                <a:ext cx="208080" cy="81360"/>
              </p14:xfrm>
            </p:contentPart>
          </mc:Choice>
          <mc:Fallback xmlns="">
            <p:pic>
              <p:nvPicPr>
                <p:cNvPr id="336" name="Freihand 335">
                  <a:extLst>
                    <a:ext uri="{FF2B5EF4-FFF2-40B4-BE49-F238E27FC236}">
                      <a16:creationId xmlns:a16="http://schemas.microsoft.com/office/drawing/2014/main" id="{1EB5AB4C-AD4A-4921-9ADD-D65B06FFE3B8}"/>
                    </a:ext>
                  </a:extLst>
                </p:cNvPr>
                <p:cNvPicPr/>
                <p:nvPr/>
              </p:nvPicPr>
              <p:blipFill>
                <a:blip r:embed="rId91"/>
                <a:stretch>
                  <a:fillRect/>
                </a:stretch>
              </p:blipFill>
              <p:spPr>
                <a:xfrm>
                  <a:off x="5723840" y="4743960"/>
                  <a:ext cx="2167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37" name="Freihand 336">
                  <a:extLst>
                    <a:ext uri="{FF2B5EF4-FFF2-40B4-BE49-F238E27FC236}">
                      <a16:creationId xmlns:a16="http://schemas.microsoft.com/office/drawing/2014/main" id="{41370E58-F526-4C32-8DF8-21469E807788}"/>
                    </a:ext>
                  </a:extLst>
                </p14:cNvPr>
                <p14:cNvContentPartPr/>
                <p14:nvPr/>
              </p14:nvContentPartPr>
              <p14:xfrm>
                <a:off x="5880440" y="4709400"/>
                <a:ext cx="106560" cy="14400"/>
              </p14:xfrm>
            </p:contentPart>
          </mc:Choice>
          <mc:Fallback xmlns="">
            <p:pic>
              <p:nvPicPr>
                <p:cNvPr id="337" name="Freihand 336">
                  <a:extLst>
                    <a:ext uri="{FF2B5EF4-FFF2-40B4-BE49-F238E27FC236}">
                      <a16:creationId xmlns:a16="http://schemas.microsoft.com/office/drawing/2014/main" id="{41370E58-F526-4C32-8DF8-21469E807788}"/>
                    </a:ext>
                  </a:extLst>
                </p:cNvPr>
                <p:cNvPicPr/>
                <p:nvPr/>
              </p:nvPicPr>
              <p:blipFill>
                <a:blip r:embed="rId93"/>
                <a:stretch>
                  <a:fillRect/>
                </a:stretch>
              </p:blipFill>
              <p:spPr>
                <a:xfrm>
                  <a:off x="5876120" y="4705080"/>
                  <a:ext cx="1152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38" name="Freihand 337">
                  <a:extLst>
                    <a:ext uri="{FF2B5EF4-FFF2-40B4-BE49-F238E27FC236}">
                      <a16:creationId xmlns:a16="http://schemas.microsoft.com/office/drawing/2014/main" id="{9C6A18E3-8483-4FFD-97C0-3AB4B3B8002D}"/>
                    </a:ext>
                  </a:extLst>
                </p14:cNvPr>
                <p14:cNvContentPartPr/>
                <p14:nvPr/>
              </p14:nvContentPartPr>
              <p14:xfrm>
                <a:off x="6063320" y="4734240"/>
                <a:ext cx="57240" cy="77400"/>
              </p14:xfrm>
            </p:contentPart>
          </mc:Choice>
          <mc:Fallback xmlns="">
            <p:pic>
              <p:nvPicPr>
                <p:cNvPr id="338" name="Freihand 337">
                  <a:extLst>
                    <a:ext uri="{FF2B5EF4-FFF2-40B4-BE49-F238E27FC236}">
                      <a16:creationId xmlns:a16="http://schemas.microsoft.com/office/drawing/2014/main" id="{9C6A18E3-8483-4FFD-97C0-3AB4B3B8002D}"/>
                    </a:ext>
                  </a:extLst>
                </p:cNvPr>
                <p:cNvPicPr/>
                <p:nvPr/>
              </p:nvPicPr>
              <p:blipFill>
                <a:blip r:embed="rId95"/>
                <a:stretch>
                  <a:fillRect/>
                </a:stretch>
              </p:blipFill>
              <p:spPr>
                <a:xfrm>
                  <a:off x="6059000" y="4729920"/>
                  <a:ext cx="658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39" name="Freihand 338">
                  <a:extLst>
                    <a:ext uri="{FF2B5EF4-FFF2-40B4-BE49-F238E27FC236}">
                      <a16:creationId xmlns:a16="http://schemas.microsoft.com/office/drawing/2014/main" id="{C7704E1B-CFA7-4DC2-9489-759516A29111}"/>
                    </a:ext>
                  </a:extLst>
                </p14:cNvPr>
                <p14:cNvContentPartPr/>
                <p14:nvPr/>
              </p14:nvContentPartPr>
              <p14:xfrm>
                <a:off x="6025520" y="4692120"/>
                <a:ext cx="144360" cy="130320"/>
              </p14:xfrm>
            </p:contentPart>
          </mc:Choice>
          <mc:Fallback xmlns="">
            <p:pic>
              <p:nvPicPr>
                <p:cNvPr id="339" name="Freihand 338">
                  <a:extLst>
                    <a:ext uri="{FF2B5EF4-FFF2-40B4-BE49-F238E27FC236}">
                      <a16:creationId xmlns:a16="http://schemas.microsoft.com/office/drawing/2014/main" id="{C7704E1B-CFA7-4DC2-9489-759516A29111}"/>
                    </a:ext>
                  </a:extLst>
                </p:cNvPr>
                <p:cNvPicPr/>
                <p:nvPr/>
              </p:nvPicPr>
              <p:blipFill>
                <a:blip r:embed="rId97"/>
                <a:stretch>
                  <a:fillRect/>
                </a:stretch>
              </p:blipFill>
              <p:spPr>
                <a:xfrm>
                  <a:off x="6021200" y="4687800"/>
                  <a:ext cx="1530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40" name="Freihand 339">
                  <a:extLst>
                    <a:ext uri="{FF2B5EF4-FFF2-40B4-BE49-F238E27FC236}">
                      <a16:creationId xmlns:a16="http://schemas.microsoft.com/office/drawing/2014/main" id="{AA3D21C9-BC9D-4FB4-BAC8-9827DC99C38A}"/>
                    </a:ext>
                  </a:extLst>
                </p14:cNvPr>
                <p14:cNvContentPartPr/>
                <p14:nvPr/>
              </p14:nvContentPartPr>
              <p14:xfrm>
                <a:off x="6144680" y="4670160"/>
                <a:ext cx="93600" cy="212040"/>
              </p14:xfrm>
            </p:contentPart>
          </mc:Choice>
          <mc:Fallback xmlns="">
            <p:pic>
              <p:nvPicPr>
                <p:cNvPr id="340" name="Freihand 339">
                  <a:extLst>
                    <a:ext uri="{FF2B5EF4-FFF2-40B4-BE49-F238E27FC236}">
                      <a16:creationId xmlns:a16="http://schemas.microsoft.com/office/drawing/2014/main" id="{AA3D21C9-BC9D-4FB4-BAC8-9827DC99C38A}"/>
                    </a:ext>
                  </a:extLst>
                </p:cNvPr>
                <p:cNvPicPr/>
                <p:nvPr/>
              </p:nvPicPr>
              <p:blipFill>
                <a:blip r:embed="rId99"/>
                <a:stretch>
                  <a:fillRect/>
                </a:stretch>
              </p:blipFill>
              <p:spPr>
                <a:xfrm>
                  <a:off x="6140360" y="4665840"/>
                  <a:ext cx="1022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41" name="Freihand 340">
                  <a:extLst>
                    <a:ext uri="{FF2B5EF4-FFF2-40B4-BE49-F238E27FC236}">
                      <a16:creationId xmlns:a16="http://schemas.microsoft.com/office/drawing/2014/main" id="{B7F73722-7B37-4AF1-9266-F2A8C4E1DD85}"/>
                    </a:ext>
                  </a:extLst>
                </p14:cNvPr>
                <p14:cNvContentPartPr/>
                <p14:nvPr/>
              </p14:nvContentPartPr>
              <p14:xfrm>
                <a:off x="4643480" y="4733160"/>
                <a:ext cx="60480" cy="205200"/>
              </p14:xfrm>
            </p:contentPart>
          </mc:Choice>
          <mc:Fallback xmlns="">
            <p:pic>
              <p:nvPicPr>
                <p:cNvPr id="341" name="Freihand 340">
                  <a:extLst>
                    <a:ext uri="{FF2B5EF4-FFF2-40B4-BE49-F238E27FC236}">
                      <a16:creationId xmlns:a16="http://schemas.microsoft.com/office/drawing/2014/main" id="{B7F73722-7B37-4AF1-9266-F2A8C4E1DD85}"/>
                    </a:ext>
                  </a:extLst>
                </p:cNvPr>
                <p:cNvPicPr/>
                <p:nvPr/>
              </p:nvPicPr>
              <p:blipFill>
                <a:blip r:embed="rId101"/>
                <a:stretch>
                  <a:fillRect/>
                </a:stretch>
              </p:blipFill>
              <p:spPr>
                <a:xfrm>
                  <a:off x="4639160" y="4728840"/>
                  <a:ext cx="691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42" name="Freihand 341">
                  <a:extLst>
                    <a:ext uri="{FF2B5EF4-FFF2-40B4-BE49-F238E27FC236}">
                      <a16:creationId xmlns:a16="http://schemas.microsoft.com/office/drawing/2014/main" id="{294B2CBB-B6ED-48DD-BD8C-3C3EE2FDE562}"/>
                    </a:ext>
                  </a:extLst>
                </p14:cNvPr>
                <p14:cNvContentPartPr/>
                <p14:nvPr/>
              </p14:nvContentPartPr>
              <p14:xfrm>
                <a:off x="6221360" y="4673400"/>
                <a:ext cx="93600" cy="191160"/>
              </p14:xfrm>
            </p:contentPart>
          </mc:Choice>
          <mc:Fallback xmlns="">
            <p:pic>
              <p:nvPicPr>
                <p:cNvPr id="342" name="Freihand 341">
                  <a:extLst>
                    <a:ext uri="{FF2B5EF4-FFF2-40B4-BE49-F238E27FC236}">
                      <a16:creationId xmlns:a16="http://schemas.microsoft.com/office/drawing/2014/main" id="{294B2CBB-B6ED-48DD-BD8C-3C3EE2FDE562}"/>
                    </a:ext>
                  </a:extLst>
                </p:cNvPr>
                <p:cNvPicPr/>
                <p:nvPr/>
              </p:nvPicPr>
              <p:blipFill>
                <a:blip r:embed="rId103"/>
                <a:stretch>
                  <a:fillRect/>
                </a:stretch>
              </p:blipFill>
              <p:spPr>
                <a:xfrm>
                  <a:off x="6217040" y="4669080"/>
                  <a:ext cx="1022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43" name="Freihand 342">
                  <a:extLst>
                    <a:ext uri="{FF2B5EF4-FFF2-40B4-BE49-F238E27FC236}">
                      <a16:creationId xmlns:a16="http://schemas.microsoft.com/office/drawing/2014/main" id="{04890EA4-B01B-457A-8FDB-903029C33532}"/>
                    </a:ext>
                  </a:extLst>
                </p14:cNvPr>
                <p14:cNvContentPartPr/>
                <p14:nvPr/>
              </p14:nvContentPartPr>
              <p14:xfrm>
                <a:off x="6364280" y="4547040"/>
                <a:ext cx="11880" cy="66600"/>
              </p14:xfrm>
            </p:contentPart>
          </mc:Choice>
          <mc:Fallback xmlns="">
            <p:pic>
              <p:nvPicPr>
                <p:cNvPr id="343" name="Freihand 342">
                  <a:extLst>
                    <a:ext uri="{FF2B5EF4-FFF2-40B4-BE49-F238E27FC236}">
                      <a16:creationId xmlns:a16="http://schemas.microsoft.com/office/drawing/2014/main" id="{04890EA4-B01B-457A-8FDB-903029C33532}"/>
                    </a:ext>
                  </a:extLst>
                </p:cNvPr>
                <p:cNvPicPr/>
                <p:nvPr/>
              </p:nvPicPr>
              <p:blipFill>
                <a:blip r:embed="rId105"/>
                <a:stretch>
                  <a:fillRect/>
                </a:stretch>
              </p:blipFill>
              <p:spPr>
                <a:xfrm>
                  <a:off x="6359960" y="4542720"/>
                  <a:ext cx="205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44" name="Freihand 343">
                  <a:extLst>
                    <a:ext uri="{FF2B5EF4-FFF2-40B4-BE49-F238E27FC236}">
                      <a16:creationId xmlns:a16="http://schemas.microsoft.com/office/drawing/2014/main" id="{B7F34B0D-4A27-4CAD-B929-A2AB35803F66}"/>
                    </a:ext>
                  </a:extLst>
                </p14:cNvPr>
                <p14:cNvContentPartPr/>
                <p14:nvPr/>
              </p14:nvContentPartPr>
              <p14:xfrm>
                <a:off x="6335120" y="4631280"/>
                <a:ext cx="76320" cy="11880"/>
              </p14:xfrm>
            </p:contentPart>
          </mc:Choice>
          <mc:Fallback xmlns="">
            <p:pic>
              <p:nvPicPr>
                <p:cNvPr id="344" name="Freihand 343">
                  <a:extLst>
                    <a:ext uri="{FF2B5EF4-FFF2-40B4-BE49-F238E27FC236}">
                      <a16:creationId xmlns:a16="http://schemas.microsoft.com/office/drawing/2014/main" id="{B7F34B0D-4A27-4CAD-B929-A2AB35803F66}"/>
                    </a:ext>
                  </a:extLst>
                </p:cNvPr>
                <p:cNvPicPr/>
                <p:nvPr/>
              </p:nvPicPr>
              <p:blipFill>
                <a:blip r:embed="rId107"/>
                <a:stretch>
                  <a:fillRect/>
                </a:stretch>
              </p:blipFill>
              <p:spPr>
                <a:xfrm>
                  <a:off x="6330800" y="4626960"/>
                  <a:ext cx="849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45" name="Freihand 344">
                  <a:extLst>
                    <a:ext uri="{FF2B5EF4-FFF2-40B4-BE49-F238E27FC236}">
                      <a16:creationId xmlns:a16="http://schemas.microsoft.com/office/drawing/2014/main" id="{DB167CB6-7FF8-409D-9FD8-1E300CE4DC0C}"/>
                    </a:ext>
                  </a:extLst>
                </p14:cNvPr>
                <p14:cNvContentPartPr/>
                <p14:nvPr/>
              </p14:nvContentPartPr>
              <p14:xfrm>
                <a:off x="6352040" y="4652880"/>
                <a:ext cx="109080" cy="59760"/>
              </p14:xfrm>
            </p:contentPart>
          </mc:Choice>
          <mc:Fallback xmlns="">
            <p:pic>
              <p:nvPicPr>
                <p:cNvPr id="345" name="Freihand 344">
                  <a:extLst>
                    <a:ext uri="{FF2B5EF4-FFF2-40B4-BE49-F238E27FC236}">
                      <a16:creationId xmlns:a16="http://schemas.microsoft.com/office/drawing/2014/main" id="{DB167CB6-7FF8-409D-9FD8-1E300CE4DC0C}"/>
                    </a:ext>
                  </a:extLst>
                </p:cNvPr>
                <p:cNvPicPr/>
                <p:nvPr/>
              </p:nvPicPr>
              <p:blipFill>
                <a:blip r:embed="rId109"/>
                <a:stretch>
                  <a:fillRect/>
                </a:stretch>
              </p:blipFill>
              <p:spPr>
                <a:xfrm>
                  <a:off x="6347720" y="4648560"/>
                  <a:ext cx="1177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47" name="Freihand 346">
                  <a:extLst>
                    <a:ext uri="{FF2B5EF4-FFF2-40B4-BE49-F238E27FC236}">
                      <a16:creationId xmlns:a16="http://schemas.microsoft.com/office/drawing/2014/main" id="{F2912170-6320-4C83-AA49-1D91D7A40DF7}"/>
                    </a:ext>
                  </a:extLst>
                </p14:cNvPr>
                <p14:cNvContentPartPr/>
                <p14:nvPr/>
              </p14:nvContentPartPr>
              <p14:xfrm>
                <a:off x="6459320" y="4827120"/>
                <a:ext cx="96480" cy="8280"/>
              </p14:xfrm>
            </p:contentPart>
          </mc:Choice>
          <mc:Fallback xmlns="">
            <p:pic>
              <p:nvPicPr>
                <p:cNvPr id="347" name="Freihand 346">
                  <a:extLst>
                    <a:ext uri="{FF2B5EF4-FFF2-40B4-BE49-F238E27FC236}">
                      <a16:creationId xmlns:a16="http://schemas.microsoft.com/office/drawing/2014/main" id="{F2912170-6320-4C83-AA49-1D91D7A40DF7}"/>
                    </a:ext>
                  </a:extLst>
                </p:cNvPr>
                <p:cNvPicPr/>
                <p:nvPr/>
              </p:nvPicPr>
              <p:blipFill>
                <a:blip r:embed="rId111"/>
                <a:stretch>
                  <a:fillRect/>
                </a:stretch>
              </p:blipFill>
              <p:spPr>
                <a:xfrm>
                  <a:off x="6455000" y="4822800"/>
                  <a:ext cx="1051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48" name="Freihand 347">
                  <a:extLst>
                    <a:ext uri="{FF2B5EF4-FFF2-40B4-BE49-F238E27FC236}">
                      <a16:creationId xmlns:a16="http://schemas.microsoft.com/office/drawing/2014/main" id="{5A348240-9E43-49C7-9AF0-4026FF7F760A}"/>
                    </a:ext>
                  </a:extLst>
                </p14:cNvPr>
                <p14:cNvContentPartPr/>
                <p14:nvPr/>
              </p14:nvContentPartPr>
              <p14:xfrm>
                <a:off x="6665960" y="4755120"/>
                <a:ext cx="103320" cy="105480"/>
              </p14:xfrm>
            </p:contentPart>
          </mc:Choice>
          <mc:Fallback xmlns="">
            <p:pic>
              <p:nvPicPr>
                <p:cNvPr id="348" name="Freihand 347">
                  <a:extLst>
                    <a:ext uri="{FF2B5EF4-FFF2-40B4-BE49-F238E27FC236}">
                      <a16:creationId xmlns:a16="http://schemas.microsoft.com/office/drawing/2014/main" id="{5A348240-9E43-49C7-9AF0-4026FF7F760A}"/>
                    </a:ext>
                  </a:extLst>
                </p:cNvPr>
                <p:cNvPicPr/>
                <p:nvPr/>
              </p:nvPicPr>
              <p:blipFill>
                <a:blip r:embed="rId113"/>
                <a:stretch>
                  <a:fillRect/>
                </a:stretch>
              </p:blipFill>
              <p:spPr>
                <a:xfrm>
                  <a:off x="6661640" y="4750800"/>
                  <a:ext cx="1119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94" name="Freihand 293">
                  <a:extLst>
                    <a:ext uri="{FF2B5EF4-FFF2-40B4-BE49-F238E27FC236}">
                      <a16:creationId xmlns:a16="http://schemas.microsoft.com/office/drawing/2014/main" id="{9C941047-A972-40BE-BCF5-A586EB982C07}"/>
                    </a:ext>
                  </a:extLst>
                </p14:cNvPr>
                <p14:cNvContentPartPr/>
                <p14:nvPr/>
              </p14:nvContentPartPr>
              <p14:xfrm>
                <a:off x="1981280" y="4790400"/>
                <a:ext cx="96840" cy="155160"/>
              </p14:xfrm>
            </p:contentPart>
          </mc:Choice>
          <mc:Fallback xmlns="">
            <p:pic>
              <p:nvPicPr>
                <p:cNvPr id="294" name="Freihand 293">
                  <a:extLst>
                    <a:ext uri="{FF2B5EF4-FFF2-40B4-BE49-F238E27FC236}">
                      <a16:creationId xmlns:a16="http://schemas.microsoft.com/office/drawing/2014/main" id="{9C941047-A972-40BE-BCF5-A586EB982C07}"/>
                    </a:ext>
                  </a:extLst>
                </p:cNvPr>
                <p:cNvPicPr/>
                <p:nvPr/>
              </p:nvPicPr>
              <p:blipFill>
                <a:blip r:embed="rId115"/>
                <a:stretch>
                  <a:fillRect/>
                </a:stretch>
              </p:blipFill>
              <p:spPr>
                <a:xfrm>
                  <a:off x="1976960" y="4786080"/>
                  <a:ext cx="1054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95" name="Freihand 294">
                  <a:extLst>
                    <a:ext uri="{FF2B5EF4-FFF2-40B4-BE49-F238E27FC236}">
                      <a16:creationId xmlns:a16="http://schemas.microsoft.com/office/drawing/2014/main" id="{34F84029-DF50-4267-A436-28881937F229}"/>
                    </a:ext>
                  </a:extLst>
                </p14:cNvPr>
                <p14:cNvContentPartPr/>
                <p14:nvPr/>
              </p14:nvContentPartPr>
              <p14:xfrm>
                <a:off x="2034200" y="4758000"/>
                <a:ext cx="113040" cy="264240"/>
              </p14:xfrm>
            </p:contentPart>
          </mc:Choice>
          <mc:Fallback xmlns="">
            <p:pic>
              <p:nvPicPr>
                <p:cNvPr id="295" name="Freihand 294">
                  <a:extLst>
                    <a:ext uri="{FF2B5EF4-FFF2-40B4-BE49-F238E27FC236}">
                      <a16:creationId xmlns:a16="http://schemas.microsoft.com/office/drawing/2014/main" id="{34F84029-DF50-4267-A436-28881937F229}"/>
                    </a:ext>
                  </a:extLst>
                </p:cNvPr>
                <p:cNvPicPr/>
                <p:nvPr/>
              </p:nvPicPr>
              <p:blipFill>
                <a:blip r:embed="rId117"/>
                <a:stretch>
                  <a:fillRect/>
                </a:stretch>
              </p:blipFill>
              <p:spPr>
                <a:xfrm>
                  <a:off x="2029880" y="4753680"/>
                  <a:ext cx="12168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97" name="Freihand 296">
                  <a:extLst>
                    <a:ext uri="{FF2B5EF4-FFF2-40B4-BE49-F238E27FC236}">
                      <a16:creationId xmlns:a16="http://schemas.microsoft.com/office/drawing/2014/main" id="{D27B2BB4-63CD-4151-8810-780AE3063BCC}"/>
                    </a:ext>
                  </a:extLst>
                </p14:cNvPr>
                <p14:cNvContentPartPr/>
                <p14:nvPr/>
              </p14:nvContentPartPr>
              <p14:xfrm>
                <a:off x="2276840" y="4824600"/>
                <a:ext cx="92880" cy="84960"/>
              </p14:xfrm>
            </p:contentPart>
          </mc:Choice>
          <mc:Fallback xmlns="">
            <p:pic>
              <p:nvPicPr>
                <p:cNvPr id="297" name="Freihand 296">
                  <a:extLst>
                    <a:ext uri="{FF2B5EF4-FFF2-40B4-BE49-F238E27FC236}">
                      <a16:creationId xmlns:a16="http://schemas.microsoft.com/office/drawing/2014/main" id="{D27B2BB4-63CD-4151-8810-780AE3063BCC}"/>
                    </a:ext>
                  </a:extLst>
                </p:cNvPr>
                <p:cNvPicPr/>
                <p:nvPr/>
              </p:nvPicPr>
              <p:blipFill>
                <a:blip r:embed="rId119"/>
                <a:stretch>
                  <a:fillRect/>
                </a:stretch>
              </p:blipFill>
              <p:spPr>
                <a:xfrm>
                  <a:off x="2272520" y="4820280"/>
                  <a:ext cx="1015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98" name="Freihand 297">
                  <a:extLst>
                    <a:ext uri="{FF2B5EF4-FFF2-40B4-BE49-F238E27FC236}">
                      <a16:creationId xmlns:a16="http://schemas.microsoft.com/office/drawing/2014/main" id="{53B48141-C97D-4E09-89D3-48D16938E7FE}"/>
                    </a:ext>
                  </a:extLst>
                </p14:cNvPr>
                <p14:cNvContentPartPr/>
                <p14:nvPr/>
              </p14:nvContentPartPr>
              <p14:xfrm>
                <a:off x="2298080" y="4747920"/>
                <a:ext cx="94680" cy="182520"/>
              </p14:xfrm>
            </p:contentPart>
          </mc:Choice>
          <mc:Fallback xmlns="">
            <p:pic>
              <p:nvPicPr>
                <p:cNvPr id="298" name="Freihand 297">
                  <a:extLst>
                    <a:ext uri="{FF2B5EF4-FFF2-40B4-BE49-F238E27FC236}">
                      <a16:creationId xmlns:a16="http://schemas.microsoft.com/office/drawing/2014/main" id="{53B48141-C97D-4E09-89D3-48D16938E7FE}"/>
                    </a:ext>
                  </a:extLst>
                </p:cNvPr>
                <p:cNvPicPr/>
                <p:nvPr/>
              </p:nvPicPr>
              <p:blipFill>
                <a:blip r:embed="rId121"/>
                <a:stretch>
                  <a:fillRect/>
                </a:stretch>
              </p:blipFill>
              <p:spPr>
                <a:xfrm>
                  <a:off x="2293760" y="4743600"/>
                  <a:ext cx="1033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99" name="Freihand 298">
                  <a:extLst>
                    <a:ext uri="{FF2B5EF4-FFF2-40B4-BE49-F238E27FC236}">
                      <a16:creationId xmlns:a16="http://schemas.microsoft.com/office/drawing/2014/main" id="{A602C80A-445F-4270-A706-D4D7009B0DDA}"/>
                    </a:ext>
                  </a:extLst>
                </p14:cNvPr>
                <p14:cNvContentPartPr/>
                <p14:nvPr/>
              </p14:nvContentPartPr>
              <p14:xfrm>
                <a:off x="2469080" y="4849440"/>
                <a:ext cx="97200" cy="18360"/>
              </p14:xfrm>
            </p:contentPart>
          </mc:Choice>
          <mc:Fallback xmlns="">
            <p:pic>
              <p:nvPicPr>
                <p:cNvPr id="299" name="Freihand 298">
                  <a:extLst>
                    <a:ext uri="{FF2B5EF4-FFF2-40B4-BE49-F238E27FC236}">
                      <a16:creationId xmlns:a16="http://schemas.microsoft.com/office/drawing/2014/main" id="{A602C80A-445F-4270-A706-D4D7009B0DDA}"/>
                    </a:ext>
                  </a:extLst>
                </p:cNvPr>
                <p:cNvPicPr/>
                <p:nvPr/>
              </p:nvPicPr>
              <p:blipFill>
                <a:blip r:embed="rId123"/>
                <a:stretch>
                  <a:fillRect/>
                </a:stretch>
              </p:blipFill>
              <p:spPr>
                <a:xfrm>
                  <a:off x="2464760" y="4845120"/>
                  <a:ext cx="1058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300" name="Freihand 299">
                  <a:extLst>
                    <a:ext uri="{FF2B5EF4-FFF2-40B4-BE49-F238E27FC236}">
                      <a16:creationId xmlns:a16="http://schemas.microsoft.com/office/drawing/2014/main" id="{4131C3E3-4252-4364-8DDB-86F8BC7C9329}"/>
                    </a:ext>
                  </a:extLst>
                </p14:cNvPr>
                <p14:cNvContentPartPr/>
                <p14:nvPr/>
              </p14:nvContentPartPr>
              <p14:xfrm>
                <a:off x="2667080" y="4788960"/>
                <a:ext cx="21960" cy="96840"/>
              </p14:xfrm>
            </p:contentPart>
          </mc:Choice>
          <mc:Fallback xmlns="">
            <p:pic>
              <p:nvPicPr>
                <p:cNvPr id="300" name="Freihand 299">
                  <a:extLst>
                    <a:ext uri="{FF2B5EF4-FFF2-40B4-BE49-F238E27FC236}">
                      <a16:creationId xmlns:a16="http://schemas.microsoft.com/office/drawing/2014/main" id="{4131C3E3-4252-4364-8DDB-86F8BC7C9329}"/>
                    </a:ext>
                  </a:extLst>
                </p:cNvPr>
                <p:cNvPicPr/>
                <p:nvPr/>
              </p:nvPicPr>
              <p:blipFill>
                <a:blip r:embed="rId125"/>
                <a:stretch>
                  <a:fillRect/>
                </a:stretch>
              </p:blipFill>
              <p:spPr>
                <a:xfrm>
                  <a:off x="2662760" y="4784640"/>
                  <a:ext cx="306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301" name="Freihand 300">
                  <a:extLst>
                    <a:ext uri="{FF2B5EF4-FFF2-40B4-BE49-F238E27FC236}">
                      <a16:creationId xmlns:a16="http://schemas.microsoft.com/office/drawing/2014/main" id="{B6250FA1-535A-4707-9CE1-2AC356915172}"/>
                    </a:ext>
                  </a:extLst>
                </p14:cNvPr>
                <p14:cNvContentPartPr/>
                <p14:nvPr/>
              </p14:nvContentPartPr>
              <p14:xfrm>
                <a:off x="2626400" y="4772400"/>
                <a:ext cx="112680" cy="132480"/>
              </p14:xfrm>
            </p:contentPart>
          </mc:Choice>
          <mc:Fallback xmlns="">
            <p:pic>
              <p:nvPicPr>
                <p:cNvPr id="301" name="Freihand 300">
                  <a:extLst>
                    <a:ext uri="{FF2B5EF4-FFF2-40B4-BE49-F238E27FC236}">
                      <a16:creationId xmlns:a16="http://schemas.microsoft.com/office/drawing/2014/main" id="{B6250FA1-535A-4707-9CE1-2AC356915172}"/>
                    </a:ext>
                  </a:extLst>
                </p:cNvPr>
                <p:cNvPicPr/>
                <p:nvPr/>
              </p:nvPicPr>
              <p:blipFill>
                <a:blip r:embed="rId127"/>
                <a:stretch>
                  <a:fillRect/>
                </a:stretch>
              </p:blipFill>
              <p:spPr>
                <a:xfrm>
                  <a:off x="2622080" y="4768080"/>
                  <a:ext cx="1213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302" name="Freihand 301">
                  <a:extLst>
                    <a:ext uri="{FF2B5EF4-FFF2-40B4-BE49-F238E27FC236}">
                      <a16:creationId xmlns:a16="http://schemas.microsoft.com/office/drawing/2014/main" id="{23D1A442-8857-4799-9761-C4FC7DEDB56B}"/>
                    </a:ext>
                  </a:extLst>
                </p14:cNvPr>
                <p14:cNvContentPartPr/>
                <p14:nvPr/>
              </p14:nvContentPartPr>
              <p14:xfrm>
                <a:off x="2775440" y="4787880"/>
                <a:ext cx="6120" cy="113400"/>
              </p14:xfrm>
            </p:contentPart>
          </mc:Choice>
          <mc:Fallback xmlns="">
            <p:pic>
              <p:nvPicPr>
                <p:cNvPr id="302" name="Freihand 301">
                  <a:extLst>
                    <a:ext uri="{FF2B5EF4-FFF2-40B4-BE49-F238E27FC236}">
                      <a16:creationId xmlns:a16="http://schemas.microsoft.com/office/drawing/2014/main" id="{23D1A442-8857-4799-9761-C4FC7DEDB56B}"/>
                    </a:ext>
                  </a:extLst>
                </p:cNvPr>
                <p:cNvPicPr/>
                <p:nvPr/>
              </p:nvPicPr>
              <p:blipFill>
                <a:blip r:embed="rId129"/>
                <a:stretch>
                  <a:fillRect/>
                </a:stretch>
              </p:blipFill>
              <p:spPr>
                <a:xfrm>
                  <a:off x="2771120" y="4783560"/>
                  <a:ext cx="147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303" name="Freihand 302">
                  <a:extLst>
                    <a:ext uri="{FF2B5EF4-FFF2-40B4-BE49-F238E27FC236}">
                      <a16:creationId xmlns:a16="http://schemas.microsoft.com/office/drawing/2014/main" id="{947A9ABA-BD4E-4F00-BF2B-8F4800037C7E}"/>
                    </a:ext>
                  </a:extLst>
                </p14:cNvPr>
                <p14:cNvContentPartPr/>
                <p14:nvPr/>
              </p14:nvContentPartPr>
              <p14:xfrm>
                <a:off x="2842040" y="4790400"/>
                <a:ext cx="5760" cy="97560"/>
              </p14:xfrm>
            </p:contentPart>
          </mc:Choice>
          <mc:Fallback xmlns="">
            <p:pic>
              <p:nvPicPr>
                <p:cNvPr id="303" name="Freihand 302">
                  <a:extLst>
                    <a:ext uri="{FF2B5EF4-FFF2-40B4-BE49-F238E27FC236}">
                      <a16:creationId xmlns:a16="http://schemas.microsoft.com/office/drawing/2014/main" id="{947A9ABA-BD4E-4F00-BF2B-8F4800037C7E}"/>
                    </a:ext>
                  </a:extLst>
                </p:cNvPr>
                <p:cNvPicPr/>
                <p:nvPr/>
              </p:nvPicPr>
              <p:blipFill>
                <a:blip r:embed="rId131"/>
                <a:stretch>
                  <a:fillRect/>
                </a:stretch>
              </p:blipFill>
              <p:spPr>
                <a:xfrm>
                  <a:off x="2837720" y="4786080"/>
                  <a:ext cx="144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304" name="Freihand 303">
                  <a:extLst>
                    <a:ext uri="{FF2B5EF4-FFF2-40B4-BE49-F238E27FC236}">
                      <a16:creationId xmlns:a16="http://schemas.microsoft.com/office/drawing/2014/main" id="{20CDFE9E-6101-40A0-9B96-7DB64AF8C43D}"/>
                    </a:ext>
                  </a:extLst>
                </p14:cNvPr>
                <p14:cNvContentPartPr/>
                <p14:nvPr/>
              </p14:nvContentPartPr>
              <p14:xfrm>
                <a:off x="2786240" y="4762320"/>
                <a:ext cx="112680" cy="63360"/>
              </p14:xfrm>
            </p:contentPart>
          </mc:Choice>
          <mc:Fallback xmlns="">
            <p:pic>
              <p:nvPicPr>
                <p:cNvPr id="304" name="Freihand 303">
                  <a:extLst>
                    <a:ext uri="{FF2B5EF4-FFF2-40B4-BE49-F238E27FC236}">
                      <a16:creationId xmlns:a16="http://schemas.microsoft.com/office/drawing/2014/main" id="{20CDFE9E-6101-40A0-9B96-7DB64AF8C43D}"/>
                    </a:ext>
                  </a:extLst>
                </p:cNvPr>
                <p:cNvPicPr/>
                <p:nvPr/>
              </p:nvPicPr>
              <p:blipFill>
                <a:blip r:embed="rId133"/>
                <a:stretch>
                  <a:fillRect/>
                </a:stretch>
              </p:blipFill>
              <p:spPr>
                <a:xfrm>
                  <a:off x="2781920" y="4758000"/>
                  <a:ext cx="1213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305" name="Freihand 304">
                  <a:extLst>
                    <a:ext uri="{FF2B5EF4-FFF2-40B4-BE49-F238E27FC236}">
                      <a16:creationId xmlns:a16="http://schemas.microsoft.com/office/drawing/2014/main" id="{C8C0A47F-E24B-4E62-B418-4CBE00184F19}"/>
                    </a:ext>
                  </a:extLst>
                </p14:cNvPr>
                <p14:cNvContentPartPr/>
                <p14:nvPr/>
              </p14:nvContentPartPr>
              <p14:xfrm>
                <a:off x="2885960" y="4886160"/>
                <a:ext cx="76680" cy="51840"/>
              </p14:xfrm>
            </p:contentPart>
          </mc:Choice>
          <mc:Fallback xmlns="">
            <p:pic>
              <p:nvPicPr>
                <p:cNvPr id="305" name="Freihand 304">
                  <a:extLst>
                    <a:ext uri="{FF2B5EF4-FFF2-40B4-BE49-F238E27FC236}">
                      <a16:creationId xmlns:a16="http://schemas.microsoft.com/office/drawing/2014/main" id="{C8C0A47F-E24B-4E62-B418-4CBE00184F19}"/>
                    </a:ext>
                  </a:extLst>
                </p:cNvPr>
                <p:cNvPicPr/>
                <p:nvPr/>
              </p:nvPicPr>
              <p:blipFill>
                <a:blip r:embed="rId135"/>
                <a:stretch>
                  <a:fillRect/>
                </a:stretch>
              </p:blipFill>
              <p:spPr>
                <a:xfrm>
                  <a:off x="2881640" y="4881840"/>
                  <a:ext cx="853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306" name="Freihand 305">
                  <a:extLst>
                    <a:ext uri="{FF2B5EF4-FFF2-40B4-BE49-F238E27FC236}">
                      <a16:creationId xmlns:a16="http://schemas.microsoft.com/office/drawing/2014/main" id="{FCDAF890-BFB5-4871-A1A4-5BD2CD3E67B3}"/>
                    </a:ext>
                  </a:extLst>
                </p14:cNvPr>
                <p14:cNvContentPartPr/>
                <p14:nvPr/>
              </p14:nvContentPartPr>
              <p14:xfrm>
                <a:off x="2983160" y="4894080"/>
                <a:ext cx="145800" cy="36720"/>
              </p14:xfrm>
            </p:contentPart>
          </mc:Choice>
          <mc:Fallback xmlns="">
            <p:pic>
              <p:nvPicPr>
                <p:cNvPr id="306" name="Freihand 305">
                  <a:extLst>
                    <a:ext uri="{FF2B5EF4-FFF2-40B4-BE49-F238E27FC236}">
                      <a16:creationId xmlns:a16="http://schemas.microsoft.com/office/drawing/2014/main" id="{FCDAF890-BFB5-4871-A1A4-5BD2CD3E67B3}"/>
                    </a:ext>
                  </a:extLst>
                </p:cNvPr>
                <p:cNvPicPr/>
                <p:nvPr/>
              </p:nvPicPr>
              <p:blipFill>
                <a:blip r:embed="rId137"/>
                <a:stretch>
                  <a:fillRect/>
                </a:stretch>
              </p:blipFill>
              <p:spPr>
                <a:xfrm>
                  <a:off x="2978840" y="4889760"/>
                  <a:ext cx="1544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307" name="Freihand 306">
                  <a:extLst>
                    <a:ext uri="{FF2B5EF4-FFF2-40B4-BE49-F238E27FC236}">
                      <a16:creationId xmlns:a16="http://schemas.microsoft.com/office/drawing/2014/main" id="{4364D175-0A7F-40C2-8085-03373A263F6E}"/>
                    </a:ext>
                  </a:extLst>
                </p14:cNvPr>
                <p14:cNvContentPartPr/>
                <p14:nvPr/>
              </p14:nvContentPartPr>
              <p14:xfrm>
                <a:off x="3171800" y="4842960"/>
                <a:ext cx="42120" cy="5400"/>
              </p14:xfrm>
            </p:contentPart>
          </mc:Choice>
          <mc:Fallback xmlns="">
            <p:pic>
              <p:nvPicPr>
                <p:cNvPr id="307" name="Freihand 306">
                  <a:extLst>
                    <a:ext uri="{FF2B5EF4-FFF2-40B4-BE49-F238E27FC236}">
                      <a16:creationId xmlns:a16="http://schemas.microsoft.com/office/drawing/2014/main" id="{4364D175-0A7F-40C2-8085-03373A263F6E}"/>
                    </a:ext>
                  </a:extLst>
                </p:cNvPr>
                <p:cNvPicPr/>
                <p:nvPr/>
              </p:nvPicPr>
              <p:blipFill>
                <a:blip r:embed="rId139"/>
                <a:stretch>
                  <a:fillRect/>
                </a:stretch>
              </p:blipFill>
              <p:spPr>
                <a:xfrm>
                  <a:off x="3167480" y="4838640"/>
                  <a:ext cx="5076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308" name="Freihand 307">
                  <a:extLst>
                    <a:ext uri="{FF2B5EF4-FFF2-40B4-BE49-F238E27FC236}">
                      <a16:creationId xmlns:a16="http://schemas.microsoft.com/office/drawing/2014/main" id="{BC56F25F-64F2-4101-8348-FC9562F401A0}"/>
                    </a:ext>
                  </a:extLst>
                </p14:cNvPr>
                <p14:cNvContentPartPr/>
                <p14:nvPr/>
              </p14:nvContentPartPr>
              <p14:xfrm>
                <a:off x="3267920" y="4775280"/>
                <a:ext cx="138600" cy="107280"/>
              </p14:xfrm>
            </p:contentPart>
          </mc:Choice>
          <mc:Fallback xmlns="">
            <p:pic>
              <p:nvPicPr>
                <p:cNvPr id="308" name="Freihand 307">
                  <a:extLst>
                    <a:ext uri="{FF2B5EF4-FFF2-40B4-BE49-F238E27FC236}">
                      <a16:creationId xmlns:a16="http://schemas.microsoft.com/office/drawing/2014/main" id="{BC56F25F-64F2-4101-8348-FC9562F401A0}"/>
                    </a:ext>
                  </a:extLst>
                </p:cNvPr>
                <p:cNvPicPr/>
                <p:nvPr/>
              </p:nvPicPr>
              <p:blipFill>
                <a:blip r:embed="rId141"/>
                <a:stretch>
                  <a:fillRect/>
                </a:stretch>
              </p:blipFill>
              <p:spPr>
                <a:xfrm>
                  <a:off x="3263600" y="4770960"/>
                  <a:ext cx="1472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310" name="Freihand 309">
                  <a:extLst>
                    <a:ext uri="{FF2B5EF4-FFF2-40B4-BE49-F238E27FC236}">
                      <a16:creationId xmlns:a16="http://schemas.microsoft.com/office/drawing/2014/main" id="{51659F97-BF72-4DB0-B676-9D8CDB1856EF}"/>
                    </a:ext>
                  </a:extLst>
                </p14:cNvPr>
                <p14:cNvContentPartPr/>
                <p14:nvPr/>
              </p14:nvContentPartPr>
              <p14:xfrm>
                <a:off x="3445400" y="4796160"/>
                <a:ext cx="25200" cy="102960"/>
              </p14:xfrm>
            </p:contentPart>
          </mc:Choice>
          <mc:Fallback xmlns="">
            <p:pic>
              <p:nvPicPr>
                <p:cNvPr id="310" name="Freihand 309">
                  <a:extLst>
                    <a:ext uri="{FF2B5EF4-FFF2-40B4-BE49-F238E27FC236}">
                      <a16:creationId xmlns:a16="http://schemas.microsoft.com/office/drawing/2014/main" id="{51659F97-BF72-4DB0-B676-9D8CDB1856EF}"/>
                    </a:ext>
                  </a:extLst>
                </p:cNvPr>
                <p:cNvPicPr/>
                <p:nvPr/>
              </p:nvPicPr>
              <p:blipFill>
                <a:blip r:embed="rId143"/>
                <a:stretch>
                  <a:fillRect/>
                </a:stretch>
              </p:blipFill>
              <p:spPr>
                <a:xfrm>
                  <a:off x="3441080" y="4791840"/>
                  <a:ext cx="338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311" name="Freihand 310">
                  <a:extLst>
                    <a:ext uri="{FF2B5EF4-FFF2-40B4-BE49-F238E27FC236}">
                      <a16:creationId xmlns:a16="http://schemas.microsoft.com/office/drawing/2014/main" id="{602A1F4C-66B0-43E7-807E-2CC2D04EB1C6}"/>
                    </a:ext>
                  </a:extLst>
                </p14:cNvPr>
                <p14:cNvContentPartPr/>
                <p14:nvPr/>
              </p14:nvContentPartPr>
              <p14:xfrm>
                <a:off x="3411200" y="4764120"/>
                <a:ext cx="136080" cy="123480"/>
              </p14:xfrm>
            </p:contentPart>
          </mc:Choice>
          <mc:Fallback xmlns="">
            <p:pic>
              <p:nvPicPr>
                <p:cNvPr id="311" name="Freihand 310">
                  <a:extLst>
                    <a:ext uri="{FF2B5EF4-FFF2-40B4-BE49-F238E27FC236}">
                      <a16:creationId xmlns:a16="http://schemas.microsoft.com/office/drawing/2014/main" id="{602A1F4C-66B0-43E7-807E-2CC2D04EB1C6}"/>
                    </a:ext>
                  </a:extLst>
                </p:cNvPr>
                <p:cNvPicPr/>
                <p:nvPr/>
              </p:nvPicPr>
              <p:blipFill>
                <a:blip r:embed="rId145"/>
                <a:stretch>
                  <a:fillRect/>
                </a:stretch>
              </p:blipFill>
              <p:spPr>
                <a:xfrm>
                  <a:off x="3406880" y="4759800"/>
                  <a:ext cx="1447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312" name="Freihand 311">
                  <a:extLst>
                    <a:ext uri="{FF2B5EF4-FFF2-40B4-BE49-F238E27FC236}">
                      <a16:creationId xmlns:a16="http://schemas.microsoft.com/office/drawing/2014/main" id="{E53AC841-0E8C-4164-817E-26E92280E75D}"/>
                    </a:ext>
                  </a:extLst>
                </p14:cNvPr>
                <p14:cNvContentPartPr/>
                <p14:nvPr/>
              </p14:nvContentPartPr>
              <p14:xfrm>
                <a:off x="3606680" y="4822800"/>
                <a:ext cx="101880" cy="14760"/>
              </p14:xfrm>
            </p:contentPart>
          </mc:Choice>
          <mc:Fallback xmlns="">
            <p:pic>
              <p:nvPicPr>
                <p:cNvPr id="312" name="Freihand 311">
                  <a:extLst>
                    <a:ext uri="{FF2B5EF4-FFF2-40B4-BE49-F238E27FC236}">
                      <a16:creationId xmlns:a16="http://schemas.microsoft.com/office/drawing/2014/main" id="{E53AC841-0E8C-4164-817E-26E92280E75D}"/>
                    </a:ext>
                  </a:extLst>
                </p:cNvPr>
                <p:cNvPicPr/>
                <p:nvPr/>
              </p:nvPicPr>
              <p:blipFill>
                <a:blip r:embed="rId123"/>
                <a:stretch>
                  <a:fillRect/>
                </a:stretch>
              </p:blipFill>
              <p:spPr>
                <a:xfrm>
                  <a:off x="3602360" y="4818480"/>
                  <a:ext cx="1105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13" name="Freihand 312">
                  <a:extLst>
                    <a:ext uri="{FF2B5EF4-FFF2-40B4-BE49-F238E27FC236}">
                      <a16:creationId xmlns:a16="http://schemas.microsoft.com/office/drawing/2014/main" id="{650504DC-C1AC-442A-9541-4EAE2FA3CC0C}"/>
                    </a:ext>
                  </a:extLst>
                </p14:cNvPr>
                <p14:cNvContentPartPr/>
                <p14:nvPr/>
              </p14:nvContentPartPr>
              <p14:xfrm>
                <a:off x="3631520" y="4857720"/>
                <a:ext cx="86040" cy="5760"/>
              </p14:xfrm>
            </p:contentPart>
          </mc:Choice>
          <mc:Fallback xmlns="">
            <p:pic>
              <p:nvPicPr>
                <p:cNvPr id="313" name="Freihand 312">
                  <a:extLst>
                    <a:ext uri="{FF2B5EF4-FFF2-40B4-BE49-F238E27FC236}">
                      <a16:creationId xmlns:a16="http://schemas.microsoft.com/office/drawing/2014/main" id="{650504DC-C1AC-442A-9541-4EAE2FA3CC0C}"/>
                    </a:ext>
                  </a:extLst>
                </p:cNvPr>
                <p:cNvPicPr/>
                <p:nvPr/>
              </p:nvPicPr>
              <p:blipFill>
                <a:blip r:embed="rId148"/>
                <a:stretch>
                  <a:fillRect/>
                </a:stretch>
              </p:blipFill>
              <p:spPr>
                <a:xfrm>
                  <a:off x="3627200" y="4853400"/>
                  <a:ext cx="946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17" name="Freihand 316">
                  <a:extLst>
                    <a:ext uri="{FF2B5EF4-FFF2-40B4-BE49-F238E27FC236}">
                      <a16:creationId xmlns:a16="http://schemas.microsoft.com/office/drawing/2014/main" id="{689E44A4-DA29-4220-8045-D56B28478B90}"/>
                    </a:ext>
                  </a:extLst>
                </p14:cNvPr>
                <p14:cNvContentPartPr/>
                <p14:nvPr/>
              </p14:nvContentPartPr>
              <p14:xfrm>
                <a:off x="3836720" y="4769880"/>
                <a:ext cx="93600" cy="113040"/>
              </p14:xfrm>
            </p:contentPart>
          </mc:Choice>
          <mc:Fallback xmlns="">
            <p:pic>
              <p:nvPicPr>
                <p:cNvPr id="317" name="Freihand 316">
                  <a:extLst>
                    <a:ext uri="{FF2B5EF4-FFF2-40B4-BE49-F238E27FC236}">
                      <a16:creationId xmlns:a16="http://schemas.microsoft.com/office/drawing/2014/main" id="{689E44A4-DA29-4220-8045-D56B28478B90}"/>
                    </a:ext>
                  </a:extLst>
                </p:cNvPr>
                <p:cNvPicPr/>
                <p:nvPr/>
              </p:nvPicPr>
              <p:blipFill>
                <a:blip r:embed="rId150"/>
                <a:stretch>
                  <a:fillRect/>
                </a:stretch>
              </p:blipFill>
              <p:spPr>
                <a:xfrm>
                  <a:off x="3832400" y="4765560"/>
                  <a:ext cx="1022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318" name="Freihand 317">
                  <a:extLst>
                    <a:ext uri="{FF2B5EF4-FFF2-40B4-BE49-F238E27FC236}">
                      <a16:creationId xmlns:a16="http://schemas.microsoft.com/office/drawing/2014/main" id="{954EE484-733B-435A-B7DB-916856006F4D}"/>
                    </a:ext>
                  </a:extLst>
                </p14:cNvPr>
                <p14:cNvContentPartPr/>
                <p14:nvPr/>
              </p14:nvContentPartPr>
              <p14:xfrm>
                <a:off x="3849320" y="4738560"/>
                <a:ext cx="138960" cy="2160"/>
              </p14:xfrm>
            </p:contentPart>
          </mc:Choice>
          <mc:Fallback xmlns="">
            <p:pic>
              <p:nvPicPr>
                <p:cNvPr id="318" name="Freihand 317">
                  <a:extLst>
                    <a:ext uri="{FF2B5EF4-FFF2-40B4-BE49-F238E27FC236}">
                      <a16:creationId xmlns:a16="http://schemas.microsoft.com/office/drawing/2014/main" id="{954EE484-733B-435A-B7DB-916856006F4D}"/>
                    </a:ext>
                  </a:extLst>
                </p:cNvPr>
                <p:cNvPicPr/>
                <p:nvPr/>
              </p:nvPicPr>
              <p:blipFill>
                <a:blip r:embed="rId152"/>
                <a:stretch>
                  <a:fillRect/>
                </a:stretch>
              </p:blipFill>
              <p:spPr>
                <a:xfrm>
                  <a:off x="3845000" y="4734240"/>
                  <a:ext cx="1476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19" name="Freihand 318">
                  <a:extLst>
                    <a:ext uri="{FF2B5EF4-FFF2-40B4-BE49-F238E27FC236}">
                      <a16:creationId xmlns:a16="http://schemas.microsoft.com/office/drawing/2014/main" id="{FEF6FDAB-50E8-4D58-9C71-1C5762C6D58C}"/>
                    </a:ext>
                  </a:extLst>
                </p14:cNvPr>
                <p14:cNvContentPartPr/>
                <p14:nvPr/>
              </p14:nvContentPartPr>
              <p14:xfrm>
                <a:off x="4067120" y="4763400"/>
                <a:ext cx="72360" cy="113040"/>
              </p14:xfrm>
            </p:contentPart>
          </mc:Choice>
          <mc:Fallback xmlns="">
            <p:pic>
              <p:nvPicPr>
                <p:cNvPr id="319" name="Freihand 318">
                  <a:extLst>
                    <a:ext uri="{FF2B5EF4-FFF2-40B4-BE49-F238E27FC236}">
                      <a16:creationId xmlns:a16="http://schemas.microsoft.com/office/drawing/2014/main" id="{FEF6FDAB-50E8-4D58-9C71-1C5762C6D58C}"/>
                    </a:ext>
                  </a:extLst>
                </p:cNvPr>
                <p:cNvPicPr/>
                <p:nvPr/>
              </p:nvPicPr>
              <p:blipFill>
                <a:blip r:embed="rId154"/>
                <a:stretch>
                  <a:fillRect/>
                </a:stretch>
              </p:blipFill>
              <p:spPr>
                <a:xfrm>
                  <a:off x="4062800" y="4759080"/>
                  <a:ext cx="810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20" name="Freihand 319">
                  <a:extLst>
                    <a:ext uri="{FF2B5EF4-FFF2-40B4-BE49-F238E27FC236}">
                      <a16:creationId xmlns:a16="http://schemas.microsoft.com/office/drawing/2014/main" id="{191F2ADD-2CD3-4EE9-976E-80DE0CBC3287}"/>
                    </a:ext>
                  </a:extLst>
                </p14:cNvPr>
                <p14:cNvContentPartPr/>
                <p14:nvPr/>
              </p14:nvContentPartPr>
              <p14:xfrm>
                <a:off x="4001960" y="4692480"/>
                <a:ext cx="212400" cy="200520"/>
              </p14:xfrm>
            </p:contentPart>
          </mc:Choice>
          <mc:Fallback xmlns="">
            <p:pic>
              <p:nvPicPr>
                <p:cNvPr id="320" name="Freihand 319">
                  <a:extLst>
                    <a:ext uri="{FF2B5EF4-FFF2-40B4-BE49-F238E27FC236}">
                      <a16:creationId xmlns:a16="http://schemas.microsoft.com/office/drawing/2014/main" id="{191F2ADD-2CD3-4EE9-976E-80DE0CBC3287}"/>
                    </a:ext>
                  </a:extLst>
                </p:cNvPr>
                <p:cNvPicPr/>
                <p:nvPr/>
              </p:nvPicPr>
              <p:blipFill>
                <a:blip r:embed="rId156"/>
                <a:stretch>
                  <a:fillRect/>
                </a:stretch>
              </p:blipFill>
              <p:spPr>
                <a:xfrm>
                  <a:off x="3997640" y="4688160"/>
                  <a:ext cx="2210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321" name="Freihand 320">
                  <a:extLst>
                    <a:ext uri="{FF2B5EF4-FFF2-40B4-BE49-F238E27FC236}">
                      <a16:creationId xmlns:a16="http://schemas.microsoft.com/office/drawing/2014/main" id="{428E82C9-EDEE-4C05-9F32-3BFA5ACF57F0}"/>
                    </a:ext>
                  </a:extLst>
                </p14:cNvPr>
                <p14:cNvContentPartPr/>
                <p14:nvPr/>
              </p14:nvContentPartPr>
              <p14:xfrm>
                <a:off x="4350800" y="4805880"/>
                <a:ext cx="130320" cy="14400"/>
              </p14:xfrm>
            </p:contentPart>
          </mc:Choice>
          <mc:Fallback xmlns="">
            <p:pic>
              <p:nvPicPr>
                <p:cNvPr id="321" name="Freihand 320">
                  <a:extLst>
                    <a:ext uri="{FF2B5EF4-FFF2-40B4-BE49-F238E27FC236}">
                      <a16:creationId xmlns:a16="http://schemas.microsoft.com/office/drawing/2014/main" id="{428E82C9-EDEE-4C05-9F32-3BFA5ACF57F0}"/>
                    </a:ext>
                  </a:extLst>
                </p:cNvPr>
                <p:cNvPicPr/>
                <p:nvPr/>
              </p:nvPicPr>
              <p:blipFill>
                <a:blip r:embed="rId158"/>
                <a:stretch>
                  <a:fillRect/>
                </a:stretch>
              </p:blipFill>
              <p:spPr>
                <a:xfrm>
                  <a:off x="4346480" y="4801560"/>
                  <a:ext cx="1389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322" name="Freihand 321">
                  <a:extLst>
                    <a:ext uri="{FF2B5EF4-FFF2-40B4-BE49-F238E27FC236}">
                      <a16:creationId xmlns:a16="http://schemas.microsoft.com/office/drawing/2014/main" id="{D9F8D24E-CC6F-4427-A930-1E19A7AEF1DE}"/>
                    </a:ext>
                  </a:extLst>
                </p14:cNvPr>
                <p14:cNvContentPartPr/>
                <p14:nvPr/>
              </p14:nvContentPartPr>
              <p14:xfrm>
                <a:off x="4348280" y="4851960"/>
                <a:ext cx="157680" cy="11520"/>
              </p14:xfrm>
            </p:contentPart>
          </mc:Choice>
          <mc:Fallback xmlns="">
            <p:pic>
              <p:nvPicPr>
                <p:cNvPr id="322" name="Freihand 321">
                  <a:extLst>
                    <a:ext uri="{FF2B5EF4-FFF2-40B4-BE49-F238E27FC236}">
                      <a16:creationId xmlns:a16="http://schemas.microsoft.com/office/drawing/2014/main" id="{D9F8D24E-CC6F-4427-A930-1E19A7AEF1DE}"/>
                    </a:ext>
                  </a:extLst>
                </p:cNvPr>
                <p:cNvPicPr/>
                <p:nvPr/>
              </p:nvPicPr>
              <p:blipFill>
                <a:blip r:embed="rId160"/>
                <a:stretch>
                  <a:fillRect/>
                </a:stretch>
              </p:blipFill>
              <p:spPr>
                <a:xfrm>
                  <a:off x="4343960" y="4847640"/>
                  <a:ext cx="1663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68" name="Freihand 367">
                  <a:extLst>
                    <a:ext uri="{FF2B5EF4-FFF2-40B4-BE49-F238E27FC236}">
                      <a16:creationId xmlns:a16="http://schemas.microsoft.com/office/drawing/2014/main" id="{C31F3C9D-B6A8-44FD-B1E7-89773B7016F1}"/>
                    </a:ext>
                  </a:extLst>
                </p14:cNvPr>
                <p14:cNvContentPartPr/>
                <p14:nvPr/>
              </p14:nvContentPartPr>
              <p14:xfrm>
                <a:off x="3955520" y="5053920"/>
                <a:ext cx="82440" cy="81360"/>
              </p14:xfrm>
            </p:contentPart>
          </mc:Choice>
          <mc:Fallback xmlns="">
            <p:pic>
              <p:nvPicPr>
                <p:cNvPr id="368" name="Freihand 367">
                  <a:extLst>
                    <a:ext uri="{FF2B5EF4-FFF2-40B4-BE49-F238E27FC236}">
                      <a16:creationId xmlns:a16="http://schemas.microsoft.com/office/drawing/2014/main" id="{C31F3C9D-B6A8-44FD-B1E7-89773B7016F1}"/>
                    </a:ext>
                  </a:extLst>
                </p:cNvPr>
                <p:cNvPicPr/>
                <p:nvPr/>
              </p:nvPicPr>
              <p:blipFill>
                <a:blip r:embed="rId162"/>
                <a:stretch>
                  <a:fillRect/>
                </a:stretch>
              </p:blipFill>
              <p:spPr>
                <a:xfrm>
                  <a:off x="3951200" y="5049600"/>
                  <a:ext cx="910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69" name="Freihand 368">
                  <a:extLst>
                    <a:ext uri="{FF2B5EF4-FFF2-40B4-BE49-F238E27FC236}">
                      <a16:creationId xmlns:a16="http://schemas.microsoft.com/office/drawing/2014/main" id="{B4594060-33E1-4A89-9B30-1B1153491D4E}"/>
                    </a:ext>
                  </a:extLst>
                </p14:cNvPr>
                <p14:cNvContentPartPr/>
                <p14:nvPr/>
              </p14:nvContentPartPr>
              <p14:xfrm>
                <a:off x="4114280" y="5084160"/>
                <a:ext cx="68400" cy="11880"/>
              </p14:xfrm>
            </p:contentPart>
          </mc:Choice>
          <mc:Fallback xmlns="">
            <p:pic>
              <p:nvPicPr>
                <p:cNvPr id="369" name="Freihand 368">
                  <a:extLst>
                    <a:ext uri="{FF2B5EF4-FFF2-40B4-BE49-F238E27FC236}">
                      <a16:creationId xmlns:a16="http://schemas.microsoft.com/office/drawing/2014/main" id="{B4594060-33E1-4A89-9B30-1B1153491D4E}"/>
                    </a:ext>
                  </a:extLst>
                </p:cNvPr>
                <p:cNvPicPr/>
                <p:nvPr/>
              </p:nvPicPr>
              <p:blipFill>
                <a:blip r:embed="rId164"/>
                <a:stretch>
                  <a:fillRect/>
                </a:stretch>
              </p:blipFill>
              <p:spPr>
                <a:xfrm>
                  <a:off x="4109960" y="5079840"/>
                  <a:ext cx="770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371" name="Freihand 370">
                  <a:extLst>
                    <a:ext uri="{FF2B5EF4-FFF2-40B4-BE49-F238E27FC236}">
                      <a16:creationId xmlns:a16="http://schemas.microsoft.com/office/drawing/2014/main" id="{160FB9C4-47E0-4297-AC0D-FA7EB77B3FBB}"/>
                    </a:ext>
                  </a:extLst>
                </p14:cNvPr>
                <p14:cNvContentPartPr/>
                <p14:nvPr/>
              </p14:nvContentPartPr>
              <p14:xfrm>
                <a:off x="4225160" y="5042400"/>
                <a:ext cx="64080" cy="78120"/>
              </p14:xfrm>
            </p:contentPart>
          </mc:Choice>
          <mc:Fallback xmlns="">
            <p:pic>
              <p:nvPicPr>
                <p:cNvPr id="371" name="Freihand 370">
                  <a:extLst>
                    <a:ext uri="{FF2B5EF4-FFF2-40B4-BE49-F238E27FC236}">
                      <a16:creationId xmlns:a16="http://schemas.microsoft.com/office/drawing/2014/main" id="{160FB9C4-47E0-4297-AC0D-FA7EB77B3FBB}"/>
                    </a:ext>
                  </a:extLst>
                </p:cNvPr>
                <p:cNvPicPr/>
                <p:nvPr/>
              </p:nvPicPr>
              <p:blipFill>
                <a:blip r:embed="rId166"/>
                <a:stretch>
                  <a:fillRect/>
                </a:stretch>
              </p:blipFill>
              <p:spPr>
                <a:xfrm>
                  <a:off x="4220840" y="5038080"/>
                  <a:ext cx="72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72" name="Freihand 371">
                  <a:extLst>
                    <a:ext uri="{FF2B5EF4-FFF2-40B4-BE49-F238E27FC236}">
                      <a16:creationId xmlns:a16="http://schemas.microsoft.com/office/drawing/2014/main" id="{0052806D-3BDC-4FD2-A44B-8F02063AA823}"/>
                    </a:ext>
                  </a:extLst>
                </p14:cNvPr>
                <p14:cNvContentPartPr/>
                <p14:nvPr/>
              </p14:nvContentPartPr>
              <p14:xfrm>
                <a:off x="4287800" y="5111520"/>
                <a:ext cx="33480" cy="69120"/>
              </p14:xfrm>
            </p:contentPart>
          </mc:Choice>
          <mc:Fallback xmlns="">
            <p:pic>
              <p:nvPicPr>
                <p:cNvPr id="372" name="Freihand 371">
                  <a:extLst>
                    <a:ext uri="{FF2B5EF4-FFF2-40B4-BE49-F238E27FC236}">
                      <a16:creationId xmlns:a16="http://schemas.microsoft.com/office/drawing/2014/main" id="{0052806D-3BDC-4FD2-A44B-8F02063AA823}"/>
                    </a:ext>
                  </a:extLst>
                </p:cNvPr>
                <p:cNvPicPr/>
                <p:nvPr/>
              </p:nvPicPr>
              <p:blipFill>
                <a:blip r:embed="rId168"/>
                <a:stretch>
                  <a:fillRect/>
                </a:stretch>
              </p:blipFill>
              <p:spPr>
                <a:xfrm>
                  <a:off x="4283480" y="5107200"/>
                  <a:ext cx="421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73" name="Freihand 372">
                  <a:extLst>
                    <a:ext uri="{FF2B5EF4-FFF2-40B4-BE49-F238E27FC236}">
                      <a16:creationId xmlns:a16="http://schemas.microsoft.com/office/drawing/2014/main" id="{E99CF24D-0931-4E80-AF40-3E402E8D5C1C}"/>
                    </a:ext>
                  </a:extLst>
                </p14:cNvPr>
                <p14:cNvContentPartPr/>
                <p14:nvPr/>
              </p14:nvContentPartPr>
              <p14:xfrm>
                <a:off x="4344320" y="5041320"/>
                <a:ext cx="49680" cy="95040"/>
              </p14:xfrm>
            </p:contentPart>
          </mc:Choice>
          <mc:Fallback xmlns="">
            <p:pic>
              <p:nvPicPr>
                <p:cNvPr id="373" name="Freihand 372">
                  <a:extLst>
                    <a:ext uri="{FF2B5EF4-FFF2-40B4-BE49-F238E27FC236}">
                      <a16:creationId xmlns:a16="http://schemas.microsoft.com/office/drawing/2014/main" id="{E99CF24D-0931-4E80-AF40-3E402E8D5C1C}"/>
                    </a:ext>
                  </a:extLst>
                </p:cNvPr>
                <p:cNvPicPr/>
                <p:nvPr/>
              </p:nvPicPr>
              <p:blipFill>
                <a:blip r:embed="rId170"/>
                <a:stretch>
                  <a:fillRect/>
                </a:stretch>
              </p:blipFill>
              <p:spPr>
                <a:xfrm>
                  <a:off x="4340000" y="5037000"/>
                  <a:ext cx="583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74" name="Freihand 373">
                  <a:extLst>
                    <a:ext uri="{FF2B5EF4-FFF2-40B4-BE49-F238E27FC236}">
                      <a16:creationId xmlns:a16="http://schemas.microsoft.com/office/drawing/2014/main" id="{362CCB51-B379-4523-8182-655384D8B99C}"/>
                    </a:ext>
                  </a:extLst>
                </p14:cNvPr>
                <p14:cNvContentPartPr/>
                <p14:nvPr/>
              </p14:nvContentPartPr>
              <p14:xfrm>
                <a:off x="4421720" y="5039880"/>
                <a:ext cx="56160" cy="83880"/>
              </p14:xfrm>
            </p:contentPart>
          </mc:Choice>
          <mc:Fallback xmlns="">
            <p:pic>
              <p:nvPicPr>
                <p:cNvPr id="374" name="Freihand 373">
                  <a:extLst>
                    <a:ext uri="{FF2B5EF4-FFF2-40B4-BE49-F238E27FC236}">
                      <a16:creationId xmlns:a16="http://schemas.microsoft.com/office/drawing/2014/main" id="{362CCB51-B379-4523-8182-655384D8B99C}"/>
                    </a:ext>
                  </a:extLst>
                </p:cNvPr>
                <p:cNvPicPr/>
                <p:nvPr/>
              </p:nvPicPr>
              <p:blipFill>
                <a:blip r:embed="rId172"/>
                <a:stretch>
                  <a:fillRect/>
                </a:stretch>
              </p:blipFill>
              <p:spPr>
                <a:xfrm>
                  <a:off x="4417400" y="5035560"/>
                  <a:ext cx="648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75" name="Freihand 374">
                  <a:extLst>
                    <a:ext uri="{FF2B5EF4-FFF2-40B4-BE49-F238E27FC236}">
                      <a16:creationId xmlns:a16="http://schemas.microsoft.com/office/drawing/2014/main" id="{03D44974-508F-4DF6-B5E7-9E5C91EA188B}"/>
                    </a:ext>
                  </a:extLst>
                </p14:cNvPr>
                <p14:cNvContentPartPr/>
                <p14:nvPr/>
              </p14:nvContentPartPr>
              <p14:xfrm>
                <a:off x="4530440" y="5043480"/>
                <a:ext cx="36360" cy="85320"/>
              </p14:xfrm>
            </p:contentPart>
          </mc:Choice>
          <mc:Fallback xmlns="">
            <p:pic>
              <p:nvPicPr>
                <p:cNvPr id="375" name="Freihand 374">
                  <a:extLst>
                    <a:ext uri="{FF2B5EF4-FFF2-40B4-BE49-F238E27FC236}">
                      <a16:creationId xmlns:a16="http://schemas.microsoft.com/office/drawing/2014/main" id="{03D44974-508F-4DF6-B5E7-9E5C91EA188B}"/>
                    </a:ext>
                  </a:extLst>
                </p:cNvPr>
                <p:cNvPicPr/>
                <p:nvPr/>
              </p:nvPicPr>
              <p:blipFill>
                <a:blip r:embed="rId174"/>
                <a:stretch>
                  <a:fillRect/>
                </a:stretch>
              </p:blipFill>
              <p:spPr>
                <a:xfrm>
                  <a:off x="4526120" y="5039160"/>
                  <a:ext cx="450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76" name="Freihand 375">
                  <a:extLst>
                    <a:ext uri="{FF2B5EF4-FFF2-40B4-BE49-F238E27FC236}">
                      <a16:creationId xmlns:a16="http://schemas.microsoft.com/office/drawing/2014/main" id="{CDDF8503-1F04-41D8-AC20-D37D25CD45CA}"/>
                    </a:ext>
                  </a:extLst>
                </p14:cNvPr>
                <p14:cNvContentPartPr/>
                <p14:nvPr/>
              </p14:nvContentPartPr>
              <p14:xfrm>
                <a:off x="4496960" y="5007480"/>
                <a:ext cx="41400" cy="66600"/>
              </p14:xfrm>
            </p:contentPart>
          </mc:Choice>
          <mc:Fallback xmlns="">
            <p:pic>
              <p:nvPicPr>
                <p:cNvPr id="376" name="Freihand 375">
                  <a:extLst>
                    <a:ext uri="{FF2B5EF4-FFF2-40B4-BE49-F238E27FC236}">
                      <a16:creationId xmlns:a16="http://schemas.microsoft.com/office/drawing/2014/main" id="{CDDF8503-1F04-41D8-AC20-D37D25CD45CA}"/>
                    </a:ext>
                  </a:extLst>
                </p:cNvPr>
                <p:cNvPicPr/>
                <p:nvPr/>
              </p:nvPicPr>
              <p:blipFill>
                <a:blip r:embed="rId176"/>
                <a:stretch>
                  <a:fillRect/>
                </a:stretch>
              </p:blipFill>
              <p:spPr>
                <a:xfrm>
                  <a:off x="4492640" y="5003160"/>
                  <a:ext cx="500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77" name="Freihand 376">
                  <a:extLst>
                    <a:ext uri="{FF2B5EF4-FFF2-40B4-BE49-F238E27FC236}">
                      <a16:creationId xmlns:a16="http://schemas.microsoft.com/office/drawing/2014/main" id="{E559D8DD-1B73-4782-8747-69F120420DBE}"/>
                    </a:ext>
                  </a:extLst>
                </p14:cNvPr>
                <p14:cNvContentPartPr/>
                <p14:nvPr/>
              </p14:nvContentPartPr>
              <p14:xfrm>
                <a:off x="4563200" y="5082000"/>
                <a:ext cx="45000" cy="63360"/>
              </p14:xfrm>
            </p:contentPart>
          </mc:Choice>
          <mc:Fallback xmlns="">
            <p:pic>
              <p:nvPicPr>
                <p:cNvPr id="377" name="Freihand 376">
                  <a:extLst>
                    <a:ext uri="{FF2B5EF4-FFF2-40B4-BE49-F238E27FC236}">
                      <a16:creationId xmlns:a16="http://schemas.microsoft.com/office/drawing/2014/main" id="{E559D8DD-1B73-4782-8747-69F120420DBE}"/>
                    </a:ext>
                  </a:extLst>
                </p:cNvPr>
                <p:cNvPicPr/>
                <p:nvPr/>
              </p:nvPicPr>
              <p:blipFill>
                <a:blip r:embed="rId178"/>
                <a:stretch>
                  <a:fillRect/>
                </a:stretch>
              </p:blipFill>
              <p:spPr>
                <a:xfrm>
                  <a:off x="4558880" y="5077680"/>
                  <a:ext cx="536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78" name="Freihand 377">
                  <a:extLst>
                    <a:ext uri="{FF2B5EF4-FFF2-40B4-BE49-F238E27FC236}">
                      <a16:creationId xmlns:a16="http://schemas.microsoft.com/office/drawing/2014/main" id="{30364326-9A93-445A-9F5F-15AFF97ECF70}"/>
                    </a:ext>
                  </a:extLst>
                </p14:cNvPr>
                <p14:cNvContentPartPr/>
                <p14:nvPr/>
              </p14:nvContentPartPr>
              <p14:xfrm>
                <a:off x="4588400" y="4984800"/>
                <a:ext cx="79200" cy="164880"/>
              </p14:xfrm>
            </p:contentPart>
          </mc:Choice>
          <mc:Fallback xmlns="">
            <p:pic>
              <p:nvPicPr>
                <p:cNvPr id="378" name="Freihand 377">
                  <a:extLst>
                    <a:ext uri="{FF2B5EF4-FFF2-40B4-BE49-F238E27FC236}">
                      <a16:creationId xmlns:a16="http://schemas.microsoft.com/office/drawing/2014/main" id="{30364326-9A93-445A-9F5F-15AFF97ECF70}"/>
                    </a:ext>
                  </a:extLst>
                </p:cNvPr>
                <p:cNvPicPr/>
                <p:nvPr/>
              </p:nvPicPr>
              <p:blipFill>
                <a:blip r:embed="rId180"/>
                <a:stretch>
                  <a:fillRect/>
                </a:stretch>
              </p:blipFill>
              <p:spPr>
                <a:xfrm>
                  <a:off x="4584080" y="4980480"/>
                  <a:ext cx="878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79" name="Freihand 378">
                  <a:extLst>
                    <a:ext uri="{FF2B5EF4-FFF2-40B4-BE49-F238E27FC236}">
                      <a16:creationId xmlns:a16="http://schemas.microsoft.com/office/drawing/2014/main" id="{D7B4C20B-3311-48E2-8A61-EDF4E52F30D4}"/>
                    </a:ext>
                  </a:extLst>
                </p14:cNvPr>
                <p14:cNvContentPartPr/>
                <p14:nvPr/>
              </p14:nvContentPartPr>
              <p14:xfrm>
                <a:off x="4685960" y="5006040"/>
                <a:ext cx="45000" cy="154080"/>
              </p14:xfrm>
            </p:contentPart>
          </mc:Choice>
          <mc:Fallback xmlns="">
            <p:pic>
              <p:nvPicPr>
                <p:cNvPr id="379" name="Freihand 378">
                  <a:extLst>
                    <a:ext uri="{FF2B5EF4-FFF2-40B4-BE49-F238E27FC236}">
                      <a16:creationId xmlns:a16="http://schemas.microsoft.com/office/drawing/2014/main" id="{D7B4C20B-3311-48E2-8A61-EDF4E52F30D4}"/>
                    </a:ext>
                  </a:extLst>
                </p:cNvPr>
                <p:cNvPicPr/>
                <p:nvPr/>
              </p:nvPicPr>
              <p:blipFill>
                <a:blip r:embed="rId182"/>
                <a:stretch>
                  <a:fillRect/>
                </a:stretch>
              </p:blipFill>
              <p:spPr>
                <a:xfrm>
                  <a:off x="4681640" y="5001720"/>
                  <a:ext cx="536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80" name="Freihand 379">
                  <a:extLst>
                    <a:ext uri="{FF2B5EF4-FFF2-40B4-BE49-F238E27FC236}">
                      <a16:creationId xmlns:a16="http://schemas.microsoft.com/office/drawing/2014/main" id="{5FEEC92C-A451-4A78-96DD-9903A9F27C75}"/>
                    </a:ext>
                  </a:extLst>
                </p14:cNvPr>
                <p14:cNvContentPartPr/>
                <p14:nvPr/>
              </p14:nvContentPartPr>
              <p14:xfrm>
                <a:off x="4768040" y="5040240"/>
                <a:ext cx="141840" cy="101880"/>
              </p14:xfrm>
            </p:contentPart>
          </mc:Choice>
          <mc:Fallback xmlns="">
            <p:pic>
              <p:nvPicPr>
                <p:cNvPr id="380" name="Freihand 379">
                  <a:extLst>
                    <a:ext uri="{FF2B5EF4-FFF2-40B4-BE49-F238E27FC236}">
                      <a16:creationId xmlns:a16="http://schemas.microsoft.com/office/drawing/2014/main" id="{5FEEC92C-A451-4A78-96DD-9903A9F27C75}"/>
                    </a:ext>
                  </a:extLst>
                </p:cNvPr>
                <p:cNvPicPr/>
                <p:nvPr/>
              </p:nvPicPr>
              <p:blipFill>
                <a:blip r:embed="rId184"/>
                <a:stretch>
                  <a:fillRect/>
                </a:stretch>
              </p:blipFill>
              <p:spPr>
                <a:xfrm>
                  <a:off x="4763720" y="5035920"/>
                  <a:ext cx="1504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81" name="Freihand 380">
                  <a:extLst>
                    <a:ext uri="{FF2B5EF4-FFF2-40B4-BE49-F238E27FC236}">
                      <a16:creationId xmlns:a16="http://schemas.microsoft.com/office/drawing/2014/main" id="{BEB3F237-818E-4FC2-936A-CA43FDEB2B73}"/>
                    </a:ext>
                  </a:extLst>
                </p14:cNvPr>
                <p14:cNvContentPartPr/>
                <p14:nvPr/>
              </p14:nvContentPartPr>
              <p14:xfrm>
                <a:off x="4869920" y="5079840"/>
                <a:ext cx="91440" cy="12600"/>
              </p14:xfrm>
            </p:contentPart>
          </mc:Choice>
          <mc:Fallback xmlns="">
            <p:pic>
              <p:nvPicPr>
                <p:cNvPr id="381" name="Freihand 380">
                  <a:extLst>
                    <a:ext uri="{FF2B5EF4-FFF2-40B4-BE49-F238E27FC236}">
                      <a16:creationId xmlns:a16="http://schemas.microsoft.com/office/drawing/2014/main" id="{BEB3F237-818E-4FC2-936A-CA43FDEB2B73}"/>
                    </a:ext>
                  </a:extLst>
                </p:cNvPr>
                <p:cNvPicPr/>
                <p:nvPr/>
              </p:nvPicPr>
              <p:blipFill>
                <a:blip r:embed="rId186"/>
                <a:stretch>
                  <a:fillRect/>
                </a:stretch>
              </p:blipFill>
              <p:spPr>
                <a:xfrm>
                  <a:off x="4865600" y="5075520"/>
                  <a:ext cx="1000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82" name="Freihand 381">
                  <a:extLst>
                    <a:ext uri="{FF2B5EF4-FFF2-40B4-BE49-F238E27FC236}">
                      <a16:creationId xmlns:a16="http://schemas.microsoft.com/office/drawing/2014/main" id="{FB51984A-D962-4587-8C2F-0DA6D68165A4}"/>
                    </a:ext>
                  </a:extLst>
                </p14:cNvPr>
                <p14:cNvContentPartPr/>
                <p14:nvPr/>
              </p14:nvContentPartPr>
              <p14:xfrm>
                <a:off x="5003120" y="5022240"/>
                <a:ext cx="87120" cy="100440"/>
              </p14:xfrm>
            </p:contentPart>
          </mc:Choice>
          <mc:Fallback xmlns="">
            <p:pic>
              <p:nvPicPr>
                <p:cNvPr id="382" name="Freihand 381">
                  <a:extLst>
                    <a:ext uri="{FF2B5EF4-FFF2-40B4-BE49-F238E27FC236}">
                      <a16:creationId xmlns:a16="http://schemas.microsoft.com/office/drawing/2014/main" id="{FB51984A-D962-4587-8C2F-0DA6D68165A4}"/>
                    </a:ext>
                  </a:extLst>
                </p:cNvPr>
                <p:cNvPicPr/>
                <p:nvPr/>
              </p:nvPicPr>
              <p:blipFill>
                <a:blip r:embed="rId188"/>
                <a:stretch>
                  <a:fillRect/>
                </a:stretch>
              </p:blipFill>
              <p:spPr>
                <a:xfrm>
                  <a:off x="4998800" y="5017920"/>
                  <a:ext cx="957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83" name="Freihand 382">
                  <a:extLst>
                    <a:ext uri="{FF2B5EF4-FFF2-40B4-BE49-F238E27FC236}">
                      <a16:creationId xmlns:a16="http://schemas.microsoft.com/office/drawing/2014/main" id="{567158C9-5E3A-4D46-A780-98AA9F09A26C}"/>
                    </a:ext>
                  </a:extLst>
                </p14:cNvPr>
                <p14:cNvContentPartPr/>
                <p14:nvPr/>
              </p14:nvContentPartPr>
              <p14:xfrm>
                <a:off x="5100680" y="5096760"/>
                <a:ext cx="36720" cy="54000"/>
              </p14:xfrm>
            </p:contentPart>
          </mc:Choice>
          <mc:Fallback xmlns="">
            <p:pic>
              <p:nvPicPr>
                <p:cNvPr id="383" name="Freihand 382">
                  <a:extLst>
                    <a:ext uri="{FF2B5EF4-FFF2-40B4-BE49-F238E27FC236}">
                      <a16:creationId xmlns:a16="http://schemas.microsoft.com/office/drawing/2014/main" id="{567158C9-5E3A-4D46-A780-98AA9F09A26C}"/>
                    </a:ext>
                  </a:extLst>
                </p:cNvPr>
                <p:cNvPicPr/>
                <p:nvPr/>
              </p:nvPicPr>
              <p:blipFill>
                <a:blip r:embed="rId190"/>
                <a:stretch>
                  <a:fillRect/>
                </a:stretch>
              </p:blipFill>
              <p:spPr>
                <a:xfrm>
                  <a:off x="5096360" y="5092440"/>
                  <a:ext cx="453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84" name="Freihand 383">
                  <a:extLst>
                    <a:ext uri="{FF2B5EF4-FFF2-40B4-BE49-F238E27FC236}">
                      <a16:creationId xmlns:a16="http://schemas.microsoft.com/office/drawing/2014/main" id="{14F7E7C6-F7FA-432D-97BC-AB5DC8505F69}"/>
                    </a:ext>
                  </a:extLst>
                </p14:cNvPr>
                <p14:cNvContentPartPr/>
                <p14:nvPr/>
              </p14:nvContentPartPr>
              <p14:xfrm>
                <a:off x="5169800" y="5016480"/>
                <a:ext cx="116280" cy="86760"/>
              </p14:xfrm>
            </p:contentPart>
          </mc:Choice>
          <mc:Fallback xmlns="">
            <p:pic>
              <p:nvPicPr>
                <p:cNvPr id="384" name="Freihand 383">
                  <a:extLst>
                    <a:ext uri="{FF2B5EF4-FFF2-40B4-BE49-F238E27FC236}">
                      <a16:creationId xmlns:a16="http://schemas.microsoft.com/office/drawing/2014/main" id="{14F7E7C6-F7FA-432D-97BC-AB5DC8505F69}"/>
                    </a:ext>
                  </a:extLst>
                </p:cNvPr>
                <p:cNvPicPr/>
                <p:nvPr/>
              </p:nvPicPr>
              <p:blipFill>
                <a:blip r:embed="rId192"/>
                <a:stretch>
                  <a:fillRect/>
                </a:stretch>
              </p:blipFill>
              <p:spPr>
                <a:xfrm>
                  <a:off x="5165480" y="5012160"/>
                  <a:ext cx="124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385" name="Freihand 384">
                  <a:extLst>
                    <a:ext uri="{FF2B5EF4-FFF2-40B4-BE49-F238E27FC236}">
                      <a16:creationId xmlns:a16="http://schemas.microsoft.com/office/drawing/2014/main" id="{2C2E936F-72D6-4BC1-94F3-731F06E09FED}"/>
                    </a:ext>
                  </a:extLst>
                </p14:cNvPr>
                <p14:cNvContentPartPr/>
                <p14:nvPr/>
              </p14:nvContentPartPr>
              <p14:xfrm>
                <a:off x="5325680" y="5026920"/>
                <a:ext cx="45000" cy="66240"/>
              </p14:xfrm>
            </p:contentPart>
          </mc:Choice>
          <mc:Fallback xmlns="">
            <p:pic>
              <p:nvPicPr>
                <p:cNvPr id="385" name="Freihand 384">
                  <a:extLst>
                    <a:ext uri="{FF2B5EF4-FFF2-40B4-BE49-F238E27FC236}">
                      <a16:creationId xmlns:a16="http://schemas.microsoft.com/office/drawing/2014/main" id="{2C2E936F-72D6-4BC1-94F3-731F06E09FED}"/>
                    </a:ext>
                  </a:extLst>
                </p:cNvPr>
                <p:cNvPicPr/>
                <p:nvPr/>
              </p:nvPicPr>
              <p:blipFill>
                <a:blip r:embed="rId194"/>
                <a:stretch>
                  <a:fillRect/>
                </a:stretch>
              </p:blipFill>
              <p:spPr>
                <a:xfrm>
                  <a:off x="5321360" y="5022600"/>
                  <a:ext cx="536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86" name="Freihand 385">
                  <a:extLst>
                    <a:ext uri="{FF2B5EF4-FFF2-40B4-BE49-F238E27FC236}">
                      <a16:creationId xmlns:a16="http://schemas.microsoft.com/office/drawing/2014/main" id="{59E60E02-B2A4-430E-AF56-54598DD43EBD}"/>
                    </a:ext>
                  </a:extLst>
                </p14:cNvPr>
                <p14:cNvContentPartPr/>
                <p14:nvPr/>
              </p14:nvContentPartPr>
              <p14:xfrm>
                <a:off x="5268080" y="4985160"/>
                <a:ext cx="68760" cy="66240"/>
              </p14:xfrm>
            </p:contentPart>
          </mc:Choice>
          <mc:Fallback xmlns="">
            <p:pic>
              <p:nvPicPr>
                <p:cNvPr id="386" name="Freihand 385">
                  <a:extLst>
                    <a:ext uri="{FF2B5EF4-FFF2-40B4-BE49-F238E27FC236}">
                      <a16:creationId xmlns:a16="http://schemas.microsoft.com/office/drawing/2014/main" id="{59E60E02-B2A4-430E-AF56-54598DD43EBD}"/>
                    </a:ext>
                  </a:extLst>
                </p:cNvPr>
                <p:cNvPicPr/>
                <p:nvPr/>
              </p:nvPicPr>
              <p:blipFill>
                <a:blip r:embed="rId196"/>
                <a:stretch>
                  <a:fillRect/>
                </a:stretch>
              </p:blipFill>
              <p:spPr>
                <a:xfrm>
                  <a:off x="5263760" y="4980840"/>
                  <a:ext cx="774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387" name="Freihand 386">
                  <a:extLst>
                    <a:ext uri="{FF2B5EF4-FFF2-40B4-BE49-F238E27FC236}">
                      <a16:creationId xmlns:a16="http://schemas.microsoft.com/office/drawing/2014/main" id="{5A7C4ECA-AE0C-4B0E-974D-AC12FA83E5DE}"/>
                    </a:ext>
                  </a:extLst>
                </p14:cNvPr>
                <p14:cNvContentPartPr/>
                <p14:nvPr/>
              </p14:nvContentPartPr>
              <p14:xfrm>
                <a:off x="5349800" y="5047800"/>
                <a:ext cx="50400" cy="51840"/>
              </p14:xfrm>
            </p:contentPart>
          </mc:Choice>
          <mc:Fallback xmlns="">
            <p:pic>
              <p:nvPicPr>
                <p:cNvPr id="387" name="Freihand 386">
                  <a:extLst>
                    <a:ext uri="{FF2B5EF4-FFF2-40B4-BE49-F238E27FC236}">
                      <a16:creationId xmlns:a16="http://schemas.microsoft.com/office/drawing/2014/main" id="{5A7C4ECA-AE0C-4B0E-974D-AC12FA83E5DE}"/>
                    </a:ext>
                  </a:extLst>
                </p:cNvPr>
                <p:cNvPicPr/>
                <p:nvPr/>
              </p:nvPicPr>
              <p:blipFill>
                <a:blip r:embed="rId198"/>
                <a:stretch>
                  <a:fillRect/>
                </a:stretch>
              </p:blipFill>
              <p:spPr>
                <a:xfrm>
                  <a:off x="5345480" y="5043480"/>
                  <a:ext cx="590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388" name="Freihand 387">
                  <a:extLst>
                    <a:ext uri="{FF2B5EF4-FFF2-40B4-BE49-F238E27FC236}">
                      <a16:creationId xmlns:a16="http://schemas.microsoft.com/office/drawing/2014/main" id="{7714666E-B281-46DF-8F0B-F65C839F6F42}"/>
                    </a:ext>
                  </a:extLst>
                </p14:cNvPr>
                <p14:cNvContentPartPr/>
                <p14:nvPr/>
              </p14:nvContentPartPr>
              <p14:xfrm>
                <a:off x="5386880" y="4967160"/>
                <a:ext cx="75960" cy="191880"/>
              </p14:xfrm>
            </p:contentPart>
          </mc:Choice>
          <mc:Fallback xmlns="">
            <p:pic>
              <p:nvPicPr>
                <p:cNvPr id="388" name="Freihand 387">
                  <a:extLst>
                    <a:ext uri="{FF2B5EF4-FFF2-40B4-BE49-F238E27FC236}">
                      <a16:creationId xmlns:a16="http://schemas.microsoft.com/office/drawing/2014/main" id="{7714666E-B281-46DF-8F0B-F65C839F6F42}"/>
                    </a:ext>
                  </a:extLst>
                </p:cNvPr>
                <p:cNvPicPr/>
                <p:nvPr/>
              </p:nvPicPr>
              <p:blipFill>
                <a:blip r:embed="rId200"/>
                <a:stretch>
                  <a:fillRect/>
                </a:stretch>
              </p:blipFill>
              <p:spPr>
                <a:xfrm>
                  <a:off x="5382560" y="4962840"/>
                  <a:ext cx="846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89" name="Freihand 388">
                  <a:extLst>
                    <a:ext uri="{FF2B5EF4-FFF2-40B4-BE49-F238E27FC236}">
                      <a16:creationId xmlns:a16="http://schemas.microsoft.com/office/drawing/2014/main" id="{723EA18A-B87A-49D1-9830-2925E4072CD4}"/>
                    </a:ext>
                  </a:extLst>
                </p14:cNvPr>
                <p14:cNvContentPartPr/>
                <p14:nvPr/>
              </p14:nvContentPartPr>
              <p14:xfrm>
                <a:off x="3805400" y="4988040"/>
                <a:ext cx="48240" cy="241200"/>
              </p14:xfrm>
            </p:contentPart>
          </mc:Choice>
          <mc:Fallback xmlns="">
            <p:pic>
              <p:nvPicPr>
                <p:cNvPr id="389" name="Freihand 388">
                  <a:extLst>
                    <a:ext uri="{FF2B5EF4-FFF2-40B4-BE49-F238E27FC236}">
                      <a16:creationId xmlns:a16="http://schemas.microsoft.com/office/drawing/2014/main" id="{723EA18A-B87A-49D1-9830-2925E4072CD4}"/>
                    </a:ext>
                  </a:extLst>
                </p:cNvPr>
                <p:cNvPicPr/>
                <p:nvPr/>
              </p:nvPicPr>
              <p:blipFill>
                <a:blip r:embed="rId202"/>
                <a:stretch>
                  <a:fillRect/>
                </a:stretch>
              </p:blipFill>
              <p:spPr>
                <a:xfrm>
                  <a:off x="3801080" y="4983720"/>
                  <a:ext cx="568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90" name="Freihand 389">
                  <a:extLst>
                    <a:ext uri="{FF2B5EF4-FFF2-40B4-BE49-F238E27FC236}">
                      <a16:creationId xmlns:a16="http://schemas.microsoft.com/office/drawing/2014/main" id="{A7114A32-30FA-4C8B-9FBE-5DC76A4A628C}"/>
                    </a:ext>
                  </a:extLst>
                </p14:cNvPr>
                <p14:cNvContentPartPr/>
                <p14:nvPr/>
              </p14:nvContentPartPr>
              <p14:xfrm>
                <a:off x="5458880" y="4989840"/>
                <a:ext cx="70560" cy="126720"/>
              </p14:xfrm>
            </p:contentPart>
          </mc:Choice>
          <mc:Fallback xmlns="">
            <p:pic>
              <p:nvPicPr>
                <p:cNvPr id="390" name="Freihand 389">
                  <a:extLst>
                    <a:ext uri="{FF2B5EF4-FFF2-40B4-BE49-F238E27FC236}">
                      <a16:creationId xmlns:a16="http://schemas.microsoft.com/office/drawing/2014/main" id="{A7114A32-30FA-4C8B-9FBE-5DC76A4A628C}"/>
                    </a:ext>
                  </a:extLst>
                </p:cNvPr>
                <p:cNvPicPr/>
                <p:nvPr/>
              </p:nvPicPr>
              <p:blipFill>
                <a:blip r:embed="rId204"/>
                <a:stretch>
                  <a:fillRect/>
                </a:stretch>
              </p:blipFill>
              <p:spPr>
                <a:xfrm>
                  <a:off x="5454560" y="4985520"/>
                  <a:ext cx="792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91" name="Freihand 390">
                  <a:extLst>
                    <a:ext uri="{FF2B5EF4-FFF2-40B4-BE49-F238E27FC236}">
                      <a16:creationId xmlns:a16="http://schemas.microsoft.com/office/drawing/2014/main" id="{962ADB19-5DF2-4394-8AB6-2B9F709D38BF}"/>
                    </a:ext>
                  </a:extLst>
                </p14:cNvPr>
                <p14:cNvContentPartPr/>
                <p14:nvPr/>
              </p14:nvContentPartPr>
              <p14:xfrm>
                <a:off x="5566160" y="4885440"/>
                <a:ext cx="15120" cy="60840"/>
              </p14:xfrm>
            </p:contentPart>
          </mc:Choice>
          <mc:Fallback xmlns="">
            <p:pic>
              <p:nvPicPr>
                <p:cNvPr id="391" name="Freihand 390">
                  <a:extLst>
                    <a:ext uri="{FF2B5EF4-FFF2-40B4-BE49-F238E27FC236}">
                      <a16:creationId xmlns:a16="http://schemas.microsoft.com/office/drawing/2014/main" id="{962ADB19-5DF2-4394-8AB6-2B9F709D38BF}"/>
                    </a:ext>
                  </a:extLst>
                </p:cNvPr>
                <p:cNvPicPr/>
                <p:nvPr/>
              </p:nvPicPr>
              <p:blipFill>
                <a:blip r:embed="rId206"/>
                <a:stretch>
                  <a:fillRect/>
                </a:stretch>
              </p:blipFill>
              <p:spPr>
                <a:xfrm>
                  <a:off x="5561840" y="4881120"/>
                  <a:ext cx="237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92" name="Freihand 391">
                  <a:extLst>
                    <a:ext uri="{FF2B5EF4-FFF2-40B4-BE49-F238E27FC236}">
                      <a16:creationId xmlns:a16="http://schemas.microsoft.com/office/drawing/2014/main" id="{9D1FC07D-DA82-4D7E-ADD0-7D491B203D09}"/>
                    </a:ext>
                  </a:extLst>
                </p14:cNvPr>
                <p14:cNvContentPartPr/>
                <p14:nvPr/>
              </p14:nvContentPartPr>
              <p14:xfrm>
                <a:off x="5542400" y="4926120"/>
                <a:ext cx="90720" cy="21240"/>
              </p14:xfrm>
            </p:contentPart>
          </mc:Choice>
          <mc:Fallback xmlns="">
            <p:pic>
              <p:nvPicPr>
                <p:cNvPr id="392" name="Freihand 391">
                  <a:extLst>
                    <a:ext uri="{FF2B5EF4-FFF2-40B4-BE49-F238E27FC236}">
                      <a16:creationId xmlns:a16="http://schemas.microsoft.com/office/drawing/2014/main" id="{9D1FC07D-DA82-4D7E-ADD0-7D491B203D09}"/>
                    </a:ext>
                  </a:extLst>
                </p:cNvPr>
                <p:cNvPicPr/>
                <p:nvPr/>
              </p:nvPicPr>
              <p:blipFill>
                <a:blip r:embed="rId208"/>
                <a:stretch>
                  <a:fillRect/>
                </a:stretch>
              </p:blipFill>
              <p:spPr>
                <a:xfrm>
                  <a:off x="5538080" y="4921800"/>
                  <a:ext cx="993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93" name="Freihand 392">
                  <a:extLst>
                    <a:ext uri="{FF2B5EF4-FFF2-40B4-BE49-F238E27FC236}">
                      <a16:creationId xmlns:a16="http://schemas.microsoft.com/office/drawing/2014/main" id="{82B91D99-96FC-4E9C-918F-7E9222F4FD34}"/>
                    </a:ext>
                  </a:extLst>
                </p14:cNvPr>
                <p14:cNvContentPartPr/>
                <p14:nvPr/>
              </p14:nvContentPartPr>
              <p14:xfrm>
                <a:off x="5561840" y="4966080"/>
                <a:ext cx="90360" cy="41400"/>
              </p14:xfrm>
            </p:contentPart>
          </mc:Choice>
          <mc:Fallback xmlns="">
            <p:pic>
              <p:nvPicPr>
                <p:cNvPr id="393" name="Freihand 392">
                  <a:extLst>
                    <a:ext uri="{FF2B5EF4-FFF2-40B4-BE49-F238E27FC236}">
                      <a16:creationId xmlns:a16="http://schemas.microsoft.com/office/drawing/2014/main" id="{82B91D99-96FC-4E9C-918F-7E9222F4FD34}"/>
                    </a:ext>
                  </a:extLst>
                </p:cNvPr>
                <p:cNvPicPr/>
                <p:nvPr/>
              </p:nvPicPr>
              <p:blipFill>
                <a:blip r:embed="rId210"/>
                <a:stretch>
                  <a:fillRect/>
                </a:stretch>
              </p:blipFill>
              <p:spPr>
                <a:xfrm>
                  <a:off x="5557520" y="4961760"/>
                  <a:ext cx="990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394" name="Freihand 393">
                  <a:extLst>
                    <a:ext uri="{FF2B5EF4-FFF2-40B4-BE49-F238E27FC236}">
                      <a16:creationId xmlns:a16="http://schemas.microsoft.com/office/drawing/2014/main" id="{991BC8C4-FEC0-413D-A11F-FA1AE5291CEF}"/>
                    </a:ext>
                  </a:extLst>
                </p14:cNvPr>
                <p14:cNvContentPartPr/>
                <p14:nvPr/>
              </p14:nvContentPartPr>
              <p14:xfrm>
                <a:off x="5715560" y="5047800"/>
                <a:ext cx="90000" cy="9000"/>
              </p14:xfrm>
            </p:contentPart>
          </mc:Choice>
          <mc:Fallback xmlns="">
            <p:pic>
              <p:nvPicPr>
                <p:cNvPr id="394" name="Freihand 393">
                  <a:extLst>
                    <a:ext uri="{FF2B5EF4-FFF2-40B4-BE49-F238E27FC236}">
                      <a16:creationId xmlns:a16="http://schemas.microsoft.com/office/drawing/2014/main" id="{991BC8C4-FEC0-413D-A11F-FA1AE5291CEF}"/>
                    </a:ext>
                  </a:extLst>
                </p:cNvPr>
                <p:cNvPicPr/>
                <p:nvPr/>
              </p:nvPicPr>
              <p:blipFill>
                <a:blip r:embed="rId212"/>
                <a:stretch>
                  <a:fillRect/>
                </a:stretch>
              </p:blipFill>
              <p:spPr>
                <a:xfrm>
                  <a:off x="5711240" y="5043480"/>
                  <a:ext cx="986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95" name="Freihand 394">
                  <a:extLst>
                    <a:ext uri="{FF2B5EF4-FFF2-40B4-BE49-F238E27FC236}">
                      <a16:creationId xmlns:a16="http://schemas.microsoft.com/office/drawing/2014/main" id="{FF1376E7-27D8-42E7-A938-C3682436E996}"/>
                    </a:ext>
                  </a:extLst>
                </p14:cNvPr>
                <p14:cNvContentPartPr/>
                <p14:nvPr/>
              </p14:nvContentPartPr>
              <p14:xfrm>
                <a:off x="5908520" y="4993440"/>
                <a:ext cx="100080" cy="97920"/>
              </p14:xfrm>
            </p:contentPart>
          </mc:Choice>
          <mc:Fallback xmlns="">
            <p:pic>
              <p:nvPicPr>
                <p:cNvPr id="395" name="Freihand 394">
                  <a:extLst>
                    <a:ext uri="{FF2B5EF4-FFF2-40B4-BE49-F238E27FC236}">
                      <a16:creationId xmlns:a16="http://schemas.microsoft.com/office/drawing/2014/main" id="{FF1376E7-27D8-42E7-A938-C3682436E996}"/>
                    </a:ext>
                  </a:extLst>
                </p:cNvPr>
                <p:cNvPicPr/>
                <p:nvPr/>
              </p:nvPicPr>
              <p:blipFill>
                <a:blip r:embed="rId214"/>
                <a:stretch>
                  <a:fillRect/>
                </a:stretch>
              </p:blipFill>
              <p:spPr>
                <a:xfrm>
                  <a:off x="5904200" y="4989120"/>
                  <a:ext cx="1087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97" name="Freihand 396">
                  <a:extLst>
                    <a:ext uri="{FF2B5EF4-FFF2-40B4-BE49-F238E27FC236}">
                      <a16:creationId xmlns:a16="http://schemas.microsoft.com/office/drawing/2014/main" id="{19F2D85A-C50D-4F50-9172-4B1999A5421C}"/>
                    </a:ext>
                  </a:extLst>
                </p14:cNvPr>
                <p14:cNvContentPartPr/>
                <p14:nvPr/>
              </p14:nvContentPartPr>
              <p14:xfrm>
                <a:off x="6167720" y="5054280"/>
                <a:ext cx="143640" cy="3960"/>
              </p14:xfrm>
            </p:contentPart>
          </mc:Choice>
          <mc:Fallback xmlns="">
            <p:pic>
              <p:nvPicPr>
                <p:cNvPr id="397" name="Freihand 396">
                  <a:extLst>
                    <a:ext uri="{FF2B5EF4-FFF2-40B4-BE49-F238E27FC236}">
                      <a16:creationId xmlns:a16="http://schemas.microsoft.com/office/drawing/2014/main" id="{19F2D85A-C50D-4F50-9172-4B1999A5421C}"/>
                    </a:ext>
                  </a:extLst>
                </p:cNvPr>
                <p:cNvPicPr/>
                <p:nvPr/>
              </p:nvPicPr>
              <p:blipFill>
                <a:blip r:embed="rId216"/>
                <a:stretch>
                  <a:fillRect/>
                </a:stretch>
              </p:blipFill>
              <p:spPr>
                <a:xfrm>
                  <a:off x="6163400" y="5049960"/>
                  <a:ext cx="1522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398" name="Freihand 397">
                  <a:extLst>
                    <a:ext uri="{FF2B5EF4-FFF2-40B4-BE49-F238E27FC236}">
                      <a16:creationId xmlns:a16="http://schemas.microsoft.com/office/drawing/2014/main" id="{B8767E7F-0D6E-43B4-B1F3-C72C0F03AD11}"/>
                    </a:ext>
                  </a:extLst>
                </p14:cNvPr>
                <p14:cNvContentPartPr/>
                <p14:nvPr/>
              </p14:nvContentPartPr>
              <p14:xfrm>
                <a:off x="6201200" y="5079120"/>
                <a:ext cx="137880" cy="12600"/>
              </p14:xfrm>
            </p:contentPart>
          </mc:Choice>
          <mc:Fallback xmlns="">
            <p:pic>
              <p:nvPicPr>
                <p:cNvPr id="398" name="Freihand 397">
                  <a:extLst>
                    <a:ext uri="{FF2B5EF4-FFF2-40B4-BE49-F238E27FC236}">
                      <a16:creationId xmlns:a16="http://schemas.microsoft.com/office/drawing/2014/main" id="{B8767E7F-0D6E-43B4-B1F3-C72C0F03AD11}"/>
                    </a:ext>
                  </a:extLst>
                </p:cNvPr>
                <p:cNvPicPr/>
                <p:nvPr/>
              </p:nvPicPr>
              <p:blipFill>
                <a:blip r:embed="rId218"/>
                <a:stretch>
                  <a:fillRect/>
                </a:stretch>
              </p:blipFill>
              <p:spPr>
                <a:xfrm>
                  <a:off x="6196880" y="5074800"/>
                  <a:ext cx="146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400" name="Freihand 399">
                  <a:extLst>
                    <a:ext uri="{FF2B5EF4-FFF2-40B4-BE49-F238E27FC236}">
                      <a16:creationId xmlns:a16="http://schemas.microsoft.com/office/drawing/2014/main" id="{6B36E9DE-64F1-4FDB-A7DF-E7085C2899D9}"/>
                    </a:ext>
                  </a:extLst>
                </p14:cNvPr>
                <p14:cNvContentPartPr/>
                <p14:nvPr/>
              </p14:nvContentPartPr>
              <p14:xfrm>
                <a:off x="6191840" y="5018640"/>
                <a:ext cx="129960" cy="69840"/>
              </p14:xfrm>
            </p:contentPart>
          </mc:Choice>
          <mc:Fallback xmlns="">
            <p:pic>
              <p:nvPicPr>
                <p:cNvPr id="400" name="Freihand 399">
                  <a:extLst>
                    <a:ext uri="{FF2B5EF4-FFF2-40B4-BE49-F238E27FC236}">
                      <a16:creationId xmlns:a16="http://schemas.microsoft.com/office/drawing/2014/main" id="{6B36E9DE-64F1-4FDB-A7DF-E7085C2899D9}"/>
                    </a:ext>
                  </a:extLst>
                </p:cNvPr>
                <p:cNvPicPr/>
                <p:nvPr/>
              </p:nvPicPr>
              <p:blipFill>
                <a:blip r:embed="rId220"/>
                <a:stretch>
                  <a:fillRect/>
                </a:stretch>
              </p:blipFill>
              <p:spPr>
                <a:xfrm>
                  <a:off x="6187520" y="5014320"/>
                  <a:ext cx="1386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401" name="Freihand 400">
                  <a:extLst>
                    <a:ext uri="{FF2B5EF4-FFF2-40B4-BE49-F238E27FC236}">
                      <a16:creationId xmlns:a16="http://schemas.microsoft.com/office/drawing/2014/main" id="{C7E7471A-1D09-40A9-822D-C36939CC2DC0}"/>
                    </a:ext>
                  </a:extLst>
                </p14:cNvPr>
                <p14:cNvContentPartPr/>
                <p14:nvPr/>
              </p14:nvContentPartPr>
              <p14:xfrm>
                <a:off x="6207320" y="5088480"/>
                <a:ext cx="118440" cy="46440"/>
              </p14:xfrm>
            </p:contentPart>
          </mc:Choice>
          <mc:Fallback xmlns="">
            <p:pic>
              <p:nvPicPr>
                <p:cNvPr id="401" name="Freihand 400">
                  <a:extLst>
                    <a:ext uri="{FF2B5EF4-FFF2-40B4-BE49-F238E27FC236}">
                      <a16:creationId xmlns:a16="http://schemas.microsoft.com/office/drawing/2014/main" id="{C7E7471A-1D09-40A9-822D-C36939CC2DC0}"/>
                    </a:ext>
                  </a:extLst>
                </p:cNvPr>
                <p:cNvPicPr/>
                <p:nvPr/>
              </p:nvPicPr>
              <p:blipFill>
                <a:blip r:embed="rId222"/>
                <a:stretch>
                  <a:fillRect/>
                </a:stretch>
              </p:blipFill>
              <p:spPr>
                <a:xfrm>
                  <a:off x="6203000" y="5084160"/>
                  <a:ext cx="1270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403" name="Freihand 402">
                  <a:extLst>
                    <a:ext uri="{FF2B5EF4-FFF2-40B4-BE49-F238E27FC236}">
                      <a16:creationId xmlns:a16="http://schemas.microsoft.com/office/drawing/2014/main" id="{46950BAF-D8CB-4717-B81E-4E219287285A}"/>
                    </a:ext>
                  </a:extLst>
                </p14:cNvPr>
                <p14:cNvContentPartPr/>
                <p14:nvPr/>
              </p14:nvContentPartPr>
              <p14:xfrm>
                <a:off x="6423320" y="4977240"/>
                <a:ext cx="127800" cy="98280"/>
              </p14:xfrm>
            </p:contentPart>
          </mc:Choice>
          <mc:Fallback xmlns="">
            <p:pic>
              <p:nvPicPr>
                <p:cNvPr id="403" name="Freihand 402">
                  <a:extLst>
                    <a:ext uri="{FF2B5EF4-FFF2-40B4-BE49-F238E27FC236}">
                      <a16:creationId xmlns:a16="http://schemas.microsoft.com/office/drawing/2014/main" id="{46950BAF-D8CB-4717-B81E-4E219287285A}"/>
                    </a:ext>
                  </a:extLst>
                </p:cNvPr>
                <p:cNvPicPr/>
                <p:nvPr/>
              </p:nvPicPr>
              <p:blipFill>
                <a:blip r:embed="rId224"/>
                <a:stretch>
                  <a:fillRect/>
                </a:stretch>
              </p:blipFill>
              <p:spPr>
                <a:xfrm>
                  <a:off x="6419000" y="4972920"/>
                  <a:ext cx="1364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404" name="Freihand 403">
                  <a:extLst>
                    <a:ext uri="{FF2B5EF4-FFF2-40B4-BE49-F238E27FC236}">
                      <a16:creationId xmlns:a16="http://schemas.microsoft.com/office/drawing/2014/main" id="{4F696BCF-237A-4DF1-A6B7-B6D268857D01}"/>
                    </a:ext>
                  </a:extLst>
                </p14:cNvPr>
                <p14:cNvContentPartPr/>
                <p14:nvPr/>
              </p14:nvContentPartPr>
              <p14:xfrm>
                <a:off x="6559760" y="5060400"/>
                <a:ext cx="25560" cy="78120"/>
              </p14:xfrm>
            </p:contentPart>
          </mc:Choice>
          <mc:Fallback xmlns="">
            <p:pic>
              <p:nvPicPr>
                <p:cNvPr id="404" name="Freihand 403">
                  <a:extLst>
                    <a:ext uri="{FF2B5EF4-FFF2-40B4-BE49-F238E27FC236}">
                      <a16:creationId xmlns:a16="http://schemas.microsoft.com/office/drawing/2014/main" id="{4F696BCF-237A-4DF1-A6B7-B6D268857D01}"/>
                    </a:ext>
                  </a:extLst>
                </p:cNvPr>
                <p:cNvPicPr/>
                <p:nvPr/>
              </p:nvPicPr>
              <p:blipFill>
                <a:blip r:embed="rId226"/>
                <a:stretch>
                  <a:fillRect/>
                </a:stretch>
              </p:blipFill>
              <p:spPr>
                <a:xfrm>
                  <a:off x="6555440" y="5056080"/>
                  <a:ext cx="342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405" name="Freihand 404">
                  <a:extLst>
                    <a:ext uri="{FF2B5EF4-FFF2-40B4-BE49-F238E27FC236}">
                      <a16:creationId xmlns:a16="http://schemas.microsoft.com/office/drawing/2014/main" id="{32EB6DBA-95AA-4219-8AEF-119723E36539}"/>
                    </a:ext>
                  </a:extLst>
                </p14:cNvPr>
                <p14:cNvContentPartPr/>
                <p14:nvPr/>
              </p14:nvContentPartPr>
              <p14:xfrm>
                <a:off x="6640400" y="4968960"/>
                <a:ext cx="88560" cy="104400"/>
              </p14:xfrm>
            </p:contentPart>
          </mc:Choice>
          <mc:Fallback xmlns="">
            <p:pic>
              <p:nvPicPr>
                <p:cNvPr id="405" name="Freihand 404">
                  <a:extLst>
                    <a:ext uri="{FF2B5EF4-FFF2-40B4-BE49-F238E27FC236}">
                      <a16:creationId xmlns:a16="http://schemas.microsoft.com/office/drawing/2014/main" id="{32EB6DBA-95AA-4219-8AEF-119723E36539}"/>
                    </a:ext>
                  </a:extLst>
                </p:cNvPr>
                <p:cNvPicPr/>
                <p:nvPr/>
              </p:nvPicPr>
              <p:blipFill>
                <a:blip r:embed="rId228"/>
                <a:stretch>
                  <a:fillRect/>
                </a:stretch>
              </p:blipFill>
              <p:spPr>
                <a:xfrm>
                  <a:off x="6636080" y="4964640"/>
                  <a:ext cx="972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406" name="Freihand 405">
                  <a:extLst>
                    <a:ext uri="{FF2B5EF4-FFF2-40B4-BE49-F238E27FC236}">
                      <a16:creationId xmlns:a16="http://schemas.microsoft.com/office/drawing/2014/main" id="{78041BD3-8177-4680-B7E1-3880559EE3F0}"/>
                    </a:ext>
                  </a:extLst>
                </p14:cNvPr>
                <p14:cNvContentPartPr/>
                <p14:nvPr/>
              </p14:nvContentPartPr>
              <p14:xfrm>
                <a:off x="6756680" y="4936920"/>
                <a:ext cx="93240" cy="119520"/>
              </p14:xfrm>
            </p:contentPart>
          </mc:Choice>
          <mc:Fallback xmlns="">
            <p:pic>
              <p:nvPicPr>
                <p:cNvPr id="406" name="Freihand 405">
                  <a:extLst>
                    <a:ext uri="{FF2B5EF4-FFF2-40B4-BE49-F238E27FC236}">
                      <a16:creationId xmlns:a16="http://schemas.microsoft.com/office/drawing/2014/main" id="{78041BD3-8177-4680-B7E1-3880559EE3F0}"/>
                    </a:ext>
                  </a:extLst>
                </p:cNvPr>
                <p:cNvPicPr/>
                <p:nvPr/>
              </p:nvPicPr>
              <p:blipFill>
                <a:blip r:embed="rId230"/>
                <a:stretch>
                  <a:fillRect/>
                </a:stretch>
              </p:blipFill>
              <p:spPr>
                <a:xfrm>
                  <a:off x="6752360" y="4932600"/>
                  <a:ext cx="1018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407" name="Freihand 406">
                  <a:extLst>
                    <a:ext uri="{FF2B5EF4-FFF2-40B4-BE49-F238E27FC236}">
                      <a16:creationId xmlns:a16="http://schemas.microsoft.com/office/drawing/2014/main" id="{96446706-4C5A-4F41-A27F-3A1306B26228}"/>
                    </a:ext>
                  </a:extLst>
                </p14:cNvPr>
                <p14:cNvContentPartPr/>
                <p14:nvPr/>
              </p14:nvContentPartPr>
              <p14:xfrm>
                <a:off x="6921920" y="4949160"/>
                <a:ext cx="51840" cy="95400"/>
              </p14:xfrm>
            </p:contentPart>
          </mc:Choice>
          <mc:Fallback xmlns="">
            <p:pic>
              <p:nvPicPr>
                <p:cNvPr id="407" name="Freihand 406">
                  <a:extLst>
                    <a:ext uri="{FF2B5EF4-FFF2-40B4-BE49-F238E27FC236}">
                      <a16:creationId xmlns:a16="http://schemas.microsoft.com/office/drawing/2014/main" id="{96446706-4C5A-4F41-A27F-3A1306B26228}"/>
                    </a:ext>
                  </a:extLst>
                </p:cNvPr>
                <p:cNvPicPr/>
                <p:nvPr/>
              </p:nvPicPr>
              <p:blipFill>
                <a:blip r:embed="rId232"/>
                <a:stretch>
                  <a:fillRect/>
                </a:stretch>
              </p:blipFill>
              <p:spPr>
                <a:xfrm>
                  <a:off x="6917600" y="4944840"/>
                  <a:ext cx="604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408" name="Freihand 407">
                  <a:extLst>
                    <a:ext uri="{FF2B5EF4-FFF2-40B4-BE49-F238E27FC236}">
                      <a16:creationId xmlns:a16="http://schemas.microsoft.com/office/drawing/2014/main" id="{058B763E-7FD6-4AE2-B3BF-F0A04D6DBD03}"/>
                    </a:ext>
                  </a:extLst>
                </p14:cNvPr>
                <p14:cNvContentPartPr/>
                <p14:nvPr/>
              </p14:nvContentPartPr>
              <p14:xfrm>
                <a:off x="6866840" y="4898760"/>
                <a:ext cx="67320" cy="55440"/>
              </p14:xfrm>
            </p:contentPart>
          </mc:Choice>
          <mc:Fallback xmlns="">
            <p:pic>
              <p:nvPicPr>
                <p:cNvPr id="408" name="Freihand 407">
                  <a:extLst>
                    <a:ext uri="{FF2B5EF4-FFF2-40B4-BE49-F238E27FC236}">
                      <a16:creationId xmlns:a16="http://schemas.microsoft.com/office/drawing/2014/main" id="{058B763E-7FD6-4AE2-B3BF-F0A04D6DBD03}"/>
                    </a:ext>
                  </a:extLst>
                </p:cNvPr>
                <p:cNvPicPr/>
                <p:nvPr/>
              </p:nvPicPr>
              <p:blipFill>
                <a:blip r:embed="rId234"/>
                <a:stretch>
                  <a:fillRect/>
                </a:stretch>
              </p:blipFill>
              <p:spPr>
                <a:xfrm>
                  <a:off x="6862520" y="4894440"/>
                  <a:ext cx="759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409" name="Freihand 408">
                  <a:extLst>
                    <a:ext uri="{FF2B5EF4-FFF2-40B4-BE49-F238E27FC236}">
                      <a16:creationId xmlns:a16="http://schemas.microsoft.com/office/drawing/2014/main" id="{C52FD52A-C1B5-4CEC-8699-FC7CD37BB69E}"/>
                    </a:ext>
                  </a:extLst>
                </p14:cNvPr>
                <p14:cNvContentPartPr/>
                <p14:nvPr/>
              </p14:nvContentPartPr>
              <p14:xfrm>
                <a:off x="6957920" y="5010000"/>
                <a:ext cx="64440" cy="53280"/>
              </p14:xfrm>
            </p:contentPart>
          </mc:Choice>
          <mc:Fallback xmlns="">
            <p:pic>
              <p:nvPicPr>
                <p:cNvPr id="409" name="Freihand 408">
                  <a:extLst>
                    <a:ext uri="{FF2B5EF4-FFF2-40B4-BE49-F238E27FC236}">
                      <a16:creationId xmlns:a16="http://schemas.microsoft.com/office/drawing/2014/main" id="{C52FD52A-C1B5-4CEC-8699-FC7CD37BB69E}"/>
                    </a:ext>
                  </a:extLst>
                </p:cNvPr>
                <p:cNvPicPr/>
                <p:nvPr/>
              </p:nvPicPr>
              <p:blipFill>
                <a:blip r:embed="rId236"/>
                <a:stretch>
                  <a:fillRect/>
                </a:stretch>
              </p:blipFill>
              <p:spPr>
                <a:xfrm>
                  <a:off x="6953600" y="5005680"/>
                  <a:ext cx="730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350" name="Freihand 349">
                  <a:extLst>
                    <a:ext uri="{FF2B5EF4-FFF2-40B4-BE49-F238E27FC236}">
                      <a16:creationId xmlns:a16="http://schemas.microsoft.com/office/drawing/2014/main" id="{A4068AF6-5288-4575-A492-D88892CD0DB2}"/>
                    </a:ext>
                  </a:extLst>
                </p14:cNvPr>
                <p14:cNvContentPartPr/>
                <p14:nvPr/>
              </p14:nvContentPartPr>
              <p14:xfrm>
                <a:off x="2305280" y="5156880"/>
                <a:ext cx="65880" cy="83880"/>
              </p14:xfrm>
            </p:contentPart>
          </mc:Choice>
          <mc:Fallback xmlns="">
            <p:pic>
              <p:nvPicPr>
                <p:cNvPr id="350" name="Freihand 349">
                  <a:extLst>
                    <a:ext uri="{FF2B5EF4-FFF2-40B4-BE49-F238E27FC236}">
                      <a16:creationId xmlns:a16="http://schemas.microsoft.com/office/drawing/2014/main" id="{A4068AF6-5288-4575-A492-D88892CD0DB2}"/>
                    </a:ext>
                  </a:extLst>
                </p:cNvPr>
                <p:cNvPicPr/>
                <p:nvPr/>
              </p:nvPicPr>
              <p:blipFill>
                <a:blip r:embed="rId238"/>
                <a:stretch>
                  <a:fillRect/>
                </a:stretch>
              </p:blipFill>
              <p:spPr>
                <a:xfrm>
                  <a:off x="2300960" y="5152560"/>
                  <a:ext cx="745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351" name="Freihand 350">
                  <a:extLst>
                    <a:ext uri="{FF2B5EF4-FFF2-40B4-BE49-F238E27FC236}">
                      <a16:creationId xmlns:a16="http://schemas.microsoft.com/office/drawing/2014/main" id="{56B08209-75C0-4E32-B36F-5F63EBD7F298}"/>
                    </a:ext>
                  </a:extLst>
                </p14:cNvPr>
                <p14:cNvContentPartPr/>
                <p14:nvPr/>
              </p14:nvContentPartPr>
              <p14:xfrm>
                <a:off x="2292680" y="5085240"/>
                <a:ext cx="130320" cy="187200"/>
              </p14:xfrm>
            </p:contentPart>
          </mc:Choice>
          <mc:Fallback xmlns="">
            <p:pic>
              <p:nvPicPr>
                <p:cNvPr id="351" name="Freihand 350">
                  <a:extLst>
                    <a:ext uri="{FF2B5EF4-FFF2-40B4-BE49-F238E27FC236}">
                      <a16:creationId xmlns:a16="http://schemas.microsoft.com/office/drawing/2014/main" id="{56B08209-75C0-4E32-B36F-5F63EBD7F298}"/>
                    </a:ext>
                  </a:extLst>
                </p:cNvPr>
                <p:cNvPicPr/>
                <p:nvPr/>
              </p:nvPicPr>
              <p:blipFill>
                <a:blip r:embed="rId240"/>
                <a:stretch>
                  <a:fillRect/>
                </a:stretch>
              </p:blipFill>
              <p:spPr>
                <a:xfrm>
                  <a:off x="2288360" y="5080920"/>
                  <a:ext cx="1389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352" name="Freihand 351">
                  <a:extLst>
                    <a:ext uri="{FF2B5EF4-FFF2-40B4-BE49-F238E27FC236}">
                      <a16:creationId xmlns:a16="http://schemas.microsoft.com/office/drawing/2014/main" id="{837EC1CD-4405-4118-9DA0-34608CFB794C}"/>
                    </a:ext>
                  </a:extLst>
                </p14:cNvPr>
                <p14:cNvContentPartPr/>
                <p14:nvPr/>
              </p14:nvContentPartPr>
              <p14:xfrm>
                <a:off x="2503280" y="5169120"/>
                <a:ext cx="96120" cy="2880"/>
              </p14:xfrm>
            </p:contentPart>
          </mc:Choice>
          <mc:Fallback xmlns="">
            <p:pic>
              <p:nvPicPr>
                <p:cNvPr id="352" name="Freihand 351">
                  <a:extLst>
                    <a:ext uri="{FF2B5EF4-FFF2-40B4-BE49-F238E27FC236}">
                      <a16:creationId xmlns:a16="http://schemas.microsoft.com/office/drawing/2014/main" id="{837EC1CD-4405-4118-9DA0-34608CFB794C}"/>
                    </a:ext>
                  </a:extLst>
                </p:cNvPr>
                <p:cNvPicPr/>
                <p:nvPr/>
              </p:nvPicPr>
              <p:blipFill>
                <a:blip r:embed="rId242"/>
                <a:stretch>
                  <a:fillRect/>
                </a:stretch>
              </p:blipFill>
              <p:spPr>
                <a:xfrm>
                  <a:off x="2498960" y="5164800"/>
                  <a:ext cx="1047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353" name="Freihand 352">
                  <a:extLst>
                    <a:ext uri="{FF2B5EF4-FFF2-40B4-BE49-F238E27FC236}">
                      <a16:creationId xmlns:a16="http://schemas.microsoft.com/office/drawing/2014/main" id="{CA4CFBD2-EA4D-457E-902B-013A4ACBF575}"/>
                    </a:ext>
                  </a:extLst>
                </p14:cNvPr>
                <p14:cNvContentPartPr/>
                <p14:nvPr/>
              </p14:nvContentPartPr>
              <p14:xfrm>
                <a:off x="2667440" y="5105040"/>
                <a:ext cx="11160" cy="105120"/>
              </p14:xfrm>
            </p:contentPart>
          </mc:Choice>
          <mc:Fallback xmlns="">
            <p:pic>
              <p:nvPicPr>
                <p:cNvPr id="353" name="Freihand 352">
                  <a:extLst>
                    <a:ext uri="{FF2B5EF4-FFF2-40B4-BE49-F238E27FC236}">
                      <a16:creationId xmlns:a16="http://schemas.microsoft.com/office/drawing/2014/main" id="{CA4CFBD2-EA4D-457E-902B-013A4ACBF575}"/>
                    </a:ext>
                  </a:extLst>
                </p:cNvPr>
                <p:cNvPicPr/>
                <p:nvPr/>
              </p:nvPicPr>
              <p:blipFill>
                <a:blip r:embed="rId244"/>
                <a:stretch>
                  <a:fillRect/>
                </a:stretch>
              </p:blipFill>
              <p:spPr>
                <a:xfrm>
                  <a:off x="2663120" y="5100720"/>
                  <a:ext cx="198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354" name="Freihand 353">
                  <a:extLst>
                    <a:ext uri="{FF2B5EF4-FFF2-40B4-BE49-F238E27FC236}">
                      <a16:creationId xmlns:a16="http://schemas.microsoft.com/office/drawing/2014/main" id="{7AE353C5-128E-4B32-9848-71E40316B928}"/>
                    </a:ext>
                  </a:extLst>
                </p14:cNvPr>
                <p14:cNvContentPartPr/>
                <p14:nvPr/>
              </p14:nvContentPartPr>
              <p14:xfrm>
                <a:off x="2626400" y="5085600"/>
                <a:ext cx="91800" cy="144360"/>
              </p14:xfrm>
            </p:contentPart>
          </mc:Choice>
          <mc:Fallback xmlns="">
            <p:pic>
              <p:nvPicPr>
                <p:cNvPr id="354" name="Freihand 353">
                  <a:extLst>
                    <a:ext uri="{FF2B5EF4-FFF2-40B4-BE49-F238E27FC236}">
                      <a16:creationId xmlns:a16="http://schemas.microsoft.com/office/drawing/2014/main" id="{7AE353C5-128E-4B32-9848-71E40316B928}"/>
                    </a:ext>
                  </a:extLst>
                </p:cNvPr>
                <p:cNvPicPr/>
                <p:nvPr/>
              </p:nvPicPr>
              <p:blipFill>
                <a:blip r:embed="rId246"/>
                <a:stretch>
                  <a:fillRect/>
                </a:stretch>
              </p:blipFill>
              <p:spPr>
                <a:xfrm>
                  <a:off x="2622080" y="5081280"/>
                  <a:ext cx="1004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355" name="Freihand 354">
                  <a:extLst>
                    <a:ext uri="{FF2B5EF4-FFF2-40B4-BE49-F238E27FC236}">
                      <a16:creationId xmlns:a16="http://schemas.microsoft.com/office/drawing/2014/main" id="{6F662A95-0539-4A5E-9000-65636DECA87B}"/>
                    </a:ext>
                  </a:extLst>
                </p14:cNvPr>
                <p14:cNvContentPartPr/>
                <p14:nvPr/>
              </p14:nvContentPartPr>
              <p14:xfrm>
                <a:off x="2776880" y="5104320"/>
                <a:ext cx="5760" cy="92160"/>
              </p14:xfrm>
            </p:contentPart>
          </mc:Choice>
          <mc:Fallback xmlns="">
            <p:pic>
              <p:nvPicPr>
                <p:cNvPr id="355" name="Freihand 354">
                  <a:extLst>
                    <a:ext uri="{FF2B5EF4-FFF2-40B4-BE49-F238E27FC236}">
                      <a16:creationId xmlns:a16="http://schemas.microsoft.com/office/drawing/2014/main" id="{6F662A95-0539-4A5E-9000-65636DECA87B}"/>
                    </a:ext>
                  </a:extLst>
                </p:cNvPr>
                <p:cNvPicPr/>
                <p:nvPr/>
              </p:nvPicPr>
              <p:blipFill>
                <a:blip r:embed="rId248"/>
                <a:stretch>
                  <a:fillRect/>
                </a:stretch>
              </p:blipFill>
              <p:spPr>
                <a:xfrm>
                  <a:off x="2772560" y="5100000"/>
                  <a:ext cx="144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356" name="Freihand 355">
                  <a:extLst>
                    <a:ext uri="{FF2B5EF4-FFF2-40B4-BE49-F238E27FC236}">
                      <a16:creationId xmlns:a16="http://schemas.microsoft.com/office/drawing/2014/main" id="{EDAD12E2-71CB-4282-B297-3646CAB1808B}"/>
                    </a:ext>
                  </a:extLst>
                </p14:cNvPr>
                <p14:cNvContentPartPr/>
                <p14:nvPr/>
              </p14:nvContentPartPr>
              <p14:xfrm>
                <a:off x="2823320" y="5106480"/>
                <a:ext cx="16920" cy="113040"/>
              </p14:xfrm>
            </p:contentPart>
          </mc:Choice>
          <mc:Fallback xmlns="">
            <p:pic>
              <p:nvPicPr>
                <p:cNvPr id="356" name="Freihand 355">
                  <a:extLst>
                    <a:ext uri="{FF2B5EF4-FFF2-40B4-BE49-F238E27FC236}">
                      <a16:creationId xmlns:a16="http://schemas.microsoft.com/office/drawing/2014/main" id="{EDAD12E2-71CB-4282-B297-3646CAB1808B}"/>
                    </a:ext>
                  </a:extLst>
                </p:cNvPr>
                <p:cNvPicPr/>
                <p:nvPr/>
              </p:nvPicPr>
              <p:blipFill>
                <a:blip r:embed="rId250"/>
                <a:stretch>
                  <a:fillRect/>
                </a:stretch>
              </p:blipFill>
              <p:spPr>
                <a:xfrm>
                  <a:off x="2819000" y="5102160"/>
                  <a:ext cx="255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357" name="Freihand 356">
                  <a:extLst>
                    <a:ext uri="{FF2B5EF4-FFF2-40B4-BE49-F238E27FC236}">
                      <a16:creationId xmlns:a16="http://schemas.microsoft.com/office/drawing/2014/main" id="{2E079750-6406-4FCF-80D9-2111EDC44614}"/>
                    </a:ext>
                  </a:extLst>
                </p14:cNvPr>
                <p14:cNvContentPartPr/>
                <p14:nvPr/>
              </p14:nvContentPartPr>
              <p14:xfrm>
                <a:off x="2798120" y="5073360"/>
                <a:ext cx="80280" cy="83160"/>
              </p14:xfrm>
            </p:contentPart>
          </mc:Choice>
          <mc:Fallback xmlns="">
            <p:pic>
              <p:nvPicPr>
                <p:cNvPr id="357" name="Freihand 356">
                  <a:extLst>
                    <a:ext uri="{FF2B5EF4-FFF2-40B4-BE49-F238E27FC236}">
                      <a16:creationId xmlns:a16="http://schemas.microsoft.com/office/drawing/2014/main" id="{2E079750-6406-4FCF-80D9-2111EDC44614}"/>
                    </a:ext>
                  </a:extLst>
                </p:cNvPr>
                <p:cNvPicPr/>
                <p:nvPr/>
              </p:nvPicPr>
              <p:blipFill>
                <a:blip r:embed="rId252"/>
                <a:stretch>
                  <a:fillRect/>
                </a:stretch>
              </p:blipFill>
              <p:spPr>
                <a:xfrm>
                  <a:off x="2793800" y="5069040"/>
                  <a:ext cx="889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358" name="Freihand 357">
                  <a:extLst>
                    <a:ext uri="{FF2B5EF4-FFF2-40B4-BE49-F238E27FC236}">
                      <a16:creationId xmlns:a16="http://schemas.microsoft.com/office/drawing/2014/main" id="{48C5FDAA-6B36-4A23-89AF-943AC2A9487F}"/>
                    </a:ext>
                  </a:extLst>
                </p14:cNvPr>
                <p14:cNvContentPartPr/>
                <p14:nvPr/>
              </p14:nvContentPartPr>
              <p14:xfrm>
                <a:off x="2887040" y="5155080"/>
                <a:ext cx="140400" cy="85680"/>
              </p14:xfrm>
            </p:contentPart>
          </mc:Choice>
          <mc:Fallback xmlns="">
            <p:pic>
              <p:nvPicPr>
                <p:cNvPr id="358" name="Freihand 357">
                  <a:extLst>
                    <a:ext uri="{FF2B5EF4-FFF2-40B4-BE49-F238E27FC236}">
                      <a16:creationId xmlns:a16="http://schemas.microsoft.com/office/drawing/2014/main" id="{48C5FDAA-6B36-4A23-89AF-943AC2A9487F}"/>
                    </a:ext>
                  </a:extLst>
                </p:cNvPr>
                <p:cNvPicPr/>
                <p:nvPr/>
              </p:nvPicPr>
              <p:blipFill>
                <a:blip r:embed="rId254"/>
                <a:stretch>
                  <a:fillRect/>
                </a:stretch>
              </p:blipFill>
              <p:spPr>
                <a:xfrm>
                  <a:off x="2882720" y="5150760"/>
                  <a:ext cx="1490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359" name="Freihand 358">
                  <a:extLst>
                    <a:ext uri="{FF2B5EF4-FFF2-40B4-BE49-F238E27FC236}">
                      <a16:creationId xmlns:a16="http://schemas.microsoft.com/office/drawing/2014/main" id="{B50B5EAC-1932-41A8-BF50-90D4049E3F7C}"/>
                    </a:ext>
                  </a:extLst>
                </p14:cNvPr>
                <p14:cNvContentPartPr/>
                <p14:nvPr/>
              </p14:nvContentPartPr>
              <p14:xfrm>
                <a:off x="3005480" y="5098560"/>
                <a:ext cx="137160" cy="115560"/>
              </p14:xfrm>
            </p:contentPart>
          </mc:Choice>
          <mc:Fallback xmlns="">
            <p:pic>
              <p:nvPicPr>
                <p:cNvPr id="359" name="Freihand 358">
                  <a:extLst>
                    <a:ext uri="{FF2B5EF4-FFF2-40B4-BE49-F238E27FC236}">
                      <a16:creationId xmlns:a16="http://schemas.microsoft.com/office/drawing/2014/main" id="{B50B5EAC-1932-41A8-BF50-90D4049E3F7C}"/>
                    </a:ext>
                  </a:extLst>
                </p:cNvPr>
                <p:cNvPicPr/>
                <p:nvPr/>
              </p:nvPicPr>
              <p:blipFill>
                <a:blip r:embed="rId256"/>
                <a:stretch>
                  <a:fillRect/>
                </a:stretch>
              </p:blipFill>
              <p:spPr>
                <a:xfrm>
                  <a:off x="3001160" y="5094240"/>
                  <a:ext cx="1458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360" name="Freihand 359">
                  <a:extLst>
                    <a:ext uri="{FF2B5EF4-FFF2-40B4-BE49-F238E27FC236}">
                      <a16:creationId xmlns:a16="http://schemas.microsoft.com/office/drawing/2014/main" id="{F83CBB07-CE95-4847-B74A-6E2B7F71F476}"/>
                    </a:ext>
                  </a:extLst>
                </p14:cNvPr>
                <p14:cNvContentPartPr/>
                <p14:nvPr/>
              </p14:nvContentPartPr>
              <p14:xfrm>
                <a:off x="3248480" y="5091360"/>
                <a:ext cx="80640" cy="15120"/>
              </p14:xfrm>
            </p:contentPart>
          </mc:Choice>
          <mc:Fallback xmlns="">
            <p:pic>
              <p:nvPicPr>
                <p:cNvPr id="360" name="Freihand 359">
                  <a:extLst>
                    <a:ext uri="{FF2B5EF4-FFF2-40B4-BE49-F238E27FC236}">
                      <a16:creationId xmlns:a16="http://schemas.microsoft.com/office/drawing/2014/main" id="{F83CBB07-CE95-4847-B74A-6E2B7F71F476}"/>
                    </a:ext>
                  </a:extLst>
                </p:cNvPr>
                <p:cNvPicPr/>
                <p:nvPr/>
              </p:nvPicPr>
              <p:blipFill>
                <a:blip r:embed="rId258"/>
                <a:stretch>
                  <a:fillRect/>
                </a:stretch>
              </p:blipFill>
              <p:spPr>
                <a:xfrm>
                  <a:off x="3244160" y="5087040"/>
                  <a:ext cx="892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361" name="Freihand 360">
                  <a:extLst>
                    <a:ext uri="{FF2B5EF4-FFF2-40B4-BE49-F238E27FC236}">
                      <a16:creationId xmlns:a16="http://schemas.microsoft.com/office/drawing/2014/main" id="{1B68F18C-B4B9-422F-B68C-AC8F90AD0771}"/>
                    </a:ext>
                  </a:extLst>
                </p14:cNvPr>
                <p14:cNvContentPartPr/>
                <p14:nvPr/>
              </p14:nvContentPartPr>
              <p14:xfrm>
                <a:off x="3342440" y="5069400"/>
                <a:ext cx="117720" cy="96840"/>
              </p14:xfrm>
            </p:contentPart>
          </mc:Choice>
          <mc:Fallback xmlns="">
            <p:pic>
              <p:nvPicPr>
                <p:cNvPr id="361" name="Freihand 360">
                  <a:extLst>
                    <a:ext uri="{FF2B5EF4-FFF2-40B4-BE49-F238E27FC236}">
                      <a16:creationId xmlns:a16="http://schemas.microsoft.com/office/drawing/2014/main" id="{1B68F18C-B4B9-422F-B68C-AC8F90AD0771}"/>
                    </a:ext>
                  </a:extLst>
                </p:cNvPr>
                <p:cNvPicPr/>
                <p:nvPr/>
              </p:nvPicPr>
              <p:blipFill>
                <a:blip r:embed="rId260"/>
                <a:stretch>
                  <a:fillRect/>
                </a:stretch>
              </p:blipFill>
              <p:spPr>
                <a:xfrm>
                  <a:off x="3338120" y="5065080"/>
                  <a:ext cx="1263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362" name="Freihand 361">
                  <a:extLst>
                    <a:ext uri="{FF2B5EF4-FFF2-40B4-BE49-F238E27FC236}">
                      <a16:creationId xmlns:a16="http://schemas.microsoft.com/office/drawing/2014/main" id="{F7C7BED4-4858-425E-913B-F2274D58F1AC}"/>
                    </a:ext>
                  </a:extLst>
                </p14:cNvPr>
                <p14:cNvContentPartPr/>
                <p14:nvPr/>
              </p14:nvContentPartPr>
              <p14:xfrm>
                <a:off x="3510560" y="5065440"/>
                <a:ext cx="7920" cy="109080"/>
              </p14:xfrm>
            </p:contentPart>
          </mc:Choice>
          <mc:Fallback xmlns="">
            <p:pic>
              <p:nvPicPr>
                <p:cNvPr id="362" name="Freihand 361">
                  <a:extLst>
                    <a:ext uri="{FF2B5EF4-FFF2-40B4-BE49-F238E27FC236}">
                      <a16:creationId xmlns:a16="http://schemas.microsoft.com/office/drawing/2014/main" id="{F7C7BED4-4858-425E-913B-F2274D58F1AC}"/>
                    </a:ext>
                  </a:extLst>
                </p:cNvPr>
                <p:cNvPicPr/>
                <p:nvPr/>
              </p:nvPicPr>
              <p:blipFill>
                <a:blip r:embed="rId262"/>
                <a:stretch>
                  <a:fillRect/>
                </a:stretch>
              </p:blipFill>
              <p:spPr>
                <a:xfrm>
                  <a:off x="3506240" y="5061120"/>
                  <a:ext cx="165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363" name="Freihand 362">
                  <a:extLst>
                    <a:ext uri="{FF2B5EF4-FFF2-40B4-BE49-F238E27FC236}">
                      <a16:creationId xmlns:a16="http://schemas.microsoft.com/office/drawing/2014/main" id="{D9F8A3DC-217C-40F3-8046-6CBB01F16EDC}"/>
                    </a:ext>
                  </a:extLst>
                </p14:cNvPr>
                <p14:cNvContentPartPr/>
                <p14:nvPr/>
              </p14:nvContentPartPr>
              <p14:xfrm>
                <a:off x="3482480" y="5048520"/>
                <a:ext cx="111960" cy="121680"/>
              </p14:xfrm>
            </p:contentPart>
          </mc:Choice>
          <mc:Fallback xmlns="">
            <p:pic>
              <p:nvPicPr>
                <p:cNvPr id="363" name="Freihand 362">
                  <a:extLst>
                    <a:ext uri="{FF2B5EF4-FFF2-40B4-BE49-F238E27FC236}">
                      <a16:creationId xmlns:a16="http://schemas.microsoft.com/office/drawing/2014/main" id="{D9F8A3DC-217C-40F3-8046-6CBB01F16EDC}"/>
                    </a:ext>
                  </a:extLst>
                </p:cNvPr>
                <p:cNvPicPr/>
                <p:nvPr/>
              </p:nvPicPr>
              <p:blipFill>
                <a:blip r:embed="rId264"/>
                <a:stretch>
                  <a:fillRect/>
                </a:stretch>
              </p:blipFill>
              <p:spPr>
                <a:xfrm>
                  <a:off x="3478160" y="5044200"/>
                  <a:ext cx="1206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364" name="Freihand 363">
                  <a:extLst>
                    <a:ext uri="{FF2B5EF4-FFF2-40B4-BE49-F238E27FC236}">
                      <a16:creationId xmlns:a16="http://schemas.microsoft.com/office/drawing/2014/main" id="{61E23A70-14BB-45BF-BDAC-398150D7BE91}"/>
                    </a:ext>
                  </a:extLst>
                </p14:cNvPr>
                <p14:cNvContentPartPr/>
                <p14:nvPr/>
              </p14:nvContentPartPr>
              <p14:xfrm>
                <a:off x="3645560" y="5077680"/>
                <a:ext cx="114840" cy="41400"/>
              </p14:xfrm>
            </p:contentPart>
          </mc:Choice>
          <mc:Fallback xmlns="">
            <p:pic>
              <p:nvPicPr>
                <p:cNvPr id="364" name="Freihand 363">
                  <a:extLst>
                    <a:ext uri="{FF2B5EF4-FFF2-40B4-BE49-F238E27FC236}">
                      <a16:creationId xmlns:a16="http://schemas.microsoft.com/office/drawing/2014/main" id="{61E23A70-14BB-45BF-BDAC-398150D7BE91}"/>
                    </a:ext>
                  </a:extLst>
                </p:cNvPr>
                <p:cNvPicPr/>
                <p:nvPr/>
              </p:nvPicPr>
              <p:blipFill>
                <a:blip r:embed="rId266"/>
                <a:stretch>
                  <a:fillRect/>
                </a:stretch>
              </p:blipFill>
              <p:spPr>
                <a:xfrm>
                  <a:off x="3641240" y="5073360"/>
                  <a:ext cx="1234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366" name="Freihand 365">
                  <a:extLst>
                    <a:ext uri="{FF2B5EF4-FFF2-40B4-BE49-F238E27FC236}">
                      <a16:creationId xmlns:a16="http://schemas.microsoft.com/office/drawing/2014/main" id="{EEBE6396-3B95-4F60-BB9B-FC124DE41F90}"/>
                    </a:ext>
                  </a:extLst>
                </p14:cNvPr>
                <p14:cNvContentPartPr/>
                <p14:nvPr/>
              </p14:nvContentPartPr>
              <p14:xfrm>
                <a:off x="3837440" y="5020800"/>
                <a:ext cx="68400" cy="160560"/>
              </p14:xfrm>
            </p:contentPart>
          </mc:Choice>
          <mc:Fallback xmlns="">
            <p:pic>
              <p:nvPicPr>
                <p:cNvPr id="366" name="Freihand 365">
                  <a:extLst>
                    <a:ext uri="{FF2B5EF4-FFF2-40B4-BE49-F238E27FC236}">
                      <a16:creationId xmlns:a16="http://schemas.microsoft.com/office/drawing/2014/main" id="{EEBE6396-3B95-4F60-BB9B-FC124DE41F90}"/>
                    </a:ext>
                  </a:extLst>
                </p:cNvPr>
                <p:cNvPicPr/>
                <p:nvPr/>
              </p:nvPicPr>
              <p:blipFill>
                <a:blip r:embed="rId268"/>
                <a:stretch>
                  <a:fillRect/>
                </a:stretch>
              </p:blipFill>
              <p:spPr>
                <a:xfrm>
                  <a:off x="3833120" y="5016480"/>
                  <a:ext cx="770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411" name="Freihand 410">
                  <a:extLst>
                    <a:ext uri="{FF2B5EF4-FFF2-40B4-BE49-F238E27FC236}">
                      <a16:creationId xmlns:a16="http://schemas.microsoft.com/office/drawing/2014/main" id="{6D461EE6-D630-4E56-B215-8CBC026D3532}"/>
                    </a:ext>
                  </a:extLst>
                </p14:cNvPr>
                <p14:cNvContentPartPr/>
                <p14:nvPr/>
              </p14:nvContentPartPr>
              <p14:xfrm>
                <a:off x="2290160" y="5416080"/>
                <a:ext cx="81360" cy="110160"/>
              </p14:xfrm>
            </p:contentPart>
          </mc:Choice>
          <mc:Fallback xmlns="">
            <p:pic>
              <p:nvPicPr>
                <p:cNvPr id="411" name="Freihand 410">
                  <a:extLst>
                    <a:ext uri="{FF2B5EF4-FFF2-40B4-BE49-F238E27FC236}">
                      <a16:creationId xmlns:a16="http://schemas.microsoft.com/office/drawing/2014/main" id="{6D461EE6-D630-4E56-B215-8CBC026D3532}"/>
                    </a:ext>
                  </a:extLst>
                </p:cNvPr>
                <p:cNvPicPr/>
                <p:nvPr/>
              </p:nvPicPr>
              <p:blipFill>
                <a:blip r:embed="rId270"/>
                <a:stretch>
                  <a:fillRect/>
                </a:stretch>
              </p:blipFill>
              <p:spPr>
                <a:xfrm>
                  <a:off x="2285840" y="5411760"/>
                  <a:ext cx="900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412" name="Freihand 411">
                  <a:extLst>
                    <a:ext uri="{FF2B5EF4-FFF2-40B4-BE49-F238E27FC236}">
                      <a16:creationId xmlns:a16="http://schemas.microsoft.com/office/drawing/2014/main" id="{6C535782-3268-43F6-AF4D-5BF769A60443}"/>
                    </a:ext>
                  </a:extLst>
                </p14:cNvPr>
                <p14:cNvContentPartPr/>
                <p14:nvPr/>
              </p14:nvContentPartPr>
              <p14:xfrm>
                <a:off x="2278640" y="5380800"/>
                <a:ext cx="153720" cy="189000"/>
              </p14:xfrm>
            </p:contentPart>
          </mc:Choice>
          <mc:Fallback xmlns="">
            <p:pic>
              <p:nvPicPr>
                <p:cNvPr id="412" name="Freihand 411">
                  <a:extLst>
                    <a:ext uri="{FF2B5EF4-FFF2-40B4-BE49-F238E27FC236}">
                      <a16:creationId xmlns:a16="http://schemas.microsoft.com/office/drawing/2014/main" id="{6C535782-3268-43F6-AF4D-5BF769A60443}"/>
                    </a:ext>
                  </a:extLst>
                </p:cNvPr>
                <p:cNvPicPr/>
                <p:nvPr/>
              </p:nvPicPr>
              <p:blipFill>
                <a:blip r:embed="rId272"/>
                <a:stretch>
                  <a:fillRect/>
                </a:stretch>
              </p:blipFill>
              <p:spPr>
                <a:xfrm>
                  <a:off x="2274320" y="5376480"/>
                  <a:ext cx="1623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413" name="Freihand 412">
                  <a:extLst>
                    <a:ext uri="{FF2B5EF4-FFF2-40B4-BE49-F238E27FC236}">
                      <a16:creationId xmlns:a16="http://schemas.microsoft.com/office/drawing/2014/main" id="{7923285D-BA10-46EA-BCD4-154363728E82}"/>
                    </a:ext>
                  </a:extLst>
                </p14:cNvPr>
                <p14:cNvContentPartPr/>
                <p14:nvPr/>
              </p14:nvContentPartPr>
              <p14:xfrm>
                <a:off x="2497520" y="5427240"/>
                <a:ext cx="113040" cy="7920"/>
              </p14:xfrm>
            </p:contentPart>
          </mc:Choice>
          <mc:Fallback xmlns="">
            <p:pic>
              <p:nvPicPr>
                <p:cNvPr id="413" name="Freihand 412">
                  <a:extLst>
                    <a:ext uri="{FF2B5EF4-FFF2-40B4-BE49-F238E27FC236}">
                      <a16:creationId xmlns:a16="http://schemas.microsoft.com/office/drawing/2014/main" id="{7923285D-BA10-46EA-BCD4-154363728E82}"/>
                    </a:ext>
                  </a:extLst>
                </p:cNvPr>
                <p:cNvPicPr/>
                <p:nvPr/>
              </p:nvPicPr>
              <p:blipFill>
                <a:blip r:embed="rId274"/>
                <a:stretch>
                  <a:fillRect/>
                </a:stretch>
              </p:blipFill>
              <p:spPr>
                <a:xfrm>
                  <a:off x="2493200" y="5422920"/>
                  <a:ext cx="1216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414" name="Freihand 413">
                  <a:extLst>
                    <a:ext uri="{FF2B5EF4-FFF2-40B4-BE49-F238E27FC236}">
                      <a16:creationId xmlns:a16="http://schemas.microsoft.com/office/drawing/2014/main" id="{29B409A2-D8DC-4555-86FD-B5C73064CAA6}"/>
                    </a:ext>
                  </a:extLst>
                </p14:cNvPr>
                <p14:cNvContentPartPr/>
                <p14:nvPr/>
              </p14:nvContentPartPr>
              <p14:xfrm>
                <a:off x="2674640" y="5353080"/>
                <a:ext cx="19080" cy="137160"/>
              </p14:xfrm>
            </p:contentPart>
          </mc:Choice>
          <mc:Fallback xmlns="">
            <p:pic>
              <p:nvPicPr>
                <p:cNvPr id="414" name="Freihand 413">
                  <a:extLst>
                    <a:ext uri="{FF2B5EF4-FFF2-40B4-BE49-F238E27FC236}">
                      <a16:creationId xmlns:a16="http://schemas.microsoft.com/office/drawing/2014/main" id="{29B409A2-D8DC-4555-86FD-B5C73064CAA6}"/>
                    </a:ext>
                  </a:extLst>
                </p:cNvPr>
                <p:cNvPicPr/>
                <p:nvPr/>
              </p:nvPicPr>
              <p:blipFill>
                <a:blip r:embed="rId276"/>
                <a:stretch>
                  <a:fillRect/>
                </a:stretch>
              </p:blipFill>
              <p:spPr>
                <a:xfrm>
                  <a:off x="2670320" y="5348760"/>
                  <a:ext cx="277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415" name="Freihand 414">
                  <a:extLst>
                    <a:ext uri="{FF2B5EF4-FFF2-40B4-BE49-F238E27FC236}">
                      <a16:creationId xmlns:a16="http://schemas.microsoft.com/office/drawing/2014/main" id="{E227CF31-79AA-49A5-9549-E05415AD41EA}"/>
                    </a:ext>
                  </a:extLst>
                </p14:cNvPr>
                <p14:cNvContentPartPr/>
                <p14:nvPr/>
              </p14:nvContentPartPr>
              <p14:xfrm>
                <a:off x="2619920" y="5324280"/>
                <a:ext cx="151920" cy="173880"/>
              </p14:xfrm>
            </p:contentPart>
          </mc:Choice>
          <mc:Fallback xmlns="">
            <p:pic>
              <p:nvPicPr>
                <p:cNvPr id="415" name="Freihand 414">
                  <a:extLst>
                    <a:ext uri="{FF2B5EF4-FFF2-40B4-BE49-F238E27FC236}">
                      <a16:creationId xmlns:a16="http://schemas.microsoft.com/office/drawing/2014/main" id="{E227CF31-79AA-49A5-9549-E05415AD41EA}"/>
                    </a:ext>
                  </a:extLst>
                </p:cNvPr>
                <p:cNvPicPr/>
                <p:nvPr/>
              </p:nvPicPr>
              <p:blipFill>
                <a:blip r:embed="rId278"/>
                <a:stretch>
                  <a:fillRect/>
                </a:stretch>
              </p:blipFill>
              <p:spPr>
                <a:xfrm>
                  <a:off x="2615600" y="5319960"/>
                  <a:ext cx="1605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416" name="Freihand 415">
                  <a:extLst>
                    <a:ext uri="{FF2B5EF4-FFF2-40B4-BE49-F238E27FC236}">
                      <a16:creationId xmlns:a16="http://schemas.microsoft.com/office/drawing/2014/main" id="{1BE8A0CC-5DB8-4417-8EF4-F50D18709EF4}"/>
                    </a:ext>
                  </a:extLst>
                </p14:cNvPr>
                <p14:cNvContentPartPr/>
                <p14:nvPr/>
              </p14:nvContentPartPr>
              <p14:xfrm>
                <a:off x="2813240" y="5340120"/>
                <a:ext cx="15120" cy="111600"/>
              </p14:xfrm>
            </p:contentPart>
          </mc:Choice>
          <mc:Fallback xmlns="">
            <p:pic>
              <p:nvPicPr>
                <p:cNvPr id="416" name="Freihand 415">
                  <a:extLst>
                    <a:ext uri="{FF2B5EF4-FFF2-40B4-BE49-F238E27FC236}">
                      <a16:creationId xmlns:a16="http://schemas.microsoft.com/office/drawing/2014/main" id="{1BE8A0CC-5DB8-4417-8EF4-F50D18709EF4}"/>
                    </a:ext>
                  </a:extLst>
                </p:cNvPr>
                <p:cNvPicPr/>
                <p:nvPr/>
              </p:nvPicPr>
              <p:blipFill>
                <a:blip r:embed="rId280"/>
                <a:stretch>
                  <a:fillRect/>
                </a:stretch>
              </p:blipFill>
              <p:spPr>
                <a:xfrm>
                  <a:off x="2808920" y="5335800"/>
                  <a:ext cx="237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417" name="Freihand 416">
                  <a:extLst>
                    <a:ext uri="{FF2B5EF4-FFF2-40B4-BE49-F238E27FC236}">
                      <a16:creationId xmlns:a16="http://schemas.microsoft.com/office/drawing/2014/main" id="{79EA60A8-96EA-4A42-BC68-F9651D82C07C}"/>
                    </a:ext>
                  </a:extLst>
                </p14:cNvPr>
                <p14:cNvContentPartPr/>
                <p14:nvPr/>
              </p14:nvContentPartPr>
              <p14:xfrm>
                <a:off x="2858240" y="5328600"/>
                <a:ext cx="19800" cy="120960"/>
              </p14:xfrm>
            </p:contentPart>
          </mc:Choice>
          <mc:Fallback xmlns="">
            <p:pic>
              <p:nvPicPr>
                <p:cNvPr id="417" name="Freihand 416">
                  <a:extLst>
                    <a:ext uri="{FF2B5EF4-FFF2-40B4-BE49-F238E27FC236}">
                      <a16:creationId xmlns:a16="http://schemas.microsoft.com/office/drawing/2014/main" id="{79EA60A8-96EA-4A42-BC68-F9651D82C07C}"/>
                    </a:ext>
                  </a:extLst>
                </p:cNvPr>
                <p:cNvPicPr/>
                <p:nvPr/>
              </p:nvPicPr>
              <p:blipFill>
                <a:blip r:embed="rId282"/>
                <a:stretch>
                  <a:fillRect/>
                </a:stretch>
              </p:blipFill>
              <p:spPr>
                <a:xfrm>
                  <a:off x="2853920" y="5324280"/>
                  <a:ext cx="284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418" name="Freihand 417">
                  <a:extLst>
                    <a:ext uri="{FF2B5EF4-FFF2-40B4-BE49-F238E27FC236}">
                      <a16:creationId xmlns:a16="http://schemas.microsoft.com/office/drawing/2014/main" id="{3D6F7A7B-C751-493F-B38F-360FC520964B}"/>
                    </a:ext>
                  </a:extLst>
                </p14:cNvPr>
                <p14:cNvContentPartPr/>
                <p14:nvPr/>
              </p14:nvContentPartPr>
              <p14:xfrm>
                <a:off x="2844200" y="5313480"/>
                <a:ext cx="69120" cy="53280"/>
              </p14:xfrm>
            </p:contentPart>
          </mc:Choice>
          <mc:Fallback xmlns="">
            <p:pic>
              <p:nvPicPr>
                <p:cNvPr id="418" name="Freihand 417">
                  <a:extLst>
                    <a:ext uri="{FF2B5EF4-FFF2-40B4-BE49-F238E27FC236}">
                      <a16:creationId xmlns:a16="http://schemas.microsoft.com/office/drawing/2014/main" id="{3D6F7A7B-C751-493F-B38F-360FC520964B}"/>
                    </a:ext>
                  </a:extLst>
                </p:cNvPr>
                <p:cNvPicPr/>
                <p:nvPr/>
              </p:nvPicPr>
              <p:blipFill>
                <a:blip r:embed="rId284"/>
                <a:stretch>
                  <a:fillRect/>
                </a:stretch>
              </p:blipFill>
              <p:spPr>
                <a:xfrm>
                  <a:off x="2839880" y="5309160"/>
                  <a:ext cx="777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420" name="Freihand 419">
                  <a:extLst>
                    <a:ext uri="{FF2B5EF4-FFF2-40B4-BE49-F238E27FC236}">
                      <a16:creationId xmlns:a16="http://schemas.microsoft.com/office/drawing/2014/main" id="{229A6546-A979-4758-8F20-694B37BE66F0}"/>
                    </a:ext>
                  </a:extLst>
                </p14:cNvPr>
                <p14:cNvContentPartPr/>
                <p14:nvPr/>
              </p14:nvContentPartPr>
              <p14:xfrm>
                <a:off x="2923760" y="5382240"/>
                <a:ext cx="81360" cy="14040"/>
              </p14:xfrm>
            </p:contentPart>
          </mc:Choice>
          <mc:Fallback xmlns="">
            <p:pic>
              <p:nvPicPr>
                <p:cNvPr id="420" name="Freihand 419">
                  <a:extLst>
                    <a:ext uri="{FF2B5EF4-FFF2-40B4-BE49-F238E27FC236}">
                      <a16:creationId xmlns:a16="http://schemas.microsoft.com/office/drawing/2014/main" id="{229A6546-A979-4758-8F20-694B37BE66F0}"/>
                    </a:ext>
                  </a:extLst>
                </p:cNvPr>
                <p:cNvPicPr/>
                <p:nvPr/>
              </p:nvPicPr>
              <p:blipFill>
                <a:blip r:embed="rId286"/>
                <a:stretch>
                  <a:fillRect/>
                </a:stretch>
              </p:blipFill>
              <p:spPr>
                <a:xfrm>
                  <a:off x="2919440" y="5377920"/>
                  <a:ext cx="900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421" name="Freihand 420">
                  <a:extLst>
                    <a:ext uri="{FF2B5EF4-FFF2-40B4-BE49-F238E27FC236}">
                      <a16:creationId xmlns:a16="http://schemas.microsoft.com/office/drawing/2014/main" id="{7A22D11B-AF88-41A5-981E-42FB5870CD1A}"/>
                    </a:ext>
                  </a:extLst>
                </p14:cNvPr>
                <p14:cNvContentPartPr/>
                <p14:nvPr/>
              </p14:nvContentPartPr>
              <p14:xfrm>
                <a:off x="3026360" y="5344800"/>
                <a:ext cx="18720" cy="77760"/>
              </p14:xfrm>
            </p:contentPart>
          </mc:Choice>
          <mc:Fallback xmlns="">
            <p:pic>
              <p:nvPicPr>
                <p:cNvPr id="421" name="Freihand 420">
                  <a:extLst>
                    <a:ext uri="{FF2B5EF4-FFF2-40B4-BE49-F238E27FC236}">
                      <a16:creationId xmlns:a16="http://schemas.microsoft.com/office/drawing/2014/main" id="{7A22D11B-AF88-41A5-981E-42FB5870CD1A}"/>
                    </a:ext>
                  </a:extLst>
                </p:cNvPr>
                <p:cNvPicPr/>
                <p:nvPr/>
              </p:nvPicPr>
              <p:blipFill>
                <a:blip r:embed="rId288"/>
                <a:stretch>
                  <a:fillRect/>
                </a:stretch>
              </p:blipFill>
              <p:spPr>
                <a:xfrm>
                  <a:off x="3022040" y="5340480"/>
                  <a:ext cx="273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422" name="Freihand 421">
                  <a:extLst>
                    <a:ext uri="{FF2B5EF4-FFF2-40B4-BE49-F238E27FC236}">
                      <a16:creationId xmlns:a16="http://schemas.microsoft.com/office/drawing/2014/main" id="{DFF07B30-A234-4598-B9C9-48AEAA48583F}"/>
                    </a:ext>
                  </a:extLst>
                </p14:cNvPr>
                <p14:cNvContentPartPr/>
                <p14:nvPr/>
              </p14:nvContentPartPr>
              <p14:xfrm>
                <a:off x="2981000" y="5317440"/>
                <a:ext cx="100440" cy="119880"/>
              </p14:xfrm>
            </p:contentPart>
          </mc:Choice>
          <mc:Fallback xmlns="">
            <p:pic>
              <p:nvPicPr>
                <p:cNvPr id="422" name="Freihand 421">
                  <a:extLst>
                    <a:ext uri="{FF2B5EF4-FFF2-40B4-BE49-F238E27FC236}">
                      <a16:creationId xmlns:a16="http://schemas.microsoft.com/office/drawing/2014/main" id="{DFF07B30-A234-4598-B9C9-48AEAA48583F}"/>
                    </a:ext>
                  </a:extLst>
                </p:cNvPr>
                <p:cNvPicPr/>
                <p:nvPr/>
              </p:nvPicPr>
              <p:blipFill>
                <a:blip r:embed="rId290"/>
                <a:stretch>
                  <a:fillRect/>
                </a:stretch>
              </p:blipFill>
              <p:spPr>
                <a:xfrm>
                  <a:off x="2976680" y="5313120"/>
                  <a:ext cx="1090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423" name="Freihand 422">
                  <a:extLst>
                    <a:ext uri="{FF2B5EF4-FFF2-40B4-BE49-F238E27FC236}">
                      <a16:creationId xmlns:a16="http://schemas.microsoft.com/office/drawing/2014/main" id="{CF2697FA-86D1-44A6-8E2C-4D61D97AD665}"/>
                    </a:ext>
                  </a:extLst>
                </p14:cNvPr>
                <p14:cNvContentPartPr/>
                <p14:nvPr/>
              </p14:nvContentPartPr>
              <p14:xfrm>
                <a:off x="3135080" y="5367120"/>
                <a:ext cx="66960" cy="7200"/>
              </p14:xfrm>
            </p:contentPart>
          </mc:Choice>
          <mc:Fallback xmlns="">
            <p:pic>
              <p:nvPicPr>
                <p:cNvPr id="423" name="Freihand 422">
                  <a:extLst>
                    <a:ext uri="{FF2B5EF4-FFF2-40B4-BE49-F238E27FC236}">
                      <a16:creationId xmlns:a16="http://schemas.microsoft.com/office/drawing/2014/main" id="{CF2697FA-86D1-44A6-8E2C-4D61D97AD665}"/>
                    </a:ext>
                  </a:extLst>
                </p:cNvPr>
                <p:cNvPicPr/>
                <p:nvPr/>
              </p:nvPicPr>
              <p:blipFill>
                <a:blip r:embed="rId292"/>
                <a:stretch>
                  <a:fillRect/>
                </a:stretch>
              </p:blipFill>
              <p:spPr>
                <a:xfrm>
                  <a:off x="3130760" y="5362800"/>
                  <a:ext cx="756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424" name="Freihand 423">
                  <a:extLst>
                    <a:ext uri="{FF2B5EF4-FFF2-40B4-BE49-F238E27FC236}">
                      <a16:creationId xmlns:a16="http://schemas.microsoft.com/office/drawing/2014/main" id="{15486F9D-B6A8-4C6E-A64B-24A50510FD13}"/>
                    </a:ext>
                  </a:extLst>
                </p14:cNvPr>
                <p14:cNvContentPartPr/>
                <p14:nvPr/>
              </p14:nvContentPartPr>
              <p14:xfrm>
                <a:off x="3241640" y="5298000"/>
                <a:ext cx="117720" cy="111240"/>
              </p14:xfrm>
            </p:contentPart>
          </mc:Choice>
          <mc:Fallback xmlns="">
            <p:pic>
              <p:nvPicPr>
                <p:cNvPr id="424" name="Freihand 423">
                  <a:extLst>
                    <a:ext uri="{FF2B5EF4-FFF2-40B4-BE49-F238E27FC236}">
                      <a16:creationId xmlns:a16="http://schemas.microsoft.com/office/drawing/2014/main" id="{15486F9D-B6A8-4C6E-A64B-24A50510FD13}"/>
                    </a:ext>
                  </a:extLst>
                </p:cNvPr>
                <p:cNvPicPr/>
                <p:nvPr/>
              </p:nvPicPr>
              <p:blipFill>
                <a:blip r:embed="rId294"/>
                <a:stretch>
                  <a:fillRect/>
                </a:stretch>
              </p:blipFill>
              <p:spPr>
                <a:xfrm>
                  <a:off x="3237320" y="5293680"/>
                  <a:ext cx="1263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425" name="Freihand 424">
                  <a:extLst>
                    <a:ext uri="{FF2B5EF4-FFF2-40B4-BE49-F238E27FC236}">
                      <a16:creationId xmlns:a16="http://schemas.microsoft.com/office/drawing/2014/main" id="{32CB84F6-4A82-4A38-A23B-72ED110FCE5B}"/>
                    </a:ext>
                  </a:extLst>
                </p14:cNvPr>
                <p14:cNvContentPartPr/>
                <p14:nvPr/>
              </p14:nvContentPartPr>
              <p14:xfrm>
                <a:off x="3409760" y="5293320"/>
                <a:ext cx="14760" cy="142200"/>
              </p14:xfrm>
            </p:contentPart>
          </mc:Choice>
          <mc:Fallback xmlns="">
            <p:pic>
              <p:nvPicPr>
                <p:cNvPr id="425" name="Freihand 424">
                  <a:extLst>
                    <a:ext uri="{FF2B5EF4-FFF2-40B4-BE49-F238E27FC236}">
                      <a16:creationId xmlns:a16="http://schemas.microsoft.com/office/drawing/2014/main" id="{32CB84F6-4A82-4A38-A23B-72ED110FCE5B}"/>
                    </a:ext>
                  </a:extLst>
                </p:cNvPr>
                <p:cNvPicPr/>
                <p:nvPr/>
              </p:nvPicPr>
              <p:blipFill>
                <a:blip r:embed="rId296"/>
                <a:stretch>
                  <a:fillRect/>
                </a:stretch>
              </p:blipFill>
              <p:spPr>
                <a:xfrm>
                  <a:off x="3405440" y="5289000"/>
                  <a:ext cx="234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426" name="Freihand 425">
                  <a:extLst>
                    <a:ext uri="{FF2B5EF4-FFF2-40B4-BE49-F238E27FC236}">
                      <a16:creationId xmlns:a16="http://schemas.microsoft.com/office/drawing/2014/main" id="{D6571DFC-2580-4D26-B430-9915571F7E55}"/>
                    </a:ext>
                  </a:extLst>
                </p14:cNvPr>
                <p14:cNvContentPartPr/>
                <p14:nvPr/>
              </p14:nvContentPartPr>
              <p14:xfrm>
                <a:off x="3371240" y="5264880"/>
                <a:ext cx="162000" cy="145440"/>
              </p14:xfrm>
            </p:contentPart>
          </mc:Choice>
          <mc:Fallback xmlns="">
            <p:pic>
              <p:nvPicPr>
                <p:cNvPr id="426" name="Freihand 425">
                  <a:extLst>
                    <a:ext uri="{FF2B5EF4-FFF2-40B4-BE49-F238E27FC236}">
                      <a16:creationId xmlns:a16="http://schemas.microsoft.com/office/drawing/2014/main" id="{D6571DFC-2580-4D26-B430-9915571F7E55}"/>
                    </a:ext>
                  </a:extLst>
                </p:cNvPr>
                <p:cNvPicPr/>
                <p:nvPr/>
              </p:nvPicPr>
              <p:blipFill>
                <a:blip r:embed="rId298"/>
                <a:stretch>
                  <a:fillRect/>
                </a:stretch>
              </p:blipFill>
              <p:spPr>
                <a:xfrm>
                  <a:off x="3366920" y="5260560"/>
                  <a:ext cx="1706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428" name="Freihand 427">
                  <a:extLst>
                    <a:ext uri="{FF2B5EF4-FFF2-40B4-BE49-F238E27FC236}">
                      <a16:creationId xmlns:a16="http://schemas.microsoft.com/office/drawing/2014/main" id="{AEEE7036-DE5A-4697-9D40-D597661445A4}"/>
                    </a:ext>
                  </a:extLst>
                </p14:cNvPr>
                <p14:cNvContentPartPr/>
                <p14:nvPr/>
              </p14:nvContentPartPr>
              <p14:xfrm>
                <a:off x="3616760" y="5358120"/>
                <a:ext cx="125280" cy="7920"/>
              </p14:xfrm>
            </p:contentPart>
          </mc:Choice>
          <mc:Fallback xmlns="">
            <p:pic>
              <p:nvPicPr>
                <p:cNvPr id="428" name="Freihand 427">
                  <a:extLst>
                    <a:ext uri="{FF2B5EF4-FFF2-40B4-BE49-F238E27FC236}">
                      <a16:creationId xmlns:a16="http://schemas.microsoft.com/office/drawing/2014/main" id="{AEEE7036-DE5A-4697-9D40-D597661445A4}"/>
                    </a:ext>
                  </a:extLst>
                </p:cNvPr>
                <p:cNvPicPr/>
                <p:nvPr/>
              </p:nvPicPr>
              <p:blipFill>
                <a:blip r:embed="rId300"/>
                <a:stretch>
                  <a:fillRect/>
                </a:stretch>
              </p:blipFill>
              <p:spPr>
                <a:xfrm>
                  <a:off x="3612440" y="5353800"/>
                  <a:ext cx="1339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429" name="Freihand 428">
                  <a:extLst>
                    <a:ext uri="{FF2B5EF4-FFF2-40B4-BE49-F238E27FC236}">
                      <a16:creationId xmlns:a16="http://schemas.microsoft.com/office/drawing/2014/main" id="{A8A2CF03-D571-4875-A3E4-81C940C363EA}"/>
                    </a:ext>
                  </a:extLst>
                </p14:cNvPr>
                <p14:cNvContentPartPr/>
                <p14:nvPr/>
              </p14:nvContentPartPr>
              <p14:xfrm>
                <a:off x="3648080" y="5370360"/>
                <a:ext cx="111600" cy="27000"/>
              </p14:xfrm>
            </p:contentPart>
          </mc:Choice>
          <mc:Fallback xmlns="">
            <p:pic>
              <p:nvPicPr>
                <p:cNvPr id="429" name="Freihand 428">
                  <a:extLst>
                    <a:ext uri="{FF2B5EF4-FFF2-40B4-BE49-F238E27FC236}">
                      <a16:creationId xmlns:a16="http://schemas.microsoft.com/office/drawing/2014/main" id="{A8A2CF03-D571-4875-A3E4-81C940C363EA}"/>
                    </a:ext>
                  </a:extLst>
                </p:cNvPr>
                <p:cNvPicPr/>
                <p:nvPr/>
              </p:nvPicPr>
              <p:blipFill>
                <a:blip r:embed="rId302"/>
                <a:stretch>
                  <a:fillRect/>
                </a:stretch>
              </p:blipFill>
              <p:spPr>
                <a:xfrm>
                  <a:off x="3643760" y="5366040"/>
                  <a:ext cx="1202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431" name="Freihand 430">
                  <a:extLst>
                    <a:ext uri="{FF2B5EF4-FFF2-40B4-BE49-F238E27FC236}">
                      <a16:creationId xmlns:a16="http://schemas.microsoft.com/office/drawing/2014/main" id="{E4B14FD1-4C53-44D2-8ED3-3C15A59B7296}"/>
                    </a:ext>
                  </a:extLst>
                </p14:cNvPr>
                <p14:cNvContentPartPr/>
                <p14:nvPr/>
              </p14:nvContentPartPr>
              <p14:xfrm>
                <a:off x="3875240" y="5289000"/>
                <a:ext cx="44640" cy="133920"/>
              </p14:xfrm>
            </p:contentPart>
          </mc:Choice>
          <mc:Fallback xmlns="">
            <p:pic>
              <p:nvPicPr>
                <p:cNvPr id="431" name="Freihand 430">
                  <a:extLst>
                    <a:ext uri="{FF2B5EF4-FFF2-40B4-BE49-F238E27FC236}">
                      <a16:creationId xmlns:a16="http://schemas.microsoft.com/office/drawing/2014/main" id="{E4B14FD1-4C53-44D2-8ED3-3C15A59B7296}"/>
                    </a:ext>
                  </a:extLst>
                </p:cNvPr>
                <p:cNvPicPr/>
                <p:nvPr/>
              </p:nvPicPr>
              <p:blipFill>
                <a:blip r:embed="rId304"/>
                <a:stretch>
                  <a:fillRect/>
                </a:stretch>
              </p:blipFill>
              <p:spPr>
                <a:xfrm>
                  <a:off x="3870920" y="5284680"/>
                  <a:ext cx="532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432" name="Freihand 431">
                  <a:extLst>
                    <a:ext uri="{FF2B5EF4-FFF2-40B4-BE49-F238E27FC236}">
                      <a16:creationId xmlns:a16="http://schemas.microsoft.com/office/drawing/2014/main" id="{CD2EC582-E673-4A7F-89E5-6A1849E1F405}"/>
                    </a:ext>
                  </a:extLst>
                </p14:cNvPr>
                <p14:cNvContentPartPr/>
                <p14:nvPr/>
              </p14:nvContentPartPr>
              <p14:xfrm>
                <a:off x="3966680" y="5300880"/>
                <a:ext cx="101520" cy="87120"/>
              </p14:xfrm>
            </p:contentPart>
          </mc:Choice>
          <mc:Fallback xmlns="">
            <p:pic>
              <p:nvPicPr>
                <p:cNvPr id="432" name="Freihand 431">
                  <a:extLst>
                    <a:ext uri="{FF2B5EF4-FFF2-40B4-BE49-F238E27FC236}">
                      <a16:creationId xmlns:a16="http://schemas.microsoft.com/office/drawing/2014/main" id="{CD2EC582-E673-4A7F-89E5-6A1849E1F405}"/>
                    </a:ext>
                  </a:extLst>
                </p:cNvPr>
                <p:cNvPicPr/>
                <p:nvPr/>
              </p:nvPicPr>
              <p:blipFill>
                <a:blip r:embed="rId306"/>
                <a:stretch>
                  <a:fillRect/>
                </a:stretch>
              </p:blipFill>
              <p:spPr>
                <a:xfrm>
                  <a:off x="3962360" y="5296560"/>
                  <a:ext cx="1101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433" name="Freihand 432">
                  <a:extLst>
                    <a:ext uri="{FF2B5EF4-FFF2-40B4-BE49-F238E27FC236}">
                      <a16:creationId xmlns:a16="http://schemas.microsoft.com/office/drawing/2014/main" id="{CF338450-D1D6-4471-9FBA-7D5819D622C5}"/>
                    </a:ext>
                  </a:extLst>
                </p14:cNvPr>
                <p14:cNvContentPartPr/>
                <p14:nvPr/>
              </p14:nvContentPartPr>
              <p14:xfrm>
                <a:off x="4122920" y="5307720"/>
                <a:ext cx="23040" cy="91080"/>
              </p14:xfrm>
            </p:contentPart>
          </mc:Choice>
          <mc:Fallback xmlns="">
            <p:pic>
              <p:nvPicPr>
                <p:cNvPr id="433" name="Freihand 432">
                  <a:extLst>
                    <a:ext uri="{FF2B5EF4-FFF2-40B4-BE49-F238E27FC236}">
                      <a16:creationId xmlns:a16="http://schemas.microsoft.com/office/drawing/2014/main" id="{CF338450-D1D6-4471-9FBA-7D5819D622C5}"/>
                    </a:ext>
                  </a:extLst>
                </p:cNvPr>
                <p:cNvPicPr/>
                <p:nvPr/>
              </p:nvPicPr>
              <p:blipFill>
                <a:blip r:embed="rId308"/>
                <a:stretch>
                  <a:fillRect/>
                </a:stretch>
              </p:blipFill>
              <p:spPr>
                <a:xfrm>
                  <a:off x="4118600" y="5303400"/>
                  <a:ext cx="316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434" name="Freihand 433">
                  <a:extLst>
                    <a:ext uri="{FF2B5EF4-FFF2-40B4-BE49-F238E27FC236}">
                      <a16:creationId xmlns:a16="http://schemas.microsoft.com/office/drawing/2014/main" id="{E07BA23B-0A9A-4FAD-A433-8780625BF61E}"/>
                    </a:ext>
                  </a:extLst>
                </p14:cNvPr>
                <p14:cNvContentPartPr/>
                <p14:nvPr/>
              </p14:nvContentPartPr>
              <p14:xfrm>
                <a:off x="4089440" y="5345160"/>
                <a:ext cx="78120" cy="5040"/>
              </p14:xfrm>
            </p:contentPart>
          </mc:Choice>
          <mc:Fallback xmlns="">
            <p:pic>
              <p:nvPicPr>
                <p:cNvPr id="434" name="Freihand 433">
                  <a:extLst>
                    <a:ext uri="{FF2B5EF4-FFF2-40B4-BE49-F238E27FC236}">
                      <a16:creationId xmlns:a16="http://schemas.microsoft.com/office/drawing/2014/main" id="{E07BA23B-0A9A-4FAD-A433-8780625BF61E}"/>
                    </a:ext>
                  </a:extLst>
                </p:cNvPr>
                <p:cNvPicPr/>
                <p:nvPr/>
              </p:nvPicPr>
              <p:blipFill>
                <a:blip r:embed="rId310"/>
                <a:stretch>
                  <a:fillRect/>
                </a:stretch>
              </p:blipFill>
              <p:spPr>
                <a:xfrm>
                  <a:off x="4085120" y="5340840"/>
                  <a:ext cx="867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435" name="Freihand 434">
                  <a:extLst>
                    <a:ext uri="{FF2B5EF4-FFF2-40B4-BE49-F238E27FC236}">
                      <a16:creationId xmlns:a16="http://schemas.microsoft.com/office/drawing/2014/main" id="{BE145CE4-1168-4DF4-9EBC-FBBAB8685402}"/>
                    </a:ext>
                  </a:extLst>
                </p14:cNvPr>
                <p14:cNvContentPartPr/>
                <p14:nvPr/>
              </p14:nvContentPartPr>
              <p14:xfrm>
                <a:off x="4230920" y="5299440"/>
                <a:ext cx="56520" cy="99000"/>
              </p14:xfrm>
            </p:contentPart>
          </mc:Choice>
          <mc:Fallback xmlns="">
            <p:pic>
              <p:nvPicPr>
                <p:cNvPr id="435" name="Freihand 434">
                  <a:extLst>
                    <a:ext uri="{FF2B5EF4-FFF2-40B4-BE49-F238E27FC236}">
                      <a16:creationId xmlns:a16="http://schemas.microsoft.com/office/drawing/2014/main" id="{BE145CE4-1168-4DF4-9EBC-FBBAB8685402}"/>
                    </a:ext>
                  </a:extLst>
                </p:cNvPr>
                <p:cNvPicPr/>
                <p:nvPr/>
              </p:nvPicPr>
              <p:blipFill>
                <a:blip r:embed="rId312"/>
                <a:stretch>
                  <a:fillRect/>
                </a:stretch>
              </p:blipFill>
              <p:spPr>
                <a:xfrm>
                  <a:off x="4226600" y="5295120"/>
                  <a:ext cx="651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436" name="Freihand 435">
                  <a:extLst>
                    <a:ext uri="{FF2B5EF4-FFF2-40B4-BE49-F238E27FC236}">
                      <a16:creationId xmlns:a16="http://schemas.microsoft.com/office/drawing/2014/main" id="{C18DCB70-A6C3-41D5-B96F-5713735A0D0A}"/>
                    </a:ext>
                  </a:extLst>
                </p14:cNvPr>
                <p14:cNvContentPartPr/>
                <p14:nvPr/>
              </p14:nvContentPartPr>
              <p14:xfrm>
                <a:off x="4360160" y="5313480"/>
                <a:ext cx="45000" cy="71640"/>
              </p14:xfrm>
            </p:contentPart>
          </mc:Choice>
          <mc:Fallback xmlns="">
            <p:pic>
              <p:nvPicPr>
                <p:cNvPr id="436" name="Freihand 435">
                  <a:extLst>
                    <a:ext uri="{FF2B5EF4-FFF2-40B4-BE49-F238E27FC236}">
                      <a16:creationId xmlns:a16="http://schemas.microsoft.com/office/drawing/2014/main" id="{C18DCB70-A6C3-41D5-B96F-5713735A0D0A}"/>
                    </a:ext>
                  </a:extLst>
                </p:cNvPr>
                <p:cNvPicPr/>
                <p:nvPr/>
              </p:nvPicPr>
              <p:blipFill>
                <a:blip r:embed="rId314"/>
                <a:stretch>
                  <a:fillRect/>
                </a:stretch>
              </p:blipFill>
              <p:spPr>
                <a:xfrm>
                  <a:off x="4355840" y="5309160"/>
                  <a:ext cx="536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437" name="Freihand 436">
                  <a:extLst>
                    <a:ext uri="{FF2B5EF4-FFF2-40B4-BE49-F238E27FC236}">
                      <a16:creationId xmlns:a16="http://schemas.microsoft.com/office/drawing/2014/main" id="{2CDBA2F0-8107-4EEE-91EE-F258660ADE7B}"/>
                    </a:ext>
                  </a:extLst>
                </p14:cNvPr>
                <p14:cNvContentPartPr/>
                <p14:nvPr/>
              </p14:nvContentPartPr>
              <p14:xfrm>
                <a:off x="4318040" y="5277120"/>
                <a:ext cx="59760" cy="37080"/>
              </p14:xfrm>
            </p:contentPart>
          </mc:Choice>
          <mc:Fallback xmlns="">
            <p:pic>
              <p:nvPicPr>
                <p:cNvPr id="437" name="Freihand 436">
                  <a:extLst>
                    <a:ext uri="{FF2B5EF4-FFF2-40B4-BE49-F238E27FC236}">
                      <a16:creationId xmlns:a16="http://schemas.microsoft.com/office/drawing/2014/main" id="{2CDBA2F0-8107-4EEE-91EE-F258660ADE7B}"/>
                    </a:ext>
                  </a:extLst>
                </p:cNvPr>
                <p:cNvPicPr/>
                <p:nvPr/>
              </p:nvPicPr>
              <p:blipFill>
                <a:blip r:embed="rId316"/>
                <a:stretch>
                  <a:fillRect/>
                </a:stretch>
              </p:blipFill>
              <p:spPr>
                <a:xfrm>
                  <a:off x="4313720" y="5272800"/>
                  <a:ext cx="684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438" name="Freihand 437">
                  <a:extLst>
                    <a:ext uri="{FF2B5EF4-FFF2-40B4-BE49-F238E27FC236}">
                      <a16:creationId xmlns:a16="http://schemas.microsoft.com/office/drawing/2014/main" id="{2AF51A0F-2BC7-4C6D-9A23-AE5284A4BC11}"/>
                    </a:ext>
                  </a:extLst>
                </p14:cNvPr>
                <p14:cNvContentPartPr/>
                <p14:nvPr/>
              </p14:nvContentPartPr>
              <p14:xfrm>
                <a:off x="4399400" y="5341560"/>
                <a:ext cx="46440" cy="48960"/>
              </p14:xfrm>
            </p:contentPart>
          </mc:Choice>
          <mc:Fallback xmlns="">
            <p:pic>
              <p:nvPicPr>
                <p:cNvPr id="438" name="Freihand 437">
                  <a:extLst>
                    <a:ext uri="{FF2B5EF4-FFF2-40B4-BE49-F238E27FC236}">
                      <a16:creationId xmlns:a16="http://schemas.microsoft.com/office/drawing/2014/main" id="{2AF51A0F-2BC7-4C6D-9A23-AE5284A4BC11}"/>
                    </a:ext>
                  </a:extLst>
                </p:cNvPr>
                <p:cNvPicPr/>
                <p:nvPr/>
              </p:nvPicPr>
              <p:blipFill>
                <a:blip r:embed="rId318"/>
                <a:stretch>
                  <a:fillRect/>
                </a:stretch>
              </p:blipFill>
              <p:spPr>
                <a:xfrm>
                  <a:off x="4395080" y="5337240"/>
                  <a:ext cx="550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439" name="Freihand 438">
                  <a:extLst>
                    <a:ext uri="{FF2B5EF4-FFF2-40B4-BE49-F238E27FC236}">
                      <a16:creationId xmlns:a16="http://schemas.microsoft.com/office/drawing/2014/main" id="{194F01C9-9B68-4615-A1D0-80BC209F3724}"/>
                    </a:ext>
                  </a:extLst>
                </p14:cNvPr>
                <p14:cNvContentPartPr/>
                <p14:nvPr/>
              </p14:nvContentPartPr>
              <p14:xfrm>
                <a:off x="4422800" y="5281800"/>
                <a:ext cx="67320" cy="131040"/>
              </p14:xfrm>
            </p:contentPart>
          </mc:Choice>
          <mc:Fallback xmlns="">
            <p:pic>
              <p:nvPicPr>
                <p:cNvPr id="439" name="Freihand 438">
                  <a:extLst>
                    <a:ext uri="{FF2B5EF4-FFF2-40B4-BE49-F238E27FC236}">
                      <a16:creationId xmlns:a16="http://schemas.microsoft.com/office/drawing/2014/main" id="{194F01C9-9B68-4615-A1D0-80BC209F3724}"/>
                    </a:ext>
                  </a:extLst>
                </p:cNvPr>
                <p:cNvPicPr/>
                <p:nvPr/>
              </p:nvPicPr>
              <p:blipFill>
                <a:blip r:embed="rId320"/>
                <a:stretch>
                  <a:fillRect/>
                </a:stretch>
              </p:blipFill>
              <p:spPr>
                <a:xfrm>
                  <a:off x="4418480" y="5277480"/>
                  <a:ext cx="759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440" name="Freihand 439">
                  <a:extLst>
                    <a:ext uri="{FF2B5EF4-FFF2-40B4-BE49-F238E27FC236}">
                      <a16:creationId xmlns:a16="http://schemas.microsoft.com/office/drawing/2014/main" id="{8ED2A466-CF34-4CCE-A623-8E68454964CE}"/>
                    </a:ext>
                  </a:extLst>
                </p14:cNvPr>
                <p14:cNvContentPartPr/>
                <p14:nvPr/>
              </p14:nvContentPartPr>
              <p14:xfrm>
                <a:off x="4508480" y="5267400"/>
                <a:ext cx="69480" cy="128160"/>
              </p14:xfrm>
            </p:contentPart>
          </mc:Choice>
          <mc:Fallback xmlns="">
            <p:pic>
              <p:nvPicPr>
                <p:cNvPr id="440" name="Freihand 439">
                  <a:extLst>
                    <a:ext uri="{FF2B5EF4-FFF2-40B4-BE49-F238E27FC236}">
                      <a16:creationId xmlns:a16="http://schemas.microsoft.com/office/drawing/2014/main" id="{8ED2A466-CF34-4CCE-A623-8E68454964CE}"/>
                    </a:ext>
                  </a:extLst>
                </p:cNvPr>
                <p:cNvPicPr/>
                <p:nvPr/>
              </p:nvPicPr>
              <p:blipFill>
                <a:blip r:embed="rId322"/>
                <a:stretch>
                  <a:fillRect/>
                </a:stretch>
              </p:blipFill>
              <p:spPr>
                <a:xfrm>
                  <a:off x="4504160" y="5263080"/>
                  <a:ext cx="781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441" name="Freihand 440">
                  <a:extLst>
                    <a:ext uri="{FF2B5EF4-FFF2-40B4-BE49-F238E27FC236}">
                      <a16:creationId xmlns:a16="http://schemas.microsoft.com/office/drawing/2014/main" id="{A3D968B4-902E-4B1E-93A1-F79A342D68BB}"/>
                    </a:ext>
                  </a:extLst>
                </p14:cNvPr>
                <p14:cNvContentPartPr/>
                <p14:nvPr/>
              </p14:nvContentPartPr>
              <p14:xfrm>
                <a:off x="4601360" y="5278560"/>
                <a:ext cx="108360" cy="89640"/>
              </p14:xfrm>
            </p:contentPart>
          </mc:Choice>
          <mc:Fallback xmlns="">
            <p:pic>
              <p:nvPicPr>
                <p:cNvPr id="441" name="Freihand 440">
                  <a:extLst>
                    <a:ext uri="{FF2B5EF4-FFF2-40B4-BE49-F238E27FC236}">
                      <a16:creationId xmlns:a16="http://schemas.microsoft.com/office/drawing/2014/main" id="{A3D968B4-902E-4B1E-93A1-F79A342D68BB}"/>
                    </a:ext>
                  </a:extLst>
                </p:cNvPr>
                <p:cNvPicPr/>
                <p:nvPr/>
              </p:nvPicPr>
              <p:blipFill>
                <a:blip r:embed="rId324"/>
                <a:stretch>
                  <a:fillRect/>
                </a:stretch>
              </p:blipFill>
              <p:spPr>
                <a:xfrm>
                  <a:off x="4597040" y="5274240"/>
                  <a:ext cx="1170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442" name="Freihand 441">
                  <a:extLst>
                    <a:ext uri="{FF2B5EF4-FFF2-40B4-BE49-F238E27FC236}">
                      <a16:creationId xmlns:a16="http://schemas.microsoft.com/office/drawing/2014/main" id="{80BD041F-B120-4BF5-BF5B-62BD64847AE9}"/>
                    </a:ext>
                  </a:extLst>
                </p14:cNvPr>
                <p14:cNvContentPartPr/>
                <p14:nvPr/>
              </p14:nvContentPartPr>
              <p14:xfrm>
                <a:off x="4750040" y="5286120"/>
                <a:ext cx="20160" cy="76680"/>
              </p14:xfrm>
            </p:contentPart>
          </mc:Choice>
          <mc:Fallback xmlns="">
            <p:pic>
              <p:nvPicPr>
                <p:cNvPr id="442" name="Freihand 441">
                  <a:extLst>
                    <a:ext uri="{FF2B5EF4-FFF2-40B4-BE49-F238E27FC236}">
                      <a16:creationId xmlns:a16="http://schemas.microsoft.com/office/drawing/2014/main" id="{80BD041F-B120-4BF5-BF5B-62BD64847AE9}"/>
                    </a:ext>
                  </a:extLst>
                </p:cNvPr>
                <p:cNvPicPr/>
                <p:nvPr/>
              </p:nvPicPr>
              <p:blipFill>
                <a:blip r:embed="rId326"/>
                <a:stretch>
                  <a:fillRect/>
                </a:stretch>
              </p:blipFill>
              <p:spPr>
                <a:xfrm>
                  <a:off x="4745720" y="5281800"/>
                  <a:ext cx="288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443" name="Freihand 442">
                  <a:extLst>
                    <a:ext uri="{FF2B5EF4-FFF2-40B4-BE49-F238E27FC236}">
                      <a16:creationId xmlns:a16="http://schemas.microsoft.com/office/drawing/2014/main" id="{F44FDD37-E5EB-4DB1-B6E5-22664E5C8F62}"/>
                    </a:ext>
                  </a:extLst>
                </p14:cNvPr>
                <p14:cNvContentPartPr/>
                <p14:nvPr/>
              </p14:nvContentPartPr>
              <p14:xfrm>
                <a:off x="4730600" y="5318880"/>
                <a:ext cx="72720" cy="2160"/>
              </p14:xfrm>
            </p:contentPart>
          </mc:Choice>
          <mc:Fallback xmlns="">
            <p:pic>
              <p:nvPicPr>
                <p:cNvPr id="443" name="Freihand 442">
                  <a:extLst>
                    <a:ext uri="{FF2B5EF4-FFF2-40B4-BE49-F238E27FC236}">
                      <a16:creationId xmlns:a16="http://schemas.microsoft.com/office/drawing/2014/main" id="{F44FDD37-E5EB-4DB1-B6E5-22664E5C8F62}"/>
                    </a:ext>
                  </a:extLst>
                </p:cNvPr>
                <p:cNvPicPr/>
                <p:nvPr/>
              </p:nvPicPr>
              <p:blipFill>
                <a:blip r:embed="rId328"/>
                <a:stretch>
                  <a:fillRect/>
                </a:stretch>
              </p:blipFill>
              <p:spPr>
                <a:xfrm>
                  <a:off x="4726280" y="5314560"/>
                  <a:ext cx="813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444" name="Freihand 443">
                  <a:extLst>
                    <a:ext uri="{FF2B5EF4-FFF2-40B4-BE49-F238E27FC236}">
                      <a16:creationId xmlns:a16="http://schemas.microsoft.com/office/drawing/2014/main" id="{9BCA85B8-3844-4AE3-ACA5-07B6CF36C735}"/>
                    </a:ext>
                  </a:extLst>
                </p14:cNvPr>
                <p14:cNvContentPartPr/>
                <p14:nvPr/>
              </p14:nvContentPartPr>
              <p14:xfrm>
                <a:off x="4843640" y="5253360"/>
                <a:ext cx="58320" cy="115560"/>
              </p14:xfrm>
            </p:contentPart>
          </mc:Choice>
          <mc:Fallback xmlns="">
            <p:pic>
              <p:nvPicPr>
                <p:cNvPr id="444" name="Freihand 443">
                  <a:extLst>
                    <a:ext uri="{FF2B5EF4-FFF2-40B4-BE49-F238E27FC236}">
                      <a16:creationId xmlns:a16="http://schemas.microsoft.com/office/drawing/2014/main" id="{9BCA85B8-3844-4AE3-ACA5-07B6CF36C735}"/>
                    </a:ext>
                  </a:extLst>
                </p:cNvPr>
                <p:cNvPicPr/>
                <p:nvPr/>
              </p:nvPicPr>
              <p:blipFill>
                <a:blip r:embed="rId330"/>
                <a:stretch>
                  <a:fillRect/>
                </a:stretch>
              </p:blipFill>
              <p:spPr>
                <a:xfrm>
                  <a:off x="4839320" y="5249040"/>
                  <a:ext cx="669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445" name="Freihand 444">
                  <a:extLst>
                    <a:ext uri="{FF2B5EF4-FFF2-40B4-BE49-F238E27FC236}">
                      <a16:creationId xmlns:a16="http://schemas.microsoft.com/office/drawing/2014/main" id="{A4C00918-629D-4B13-A864-A05684C67370}"/>
                    </a:ext>
                  </a:extLst>
                </p14:cNvPr>
                <p14:cNvContentPartPr/>
                <p14:nvPr/>
              </p14:nvContentPartPr>
              <p14:xfrm>
                <a:off x="4910600" y="5346600"/>
                <a:ext cx="28800" cy="54000"/>
              </p14:xfrm>
            </p:contentPart>
          </mc:Choice>
          <mc:Fallback xmlns="">
            <p:pic>
              <p:nvPicPr>
                <p:cNvPr id="445" name="Freihand 444">
                  <a:extLst>
                    <a:ext uri="{FF2B5EF4-FFF2-40B4-BE49-F238E27FC236}">
                      <a16:creationId xmlns:a16="http://schemas.microsoft.com/office/drawing/2014/main" id="{A4C00918-629D-4B13-A864-A05684C67370}"/>
                    </a:ext>
                  </a:extLst>
                </p:cNvPr>
                <p:cNvPicPr/>
                <p:nvPr/>
              </p:nvPicPr>
              <p:blipFill>
                <a:blip r:embed="rId332"/>
                <a:stretch>
                  <a:fillRect/>
                </a:stretch>
              </p:blipFill>
              <p:spPr>
                <a:xfrm>
                  <a:off x="4906280" y="5342280"/>
                  <a:ext cx="374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447" name="Freihand 446">
                  <a:extLst>
                    <a:ext uri="{FF2B5EF4-FFF2-40B4-BE49-F238E27FC236}">
                      <a16:creationId xmlns:a16="http://schemas.microsoft.com/office/drawing/2014/main" id="{52A7C6D4-1DD3-4D55-8D74-D3B49B52F9E7}"/>
                    </a:ext>
                  </a:extLst>
                </p14:cNvPr>
                <p14:cNvContentPartPr/>
                <p14:nvPr/>
              </p14:nvContentPartPr>
              <p14:xfrm>
                <a:off x="4787840" y="5263080"/>
                <a:ext cx="122400" cy="126000"/>
              </p14:xfrm>
            </p:contentPart>
          </mc:Choice>
          <mc:Fallback xmlns="">
            <p:pic>
              <p:nvPicPr>
                <p:cNvPr id="447" name="Freihand 446">
                  <a:extLst>
                    <a:ext uri="{FF2B5EF4-FFF2-40B4-BE49-F238E27FC236}">
                      <a16:creationId xmlns:a16="http://schemas.microsoft.com/office/drawing/2014/main" id="{52A7C6D4-1DD3-4D55-8D74-D3B49B52F9E7}"/>
                    </a:ext>
                  </a:extLst>
                </p:cNvPr>
                <p:cNvPicPr/>
                <p:nvPr/>
              </p:nvPicPr>
              <p:blipFill>
                <a:blip r:embed="rId334"/>
                <a:stretch>
                  <a:fillRect/>
                </a:stretch>
              </p:blipFill>
              <p:spPr>
                <a:xfrm>
                  <a:off x="4783520" y="5258760"/>
                  <a:ext cx="1310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448" name="Freihand 447">
                  <a:extLst>
                    <a:ext uri="{FF2B5EF4-FFF2-40B4-BE49-F238E27FC236}">
                      <a16:creationId xmlns:a16="http://schemas.microsoft.com/office/drawing/2014/main" id="{79D03CDD-C895-4BF7-AD9E-A8EB66C65804}"/>
                    </a:ext>
                  </a:extLst>
                </p14:cNvPr>
                <p14:cNvContentPartPr/>
                <p14:nvPr/>
              </p14:nvContentPartPr>
              <p14:xfrm>
                <a:off x="4989800" y="5240760"/>
                <a:ext cx="42480" cy="78120"/>
              </p14:xfrm>
            </p:contentPart>
          </mc:Choice>
          <mc:Fallback xmlns="">
            <p:pic>
              <p:nvPicPr>
                <p:cNvPr id="448" name="Freihand 447">
                  <a:extLst>
                    <a:ext uri="{FF2B5EF4-FFF2-40B4-BE49-F238E27FC236}">
                      <a16:creationId xmlns:a16="http://schemas.microsoft.com/office/drawing/2014/main" id="{79D03CDD-C895-4BF7-AD9E-A8EB66C65804}"/>
                    </a:ext>
                  </a:extLst>
                </p:cNvPr>
                <p:cNvPicPr/>
                <p:nvPr/>
              </p:nvPicPr>
              <p:blipFill>
                <a:blip r:embed="rId336"/>
                <a:stretch>
                  <a:fillRect/>
                </a:stretch>
              </p:blipFill>
              <p:spPr>
                <a:xfrm>
                  <a:off x="4985480" y="5236440"/>
                  <a:ext cx="51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449" name="Freihand 448">
                  <a:extLst>
                    <a:ext uri="{FF2B5EF4-FFF2-40B4-BE49-F238E27FC236}">
                      <a16:creationId xmlns:a16="http://schemas.microsoft.com/office/drawing/2014/main" id="{2B19049F-E62E-4121-A6CA-7B378888374B}"/>
                    </a:ext>
                  </a:extLst>
                </p14:cNvPr>
                <p14:cNvContentPartPr/>
                <p14:nvPr/>
              </p14:nvContentPartPr>
              <p14:xfrm>
                <a:off x="5010680" y="5283600"/>
                <a:ext cx="25920" cy="69480"/>
              </p14:xfrm>
            </p:contentPart>
          </mc:Choice>
          <mc:Fallback xmlns="">
            <p:pic>
              <p:nvPicPr>
                <p:cNvPr id="449" name="Freihand 448">
                  <a:extLst>
                    <a:ext uri="{FF2B5EF4-FFF2-40B4-BE49-F238E27FC236}">
                      <a16:creationId xmlns:a16="http://schemas.microsoft.com/office/drawing/2014/main" id="{2B19049F-E62E-4121-A6CA-7B378888374B}"/>
                    </a:ext>
                  </a:extLst>
                </p:cNvPr>
                <p:cNvPicPr/>
                <p:nvPr/>
              </p:nvPicPr>
              <p:blipFill>
                <a:blip r:embed="rId338"/>
                <a:stretch>
                  <a:fillRect/>
                </a:stretch>
              </p:blipFill>
              <p:spPr>
                <a:xfrm>
                  <a:off x="5006360" y="5279280"/>
                  <a:ext cx="345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450" name="Freihand 449">
                  <a:extLst>
                    <a:ext uri="{FF2B5EF4-FFF2-40B4-BE49-F238E27FC236}">
                      <a16:creationId xmlns:a16="http://schemas.microsoft.com/office/drawing/2014/main" id="{C046476D-D101-4D78-9FD0-F3D1B3609D9A}"/>
                    </a:ext>
                  </a:extLst>
                </p14:cNvPr>
                <p14:cNvContentPartPr/>
                <p14:nvPr/>
              </p14:nvContentPartPr>
              <p14:xfrm>
                <a:off x="5058200" y="5250840"/>
                <a:ext cx="73800" cy="99720"/>
              </p14:xfrm>
            </p:contentPart>
          </mc:Choice>
          <mc:Fallback xmlns="">
            <p:pic>
              <p:nvPicPr>
                <p:cNvPr id="450" name="Freihand 449">
                  <a:extLst>
                    <a:ext uri="{FF2B5EF4-FFF2-40B4-BE49-F238E27FC236}">
                      <a16:creationId xmlns:a16="http://schemas.microsoft.com/office/drawing/2014/main" id="{C046476D-D101-4D78-9FD0-F3D1B3609D9A}"/>
                    </a:ext>
                  </a:extLst>
                </p:cNvPr>
                <p:cNvPicPr/>
                <p:nvPr/>
              </p:nvPicPr>
              <p:blipFill>
                <a:blip r:embed="rId340"/>
                <a:stretch>
                  <a:fillRect/>
                </a:stretch>
              </p:blipFill>
              <p:spPr>
                <a:xfrm>
                  <a:off x="5053880" y="5246520"/>
                  <a:ext cx="824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451" name="Freihand 450">
                  <a:extLst>
                    <a:ext uri="{FF2B5EF4-FFF2-40B4-BE49-F238E27FC236}">
                      <a16:creationId xmlns:a16="http://schemas.microsoft.com/office/drawing/2014/main" id="{E1012F19-E28F-42F8-B6B3-D2F2E238DAA1}"/>
                    </a:ext>
                  </a:extLst>
                </p14:cNvPr>
                <p14:cNvContentPartPr/>
                <p14:nvPr/>
              </p14:nvContentPartPr>
              <p14:xfrm>
                <a:off x="5172680" y="5276400"/>
                <a:ext cx="51120" cy="82080"/>
              </p14:xfrm>
            </p:contentPart>
          </mc:Choice>
          <mc:Fallback xmlns="">
            <p:pic>
              <p:nvPicPr>
                <p:cNvPr id="451" name="Freihand 450">
                  <a:extLst>
                    <a:ext uri="{FF2B5EF4-FFF2-40B4-BE49-F238E27FC236}">
                      <a16:creationId xmlns:a16="http://schemas.microsoft.com/office/drawing/2014/main" id="{E1012F19-E28F-42F8-B6B3-D2F2E238DAA1}"/>
                    </a:ext>
                  </a:extLst>
                </p:cNvPr>
                <p:cNvPicPr/>
                <p:nvPr/>
              </p:nvPicPr>
              <p:blipFill>
                <a:blip r:embed="rId342"/>
                <a:stretch>
                  <a:fillRect/>
                </a:stretch>
              </p:blipFill>
              <p:spPr>
                <a:xfrm>
                  <a:off x="5168360" y="5272080"/>
                  <a:ext cx="597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452" name="Freihand 451">
                  <a:extLst>
                    <a:ext uri="{FF2B5EF4-FFF2-40B4-BE49-F238E27FC236}">
                      <a16:creationId xmlns:a16="http://schemas.microsoft.com/office/drawing/2014/main" id="{14C23032-F204-4C98-8F91-3EB7DFB1F4C7}"/>
                    </a:ext>
                  </a:extLst>
                </p14:cNvPr>
                <p14:cNvContentPartPr/>
                <p14:nvPr/>
              </p14:nvContentPartPr>
              <p14:xfrm>
                <a:off x="5151440" y="5233200"/>
                <a:ext cx="55800" cy="70200"/>
              </p14:xfrm>
            </p:contentPart>
          </mc:Choice>
          <mc:Fallback xmlns="">
            <p:pic>
              <p:nvPicPr>
                <p:cNvPr id="452" name="Freihand 451">
                  <a:extLst>
                    <a:ext uri="{FF2B5EF4-FFF2-40B4-BE49-F238E27FC236}">
                      <a16:creationId xmlns:a16="http://schemas.microsoft.com/office/drawing/2014/main" id="{14C23032-F204-4C98-8F91-3EB7DFB1F4C7}"/>
                    </a:ext>
                  </a:extLst>
                </p:cNvPr>
                <p:cNvPicPr/>
                <p:nvPr/>
              </p:nvPicPr>
              <p:blipFill>
                <a:blip r:embed="rId344"/>
                <a:stretch>
                  <a:fillRect/>
                </a:stretch>
              </p:blipFill>
              <p:spPr>
                <a:xfrm>
                  <a:off x="5147120" y="5228880"/>
                  <a:ext cx="644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453" name="Freihand 452">
                  <a:extLst>
                    <a:ext uri="{FF2B5EF4-FFF2-40B4-BE49-F238E27FC236}">
                      <a16:creationId xmlns:a16="http://schemas.microsoft.com/office/drawing/2014/main" id="{EF9294DC-E3D4-4531-89D0-49AE5CD60A60}"/>
                    </a:ext>
                  </a:extLst>
                </p14:cNvPr>
                <p14:cNvContentPartPr/>
                <p14:nvPr/>
              </p14:nvContentPartPr>
              <p14:xfrm>
                <a:off x="5211560" y="5305200"/>
                <a:ext cx="34560" cy="49680"/>
              </p14:xfrm>
            </p:contentPart>
          </mc:Choice>
          <mc:Fallback xmlns="">
            <p:pic>
              <p:nvPicPr>
                <p:cNvPr id="453" name="Freihand 452">
                  <a:extLst>
                    <a:ext uri="{FF2B5EF4-FFF2-40B4-BE49-F238E27FC236}">
                      <a16:creationId xmlns:a16="http://schemas.microsoft.com/office/drawing/2014/main" id="{EF9294DC-E3D4-4531-89D0-49AE5CD60A60}"/>
                    </a:ext>
                  </a:extLst>
                </p:cNvPr>
                <p:cNvPicPr/>
                <p:nvPr/>
              </p:nvPicPr>
              <p:blipFill>
                <a:blip r:embed="rId346"/>
                <a:stretch>
                  <a:fillRect/>
                </a:stretch>
              </p:blipFill>
              <p:spPr>
                <a:xfrm>
                  <a:off x="5207240" y="5300880"/>
                  <a:ext cx="432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454" name="Freihand 453">
                  <a:extLst>
                    <a:ext uri="{FF2B5EF4-FFF2-40B4-BE49-F238E27FC236}">
                      <a16:creationId xmlns:a16="http://schemas.microsoft.com/office/drawing/2014/main" id="{F31B734E-60C9-42E1-8652-7D69AB5BF042}"/>
                    </a:ext>
                  </a:extLst>
                </p14:cNvPr>
                <p14:cNvContentPartPr/>
                <p14:nvPr/>
              </p14:nvContentPartPr>
              <p14:xfrm>
                <a:off x="5222360" y="5226720"/>
                <a:ext cx="80640" cy="177120"/>
              </p14:xfrm>
            </p:contentPart>
          </mc:Choice>
          <mc:Fallback xmlns="">
            <p:pic>
              <p:nvPicPr>
                <p:cNvPr id="454" name="Freihand 453">
                  <a:extLst>
                    <a:ext uri="{FF2B5EF4-FFF2-40B4-BE49-F238E27FC236}">
                      <a16:creationId xmlns:a16="http://schemas.microsoft.com/office/drawing/2014/main" id="{F31B734E-60C9-42E1-8652-7D69AB5BF042}"/>
                    </a:ext>
                  </a:extLst>
                </p:cNvPr>
                <p:cNvPicPr/>
                <p:nvPr/>
              </p:nvPicPr>
              <p:blipFill>
                <a:blip r:embed="rId348"/>
                <a:stretch>
                  <a:fillRect/>
                </a:stretch>
              </p:blipFill>
              <p:spPr>
                <a:xfrm>
                  <a:off x="5218040" y="5222400"/>
                  <a:ext cx="892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455" name="Freihand 454">
                  <a:extLst>
                    <a:ext uri="{FF2B5EF4-FFF2-40B4-BE49-F238E27FC236}">
                      <a16:creationId xmlns:a16="http://schemas.microsoft.com/office/drawing/2014/main" id="{35347186-0089-4087-97FD-5410C14BB87C}"/>
                    </a:ext>
                  </a:extLst>
                </p14:cNvPr>
                <p14:cNvContentPartPr/>
                <p14:nvPr/>
              </p14:nvContentPartPr>
              <p14:xfrm>
                <a:off x="3817280" y="5264880"/>
                <a:ext cx="22320" cy="207720"/>
              </p14:xfrm>
            </p:contentPart>
          </mc:Choice>
          <mc:Fallback xmlns="">
            <p:pic>
              <p:nvPicPr>
                <p:cNvPr id="455" name="Freihand 454">
                  <a:extLst>
                    <a:ext uri="{FF2B5EF4-FFF2-40B4-BE49-F238E27FC236}">
                      <a16:creationId xmlns:a16="http://schemas.microsoft.com/office/drawing/2014/main" id="{35347186-0089-4087-97FD-5410C14BB87C}"/>
                    </a:ext>
                  </a:extLst>
                </p:cNvPr>
                <p:cNvPicPr/>
                <p:nvPr/>
              </p:nvPicPr>
              <p:blipFill>
                <a:blip r:embed="rId350"/>
                <a:stretch>
                  <a:fillRect/>
                </a:stretch>
              </p:blipFill>
              <p:spPr>
                <a:xfrm>
                  <a:off x="3812960" y="5260560"/>
                  <a:ext cx="309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456" name="Freihand 455">
                  <a:extLst>
                    <a:ext uri="{FF2B5EF4-FFF2-40B4-BE49-F238E27FC236}">
                      <a16:creationId xmlns:a16="http://schemas.microsoft.com/office/drawing/2014/main" id="{88AD15FA-FE8E-49EB-8164-1D44EB86202E}"/>
                    </a:ext>
                  </a:extLst>
                </p14:cNvPr>
                <p14:cNvContentPartPr/>
                <p14:nvPr/>
              </p14:nvContentPartPr>
              <p14:xfrm>
                <a:off x="5273120" y="5195040"/>
                <a:ext cx="61200" cy="161280"/>
              </p14:xfrm>
            </p:contentPart>
          </mc:Choice>
          <mc:Fallback xmlns="">
            <p:pic>
              <p:nvPicPr>
                <p:cNvPr id="456" name="Freihand 455">
                  <a:extLst>
                    <a:ext uri="{FF2B5EF4-FFF2-40B4-BE49-F238E27FC236}">
                      <a16:creationId xmlns:a16="http://schemas.microsoft.com/office/drawing/2014/main" id="{88AD15FA-FE8E-49EB-8164-1D44EB86202E}"/>
                    </a:ext>
                  </a:extLst>
                </p:cNvPr>
                <p:cNvPicPr/>
                <p:nvPr/>
              </p:nvPicPr>
              <p:blipFill>
                <a:blip r:embed="rId352"/>
                <a:stretch>
                  <a:fillRect/>
                </a:stretch>
              </p:blipFill>
              <p:spPr>
                <a:xfrm>
                  <a:off x="5268800" y="5190720"/>
                  <a:ext cx="698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457" name="Freihand 456">
                  <a:extLst>
                    <a:ext uri="{FF2B5EF4-FFF2-40B4-BE49-F238E27FC236}">
                      <a16:creationId xmlns:a16="http://schemas.microsoft.com/office/drawing/2014/main" id="{01384CE1-5E97-4D75-9109-D9AA1EAC43A7}"/>
                    </a:ext>
                  </a:extLst>
                </p14:cNvPr>
                <p14:cNvContentPartPr/>
                <p14:nvPr/>
              </p14:nvContentPartPr>
              <p14:xfrm>
                <a:off x="5414600" y="5123040"/>
                <a:ext cx="76320" cy="71280"/>
              </p14:xfrm>
            </p:contentPart>
          </mc:Choice>
          <mc:Fallback xmlns="">
            <p:pic>
              <p:nvPicPr>
                <p:cNvPr id="457" name="Freihand 456">
                  <a:extLst>
                    <a:ext uri="{FF2B5EF4-FFF2-40B4-BE49-F238E27FC236}">
                      <a16:creationId xmlns:a16="http://schemas.microsoft.com/office/drawing/2014/main" id="{01384CE1-5E97-4D75-9109-D9AA1EAC43A7}"/>
                    </a:ext>
                  </a:extLst>
                </p:cNvPr>
                <p:cNvPicPr/>
                <p:nvPr/>
              </p:nvPicPr>
              <p:blipFill>
                <a:blip r:embed="rId354"/>
                <a:stretch>
                  <a:fillRect/>
                </a:stretch>
              </p:blipFill>
              <p:spPr>
                <a:xfrm>
                  <a:off x="5410280" y="5118720"/>
                  <a:ext cx="849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458" name="Freihand 457">
                  <a:extLst>
                    <a:ext uri="{FF2B5EF4-FFF2-40B4-BE49-F238E27FC236}">
                      <a16:creationId xmlns:a16="http://schemas.microsoft.com/office/drawing/2014/main" id="{04878B96-E4C6-4040-BA92-5BBCACD2865D}"/>
                    </a:ext>
                  </a:extLst>
                </p14:cNvPr>
                <p14:cNvContentPartPr/>
                <p14:nvPr/>
              </p14:nvContentPartPr>
              <p14:xfrm>
                <a:off x="5421440" y="5195760"/>
                <a:ext cx="62640" cy="10080"/>
              </p14:xfrm>
            </p:contentPart>
          </mc:Choice>
          <mc:Fallback xmlns="">
            <p:pic>
              <p:nvPicPr>
                <p:cNvPr id="458" name="Freihand 457">
                  <a:extLst>
                    <a:ext uri="{FF2B5EF4-FFF2-40B4-BE49-F238E27FC236}">
                      <a16:creationId xmlns:a16="http://schemas.microsoft.com/office/drawing/2014/main" id="{04878B96-E4C6-4040-BA92-5BBCACD2865D}"/>
                    </a:ext>
                  </a:extLst>
                </p:cNvPr>
                <p:cNvPicPr/>
                <p:nvPr/>
              </p:nvPicPr>
              <p:blipFill>
                <a:blip r:embed="rId356"/>
                <a:stretch>
                  <a:fillRect/>
                </a:stretch>
              </p:blipFill>
              <p:spPr>
                <a:xfrm>
                  <a:off x="5417120" y="5191440"/>
                  <a:ext cx="712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459" name="Freihand 458">
                  <a:extLst>
                    <a:ext uri="{FF2B5EF4-FFF2-40B4-BE49-F238E27FC236}">
                      <a16:creationId xmlns:a16="http://schemas.microsoft.com/office/drawing/2014/main" id="{B9C3B8D5-8019-447E-84E1-D1B70BAAC552}"/>
                    </a:ext>
                  </a:extLst>
                </p14:cNvPr>
                <p14:cNvContentPartPr/>
                <p14:nvPr/>
              </p14:nvContentPartPr>
              <p14:xfrm>
                <a:off x="5427560" y="5225280"/>
                <a:ext cx="70560" cy="39240"/>
              </p14:xfrm>
            </p:contentPart>
          </mc:Choice>
          <mc:Fallback xmlns="">
            <p:pic>
              <p:nvPicPr>
                <p:cNvPr id="459" name="Freihand 458">
                  <a:extLst>
                    <a:ext uri="{FF2B5EF4-FFF2-40B4-BE49-F238E27FC236}">
                      <a16:creationId xmlns:a16="http://schemas.microsoft.com/office/drawing/2014/main" id="{B9C3B8D5-8019-447E-84E1-D1B70BAAC552}"/>
                    </a:ext>
                  </a:extLst>
                </p:cNvPr>
                <p:cNvPicPr/>
                <p:nvPr/>
              </p:nvPicPr>
              <p:blipFill>
                <a:blip r:embed="rId358"/>
                <a:stretch>
                  <a:fillRect/>
                </a:stretch>
              </p:blipFill>
              <p:spPr>
                <a:xfrm>
                  <a:off x="5423240" y="5220960"/>
                  <a:ext cx="792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460" name="Freihand 459">
                  <a:extLst>
                    <a:ext uri="{FF2B5EF4-FFF2-40B4-BE49-F238E27FC236}">
                      <a16:creationId xmlns:a16="http://schemas.microsoft.com/office/drawing/2014/main" id="{1158C969-092E-435E-9655-5A52D341790C}"/>
                    </a:ext>
                  </a:extLst>
                </p14:cNvPr>
                <p14:cNvContentPartPr/>
                <p14:nvPr/>
              </p14:nvContentPartPr>
              <p14:xfrm>
                <a:off x="5591000" y="5292240"/>
                <a:ext cx="101160" cy="4320"/>
              </p14:xfrm>
            </p:contentPart>
          </mc:Choice>
          <mc:Fallback xmlns="">
            <p:pic>
              <p:nvPicPr>
                <p:cNvPr id="460" name="Freihand 459">
                  <a:extLst>
                    <a:ext uri="{FF2B5EF4-FFF2-40B4-BE49-F238E27FC236}">
                      <a16:creationId xmlns:a16="http://schemas.microsoft.com/office/drawing/2014/main" id="{1158C969-092E-435E-9655-5A52D341790C}"/>
                    </a:ext>
                  </a:extLst>
                </p:cNvPr>
                <p:cNvPicPr/>
                <p:nvPr/>
              </p:nvPicPr>
              <p:blipFill>
                <a:blip r:embed="rId360"/>
                <a:stretch>
                  <a:fillRect/>
                </a:stretch>
              </p:blipFill>
              <p:spPr>
                <a:xfrm>
                  <a:off x="5586680" y="5287920"/>
                  <a:ext cx="1098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461" name="Freihand 460">
                  <a:extLst>
                    <a:ext uri="{FF2B5EF4-FFF2-40B4-BE49-F238E27FC236}">
                      <a16:creationId xmlns:a16="http://schemas.microsoft.com/office/drawing/2014/main" id="{884AE15C-D20F-4AEE-B5A5-C0E8E4998C40}"/>
                    </a:ext>
                  </a:extLst>
                </p14:cNvPr>
                <p14:cNvContentPartPr/>
                <p14:nvPr/>
              </p14:nvContentPartPr>
              <p14:xfrm>
                <a:off x="5840840" y="5247240"/>
                <a:ext cx="94320" cy="78840"/>
              </p14:xfrm>
            </p:contentPart>
          </mc:Choice>
          <mc:Fallback xmlns="">
            <p:pic>
              <p:nvPicPr>
                <p:cNvPr id="461" name="Freihand 460">
                  <a:extLst>
                    <a:ext uri="{FF2B5EF4-FFF2-40B4-BE49-F238E27FC236}">
                      <a16:creationId xmlns:a16="http://schemas.microsoft.com/office/drawing/2014/main" id="{884AE15C-D20F-4AEE-B5A5-C0E8E4998C40}"/>
                    </a:ext>
                  </a:extLst>
                </p:cNvPr>
                <p:cNvPicPr/>
                <p:nvPr/>
              </p:nvPicPr>
              <p:blipFill>
                <a:blip r:embed="rId362"/>
                <a:stretch>
                  <a:fillRect/>
                </a:stretch>
              </p:blipFill>
              <p:spPr>
                <a:xfrm>
                  <a:off x="5836520" y="5242920"/>
                  <a:ext cx="1029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462" name="Freihand 461">
                  <a:extLst>
                    <a:ext uri="{FF2B5EF4-FFF2-40B4-BE49-F238E27FC236}">
                      <a16:creationId xmlns:a16="http://schemas.microsoft.com/office/drawing/2014/main" id="{D59F0594-F06D-4588-9792-B6C60A9B6A11}"/>
                    </a:ext>
                  </a:extLst>
                </p14:cNvPr>
                <p14:cNvContentPartPr/>
                <p14:nvPr/>
              </p14:nvContentPartPr>
              <p14:xfrm>
                <a:off x="6143240" y="5249760"/>
                <a:ext cx="129240" cy="53280"/>
              </p14:xfrm>
            </p:contentPart>
          </mc:Choice>
          <mc:Fallback xmlns="">
            <p:pic>
              <p:nvPicPr>
                <p:cNvPr id="462" name="Freihand 461">
                  <a:extLst>
                    <a:ext uri="{FF2B5EF4-FFF2-40B4-BE49-F238E27FC236}">
                      <a16:creationId xmlns:a16="http://schemas.microsoft.com/office/drawing/2014/main" id="{D59F0594-F06D-4588-9792-B6C60A9B6A11}"/>
                    </a:ext>
                  </a:extLst>
                </p:cNvPr>
                <p:cNvPicPr/>
                <p:nvPr/>
              </p:nvPicPr>
              <p:blipFill>
                <a:blip r:embed="rId364"/>
                <a:stretch>
                  <a:fillRect/>
                </a:stretch>
              </p:blipFill>
              <p:spPr>
                <a:xfrm>
                  <a:off x="6138920" y="5245440"/>
                  <a:ext cx="1378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463" name="Freihand 462">
                  <a:extLst>
                    <a:ext uri="{FF2B5EF4-FFF2-40B4-BE49-F238E27FC236}">
                      <a16:creationId xmlns:a16="http://schemas.microsoft.com/office/drawing/2014/main" id="{35E3A463-117C-4588-BD51-1BE8E8A1A938}"/>
                    </a:ext>
                  </a:extLst>
                </p14:cNvPr>
                <p14:cNvContentPartPr/>
                <p14:nvPr/>
              </p14:nvContentPartPr>
              <p14:xfrm>
                <a:off x="6168080" y="5316000"/>
                <a:ext cx="157680" cy="29520"/>
              </p14:xfrm>
            </p:contentPart>
          </mc:Choice>
          <mc:Fallback xmlns="">
            <p:pic>
              <p:nvPicPr>
                <p:cNvPr id="463" name="Freihand 462">
                  <a:extLst>
                    <a:ext uri="{FF2B5EF4-FFF2-40B4-BE49-F238E27FC236}">
                      <a16:creationId xmlns:a16="http://schemas.microsoft.com/office/drawing/2014/main" id="{35E3A463-117C-4588-BD51-1BE8E8A1A938}"/>
                    </a:ext>
                  </a:extLst>
                </p:cNvPr>
                <p:cNvPicPr/>
                <p:nvPr/>
              </p:nvPicPr>
              <p:blipFill>
                <a:blip r:embed="rId366"/>
                <a:stretch>
                  <a:fillRect/>
                </a:stretch>
              </p:blipFill>
              <p:spPr>
                <a:xfrm>
                  <a:off x="6163760" y="5311680"/>
                  <a:ext cx="1663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466" name="Freihand 465">
                  <a:extLst>
                    <a:ext uri="{FF2B5EF4-FFF2-40B4-BE49-F238E27FC236}">
                      <a16:creationId xmlns:a16="http://schemas.microsoft.com/office/drawing/2014/main" id="{DF1120E9-1882-4EA2-AF32-10AE4932F541}"/>
                    </a:ext>
                  </a:extLst>
                </p14:cNvPr>
                <p14:cNvContentPartPr/>
                <p14:nvPr/>
              </p14:nvContentPartPr>
              <p14:xfrm>
                <a:off x="6412520" y="5218080"/>
                <a:ext cx="104040" cy="112320"/>
              </p14:xfrm>
            </p:contentPart>
          </mc:Choice>
          <mc:Fallback xmlns="">
            <p:pic>
              <p:nvPicPr>
                <p:cNvPr id="466" name="Freihand 465">
                  <a:extLst>
                    <a:ext uri="{FF2B5EF4-FFF2-40B4-BE49-F238E27FC236}">
                      <a16:creationId xmlns:a16="http://schemas.microsoft.com/office/drawing/2014/main" id="{DF1120E9-1882-4EA2-AF32-10AE4932F541}"/>
                    </a:ext>
                  </a:extLst>
                </p:cNvPr>
                <p:cNvPicPr/>
                <p:nvPr/>
              </p:nvPicPr>
              <p:blipFill>
                <a:blip r:embed="rId368"/>
                <a:stretch>
                  <a:fillRect/>
                </a:stretch>
              </p:blipFill>
              <p:spPr>
                <a:xfrm>
                  <a:off x="6408200" y="5213760"/>
                  <a:ext cx="1126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467" name="Freihand 466">
                  <a:extLst>
                    <a:ext uri="{FF2B5EF4-FFF2-40B4-BE49-F238E27FC236}">
                      <a16:creationId xmlns:a16="http://schemas.microsoft.com/office/drawing/2014/main" id="{A9860E89-FBF5-4314-92BD-BD912BC86629}"/>
                    </a:ext>
                  </a:extLst>
                </p14:cNvPr>
                <p14:cNvContentPartPr/>
                <p14:nvPr/>
              </p14:nvContentPartPr>
              <p14:xfrm>
                <a:off x="6539240" y="5310240"/>
                <a:ext cx="11520" cy="61200"/>
              </p14:xfrm>
            </p:contentPart>
          </mc:Choice>
          <mc:Fallback xmlns="">
            <p:pic>
              <p:nvPicPr>
                <p:cNvPr id="467" name="Freihand 466">
                  <a:extLst>
                    <a:ext uri="{FF2B5EF4-FFF2-40B4-BE49-F238E27FC236}">
                      <a16:creationId xmlns:a16="http://schemas.microsoft.com/office/drawing/2014/main" id="{A9860E89-FBF5-4314-92BD-BD912BC86629}"/>
                    </a:ext>
                  </a:extLst>
                </p:cNvPr>
                <p:cNvPicPr/>
                <p:nvPr/>
              </p:nvPicPr>
              <p:blipFill>
                <a:blip r:embed="rId370"/>
                <a:stretch>
                  <a:fillRect/>
                </a:stretch>
              </p:blipFill>
              <p:spPr>
                <a:xfrm>
                  <a:off x="6534920" y="5305920"/>
                  <a:ext cx="201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468" name="Freihand 467">
                  <a:extLst>
                    <a:ext uri="{FF2B5EF4-FFF2-40B4-BE49-F238E27FC236}">
                      <a16:creationId xmlns:a16="http://schemas.microsoft.com/office/drawing/2014/main" id="{34FA69DD-7102-4F7E-93AB-A673DAFFA6CA}"/>
                    </a:ext>
                  </a:extLst>
                </p14:cNvPr>
                <p14:cNvContentPartPr/>
                <p14:nvPr/>
              </p14:nvContentPartPr>
              <p14:xfrm>
                <a:off x="6638600" y="5174880"/>
                <a:ext cx="90000" cy="135000"/>
              </p14:xfrm>
            </p:contentPart>
          </mc:Choice>
          <mc:Fallback xmlns="">
            <p:pic>
              <p:nvPicPr>
                <p:cNvPr id="468" name="Freihand 467">
                  <a:extLst>
                    <a:ext uri="{FF2B5EF4-FFF2-40B4-BE49-F238E27FC236}">
                      <a16:creationId xmlns:a16="http://schemas.microsoft.com/office/drawing/2014/main" id="{34FA69DD-7102-4F7E-93AB-A673DAFFA6CA}"/>
                    </a:ext>
                  </a:extLst>
                </p:cNvPr>
                <p:cNvPicPr/>
                <p:nvPr/>
              </p:nvPicPr>
              <p:blipFill>
                <a:blip r:embed="rId372"/>
                <a:stretch>
                  <a:fillRect/>
                </a:stretch>
              </p:blipFill>
              <p:spPr>
                <a:xfrm>
                  <a:off x="6634280" y="5170560"/>
                  <a:ext cx="986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469" name="Freihand 468">
                  <a:extLst>
                    <a:ext uri="{FF2B5EF4-FFF2-40B4-BE49-F238E27FC236}">
                      <a16:creationId xmlns:a16="http://schemas.microsoft.com/office/drawing/2014/main" id="{CCC9278A-C2CD-4315-855A-D3FF40F669D8}"/>
                    </a:ext>
                  </a:extLst>
                </p14:cNvPr>
                <p14:cNvContentPartPr/>
                <p14:nvPr/>
              </p14:nvContentPartPr>
              <p14:xfrm>
                <a:off x="6628160" y="5241480"/>
                <a:ext cx="109800" cy="15480"/>
              </p14:xfrm>
            </p:contentPart>
          </mc:Choice>
          <mc:Fallback xmlns="">
            <p:pic>
              <p:nvPicPr>
                <p:cNvPr id="469" name="Freihand 468">
                  <a:extLst>
                    <a:ext uri="{FF2B5EF4-FFF2-40B4-BE49-F238E27FC236}">
                      <a16:creationId xmlns:a16="http://schemas.microsoft.com/office/drawing/2014/main" id="{CCC9278A-C2CD-4315-855A-D3FF40F669D8}"/>
                    </a:ext>
                  </a:extLst>
                </p:cNvPr>
                <p:cNvPicPr/>
                <p:nvPr/>
              </p:nvPicPr>
              <p:blipFill>
                <a:blip r:embed="rId374"/>
                <a:stretch>
                  <a:fillRect/>
                </a:stretch>
              </p:blipFill>
              <p:spPr>
                <a:xfrm>
                  <a:off x="6623840" y="5237160"/>
                  <a:ext cx="1184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470" name="Freihand 469">
                  <a:extLst>
                    <a:ext uri="{FF2B5EF4-FFF2-40B4-BE49-F238E27FC236}">
                      <a16:creationId xmlns:a16="http://schemas.microsoft.com/office/drawing/2014/main" id="{98FCEAD6-8A0F-436F-8020-9796FF2302E3}"/>
                    </a:ext>
                  </a:extLst>
                </p14:cNvPr>
                <p14:cNvContentPartPr/>
                <p14:nvPr/>
              </p14:nvContentPartPr>
              <p14:xfrm>
                <a:off x="6833000" y="5206560"/>
                <a:ext cx="71640" cy="76680"/>
              </p14:xfrm>
            </p:contentPart>
          </mc:Choice>
          <mc:Fallback xmlns="">
            <p:pic>
              <p:nvPicPr>
                <p:cNvPr id="470" name="Freihand 469">
                  <a:extLst>
                    <a:ext uri="{FF2B5EF4-FFF2-40B4-BE49-F238E27FC236}">
                      <a16:creationId xmlns:a16="http://schemas.microsoft.com/office/drawing/2014/main" id="{98FCEAD6-8A0F-436F-8020-9796FF2302E3}"/>
                    </a:ext>
                  </a:extLst>
                </p:cNvPr>
                <p:cNvPicPr/>
                <p:nvPr/>
              </p:nvPicPr>
              <p:blipFill>
                <a:blip r:embed="rId376"/>
                <a:stretch>
                  <a:fillRect/>
                </a:stretch>
              </p:blipFill>
              <p:spPr>
                <a:xfrm>
                  <a:off x="6828680" y="5202240"/>
                  <a:ext cx="802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471" name="Freihand 470">
                  <a:extLst>
                    <a:ext uri="{FF2B5EF4-FFF2-40B4-BE49-F238E27FC236}">
                      <a16:creationId xmlns:a16="http://schemas.microsoft.com/office/drawing/2014/main" id="{525DFADD-C2E6-4BBB-95F6-7379F0CC3B11}"/>
                    </a:ext>
                  </a:extLst>
                </p14:cNvPr>
                <p14:cNvContentPartPr/>
                <p14:nvPr/>
              </p14:nvContentPartPr>
              <p14:xfrm>
                <a:off x="6792320" y="5138160"/>
                <a:ext cx="75960" cy="74160"/>
              </p14:xfrm>
            </p:contentPart>
          </mc:Choice>
          <mc:Fallback xmlns="">
            <p:pic>
              <p:nvPicPr>
                <p:cNvPr id="471" name="Freihand 470">
                  <a:extLst>
                    <a:ext uri="{FF2B5EF4-FFF2-40B4-BE49-F238E27FC236}">
                      <a16:creationId xmlns:a16="http://schemas.microsoft.com/office/drawing/2014/main" id="{525DFADD-C2E6-4BBB-95F6-7379F0CC3B11}"/>
                    </a:ext>
                  </a:extLst>
                </p:cNvPr>
                <p:cNvPicPr/>
                <p:nvPr/>
              </p:nvPicPr>
              <p:blipFill>
                <a:blip r:embed="rId378"/>
                <a:stretch>
                  <a:fillRect/>
                </a:stretch>
              </p:blipFill>
              <p:spPr>
                <a:xfrm>
                  <a:off x="6788000" y="5133840"/>
                  <a:ext cx="846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472" name="Freihand 471">
                  <a:extLst>
                    <a:ext uri="{FF2B5EF4-FFF2-40B4-BE49-F238E27FC236}">
                      <a16:creationId xmlns:a16="http://schemas.microsoft.com/office/drawing/2014/main" id="{BC0FBEC9-FECC-405F-A7C4-9A18865BA9E0}"/>
                    </a:ext>
                  </a:extLst>
                </p14:cNvPr>
                <p14:cNvContentPartPr/>
                <p14:nvPr/>
              </p14:nvContentPartPr>
              <p14:xfrm>
                <a:off x="6880880" y="5235720"/>
                <a:ext cx="49320" cy="35640"/>
              </p14:xfrm>
            </p:contentPart>
          </mc:Choice>
          <mc:Fallback xmlns="">
            <p:pic>
              <p:nvPicPr>
                <p:cNvPr id="472" name="Freihand 471">
                  <a:extLst>
                    <a:ext uri="{FF2B5EF4-FFF2-40B4-BE49-F238E27FC236}">
                      <a16:creationId xmlns:a16="http://schemas.microsoft.com/office/drawing/2014/main" id="{BC0FBEC9-FECC-405F-A7C4-9A18865BA9E0}"/>
                    </a:ext>
                  </a:extLst>
                </p:cNvPr>
                <p:cNvPicPr/>
                <p:nvPr/>
              </p:nvPicPr>
              <p:blipFill>
                <a:blip r:embed="rId380"/>
                <a:stretch>
                  <a:fillRect/>
                </a:stretch>
              </p:blipFill>
              <p:spPr>
                <a:xfrm>
                  <a:off x="6876560" y="5231400"/>
                  <a:ext cx="579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474" name="Freihand 473">
                  <a:extLst>
                    <a:ext uri="{FF2B5EF4-FFF2-40B4-BE49-F238E27FC236}">
                      <a16:creationId xmlns:a16="http://schemas.microsoft.com/office/drawing/2014/main" id="{91F6BB8B-6419-4D4E-AFB5-169FDCCAE0D7}"/>
                    </a:ext>
                  </a:extLst>
                </p14:cNvPr>
                <p14:cNvContentPartPr/>
                <p14:nvPr/>
              </p14:nvContentPartPr>
              <p14:xfrm>
                <a:off x="6385160" y="5060400"/>
                <a:ext cx="670680" cy="373680"/>
              </p14:xfrm>
            </p:contentPart>
          </mc:Choice>
          <mc:Fallback xmlns="">
            <p:pic>
              <p:nvPicPr>
                <p:cNvPr id="474" name="Freihand 473">
                  <a:extLst>
                    <a:ext uri="{FF2B5EF4-FFF2-40B4-BE49-F238E27FC236}">
                      <a16:creationId xmlns:a16="http://schemas.microsoft.com/office/drawing/2014/main" id="{91F6BB8B-6419-4D4E-AFB5-169FDCCAE0D7}"/>
                    </a:ext>
                  </a:extLst>
                </p:cNvPr>
                <p:cNvPicPr/>
                <p:nvPr/>
              </p:nvPicPr>
              <p:blipFill>
                <a:blip r:embed="rId382"/>
                <a:stretch>
                  <a:fillRect/>
                </a:stretch>
              </p:blipFill>
              <p:spPr>
                <a:xfrm>
                  <a:off x="6380840" y="5056080"/>
                  <a:ext cx="679320" cy="38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3">
            <p14:nvContentPartPr>
              <p14:cNvPr id="476" name="Freihand 475">
                <a:extLst>
                  <a:ext uri="{FF2B5EF4-FFF2-40B4-BE49-F238E27FC236}">
                    <a16:creationId xmlns:a16="http://schemas.microsoft.com/office/drawing/2014/main" id="{570ABA5E-6085-4760-81C7-0A0DED199927}"/>
                  </a:ext>
                </a:extLst>
              </p14:cNvPr>
              <p14:cNvContentPartPr/>
              <p14:nvPr/>
            </p14:nvContentPartPr>
            <p14:xfrm>
              <a:off x="4547360" y="3498360"/>
              <a:ext cx="260280" cy="215280"/>
            </p14:xfrm>
          </p:contentPart>
        </mc:Choice>
        <mc:Fallback xmlns="">
          <p:pic>
            <p:nvPicPr>
              <p:cNvPr id="476" name="Freihand 475">
                <a:extLst>
                  <a:ext uri="{FF2B5EF4-FFF2-40B4-BE49-F238E27FC236}">
                    <a16:creationId xmlns:a16="http://schemas.microsoft.com/office/drawing/2014/main" id="{570ABA5E-6085-4760-81C7-0A0DED199927}"/>
                  </a:ext>
                </a:extLst>
              </p:cNvPr>
              <p:cNvPicPr/>
              <p:nvPr/>
            </p:nvPicPr>
            <p:blipFill>
              <a:blip r:embed="rId384"/>
              <a:stretch>
                <a:fillRect/>
              </a:stretch>
            </p:blipFill>
            <p:spPr>
              <a:xfrm>
                <a:off x="4543040" y="3494040"/>
                <a:ext cx="2689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477" name="Freihand 476">
                <a:extLst>
                  <a:ext uri="{FF2B5EF4-FFF2-40B4-BE49-F238E27FC236}">
                    <a16:creationId xmlns:a16="http://schemas.microsoft.com/office/drawing/2014/main" id="{13C0631A-7A23-4AA2-B8E6-54223D5DC5A2}"/>
                  </a:ext>
                </a:extLst>
              </p14:cNvPr>
              <p14:cNvContentPartPr/>
              <p14:nvPr/>
            </p14:nvContentPartPr>
            <p14:xfrm>
              <a:off x="9153560" y="-47640"/>
              <a:ext cx="2649960" cy="603720"/>
            </p14:xfrm>
          </p:contentPart>
        </mc:Choice>
        <mc:Fallback xmlns="">
          <p:pic>
            <p:nvPicPr>
              <p:cNvPr id="477" name="Freihand 476">
                <a:extLst>
                  <a:ext uri="{FF2B5EF4-FFF2-40B4-BE49-F238E27FC236}">
                    <a16:creationId xmlns:a16="http://schemas.microsoft.com/office/drawing/2014/main" id="{13C0631A-7A23-4AA2-B8E6-54223D5DC5A2}"/>
                  </a:ext>
                </a:extLst>
              </p:cNvPr>
              <p:cNvPicPr/>
              <p:nvPr/>
            </p:nvPicPr>
            <p:blipFill>
              <a:blip r:embed="rId386"/>
              <a:stretch>
                <a:fillRect/>
              </a:stretch>
            </p:blipFill>
            <p:spPr>
              <a:xfrm>
                <a:off x="9149240" y="-51960"/>
                <a:ext cx="2658600" cy="6123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479" name="Freihand 478">
                <a:extLst>
                  <a:ext uri="{FF2B5EF4-FFF2-40B4-BE49-F238E27FC236}">
                    <a16:creationId xmlns:a16="http://schemas.microsoft.com/office/drawing/2014/main" id="{6C0CF36F-96EC-4A22-860B-C07997707AF2}"/>
                  </a:ext>
                </a:extLst>
              </p14:cNvPr>
              <p14:cNvContentPartPr/>
              <p14:nvPr/>
            </p14:nvContentPartPr>
            <p14:xfrm>
              <a:off x="10406720" y="2921280"/>
              <a:ext cx="33480" cy="26640"/>
            </p14:xfrm>
          </p:contentPart>
        </mc:Choice>
        <mc:Fallback xmlns="">
          <p:pic>
            <p:nvPicPr>
              <p:cNvPr id="479" name="Freihand 478">
                <a:extLst>
                  <a:ext uri="{FF2B5EF4-FFF2-40B4-BE49-F238E27FC236}">
                    <a16:creationId xmlns:a16="http://schemas.microsoft.com/office/drawing/2014/main" id="{6C0CF36F-96EC-4A22-860B-C07997707AF2}"/>
                  </a:ext>
                </a:extLst>
              </p:cNvPr>
              <p:cNvPicPr/>
              <p:nvPr/>
            </p:nvPicPr>
            <p:blipFill>
              <a:blip r:embed="rId388"/>
              <a:stretch>
                <a:fillRect/>
              </a:stretch>
            </p:blipFill>
            <p:spPr>
              <a:xfrm>
                <a:off x="10402400" y="2916960"/>
                <a:ext cx="42120" cy="35280"/>
              </a:xfrm>
              <a:prstGeom prst="rect">
                <a:avLst/>
              </a:prstGeom>
            </p:spPr>
          </p:pic>
        </mc:Fallback>
      </mc:AlternateContent>
      <p:grpSp>
        <p:nvGrpSpPr>
          <p:cNvPr id="524" name="Gruppieren 523">
            <a:extLst>
              <a:ext uri="{FF2B5EF4-FFF2-40B4-BE49-F238E27FC236}">
                <a16:creationId xmlns:a16="http://schemas.microsoft.com/office/drawing/2014/main" id="{998020C5-6271-4992-9559-63E54287D8A3}"/>
              </a:ext>
            </a:extLst>
          </p:cNvPr>
          <p:cNvGrpSpPr/>
          <p:nvPr/>
        </p:nvGrpSpPr>
        <p:grpSpPr>
          <a:xfrm>
            <a:off x="8714720" y="15547"/>
            <a:ext cx="3216960" cy="3133973"/>
            <a:chOff x="8714720" y="15547"/>
            <a:chExt cx="3216960" cy="3133973"/>
          </a:xfrm>
        </p:grpSpPr>
        <mc:AlternateContent xmlns:mc="http://schemas.openxmlformats.org/markup-compatibility/2006" xmlns:p14="http://schemas.microsoft.com/office/powerpoint/2010/main">
          <mc:Choice Requires="p14">
            <p:contentPart p14:bwMode="auto" r:id="rId389">
              <p14:nvContentPartPr>
                <p14:cNvPr id="184" name="Freihand 183">
                  <a:extLst>
                    <a:ext uri="{FF2B5EF4-FFF2-40B4-BE49-F238E27FC236}">
                      <a16:creationId xmlns:a16="http://schemas.microsoft.com/office/drawing/2014/main" id="{862E4332-873A-4853-BB40-57FB7DF4E7F2}"/>
                    </a:ext>
                  </a:extLst>
                </p14:cNvPr>
                <p14:cNvContentPartPr/>
                <p14:nvPr/>
              </p14:nvContentPartPr>
              <p14:xfrm>
                <a:off x="10046000" y="1225507"/>
                <a:ext cx="131760" cy="11880"/>
              </p14:xfrm>
            </p:contentPart>
          </mc:Choice>
          <mc:Fallback xmlns="">
            <p:pic>
              <p:nvPicPr>
                <p:cNvPr id="184" name="Freihand 183">
                  <a:extLst>
                    <a:ext uri="{FF2B5EF4-FFF2-40B4-BE49-F238E27FC236}">
                      <a16:creationId xmlns:a16="http://schemas.microsoft.com/office/drawing/2014/main" id="{862E4332-873A-4853-BB40-57FB7DF4E7F2}"/>
                    </a:ext>
                  </a:extLst>
                </p:cNvPr>
                <p:cNvPicPr/>
                <p:nvPr/>
              </p:nvPicPr>
              <p:blipFill>
                <a:blip r:embed="rId390"/>
                <a:stretch>
                  <a:fillRect/>
                </a:stretch>
              </p:blipFill>
              <p:spPr>
                <a:xfrm>
                  <a:off x="10041680" y="1221187"/>
                  <a:ext cx="1404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85" name="Freihand 184">
                  <a:extLst>
                    <a:ext uri="{FF2B5EF4-FFF2-40B4-BE49-F238E27FC236}">
                      <a16:creationId xmlns:a16="http://schemas.microsoft.com/office/drawing/2014/main" id="{FA784CD4-607E-45E7-8A04-C6B92D3B2168}"/>
                    </a:ext>
                  </a:extLst>
                </p14:cNvPr>
                <p14:cNvContentPartPr/>
                <p14:nvPr/>
              </p14:nvContentPartPr>
              <p14:xfrm>
                <a:off x="10074080" y="1294987"/>
                <a:ext cx="126720" cy="5400"/>
              </p14:xfrm>
            </p:contentPart>
          </mc:Choice>
          <mc:Fallback xmlns="">
            <p:pic>
              <p:nvPicPr>
                <p:cNvPr id="185" name="Freihand 184">
                  <a:extLst>
                    <a:ext uri="{FF2B5EF4-FFF2-40B4-BE49-F238E27FC236}">
                      <a16:creationId xmlns:a16="http://schemas.microsoft.com/office/drawing/2014/main" id="{FA784CD4-607E-45E7-8A04-C6B92D3B2168}"/>
                    </a:ext>
                  </a:extLst>
                </p:cNvPr>
                <p:cNvPicPr/>
                <p:nvPr/>
              </p:nvPicPr>
              <p:blipFill>
                <a:blip r:embed="rId392"/>
                <a:stretch>
                  <a:fillRect/>
                </a:stretch>
              </p:blipFill>
              <p:spPr>
                <a:xfrm>
                  <a:off x="10069760" y="1290667"/>
                  <a:ext cx="13536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86" name="Freihand 185">
                  <a:extLst>
                    <a:ext uri="{FF2B5EF4-FFF2-40B4-BE49-F238E27FC236}">
                      <a16:creationId xmlns:a16="http://schemas.microsoft.com/office/drawing/2014/main" id="{82365F24-5FF9-40EF-9F7C-45C888FFC2AE}"/>
                    </a:ext>
                  </a:extLst>
                </p14:cNvPr>
                <p14:cNvContentPartPr/>
                <p14:nvPr/>
              </p14:nvContentPartPr>
              <p14:xfrm>
                <a:off x="10348040" y="1201027"/>
                <a:ext cx="73440" cy="95400"/>
              </p14:xfrm>
            </p:contentPart>
          </mc:Choice>
          <mc:Fallback xmlns="">
            <p:pic>
              <p:nvPicPr>
                <p:cNvPr id="186" name="Freihand 185">
                  <a:extLst>
                    <a:ext uri="{FF2B5EF4-FFF2-40B4-BE49-F238E27FC236}">
                      <a16:creationId xmlns:a16="http://schemas.microsoft.com/office/drawing/2014/main" id="{82365F24-5FF9-40EF-9F7C-45C888FFC2AE}"/>
                    </a:ext>
                  </a:extLst>
                </p:cNvPr>
                <p:cNvPicPr/>
                <p:nvPr/>
              </p:nvPicPr>
              <p:blipFill>
                <a:blip r:embed="rId394"/>
                <a:stretch>
                  <a:fillRect/>
                </a:stretch>
              </p:blipFill>
              <p:spPr>
                <a:xfrm>
                  <a:off x="10343720" y="1196707"/>
                  <a:ext cx="820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87" name="Freihand 186">
                  <a:extLst>
                    <a:ext uri="{FF2B5EF4-FFF2-40B4-BE49-F238E27FC236}">
                      <a16:creationId xmlns:a16="http://schemas.microsoft.com/office/drawing/2014/main" id="{A61A8966-1889-45BB-9550-FD79097B8687}"/>
                    </a:ext>
                  </a:extLst>
                </p14:cNvPr>
                <p14:cNvContentPartPr/>
                <p14:nvPr/>
              </p14:nvContentPartPr>
              <p14:xfrm>
                <a:off x="10455680" y="1197787"/>
                <a:ext cx="75960" cy="90000"/>
              </p14:xfrm>
            </p:contentPart>
          </mc:Choice>
          <mc:Fallback xmlns="">
            <p:pic>
              <p:nvPicPr>
                <p:cNvPr id="187" name="Freihand 186">
                  <a:extLst>
                    <a:ext uri="{FF2B5EF4-FFF2-40B4-BE49-F238E27FC236}">
                      <a16:creationId xmlns:a16="http://schemas.microsoft.com/office/drawing/2014/main" id="{A61A8966-1889-45BB-9550-FD79097B8687}"/>
                    </a:ext>
                  </a:extLst>
                </p:cNvPr>
                <p:cNvPicPr/>
                <p:nvPr/>
              </p:nvPicPr>
              <p:blipFill>
                <a:blip r:embed="rId396"/>
                <a:stretch>
                  <a:fillRect/>
                </a:stretch>
              </p:blipFill>
              <p:spPr>
                <a:xfrm>
                  <a:off x="10451360" y="1193467"/>
                  <a:ext cx="846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88" name="Freihand 187">
                  <a:extLst>
                    <a:ext uri="{FF2B5EF4-FFF2-40B4-BE49-F238E27FC236}">
                      <a16:creationId xmlns:a16="http://schemas.microsoft.com/office/drawing/2014/main" id="{68D7698A-4533-4EEE-82B8-A4ECCF51B425}"/>
                    </a:ext>
                  </a:extLst>
                </p14:cNvPr>
                <p14:cNvContentPartPr/>
                <p14:nvPr/>
              </p14:nvContentPartPr>
              <p14:xfrm>
                <a:off x="10563320" y="1206067"/>
                <a:ext cx="207720" cy="84240"/>
              </p14:xfrm>
            </p:contentPart>
          </mc:Choice>
          <mc:Fallback xmlns="">
            <p:pic>
              <p:nvPicPr>
                <p:cNvPr id="188" name="Freihand 187">
                  <a:extLst>
                    <a:ext uri="{FF2B5EF4-FFF2-40B4-BE49-F238E27FC236}">
                      <a16:creationId xmlns:a16="http://schemas.microsoft.com/office/drawing/2014/main" id="{68D7698A-4533-4EEE-82B8-A4ECCF51B425}"/>
                    </a:ext>
                  </a:extLst>
                </p:cNvPr>
                <p:cNvPicPr/>
                <p:nvPr/>
              </p:nvPicPr>
              <p:blipFill>
                <a:blip r:embed="rId398"/>
                <a:stretch>
                  <a:fillRect/>
                </a:stretch>
              </p:blipFill>
              <p:spPr>
                <a:xfrm>
                  <a:off x="10559000" y="1201747"/>
                  <a:ext cx="2163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89" name="Freihand 188">
                  <a:extLst>
                    <a:ext uri="{FF2B5EF4-FFF2-40B4-BE49-F238E27FC236}">
                      <a16:creationId xmlns:a16="http://schemas.microsoft.com/office/drawing/2014/main" id="{E67A1822-AABB-4D16-9E34-E11287A05805}"/>
                    </a:ext>
                  </a:extLst>
                </p14:cNvPr>
                <p14:cNvContentPartPr/>
                <p14:nvPr/>
              </p14:nvContentPartPr>
              <p14:xfrm>
                <a:off x="10881920" y="1082227"/>
                <a:ext cx="163800" cy="105480"/>
              </p14:xfrm>
            </p:contentPart>
          </mc:Choice>
          <mc:Fallback xmlns="">
            <p:pic>
              <p:nvPicPr>
                <p:cNvPr id="189" name="Freihand 188">
                  <a:extLst>
                    <a:ext uri="{FF2B5EF4-FFF2-40B4-BE49-F238E27FC236}">
                      <a16:creationId xmlns:a16="http://schemas.microsoft.com/office/drawing/2014/main" id="{E67A1822-AABB-4D16-9E34-E11287A05805}"/>
                    </a:ext>
                  </a:extLst>
                </p:cNvPr>
                <p:cNvPicPr/>
                <p:nvPr/>
              </p:nvPicPr>
              <p:blipFill>
                <a:blip r:embed="rId400"/>
                <a:stretch>
                  <a:fillRect/>
                </a:stretch>
              </p:blipFill>
              <p:spPr>
                <a:xfrm>
                  <a:off x="10877600" y="1077907"/>
                  <a:ext cx="1724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90" name="Freihand 189">
                  <a:extLst>
                    <a:ext uri="{FF2B5EF4-FFF2-40B4-BE49-F238E27FC236}">
                      <a16:creationId xmlns:a16="http://schemas.microsoft.com/office/drawing/2014/main" id="{4CE63636-74CE-4608-A399-1B3E6AB49A84}"/>
                    </a:ext>
                  </a:extLst>
                </p14:cNvPr>
                <p14:cNvContentPartPr/>
                <p14:nvPr/>
              </p14:nvContentPartPr>
              <p14:xfrm>
                <a:off x="11080280" y="1090147"/>
                <a:ext cx="76680" cy="75600"/>
              </p14:xfrm>
            </p:contentPart>
          </mc:Choice>
          <mc:Fallback xmlns="">
            <p:pic>
              <p:nvPicPr>
                <p:cNvPr id="190" name="Freihand 189">
                  <a:extLst>
                    <a:ext uri="{FF2B5EF4-FFF2-40B4-BE49-F238E27FC236}">
                      <a16:creationId xmlns:a16="http://schemas.microsoft.com/office/drawing/2014/main" id="{4CE63636-74CE-4608-A399-1B3E6AB49A84}"/>
                    </a:ext>
                  </a:extLst>
                </p:cNvPr>
                <p:cNvPicPr/>
                <p:nvPr/>
              </p:nvPicPr>
              <p:blipFill>
                <a:blip r:embed="rId402"/>
                <a:stretch>
                  <a:fillRect/>
                </a:stretch>
              </p:blipFill>
              <p:spPr>
                <a:xfrm>
                  <a:off x="11075960" y="1085827"/>
                  <a:ext cx="853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91" name="Freihand 190">
                  <a:extLst>
                    <a:ext uri="{FF2B5EF4-FFF2-40B4-BE49-F238E27FC236}">
                      <a16:creationId xmlns:a16="http://schemas.microsoft.com/office/drawing/2014/main" id="{6AB82352-67B8-437B-8BEE-7FF21205BC99}"/>
                    </a:ext>
                  </a:extLst>
                </p14:cNvPr>
                <p14:cNvContentPartPr/>
                <p14:nvPr/>
              </p14:nvContentPartPr>
              <p14:xfrm>
                <a:off x="11209880" y="1105267"/>
                <a:ext cx="91440" cy="81000"/>
              </p14:xfrm>
            </p:contentPart>
          </mc:Choice>
          <mc:Fallback xmlns="">
            <p:pic>
              <p:nvPicPr>
                <p:cNvPr id="191" name="Freihand 190">
                  <a:extLst>
                    <a:ext uri="{FF2B5EF4-FFF2-40B4-BE49-F238E27FC236}">
                      <a16:creationId xmlns:a16="http://schemas.microsoft.com/office/drawing/2014/main" id="{6AB82352-67B8-437B-8BEE-7FF21205BC99}"/>
                    </a:ext>
                  </a:extLst>
                </p:cNvPr>
                <p:cNvPicPr/>
                <p:nvPr/>
              </p:nvPicPr>
              <p:blipFill>
                <a:blip r:embed="rId404"/>
                <a:stretch>
                  <a:fillRect/>
                </a:stretch>
              </p:blipFill>
              <p:spPr>
                <a:xfrm>
                  <a:off x="11205560" y="1100947"/>
                  <a:ext cx="100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92" name="Freihand 191">
                  <a:extLst>
                    <a:ext uri="{FF2B5EF4-FFF2-40B4-BE49-F238E27FC236}">
                      <a16:creationId xmlns:a16="http://schemas.microsoft.com/office/drawing/2014/main" id="{58DBD0B3-569E-4296-9A86-FB865BD441DA}"/>
                    </a:ext>
                  </a:extLst>
                </p14:cNvPr>
                <p14:cNvContentPartPr/>
                <p14:nvPr/>
              </p14:nvContentPartPr>
              <p14:xfrm>
                <a:off x="11230400" y="1072147"/>
                <a:ext cx="116280" cy="360"/>
              </p14:xfrm>
            </p:contentPart>
          </mc:Choice>
          <mc:Fallback xmlns="">
            <p:pic>
              <p:nvPicPr>
                <p:cNvPr id="192" name="Freihand 191">
                  <a:extLst>
                    <a:ext uri="{FF2B5EF4-FFF2-40B4-BE49-F238E27FC236}">
                      <a16:creationId xmlns:a16="http://schemas.microsoft.com/office/drawing/2014/main" id="{58DBD0B3-569E-4296-9A86-FB865BD441DA}"/>
                    </a:ext>
                  </a:extLst>
                </p:cNvPr>
                <p:cNvPicPr/>
                <p:nvPr/>
              </p:nvPicPr>
              <p:blipFill>
                <a:blip r:embed="rId406"/>
                <a:stretch>
                  <a:fillRect/>
                </a:stretch>
              </p:blipFill>
              <p:spPr>
                <a:xfrm>
                  <a:off x="11226080" y="1067827"/>
                  <a:ext cx="1249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93" name="Freihand 192">
                  <a:extLst>
                    <a:ext uri="{FF2B5EF4-FFF2-40B4-BE49-F238E27FC236}">
                      <a16:creationId xmlns:a16="http://schemas.microsoft.com/office/drawing/2014/main" id="{857D8560-7D8A-419A-B26D-C1B7D7CC8BE3}"/>
                    </a:ext>
                  </a:extLst>
                </p14:cNvPr>
                <p14:cNvContentPartPr/>
                <p14:nvPr/>
              </p14:nvContentPartPr>
              <p14:xfrm>
                <a:off x="10865000" y="1242787"/>
                <a:ext cx="480600" cy="39600"/>
              </p14:xfrm>
            </p:contentPart>
          </mc:Choice>
          <mc:Fallback xmlns="">
            <p:pic>
              <p:nvPicPr>
                <p:cNvPr id="193" name="Freihand 192">
                  <a:extLst>
                    <a:ext uri="{FF2B5EF4-FFF2-40B4-BE49-F238E27FC236}">
                      <a16:creationId xmlns:a16="http://schemas.microsoft.com/office/drawing/2014/main" id="{857D8560-7D8A-419A-B26D-C1B7D7CC8BE3}"/>
                    </a:ext>
                  </a:extLst>
                </p:cNvPr>
                <p:cNvPicPr/>
                <p:nvPr/>
              </p:nvPicPr>
              <p:blipFill>
                <a:blip r:embed="rId408"/>
                <a:stretch>
                  <a:fillRect/>
                </a:stretch>
              </p:blipFill>
              <p:spPr>
                <a:xfrm>
                  <a:off x="10860680" y="1238467"/>
                  <a:ext cx="4892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94" name="Freihand 193">
                  <a:extLst>
                    <a:ext uri="{FF2B5EF4-FFF2-40B4-BE49-F238E27FC236}">
                      <a16:creationId xmlns:a16="http://schemas.microsoft.com/office/drawing/2014/main" id="{82F06648-311D-4749-9304-A4A1DCE86EDC}"/>
                    </a:ext>
                  </a:extLst>
                </p14:cNvPr>
                <p14:cNvContentPartPr/>
                <p14:nvPr/>
              </p14:nvContentPartPr>
              <p14:xfrm>
                <a:off x="10922600" y="1333507"/>
                <a:ext cx="70920" cy="85680"/>
              </p14:xfrm>
            </p:contentPart>
          </mc:Choice>
          <mc:Fallback xmlns="">
            <p:pic>
              <p:nvPicPr>
                <p:cNvPr id="194" name="Freihand 193">
                  <a:extLst>
                    <a:ext uri="{FF2B5EF4-FFF2-40B4-BE49-F238E27FC236}">
                      <a16:creationId xmlns:a16="http://schemas.microsoft.com/office/drawing/2014/main" id="{82F06648-311D-4749-9304-A4A1DCE86EDC}"/>
                    </a:ext>
                  </a:extLst>
                </p:cNvPr>
                <p:cNvPicPr/>
                <p:nvPr/>
              </p:nvPicPr>
              <p:blipFill>
                <a:blip r:embed="rId410"/>
                <a:stretch>
                  <a:fillRect/>
                </a:stretch>
              </p:blipFill>
              <p:spPr>
                <a:xfrm>
                  <a:off x="10918280" y="1329187"/>
                  <a:ext cx="795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95" name="Freihand 194">
                  <a:extLst>
                    <a:ext uri="{FF2B5EF4-FFF2-40B4-BE49-F238E27FC236}">
                      <a16:creationId xmlns:a16="http://schemas.microsoft.com/office/drawing/2014/main" id="{C20AD94B-8A87-4AB2-B71E-BC497E30C2DA}"/>
                    </a:ext>
                  </a:extLst>
                </p14:cNvPr>
                <p14:cNvContentPartPr/>
                <p14:nvPr/>
              </p14:nvContentPartPr>
              <p14:xfrm>
                <a:off x="11052560" y="1325227"/>
                <a:ext cx="63000" cy="84960"/>
              </p14:xfrm>
            </p:contentPart>
          </mc:Choice>
          <mc:Fallback xmlns="">
            <p:pic>
              <p:nvPicPr>
                <p:cNvPr id="195" name="Freihand 194">
                  <a:extLst>
                    <a:ext uri="{FF2B5EF4-FFF2-40B4-BE49-F238E27FC236}">
                      <a16:creationId xmlns:a16="http://schemas.microsoft.com/office/drawing/2014/main" id="{C20AD94B-8A87-4AB2-B71E-BC497E30C2DA}"/>
                    </a:ext>
                  </a:extLst>
                </p:cNvPr>
                <p:cNvPicPr/>
                <p:nvPr/>
              </p:nvPicPr>
              <p:blipFill>
                <a:blip r:embed="rId412"/>
                <a:stretch>
                  <a:fillRect/>
                </a:stretch>
              </p:blipFill>
              <p:spPr>
                <a:xfrm>
                  <a:off x="11048240" y="1320907"/>
                  <a:ext cx="716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96" name="Freihand 195">
                  <a:extLst>
                    <a:ext uri="{FF2B5EF4-FFF2-40B4-BE49-F238E27FC236}">
                      <a16:creationId xmlns:a16="http://schemas.microsoft.com/office/drawing/2014/main" id="{B8552685-E9D6-4CCF-A1CA-5CE6275E449A}"/>
                    </a:ext>
                  </a:extLst>
                </p14:cNvPr>
                <p14:cNvContentPartPr/>
                <p14:nvPr/>
              </p14:nvContentPartPr>
              <p14:xfrm>
                <a:off x="11158760" y="1328467"/>
                <a:ext cx="60120" cy="90360"/>
              </p14:xfrm>
            </p:contentPart>
          </mc:Choice>
          <mc:Fallback xmlns="">
            <p:pic>
              <p:nvPicPr>
                <p:cNvPr id="196" name="Freihand 195">
                  <a:extLst>
                    <a:ext uri="{FF2B5EF4-FFF2-40B4-BE49-F238E27FC236}">
                      <a16:creationId xmlns:a16="http://schemas.microsoft.com/office/drawing/2014/main" id="{B8552685-E9D6-4CCF-A1CA-5CE6275E449A}"/>
                    </a:ext>
                  </a:extLst>
                </p:cNvPr>
                <p:cNvPicPr/>
                <p:nvPr/>
              </p:nvPicPr>
              <p:blipFill>
                <a:blip r:embed="rId414"/>
                <a:stretch>
                  <a:fillRect/>
                </a:stretch>
              </p:blipFill>
              <p:spPr>
                <a:xfrm>
                  <a:off x="11154440" y="1324147"/>
                  <a:ext cx="687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03" name="Freihand 202">
                  <a:extLst>
                    <a:ext uri="{FF2B5EF4-FFF2-40B4-BE49-F238E27FC236}">
                      <a16:creationId xmlns:a16="http://schemas.microsoft.com/office/drawing/2014/main" id="{CE867862-A702-4F9C-BC7F-2316D3CFFBF9}"/>
                    </a:ext>
                  </a:extLst>
                </p14:cNvPr>
                <p14:cNvContentPartPr/>
                <p14:nvPr/>
              </p14:nvContentPartPr>
              <p14:xfrm>
                <a:off x="9208280" y="1648320"/>
                <a:ext cx="68040" cy="118800"/>
              </p14:xfrm>
            </p:contentPart>
          </mc:Choice>
          <mc:Fallback xmlns="">
            <p:pic>
              <p:nvPicPr>
                <p:cNvPr id="203" name="Freihand 202">
                  <a:extLst>
                    <a:ext uri="{FF2B5EF4-FFF2-40B4-BE49-F238E27FC236}">
                      <a16:creationId xmlns:a16="http://schemas.microsoft.com/office/drawing/2014/main" id="{CE867862-A702-4F9C-BC7F-2316D3CFFBF9}"/>
                    </a:ext>
                  </a:extLst>
                </p:cNvPr>
                <p:cNvPicPr/>
                <p:nvPr/>
              </p:nvPicPr>
              <p:blipFill>
                <a:blip r:embed="rId416"/>
                <a:stretch>
                  <a:fillRect/>
                </a:stretch>
              </p:blipFill>
              <p:spPr>
                <a:xfrm>
                  <a:off x="9203960" y="1644000"/>
                  <a:ext cx="766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04" name="Freihand 203">
                  <a:extLst>
                    <a:ext uri="{FF2B5EF4-FFF2-40B4-BE49-F238E27FC236}">
                      <a16:creationId xmlns:a16="http://schemas.microsoft.com/office/drawing/2014/main" id="{8B94A781-AA47-4610-B948-B8534FBDB6E3}"/>
                    </a:ext>
                  </a:extLst>
                </p14:cNvPr>
                <p14:cNvContentPartPr/>
                <p14:nvPr/>
              </p14:nvContentPartPr>
              <p14:xfrm>
                <a:off x="9179840" y="1630320"/>
                <a:ext cx="144360" cy="108720"/>
              </p14:xfrm>
            </p:contentPart>
          </mc:Choice>
          <mc:Fallback xmlns="">
            <p:pic>
              <p:nvPicPr>
                <p:cNvPr id="204" name="Freihand 203">
                  <a:extLst>
                    <a:ext uri="{FF2B5EF4-FFF2-40B4-BE49-F238E27FC236}">
                      <a16:creationId xmlns:a16="http://schemas.microsoft.com/office/drawing/2014/main" id="{8B94A781-AA47-4610-B948-B8534FBDB6E3}"/>
                    </a:ext>
                  </a:extLst>
                </p:cNvPr>
                <p:cNvPicPr/>
                <p:nvPr/>
              </p:nvPicPr>
              <p:blipFill>
                <a:blip r:embed="rId418"/>
                <a:stretch>
                  <a:fillRect/>
                </a:stretch>
              </p:blipFill>
              <p:spPr>
                <a:xfrm>
                  <a:off x="9175520" y="1626000"/>
                  <a:ext cx="153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06" name="Freihand 205">
                  <a:extLst>
                    <a:ext uri="{FF2B5EF4-FFF2-40B4-BE49-F238E27FC236}">
                      <a16:creationId xmlns:a16="http://schemas.microsoft.com/office/drawing/2014/main" id="{E0381E29-B96F-4E77-BF50-9ABF046CB36B}"/>
                    </a:ext>
                  </a:extLst>
                </p14:cNvPr>
                <p14:cNvContentPartPr/>
                <p14:nvPr/>
              </p14:nvContentPartPr>
              <p14:xfrm>
                <a:off x="9559280" y="1608720"/>
                <a:ext cx="97200" cy="109800"/>
              </p14:xfrm>
            </p:contentPart>
          </mc:Choice>
          <mc:Fallback xmlns="">
            <p:pic>
              <p:nvPicPr>
                <p:cNvPr id="206" name="Freihand 205">
                  <a:extLst>
                    <a:ext uri="{FF2B5EF4-FFF2-40B4-BE49-F238E27FC236}">
                      <a16:creationId xmlns:a16="http://schemas.microsoft.com/office/drawing/2014/main" id="{E0381E29-B96F-4E77-BF50-9ABF046CB36B}"/>
                    </a:ext>
                  </a:extLst>
                </p:cNvPr>
                <p:cNvPicPr/>
                <p:nvPr/>
              </p:nvPicPr>
              <p:blipFill>
                <a:blip r:embed="rId420"/>
                <a:stretch>
                  <a:fillRect/>
                </a:stretch>
              </p:blipFill>
              <p:spPr>
                <a:xfrm>
                  <a:off x="9554960" y="1604400"/>
                  <a:ext cx="1058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07" name="Freihand 206">
                  <a:extLst>
                    <a:ext uri="{FF2B5EF4-FFF2-40B4-BE49-F238E27FC236}">
                      <a16:creationId xmlns:a16="http://schemas.microsoft.com/office/drawing/2014/main" id="{393EEE12-E43A-43AB-8231-096AC9809055}"/>
                    </a:ext>
                  </a:extLst>
                </p14:cNvPr>
                <p14:cNvContentPartPr/>
                <p14:nvPr/>
              </p14:nvContentPartPr>
              <p14:xfrm>
                <a:off x="9705080" y="1619880"/>
                <a:ext cx="92160" cy="73080"/>
              </p14:xfrm>
            </p:contentPart>
          </mc:Choice>
          <mc:Fallback xmlns="">
            <p:pic>
              <p:nvPicPr>
                <p:cNvPr id="207" name="Freihand 206">
                  <a:extLst>
                    <a:ext uri="{FF2B5EF4-FFF2-40B4-BE49-F238E27FC236}">
                      <a16:creationId xmlns:a16="http://schemas.microsoft.com/office/drawing/2014/main" id="{393EEE12-E43A-43AB-8231-096AC9809055}"/>
                    </a:ext>
                  </a:extLst>
                </p:cNvPr>
                <p:cNvPicPr/>
                <p:nvPr/>
              </p:nvPicPr>
              <p:blipFill>
                <a:blip r:embed="rId422"/>
                <a:stretch>
                  <a:fillRect/>
                </a:stretch>
              </p:blipFill>
              <p:spPr>
                <a:xfrm>
                  <a:off x="9700760" y="1615560"/>
                  <a:ext cx="1008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09" name="Freihand 208">
                  <a:extLst>
                    <a:ext uri="{FF2B5EF4-FFF2-40B4-BE49-F238E27FC236}">
                      <a16:creationId xmlns:a16="http://schemas.microsoft.com/office/drawing/2014/main" id="{AF68A5CC-3133-450B-BA08-B365E831D54B}"/>
                    </a:ext>
                  </a:extLst>
                </p14:cNvPr>
                <p14:cNvContentPartPr/>
                <p14:nvPr/>
              </p14:nvContentPartPr>
              <p14:xfrm>
                <a:off x="9845480" y="1628880"/>
                <a:ext cx="58320" cy="76680"/>
              </p14:xfrm>
            </p:contentPart>
          </mc:Choice>
          <mc:Fallback xmlns="">
            <p:pic>
              <p:nvPicPr>
                <p:cNvPr id="209" name="Freihand 208">
                  <a:extLst>
                    <a:ext uri="{FF2B5EF4-FFF2-40B4-BE49-F238E27FC236}">
                      <a16:creationId xmlns:a16="http://schemas.microsoft.com/office/drawing/2014/main" id="{AF68A5CC-3133-450B-BA08-B365E831D54B}"/>
                    </a:ext>
                  </a:extLst>
                </p:cNvPr>
                <p:cNvPicPr/>
                <p:nvPr/>
              </p:nvPicPr>
              <p:blipFill>
                <a:blip r:embed="rId424"/>
                <a:stretch>
                  <a:fillRect/>
                </a:stretch>
              </p:blipFill>
              <p:spPr>
                <a:xfrm>
                  <a:off x="9841160" y="1624560"/>
                  <a:ext cx="66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10" name="Freihand 209">
                  <a:extLst>
                    <a:ext uri="{FF2B5EF4-FFF2-40B4-BE49-F238E27FC236}">
                      <a16:creationId xmlns:a16="http://schemas.microsoft.com/office/drawing/2014/main" id="{FF6E5BE8-4495-44C2-A535-D35DA0FC16C4}"/>
                    </a:ext>
                  </a:extLst>
                </p14:cNvPr>
                <p14:cNvContentPartPr/>
                <p14:nvPr/>
              </p14:nvContentPartPr>
              <p14:xfrm>
                <a:off x="9857000" y="1596480"/>
                <a:ext cx="86400" cy="10800"/>
              </p14:xfrm>
            </p:contentPart>
          </mc:Choice>
          <mc:Fallback xmlns="">
            <p:pic>
              <p:nvPicPr>
                <p:cNvPr id="210" name="Freihand 209">
                  <a:extLst>
                    <a:ext uri="{FF2B5EF4-FFF2-40B4-BE49-F238E27FC236}">
                      <a16:creationId xmlns:a16="http://schemas.microsoft.com/office/drawing/2014/main" id="{FF6E5BE8-4495-44C2-A535-D35DA0FC16C4}"/>
                    </a:ext>
                  </a:extLst>
                </p:cNvPr>
                <p:cNvPicPr/>
                <p:nvPr/>
              </p:nvPicPr>
              <p:blipFill>
                <a:blip r:embed="rId426"/>
                <a:stretch>
                  <a:fillRect/>
                </a:stretch>
              </p:blipFill>
              <p:spPr>
                <a:xfrm>
                  <a:off x="9852680" y="1592160"/>
                  <a:ext cx="950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11" name="Freihand 210">
                  <a:extLst>
                    <a:ext uri="{FF2B5EF4-FFF2-40B4-BE49-F238E27FC236}">
                      <a16:creationId xmlns:a16="http://schemas.microsoft.com/office/drawing/2014/main" id="{FBB2EEA8-5D1C-4355-9ADF-AD7F97F12C5E}"/>
                    </a:ext>
                  </a:extLst>
                </p14:cNvPr>
                <p14:cNvContentPartPr/>
                <p14:nvPr/>
              </p14:nvContentPartPr>
              <p14:xfrm>
                <a:off x="9617240" y="1744800"/>
                <a:ext cx="276840" cy="16920"/>
              </p14:xfrm>
            </p:contentPart>
          </mc:Choice>
          <mc:Fallback xmlns="">
            <p:pic>
              <p:nvPicPr>
                <p:cNvPr id="211" name="Freihand 210">
                  <a:extLst>
                    <a:ext uri="{FF2B5EF4-FFF2-40B4-BE49-F238E27FC236}">
                      <a16:creationId xmlns:a16="http://schemas.microsoft.com/office/drawing/2014/main" id="{FBB2EEA8-5D1C-4355-9ADF-AD7F97F12C5E}"/>
                    </a:ext>
                  </a:extLst>
                </p:cNvPr>
                <p:cNvPicPr/>
                <p:nvPr/>
              </p:nvPicPr>
              <p:blipFill>
                <a:blip r:embed="rId428"/>
                <a:stretch>
                  <a:fillRect/>
                </a:stretch>
              </p:blipFill>
              <p:spPr>
                <a:xfrm>
                  <a:off x="9612920" y="1740480"/>
                  <a:ext cx="2854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12" name="Freihand 211">
                  <a:extLst>
                    <a:ext uri="{FF2B5EF4-FFF2-40B4-BE49-F238E27FC236}">
                      <a16:creationId xmlns:a16="http://schemas.microsoft.com/office/drawing/2014/main" id="{B6DAF60A-D998-4C2C-AE9B-37CBEC1F05A2}"/>
                    </a:ext>
                  </a:extLst>
                </p14:cNvPr>
                <p14:cNvContentPartPr/>
                <p14:nvPr/>
              </p14:nvContentPartPr>
              <p14:xfrm>
                <a:off x="9588800" y="1818600"/>
                <a:ext cx="82080" cy="87120"/>
              </p14:xfrm>
            </p:contentPart>
          </mc:Choice>
          <mc:Fallback xmlns="">
            <p:pic>
              <p:nvPicPr>
                <p:cNvPr id="212" name="Freihand 211">
                  <a:extLst>
                    <a:ext uri="{FF2B5EF4-FFF2-40B4-BE49-F238E27FC236}">
                      <a16:creationId xmlns:a16="http://schemas.microsoft.com/office/drawing/2014/main" id="{B6DAF60A-D998-4C2C-AE9B-37CBEC1F05A2}"/>
                    </a:ext>
                  </a:extLst>
                </p:cNvPr>
                <p:cNvPicPr/>
                <p:nvPr/>
              </p:nvPicPr>
              <p:blipFill>
                <a:blip r:embed="rId430"/>
                <a:stretch>
                  <a:fillRect/>
                </a:stretch>
              </p:blipFill>
              <p:spPr>
                <a:xfrm>
                  <a:off x="9584480" y="1814280"/>
                  <a:ext cx="90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13" name="Freihand 212">
                  <a:extLst>
                    <a:ext uri="{FF2B5EF4-FFF2-40B4-BE49-F238E27FC236}">
                      <a16:creationId xmlns:a16="http://schemas.microsoft.com/office/drawing/2014/main" id="{EE41B453-2412-4228-AE88-5DC536BFF40E}"/>
                    </a:ext>
                  </a:extLst>
                </p14:cNvPr>
                <p14:cNvContentPartPr/>
                <p14:nvPr/>
              </p14:nvContentPartPr>
              <p14:xfrm>
                <a:off x="9706160" y="1831200"/>
                <a:ext cx="91440" cy="68760"/>
              </p14:xfrm>
            </p:contentPart>
          </mc:Choice>
          <mc:Fallback xmlns="">
            <p:pic>
              <p:nvPicPr>
                <p:cNvPr id="213" name="Freihand 212">
                  <a:extLst>
                    <a:ext uri="{FF2B5EF4-FFF2-40B4-BE49-F238E27FC236}">
                      <a16:creationId xmlns:a16="http://schemas.microsoft.com/office/drawing/2014/main" id="{EE41B453-2412-4228-AE88-5DC536BFF40E}"/>
                    </a:ext>
                  </a:extLst>
                </p:cNvPr>
                <p:cNvPicPr/>
                <p:nvPr/>
              </p:nvPicPr>
              <p:blipFill>
                <a:blip r:embed="rId432"/>
                <a:stretch>
                  <a:fillRect/>
                </a:stretch>
              </p:blipFill>
              <p:spPr>
                <a:xfrm>
                  <a:off x="9701840" y="1826880"/>
                  <a:ext cx="1000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14" name="Freihand 213">
                  <a:extLst>
                    <a:ext uri="{FF2B5EF4-FFF2-40B4-BE49-F238E27FC236}">
                      <a16:creationId xmlns:a16="http://schemas.microsoft.com/office/drawing/2014/main" id="{555CDD99-119F-4FE5-B5FF-8FE356B01BF5}"/>
                    </a:ext>
                  </a:extLst>
                </p14:cNvPr>
                <p14:cNvContentPartPr/>
                <p14:nvPr/>
              </p14:nvContentPartPr>
              <p14:xfrm>
                <a:off x="9837560" y="1817880"/>
                <a:ext cx="78120" cy="70200"/>
              </p14:xfrm>
            </p:contentPart>
          </mc:Choice>
          <mc:Fallback xmlns="">
            <p:pic>
              <p:nvPicPr>
                <p:cNvPr id="214" name="Freihand 213">
                  <a:extLst>
                    <a:ext uri="{FF2B5EF4-FFF2-40B4-BE49-F238E27FC236}">
                      <a16:creationId xmlns:a16="http://schemas.microsoft.com/office/drawing/2014/main" id="{555CDD99-119F-4FE5-B5FF-8FE356B01BF5}"/>
                    </a:ext>
                  </a:extLst>
                </p:cNvPr>
                <p:cNvPicPr/>
                <p:nvPr/>
              </p:nvPicPr>
              <p:blipFill>
                <a:blip r:embed="rId434"/>
                <a:stretch>
                  <a:fillRect/>
                </a:stretch>
              </p:blipFill>
              <p:spPr>
                <a:xfrm>
                  <a:off x="9833240" y="1813560"/>
                  <a:ext cx="867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15" name="Freihand 214">
                  <a:extLst>
                    <a:ext uri="{FF2B5EF4-FFF2-40B4-BE49-F238E27FC236}">
                      <a16:creationId xmlns:a16="http://schemas.microsoft.com/office/drawing/2014/main" id="{622FAC01-353E-41CD-A795-4FF01FD25028}"/>
                    </a:ext>
                  </a:extLst>
                </p14:cNvPr>
                <p14:cNvContentPartPr/>
                <p14:nvPr/>
              </p14:nvContentPartPr>
              <p14:xfrm>
                <a:off x="10016120" y="1739040"/>
                <a:ext cx="135000" cy="15120"/>
              </p14:xfrm>
            </p:contentPart>
          </mc:Choice>
          <mc:Fallback xmlns="">
            <p:pic>
              <p:nvPicPr>
                <p:cNvPr id="215" name="Freihand 214">
                  <a:extLst>
                    <a:ext uri="{FF2B5EF4-FFF2-40B4-BE49-F238E27FC236}">
                      <a16:creationId xmlns:a16="http://schemas.microsoft.com/office/drawing/2014/main" id="{622FAC01-353E-41CD-A795-4FF01FD25028}"/>
                    </a:ext>
                  </a:extLst>
                </p:cNvPr>
                <p:cNvPicPr/>
                <p:nvPr/>
              </p:nvPicPr>
              <p:blipFill>
                <a:blip r:embed="rId436"/>
                <a:stretch>
                  <a:fillRect/>
                </a:stretch>
              </p:blipFill>
              <p:spPr>
                <a:xfrm>
                  <a:off x="10011800" y="1734720"/>
                  <a:ext cx="1436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16" name="Freihand 215">
                  <a:extLst>
                    <a:ext uri="{FF2B5EF4-FFF2-40B4-BE49-F238E27FC236}">
                      <a16:creationId xmlns:a16="http://schemas.microsoft.com/office/drawing/2014/main" id="{507D235C-22E6-402B-BAE9-1D24ED55CE10}"/>
                    </a:ext>
                  </a:extLst>
                </p14:cNvPr>
                <p14:cNvContentPartPr/>
                <p14:nvPr/>
              </p14:nvContentPartPr>
              <p14:xfrm>
                <a:off x="10044920" y="1772880"/>
                <a:ext cx="109800" cy="13320"/>
              </p14:xfrm>
            </p:contentPart>
          </mc:Choice>
          <mc:Fallback xmlns="">
            <p:pic>
              <p:nvPicPr>
                <p:cNvPr id="216" name="Freihand 215">
                  <a:extLst>
                    <a:ext uri="{FF2B5EF4-FFF2-40B4-BE49-F238E27FC236}">
                      <a16:creationId xmlns:a16="http://schemas.microsoft.com/office/drawing/2014/main" id="{507D235C-22E6-402B-BAE9-1D24ED55CE10}"/>
                    </a:ext>
                  </a:extLst>
                </p:cNvPr>
                <p:cNvPicPr/>
                <p:nvPr/>
              </p:nvPicPr>
              <p:blipFill>
                <a:blip r:embed="rId438"/>
                <a:stretch>
                  <a:fillRect/>
                </a:stretch>
              </p:blipFill>
              <p:spPr>
                <a:xfrm>
                  <a:off x="10040600" y="1768560"/>
                  <a:ext cx="118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18" name="Freihand 217">
                  <a:extLst>
                    <a:ext uri="{FF2B5EF4-FFF2-40B4-BE49-F238E27FC236}">
                      <a16:creationId xmlns:a16="http://schemas.microsoft.com/office/drawing/2014/main" id="{15ED6902-4A65-4CAA-9582-F9126927B486}"/>
                    </a:ext>
                  </a:extLst>
                </p14:cNvPr>
                <p14:cNvContentPartPr/>
                <p14:nvPr/>
              </p14:nvContentPartPr>
              <p14:xfrm>
                <a:off x="10292600" y="1570560"/>
                <a:ext cx="65880" cy="91080"/>
              </p14:xfrm>
            </p:contentPart>
          </mc:Choice>
          <mc:Fallback xmlns="">
            <p:pic>
              <p:nvPicPr>
                <p:cNvPr id="218" name="Freihand 217">
                  <a:extLst>
                    <a:ext uri="{FF2B5EF4-FFF2-40B4-BE49-F238E27FC236}">
                      <a16:creationId xmlns:a16="http://schemas.microsoft.com/office/drawing/2014/main" id="{15ED6902-4A65-4CAA-9582-F9126927B486}"/>
                    </a:ext>
                  </a:extLst>
                </p:cNvPr>
                <p:cNvPicPr/>
                <p:nvPr/>
              </p:nvPicPr>
              <p:blipFill>
                <a:blip r:embed="rId440"/>
                <a:stretch>
                  <a:fillRect/>
                </a:stretch>
              </p:blipFill>
              <p:spPr>
                <a:xfrm>
                  <a:off x="10288280" y="1566240"/>
                  <a:ext cx="745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19" name="Freihand 218">
                  <a:extLst>
                    <a:ext uri="{FF2B5EF4-FFF2-40B4-BE49-F238E27FC236}">
                      <a16:creationId xmlns:a16="http://schemas.microsoft.com/office/drawing/2014/main" id="{DDC0CE46-3870-4C7A-AE7E-DB0C76942F88}"/>
                    </a:ext>
                  </a:extLst>
                </p14:cNvPr>
                <p14:cNvContentPartPr/>
                <p14:nvPr/>
              </p14:nvContentPartPr>
              <p14:xfrm>
                <a:off x="10409240" y="1576320"/>
                <a:ext cx="43200" cy="72720"/>
              </p14:xfrm>
            </p:contentPart>
          </mc:Choice>
          <mc:Fallback xmlns="">
            <p:pic>
              <p:nvPicPr>
                <p:cNvPr id="219" name="Freihand 218">
                  <a:extLst>
                    <a:ext uri="{FF2B5EF4-FFF2-40B4-BE49-F238E27FC236}">
                      <a16:creationId xmlns:a16="http://schemas.microsoft.com/office/drawing/2014/main" id="{DDC0CE46-3870-4C7A-AE7E-DB0C76942F88}"/>
                    </a:ext>
                  </a:extLst>
                </p:cNvPr>
                <p:cNvPicPr/>
                <p:nvPr/>
              </p:nvPicPr>
              <p:blipFill>
                <a:blip r:embed="rId442"/>
                <a:stretch>
                  <a:fillRect/>
                </a:stretch>
              </p:blipFill>
              <p:spPr>
                <a:xfrm>
                  <a:off x="10404920" y="1572000"/>
                  <a:ext cx="518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26" name="Freihand 225">
                  <a:extLst>
                    <a:ext uri="{FF2B5EF4-FFF2-40B4-BE49-F238E27FC236}">
                      <a16:creationId xmlns:a16="http://schemas.microsoft.com/office/drawing/2014/main" id="{99E8A7E6-9680-4869-AA94-51920B51EA15}"/>
                    </a:ext>
                  </a:extLst>
                </p14:cNvPr>
                <p14:cNvContentPartPr/>
                <p14:nvPr/>
              </p14:nvContentPartPr>
              <p14:xfrm>
                <a:off x="10515800" y="1570200"/>
                <a:ext cx="48960" cy="70560"/>
              </p14:xfrm>
            </p:contentPart>
          </mc:Choice>
          <mc:Fallback xmlns="">
            <p:pic>
              <p:nvPicPr>
                <p:cNvPr id="226" name="Freihand 225">
                  <a:extLst>
                    <a:ext uri="{FF2B5EF4-FFF2-40B4-BE49-F238E27FC236}">
                      <a16:creationId xmlns:a16="http://schemas.microsoft.com/office/drawing/2014/main" id="{99E8A7E6-9680-4869-AA94-51920B51EA15}"/>
                    </a:ext>
                  </a:extLst>
                </p:cNvPr>
                <p:cNvPicPr/>
                <p:nvPr/>
              </p:nvPicPr>
              <p:blipFill>
                <a:blip r:embed="rId444"/>
                <a:stretch>
                  <a:fillRect/>
                </a:stretch>
              </p:blipFill>
              <p:spPr>
                <a:xfrm>
                  <a:off x="10511480" y="1565880"/>
                  <a:ext cx="576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27" name="Freihand 226">
                  <a:extLst>
                    <a:ext uri="{FF2B5EF4-FFF2-40B4-BE49-F238E27FC236}">
                      <a16:creationId xmlns:a16="http://schemas.microsoft.com/office/drawing/2014/main" id="{882F6BD9-E1C0-4270-929D-BB4C6495870A}"/>
                    </a:ext>
                  </a:extLst>
                </p14:cNvPr>
                <p14:cNvContentPartPr/>
                <p14:nvPr/>
              </p14:nvContentPartPr>
              <p14:xfrm>
                <a:off x="10606880" y="1635360"/>
                <a:ext cx="1800" cy="5040"/>
              </p14:xfrm>
            </p:contentPart>
          </mc:Choice>
          <mc:Fallback xmlns="">
            <p:pic>
              <p:nvPicPr>
                <p:cNvPr id="227" name="Freihand 226">
                  <a:extLst>
                    <a:ext uri="{FF2B5EF4-FFF2-40B4-BE49-F238E27FC236}">
                      <a16:creationId xmlns:a16="http://schemas.microsoft.com/office/drawing/2014/main" id="{882F6BD9-E1C0-4270-929D-BB4C6495870A}"/>
                    </a:ext>
                  </a:extLst>
                </p:cNvPr>
                <p:cNvPicPr/>
                <p:nvPr/>
              </p:nvPicPr>
              <p:blipFill>
                <a:blip r:embed="rId446"/>
                <a:stretch>
                  <a:fillRect/>
                </a:stretch>
              </p:blipFill>
              <p:spPr>
                <a:xfrm>
                  <a:off x="10602560" y="1631040"/>
                  <a:ext cx="104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29" name="Freihand 228">
                  <a:extLst>
                    <a:ext uri="{FF2B5EF4-FFF2-40B4-BE49-F238E27FC236}">
                      <a16:creationId xmlns:a16="http://schemas.microsoft.com/office/drawing/2014/main" id="{BF16940A-7680-4A48-9885-D0422DF74626}"/>
                    </a:ext>
                  </a:extLst>
                </p14:cNvPr>
                <p14:cNvContentPartPr/>
                <p14:nvPr/>
              </p14:nvContentPartPr>
              <p14:xfrm>
                <a:off x="10660160" y="1580280"/>
                <a:ext cx="29520" cy="75240"/>
              </p14:xfrm>
            </p:contentPart>
          </mc:Choice>
          <mc:Fallback xmlns="">
            <p:pic>
              <p:nvPicPr>
                <p:cNvPr id="229" name="Freihand 228">
                  <a:extLst>
                    <a:ext uri="{FF2B5EF4-FFF2-40B4-BE49-F238E27FC236}">
                      <a16:creationId xmlns:a16="http://schemas.microsoft.com/office/drawing/2014/main" id="{BF16940A-7680-4A48-9885-D0422DF74626}"/>
                    </a:ext>
                  </a:extLst>
                </p:cNvPr>
                <p:cNvPicPr/>
                <p:nvPr/>
              </p:nvPicPr>
              <p:blipFill>
                <a:blip r:embed="rId448"/>
                <a:stretch>
                  <a:fillRect/>
                </a:stretch>
              </p:blipFill>
              <p:spPr>
                <a:xfrm>
                  <a:off x="10655840" y="1575960"/>
                  <a:ext cx="381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30" name="Freihand 229">
                  <a:extLst>
                    <a:ext uri="{FF2B5EF4-FFF2-40B4-BE49-F238E27FC236}">
                      <a16:creationId xmlns:a16="http://schemas.microsoft.com/office/drawing/2014/main" id="{13DABCAB-D070-4F3A-9A05-696A765F6020}"/>
                    </a:ext>
                  </a:extLst>
                </p14:cNvPr>
                <p14:cNvContentPartPr/>
                <p14:nvPr/>
              </p14:nvContentPartPr>
              <p14:xfrm>
                <a:off x="10707320" y="1587840"/>
                <a:ext cx="40680" cy="58320"/>
              </p14:xfrm>
            </p:contentPart>
          </mc:Choice>
          <mc:Fallback xmlns="">
            <p:pic>
              <p:nvPicPr>
                <p:cNvPr id="230" name="Freihand 229">
                  <a:extLst>
                    <a:ext uri="{FF2B5EF4-FFF2-40B4-BE49-F238E27FC236}">
                      <a16:creationId xmlns:a16="http://schemas.microsoft.com/office/drawing/2014/main" id="{13DABCAB-D070-4F3A-9A05-696A765F6020}"/>
                    </a:ext>
                  </a:extLst>
                </p:cNvPr>
                <p:cNvPicPr/>
                <p:nvPr/>
              </p:nvPicPr>
              <p:blipFill>
                <a:blip r:embed="rId450"/>
                <a:stretch>
                  <a:fillRect/>
                </a:stretch>
              </p:blipFill>
              <p:spPr>
                <a:xfrm>
                  <a:off x="10703000" y="1583520"/>
                  <a:ext cx="493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32" name="Freihand 231">
                  <a:extLst>
                    <a:ext uri="{FF2B5EF4-FFF2-40B4-BE49-F238E27FC236}">
                      <a16:creationId xmlns:a16="http://schemas.microsoft.com/office/drawing/2014/main" id="{E6CBDA63-CB4D-4C54-9624-592C40F1DB55}"/>
                    </a:ext>
                  </a:extLst>
                </p14:cNvPr>
                <p14:cNvContentPartPr/>
                <p14:nvPr/>
              </p14:nvContentPartPr>
              <p14:xfrm>
                <a:off x="10760960" y="1588200"/>
                <a:ext cx="30960" cy="51480"/>
              </p14:xfrm>
            </p:contentPart>
          </mc:Choice>
          <mc:Fallback xmlns="">
            <p:pic>
              <p:nvPicPr>
                <p:cNvPr id="232" name="Freihand 231">
                  <a:extLst>
                    <a:ext uri="{FF2B5EF4-FFF2-40B4-BE49-F238E27FC236}">
                      <a16:creationId xmlns:a16="http://schemas.microsoft.com/office/drawing/2014/main" id="{E6CBDA63-CB4D-4C54-9624-592C40F1DB55}"/>
                    </a:ext>
                  </a:extLst>
                </p:cNvPr>
                <p:cNvPicPr/>
                <p:nvPr/>
              </p:nvPicPr>
              <p:blipFill>
                <a:blip r:embed="rId452"/>
                <a:stretch>
                  <a:fillRect/>
                </a:stretch>
              </p:blipFill>
              <p:spPr>
                <a:xfrm>
                  <a:off x="10756640" y="1583880"/>
                  <a:ext cx="396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34" name="Freihand 233">
                  <a:extLst>
                    <a:ext uri="{FF2B5EF4-FFF2-40B4-BE49-F238E27FC236}">
                      <a16:creationId xmlns:a16="http://schemas.microsoft.com/office/drawing/2014/main" id="{238C6B48-39D9-4796-9C61-C82435011A5D}"/>
                    </a:ext>
                  </a:extLst>
                </p14:cNvPr>
                <p14:cNvContentPartPr/>
                <p14:nvPr/>
              </p14:nvContentPartPr>
              <p14:xfrm>
                <a:off x="10327160" y="1678920"/>
                <a:ext cx="455760" cy="51480"/>
              </p14:xfrm>
            </p:contentPart>
          </mc:Choice>
          <mc:Fallback xmlns="">
            <p:pic>
              <p:nvPicPr>
                <p:cNvPr id="234" name="Freihand 233">
                  <a:extLst>
                    <a:ext uri="{FF2B5EF4-FFF2-40B4-BE49-F238E27FC236}">
                      <a16:creationId xmlns:a16="http://schemas.microsoft.com/office/drawing/2014/main" id="{238C6B48-39D9-4796-9C61-C82435011A5D}"/>
                    </a:ext>
                  </a:extLst>
                </p:cNvPr>
                <p:cNvPicPr/>
                <p:nvPr/>
              </p:nvPicPr>
              <p:blipFill>
                <a:blip r:embed="rId454"/>
                <a:stretch>
                  <a:fillRect/>
                </a:stretch>
              </p:blipFill>
              <p:spPr>
                <a:xfrm>
                  <a:off x="10322840" y="1674600"/>
                  <a:ext cx="4644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36" name="Freihand 235">
                  <a:extLst>
                    <a:ext uri="{FF2B5EF4-FFF2-40B4-BE49-F238E27FC236}">
                      <a16:creationId xmlns:a16="http://schemas.microsoft.com/office/drawing/2014/main" id="{C98ADEE6-3A2D-43DD-9551-834E13223296}"/>
                    </a:ext>
                  </a:extLst>
                </p14:cNvPr>
                <p14:cNvContentPartPr/>
                <p14:nvPr/>
              </p14:nvContentPartPr>
              <p14:xfrm>
                <a:off x="10477640" y="1793760"/>
                <a:ext cx="83160" cy="112320"/>
              </p14:xfrm>
            </p:contentPart>
          </mc:Choice>
          <mc:Fallback xmlns="">
            <p:pic>
              <p:nvPicPr>
                <p:cNvPr id="236" name="Freihand 235">
                  <a:extLst>
                    <a:ext uri="{FF2B5EF4-FFF2-40B4-BE49-F238E27FC236}">
                      <a16:creationId xmlns:a16="http://schemas.microsoft.com/office/drawing/2014/main" id="{C98ADEE6-3A2D-43DD-9551-834E13223296}"/>
                    </a:ext>
                  </a:extLst>
                </p:cNvPr>
                <p:cNvPicPr/>
                <p:nvPr/>
              </p:nvPicPr>
              <p:blipFill>
                <a:blip r:embed="rId456"/>
                <a:stretch>
                  <a:fillRect/>
                </a:stretch>
              </p:blipFill>
              <p:spPr>
                <a:xfrm>
                  <a:off x="10472960" y="1789440"/>
                  <a:ext cx="918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37" name="Freihand 236">
                  <a:extLst>
                    <a:ext uri="{FF2B5EF4-FFF2-40B4-BE49-F238E27FC236}">
                      <a16:creationId xmlns:a16="http://schemas.microsoft.com/office/drawing/2014/main" id="{A0FE3CF0-7A45-4B11-A793-8A854B0FD942}"/>
                    </a:ext>
                  </a:extLst>
                </p14:cNvPr>
                <p14:cNvContentPartPr/>
                <p14:nvPr/>
              </p14:nvContentPartPr>
              <p14:xfrm>
                <a:off x="10481960" y="1792680"/>
                <a:ext cx="106200" cy="79920"/>
              </p14:xfrm>
            </p:contentPart>
          </mc:Choice>
          <mc:Fallback xmlns="">
            <p:pic>
              <p:nvPicPr>
                <p:cNvPr id="237" name="Freihand 236">
                  <a:extLst>
                    <a:ext uri="{FF2B5EF4-FFF2-40B4-BE49-F238E27FC236}">
                      <a16:creationId xmlns:a16="http://schemas.microsoft.com/office/drawing/2014/main" id="{A0FE3CF0-7A45-4B11-A793-8A854B0FD942}"/>
                    </a:ext>
                  </a:extLst>
                </p:cNvPr>
                <p:cNvPicPr/>
                <p:nvPr/>
              </p:nvPicPr>
              <p:blipFill>
                <a:blip r:embed="rId458"/>
                <a:stretch>
                  <a:fillRect/>
                </a:stretch>
              </p:blipFill>
              <p:spPr>
                <a:xfrm>
                  <a:off x="10477640" y="1788360"/>
                  <a:ext cx="1148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39" name="Freihand 238">
                  <a:extLst>
                    <a:ext uri="{FF2B5EF4-FFF2-40B4-BE49-F238E27FC236}">
                      <a16:creationId xmlns:a16="http://schemas.microsoft.com/office/drawing/2014/main" id="{FC221754-B624-4ACA-B281-D86636D2ED34}"/>
                    </a:ext>
                  </a:extLst>
                </p14:cNvPr>
                <p14:cNvContentPartPr/>
                <p14:nvPr/>
              </p14:nvContentPartPr>
              <p14:xfrm>
                <a:off x="9715160" y="2127480"/>
                <a:ext cx="145800" cy="127800"/>
              </p14:xfrm>
            </p:contentPart>
          </mc:Choice>
          <mc:Fallback xmlns="">
            <p:pic>
              <p:nvPicPr>
                <p:cNvPr id="239" name="Freihand 238">
                  <a:extLst>
                    <a:ext uri="{FF2B5EF4-FFF2-40B4-BE49-F238E27FC236}">
                      <a16:creationId xmlns:a16="http://schemas.microsoft.com/office/drawing/2014/main" id="{FC221754-B624-4ACA-B281-D86636D2ED34}"/>
                    </a:ext>
                  </a:extLst>
                </p:cNvPr>
                <p:cNvPicPr/>
                <p:nvPr/>
              </p:nvPicPr>
              <p:blipFill>
                <a:blip r:embed="rId460"/>
                <a:stretch>
                  <a:fillRect/>
                </a:stretch>
              </p:blipFill>
              <p:spPr>
                <a:xfrm>
                  <a:off x="9710840" y="2123160"/>
                  <a:ext cx="1544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40" name="Freihand 239">
                  <a:extLst>
                    <a:ext uri="{FF2B5EF4-FFF2-40B4-BE49-F238E27FC236}">
                      <a16:creationId xmlns:a16="http://schemas.microsoft.com/office/drawing/2014/main" id="{F8DB535C-E6DD-4238-ABE8-97EA7B594526}"/>
                    </a:ext>
                  </a:extLst>
                </p14:cNvPr>
                <p14:cNvContentPartPr/>
                <p14:nvPr/>
              </p14:nvContentPartPr>
              <p14:xfrm>
                <a:off x="9745400" y="2121720"/>
                <a:ext cx="136080" cy="102600"/>
              </p14:xfrm>
            </p:contentPart>
          </mc:Choice>
          <mc:Fallback xmlns="">
            <p:pic>
              <p:nvPicPr>
                <p:cNvPr id="240" name="Freihand 239">
                  <a:extLst>
                    <a:ext uri="{FF2B5EF4-FFF2-40B4-BE49-F238E27FC236}">
                      <a16:creationId xmlns:a16="http://schemas.microsoft.com/office/drawing/2014/main" id="{F8DB535C-E6DD-4238-ABE8-97EA7B594526}"/>
                    </a:ext>
                  </a:extLst>
                </p:cNvPr>
                <p:cNvPicPr/>
                <p:nvPr/>
              </p:nvPicPr>
              <p:blipFill>
                <a:blip r:embed="rId462"/>
                <a:stretch>
                  <a:fillRect/>
                </a:stretch>
              </p:blipFill>
              <p:spPr>
                <a:xfrm>
                  <a:off x="9741080" y="2117400"/>
                  <a:ext cx="1447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41" name="Freihand 240">
                  <a:extLst>
                    <a:ext uri="{FF2B5EF4-FFF2-40B4-BE49-F238E27FC236}">
                      <a16:creationId xmlns:a16="http://schemas.microsoft.com/office/drawing/2014/main" id="{E215ADBA-C3D5-4827-826A-9C3ACCAF4C3F}"/>
                    </a:ext>
                  </a:extLst>
                </p14:cNvPr>
                <p14:cNvContentPartPr/>
                <p14:nvPr/>
              </p14:nvContentPartPr>
              <p14:xfrm>
                <a:off x="10074080" y="2157000"/>
                <a:ext cx="178560" cy="54720"/>
              </p14:xfrm>
            </p:contentPart>
          </mc:Choice>
          <mc:Fallback xmlns="">
            <p:pic>
              <p:nvPicPr>
                <p:cNvPr id="241" name="Freihand 240">
                  <a:extLst>
                    <a:ext uri="{FF2B5EF4-FFF2-40B4-BE49-F238E27FC236}">
                      <a16:creationId xmlns:a16="http://schemas.microsoft.com/office/drawing/2014/main" id="{E215ADBA-C3D5-4827-826A-9C3ACCAF4C3F}"/>
                    </a:ext>
                  </a:extLst>
                </p:cNvPr>
                <p:cNvPicPr/>
                <p:nvPr/>
              </p:nvPicPr>
              <p:blipFill>
                <a:blip r:embed="rId464"/>
                <a:stretch>
                  <a:fillRect/>
                </a:stretch>
              </p:blipFill>
              <p:spPr>
                <a:xfrm>
                  <a:off x="10069760" y="2152680"/>
                  <a:ext cx="1872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42" name="Freihand 241">
                  <a:extLst>
                    <a:ext uri="{FF2B5EF4-FFF2-40B4-BE49-F238E27FC236}">
                      <a16:creationId xmlns:a16="http://schemas.microsoft.com/office/drawing/2014/main" id="{F98A3FB1-B5AD-45B8-8C99-6D6646E53EA0}"/>
                    </a:ext>
                  </a:extLst>
                </p14:cNvPr>
                <p14:cNvContentPartPr/>
                <p14:nvPr/>
              </p14:nvContentPartPr>
              <p14:xfrm>
                <a:off x="10293680" y="2104800"/>
                <a:ext cx="110880" cy="159840"/>
              </p14:xfrm>
            </p:contentPart>
          </mc:Choice>
          <mc:Fallback xmlns="">
            <p:pic>
              <p:nvPicPr>
                <p:cNvPr id="242" name="Freihand 241">
                  <a:extLst>
                    <a:ext uri="{FF2B5EF4-FFF2-40B4-BE49-F238E27FC236}">
                      <a16:creationId xmlns:a16="http://schemas.microsoft.com/office/drawing/2014/main" id="{F98A3FB1-B5AD-45B8-8C99-6D6646E53EA0}"/>
                    </a:ext>
                  </a:extLst>
                </p:cNvPr>
                <p:cNvPicPr/>
                <p:nvPr/>
              </p:nvPicPr>
              <p:blipFill>
                <a:blip r:embed="rId466"/>
                <a:stretch>
                  <a:fillRect/>
                </a:stretch>
              </p:blipFill>
              <p:spPr>
                <a:xfrm>
                  <a:off x="10289360" y="2100480"/>
                  <a:ext cx="1195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43" name="Freihand 242">
                  <a:extLst>
                    <a:ext uri="{FF2B5EF4-FFF2-40B4-BE49-F238E27FC236}">
                      <a16:creationId xmlns:a16="http://schemas.microsoft.com/office/drawing/2014/main" id="{423ADE66-1E3F-4B82-9BFA-38C769217D92}"/>
                    </a:ext>
                  </a:extLst>
                </p14:cNvPr>
                <p14:cNvContentPartPr/>
                <p14:nvPr/>
              </p14:nvContentPartPr>
              <p14:xfrm>
                <a:off x="10416080" y="2103000"/>
                <a:ext cx="87840" cy="131760"/>
              </p14:xfrm>
            </p:contentPart>
          </mc:Choice>
          <mc:Fallback xmlns="">
            <p:pic>
              <p:nvPicPr>
                <p:cNvPr id="243" name="Freihand 242">
                  <a:extLst>
                    <a:ext uri="{FF2B5EF4-FFF2-40B4-BE49-F238E27FC236}">
                      <a16:creationId xmlns:a16="http://schemas.microsoft.com/office/drawing/2014/main" id="{423ADE66-1E3F-4B82-9BFA-38C769217D92}"/>
                    </a:ext>
                  </a:extLst>
                </p:cNvPr>
                <p:cNvPicPr/>
                <p:nvPr/>
              </p:nvPicPr>
              <p:blipFill>
                <a:blip r:embed="rId468"/>
                <a:stretch>
                  <a:fillRect/>
                </a:stretch>
              </p:blipFill>
              <p:spPr>
                <a:xfrm>
                  <a:off x="10411760" y="2098680"/>
                  <a:ext cx="964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44" name="Freihand 243">
                  <a:extLst>
                    <a:ext uri="{FF2B5EF4-FFF2-40B4-BE49-F238E27FC236}">
                      <a16:creationId xmlns:a16="http://schemas.microsoft.com/office/drawing/2014/main" id="{D137D874-C8DC-48B3-824D-F8DC077632CD}"/>
                    </a:ext>
                  </a:extLst>
                </p14:cNvPr>
                <p14:cNvContentPartPr/>
                <p14:nvPr/>
              </p14:nvContentPartPr>
              <p14:xfrm>
                <a:off x="10524440" y="2128920"/>
                <a:ext cx="85320" cy="61560"/>
              </p14:xfrm>
            </p:contentPart>
          </mc:Choice>
          <mc:Fallback xmlns="">
            <p:pic>
              <p:nvPicPr>
                <p:cNvPr id="244" name="Freihand 243">
                  <a:extLst>
                    <a:ext uri="{FF2B5EF4-FFF2-40B4-BE49-F238E27FC236}">
                      <a16:creationId xmlns:a16="http://schemas.microsoft.com/office/drawing/2014/main" id="{D137D874-C8DC-48B3-824D-F8DC077632CD}"/>
                    </a:ext>
                  </a:extLst>
                </p:cNvPr>
                <p:cNvPicPr/>
                <p:nvPr/>
              </p:nvPicPr>
              <p:blipFill>
                <a:blip r:embed="rId470"/>
                <a:stretch>
                  <a:fillRect/>
                </a:stretch>
              </p:blipFill>
              <p:spPr>
                <a:xfrm>
                  <a:off x="10520120" y="2124600"/>
                  <a:ext cx="939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45" name="Freihand 244">
                  <a:extLst>
                    <a:ext uri="{FF2B5EF4-FFF2-40B4-BE49-F238E27FC236}">
                      <a16:creationId xmlns:a16="http://schemas.microsoft.com/office/drawing/2014/main" id="{66626B35-19AF-4BA3-8B2F-F6122BB03711}"/>
                    </a:ext>
                  </a:extLst>
                </p14:cNvPr>
                <p14:cNvContentPartPr/>
                <p14:nvPr/>
              </p14:nvContentPartPr>
              <p14:xfrm>
                <a:off x="10622360" y="2181480"/>
                <a:ext cx="360" cy="360"/>
              </p14:xfrm>
            </p:contentPart>
          </mc:Choice>
          <mc:Fallback xmlns="">
            <p:pic>
              <p:nvPicPr>
                <p:cNvPr id="245" name="Freihand 244">
                  <a:extLst>
                    <a:ext uri="{FF2B5EF4-FFF2-40B4-BE49-F238E27FC236}">
                      <a16:creationId xmlns:a16="http://schemas.microsoft.com/office/drawing/2014/main" id="{66626B35-19AF-4BA3-8B2F-F6122BB03711}"/>
                    </a:ext>
                  </a:extLst>
                </p:cNvPr>
                <p:cNvPicPr/>
                <p:nvPr/>
              </p:nvPicPr>
              <p:blipFill>
                <a:blip r:embed="rId472"/>
                <a:stretch>
                  <a:fillRect/>
                </a:stretch>
              </p:blipFill>
              <p:spPr>
                <a:xfrm>
                  <a:off x="10618040" y="21771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46" name="Freihand 245">
                  <a:extLst>
                    <a:ext uri="{FF2B5EF4-FFF2-40B4-BE49-F238E27FC236}">
                      <a16:creationId xmlns:a16="http://schemas.microsoft.com/office/drawing/2014/main" id="{0E9A938C-103A-45AB-AA3C-0402B33E625D}"/>
                    </a:ext>
                  </a:extLst>
                </p14:cNvPr>
                <p14:cNvContentPartPr/>
                <p14:nvPr/>
              </p14:nvContentPartPr>
              <p14:xfrm>
                <a:off x="10682840" y="2099400"/>
                <a:ext cx="67680" cy="63360"/>
              </p14:xfrm>
            </p:contentPart>
          </mc:Choice>
          <mc:Fallback xmlns="">
            <p:pic>
              <p:nvPicPr>
                <p:cNvPr id="246" name="Freihand 245">
                  <a:extLst>
                    <a:ext uri="{FF2B5EF4-FFF2-40B4-BE49-F238E27FC236}">
                      <a16:creationId xmlns:a16="http://schemas.microsoft.com/office/drawing/2014/main" id="{0E9A938C-103A-45AB-AA3C-0402B33E625D}"/>
                    </a:ext>
                  </a:extLst>
                </p:cNvPr>
                <p:cNvPicPr/>
                <p:nvPr/>
              </p:nvPicPr>
              <p:blipFill>
                <a:blip r:embed="rId474"/>
                <a:stretch>
                  <a:fillRect/>
                </a:stretch>
              </p:blipFill>
              <p:spPr>
                <a:xfrm>
                  <a:off x="10678520" y="2095080"/>
                  <a:ext cx="763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47" name="Freihand 246">
                  <a:extLst>
                    <a:ext uri="{FF2B5EF4-FFF2-40B4-BE49-F238E27FC236}">
                      <a16:creationId xmlns:a16="http://schemas.microsoft.com/office/drawing/2014/main" id="{BB7DBD34-230E-4D03-B939-BD6BC79D271D}"/>
                    </a:ext>
                  </a:extLst>
                </p14:cNvPr>
                <p14:cNvContentPartPr/>
                <p14:nvPr/>
              </p14:nvContentPartPr>
              <p14:xfrm>
                <a:off x="10765640" y="2092200"/>
                <a:ext cx="84960" cy="60480"/>
              </p14:xfrm>
            </p:contentPart>
          </mc:Choice>
          <mc:Fallback xmlns="">
            <p:pic>
              <p:nvPicPr>
                <p:cNvPr id="247" name="Freihand 246">
                  <a:extLst>
                    <a:ext uri="{FF2B5EF4-FFF2-40B4-BE49-F238E27FC236}">
                      <a16:creationId xmlns:a16="http://schemas.microsoft.com/office/drawing/2014/main" id="{BB7DBD34-230E-4D03-B939-BD6BC79D271D}"/>
                    </a:ext>
                  </a:extLst>
                </p:cNvPr>
                <p:cNvPicPr/>
                <p:nvPr/>
              </p:nvPicPr>
              <p:blipFill>
                <a:blip r:embed="rId476"/>
                <a:stretch>
                  <a:fillRect/>
                </a:stretch>
              </p:blipFill>
              <p:spPr>
                <a:xfrm>
                  <a:off x="10761320" y="2087880"/>
                  <a:ext cx="936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50" name="Freihand 249">
                  <a:extLst>
                    <a:ext uri="{FF2B5EF4-FFF2-40B4-BE49-F238E27FC236}">
                      <a16:creationId xmlns:a16="http://schemas.microsoft.com/office/drawing/2014/main" id="{D8E728CA-AD93-4AC9-9AE8-54C3334982A5}"/>
                    </a:ext>
                  </a:extLst>
                </p14:cNvPr>
                <p14:cNvContentPartPr/>
                <p14:nvPr/>
              </p14:nvContentPartPr>
              <p14:xfrm>
                <a:off x="10884080" y="2077800"/>
                <a:ext cx="41040" cy="61920"/>
              </p14:xfrm>
            </p:contentPart>
          </mc:Choice>
          <mc:Fallback xmlns="">
            <p:pic>
              <p:nvPicPr>
                <p:cNvPr id="250" name="Freihand 249">
                  <a:extLst>
                    <a:ext uri="{FF2B5EF4-FFF2-40B4-BE49-F238E27FC236}">
                      <a16:creationId xmlns:a16="http://schemas.microsoft.com/office/drawing/2014/main" id="{D8E728CA-AD93-4AC9-9AE8-54C3334982A5}"/>
                    </a:ext>
                  </a:extLst>
                </p:cNvPr>
                <p:cNvPicPr/>
                <p:nvPr/>
              </p:nvPicPr>
              <p:blipFill>
                <a:blip r:embed="rId478"/>
                <a:stretch>
                  <a:fillRect/>
                </a:stretch>
              </p:blipFill>
              <p:spPr>
                <a:xfrm>
                  <a:off x="10879760" y="2073480"/>
                  <a:ext cx="496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51" name="Freihand 250">
                  <a:extLst>
                    <a:ext uri="{FF2B5EF4-FFF2-40B4-BE49-F238E27FC236}">
                      <a16:creationId xmlns:a16="http://schemas.microsoft.com/office/drawing/2014/main" id="{D556183C-3142-4FEF-B2E3-B4D86FD4273C}"/>
                    </a:ext>
                  </a:extLst>
                </p14:cNvPr>
                <p14:cNvContentPartPr/>
                <p14:nvPr/>
              </p14:nvContentPartPr>
              <p14:xfrm>
                <a:off x="10996040" y="2118120"/>
                <a:ext cx="360" cy="360"/>
              </p14:xfrm>
            </p:contentPart>
          </mc:Choice>
          <mc:Fallback xmlns="">
            <p:pic>
              <p:nvPicPr>
                <p:cNvPr id="251" name="Freihand 250">
                  <a:extLst>
                    <a:ext uri="{FF2B5EF4-FFF2-40B4-BE49-F238E27FC236}">
                      <a16:creationId xmlns:a16="http://schemas.microsoft.com/office/drawing/2014/main" id="{D556183C-3142-4FEF-B2E3-B4D86FD4273C}"/>
                    </a:ext>
                  </a:extLst>
                </p:cNvPr>
                <p:cNvPicPr/>
                <p:nvPr/>
              </p:nvPicPr>
              <p:blipFill>
                <a:blip r:embed="rId472"/>
                <a:stretch>
                  <a:fillRect/>
                </a:stretch>
              </p:blipFill>
              <p:spPr>
                <a:xfrm>
                  <a:off x="10991720" y="21138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53" name="Freihand 252">
                  <a:extLst>
                    <a:ext uri="{FF2B5EF4-FFF2-40B4-BE49-F238E27FC236}">
                      <a16:creationId xmlns:a16="http://schemas.microsoft.com/office/drawing/2014/main" id="{BD9DDDA3-325D-49A5-B31F-33F47F7F0FCA}"/>
                    </a:ext>
                  </a:extLst>
                </p14:cNvPr>
                <p14:cNvContentPartPr/>
                <p14:nvPr/>
              </p14:nvContentPartPr>
              <p14:xfrm>
                <a:off x="11063360" y="1979520"/>
                <a:ext cx="97200" cy="90720"/>
              </p14:xfrm>
            </p:contentPart>
          </mc:Choice>
          <mc:Fallback xmlns="">
            <p:pic>
              <p:nvPicPr>
                <p:cNvPr id="253" name="Freihand 252">
                  <a:extLst>
                    <a:ext uri="{FF2B5EF4-FFF2-40B4-BE49-F238E27FC236}">
                      <a16:creationId xmlns:a16="http://schemas.microsoft.com/office/drawing/2014/main" id="{BD9DDDA3-325D-49A5-B31F-33F47F7F0FCA}"/>
                    </a:ext>
                  </a:extLst>
                </p:cNvPr>
                <p:cNvPicPr/>
                <p:nvPr/>
              </p:nvPicPr>
              <p:blipFill>
                <a:blip r:embed="rId481"/>
                <a:stretch>
                  <a:fillRect/>
                </a:stretch>
              </p:blipFill>
              <p:spPr>
                <a:xfrm>
                  <a:off x="11059040" y="1975200"/>
                  <a:ext cx="1058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54" name="Freihand 253">
                  <a:extLst>
                    <a:ext uri="{FF2B5EF4-FFF2-40B4-BE49-F238E27FC236}">
                      <a16:creationId xmlns:a16="http://schemas.microsoft.com/office/drawing/2014/main" id="{5109C457-6673-4D2A-BF76-98DE73A8F398}"/>
                    </a:ext>
                  </a:extLst>
                </p14:cNvPr>
                <p14:cNvContentPartPr/>
                <p14:nvPr/>
              </p14:nvContentPartPr>
              <p14:xfrm>
                <a:off x="11166320" y="1995360"/>
                <a:ext cx="84960" cy="63360"/>
              </p14:xfrm>
            </p:contentPart>
          </mc:Choice>
          <mc:Fallback xmlns="">
            <p:pic>
              <p:nvPicPr>
                <p:cNvPr id="254" name="Freihand 253">
                  <a:extLst>
                    <a:ext uri="{FF2B5EF4-FFF2-40B4-BE49-F238E27FC236}">
                      <a16:creationId xmlns:a16="http://schemas.microsoft.com/office/drawing/2014/main" id="{5109C457-6673-4D2A-BF76-98DE73A8F398}"/>
                    </a:ext>
                  </a:extLst>
                </p:cNvPr>
                <p:cNvPicPr/>
                <p:nvPr/>
              </p:nvPicPr>
              <p:blipFill>
                <a:blip r:embed="rId483"/>
                <a:stretch>
                  <a:fillRect/>
                </a:stretch>
              </p:blipFill>
              <p:spPr>
                <a:xfrm>
                  <a:off x="11162000" y="1991040"/>
                  <a:ext cx="936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55" name="Freihand 254">
                  <a:extLst>
                    <a:ext uri="{FF2B5EF4-FFF2-40B4-BE49-F238E27FC236}">
                      <a16:creationId xmlns:a16="http://schemas.microsoft.com/office/drawing/2014/main" id="{6F3BCAD7-6D0E-43D8-9CB2-A9AC01F1596F}"/>
                    </a:ext>
                  </a:extLst>
                </p14:cNvPr>
                <p14:cNvContentPartPr/>
                <p14:nvPr/>
              </p14:nvContentPartPr>
              <p14:xfrm>
                <a:off x="11260640" y="1985280"/>
                <a:ext cx="84240" cy="68040"/>
              </p14:xfrm>
            </p:contentPart>
          </mc:Choice>
          <mc:Fallback xmlns="">
            <p:pic>
              <p:nvPicPr>
                <p:cNvPr id="255" name="Freihand 254">
                  <a:extLst>
                    <a:ext uri="{FF2B5EF4-FFF2-40B4-BE49-F238E27FC236}">
                      <a16:creationId xmlns:a16="http://schemas.microsoft.com/office/drawing/2014/main" id="{6F3BCAD7-6D0E-43D8-9CB2-A9AC01F1596F}"/>
                    </a:ext>
                  </a:extLst>
                </p:cNvPr>
                <p:cNvPicPr/>
                <p:nvPr/>
              </p:nvPicPr>
              <p:blipFill>
                <a:blip r:embed="rId485"/>
                <a:stretch>
                  <a:fillRect/>
                </a:stretch>
              </p:blipFill>
              <p:spPr>
                <a:xfrm>
                  <a:off x="11256320" y="1980960"/>
                  <a:ext cx="928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56" name="Freihand 255">
                  <a:extLst>
                    <a:ext uri="{FF2B5EF4-FFF2-40B4-BE49-F238E27FC236}">
                      <a16:creationId xmlns:a16="http://schemas.microsoft.com/office/drawing/2014/main" id="{B51F68D2-7EDF-4717-A93E-B9A6BB049189}"/>
                    </a:ext>
                  </a:extLst>
                </p14:cNvPr>
                <p14:cNvContentPartPr/>
                <p14:nvPr/>
              </p14:nvContentPartPr>
              <p14:xfrm>
                <a:off x="11017280" y="2097240"/>
                <a:ext cx="412560" cy="63720"/>
              </p14:xfrm>
            </p:contentPart>
          </mc:Choice>
          <mc:Fallback xmlns="">
            <p:pic>
              <p:nvPicPr>
                <p:cNvPr id="256" name="Freihand 255">
                  <a:extLst>
                    <a:ext uri="{FF2B5EF4-FFF2-40B4-BE49-F238E27FC236}">
                      <a16:creationId xmlns:a16="http://schemas.microsoft.com/office/drawing/2014/main" id="{B51F68D2-7EDF-4717-A93E-B9A6BB049189}"/>
                    </a:ext>
                  </a:extLst>
                </p:cNvPr>
                <p:cNvPicPr/>
                <p:nvPr/>
              </p:nvPicPr>
              <p:blipFill>
                <a:blip r:embed="rId487"/>
                <a:stretch>
                  <a:fillRect/>
                </a:stretch>
              </p:blipFill>
              <p:spPr>
                <a:xfrm>
                  <a:off x="11012960" y="2092920"/>
                  <a:ext cx="4212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57" name="Freihand 256">
                  <a:extLst>
                    <a:ext uri="{FF2B5EF4-FFF2-40B4-BE49-F238E27FC236}">
                      <a16:creationId xmlns:a16="http://schemas.microsoft.com/office/drawing/2014/main" id="{B7DAECB7-EA57-4E61-B63D-61090C388206}"/>
                    </a:ext>
                  </a:extLst>
                </p14:cNvPr>
                <p14:cNvContentPartPr/>
                <p14:nvPr/>
              </p14:nvContentPartPr>
              <p14:xfrm>
                <a:off x="10987040" y="2208840"/>
                <a:ext cx="138600" cy="100800"/>
              </p14:xfrm>
            </p:contentPart>
          </mc:Choice>
          <mc:Fallback xmlns="">
            <p:pic>
              <p:nvPicPr>
                <p:cNvPr id="257" name="Freihand 256">
                  <a:extLst>
                    <a:ext uri="{FF2B5EF4-FFF2-40B4-BE49-F238E27FC236}">
                      <a16:creationId xmlns:a16="http://schemas.microsoft.com/office/drawing/2014/main" id="{B7DAECB7-EA57-4E61-B63D-61090C388206}"/>
                    </a:ext>
                  </a:extLst>
                </p:cNvPr>
                <p:cNvPicPr/>
                <p:nvPr/>
              </p:nvPicPr>
              <p:blipFill>
                <a:blip r:embed="rId489"/>
                <a:stretch>
                  <a:fillRect/>
                </a:stretch>
              </p:blipFill>
              <p:spPr>
                <a:xfrm>
                  <a:off x="10982720" y="2204520"/>
                  <a:ext cx="1472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58" name="Freihand 257">
                  <a:extLst>
                    <a:ext uri="{FF2B5EF4-FFF2-40B4-BE49-F238E27FC236}">
                      <a16:creationId xmlns:a16="http://schemas.microsoft.com/office/drawing/2014/main" id="{1CD241D0-0956-4929-9238-610C3EC1B09E}"/>
                    </a:ext>
                  </a:extLst>
                </p14:cNvPr>
                <p14:cNvContentPartPr/>
                <p14:nvPr/>
              </p14:nvContentPartPr>
              <p14:xfrm>
                <a:off x="11128160" y="2220360"/>
                <a:ext cx="77760" cy="73080"/>
              </p14:xfrm>
            </p:contentPart>
          </mc:Choice>
          <mc:Fallback xmlns="">
            <p:pic>
              <p:nvPicPr>
                <p:cNvPr id="258" name="Freihand 257">
                  <a:extLst>
                    <a:ext uri="{FF2B5EF4-FFF2-40B4-BE49-F238E27FC236}">
                      <a16:creationId xmlns:a16="http://schemas.microsoft.com/office/drawing/2014/main" id="{1CD241D0-0956-4929-9238-610C3EC1B09E}"/>
                    </a:ext>
                  </a:extLst>
                </p:cNvPr>
                <p:cNvPicPr/>
                <p:nvPr/>
              </p:nvPicPr>
              <p:blipFill>
                <a:blip r:embed="rId491"/>
                <a:stretch>
                  <a:fillRect/>
                </a:stretch>
              </p:blipFill>
              <p:spPr>
                <a:xfrm>
                  <a:off x="11123840" y="2216040"/>
                  <a:ext cx="864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59" name="Freihand 258">
                  <a:extLst>
                    <a:ext uri="{FF2B5EF4-FFF2-40B4-BE49-F238E27FC236}">
                      <a16:creationId xmlns:a16="http://schemas.microsoft.com/office/drawing/2014/main" id="{39025905-FA6F-475E-B287-785FD972B5BA}"/>
                    </a:ext>
                  </a:extLst>
                </p14:cNvPr>
                <p14:cNvContentPartPr/>
                <p14:nvPr/>
              </p14:nvContentPartPr>
              <p14:xfrm>
                <a:off x="11234720" y="2196600"/>
                <a:ext cx="98640" cy="95400"/>
              </p14:xfrm>
            </p:contentPart>
          </mc:Choice>
          <mc:Fallback xmlns="">
            <p:pic>
              <p:nvPicPr>
                <p:cNvPr id="259" name="Freihand 258">
                  <a:extLst>
                    <a:ext uri="{FF2B5EF4-FFF2-40B4-BE49-F238E27FC236}">
                      <a16:creationId xmlns:a16="http://schemas.microsoft.com/office/drawing/2014/main" id="{39025905-FA6F-475E-B287-785FD972B5BA}"/>
                    </a:ext>
                  </a:extLst>
                </p:cNvPr>
                <p:cNvPicPr/>
                <p:nvPr/>
              </p:nvPicPr>
              <p:blipFill>
                <a:blip r:embed="rId493"/>
                <a:stretch>
                  <a:fillRect/>
                </a:stretch>
              </p:blipFill>
              <p:spPr>
                <a:xfrm>
                  <a:off x="11230400" y="2192280"/>
                  <a:ext cx="1072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60" name="Freihand 259">
                  <a:extLst>
                    <a:ext uri="{FF2B5EF4-FFF2-40B4-BE49-F238E27FC236}">
                      <a16:creationId xmlns:a16="http://schemas.microsoft.com/office/drawing/2014/main" id="{9C15B5B4-526E-473C-8086-E73B39358D36}"/>
                    </a:ext>
                  </a:extLst>
                </p14:cNvPr>
                <p14:cNvContentPartPr/>
                <p14:nvPr/>
              </p14:nvContentPartPr>
              <p14:xfrm>
                <a:off x="11294120" y="2181840"/>
                <a:ext cx="137160" cy="4680"/>
              </p14:xfrm>
            </p:contentPart>
          </mc:Choice>
          <mc:Fallback xmlns="">
            <p:pic>
              <p:nvPicPr>
                <p:cNvPr id="260" name="Freihand 259">
                  <a:extLst>
                    <a:ext uri="{FF2B5EF4-FFF2-40B4-BE49-F238E27FC236}">
                      <a16:creationId xmlns:a16="http://schemas.microsoft.com/office/drawing/2014/main" id="{9C15B5B4-526E-473C-8086-E73B39358D36}"/>
                    </a:ext>
                  </a:extLst>
                </p:cNvPr>
                <p:cNvPicPr/>
                <p:nvPr/>
              </p:nvPicPr>
              <p:blipFill>
                <a:blip r:embed="rId495"/>
                <a:stretch>
                  <a:fillRect/>
                </a:stretch>
              </p:blipFill>
              <p:spPr>
                <a:xfrm>
                  <a:off x="11289800" y="2177520"/>
                  <a:ext cx="1458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91" name="Freihand 90">
                  <a:extLst>
                    <a:ext uri="{FF2B5EF4-FFF2-40B4-BE49-F238E27FC236}">
                      <a16:creationId xmlns:a16="http://schemas.microsoft.com/office/drawing/2014/main" id="{E431E339-6561-411D-A165-612125B03028}"/>
                    </a:ext>
                  </a:extLst>
                </p14:cNvPr>
                <p14:cNvContentPartPr/>
                <p14:nvPr/>
              </p14:nvContentPartPr>
              <p14:xfrm>
                <a:off x="8966720" y="188707"/>
                <a:ext cx="4680" cy="72720"/>
              </p14:xfrm>
            </p:contentPart>
          </mc:Choice>
          <mc:Fallback xmlns="">
            <p:pic>
              <p:nvPicPr>
                <p:cNvPr id="91" name="Freihand 90">
                  <a:extLst>
                    <a:ext uri="{FF2B5EF4-FFF2-40B4-BE49-F238E27FC236}">
                      <a16:creationId xmlns:a16="http://schemas.microsoft.com/office/drawing/2014/main" id="{E431E339-6561-411D-A165-612125B03028}"/>
                    </a:ext>
                  </a:extLst>
                </p:cNvPr>
                <p:cNvPicPr/>
                <p:nvPr/>
              </p:nvPicPr>
              <p:blipFill>
                <a:blip r:embed="rId497"/>
                <a:stretch>
                  <a:fillRect/>
                </a:stretch>
              </p:blipFill>
              <p:spPr>
                <a:xfrm>
                  <a:off x="8962400" y="184387"/>
                  <a:ext cx="133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92" name="Freihand 91">
                  <a:extLst>
                    <a:ext uri="{FF2B5EF4-FFF2-40B4-BE49-F238E27FC236}">
                      <a16:creationId xmlns:a16="http://schemas.microsoft.com/office/drawing/2014/main" id="{8A110AAB-C0AF-4C95-82BB-0B5A5B1FC4D1}"/>
                    </a:ext>
                  </a:extLst>
                </p14:cNvPr>
                <p14:cNvContentPartPr/>
                <p14:nvPr/>
              </p14:nvContentPartPr>
              <p14:xfrm>
                <a:off x="8864120" y="140107"/>
                <a:ext cx="169200" cy="139680"/>
              </p14:xfrm>
            </p:contentPart>
          </mc:Choice>
          <mc:Fallback xmlns="">
            <p:pic>
              <p:nvPicPr>
                <p:cNvPr id="92" name="Freihand 91">
                  <a:extLst>
                    <a:ext uri="{FF2B5EF4-FFF2-40B4-BE49-F238E27FC236}">
                      <a16:creationId xmlns:a16="http://schemas.microsoft.com/office/drawing/2014/main" id="{8A110AAB-C0AF-4C95-82BB-0B5A5B1FC4D1}"/>
                    </a:ext>
                  </a:extLst>
                </p:cNvPr>
                <p:cNvPicPr/>
                <p:nvPr/>
              </p:nvPicPr>
              <p:blipFill>
                <a:blip r:embed="rId499"/>
                <a:stretch>
                  <a:fillRect/>
                </a:stretch>
              </p:blipFill>
              <p:spPr>
                <a:xfrm>
                  <a:off x="8859800" y="135787"/>
                  <a:ext cx="1778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94" name="Freihand 93">
                  <a:extLst>
                    <a:ext uri="{FF2B5EF4-FFF2-40B4-BE49-F238E27FC236}">
                      <a16:creationId xmlns:a16="http://schemas.microsoft.com/office/drawing/2014/main" id="{9F2ADB2C-8625-4DFB-BF5F-B59E2FD9A68B}"/>
                    </a:ext>
                  </a:extLst>
                </p14:cNvPr>
                <p14:cNvContentPartPr/>
                <p14:nvPr/>
              </p14:nvContentPartPr>
              <p14:xfrm>
                <a:off x="8714720" y="104107"/>
                <a:ext cx="55800" cy="60840"/>
              </p14:xfrm>
            </p:contentPart>
          </mc:Choice>
          <mc:Fallback xmlns="">
            <p:pic>
              <p:nvPicPr>
                <p:cNvPr id="94" name="Freihand 93">
                  <a:extLst>
                    <a:ext uri="{FF2B5EF4-FFF2-40B4-BE49-F238E27FC236}">
                      <a16:creationId xmlns:a16="http://schemas.microsoft.com/office/drawing/2014/main" id="{9F2ADB2C-8625-4DFB-BF5F-B59E2FD9A68B}"/>
                    </a:ext>
                  </a:extLst>
                </p:cNvPr>
                <p:cNvPicPr/>
                <p:nvPr/>
              </p:nvPicPr>
              <p:blipFill>
                <a:blip r:embed="rId501"/>
                <a:stretch>
                  <a:fillRect/>
                </a:stretch>
              </p:blipFill>
              <p:spPr>
                <a:xfrm>
                  <a:off x="8710400" y="99787"/>
                  <a:ext cx="64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95" name="Freihand 94">
                  <a:extLst>
                    <a:ext uri="{FF2B5EF4-FFF2-40B4-BE49-F238E27FC236}">
                      <a16:creationId xmlns:a16="http://schemas.microsoft.com/office/drawing/2014/main" id="{D33930E4-91A7-47FA-B8C1-908CCF99DBDC}"/>
                    </a:ext>
                  </a:extLst>
                </p14:cNvPr>
                <p14:cNvContentPartPr/>
                <p14:nvPr/>
              </p14:nvContentPartPr>
              <p14:xfrm>
                <a:off x="8719040" y="96187"/>
                <a:ext cx="74520" cy="65520"/>
              </p14:xfrm>
            </p:contentPart>
          </mc:Choice>
          <mc:Fallback xmlns="">
            <p:pic>
              <p:nvPicPr>
                <p:cNvPr id="95" name="Freihand 94">
                  <a:extLst>
                    <a:ext uri="{FF2B5EF4-FFF2-40B4-BE49-F238E27FC236}">
                      <a16:creationId xmlns:a16="http://schemas.microsoft.com/office/drawing/2014/main" id="{D33930E4-91A7-47FA-B8C1-908CCF99DBDC}"/>
                    </a:ext>
                  </a:extLst>
                </p:cNvPr>
                <p:cNvPicPr/>
                <p:nvPr/>
              </p:nvPicPr>
              <p:blipFill>
                <a:blip r:embed="rId503"/>
                <a:stretch>
                  <a:fillRect/>
                </a:stretch>
              </p:blipFill>
              <p:spPr>
                <a:xfrm>
                  <a:off x="8714720" y="91867"/>
                  <a:ext cx="831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97" name="Freihand 96">
                  <a:extLst>
                    <a:ext uri="{FF2B5EF4-FFF2-40B4-BE49-F238E27FC236}">
                      <a16:creationId xmlns:a16="http://schemas.microsoft.com/office/drawing/2014/main" id="{353E197E-0A25-43C6-80C4-8F456DACA305}"/>
                    </a:ext>
                  </a:extLst>
                </p14:cNvPr>
                <p14:cNvContentPartPr/>
                <p14:nvPr/>
              </p14:nvContentPartPr>
              <p14:xfrm>
                <a:off x="9031160" y="105187"/>
                <a:ext cx="128520" cy="225720"/>
              </p14:xfrm>
            </p:contentPart>
          </mc:Choice>
          <mc:Fallback xmlns="">
            <p:pic>
              <p:nvPicPr>
                <p:cNvPr id="97" name="Freihand 96">
                  <a:extLst>
                    <a:ext uri="{FF2B5EF4-FFF2-40B4-BE49-F238E27FC236}">
                      <a16:creationId xmlns:a16="http://schemas.microsoft.com/office/drawing/2014/main" id="{353E197E-0A25-43C6-80C4-8F456DACA305}"/>
                    </a:ext>
                  </a:extLst>
                </p:cNvPr>
                <p:cNvPicPr/>
                <p:nvPr/>
              </p:nvPicPr>
              <p:blipFill>
                <a:blip r:embed="rId505"/>
                <a:stretch>
                  <a:fillRect/>
                </a:stretch>
              </p:blipFill>
              <p:spPr>
                <a:xfrm>
                  <a:off x="9026840" y="100867"/>
                  <a:ext cx="13716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98" name="Freihand 97">
                  <a:extLst>
                    <a:ext uri="{FF2B5EF4-FFF2-40B4-BE49-F238E27FC236}">
                      <a16:creationId xmlns:a16="http://schemas.microsoft.com/office/drawing/2014/main" id="{72FB6B9C-E7C7-49D3-AC9D-8DCD28313AF7}"/>
                    </a:ext>
                  </a:extLst>
                </p14:cNvPr>
                <p14:cNvContentPartPr/>
                <p14:nvPr/>
              </p14:nvContentPartPr>
              <p14:xfrm>
                <a:off x="9190280" y="237307"/>
                <a:ext cx="360" cy="360"/>
              </p14:xfrm>
            </p:contentPart>
          </mc:Choice>
          <mc:Fallback xmlns="">
            <p:pic>
              <p:nvPicPr>
                <p:cNvPr id="98" name="Freihand 97">
                  <a:extLst>
                    <a:ext uri="{FF2B5EF4-FFF2-40B4-BE49-F238E27FC236}">
                      <a16:creationId xmlns:a16="http://schemas.microsoft.com/office/drawing/2014/main" id="{72FB6B9C-E7C7-49D3-AC9D-8DCD28313AF7}"/>
                    </a:ext>
                  </a:extLst>
                </p:cNvPr>
                <p:cNvPicPr/>
                <p:nvPr/>
              </p:nvPicPr>
              <p:blipFill>
                <a:blip r:embed="rId472"/>
                <a:stretch>
                  <a:fillRect/>
                </a:stretch>
              </p:blipFill>
              <p:spPr>
                <a:xfrm>
                  <a:off x="9185960" y="232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99" name="Freihand 98">
                  <a:extLst>
                    <a:ext uri="{FF2B5EF4-FFF2-40B4-BE49-F238E27FC236}">
                      <a16:creationId xmlns:a16="http://schemas.microsoft.com/office/drawing/2014/main" id="{38B11DE0-ECFD-44F3-B591-678B2AF5033B}"/>
                    </a:ext>
                  </a:extLst>
                </p14:cNvPr>
                <p14:cNvContentPartPr/>
                <p14:nvPr/>
              </p14:nvContentPartPr>
              <p14:xfrm>
                <a:off x="9447320" y="146227"/>
                <a:ext cx="8280" cy="81000"/>
              </p14:xfrm>
            </p:contentPart>
          </mc:Choice>
          <mc:Fallback xmlns="">
            <p:pic>
              <p:nvPicPr>
                <p:cNvPr id="99" name="Freihand 98">
                  <a:extLst>
                    <a:ext uri="{FF2B5EF4-FFF2-40B4-BE49-F238E27FC236}">
                      <a16:creationId xmlns:a16="http://schemas.microsoft.com/office/drawing/2014/main" id="{38B11DE0-ECFD-44F3-B591-678B2AF5033B}"/>
                    </a:ext>
                  </a:extLst>
                </p:cNvPr>
                <p:cNvPicPr/>
                <p:nvPr/>
              </p:nvPicPr>
              <p:blipFill>
                <a:blip r:embed="rId508"/>
                <a:stretch>
                  <a:fillRect/>
                </a:stretch>
              </p:blipFill>
              <p:spPr>
                <a:xfrm>
                  <a:off x="9443000" y="141907"/>
                  <a:ext cx="169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100" name="Freihand 99">
                  <a:extLst>
                    <a:ext uri="{FF2B5EF4-FFF2-40B4-BE49-F238E27FC236}">
                      <a16:creationId xmlns:a16="http://schemas.microsoft.com/office/drawing/2014/main" id="{2E5433B7-F0F9-4A29-AEF3-01F51C090043}"/>
                    </a:ext>
                  </a:extLst>
                </p14:cNvPr>
                <p14:cNvContentPartPr/>
                <p14:nvPr/>
              </p14:nvContentPartPr>
              <p14:xfrm>
                <a:off x="9379640" y="94027"/>
                <a:ext cx="136800" cy="155880"/>
              </p14:xfrm>
            </p:contentPart>
          </mc:Choice>
          <mc:Fallback xmlns="">
            <p:pic>
              <p:nvPicPr>
                <p:cNvPr id="100" name="Freihand 99">
                  <a:extLst>
                    <a:ext uri="{FF2B5EF4-FFF2-40B4-BE49-F238E27FC236}">
                      <a16:creationId xmlns:a16="http://schemas.microsoft.com/office/drawing/2014/main" id="{2E5433B7-F0F9-4A29-AEF3-01F51C090043}"/>
                    </a:ext>
                  </a:extLst>
                </p:cNvPr>
                <p:cNvPicPr/>
                <p:nvPr/>
              </p:nvPicPr>
              <p:blipFill>
                <a:blip r:embed="rId510"/>
                <a:stretch>
                  <a:fillRect/>
                </a:stretch>
              </p:blipFill>
              <p:spPr>
                <a:xfrm>
                  <a:off x="9375320" y="89707"/>
                  <a:ext cx="1454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101" name="Freihand 100">
                  <a:extLst>
                    <a:ext uri="{FF2B5EF4-FFF2-40B4-BE49-F238E27FC236}">
                      <a16:creationId xmlns:a16="http://schemas.microsoft.com/office/drawing/2014/main" id="{38CA9037-2874-43BD-B9C1-1943705BF5A0}"/>
                    </a:ext>
                  </a:extLst>
                </p14:cNvPr>
                <p14:cNvContentPartPr/>
                <p14:nvPr/>
              </p14:nvContentPartPr>
              <p14:xfrm>
                <a:off x="9577640" y="120667"/>
                <a:ext cx="2520" cy="97560"/>
              </p14:xfrm>
            </p:contentPart>
          </mc:Choice>
          <mc:Fallback xmlns="">
            <p:pic>
              <p:nvPicPr>
                <p:cNvPr id="101" name="Freihand 100">
                  <a:extLst>
                    <a:ext uri="{FF2B5EF4-FFF2-40B4-BE49-F238E27FC236}">
                      <a16:creationId xmlns:a16="http://schemas.microsoft.com/office/drawing/2014/main" id="{38CA9037-2874-43BD-B9C1-1943705BF5A0}"/>
                    </a:ext>
                  </a:extLst>
                </p:cNvPr>
                <p:cNvPicPr/>
                <p:nvPr/>
              </p:nvPicPr>
              <p:blipFill>
                <a:blip r:embed="rId512"/>
                <a:stretch>
                  <a:fillRect/>
                </a:stretch>
              </p:blipFill>
              <p:spPr>
                <a:xfrm>
                  <a:off x="9573320" y="116347"/>
                  <a:ext cx="111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102" name="Freihand 101">
                  <a:extLst>
                    <a:ext uri="{FF2B5EF4-FFF2-40B4-BE49-F238E27FC236}">
                      <a16:creationId xmlns:a16="http://schemas.microsoft.com/office/drawing/2014/main" id="{21622668-0349-4D3F-9AA5-16E7A97ABA46}"/>
                    </a:ext>
                  </a:extLst>
                </p14:cNvPr>
                <p14:cNvContentPartPr/>
                <p14:nvPr/>
              </p14:nvContentPartPr>
              <p14:xfrm>
                <a:off x="9652520" y="126787"/>
                <a:ext cx="6840" cy="84240"/>
              </p14:xfrm>
            </p:contentPart>
          </mc:Choice>
          <mc:Fallback xmlns="">
            <p:pic>
              <p:nvPicPr>
                <p:cNvPr id="102" name="Freihand 101">
                  <a:extLst>
                    <a:ext uri="{FF2B5EF4-FFF2-40B4-BE49-F238E27FC236}">
                      <a16:creationId xmlns:a16="http://schemas.microsoft.com/office/drawing/2014/main" id="{21622668-0349-4D3F-9AA5-16E7A97ABA46}"/>
                    </a:ext>
                  </a:extLst>
                </p:cNvPr>
                <p:cNvPicPr/>
                <p:nvPr/>
              </p:nvPicPr>
              <p:blipFill>
                <a:blip r:embed="rId514"/>
                <a:stretch>
                  <a:fillRect/>
                </a:stretch>
              </p:blipFill>
              <p:spPr>
                <a:xfrm>
                  <a:off x="9648200" y="122467"/>
                  <a:ext cx="154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103" name="Freihand 102">
                  <a:extLst>
                    <a:ext uri="{FF2B5EF4-FFF2-40B4-BE49-F238E27FC236}">
                      <a16:creationId xmlns:a16="http://schemas.microsoft.com/office/drawing/2014/main" id="{AAFC80CD-6982-43CE-9958-C084353E1F42}"/>
                    </a:ext>
                  </a:extLst>
                </p14:cNvPr>
                <p14:cNvContentPartPr/>
                <p14:nvPr/>
              </p14:nvContentPartPr>
              <p14:xfrm>
                <a:off x="9592040" y="86467"/>
                <a:ext cx="218520" cy="88920"/>
              </p14:xfrm>
            </p:contentPart>
          </mc:Choice>
          <mc:Fallback xmlns="">
            <p:pic>
              <p:nvPicPr>
                <p:cNvPr id="103" name="Freihand 102">
                  <a:extLst>
                    <a:ext uri="{FF2B5EF4-FFF2-40B4-BE49-F238E27FC236}">
                      <a16:creationId xmlns:a16="http://schemas.microsoft.com/office/drawing/2014/main" id="{AAFC80CD-6982-43CE-9958-C084353E1F42}"/>
                    </a:ext>
                  </a:extLst>
                </p:cNvPr>
                <p:cNvPicPr/>
                <p:nvPr/>
              </p:nvPicPr>
              <p:blipFill>
                <a:blip r:embed="rId516"/>
                <a:stretch>
                  <a:fillRect/>
                </a:stretch>
              </p:blipFill>
              <p:spPr>
                <a:xfrm>
                  <a:off x="9587720" y="82147"/>
                  <a:ext cx="2271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104" name="Freihand 103">
                  <a:extLst>
                    <a:ext uri="{FF2B5EF4-FFF2-40B4-BE49-F238E27FC236}">
                      <a16:creationId xmlns:a16="http://schemas.microsoft.com/office/drawing/2014/main" id="{2565CB63-E29D-4270-915C-18C2794188CF}"/>
                    </a:ext>
                  </a:extLst>
                </p14:cNvPr>
                <p14:cNvContentPartPr/>
                <p14:nvPr/>
              </p14:nvContentPartPr>
              <p14:xfrm>
                <a:off x="9896960" y="123907"/>
                <a:ext cx="2520" cy="59760"/>
              </p14:xfrm>
            </p:contentPart>
          </mc:Choice>
          <mc:Fallback xmlns="">
            <p:pic>
              <p:nvPicPr>
                <p:cNvPr id="104" name="Freihand 103">
                  <a:extLst>
                    <a:ext uri="{FF2B5EF4-FFF2-40B4-BE49-F238E27FC236}">
                      <a16:creationId xmlns:a16="http://schemas.microsoft.com/office/drawing/2014/main" id="{2565CB63-E29D-4270-915C-18C2794188CF}"/>
                    </a:ext>
                  </a:extLst>
                </p:cNvPr>
                <p:cNvPicPr/>
                <p:nvPr/>
              </p:nvPicPr>
              <p:blipFill>
                <a:blip r:embed="rId518"/>
                <a:stretch>
                  <a:fillRect/>
                </a:stretch>
              </p:blipFill>
              <p:spPr>
                <a:xfrm>
                  <a:off x="9892640" y="119587"/>
                  <a:ext cx="111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105" name="Freihand 104">
                  <a:extLst>
                    <a:ext uri="{FF2B5EF4-FFF2-40B4-BE49-F238E27FC236}">
                      <a16:creationId xmlns:a16="http://schemas.microsoft.com/office/drawing/2014/main" id="{CA6567FB-BE52-4D9D-A424-40E04355B611}"/>
                    </a:ext>
                  </a:extLst>
                </p14:cNvPr>
                <p14:cNvContentPartPr/>
                <p14:nvPr/>
              </p14:nvContentPartPr>
              <p14:xfrm>
                <a:off x="9815600" y="105907"/>
                <a:ext cx="156240" cy="98640"/>
              </p14:xfrm>
            </p:contentPart>
          </mc:Choice>
          <mc:Fallback xmlns="">
            <p:pic>
              <p:nvPicPr>
                <p:cNvPr id="105" name="Freihand 104">
                  <a:extLst>
                    <a:ext uri="{FF2B5EF4-FFF2-40B4-BE49-F238E27FC236}">
                      <a16:creationId xmlns:a16="http://schemas.microsoft.com/office/drawing/2014/main" id="{CA6567FB-BE52-4D9D-A424-40E04355B611}"/>
                    </a:ext>
                  </a:extLst>
                </p:cNvPr>
                <p:cNvPicPr/>
                <p:nvPr/>
              </p:nvPicPr>
              <p:blipFill>
                <a:blip r:embed="rId520"/>
                <a:stretch>
                  <a:fillRect/>
                </a:stretch>
              </p:blipFill>
              <p:spPr>
                <a:xfrm>
                  <a:off x="9811280" y="101587"/>
                  <a:ext cx="1648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106" name="Freihand 105">
                  <a:extLst>
                    <a:ext uri="{FF2B5EF4-FFF2-40B4-BE49-F238E27FC236}">
                      <a16:creationId xmlns:a16="http://schemas.microsoft.com/office/drawing/2014/main" id="{A157785D-C768-4C99-B7A4-4879AA0BC20F}"/>
                    </a:ext>
                  </a:extLst>
                </p14:cNvPr>
                <p14:cNvContentPartPr/>
                <p14:nvPr/>
              </p14:nvContentPartPr>
              <p14:xfrm>
                <a:off x="10064000" y="142987"/>
                <a:ext cx="133200" cy="41040"/>
              </p14:xfrm>
            </p:contentPart>
          </mc:Choice>
          <mc:Fallback xmlns="">
            <p:pic>
              <p:nvPicPr>
                <p:cNvPr id="106" name="Freihand 105">
                  <a:extLst>
                    <a:ext uri="{FF2B5EF4-FFF2-40B4-BE49-F238E27FC236}">
                      <a16:creationId xmlns:a16="http://schemas.microsoft.com/office/drawing/2014/main" id="{A157785D-C768-4C99-B7A4-4879AA0BC20F}"/>
                    </a:ext>
                  </a:extLst>
                </p:cNvPr>
                <p:cNvPicPr/>
                <p:nvPr/>
              </p:nvPicPr>
              <p:blipFill>
                <a:blip r:embed="rId522"/>
                <a:stretch>
                  <a:fillRect/>
                </a:stretch>
              </p:blipFill>
              <p:spPr>
                <a:xfrm>
                  <a:off x="10059680" y="138667"/>
                  <a:ext cx="1418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109" name="Freihand 108">
                  <a:extLst>
                    <a:ext uri="{FF2B5EF4-FFF2-40B4-BE49-F238E27FC236}">
                      <a16:creationId xmlns:a16="http://schemas.microsoft.com/office/drawing/2014/main" id="{C97E6AF9-24A7-49FA-ACCC-B5708181174C}"/>
                    </a:ext>
                  </a:extLst>
                </p14:cNvPr>
                <p14:cNvContentPartPr/>
                <p14:nvPr/>
              </p14:nvContentPartPr>
              <p14:xfrm>
                <a:off x="10241480" y="128587"/>
                <a:ext cx="114120" cy="89640"/>
              </p14:xfrm>
            </p:contentPart>
          </mc:Choice>
          <mc:Fallback xmlns="">
            <p:pic>
              <p:nvPicPr>
                <p:cNvPr id="109" name="Freihand 108">
                  <a:extLst>
                    <a:ext uri="{FF2B5EF4-FFF2-40B4-BE49-F238E27FC236}">
                      <a16:creationId xmlns:a16="http://schemas.microsoft.com/office/drawing/2014/main" id="{C97E6AF9-24A7-49FA-ACCC-B5708181174C}"/>
                    </a:ext>
                  </a:extLst>
                </p:cNvPr>
                <p:cNvPicPr/>
                <p:nvPr/>
              </p:nvPicPr>
              <p:blipFill>
                <a:blip r:embed="rId524"/>
                <a:stretch>
                  <a:fillRect/>
                </a:stretch>
              </p:blipFill>
              <p:spPr>
                <a:xfrm>
                  <a:off x="10237160" y="124267"/>
                  <a:ext cx="1227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110" name="Freihand 109">
                  <a:extLst>
                    <a:ext uri="{FF2B5EF4-FFF2-40B4-BE49-F238E27FC236}">
                      <a16:creationId xmlns:a16="http://schemas.microsoft.com/office/drawing/2014/main" id="{ECDBF2C5-BC3E-4A7D-9EC0-76C0E3892EB7}"/>
                    </a:ext>
                  </a:extLst>
                </p14:cNvPr>
                <p14:cNvContentPartPr/>
                <p14:nvPr/>
              </p14:nvContentPartPr>
              <p14:xfrm>
                <a:off x="10383320" y="129307"/>
                <a:ext cx="63720" cy="87840"/>
              </p14:xfrm>
            </p:contentPart>
          </mc:Choice>
          <mc:Fallback xmlns="">
            <p:pic>
              <p:nvPicPr>
                <p:cNvPr id="110" name="Freihand 109">
                  <a:extLst>
                    <a:ext uri="{FF2B5EF4-FFF2-40B4-BE49-F238E27FC236}">
                      <a16:creationId xmlns:a16="http://schemas.microsoft.com/office/drawing/2014/main" id="{ECDBF2C5-BC3E-4A7D-9EC0-76C0E3892EB7}"/>
                    </a:ext>
                  </a:extLst>
                </p:cNvPr>
                <p:cNvPicPr/>
                <p:nvPr/>
              </p:nvPicPr>
              <p:blipFill>
                <a:blip r:embed="rId526"/>
                <a:stretch>
                  <a:fillRect/>
                </a:stretch>
              </p:blipFill>
              <p:spPr>
                <a:xfrm>
                  <a:off x="10379000" y="124987"/>
                  <a:ext cx="723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111" name="Freihand 110">
                  <a:extLst>
                    <a:ext uri="{FF2B5EF4-FFF2-40B4-BE49-F238E27FC236}">
                      <a16:creationId xmlns:a16="http://schemas.microsoft.com/office/drawing/2014/main" id="{08BE1F44-199D-4BDE-A2DA-313A89EABA64}"/>
                    </a:ext>
                  </a:extLst>
                </p14:cNvPr>
                <p14:cNvContentPartPr/>
                <p14:nvPr/>
              </p14:nvContentPartPr>
              <p14:xfrm>
                <a:off x="10474400" y="139387"/>
                <a:ext cx="76320" cy="69840"/>
              </p14:xfrm>
            </p:contentPart>
          </mc:Choice>
          <mc:Fallback xmlns="">
            <p:pic>
              <p:nvPicPr>
                <p:cNvPr id="111" name="Freihand 110">
                  <a:extLst>
                    <a:ext uri="{FF2B5EF4-FFF2-40B4-BE49-F238E27FC236}">
                      <a16:creationId xmlns:a16="http://schemas.microsoft.com/office/drawing/2014/main" id="{08BE1F44-199D-4BDE-A2DA-313A89EABA64}"/>
                    </a:ext>
                  </a:extLst>
                </p:cNvPr>
                <p:cNvPicPr/>
                <p:nvPr/>
              </p:nvPicPr>
              <p:blipFill>
                <a:blip r:embed="rId528"/>
                <a:stretch>
                  <a:fillRect/>
                </a:stretch>
              </p:blipFill>
              <p:spPr>
                <a:xfrm>
                  <a:off x="10470080" y="135067"/>
                  <a:ext cx="849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112" name="Freihand 111">
                  <a:extLst>
                    <a:ext uri="{FF2B5EF4-FFF2-40B4-BE49-F238E27FC236}">
                      <a16:creationId xmlns:a16="http://schemas.microsoft.com/office/drawing/2014/main" id="{F1CFFEFD-77B6-4755-B162-35F73652ADB2}"/>
                    </a:ext>
                  </a:extLst>
                </p14:cNvPr>
                <p14:cNvContentPartPr/>
                <p14:nvPr/>
              </p14:nvContentPartPr>
              <p14:xfrm>
                <a:off x="10716320" y="152707"/>
                <a:ext cx="360" cy="360"/>
              </p14:xfrm>
            </p:contentPart>
          </mc:Choice>
          <mc:Fallback xmlns="">
            <p:pic>
              <p:nvPicPr>
                <p:cNvPr id="112" name="Freihand 111">
                  <a:extLst>
                    <a:ext uri="{FF2B5EF4-FFF2-40B4-BE49-F238E27FC236}">
                      <a16:creationId xmlns:a16="http://schemas.microsoft.com/office/drawing/2014/main" id="{F1CFFEFD-77B6-4755-B162-35F73652ADB2}"/>
                    </a:ext>
                  </a:extLst>
                </p:cNvPr>
                <p:cNvPicPr/>
                <p:nvPr/>
              </p:nvPicPr>
              <p:blipFill>
                <a:blip r:embed="rId472"/>
                <a:stretch>
                  <a:fillRect/>
                </a:stretch>
              </p:blipFill>
              <p:spPr>
                <a:xfrm>
                  <a:off x="10712000" y="148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14" name="Freihand 113">
                  <a:extLst>
                    <a:ext uri="{FF2B5EF4-FFF2-40B4-BE49-F238E27FC236}">
                      <a16:creationId xmlns:a16="http://schemas.microsoft.com/office/drawing/2014/main" id="{8BFC81A2-2C03-45E1-9579-95EE560C6599}"/>
                    </a:ext>
                  </a:extLst>
                </p14:cNvPr>
                <p14:cNvContentPartPr/>
                <p14:nvPr/>
              </p14:nvContentPartPr>
              <p14:xfrm>
                <a:off x="10883720" y="86827"/>
                <a:ext cx="4680" cy="50400"/>
              </p14:xfrm>
            </p:contentPart>
          </mc:Choice>
          <mc:Fallback xmlns="">
            <p:pic>
              <p:nvPicPr>
                <p:cNvPr id="114" name="Freihand 113">
                  <a:extLst>
                    <a:ext uri="{FF2B5EF4-FFF2-40B4-BE49-F238E27FC236}">
                      <a16:creationId xmlns:a16="http://schemas.microsoft.com/office/drawing/2014/main" id="{8BFC81A2-2C03-45E1-9579-95EE560C6599}"/>
                    </a:ext>
                  </a:extLst>
                </p:cNvPr>
                <p:cNvPicPr/>
                <p:nvPr/>
              </p:nvPicPr>
              <p:blipFill>
                <a:blip r:embed="rId531"/>
                <a:stretch>
                  <a:fillRect/>
                </a:stretch>
              </p:blipFill>
              <p:spPr>
                <a:xfrm>
                  <a:off x="10879400" y="82507"/>
                  <a:ext cx="133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115" name="Freihand 114">
                  <a:extLst>
                    <a:ext uri="{FF2B5EF4-FFF2-40B4-BE49-F238E27FC236}">
                      <a16:creationId xmlns:a16="http://schemas.microsoft.com/office/drawing/2014/main" id="{C4ED5ED1-C641-4DA9-BBA8-2A9656C5FD46}"/>
                    </a:ext>
                  </a:extLst>
                </p14:cNvPr>
                <p14:cNvContentPartPr/>
                <p14:nvPr/>
              </p14:nvContentPartPr>
              <p14:xfrm>
                <a:off x="10838360" y="41107"/>
                <a:ext cx="109080" cy="107280"/>
              </p14:xfrm>
            </p:contentPart>
          </mc:Choice>
          <mc:Fallback xmlns="">
            <p:pic>
              <p:nvPicPr>
                <p:cNvPr id="115" name="Freihand 114">
                  <a:extLst>
                    <a:ext uri="{FF2B5EF4-FFF2-40B4-BE49-F238E27FC236}">
                      <a16:creationId xmlns:a16="http://schemas.microsoft.com/office/drawing/2014/main" id="{C4ED5ED1-C641-4DA9-BBA8-2A9656C5FD46}"/>
                    </a:ext>
                  </a:extLst>
                </p:cNvPr>
                <p:cNvPicPr/>
                <p:nvPr/>
              </p:nvPicPr>
              <p:blipFill>
                <a:blip r:embed="rId533"/>
                <a:stretch>
                  <a:fillRect/>
                </a:stretch>
              </p:blipFill>
              <p:spPr>
                <a:xfrm>
                  <a:off x="10834040" y="36787"/>
                  <a:ext cx="1177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116" name="Freihand 115">
                  <a:extLst>
                    <a:ext uri="{FF2B5EF4-FFF2-40B4-BE49-F238E27FC236}">
                      <a16:creationId xmlns:a16="http://schemas.microsoft.com/office/drawing/2014/main" id="{F19B3CE1-E5E1-4260-A2BA-EEE8F8CB7ABF}"/>
                    </a:ext>
                  </a:extLst>
                </p14:cNvPr>
                <p14:cNvContentPartPr/>
                <p14:nvPr/>
              </p14:nvContentPartPr>
              <p14:xfrm>
                <a:off x="10979480" y="62347"/>
                <a:ext cx="9000" cy="70200"/>
              </p14:xfrm>
            </p:contentPart>
          </mc:Choice>
          <mc:Fallback xmlns="">
            <p:pic>
              <p:nvPicPr>
                <p:cNvPr id="116" name="Freihand 115">
                  <a:extLst>
                    <a:ext uri="{FF2B5EF4-FFF2-40B4-BE49-F238E27FC236}">
                      <a16:creationId xmlns:a16="http://schemas.microsoft.com/office/drawing/2014/main" id="{F19B3CE1-E5E1-4260-A2BA-EEE8F8CB7ABF}"/>
                    </a:ext>
                  </a:extLst>
                </p:cNvPr>
                <p:cNvPicPr/>
                <p:nvPr/>
              </p:nvPicPr>
              <p:blipFill>
                <a:blip r:embed="rId535"/>
                <a:stretch>
                  <a:fillRect/>
                </a:stretch>
              </p:blipFill>
              <p:spPr>
                <a:xfrm>
                  <a:off x="10975160" y="58027"/>
                  <a:ext cx="176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117" name="Freihand 116">
                  <a:extLst>
                    <a:ext uri="{FF2B5EF4-FFF2-40B4-BE49-F238E27FC236}">
                      <a16:creationId xmlns:a16="http://schemas.microsoft.com/office/drawing/2014/main" id="{AAD05058-3116-4917-BCF0-2735C257F692}"/>
                    </a:ext>
                  </a:extLst>
                </p14:cNvPr>
                <p14:cNvContentPartPr/>
                <p14:nvPr/>
              </p14:nvContentPartPr>
              <p14:xfrm>
                <a:off x="11028440" y="42187"/>
                <a:ext cx="12600" cy="87840"/>
              </p14:xfrm>
            </p:contentPart>
          </mc:Choice>
          <mc:Fallback xmlns="">
            <p:pic>
              <p:nvPicPr>
                <p:cNvPr id="117" name="Freihand 116">
                  <a:extLst>
                    <a:ext uri="{FF2B5EF4-FFF2-40B4-BE49-F238E27FC236}">
                      <a16:creationId xmlns:a16="http://schemas.microsoft.com/office/drawing/2014/main" id="{AAD05058-3116-4917-BCF0-2735C257F692}"/>
                    </a:ext>
                  </a:extLst>
                </p:cNvPr>
                <p:cNvPicPr/>
                <p:nvPr/>
              </p:nvPicPr>
              <p:blipFill>
                <a:blip r:embed="rId537"/>
                <a:stretch>
                  <a:fillRect/>
                </a:stretch>
              </p:blipFill>
              <p:spPr>
                <a:xfrm>
                  <a:off x="11024120" y="37867"/>
                  <a:ext cx="212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118" name="Freihand 117">
                  <a:extLst>
                    <a:ext uri="{FF2B5EF4-FFF2-40B4-BE49-F238E27FC236}">
                      <a16:creationId xmlns:a16="http://schemas.microsoft.com/office/drawing/2014/main" id="{F7DBB7AA-84AF-4F26-9EC3-992B7FA72900}"/>
                    </a:ext>
                  </a:extLst>
                </p14:cNvPr>
                <p14:cNvContentPartPr/>
                <p14:nvPr/>
              </p14:nvContentPartPr>
              <p14:xfrm>
                <a:off x="10983440" y="36787"/>
                <a:ext cx="85680" cy="50040"/>
              </p14:xfrm>
            </p:contentPart>
          </mc:Choice>
          <mc:Fallback xmlns="">
            <p:pic>
              <p:nvPicPr>
                <p:cNvPr id="118" name="Freihand 117">
                  <a:extLst>
                    <a:ext uri="{FF2B5EF4-FFF2-40B4-BE49-F238E27FC236}">
                      <a16:creationId xmlns:a16="http://schemas.microsoft.com/office/drawing/2014/main" id="{F7DBB7AA-84AF-4F26-9EC3-992B7FA72900}"/>
                    </a:ext>
                  </a:extLst>
                </p:cNvPr>
                <p:cNvPicPr/>
                <p:nvPr/>
              </p:nvPicPr>
              <p:blipFill>
                <a:blip r:embed="rId539"/>
                <a:stretch>
                  <a:fillRect/>
                </a:stretch>
              </p:blipFill>
              <p:spPr>
                <a:xfrm>
                  <a:off x="10979120" y="32467"/>
                  <a:ext cx="943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119" name="Freihand 118">
                  <a:extLst>
                    <a:ext uri="{FF2B5EF4-FFF2-40B4-BE49-F238E27FC236}">
                      <a16:creationId xmlns:a16="http://schemas.microsoft.com/office/drawing/2014/main" id="{77461369-7060-41E1-B1B3-30E6C04A8589}"/>
                    </a:ext>
                  </a:extLst>
                </p14:cNvPr>
                <p14:cNvContentPartPr/>
                <p14:nvPr/>
              </p14:nvContentPartPr>
              <p14:xfrm>
                <a:off x="11070920" y="98347"/>
                <a:ext cx="66600" cy="30600"/>
              </p14:xfrm>
            </p:contentPart>
          </mc:Choice>
          <mc:Fallback xmlns="">
            <p:pic>
              <p:nvPicPr>
                <p:cNvPr id="119" name="Freihand 118">
                  <a:extLst>
                    <a:ext uri="{FF2B5EF4-FFF2-40B4-BE49-F238E27FC236}">
                      <a16:creationId xmlns:a16="http://schemas.microsoft.com/office/drawing/2014/main" id="{77461369-7060-41E1-B1B3-30E6C04A8589}"/>
                    </a:ext>
                  </a:extLst>
                </p:cNvPr>
                <p:cNvPicPr/>
                <p:nvPr/>
              </p:nvPicPr>
              <p:blipFill>
                <a:blip r:embed="rId541"/>
                <a:stretch>
                  <a:fillRect/>
                </a:stretch>
              </p:blipFill>
              <p:spPr>
                <a:xfrm>
                  <a:off x="11066600" y="94027"/>
                  <a:ext cx="752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120" name="Freihand 119">
                  <a:extLst>
                    <a:ext uri="{FF2B5EF4-FFF2-40B4-BE49-F238E27FC236}">
                      <a16:creationId xmlns:a16="http://schemas.microsoft.com/office/drawing/2014/main" id="{B875F9C4-19B9-45ED-9FCB-A02FACE9F554}"/>
                    </a:ext>
                  </a:extLst>
                </p14:cNvPr>
                <p14:cNvContentPartPr/>
                <p14:nvPr/>
              </p14:nvContentPartPr>
              <p14:xfrm>
                <a:off x="11159480" y="100867"/>
                <a:ext cx="65160" cy="18720"/>
              </p14:xfrm>
            </p:contentPart>
          </mc:Choice>
          <mc:Fallback xmlns="">
            <p:pic>
              <p:nvPicPr>
                <p:cNvPr id="120" name="Freihand 119">
                  <a:extLst>
                    <a:ext uri="{FF2B5EF4-FFF2-40B4-BE49-F238E27FC236}">
                      <a16:creationId xmlns:a16="http://schemas.microsoft.com/office/drawing/2014/main" id="{B875F9C4-19B9-45ED-9FCB-A02FACE9F554}"/>
                    </a:ext>
                  </a:extLst>
                </p:cNvPr>
                <p:cNvPicPr/>
                <p:nvPr/>
              </p:nvPicPr>
              <p:blipFill>
                <a:blip r:embed="rId543"/>
                <a:stretch>
                  <a:fillRect/>
                </a:stretch>
              </p:blipFill>
              <p:spPr>
                <a:xfrm>
                  <a:off x="11155160" y="96547"/>
                  <a:ext cx="73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121" name="Freihand 120">
                  <a:extLst>
                    <a:ext uri="{FF2B5EF4-FFF2-40B4-BE49-F238E27FC236}">
                      <a16:creationId xmlns:a16="http://schemas.microsoft.com/office/drawing/2014/main" id="{F2037AF0-29A5-4345-BFA1-99221CF63504}"/>
                    </a:ext>
                  </a:extLst>
                </p14:cNvPr>
                <p14:cNvContentPartPr/>
                <p14:nvPr/>
              </p14:nvContentPartPr>
              <p14:xfrm>
                <a:off x="11284760" y="77827"/>
                <a:ext cx="97200" cy="14760"/>
              </p14:xfrm>
            </p:contentPart>
          </mc:Choice>
          <mc:Fallback xmlns="">
            <p:pic>
              <p:nvPicPr>
                <p:cNvPr id="121" name="Freihand 120">
                  <a:extLst>
                    <a:ext uri="{FF2B5EF4-FFF2-40B4-BE49-F238E27FC236}">
                      <a16:creationId xmlns:a16="http://schemas.microsoft.com/office/drawing/2014/main" id="{F2037AF0-29A5-4345-BFA1-99221CF63504}"/>
                    </a:ext>
                  </a:extLst>
                </p:cNvPr>
                <p:cNvPicPr/>
                <p:nvPr/>
              </p:nvPicPr>
              <p:blipFill>
                <a:blip r:embed="rId545"/>
                <a:stretch>
                  <a:fillRect/>
                </a:stretch>
              </p:blipFill>
              <p:spPr>
                <a:xfrm>
                  <a:off x="11280440" y="73507"/>
                  <a:ext cx="1058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122" name="Freihand 121">
                  <a:extLst>
                    <a:ext uri="{FF2B5EF4-FFF2-40B4-BE49-F238E27FC236}">
                      <a16:creationId xmlns:a16="http://schemas.microsoft.com/office/drawing/2014/main" id="{46D25EC7-E6AA-4676-B3B3-B01C77F0AF4A}"/>
                    </a:ext>
                  </a:extLst>
                </p14:cNvPr>
                <p14:cNvContentPartPr/>
                <p14:nvPr/>
              </p14:nvContentPartPr>
              <p14:xfrm>
                <a:off x="11442800" y="52627"/>
                <a:ext cx="5760" cy="55080"/>
              </p14:xfrm>
            </p:contentPart>
          </mc:Choice>
          <mc:Fallback xmlns="">
            <p:pic>
              <p:nvPicPr>
                <p:cNvPr id="122" name="Freihand 121">
                  <a:extLst>
                    <a:ext uri="{FF2B5EF4-FFF2-40B4-BE49-F238E27FC236}">
                      <a16:creationId xmlns:a16="http://schemas.microsoft.com/office/drawing/2014/main" id="{46D25EC7-E6AA-4676-B3B3-B01C77F0AF4A}"/>
                    </a:ext>
                  </a:extLst>
                </p:cNvPr>
                <p:cNvPicPr/>
                <p:nvPr/>
              </p:nvPicPr>
              <p:blipFill>
                <a:blip r:embed="rId531"/>
                <a:stretch>
                  <a:fillRect/>
                </a:stretch>
              </p:blipFill>
              <p:spPr>
                <a:xfrm>
                  <a:off x="11438480" y="48307"/>
                  <a:ext cx="144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123" name="Freihand 122">
                  <a:extLst>
                    <a:ext uri="{FF2B5EF4-FFF2-40B4-BE49-F238E27FC236}">
                      <a16:creationId xmlns:a16="http://schemas.microsoft.com/office/drawing/2014/main" id="{C6AB0A27-A180-4783-932E-297EAC44ED5E}"/>
                    </a:ext>
                  </a:extLst>
                </p14:cNvPr>
                <p14:cNvContentPartPr/>
                <p14:nvPr/>
              </p14:nvContentPartPr>
              <p14:xfrm>
                <a:off x="11371520" y="15547"/>
                <a:ext cx="145440" cy="113400"/>
              </p14:xfrm>
            </p:contentPart>
          </mc:Choice>
          <mc:Fallback xmlns="">
            <p:pic>
              <p:nvPicPr>
                <p:cNvPr id="123" name="Freihand 122">
                  <a:extLst>
                    <a:ext uri="{FF2B5EF4-FFF2-40B4-BE49-F238E27FC236}">
                      <a16:creationId xmlns:a16="http://schemas.microsoft.com/office/drawing/2014/main" id="{C6AB0A27-A180-4783-932E-297EAC44ED5E}"/>
                    </a:ext>
                  </a:extLst>
                </p:cNvPr>
                <p:cNvPicPr/>
                <p:nvPr/>
              </p:nvPicPr>
              <p:blipFill>
                <a:blip r:embed="rId548"/>
                <a:stretch>
                  <a:fillRect/>
                </a:stretch>
              </p:blipFill>
              <p:spPr>
                <a:xfrm>
                  <a:off x="11367200" y="11227"/>
                  <a:ext cx="1540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125" name="Freihand 124">
                  <a:extLst>
                    <a:ext uri="{FF2B5EF4-FFF2-40B4-BE49-F238E27FC236}">
                      <a16:creationId xmlns:a16="http://schemas.microsoft.com/office/drawing/2014/main" id="{B93D6587-79C2-41C8-8742-64497B196001}"/>
                    </a:ext>
                  </a:extLst>
                </p14:cNvPr>
                <p14:cNvContentPartPr/>
                <p14:nvPr/>
              </p14:nvContentPartPr>
              <p14:xfrm>
                <a:off x="10859600" y="153067"/>
                <a:ext cx="667440" cy="53640"/>
              </p14:xfrm>
            </p:contentPart>
          </mc:Choice>
          <mc:Fallback xmlns="">
            <p:pic>
              <p:nvPicPr>
                <p:cNvPr id="125" name="Freihand 124">
                  <a:extLst>
                    <a:ext uri="{FF2B5EF4-FFF2-40B4-BE49-F238E27FC236}">
                      <a16:creationId xmlns:a16="http://schemas.microsoft.com/office/drawing/2014/main" id="{B93D6587-79C2-41C8-8742-64497B196001}"/>
                    </a:ext>
                  </a:extLst>
                </p:cNvPr>
                <p:cNvPicPr/>
                <p:nvPr/>
              </p:nvPicPr>
              <p:blipFill>
                <a:blip r:embed="rId550"/>
                <a:stretch>
                  <a:fillRect/>
                </a:stretch>
              </p:blipFill>
              <p:spPr>
                <a:xfrm>
                  <a:off x="10855280" y="148747"/>
                  <a:ext cx="6760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127" name="Freihand 126">
                  <a:extLst>
                    <a:ext uri="{FF2B5EF4-FFF2-40B4-BE49-F238E27FC236}">
                      <a16:creationId xmlns:a16="http://schemas.microsoft.com/office/drawing/2014/main" id="{B85A3419-86DB-46D0-9EDC-E78D822D9617}"/>
                    </a:ext>
                  </a:extLst>
                </p14:cNvPr>
                <p14:cNvContentPartPr/>
                <p14:nvPr/>
              </p14:nvContentPartPr>
              <p14:xfrm>
                <a:off x="10857440" y="297427"/>
                <a:ext cx="7200" cy="89280"/>
              </p14:xfrm>
            </p:contentPart>
          </mc:Choice>
          <mc:Fallback xmlns="">
            <p:pic>
              <p:nvPicPr>
                <p:cNvPr id="127" name="Freihand 126">
                  <a:extLst>
                    <a:ext uri="{FF2B5EF4-FFF2-40B4-BE49-F238E27FC236}">
                      <a16:creationId xmlns:a16="http://schemas.microsoft.com/office/drawing/2014/main" id="{B85A3419-86DB-46D0-9EDC-E78D822D9617}"/>
                    </a:ext>
                  </a:extLst>
                </p:cNvPr>
                <p:cNvPicPr/>
                <p:nvPr/>
              </p:nvPicPr>
              <p:blipFill>
                <a:blip r:embed="rId552"/>
                <a:stretch>
                  <a:fillRect/>
                </a:stretch>
              </p:blipFill>
              <p:spPr>
                <a:xfrm>
                  <a:off x="10853120" y="293107"/>
                  <a:ext cx="158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128" name="Freihand 127">
                  <a:extLst>
                    <a:ext uri="{FF2B5EF4-FFF2-40B4-BE49-F238E27FC236}">
                      <a16:creationId xmlns:a16="http://schemas.microsoft.com/office/drawing/2014/main" id="{93888A4F-AC9B-485D-B460-EC0AEFFA2EB4}"/>
                    </a:ext>
                  </a:extLst>
                </p14:cNvPr>
                <p14:cNvContentPartPr/>
                <p14:nvPr/>
              </p14:nvContentPartPr>
              <p14:xfrm>
                <a:off x="10808480" y="262507"/>
                <a:ext cx="115920" cy="125640"/>
              </p14:xfrm>
            </p:contentPart>
          </mc:Choice>
          <mc:Fallback xmlns="">
            <p:pic>
              <p:nvPicPr>
                <p:cNvPr id="128" name="Freihand 127">
                  <a:extLst>
                    <a:ext uri="{FF2B5EF4-FFF2-40B4-BE49-F238E27FC236}">
                      <a16:creationId xmlns:a16="http://schemas.microsoft.com/office/drawing/2014/main" id="{93888A4F-AC9B-485D-B460-EC0AEFFA2EB4}"/>
                    </a:ext>
                  </a:extLst>
                </p:cNvPr>
                <p:cNvPicPr/>
                <p:nvPr/>
              </p:nvPicPr>
              <p:blipFill>
                <a:blip r:embed="rId554"/>
                <a:stretch>
                  <a:fillRect/>
                </a:stretch>
              </p:blipFill>
              <p:spPr>
                <a:xfrm>
                  <a:off x="10804160" y="258187"/>
                  <a:ext cx="1245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129" name="Freihand 128">
                  <a:extLst>
                    <a:ext uri="{FF2B5EF4-FFF2-40B4-BE49-F238E27FC236}">
                      <a16:creationId xmlns:a16="http://schemas.microsoft.com/office/drawing/2014/main" id="{5B78494F-1128-4322-8A75-7C580A81B4FA}"/>
                    </a:ext>
                  </a:extLst>
                </p14:cNvPr>
                <p14:cNvContentPartPr/>
                <p14:nvPr/>
              </p14:nvContentPartPr>
              <p14:xfrm>
                <a:off x="10972640" y="282307"/>
                <a:ext cx="3240" cy="69120"/>
              </p14:xfrm>
            </p:contentPart>
          </mc:Choice>
          <mc:Fallback xmlns="">
            <p:pic>
              <p:nvPicPr>
                <p:cNvPr id="129" name="Freihand 128">
                  <a:extLst>
                    <a:ext uri="{FF2B5EF4-FFF2-40B4-BE49-F238E27FC236}">
                      <a16:creationId xmlns:a16="http://schemas.microsoft.com/office/drawing/2014/main" id="{5B78494F-1128-4322-8A75-7C580A81B4FA}"/>
                    </a:ext>
                  </a:extLst>
                </p:cNvPr>
                <p:cNvPicPr/>
                <p:nvPr/>
              </p:nvPicPr>
              <p:blipFill>
                <a:blip r:embed="rId556"/>
                <a:stretch>
                  <a:fillRect/>
                </a:stretch>
              </p:blipFill>
              <p:spPr>
                <a:xfrm>
                  <a:off x="10968320" y="277987"/>
                  <a:ext cx="118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130" name="Freihand 129">
                  <a:extLst>
                    <a:ext uri="{FF2B5EF4-FFF2-40B4-BE49-F238E27FC236}">
                      <a16:creationId xmlns:a16="http://schemas.microsoft.com/office/drawing/2014/main" id="{D33DBF72-32FF-4F08-AA32-292202A00535}"/>
                    </a:ext>
                  </a:extLst>
                </p14:cNvPr>
                <p14:cNvContentPartPr/>
                <p14:nvPr/>
              </p14:nvContentPartPr>
              <p14:xfrm>
                <a:off x="11028800" y="259987"/>
                <a:ext cx="6480" cy="106200"/>
              </p14:xfrm>
            </p:contentPart>
          </mc:Choice>
          <mc:Fallback xmlns="">
            <p:pic>
              <p:nvPicPr>
                <p:cNvPr id="130" name="Freihand 129">
                  <a:extLst>
                    <a:ext uri="{FF2B5EF4-FFF2-40B4-BE49-F238E27FC236}">
                      <a16:creationId xmlns:a16="http://schemas.microsoft.com/office/drawing/2014/main" id="{D33DBF72-32FF-4F08-AA32-292202A00535}"/>
                    </a:ext>
                  </a:extLst>
                </p:cNvPr>
                <p:cNvPicPr/>
                <p:nvPr/>
              </p:nvPicPr>
              <p:blipFill>
                <a:blip r:embed="rId558"/>
                <a:stretch>
                  <a:fillRect/>
                </a:stretch>
              </p:blipFill>
              <p:spPr>
                <a:xfrm>
                  <a:off x="11024480" y="255667"/>
                  <a:ext cx="151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131" name="Freihand 130">
                  <a:extLst>
                    <a:ext uri="{FF2B5EF4-FFF2-40B4-BE49-F238E27FC236}">
                      <a16:creationId xmlns:a16="http://schemas.microsoft.com/office/drawing/2014/main" id="{60288562-3EA2-4829-AC55-1BE4614E9D25}"/>
                    </a:ext>
                  </a:extLst>
                </p14:cNvPr>
                <p14:cNvContentPartPr/>
                <p14:nvPr/>
              </p14:nvContentPartPr>
              <p14:xfrm>
                <a:off x="10988840" y="238387"/>
                <a:ext cx="89640" cy="60480"/>
              </p14:xfrm>
            </p:contentPart>
          </mc:Choice>
          <mc:Fallback xmlns="">
            <p:pic>
              <p:nvPicPr>
                <p:cNvPr id="131" name="Freihand 130">
                  <a:extLst>
                    <a:ext uri="{FF2B5EF4-FFF2-40B4-BE49-F238E27FC236}">
                      <a16:creationId xmlns:a16="http://schemas.microsoft.com/office/drawing/2014/main" id="{60288562-3EA2-4829-AC55-1BE4614E9D25}"/>
                    </a:ext>
                  </a:extLst>
                </p:cNvPr>
                <p:cNvPicPr/>
                <p:nvPr/>
              </p:nvPicPr>
              <p:blipFill>
                <a:blip r:embed="rId560"/>
                <a:stretch>
                  <a:fillRect/>
                </a:stretch>
              </p:blipFill>
              <p:spPr>
                <a:xfrm>
                  <a:off x="10984520" y="234067"/>
                  <a:ext cx="982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132" name="Freihand 131">
                  <a:extLst>
                    <a:ext uri="{FF2B5EF4-FFF2-40B4-BE49-F238E27FC236}">
                      <a16:creationId xmlns:a16="http://schemas.microsoft.com/office/drawing/2014/main" id="{E07CE832-BA21-475B-9F88-4E04A537EE1F}"/>
                    </a:ext>
                  </a:extLst>
                </p14:cNvPr>
                <p14:cNvContentPartPr/>
                <p14:nvPr/>
              </p14:nvContentPartPr>
              <p14:xfrm>
                <a:off x="11060480" y="326947"/>
                <a:ext cx="92880" cy="76680"/>
              </p14:xfrm>
            </p:contentPart>
          </mc:Choice>
          <mc:Fallback xmlns="">
            <p:pic>
              <p:nvPicPr>
                <p:cNvPr id="132" name="Freihand 131">
                  <a:extLst>
                    <a:ext uri="{FF2B5EF4-FFF2-40B4-BE49-F238E27FC236}">
                      <a16:creationId xmlns:a16="http://schemas.microsoft.com/office/drawing/2014/main" id="{E07CE832-BA21-475B-9F88-4E04A537EE1F}"/>
                    </a:ext>
                  </a:extLst>
                </p:cNvPr>
                <p:cNvPicPr/>
                <p:nvPr/>
              </p:nvPicPr>
              <p:blipFill>
                <a:blip r:embed="rId562"/>
                <a:stretch>
                  <a:fillRect/>
                </a:stretch>
              </p:blipFill>
              <p:spPr>
                <a:xfrm>
                  <a:off x="11056160" y="322627"/>
                  <a:ext cx="1015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133" name="Freihand 132">
                  <a:extLst>
                    <a:ext uri="{FF2B5EF4-FFF2-40B4-BE49-F238E27FC236}">
                      <a16:creationId xmlns:a16="http://schemas.microsoft.com/office/drawing/2014/main" id="{4913B6BF-3F48-468E-A511-7A3AD8AEF601}"/>
                    </a:ext>
                  </a:extLst>
                </p14:cNvPr>
                <p14:cNvContentPartPr/>
                <p14:nvPr/>
              </p14:nvContentPartPr>
              <p14:xfrm>
                <a:off x="11150120" y="320827"/>
                <a:ext cx="58320" cy="57240"/>
              </p14:xfrm>
            </p:contentPart>
          </mc:Choice>
          <mc:Fallback xmlns="">
            <p:pic>
              <p:nvPicPr>
                <p:cNvPr id="133" name="Freihand 132">
                  <a:extLst>
                    <a:ext uri="{FF2B5EF4-FFF2-40B4-BE49-F238E27FC236}">
                      <a16:creationId xmlns:a16="http://schemas.microsoft.com/office/drawing/2014/main" id="{4913B6BF-3F48-468E-A511-7A3AD8AEF601}"/>
                    </a:ext>
                  </a:extLst>
                </p:cNvPr>
                <p:cNvPicPr/>
                <p:nvPr/>
              </p:nvPicPr>
              <p:blipFill>
                <a:blip r:embed="rId564"/>
                <a:stretch>
                  <a:fillRect/>
                </a:stretch>
              </p:blipFill>
              <p:spPr>
                <a:xfrm>
                  <a:off x="11145800" y="316507"/>
                  <a:ext cx="669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134" name="Freihand 133">
                  <a:extLst>
                    <a:ext uri="{FF2B5EF4-FFF2-40B4-BE49-F238E27FC236}">
                      <a16:creationId xmlns:a16="http://schemas.microsoft.com/office/drawing/2014/main" id="{D4D13A27-8A3C-42AC-A4F5-0808C2B881A0}"/>
                    </a:ext>
                  </a:extLst>
                </p14:cNvPr>
                <p14:cNvContentPartPr/>
                <p14:nvPr/>
              </p14:nvContentPartPr>
              <p14:xfrm>
                <a:off x="11271080" y="324427"/>
                <a:ext cx="64800" cy="5760"/>
              </p14:xfrm>
            </p:contentPart>
          </mc:Choice>
          <mc:Fallback xmlns="">
            <p:pic>
              <p:nvPicPr>
                <p:cNvPr id="134" name="Freihand 133">
                  <a:extLst>
                    <a:ext uri="{FF2B5EF4-FFF2-40B4-BE49-F238E27FC236}">
                      <a16:creationId xmlns:a16="http://schemas.microsoft.com/office/drawing/2014/main" id="{D4D13A27-8A3C-42AC-A4F5-0808C2B881A0}"/>
                    </a:ext>
                  </a:extLst>
                </p:cNvPr>
                <p:cNvPicPr/>
                <p:nvPr/>
              </p:nvPicPr>
              <p:blipFill>
                <a:blip r:embed="rId566"/>
                <a:stretch>
                  <a:fillRect/>
                </a:stretch>
              </p:blipFill>
              <p:spPr>
                <a:xfrm>
                  <a:off x="11266760" y="320107"/>
                  <a:ext cx="734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135" name="Freihand 134">
                  <a:extLst>
                    <a:ext uri="{FF2B5EF4-FFF2-40B4-BE49-F238E27FC236}">
                      <a16:creationId xmlns:a16="http://schemas.microsoft.com/office/drawing/2014/main" id="{92E028D5-EC1B-4A99-AD84-C9FE722844C5}"/>
                    </a:ext>
                  </a:extLst>
                </p14:cNvPr>
                <p14:cNvContentPartPr/>
                <p14:nvPr/>
              </p14:nvContentPartPr>
              <p14:xfrm>
                <a:off x="11437040" y="284467"/>
                <a:ext cx="4680" cy="68760"/>
              </p14:xfrm>
            </p:contentPart>
          </mc:Choice>
          <mc:Fallback xmlns="">
            <p:pic>
              <p:nvPicPr>
                <p:cNvPr id="135" name="Freihand 134">
                  <a:extLst>
                    <a:ext uri="{FF2B5EF4-FFF2-40B4-BE49-F238E27FC236}">
                      <a16:creationId xmlns:a16="http://schemas.microsoft.com/office/drawing/2014/main" id="{92E028D5-EC1B-4A99-AD84-C9FE722844C5}"/>
                    </a:ext>
                  </a:extLst>
                </p:cNvPr>
                <p:cNvPicPr/>
                <p:nvPr/>
              </p:nvPicPr>
              <p:blipFill>
                <a:blip r:embed="rId568"/>
                <a:stretch>
                  <a:fillRect/>
                </a:stretch>
              </p:blipFill>
              <p:spPr>
                <a:xfrm>
                  <a:off x="11432720" y="280147"/>
                  <a:ext cx="133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136" name="Freihand 135">
                  <a:extLst>
                    <a:ext uri="{FF2B5EF4-FFF2-40B4-BE49-F238E27FC236}">
                      <a16:creationId xmlns:a16="http://schemas.microsoft.com/office/drawing/2014/main" id="{07DCEEAF-C863-4DBF-A3AB-6A99CF372432}"/>
                    </a:ext>
                  </a:extLst>
                </p14:cNvPr>
                <p14:cNvContentPartPr/>
                <p14:nvPr/>
              </p14:nvContentPartPr>
              <p14:xfrm>
                <a:off x="11380880" y="253867"/>
                <a:ext cx="156240" cy="121680"/>
              </p14:xfrm>
            </p:contentPart>
          </mc:Choice>
          <mc:Fallback xmlns="">
            <p:pic>
              <p:nvPicPr>
                <p:cNvPr id="136" name="Freihand 135">
                  <a:extLst>
                    <a:ext uri="{FF2B5EF4-FFF2-40B4-BE49-F238E27FC236}">
                      <a16:creationId xmlns:a16="http://schemas.microsoft.com/office/drawing/2014/main" id="{07DCEEAF-C863-4DBF-A3AB-6A99CF372432}"/>
                    </a:ext>
                  </a:extLst>
                </p:cNvPr>
                <p:cNvPicPr/>
                <p:nvPr/>
              </p:nvPicPr>
              <p:blipFill>
                <a:blip r:embed="rId570"/>
                <a:stretch>
                  <a:fillRect/>
                </a:stretch>
              </p:blipFill>
              <p:spPr>
                <a:xfrm>
                  <a:off x="11376560" y="249547"/>
                  <a:ext cx="1648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138" name="Freihand 137">
                  <a:extLst>
                    <a:ext uri="{FF2B5EF4-FFF2-40B4-BE49-F238E27FC236}">
                      <a16:creationId xmlns:a16="http://schemas.microsoft.com/office/drawing/2014/main" id="{82082CF3-80A1-49BE-A56C-BD38CCBC9AEF}"/>
                    </a:ext>
                  </a:extLst>
                </p14:cNvPr>
                <p14:cNvContentPartPr/>
                <p14:nvPr/>
              </p14:nvContentPartPr>
              <p14:xfrm>
                <a:off x="9075440" y="637267"/>
                <a:ext cx="115560" cy="15480"/>
              </p14:xfrm>
            </p:contentPart>
          </mc:Choice>
          <mc:Fallback xmlns="">
            <p:pic>
              <p:nvPicPr>
                <p:cNvPr id="138" name="Freihand 137">
                  <a:extLst>
                    <a:ext uri="{FF2B5EF4-FFF2-40B4-BE49-F238E27FC236}">
                      <a16:creationId xmlns:a16="http://schemas.microsoft.com/office/drawing/2014/main" id="{82082CF3-80A1-49BE-A56C-BD38CCBC9AEF}"/>
                    </a:ext>
                  </a:extLst>
                </p:cNvPr>
                <p:cNvPicPr/>
                <p:nvPr/>
              </p:nvPicPr>
              <p:blipFill>
                <a:blip r:embed="rId572"/>
                <a:stretch>
                  <a:fillRect/>
                </a:stretch>
              </p:blipFill>
              <p:spPr>
                <a:xfrm>
                  <a:off x="9071120" y="632947"/>
                  <a:ext cx="1242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139" name="Freihand 138">
                  <a:extLst>
                    <a:ext uri="{FF2B5EF4-FFF2-40B4-BE49-F238E27FC236}">
                      <a16:creationId xmlns:a16="http://schemas.microsoft.com/office/drawing/2014/main" id="{827F414E-8F9E-4B81-8314-90D8352C742E}"/>
                    </a:ext>
                  </a:extLst>
                </p14:cNvPr>
                <p14:cNvContentPartPr/>
                <p14:nvPr/>
              </p14:nvContentPartPr>
              <p14:xfrm>
                <a:off x="9081200" y="698107"/>
                <a:ext cx="114840" cy="10080"/>
              </p14:xfrm>
            </p:contentPart>
          </mc:Choice>
          <mc:Fallback xmlns="">
            <p:pic>
              <p:nvPicPr>
                <p:cNvPr id="139" name="Freihand 138">
                  <a:extLst>
                    <a:ext uri="{FF2B5EF4-FFF2-40B4-BE49-F238E27FC236}">
                      <a16:creationId xmlns:a16="http://schemas.microsoft.com/office/drawing/2014/main" id="{827F414E-8F9E-4B81-8314-90D8352C742E}"/>
                    </a:ext>
                  </a:extLst>
                </p:cNvPr>
                <p:cNvPicPr/>
                <p:nvPr/>
              </p:nvPicPr>
              <p:blipFill>
                <a:blip r:embed="rId574"/>
                <a:stretch>
                  <a:fillRect/>
                </a:stretch>
              </p:blipFill>
              <p:spPr>
                <a:xfrm>
                  <a:off x="9076880" y="693787"/>
                  <a:ext cx="1234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140" name="Freihand 139">
                  <a:extLst>
                    <a:ext uri="{FF2B5EF4-FFF2-40B4-BE49-F238E27FC236}">
                      <a16:creationId xmlns:a16="http://schemas.microsoft.com/office/drawing/2014/main" id="{FECAB676-D7EF-46EF-B4A0-A411ECC7D7B9}"/>
                    </a:ext>
                  </a:extLst>
                </p14:cNvPr>
                <p14:cNvContentPartPr/>
                <p14:nvPr/>
              </p14:nvContentPartPr>
              <p14:xfrm>
                <a:off x="9218000" y="590467"/>
                <a:ext cx="75960" cy="148320"/>
              </p14:xfrm>
            </p:contentPart>
          </mc:Choice>
          <mc:Fallback xmlns="">
            <p:pic>
              <p:nvPicPr>
                <p:cNvPr id="140" name="Freihand 139">
                  <a:extLst>
                    <a:ext uri="{FF2B5EF4-FFF2-40B4-BE49-F238E27FC236}">
                      <a16:creationId xmlns:a16="http://schemas.microsoft.com/office/drawing/2014/main" id="{FECAB676-D7EF-46EF-B4A0-A411ECC7D7B9}"/>
                    </a:ext>
                  </a:extLst>
                </p:cNvPr>
                <p:cNvPicPr/>
                <p:nvPr/>
              </p:nvPicPr>
              <p:blipFill>
                <a:blip r:embed="rId576"/>
                <a:stretch>
                  <a:fillRect/>
                </a:stretch>
              </p:blipFill>
              <p:spPr>
                <a:xfrm>
                  <a:off x="9213680" y="586147"/>
                  <a:ext cx="846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141" name="Freihand 140">
                  <a:extLst>
                    <a:ext uri="{FF2B5EF4-FFF2-40B4-BE49-F238E27FC236}">
                      <a16:creationId xmlns:a16="http://schemas.microsoft.com/office/drawing/2014/main" id="{82FBD8B0-CD4E-4B85-9EFB-96B06EA57F27}"/>
                    </a:ext>
                  </a:extLst>
                </p14:cNvPr>
                <p14:cNvContentPartPr/>
                <p14:nvPr/>
              </p14:nvContentPartPr>
              <p14:xfrm>
                <a:off x="9404120" y="623587"/>
                <a:ext cx="10080" cy="82440"/>
              </p14:xfrm>
            </p:contentPart>
          </mc:Choice>
          <mc:Fallback xmlns="">
            <p:pic>
              <p:nvPicPr>
                <p:cNvPr id="141" name="Freihand 140">
                  <a:extLst>
                    <a:ext uri="{FF2B5EF4-FFF2-40B4-BE49-F238E27FC236}">
                      <a16:creationId xmlns:a16="http://schemas.microsoft.com/office/drawing/2014/main" id="{82FBD8B0-CD4E-4B85-9EFB-96B06EA57F27}"/>
                    </a:ext>
                  </a:extLst>
                </p:cNvPr>
                <p:cNvPicPr/>
                <p:nvPr/>
              </p:nvPicPr>
              <p:blipFill>
                <a:blip r:embed="rId578"/>
                <a:stretch>
                  <a:fillRect/>
                </a:stretch>
              </p:blipFill>
              <p:spPr>
                <a:xfrm>
                  <a:off x="9399800" y="619267"/>
                  <a:ext cx="187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142" name="Freihand 141">
                  <a:extLst>
                    <a:ext uri="{FF2B5EF4-FFF2-40B4-BE49-F238E27FC236}">
                      <a16:creationId xmlns:a16="http://schemas.microsoft.com/office/drawing/2014/main" id="{3A060505-7A94-44B4-9D54-D7F6DAE804C0}"/>
                    </a:ext>
                  </a:extLst>
                </p14:cNvPr>
                <p14:cNvContentPartPr/>
                <p14:nvPr/>
              </p14:nvContentPartPr>
              <p14:xfrm>
                <a:off x="9326360" y="577867"/>
                <a:ext cx="149400" cy="159480"/>
              </p14:xfrm>
            </p:contentPart>
          </mc:Choice>
          <mc:Fallback xmlns="">
            <p:pic>
              <p:nvPicPr>
                <p:cNvPr id="142" name="Freihand 141">
                  <a:extLst>
                    <a:ext uri="{FF2B5EF4-FFF2-40B4-BE49-F238E27FC236}">
                      <a16:creationId xmlns:a16="http://schemas.microsoft.com/office/drawing/2014/main" id="{3A060505-7A94-44B4-9D54-D7F6DAE804C0}"/>
                    </a:ext>
                  </a:extLst>
                </p:cNvPr>
                <p:cNvPicPr/>
                <p:nvPr/>
              </p:nvPicPr>
              <p:blipFill>
                <a:blip r:embed="rId580"/>
                <a:stretch>
                  <a:fillRect/>
                </a:stretch>
              </p:blipFill>
              <p:spPr>
                <a:xfrm>
                  <a:off x="9322040" y="573547"/>
                  <a:ext cx="1580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144" name="Freihand 143">
                  <a:extLst>
                    <a:ext uri="{FF2B5EF4-FFF2-40B4-BE49-F238E27FC236}">
                      <a16:creationId xmlns:a16="http://schemas.microsoft.com/office/drawing/2014/main" id="{71E13B15-0C1E-4CC0-9AD1-77D64589A64D}"/>
                    </a:ext>
                  </a:extLst>
                </p14:cNvPr>
                <p14:cNvContentPartPr/>
                <p14:nvPr/>
              </p14:nvContentPartPr>
              <p14:xfrm>
                <a:off x="9501320" y="612067"/>
                <a:ext cx="12240" cy="86400"/>
              </p14:xfrm>
            </p:contentPart>
          </mc:Choice>
          <mc:Fallback xmlns="">
            <p:pic>
              <p:nvPicPr>
                <p:cNvPr id="144" name="Freihand 143">
                  <a:extLst>
                    <a:ext uri="{FF2B5EF4-FFF2-40B4-BE49-F238E27FC236}">
                      <a16:creationId xmlns:a16="http://schemas.microsoft.com/office/drawing/2014/main" id="{71E13B15-0C1E-4CC0-9AD1-77D64589A64D}"/>
                    </a:ext>
                  </a:extLst>
                </p:cNvPr>
                <p:cNvPicPr/>
                <p:nvPr/>
              </p:nvPicPr>
              <p:blipFill>
                <a:blip r:embed="rId582"/>
                <a:stretch>
                  <a:fillRect/>
                </a:stretch>
              </p:blipFill>
              <p:spPr>
                <a:xfrm>
                  <a:off x="9497000" y="607747"/>
                  <a:ext cx="208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145" name="Freihand 144">
                  <a:extLst>
                    <a:ext uri="{FF2B5EF4-FFF2-40B4-BE49-F238E27FC236}">
                      <a16:creationId xmlns:a16="http://schemas.microsoft.com/office/drawing/2014/main" id="{411242C6-7E29-4A4E-BAA9-B100B34C1404}"/>
                    </a:ext>
                  </a:extLst>
                </p14:cNvPr>
                <p14:cNvContentPartPr/>
                <p14:nvPr/>
              </p14:nvContentPartPr>
              <p14:xfrm>
                <a:off x="9553520" y="594427"/>
                <a:ext cx="36000" cy="132480"/>
              </p14:xfrm>
            </p:contentPart>
          </mc:Choice>
          <mc:Fallback xmlns="">
            <p:pic>
              <p:nvPicPr>
                <p:cNvPr id="145" name="Freihand 144">
                  <a:extLst>
                    <a:ext uri="{FF2B5EF4-FFF2-40B4-BE49-F238E27FC236}">
                      <a16:creationId xmlns:a16="http://schemas.microsoft.com/office/drawing/2014/main" id="{411242C6-7E29-4A4E-BAA9-B100B34C1404}"/>
                    </a:ext>
                  </a:extLst>
                </p:cNvPr>
                <p:cNvPicPr/>
                <p:nvPr/>
              </p:nvPicPr>
              <p:blipFill>
                <a:blip r:embed="rId584"/>
                <a:stretch>
                  <a:fillRect/>
                </a:stretch>
              </p:blipFill>
              <p:spPr>
                <a:xfrm>
                  <a:off x="9549200" y="590107"/>
                  <a:ext cx="446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146" name="Freihand 145">
                  <a:extLst>
                    <a:ext uri="{FF2B5EF4-FFF2-40B4-BE49-F238E27FC236}">
                      <a16:creationId xmlns:a16="http://schemas.microsoft.com/office/drawing/2014/main" id="{D4332A58-79D1-4960-A667-FC47472655D7}"/>
                    </a:ext>
                  </a:extLst>
                </p14:cNvPr>
                <p14:cNvContentPartPr/>
                <p14:nvPr/>
              </p14:nvContentPartPr>
              <p14:xfrm>
                <a:off x="9506360" y="583267"/>
                <a:ext cx="128160" cy="59400"/>
              </p14:xfrm>
            </p:contentPart>
          </mc:Choice>
          <mc:Fallback xmlns="">
            <p:pic>
              <p:nvPicPr>
                <p:cNvPr id="146" name="Freihand 145">
                  <a:extLst>
                    <a:ext uri="{FF2B5EF4-FFF2-40B4-BE49-F238E27FC236}">
                      <a16:creationId xmlns:a16="http://schemas.microsoft.com/office/drawing/2014/main" id="{D4332A58-79D1-4960-A667-FC47472655D7}"/>
                    </a:ext>
                  </a:extLst>
                </p:cNvPr>
                <p:cNvPicPr/>
                <p:nvPr/>
              </p:nvPicPr>
              <p:blipFill>
                <a:blip r:embed="rId586"/>
                <a:stretch>
                  <a:fillRect/>
                </a:stretch>
              </p:blipFill>
              <p:spPr>
                <a:xfrm>
                  <a:off x="9502040" y="578947"/>
                  <a:ext cx="1368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147" name="Freihand 146">
                  <a:extLst>
                    <a:ext uri="{FF2B5EF4-FFF2-40B4-BE49-F238E27FC236}">
                      <a16:creationId xmlns:a16="http://schemas.microsoft.com/office/drawing/2014/main" id="{84AD0FF4-F54B-40E5-A373-F59D78138621}"/>
                    </a:ext>
                  </a:extLst>
                </p14:cNvPr>
                <p14:cNvContentPartPr/>
                <p14:nvPr/>
              </p14:nvContentPartPr>
              <p14:xfrm>
                <a:off x="9638480" y="662107"/>
                <a:ext cx="56520" cy="6840"/>
              </p14:xfrm>
            </p:contentPart>
          </mc:Choice>
          <mc:Fallback xmlns="">
            <p:pic>
              <p:nvPicPr>
                <p:cNvPr id="147" name="Freihand 146">
                  <a:extLst>
                    <a:ext uri="{FF2B5EF4-FFF2-40B4-BE49-F238E27FC236}">
                      <a16:creationId xmlns:a16="http://schemas.microsoft.com/office/drawing/2014/main" id="{84AD0FF4-F54B-40E5-A373-F59D78138621}"/>
                    </a:ext>
                  </a:extLst>
                </p:cNvPr>
                <p:cNvPicPr/>
                <p:nvPr/>
              </p:nvPicPr>
              <p:blipFill>
                <a:blip r:embed="rId588"/>
                <a:stretch>
                  <a:fillRect/>
                </a:stretch>
              </p:blipFill>
              <p:spPr>
                <a:xfrm>
                  <a:off x="9634160" y="657787"/>
                  <a:ext cx="651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148" name="Freihand 147">
                  <a:extLst>
                    <a:ext uri="{FF2B5EF4-FFF2-40B4-BE49-F238E27FC236}">
                      <a16:creationId xmlns:a16="http://schemas.microsoft.com/office/drawing/2014/main" id="{130E2ADC-0298-4C4C-9669-47A53BBDE7A1}"/>
                    </a:ext>
                  </a:extLst>
                </p14:cNvPr>
                <p14:cNvContentPartPr/>
                <p14:nvPr/>
              </p14:nvContentPartPr>
              <p14:xfrm>
                <a:off x="9565400" y="741667"/>
                <a:ext cx="55080" cy="42480"/>
              </p14:xfrm>
            </p:contentPart>
          </mc:Choice>
          <mc:Fallback xmlns="">
            <p:pic>
              <p:nvPicPr>
                <p:cNvPr id="148" name="Freihand 147">
                  <a:extLst>
                    <a:ext uri="{FF2B5EF4-FFF2-40B4-BE49-F238E27FC236}">
                      <a16:creationId xmlns:a16="http://schemas.microsoft.com/office/drawing/2014/main" id="{130E2ADC-0298-4C4C-9669-47A53BBDE7A1}"/>
                    </a:ext>
                  </a:extLst>
                </p:cNvPr>
                <p:cNvPicPr/>
                <p:nvPr/>
              </p:nvPicPr>
              <p:blipFill>
                <a:blip r:embed="rId590"/>
                <a:stretch>
                  <a:fillRect/>
                </a:stretch>
              </p:blipFill>
              <p:spPr>
                <a:xfrm>
                  <a:off x="9561080" y="737347"/>
                  <a:ext cx="637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149" name="Freihand 148">
                  <a:extLst>
                    <a:ext uri="{FF2B5EF4-FFF2-40B4-BE49-F238E27FC236}">
                      <a16:creationId xmlns:a16="http://schemas.microsoft.com/office/drawing/2014/main" id="{BF78B1CC-8DDB-4F3F-93C5-B280E8B90EA0}"/>
                    </a:ext>
                  </a:extLst>
                </p14:cNvPr>
                <p14:cNvContentPartPr/>
                <p14:nvPr/>
              </p14:nvContentPartPr>
              <p14:xfrm>
                <a:off x="9593120" y="742747"/>
                <a:ext cx="70560" cy="39600"/>
              </p14:xfrm>
            </p:contentPart>
          </mc:Choice>
          <mc:Fallback xmlns="">
            <p:pic>
              <p:nvPicPr>
                <p:cNvPr id="149" name="Freihand 148">
                  <a:extLst>
                    <a:ext uri="{FF2B5EF4-FFF2-40B4-BE49-F238E27FC236}">
                      <a16:creationId xmlns:a16="http://schemas.microsoft.com/office/drawing/2014/main" id="{BF78B1CC-8DDB-4F3F-93C5-B280E8B90EA0}"/>
                    </a:ext>
                  </a:extLst>
                </p:cNvPr>
                <p:cNvPicPr/>
                <p:nvPr/>
              </p:nvPicPr>
              <p:blipFill>
                <a:blip r:embed="rId592"/>
                <a:stretch>
                  <a:fillRect/>
                </a:stretch>
              </p:blipFill>
              <p:spPr>
                <a:xfrm>
                  <a:off x="9588800" y="738427"/>
                  <a:ext cx="792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150" name="Freihand 149">
                  <a:extLst>
                    <a:ext uri="{FF2B5EF4-FFF2-40B4-BE49-F238E27FC236}">
                      <a16:creationId xmlns:a16="http://schemas.microsoft.com/office/drawing/2014/main" id="{50355FEF-5E7D-4587-B7A1-A97A61986674}"/>
                    </a:ext>
                  </a:extLst>
                </p14:cNvPr>
                <p14:cNvContentPartPr/>
                <p14:nvPr/>
              </p14:nvContentPartPr>
              <p14:xfrm>
                <a:off x="9659000" y="747067"/>
                <a:ext cx="59400" cy="43920"/>
              </p14:xfrm>
            </p:contentPart>
          </mc:Choice>
          <mc:Fallback xmlns="">
            <p:pic>
              <p:nvPicPr>
                <p:cNvPr id="150" name="Freihand 149">
                  <a:extLst>
                    <a:ext uri="{FF2B5EF4-FFF2-40B4-BE49-F238E27FC236}">
                      <a16:creationId xmlns:a16="http://schemas.microsoft.com/office/drawing/2014/main" id="{50355FEF-5E7D-4587-B7A1-A97A61986674}"/>
                    </a:ext>
                  </a:extLst>
                </p:cNvPr>
                <p:cNvPicPr/>
                <p:nvPr/>
              </p:nvPicPr>
              <p:blipFill>
                <a:blip r:embed="rId594"/>
                <a:stretch>
                  <a:fillRect/>
                </a:stretch>
              </p:blipFill>
              <p:spPr>
                <a:xfrm>
                  <a:off x="9654680" y="742747"/>
                  <a:ext cx="680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151" name="Freihand 150">
                  <a:extLst>
                    <a:ext uri="{FF2B5EF4-FFF2-40B4-BE49-F238E27FC236}">
                      <a16:creationId xmlns:a16="http://schemas.microsoft.com/office/drawing/2014/main" id="{771E3CC3-E0AA-4D04-9B2D-2883B69CACE5}"/>
                    </a:ext>
                  </a:extLst>
                </p14:cNvPr>
                <p14:cNvContentPartPr/>
                <p14:nvPr/>
              </p14:nvContentPartPr>
              <p14:xfrm>
                <a:off x="9777080" y="623947"/>
                <a:ext cx="15120" cy="108720"/>
              </p14:xfrm>
            </p:contentPart>
          </mc:Choice>
          <mc:Fallback xmlns="">
            <p:pic>
              <p:nvPicPr>
                <p:cNvPr id="151" name="Freihand 150">
                  <a:extLst>
                    <a:ext uri="{FF2B5EF4-FFF2-40B4-BE49-F238E27FC236}">
                      <a16:creationId xmlns:a16="http://schemas.microsoft.com/office/drawing/2014/main" id="{771E3CC3-E0AA-4D04-9B2D-2883B69CACE5}"/>
                    </a:ext>
                  </a:extLst>
                </p:cNvPr>
                <p:cNvPicPr/>
                <p:nvPr/>
              </p:nvPicPr>
              <p:blipFill>
                <a:blip r:embed="rId596"/>
                <a:stretch>
                  <a:fillRect/>
                </a:stretch>
              </p:blipFill>
              <p:spPr>
                <a:xfrm>
                  <a:off x="9772760" y="619627"/>
                  <a:ext cx="237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152" name="Freihand 151">
                  <a:extLst>
                    <a:ext uri="{FF2B5EF4-FFF2-40B4-BE49-F238E27FC236}">
                      <a16:creationId xmlns:a16="http://schemas.microsoft.com/office/drawing/2014/main" id="{297323E5-D8A2-4547-9D16-F0C580322AC7}"/>
                    </a:ext>
                  </a:extLst>
                </p14:cNvPr>
                <p14:cNvContentPartPr/>
                <p14:nvPr/>
              </p14:nvContentPartPr>
              <p14:xfrm>
                <a:off x="9728120" y="589387"/>
                <a:ext cx="126000" cy="135000"/>
              </p14:xfrm>
            </p:contentPart>
          </mc:Choice>
          <mc:Fallback xmlns="">
            <p:pic>
              <p:nvPicPr>
                <p:cNvPr id="152" name="Freihand 151">
                  <a:extLst>
                    <a:ext uri="{FF2B5EF4-FFF2-40B4-BE49-F238E27FC236}">
                      <a16:creationId xmlns:a16="http://schemas.microsoft.com/office/drawing/2014/main" id="{297323E5-D8A2-4547-9D16-F0C580322AC7}"/>
                    </a:ext>
                  </a:extLst>
                </p:cNvPr>
                <p:cNvPicPr/>
                <p:nvPr/>
              </p:nvPicPr>
              <p:blipFill>
                <a:blip r:embed="rId598"/>
                <a:stretch>
                  <a:fillRect/>
                </a:stretch>
              </p:blipFill>
              <p:spPr>
                <a:xfrm>
                  <a:off x="9723800" y="585067"/>
                  <a:ext cx="1346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153" name="Freihand 152">
                  <a:extLst>
                    <a:ext uri="{FF2B5EF4-FFF2-40B4-BE49-F238E27FC236}">
                      <a16:creationId xmlns:a16="http://schemas.microsoft.com/office/drawing/2014/main" id="{F139EFE2-E8A9-4414-8561-D160ECE81074}"/>
                    </a:ext>
                  </a:extLst>
                </p14:cNvPr>
                <p14:cNvContentPartPr/>
                <p14:nvPr/>
              </p14:nvContentPartPr>
              <p14:xfrm>
                <a:off x="9693200" y="737707"/>
                <a:ext cx="15120" cy="55800"/>
              </p14:xfrm>
            </p:contentPart>
          </mc:Choice>
          <mc:Fallback xmlns="">
            <p:pic>
              <p:nvPicPr>
                <p:cNvPr id="153" name="Freihand 152">
                  <a:extLst>
                    <a:ext uri="{FF2B5EF4-FFF2-40B4-BE49-F238E27FC236}">
                      <a16:creationId xmlns:a16="http://schemas.microsoft.com/office/drawing/2014/main" id="{F139EFE2-E8A9-4414-8561-D160ECE81074}"/>
                    </a:ext>
                  </a:extLst>
                </p:cNvPr>
                <p:cNvPicPr/>
                <p:nvPr/>
              </p:nvPicPr>
              <p:blipFill>
                <a:blip r:embed="rId600"/>
                <a:stretch>
                  <a:fillRect/>
                </a:stretch>
              </p:blipFill>
              <p:spPr>
                <a:xfrm>
                  <a:off x="9688880" y="733387"/>
                  <a:ext cx="237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155" name="Freihand 154">
                  <a:extLst>
                    <a:ext uri="{FF2B5EF4-FFF2-40B4-BE49-F238E27FC236}">
                      <a16:creationId xmlns:a16="http://schemas.microsoft.com/office/drawing/2014/main" id="{4F251094-5F3F-4E91-9866-A949C655A2DB}"/>
                    </a:ext>
                  </a:extLst>
                </p14:cNvPr>
                <p14:cNvContentPartPr/>
                <p14:nvPr/>
              </p14:nvContentPartPr>
              <p14:xfrm>
                <a:off x="10027640" y="650947"/>
                <a:ext cx="122400" cy="9360"/>
              </p14:xfrm>
            </p:contentPart>
          </mc:Choice>
          <mc:Fallback xmlns="">
            <p:pic>
              <p:nvPicPr>
                <p:cNvPr id="155" name="Freihand 154">
                  <a:extLst>
                    <a:ext uri="{FF2B5EF4-FFF2-40B4-BE49-F238E27FC236}">
                      <a16:creationId xmlns:a16="http://schemas.microsoft.com/office/drawing/2014/main" id="{4F251094-5F3F-4E91-9866-A949C655A2DB}"/>
                    </a:ext>
                  </a:extLst>
                </p:cNvPr>
                <p:cNvPicPr/>
                <p:nvPr/>
              </p:nvPicPr>
              <p:blipFill>
                <a:blip r:embed="rId602"/>
                <a:stretch>
                  <a:fillRect/>
                </a:stretch>
              </p:blipFill>
              <p:spPr>
                <a:xfrm>
                  <a:off x="10023320" y="646627"/>
                  <a:ext cx="1310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156" name="Freihand 155">
                  <a:extLst>
                    <a:ext uri="{FF2B5EF4-FFF2-40B4-BE49-F238E27FC236}">
                      <a16:creationId xmlns:a16="http://schemas.microsoft.com/office/drawing/2014/main" id="{04311B4B-A506-4877-8429-24C60BE5E43D}"/>
                    </a:ext>
                  </a:extLst>
                </p14:cNvPr>
                <p14:cNvContentPartPr/>
                <p14:nvPr/>
              </p14:nvContentPartPr>
              <p14:xfrm>
                <a:off x="10031600" y="687667"/>
                <a:ext cx="130680" cy="7920"/>
              </p14:xfrm>
            </p:contentPart>
          </mc:Choice>
          <mc:Fallback xmlns="">
            <p:pic>
              <p:nvPicPr>
                <p:cNvPr id="156" name="Freihand 155">
                  <a:extLst>
                    <a:ext uri="{FF2B5EF4-FFF2-40B4-BE49-F238E27FC236}">
                      <a16:creationId xmlns:a16="http://schemas.microsoft.com/office/drawing/2014/main" id="{04311B4B-A506-4877-8429-24C60BE5E43D}"/>
                    </a:ext>
                  </a:extLst>
                </p:cNvPr>
                <p:cNvPicPr/>
                <p:nvPr/>
              </p:nvPicPr>
              <p:blipFill>
                <a:blip r:embed="rId604"/>
                <a:stretch>
                  <a:fillRect/>
                </a:stretch>
              </p:blipFill>
              <p:spPr>
                <a:xfrm>
                  <a:off x="10027280" y="683347"/>
                  <a:ext cx="1393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158" name="Freihand 157">
                  <a:extLst>
                    <a:ext uri="{FF2B5EF4-FFF2-40B4-BE49-F238E27FC236}">
                      <a16:creationId xmlns:a16="http://schemas.microsoft.com/office/drawing/2014/main" id="{09FE68A1-C6B5-4741-A653-AD605EE81C50}"/>
                    </a:ext>
                  </a:extLst>
                </p14:cNvPr>
                <p14:cNvContentPartPr/>
                <p14:nvPr/>
              </p14:nvContentPartPr>
              <p14:xfrm>
                <a:off x="10211600" y="628267"/>
                <a:ext cx="108720" cy="99720"/>
              </p14:xfrm>
            </p:contentPart>
          </mc:Choice>
          <mc:Fallback xmlns="">
            <p:pic>
              <p:nvPicPr>
                <p:cNvPr id="158" name="Freihand 157">
                  <a:extLst>
                    <a:ext uri="{FF2B5EF4-FFF2-40B4-BE49-F238E27FC236}">
                      <a16:creationId xmlns:a16="http://schemas.microsoft.com/office/drawing/2014/main" id="{09FE68A1-C6B5-4741-A653-AD605EE81C50}"/>
                    </a:ext>
                  </a:extLst>
                </p:cNvPr>
                <p:cNvPicPr/>
                <p:nvPr/>
              </p:nvPicPr>
              <p:blipFill>
                <a:blip r:embed="rId606"/>
                <a:stretch>
                  <a:fillRect/>
                </a:stretch>
              </p:blipFill>
              <p:spPr>
                <a:xfrm>
                  <a:off x="10207280" y="623947"/>
                  <a:ext cx="1173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159" name="Freihand 158">
                  <a:extLst>
                    <a:ext uri="{FF2B5EF4-FFF2-40B4-BE49-F238E27FC236}">
                      <a16:creationId xmlns:a16="http://schemas.microsoft.com/office/drawing/2014/main" id="{3D99156F-6AAD-47EC-90A4-959AE0769533}"/>
                    </a:ext>
                  </a:extLst>
                </p14:cNvPr>
                <p14:cNvContentPartPr/>
                <p14:nvPr/>
              </p14:nvContentPartPr>
              <p14:xfrm>
                <a:off x="10347680" y="629347"/>
                <a:ext cx="72360" cy="73440"/>
              </p14:xfrm>
            </p:contentPart>
          </mc:Choice>
          <mc:Fallback xmlns="">
            <p:pic>
              <p:nvPicPr>
                <p:cNvPr id="159" name="Freihand 158">
                  <a:extLst>
                    <a:ext uri="{FF2B5EF4-FFF2-40B4-BE49-F238E27FC236}">
                      <a16:creationId xmlns:a16="http://schemas.microsoft.com/office/drawing/2014/main" id="{3D99156F-6AAD-47EC-90A4-959AE0769533}"/>
                    </a:ext>
                  </a:extLst>
                </p:cNvPr>
                <p:cNvPicPr/>
                <p:nvPr/>
              </p:nvPicPr>
              <p:blipFill>
                <a:blip r:embed="rId608"/>
                <a:stretch>
                  <a:fillRect/>
                </a:stretch>
              </p:blipFill>
              <p:spPr>
                <a:xfrm>
                  <a:off x="10343360" y="625027"/>
                  <a:ext cx="810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160" name="Freihand 159">
                  <a:extLst>
                    <a:ext uri="{FF2B5EF4-FFF2-40B4-BE49-F238E27FC236}">
                      <a16:creationId xmlns:a16="http://schemas.microsoft.com/office/drawing/2014/main" id="{57A755A7-CE67-4DC3-9284-410CC3108613}"/>
                    </a:ext>
                  </a:extLst>
                </p14:cNvPr>
                <p14:cNvContentPartPr/>
                <p14:nvPr/>
              </p14:nvContentPartPr>
              <p14:xfrm>
                <a:off x="10448480" y="628627"/>
                <a:ext cx="81000" cy="91440"/>
              </p14:xfrm>
            </p:contentPart>
          </mc:Choice>
          <mc:Fallback xmlns="">
            <p:pic>
              <p:nvPicPr>
                <p:cNvPr id="160" name="Freihand 159">
                  <a:extLst>
                    <a:ext uri="{FF2B5EF4-FFF2-40B4-BE49-F238E27FC236}">
                      <a16:creationId xmlns:a16="http://schemas.microsoft.com/office/drawing/2014/main" id="{57A755A7-CE67-4DC3-9284-410CC3108613}"/>
                    </a:ext>
                  </a:extLst>
                </p:cNvPr>
                <p:cNvPicPr/>
                <p:nvPr/>
              </p:nvPicPr>
              <p:blipFill>
                <a:blip r:embed="rId610"/>
                <a:stretch>
                  <a:fillRect/>
                </a:stretch>
              </p:blipFill>
              <p:spPr>
                <a:xfrm>
                  <a:off x="10444160" y="624307"/>
                  <a:ext cx="896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161" name="Freihand 160">
                  <a:extLst>
                    <a:ext uri="{FF2B5EF4-FFF2-40B4-BE49-F238E27FC236}">
                      <a16:creationId xmlns:a16="http://schemas.microsoft.com/office/drawing/2014/main" id="{9271825F-1598-4BCF-9990-D74C97B10BA9}"/>
                    </a:ext>
                  </a:extLst>
                </p14:cNvPr>
                <p14:cNvContentPartPr/>
                <p14:nvPr/>
              </p14:nvContentPartPr>
              <p14:xfrm>
                <a:off x="10627760" y="678667"/>
                <a:ext cx="7920" cy="5040"/>
              </p14:xfrm>
            </p:contentPart>
          </mc:Choice>
          <mc:Fallback xmlns="">
            <p:pic>
              <p:nvPicPr>
                <p:cNvPr id="161" name="Freihand 160">
                  <a:extLst>
                    <a:ext uri="{FF2B5EF4-FFF2-40B4-BE49-F238E27FC236}">
                      <a16:creationId xmlns:a16="http://schemas.microsoft.com/office/drawing/2014/main" id="{9271825F-1598-4BCF-9990-D74C97B10BA9}"/>
                    </a:ext>
                  </a:extLst>
                </p:cNvPr>
                <p:cNvPicPr/>
                <p:nvPr/>
              </p:nvPicPr>
              <p:blipFill>
                <a:blip r:embed="rId612"/>
                <a:stretch>
                  <a:fillRect/>
                </a:stretch>
              </p:blipFill>
              <p:spPr>
                <a:xfrm>
                  <a:off x="10623440" y="674347"/>
                  <a:ext cx="165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163" name="Freihand 162">
                  <a:extLst>
                    <a:ext uri="{FF2B5EF4-FFF2-40B4-BE49-F238E27FC236}">
                      <a16:creationId xmlns:a16="http://schemas.microsoft.com/office/drawing/2014/main" id="{C6246D96-EDA5-4248-B474-2BAB8FB39102}"/>
                    </a:ext>
                  </a:extLst>
                </p14:cNvPr>
                <p14:cNvContentPartPr/>
                <p14:nvPr/>
              </p14:nvContentPartPr>
              <p14:xfrm>
                <a:off x="10860320" y="556987"/>
                <a:ext cx="6480" cy="54000"/>
              </p14:xfrm>
            </p:contentPart>
          </mc:Choice>
          <mc:Fallback xmlns="">
            <p:pic>
              <p:nvPicPr>
                <p:cNvPr id="163" name="Freihand 162">
                  <a:extLst>
                    <a:ext uri="{FF2B5EF4-FFF2-40B4-BE49-F238E27FC236}">
                      <a16:creationId xmlns:a16="http://schemas.microsoft.com/office/drawing/2014/main" id="{C6246D96-EDA5-4248-B474-2BAB8FB39102}"/>
                    </a:ext>
                  </a:extLst>
                </p:cNvPr>
                <p:cNvPicPr/>
                <p:nvPr/>
              </p:nvPicPr>
              <p:blipFill>
                <a:blip r:embed="rId614"/>
                <a:stretch>
                  <a:fillRect/>
                </a:stretch>
              </p:blipFill>
              <p:spPr>
                <a:xfrm>
                  <a:off x="10856000" y="552667"/>
                  <a:ext cx="151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164" name="Freihand 163">
                  <a:extLst>
                    <a:ext uri="{FF2B5EF4-FFF2-40B4-BE49-F238E27FC236}">
                      <a16:creationId xmlns:a16="http://schemas.microsoft.com/office/drawing/2014/main" id="{AF51C460-CF27-4958-BBC5-BA94A64BBF24}"/>
                    </a:ext>
                  </a:extLst>
                </p14:cNvPr>
                <p14:cNvContentPartPr/>
                <p14:nvPr/>
              </p14:nvContentPartPr>
              <p14:xfrm>
                <a:off x="10804160" y="529987"/>
                <a:ext cx="118440" cy="105480"/>
              </p14:xfrm>
            </p:contentPart>
          </mc:Choice>
          <mc:Fallback xmlns="">
            <p:pic>
              <p:nvPicPr>
                <p:cNvPr id="164" name="Freihand 163">
                  <a:extLst>
                    <a:ext uri="{FF2B5EF4-FFF2-40B4-BE49-F238E27FC236}">
                      <a16:creationId xmlns:a16="http://schemas.microsoft.com/office/drawing/2014/main" id="{AF51C460-CF27-4958-BBC5-BA94A64BBF24}"/>
                    </a:ext>
                  </a:extLst>
                </p:cNvPr>
                <p:cNvPicPr/>
                <p:nvPr/>
              </p:nvPicPr>
              <p:blipFill>
                <a:blip r:embed="rId616"/>
                <a:stretch>
                  <a:fillRect/>
                </a:stretch>
              </p:blipFill>
              <p:spPr>
                <a:xfrm>
                  <a:off x="10799840" y="525667"/>
                  <a:ext cx="1270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165" name="Freihand 164">
                  <a:extLst>
                    <a:ext uri="{FF2B5EF4-FFF2-40B4-BE49-F238E27FC236}">
                      <a16:creationId xmlns:a16="http://schemas.microsoft.com/office/drawing/2014/main" id="{EBC56A2A-E0BD-417D-9A2E-5AF7E98F30A8}"/>
                    </a:ext>
                  </a:extLst>
                </p14:cNvPr>
                <p14:cNvContentPartPr/>
                <p14:nvPr/>
              </p14:nvContentPartPr>
              <p14:xfrm>
                <a:off x="10993520" y="538267"/>
                <a:ext cx="8640" cy="64800"/>
              </p14:xfrm>
            </p:contentPart>
          </mc:Choice>
          <mc:Fallback xmlns="">
            <p:pic>
              <p:nvPicPr>
                <p:cNvPr id="165" name="Freihand 164">
                  <a:extLst>
                    <a:ext uri="{FF2B5EF4-FFF2-40B4-BE49-F238E27FC236}">
                      <a16:creationId xmlns:a16="http://schemas.microsoft.com/office/drawing/2014/main" id="{EBC56A2A-E0BD-417D-9A2E-5AF7E98F30A8}"/>
                    </a:ext>
                  </a:extLst>
                </p:cNvPr>
                <p:cNvPicPr/>
                <p:nvPr/>
              </p:nvPicPr>
              <p:blipFill>
                <a:blip r:embed="rId618"/>
                <a:stretch>
                  <a:fillRect/>
                </a:stretch>
              </p:blipFill>
              <p:spPr>
                <a:xfrm>
                  <a:off x="10989200" y="533947"/>
                  <a:ext cx="172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166" name="Freihand 165">
                  <a:extLst>
                    <a:ext uri="{FF2B5EF4-FFF2-40B4-BE49-F238E27FC236}">
                      <a16:creationId xmlns:a16="http://schemas.microsoft.com/office/drawing/2014/main" id="{62C0B65E-17AC-4F09-9495-C73E115A8D00}"/>
                    </a:ext>
                  </a:extLst>
                </p14:cNvPr>
                <p14:cNvContentPartPr/>
                <p14:nvPr/>
              </p14:nvContentPartPr>
              <p14:xfrm>
                <a:off x="11066240" y="523867"/>
                <a:ext cx="3600" cy="88200"/>
              </p14:xfrm>
            </p:contentPart>
          </mc:Choice>
          <mc:Fallback xmlns="">
            <p:pic>
              <p:nvPicPr>
                <p:cNvPr id="166" name="Freihand 165">
                  <a:extLst>
                    <a:ext uri="{FF2B5EF4-FFF2-40B4-BE49-F238E27FC236}">
                      <a16:creationId xmlns:a16="http://schemas.microsoft.com/office/drawing/2014/main" id="{62C0B65E-17AC-4F09-9495-C73E115A8D00}"/>
                    </a:ext>
                  </a:extLst>
                </p:cNvPr>
                <p:cNvPicPr/>
                <p:nvPr/>
              </p:nvPicPr>
              <p:blipFill>
                <a:blip r:embed="rId620"/>
                <a:stretch>
                  <a:fillRect/>
                </a:stretch>
              </p:blipFill>
              <p:spPr>
                <a:xfrm>
                  <a:off x="11061920" y="519547"/>
                  <a:ext cx="122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167" name="Freihand 166">
                  <a:extLst>
                    <a:ext uri="{FF2B5EF4-FFF2-40B4-BE49-F238E27FC236}">
                      <a16:creationId xmlns:a16="http://schemas.microsoft.com/office/drawing/2014/main" id="{134D4AD1-BE5E-4520-AF3A-9B9E590ACF85}"/>
                    </a:ext>
                  </a:extLst>
                </p14:cNvPr>
                <p14:cNvContentPartPr/>
                <p14:nvPr/>
              </p14:nvContentPartPr>
              <p14:xfrm>
                <a:off x="11012600" y="509467"/>
                <a:ext cx="88560" cy="44640"/>
              </p14:xfrm>
            </p:contentPart>
          </mc:Choice>
          <mc:Fallback xmlns="">
            <p:pic>
              <p:nvPicPr>
                <p:cNvPr id="167" name="Freihand 166">
                  <a:extLst>
                    <a:ext uri="{FF2B5EF4-FFF2-40B4-BE49-F238E27FC236}">
                      <a16:creationId xmlns:a16="http://schemas.microsoft.com/office/drawing/2014/main" id="{134D4AD1-BE5E-4520-AF3A-9B9E590ACF85}"/>
                    </a:ext>
                  </a:extLst>
                </p:cNvPr>
                <p:cNvPicPr/>
                <p:nvPr/>
              </p:nvPicPr>
              <p:blipFill>
                <a:blip r:embed="rId622"/>
                <a:stretch>
                  <a:fillRect/>
                </a:stretch>
              </p:blipFill>
              <p:spPr>
                <a:xfrm>
                  <a:off x="11008280" y="505147"/>
                  <a:ext cx="972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168" name="Freihand 167">
                  <a:extLst>
                    <a:ext uri="{FF2B5EF4-FFF2-40B4-BE49-F238E27FC236}">
                      <a16:creationId xmlns:a16="http://schemas.microsoft.com/office/drawing/2014/main" id="{5169B367-5B0F-4626-8FAD-2D47CD77BC19}"/>
                    </a:ext>
                  </a:extLst>
                </p14:cNvPr>
                <p14:cNvContentPartPr/>
                <p14:nvPr/>
              </p14:nvContentPartPr>
              <p14:xfrm>
                <a:off x="11132840" y="559507"/>
                <a:ext cx="77400" cy="9360"/>
              </p14:xfrm>
            </p:contentPart>
          </mc:Choice>
          <mc:Fallback xmlns="">
            <p:pic>
              <p:nvPicPr>
                <p:cNvPr id="168" name="Freihand 167">
                  <a:extLst>
                    <a:ext uri="{FF2B5EF4-FFF2-40B4-BE49-F238E27FC236}">
                      <a16:creationId xmlns:a16="http://schemas.microsoft.com/office/drawing/2014/main" id="{5169B367-5B0F-4626-8FAD-2D47CD77BC19}"/>
                    </a:ext>
                  </a:extLst>
                </p:cNvPr>
                <p:cNvPicPr/>
                <p:nvPr/>
              </p:nvPicPr>
              <p:blipFill>
                <a:blip r:embed="rId624"/>
                <a:stretch>
                  <a:fillRect/>
                </a:stretch>
              </p:blipFill>
              <p:spPr>
                <a:xfrm>
                  <a:off x="11128520" y="555187"/>
                  <a:ext cx="860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169" name="Freihand 168">
                  <a:extLst>
                    <a:ext uri="{FF2B5EF4-FFF2-40B4-BE49-F238E27FC236}">
                      <a16:creationId xmlns:a16="http://schemas.microsoft.com/office/drawing/2014/main" id="{8BBF36C1-E56B-48DC-BCA8-DC296B648F80}"/>
                    </a:ext>
                  </a:extLst>
                </p14:cNvPr>
                <p14:cNvContentPartPr/>
                <p14:nvPr/>
              </p14:nvContentPartPr>
              <p14:xfrm>
                <a:off x="11072720" y="648787"/>
                <a:ext cx="75600" cy="33120"/>
              </p14:xfrm>
            </p:contentPart>
          </mc:Choice>
          <mc:Fallback xmlns="">
            <p:pic>
              <p:nvPicPr>
                <p:cNvPr id="169" name="Freihand 168">
                  <a:extLst>
                    <a:ext uri="{FF2B5EF4-FFF2-40B4-BE49-F238E27FC236}">
                      <a16:creationId xmlns:a16="http://schemas.microsoft.com/office/drawing/2014/main" id="{8BBF36C1-E56B-48DC-BCA8-DC296B648F80}"/>
                    </a:ext>
                  </a:extLst>
                </p:cNvPr>
                <p:cNvPicPr/>
                <p:nvPr/>
              </p:nvPicPr>
              <p:blipFill>
                <a:blip r:embed="rId626"/>
                <a:stretch>
                  <a:fillRect/>
                </a:stretch>
              </p:blipFill>
              <p:spPr>
                <a:xfrm>
                  <a:off x="11068400" y="644467"/>
                  <a:ext cx="842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170" name="Freihand 169">
                  <a:extLst>
                    <a:ext uri="{FF2B5EF4-FFF2-40B4-BE49-F238E27FC236}">
                      <a16:creationId xmlns:a16="http://schemas.microsoft.com/office/drawing/2014/main" id="{F080CE7D-FEF8-43B1-AAE7-E3CDE55A0E5D}"/>
                    </a:ext>
                  </a:extLst>
                </p14:cNvPr>
                <p14:cNvContentPartPr/>
                <p14:nvPr/>
              </p14:nvContentPartPr>
              <p14:xfrm>
                <a:off x="11168480" y="638347"/>
                <a:ext cx="108720" cy="26640"/>
              </p14:xfrm>
            </p:contentPart>
          </mc:Choice>
          <mc:Fallback xmlns="">
            <p:pic>
              <p:nvPicPr>
                <p:cNvPr id="170" name="Freihand 169">
                  <a:extLst>
                    <a:ext uri="{FF2B5EF4-FFF2-40B4-BE49-F238E27FC236}">
                      <a16:creationId xmlns:a16="http://schemas.microsoft.com/office/drawing/2014/main" id="{F080CE7D-FEF8-43B1-AAE7-E3CDE55A0E5D}"/>
                    </a:ext>
                  </a:extLst>
                </p:cNvPr>
                <p:cNvPicPr/>
                <p:nvPr/>
              </p:nvPicPr>
              <p:blipFill>
                <a:blip r:embed="rId628"/>
                <a:stretch>
                  <a:fillRect/>
                </a:stretch>
              </p:blipFill>
              <p:spPr>
                <a:xfrm>
                  <a:off x="11164160" y="634027"/>
                  <a:ext cx="1173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171" name="Freihand 170">
                  <a:extLst>
                    <a:ext uri="{FF2B5EF4-FFF2-40B4-BE49-F238E27FC236}">
                      <a16:creationId xmlns:a16="http://schemas.microsoft.com/office/drawing/2014/main" id="{3F338220-C915-4324-BA3B-777A9B4AB93D}"/>
                    </a:ext>
                  </a:extLst>
                </p14:cNvPr>
                <p14:cNvContentPartPr/>
                <p14:nvPr/>
              </p14:nvContentPartPr>
              <p14:xfrm>
                <a:off x="11399240" y="502267"/>
                <a:ext cx="11880" cy="93600"/>
              </p14:xfrm>
            </p:contentPart>
          </mc:Choice>
          <mc:Fallback xmlns="">
            <p:pic>
              <p:nvPicPr>
                <p:cNvPr id="171" name="Freihand 170">
                  <a:extLst>
                    <a:ext uri="{FF2B5EF4-FFF2-40B4-BE49-F238E27FC236}">
                      <a16:creationId xmlns:a16="http://schemas.microsoft.com/office/drawing/2014/main" id="{3F338220-C915-4324-BA3B-777A9B4AB93D}"/>
                    </a:ext>
                  </a:extLst>
                </p:cNvPr>
                <p:cNvPicPr/>
                <p:nvPr/>
              </p:nvPicPr>
              <p:blipFill>
                <a:blip r:embed="rId630"/>
                <a:stretch>
                  <a:fillRect/>
                </a:stretch>
              </p:blipFill>
              <p:spPr>
                <a:xfrm>
                  <a:off x="11394920" y="497947"/>
                  <a:ext cx="205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172" name="Freihand 171">
                  <a:extLst>
                    <a:ext uri="{FF2B5EF4-FFF2-40B4-BE49-F238E27FC236}">
                      <a16:creationId xmlns:a16="http://schemas.microsoft.com/office/drawing/2014/main" id="{F9FEB79F-D9A2-4C2A-8D87-CDD15CB77CEE}"/>
                    </a:ext>
                  </a:extLst>
                </p14:cNvPr>
                <p14:cNvContentPartPr/>
                <p14:nvPr/>
              </p14:nvContentPartPr>
              <p14:xfrm>
                <a:off x="11347400" y="582187"/>
                <a:ext cx="108360" cy="28080"/>
              </p14:xfrm>
            </p:contentPart>
          </mc:Choice>
          <mc:Fallback xmlns="">
            <p:pic>
              <p:nvPicPr>
                <p:cNvPr id="172" name="Freihand 171">
                  <a:extLst>
                    <a:ext uri="{FF2B5EF4-FFF2-40B4-BE49-F238E27FC236}">
                      <a16:creationId xmlns:a16="http://schemas.microsoft.com/office/drawing/2014/main" id="{F9FEB79F-D9A2-4C2A-8D87-CDD15CB77CEE}"/>
                    </a:ext>
                  </a:extLst>
                </p:cNvPr>
                <p:cNvPicPr/>
                <p:nvPr/>
              </p:nvPicPr>
              <p:blipFill>
                <a:blip r:embed="rId632"/>
                <a:stretch>
                  <a:fillRect/>
                </a:stretch>
              </p:blipFill>
              <p:spPr>
                <a:xfrm>
                  <a:off x="11343080" y="577867"/>
                  <a:ext cx="117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173" name="Freihand 172">
                  <a:extLst>
                    <a:ext uri="{FF2B5EF4-FFF2-40B4-BE49-F238E27FC236}">
                      <a16:creationId xmlns:a16="http://schemas.microsoft.com/office/drawing/2014/main" id="{D9055A5B-C7F0-4E13-96B9-4E9D8175B220}"/>
                    </a:ext>
                  </a:extLst>
                </p14:cNvPr>
                <p14:cNvContentPartPr/>
                <p14:nvPr/>
              </p14:nvContentPartPr>
              <p14:xfrm>
                <a:off x="11335520" y="466267"/>
                <a:ext cx="149400" cy="9720"/>
              </p14:xfrm>
            </p:contentPart>
          </mc:Choice>
          <mc:Fallback xmlns="">
            <p:pic>
              <p:nvPicPr>
                <p:cNvPr id="173" name="Freihand 172">
                  <a:extLst>
                    <a:ext uri="{FF2B5EF4-FFF2-40B4-BE49-F238E27FC236}">
                      <a16:creationId xmlns:a16="http://schemas.microsoft.com/office/drawing/2014/main" id="{D9055A5B-C7F0-4E13-96B9-4E9D8175B220}"/>
                    </a:ext>
                  </a:extLst>
                </p:cNvPr>
                <p:cNvPicPr/>
                <p:nvPr/>
              </p:nvPicPr>
              <p:blipFill>
                <a:blip r:embed="rId634"/>
                <a:stretch>
                  <a:fillRect/>
                </a:stretch>
              </p:blipFill>
              <p:spPr>
                <a:xfrm>
                  <a:off x="11331200" y="461947"/>
                  <a:ext cx="1580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174" name="Freihand 173">
                  <a:extLst>
                    <a:ext uri="{FF2B5EF4-FFF2-40B4-BE49-F238E27FC236}">
                      <a16:creationId xmlns:a16="http://schemas.microsoft.com/office/drawing/2014/main" id="{E80B93F0-2F49-4D41-8314-5B296F0BCE7F}"/>
                    </a:ext>
                  </a:extLst>
                </p14:cNvPr>
                <p14:cNvContentPartPr/>
                <p14:nvPr/>
              </p14:nvContentPartPr>
              <p14:xfrm>
                <a:off x="10824680" y="696307"/>
                <a:ext cx="731520" cy="50760"/>
              </p14:xfrm>
            </p:contentPart>
          </mc:Choice>
          <mc:Fallback xmlns="">
            <p:pic>
              <p:nvPicPr>
                <p:cNvPr id="174" name="Freihand 173">
                  <a:extLst>
                    <a:ext uri="{FF2B5EF4-FFF2-40B4-BE49-F238E27FC236}">
                      <a16:creationId xmlns:a16="http://schemas.microsoft.com/office/drawing/2014/main" id="{E80B93F0-2F49-4D41-8314-5B296F0BCE7F}"/>
                    </a:ext>
                  </a:extLst>
                </p:cNvPr>
                <p:cNvPicPr/>
                <p:nvPr/>
              </p:nvPicPr>
              <p:blipFill>
                <a:blip r:embed="rId636"/>
                <a:stretch>
                  <a:fillRect/>
                </a:stretch>
              </p:blipFill>
              <p:spPr>
                <a:xfrm>
                  <a:off x="10820360" y="691987"/>
                  <a:ext cx="7401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175" name="Freihand 174">
                  <a:extLst>
                    <a:ext uri="{FF2B5EF4-FFF2-40B4-BE49-F238E27FC236}">
                      <a16:creationId xmlns:a16="http://schemas.microsoft.com/office/drawing/2014/main" id="{E5DEFF0D-6470-41D6-B240-D6FE56ABED8E}"/>
                    </a:ext>
                  </a:extLst>
                </p14:cNvPr>
                <p14:cNvContentPartPr/>
                <p14:nvPr/>
              </p14:nvContentPartPr>
              <p14:xfrm>
                <a:off x="10881920" y="825547"/>
                <a:ext cx="15120" cy="59040"/>
              </p14:xfrm>
            </p:contentPart>
          </mc:Choice>
          <mc:Fallback xmlns="">
            <p:pic>
              <p:nvPicPr>
                <p:cNvPr id="175" name="Freihand 174">
                  <a:extLst>
                    <a:ext uri="{FF2B5EF4-FFF2-40B4-BE49-F238E27FC236}">
                      <a16:creationId xmlns:a16="http://schemas.microsoft.com/office/drawing/2014/main" id="{E5DEFF0D-6470-41D6-B240-D6FE56ABED8E}"/>
                    </a:ext>
                  </a:extLst>
                </p:cNvPr>
                <p:cNvPicPr/>
                <p:nvPr/>
              </p:nvPicPr>
              <p:blipFill>
                <a:blip r:embed="rId638"/>
                <a:stretch>
                  <a:fillRect/>
                </a:stretch>
              </p:blipFill>
              <p:spPr>
                <a:xfrm>
                  <a:off x="10877600" y="821227"/>
                  <a:ext cx="237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176" name="Freihand 175">
                  <a:extLst>
                    <a:ext uri="{FF2B5EF4-FFF2-40B4-BE49-F238E27FC236}">
                      <a16:creationId xmlns:a16="http://schemas.microsoft.com/office/drawing/2014/main" id="{0D95E157-D8B3-4F28-92E4-92ABAC5C150B}"/>
                    </a:ext>
                  </a:extLst>
                </p14:cNvPr>
                <p14:cNvContentPartPr/>
                <p14:nvPr/>
              </p14:nvContentPartPr>
              <p14:xfrm>
                <a:off x="10844480" y="779827"/>
                <a:ext cx="102960" cy="140040"/>
              </p14:xfrm>
            </p:contentPart>
          </mc:Choice>
          <mc:Fallback xmlns="">
            <p:pic>
              <p:nvPicPr>
                <p:cNvPr id="176" name="Freihand 175">
                  <a:extLst>
                    <a:ext uri="{FF2B5EF4-FFF2-40B4-BE49-F238E27FC236}">
                      <a16:creationId xmlns:a16="http://schemas.microsoft.com/office/drawing/2014/main" id="{0D95E157-D8B3-4F28-92E4-92ABAC5C150B}"/>
                    </a:ext>
                  </a:extLst>
                </p:cNvPr>
                <p:cNvPicPr/>
                <p:nvPr/>
              </p:nvPicPr>
              <p:blipFill>
                <a:blip r:embed="rId640"/>
                <a:stretch>
                  <a:fillRect/>
                </a:stretch>
              </p:blipFill>
              <p:spPr>
                <a:xfrm>
                  <a:off x="10840160" y="775507"/>
                  <a:ext cx="1116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177" name="Freihand 176">
                  <a:extLst>
                    <a:ext uri="{FF2B5EF4-FFF2-40B4-BE49-F238E27FC236}">
                      <a16:creationId xmlns:a16="http://schemas.microsoft.com/office/drawing/2014/main" id="{19F43E68-0C3A-4349-BD52-C76D329B2B56}"/>
                    </a:ext>
                  </a:extLst>
                </p14:cNvPr>
                <p14:cNvContentPartPr/>
                <p14:nvPr/>
              </p14:nvContentPartPr>
              <p14:xfrm>
                <a:off x="10996760" y="798547"/>
                <a:ext cx="8640" cy="82440"/>
              </p14:xfrm>
            </p:contentPart>
          </mc:Choice>
          <mc:Fallback xmlns="">
            <p:pic>
              <p:nvPicPr>
                <p:cNvPr id="177" name="Freihand 176">
                  <a:extLst>
                    <a:ext uri="{FF2B5EF4-FFF2-40B4-BE49-F238E27FC236}">
                      <a16:creationId xmlns:a16="http://schemas.microsoft.com/office/drawing/2014/main" id="{19F43E68-0C3A-4349-BD52-C76D329B2B56}"/>
                    </a:ext>
                  </a:extLst>
                </p:cNvPr>
                <p:cNvPicPr/>
                <p:nvPr/>
              </p:nvPicPr>
              <p:blipFill>
                <a:blip r:embed="rId642"/>
                <a:stretch>
                  <a:fillRect/>
                </a:stretch>
              </p:blipFill>
              <p:spPr>
                <a:xfrm>
                  <a:off x="10992440" y="794227"/>
                  <a:ext cx="172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178" name="Freihand 177">
                  <a:extLst>
                    <a:ext uri="{FF2B5EF4-FFF2-40B4-BE49-F238E27FC236}">
                      <a16:creationId xmlns:a16="http://schemas.microsoft.com/office/drawing/2014/main" id="{5BC3EEB7-F29F-43C3-9ED8-49A7374238D5}"/>
                    </a:ext>
                  </a:extLst>
                </p14:cNvPr>
                <p14:cNvContentPartPr/>
                <p14:nvPr/>
              </p14:nvContentPartPr>
              <p14:xfrm>
                <a:off x="11058680" y="821227"/>
                <a:ext cx="7200" cy="68400"/>
              </p14:xfrm>
            </p:contentPart>
          </mc:Choice>
          <mc:Fallback xmlns="">
            <p:pic>
              <p:nvPicPr>
                <p:cNvPr id="178" name="Freihand 177">
                  <a:extLst>
                    <a:ext uri="{FF2B5EF4-FFF2-40B4-BE49-F238E27FC236}">
                      <a16:creationId xmlns:a16="http://schemas.microsoft.com/office/drawing/2014/main" id="{5BC3EEB7-F29F-43C3-9ED8-49A7374238D5}"/>
                    </a:ext>
                  </a:extLst>
                </p:cNvPr>
                <p:cNvPicPr/>
                <p:nvPr/>
              </p:nvPicPr>
              <p:blipFill>
                <a:blip r:embed="rId556"/>
                <a:stretch>
                  <a:fillRect/>
                </a:stretch>
              </p:blipFill>
              <p:spPr>
                <a:xfrm>
                  <a:off x="11054360" y="816907"/>
                  <a:ext cx="158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179" name="Freihand 178">
                  <a:extLst>
                    <a:ext uri="{FF2B5EF4-FFF2-40B4-BE49-F238E27FC236}">
                      <a16:creationId xmlns:a16="http://schemas.microsoft.com/office/drawing/2014/main" id="{0D6CF4CB-F493-4C0C-84B8-48FD0CE91C6C}"/>
                    </a:ext>
                  </a:extLst>
                </p14:cNvPr>
                <p14:cNvContentPartPr/>
                <p14:nvPr/>
              </p14:nvContentPartPr>
              <p14:xfrm>
                <a:off x="11028800" y="775147"/>
                <a:ext cx="69840" cy="52200"/>
              </p14:xfrm>
            </p:contentPart>
          </mc:Choice>
          <mc:Fallback xmlns="">
            <p:pic>
              <p:nvPicPr>
                <p:cNvPr id="179" name="Freihand 178">
                  <a:extLst>
                    <a:ext uri="{FF2B5EF4-FFF2-40B4-BE49-F238E27FC236}">
                      <a16:creationId xmlns:a16="http://schemas.microsoft.com/office/drawing/2014/main" id="{0D6CF4CB-F493-4C0C-84B8-48FD0CE91C6C}"/>
                    </a:ext>
                  </a:extLst>
                </p:cNvPr>
                <p:cNvPicPr/>
                <p:nvPr/>
              </p:nvPicPr>
              <p:blipFill>
                <a:blip r:embed="rId645"/>
                <a:stretch>
                  <a:fillRect/>
                </a:stretch>
              </p:blipFill>
              <p:spPr>
                <a:xfrm>
                  <a:off x="11024480" y="770827"/>
                  <a:ext cx="784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180" name="Freihand 179">
                  <a:extLst>
                    <a:ext uri="{FF2B5EF4-FFF2-40B4-BE49-F238E27FC236}">
                      <a16:creationId xmlns:a16="http://schemas.microsoft.com/office/drawing/2014/main" id="{238F2284-6799-4413-BD60-6E9697174C3D}"/>
                    </a:ext>
                  </a:extLst>
                </p14:cNvPr>
                <p14:cNvContentPartPr/>
                <p14:nvPr/>
              </p14:nvContentPartPr>
              <p14:xfrm>
                <a:off x="11109080" y="846787"/>
                <a:ext cx="73800" cy="16920"/>
              </p14:xfrm>
            </p:contentPart>
          </mc:Choice>
          <mc:Fallback xmlns="">
            <p:pic>
              <p:nvPicPr>
                <p:cNvPr id="180" name="Freihand 179">
                  <a:extLst>
                    <a:ext uri="{FF2B5EF4-FFF2-40B4-BE49-F238E27FC236}">
                      <a16:creationId xmlns:a16="http://schemas.microsoft.com/office/drawing/2014/main" id="{238F2284-6799-4413-BD60-6E9697174C3D}"/>
                    </a:ext>
                  </a:extLst>
                </p:cNvPr>
                <p:cNvPicPr/>
                <p:nvPr/>
              </p:nvPicPr>
              <p:blipFill>
                <a:blip r:embed="rId647"/>
                <a:stretch>
                  <a:fillRect/>
                </a:stretch>
              </p:blipFill>
              <p:spPr>
                <a:xfrm>
                  <a:off x="11104760" y="842467"/>
                  <a:ext cx="824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181" name="Freihand 180">
                  <a:extLst>
                    <a:ext uri="{FF2B5EF4-FFF2-40B4-BE49-F238E27FC236}">
                      <a16:creationId xmlns:a16="http://schemas.microsoft.com/office/drawing/2014/main" id="{9689FF1F-2B7E-44F8-85D7-E449B1D3E71B}"/>
                    </a:ext>
                  </a:extLst>
                </p14:cNvPr>
                <p14:cNvContentPartPr/>
                <p14:nvPr/>
              </p14:nvContentPartPr>
              <p14:xfrm>
                <a:off x="11210240" y="814747"/>
                <a:ext cx="16920" cy="61920"/>
              </p14:xfrm>
            </p:contentPart>
          </mc:Choice>
          <mc:Fallback xmlns="">
            <p:pic>
              <p:nvPicPr>
                <p:cNvPr id="181" name="Freihand 180">
                  <a:extLst>
                    <a:ext uri="{FF2B5EF4-FFF2-40B4-BE49-F238E27FC236}">
                      <a16:creationId xmlns:a16="http://schemas.microsoft.com/office/drawing/2014/main" id="{9689FF1F-2B7E-44F8-85D7-E449B1D3E71B}"/>
                    </a:ext>
                  </a:extLst>
                </p:cNvPr>
                <p:cNvPicPr/>
                <p:nvPr/>
              </p:nvPicPr>
              <p:blipFill>
                <a:blip r:embed="rId649"/>
                <a:stretch>
                  <a:fillRect/>
                </a:stretch>
              </p:blipFill>
              <p:spPr>
                <a:xfrm>
                  <a:off x="11205920" y="810427"/>
                  <a:ext cx="255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182" name="Freihand 181">
                  <a:extLst>
                    <a:ext uri="{FF2B5EF4-FFF2-40B4-BE49-F238E27FC236}">
                      <a16:creationId xmlns:a16="http://schemas.microsoft.com/office/drawing/2014/main" id="{B27DCDDC-6A16-4F4C-AB4C-323A088CD049}"/>
                    </a:ext>
                  </a:extLst>
                </p14:cNvPr>
                <p14:cNvContentPartPr/>
                <p14:nvPr/>
              </p14:nvContentPartPr>
              <p14:xfrm>
                <a:off x="11151200" y="804307"/>
                <a:ext cx="135000" cy="108000"/>
              </p14:xfrm>
            </p:contentPart>
          </mc:Choice>
          <mc:Fallback xmlns="">
            <p:pic>
              <p:nvPicPr>
                <p:cNvPr id="182" name="Freihand 181">
                  <a:extLst>
                    <a:ext uri="{FF2B5EF4-FFF2-40B4-BE49-F238E27FC236}">
                      <a16:creationId xmlns:a16="http://schemas.microsoft.com/office/drawing/2014/main" id="{B27DCDDC-6A16-4F4C-AB4C-323A088CD049}"/>
                    </a:ext>
                  </a:extLst>
                </p:cNvPr>
                <p:cNvPicPr/>
                <p:nvPr/>
              </p:nvPicPr>
              <p:blipFill>
                <a:blip r:embed="rId651"/>
                <a:stretch>
                  <a:fillRect/>
                </a:stretch>
              </p:blipFill>
              <p:spPr>
                <a:xfrm>
                  <a:off x="11146880" y="799987"/>
                  <a:ext cx="1436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80" name="Freihand 479">
                  <a:extLst>
                    <a:ext uri="{FF2B5EF4-FFF2-40B4-BE49-F238E27FC236}">
                      <a16:creationId xmlns:a16="http://schemas.microsoft.com/office/drawing/2014/main" id="{4496BBD6-BAAB-46CC-899D-5E28F9FCC87C}"/>
                    </a:ext>
                  </a:extLst>
                </p14:cNvPr>
                <p14:cNvContentPartPr/>
                <p14:nvPr/>
              </p14:nvContentPartPr>
              <p14:xfrm>
                <a:off x="8836400" y="362400"/>
                <a:ext cx="366840" cy="2686680"/>
              </p14:xfrm>
            </p:contentPart>
          </mc:Choice>
          <mc:Fallback xmlns="">
            <p:pic>
              <p:nvPicPr>
                <p:cNvPr id="480" name="Freihand 479">
                  <a:extLst>
                    <a:ext uri="{FF2B5EF4-FFF2-40B4-BE49-F238E27FC236}">
                      <a16:creationId xmlns:a16="http://schemas.microsoft.com/office/drawing/2014/main" id="{4496BBD6-BAAB-46CC-899D-5E28F9FCC87C}"/>
                    </a:ext>
                  </a:extLst>
                </p:cNvPr>
                <p:cNvPicPr/>
                <p:nvPr/>
              </p:nvPicPr>
              <p:blipFill>
                <a:blip r:embed="rId653"/>
                <a:stretch>
                  <a:fillRect/>
                </a:stretch>
              </p:blipFill>
              <p:spPr>
                <a:xfrm>
                  <a:off x="8832080" y="358080"/>
                  <a:ext cx="375480" cy="269532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81" name="Freihand 480">
                  <a:extLst>
                    <a:ext uri="{FF2B5EF4-FFF2-40B4-BE49-F238E27FC236}">
                      <a16:creationId xmlns:a16="http://schemas.microsoft.com/office/drawing/2014/main" id="{8A9BF8EB-FB9F-49E1-9F94-59F4AAE66B02}"/>
                    </a:ext>
                  </a:extLst>
                </p14:cNvPr>
                <p14:cNvContentPartPr/>
                <p14:nvPr/>
              </p14:nvContentPartPr>
              <p14:xfrm>
                <a:off x="8831360" y="3048000"/>
                <a:ext cx="140760" cy="18360"/>
              </p14:xfrm>
            </p:contentPart>
          </mc:Choice>
          <mc:Fallback xmlns="">
            <p:pic>
              <p:nvPicPr>
                <p:cNvPr id="481" name="Freihand 480">
                  <a:extLst>
                    <a:ext uri="{FF2B5EF4-FFF2-40B4-BE49-F238E27FC236}">
                      <a16:creationId xmlns:a16="http://schemas.microsoft.com/office/drawing/2014/main" id="{8A9BF8EB-FB9F-49E1-9F94-59F4AAE66B02}"/>
                    </a:ext>
                  </a:extLst>
                </p:cNvPr>
                <p:cNvPicPr/>
                <p:nvPr/>
              </p:nvPicPr>
              <p:blipFill>
                <a:blip r:embed="rId655"/>
                <a:stretch>
                  <a:fillRect/>
                </a:stretch>
              </p:blipFill>
              <p:spPr>
                <a:xfrm>
                  <a:off x="8827040" y="3043680"/>
                  <a:ext cx="1494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82" name="Freihand 481">
                  <a:extLst>
                    <a:ext uri="{FF2B5EF4-FFF2-40B4-BE49-F238E27FC236}">
                      <a16:creationId xmlns:a16="http://schemas.microsoft.com/office/drawing/2014/main" id="{0FE302B1-F7E3-4358-A1EF-2515887DA567}"/>
                    </a:ext>
                  </a:extLst>
                </p14:cNvPr>
                <p14:cNvContentPartPr/>
                <p14:nvPr/>
              </p14:nvContentPartPr>
              <p14:xfrm>
                <a:off x="8958440" y="2995440"/>
                <a:ext cx="51840" cy="154080"/>
              </p14:xfrm>
            </p:contentPart>
          </mc:Choice>
          <mc:Fallback xmlns="">
            <p:pic>
              <p:nvPicPr>
                <p:cNvPr id="482" name="Freihand 481">
                  <a:extLst>
                    <a:ext uri="{FF2B5EF4-FFF2-40B4-BE49-F238E27FC236}">
                      <a16:creationId xmlns:a16="http://schemas.microsoft.com/office/drawing/2014/main" id="{0FE302B1-F7E3-4358-A1EF-2515887DA567}"/>
                    </a:ext>
                  </a:extLst>
                </p:cNvPr>
                <p:cNvPicPr/>
                <p:nvPr/>
              </p:nvPicPr>
              <p:blipFill>
                <a:blip r:embed="rId657"/>
                <a:stretch>
                  <a:fillRect/>
                </a:stretch>
              </p:blipFill>
              <p:spPr>
                <a:xfrm>
                  <a:off x="8954120" y="2991120"/>
                  <a:ext cx="604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84" name="Freihand 483">
                  <a:extLst>
                    <a:ext uri="{FF2B5EF4-FFF2-40B4-BE49-F238E27FC236}">
                      <a16:creationId xmlns:a16="http://schemas.microsoft.com/office/drawing/2014/main" id="{BAF9E9BF-85FA-47D5-98B5-322AAC430C47}"/>
                    </a:ext>
                  </a:extLst>
                </p14:cNvPr>
                <p14:cNvContentPartPr/>
                <p14:nvPr/>
              </p14:nvContentPartPr>
              <p14:xfrm>
                <a:off x="9174080" y="2999400"/>
                <a:ext cx="3240" cy="92880"/>
              </p14:xfrm>
            </p:contentPart>
          </mc:Choice>
          <mc:Fallback xmlns="">
            <p:pic>
              <p:nvPicPr>
                <p:cNvPr id="484" name="Freihand 483">
                  <a:extLst>
                    <a:ext uri="{FF2B5EF4-FFF2-40B4-BE49-F238E27FC236}">
                      <a16:creationId xmlns:a16="http://schemas.microsoft.com/office/drawing/2014/main" id="{BAF9E9BF-85FA-47D5-98B5-322AAC430C47}"/>
                    </a:ext>
                  </a:extLst>
                </p:cNvPr>
                <p:cNvPicPr/>
                <p:nvPr/>
              </p:nvPicPr>
              <p:blipFill>
                <a:blip r:embed="rId659"/>
                <a:stretch>
                  <a:fillRect/>
                </a:stretch>
              </p:blipFill>
              <p:spPr>
                <a:xfrm>
                  <a:off x="9169760" y="2995080"/>
                  <a:ext cx="118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85" name="Freihand 484">
                  <a:extLst>
                    <a:ext uri="{FF2B5EF4-FFF2-40B4-BE49-F238E27FC236}">
                      <a16:creationId xmlns:a16="http://schemas.microsoft.com/office/drawing/2014/main" id="{46221F37-1FA3-4D52-A7B6-D396C6FD1882}"/>
                    </a:ext>
                  </a:extLst>
                </p14:cNvPr>
                <p14:cNvContentPartPr/>
                <p14:nvPr/>
              </p14:nvContentPartPr>
              <p14:xfrm>
                <a:off x="9081200" y="2940000"/>
                <a:ext cx="180000" cy="188280"/>
              </p14:xfrm>
            </p:contentPart>
          </mc:Choice>
          <mc:Fallback xmlns="">
            <p:pic>
              <p:nvPicPr>
                <p:cNvPr id="485" name="Freihand 484">
                  <a:extLst>
                    <a:ext uri="{FF2B5EF4-FFF2-40B4-BE49-F238E27FC236}">
                      <a16:creationId xmlns:a16="http://schemas.microsoft.com/office/drawing/2014/main" id="{46221F37-1FA3-4D52-A7B6-D396C6FD1882}"/>
                    </a:ext>
                  </a:extLst>
                </p:cNvPr>
                <p:cNvPicPr/>
                <p:nvPr/>
              </p:nvPicPr>
              <p:blipFill>
                <a:blip r:embed="rId661"/>
                <a:stretch>
                  <a:fillRect/>
                </a:stretch>
              </p:blipFill>
              <p:spPr>
                <a:xfrm>
                  <a:off x="9076880" y="2935680"/>
                  <a:ext cx="1886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86" name="Freihand 485">
                  <a:extLst>
                    <a:ext uri="{FF2B5EF4-FFF2-40B4-BE49-F238E27FC236}">
                      <a16:creationId xmlns:a16="http://schemas.microsoft.com/office/drawing/2014/main" id="{6974F3FA-249B-49A9-AC05-F3C89A46D1AA}"/>
                    </a:ext>
                  </a:extLst>
                </p14:cNvPr>
                <p14:cNvContentPartPr/>
                <p14:nvPr/>
              </p14:nvContentPartPr>
              <p14:xfrm>
                <a:off x="9301520" y="2968080"/>
                <a:ext cx="8280" cy="108720"/>
              </p14:xfrm>
            </p:contentPart>
          </mc:Choice>
          <mc:Fallback xmlns="">
            <p:pic>
              <p:nvPicPr>
                <p:cNvPr id="486" name="Freihand 485">
                  <a:extLst>
                    <a:ext uri="{FF2B5EF4-FFF2-40B4-BE49-F238E27FC236}">
                      <a16:creationId xmlns:a16="http://schemas.microsoft.com/office/drawing/2014/main" id="{6974F3FA-249B-49A9-AC05-F3C89A46D1AA}"/>
                    </a:ext>
                  </a:extLst>
                </p:cNvPr>
                <p:cNvPicPr/>
                <p:nvPr/>
              </p:nvPicPr>
              <p:blipFill>
                <a:blip r:embed="rId663"/>
                <a:stretch>
                  <a:fillRect/>
                </a:stretch>
              </p:blipFill>
              <p:spPr>
                <a:xfrm>
                  <a:off x="9297200" y="2963760"/>
                  <a:ext cx="169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87" name="Freihand 486">
                  <a:extLst>
                    <a:ext uri="{FF2B5EF4-FFF2-40B4-BE49-F238E27FC236}">
                      <a16:creationId xmlns:a16="http://schemas.microsoft.com/office/drawing/2014/main" id="{DE16A735-22D5-4EAD-B096-29B010F7819F}"/>
                    </a:ext>
                  </a:extLst>
                </p14:cNvPr>
                <p14:cNvContentPartPr/>
                <p14:nvPr/>
              </p14:nvContentPartPr>
              <p14:xfrm>
                <a:off x="9358760" y="2952240"/>
                <a:ext cx="9000" cy="133200"/>
              </p14:xfrm>
            </p:contentPart>
          </mc:Choice>
          <mc:Fallback xmlns="">
            <p:pic>
              <p:nvPicPr>
                <p:cNvPr id="487" name="Freihand 486">
                  <a:extLst>
                    <a:ext uri="{FF2B5EF4-FFF2-40B4-BE49-F238E27FC236}">
                      <a16:creationId xmlns:a16="http://schemas.microsoft.com/office/drawing/2014/main" id="{DE16A735-22D5-4EAD-B096-29B010F7819F}"/>
                    </a:ext>
                  </a:extLst>
                </p:cNvPr>
                <p:cNvPicPr/>
                <p:nvPr/>
              </p:nvPicPr>
              <p:blipFill>
                <a:blip r:embed="rId665"/>
                <a:stretch>
                  <a:fillRect/>
                </a:stretch>
              </p:blipFill>
              <p:spPr>
                <a:xfrm>
                  <a:off x="9354440" y="2947920"/>
                  <a:ext cx="176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88" name="Freihand 487">
                  <a:extLst>
                    <a:ext uri="{FF2B5EF4-FFF2-40B4-BE49-F238E27FC236}">
                      <a16:creationId xmlns:a16="http://schemas.microsoft.com/office/drawing/2014/main" id="{141B7BE1-49AC-4F9C-983D-34713EAAA953}"/>
                    </a:ext>
                  </a:extLst>
                </p14:cNvPr>
                <p14:cNvContentPartPr/>
                <p14:nvPr/>
              </p14:nvContentPartPr>
              <p14:xfrm>
                <a:off x="9303680" y="2938920"/>
                <a:ext cx="108000" cy="93600"/>
              </p14:xfrm>
            </p:contentPart>
          </mc:Choice>
          <mc:Fallback xmlns="">
            <p:pic>
              <p:nvPicPr>
                <p:cNvPr id="488" name="Freihand 487">
                  <a:extLst>
                    <a:ext uri="{FF2B5EF4-FFF2-40B4-BE49-F238E27FC236}">
                      <a16:creationId xmlns:a16="http://schemas.microsoft.com/office/drawing/2014/main" id="{141B7BE1-49AC-4F9C-983D-34713EAAA953}"/>
                    </a:ext>
                  </a:extLst>
                </p:cNvPr>
                <p:cNvPicPr/>
                <p:nvPr/>
              </p:nvPicPr>
              <p:blipFill>
                <a:blip r:embed="rId667"/>
                <a:stretch>
                  <a:fillRect/>
                </a:stretch>
              </p:blipFill>
              <p:spPr>
                <a:xfrm>
                  <a:off x="9299360" y="2934600"/>
                  <a:ext cx="1166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89" name="Freihand 488">
                  <a:extLst>
                    <a:ext uri="{FF2B5EF4-FFF2-40B4-BE49-F238E27FC236}">
                      <a16:creationId xmlns:a16="http://schemas.microsoft.com/office/drawing/2014/main" id="{9055A9C8-E7CC-406D-86A3-AC9CA4CE111B}"/>
                    </a:ext>
                  </a:extLst>
                </p14:cNvPr>
                <p14:cNvContentPartPr/>
                <p14:nvPr/>
              </p14:nvContentPartPr>
              <p14:xfrm>
                <a:off x="9425720" y="3046560"/>
                <a:ext cx="84240" cy="55440"/>
              </p14:xfrm>
            </p:contentPart>
          </mc:Choice>
          <mc:Fallback xmlns="">
            <p:pic>
              <p:nvPicPr>
                <p:cNvPr id="489" name="Freihand 488">
                  <a:extLst>
                    <a:ext uri="{FF2B5EF4-FFF2-40B4-BE49-F238E27FC236}">
                      <a16:creationId xmlns:a16="http://schemas.microsoft.com/office/drawing/2014/main" id="{9055A9C8-E7CC-406D-86A3-AC9CA4CE111B}"/>
                    </a:ext>
                  </a:extLst>
                </p:cNvPr>
                <p:cNvPicPr/>
                <p:nvPr/>
              </p:nvPicPr>
              <p:blipFill>
                <a:blip r:embed="rId669"/>
                <a:stretch>
                  <a:fillRect/>
                </a:stretch>
              </p:blipFill>
              <p:spPr>
                <a:xfrm>
                  <a:off x="9421400" y="3042240"/>
                  <a:ext cx="928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90" name="Freihand 489">
                  <a:extLst>
                    <a:ext uri="{FF2B5EF4-FFF2-40B4-BE49-F238E27FC236}">
                      <a16:creationId xmlns:a16="http://schemas.microsoft.com/office/drawing/2014/main" id="{697DB37F-39E6-45D5-BC83-8312778BCFF5}"/>
                    </a:ext>
                  </a:extLst>
                </p14:cNvPr>
                <p14:cNvContentPartPr/>
                <p14:nvPr/>
              </p14:nvContentPartPr>
              <p14:xfrm>
                <a:off x="9537680" y="3049800"/>
                <a:ext cx="143640" cy="46080"/>
              </p14:xfrm>
            </p:contentPart>
          </mc:Choice>
          <mc:Fallback xmlns="">
            <p:pic>
              <p:nvPicPr>
                <p:cNvPr id="490" name="Freihand 489">
                  <a:extLst>
                    <a:ext uri="{FF2B5EF4-FFF2-40B4-BE49-F238E27FC236}">
                      <a16:creationId xmlns:a16="http://schemas.microsoft.com/office/drawing/2014/main" id="{697DB37F-39E6-45D5-BC83-8312778BCFF5}"/>
                    </a:ext>
                  </a:extLst>
                </p:cNvPr>
                <p:cNvPicPr/>
                <p:nvPr/>
              </p:nvPicPr>
              <p:blipFill>
                <a:blip r:embed="rId671"/>
                <a:stretch>
                  <a:fillRect/>
                </a:stretch>
              </p:blipFill>
              <p:spPr>
                <a:xfrm>
                  <a:off x="9533360" y="3045480"/>
                  <a:ext cx="1522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91" name="Freihand 490">
                  <a:extLst>
                    <a:ext uri="{FF2B5EF4-FFF2-40B4-BE49-F238E27FC236}">
                      <a16:creationId xmlns:a16="http://schemas.microsoft.com/office/drawing/2014/main" id="{A5E6F0C8-E2B6-49EF-A979-61B29A88014B}"/>
                    </a:ext>
                  </a:extLst>
                </p14:cNvPr>
                <p14:cNvContentPartPr/>
                <p14:nvPr/>
              </p14:nvContentPartPr>
              <p14:xfrm>
                <a:off x="9733520" y="2976000"/>
                <a:ext cx="111240" cy="22680"/>
              </p14:xfrm>
            </p:contentPart>
          </mc:Choice>
          <mc:Fallback xmlns="">
            <p:pic>
              <p:nvPicPr>
                <p:cNvPr id="491" name="Freihand 490">
                  <a:extLst>
                    <a:ext uri="{FF2B5EF4-FFF2-40B4-BE49-F238E27FC236}">
                      <a16:creationId xmlns:a16="http://schemas.microsoft.com/office/drawing/2014/main" id="{A5E6F0C8-E2B6-49EF-A979-61B29A88014B}"/>
                    </a:ext>
                  </a:extLst>
                </p:cNvPr>
                <p:cNvPicPr/>
                <p:nvPr/>
              </p:nvPicPr>
              <p:blipFill>
                <a:blip r:embed="rId673"/>
                <a:stretch>
                  <a:fillRect/>
                </a:stretch>
              </p:blipFill>
              <p:spPr>
                <a:xfrm>
                  <a:off x="9729200" y="2971680"/>
                  <a:ext cx="1198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92" name="Freihand 491">
                  <a:extLst>
                    <a:ext uri="{FF2B5EF4-FFF2-40B4-BE49-F238E27FC236}">
                      <a16:creationId xmlns:a16="http://schemas.microsoft.com/office/drawing/2014/main" id="{61A2A68B-8840-4352-B604-04ABD2F4B332}"/>
                    </a:ext>
                  </a:extLst>
                </p14:cNvPr>
                <p14:cNvContentPartPr/>
                <p14:nvPr/>
              </p14:nvContentPartPr>
              <p14:xfrm>
                <a:off x="9934760" y="2896800"/>
                <a:ext cx="11520" cy="119160"/>
              </p14:xfrm>
            </p:contentPart>
          </mc:Choice>
          <mc:Fallback xmlns="">
            <p:pic>
              <p:nvPicPr>
                <p:cNvPr id="492" name="Freihand 491">
                  <a:extLst>
                    <a:ext uri="{FF2B5EF4-FFF2-40B4-BE49-F238E27FC236}">
                      <a16:creationId xmlns:a16="http://schemas.microsoft.com/office/drawing/2014/main" id="{61A2A68B-8840-4352-B604-04ABD2F4B332}"/>
                    </a:ext>
                  </a:extLst>
                </p:cNvPr>
                <p:cNvPicPr/>
                <p:nvPr/>
              </p:nvPicPr>
              <p:blipFill>
                <a:blip r:embed="rId675"/>
                <a:stretch>
                  <a:fillRect/>
                </a:stretch>
              </p:blipFill>
              <p:spPr>
                <a:xfrm>
                  <a:off x="9930440" y="2892480"/>
                  <a:ext cx="201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93" name="Freihand 492">
                  <a:extLst>
                    <a:ext uri="{FF2B5EF4-FFF2-40B4-BE49-F238E27FC236}">
                      <a16:creationId xmlns:a16="http://schemas.microsoft.com/office/drawing/2014/main" id="{F4368902-98D1-4493-9FE6-28B62CEF31A8}"/>
                    </a:ext>
                  </a:extLst>
                </p14:cNvPr>
                <p14:cNvContentPartPr/>
                <p14:nvPr/>
              </p14:nvContentPartPr>
              <p14:xfrm>
                <a:off x="9856280" y="2846040"/>
                <a:ext cx="169560" cy="194040"/>
              </p14:xfrm>
            </p:contentPart>
          </mc:Choice>
          <mc:Fallback xmlns="">
            <p:pic>
              <p:nvPicPr>
                <p:cNvPr id="493" name="Freihand 492">
                  <a:extLst>
                    <a:ext uri="{FF2B5EF4-FFF2-40B4-BE49-F238E27FC236}">
                      <a16:creationId xmlns:a16="http://schemas.microsoft.com/office/drawing/2014/main" id="{F4368902-98D1-4493-9FE6-28B62CEF31A8}"/>
                    </a:ext>
                  </a:extLst>
                </p:cNvPr>
                <p:cNvPicPr/>
                <p:nvPr/>
              </p:nvPicPr>
              <p:blipFill>
                <a:blip r:embed="rId677"/>
                <a:stretch>
                  <a:fillRect/>
                </a:stretch>
              </p:blipFill>
              <p:spPr>
                <a:xfrm>
                  <a:off x="9851960" y="2841720"/>
                  <a:ext cx="1782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95" name="Freihand 494">
                  <a:extLst>
                    <a:ext uri="{FF2B5EF4-FFF2-40B4-BE49-F238E27FC236}">
                      <a16:creationId xmlns:a16="http://schemas.microsoft.com/office/drawing/2014/main" id="{17A5699D-61ED-40CB-A44D-C451B1648731}"/>
                    </a:ext>
                  </a:extLst>
                </p14:cNvPr>
                <p14:cNvContentPartPr/>
                <p14:nvPr/>
              </p14:nvContentPartPr>
              <p14:xfrm>
                <a:off x="10100000" y="2900400"/>
                <a:ext cx="171720" cy="10440"/>
              </p14:xfrm>
            </p:contentPart>
          </mc:Choice>
          <mc:Fallback xmlns="">
            <p:pic>
              <p:nvPicPr>
                <p:cNvPr id="495" name="Freihand 494">
                  <a:extLst>
                    <a:ext uri="{FF2B5EF4-FFF2-40B4-BE49-F238E27FC236}">
                      <a16:creationId xmlns:a16="http://schemas.microsoft.com/office/drawing/2014/main" id="{17A5699D-61ED-40CB-A44D-C451B1648731}"/>
                    </a:ext>
                  </a:extLst>
                </p:cNvPr>
                <p:cNvPicPr/>
                <p:nvPr/>
              </p:nvPicPr>
              <p:blipFill>
                <a:blip r:embed="rId679"/>
                <a:stretch>
                  <a:fillRect/>
                </a:stretch>
              </p:blipFill>
              <p:spPr>
                <a:xfrm>
                  <a:off x="10095680" y="2896080"/>
                  <a:ext cx="1803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96" name="Freihand 495">
                  <a:extLst>
                    <a:ext uri="{FF2B5EF4-FFF2-40B4-BE49-F238E27FC236}">
                      <a16:creationId xmlns:a16="http://schemas.microsoft.com/office/drawing/2014/main" id="{FA8B9C92-EC61-4C41-9430-D4B1B478C8AF}"/>
                    </a:ext>
                  </a:extLst>
                </p14:cNvPr>
                <p14:cNvContentPartPr/>
                <p14:nvPr/>
              </p14:nvContentPartPr>
              <p14:xfrm>
                <a:off x="10141400" y="2924880"/>
                <a:ext cx="176400" cy="48240"/>
              </p14:xfrm>
            </p:contentPart>
          </mc:Choice>
          <mc:Fallback xmlns="">
            <p:pic>
              <p:nvPicPr>
                <p:cNvPr id="496" name="Freihand 495">
                  <a:extLst>
                    <a:ext uri="{FF2B5EF4-FFF2-40B4-BE49-F238E27FC236}">
                      <a16:creationId xmlns:a16="http://schemas.microsoft.com/office/drawing/2014/main" id="{FA8B9C92-EC61-4C41-9430-D4B1B478C8AF}"/>
                    </a:ext>
                  </a:extLst>
                </p:cNvPr>
                <p:cNvPicPr/>
                <p:nvPr/>
              </p:nvPicPr>
              <p:blipFill>
                <a:blip r:embed="rId681"/>
                <a:stretch>
                  <a:fillRect/>
                </a:stretch>
              </p:blipFill>
              <p:spPr>
                <a:xfrm>
                  <a:off x="10137080" y="2920560"/>
                  <a:ext cx="1850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98" name="Freihand 497">
                  <a:extLst>
                    <a:ext uri="{FF2B5EF4-FFF2-40B4-BE49-F238E27FC236}">
                      <a16:creationId xmlns:a16="http://schemas.microsoft.com/office/drawing/2014/main" id="{AD8C6C7B-20B6-4E4A-835C-1575DE012EB5}"/>
                    </a:ext>
                  </a:extLst>
                </p14:cNvPr>
                <p14:cNvContentPartPr/>
                <p14:nvPr/>
              </p14:nvContentPartPr>
              <p14:xfrm>
                <a:off x="10463600" y="2749200"/>
                <a:ext cx="19800" cy="66600"/>
              </p14:xfrm>
            </p:contentPart>
          </mc:Choice>
          <mc:Fallback xmlns="">
            <p:pic>
              <p:nvPicPr>
                <p:cNvPr id="498" name="Freihand 497">
                  <a:extLst>
                    <a:ext uri="{FF2B5EF4-FFF2-40B4-BE49-F238E27FC236}">
                      <a16:creationId xmlns:a16="http://schemas.microsoft.com/office/drawing/2014/main" id="{AD8C6C7B-20B6-4E4A-835C-1575DE012EB5}"/>
                    </a:ext>
                  </a:extLst>
                </p:cNvPr>
                <p:cNvPicPr/>
                <p:nvPr/>
              </p:nvPicPr>
              <p:blipFill>
                <a:blip r:embed="rId683"/>
                <a:stretch>
                  <a:fillRect/>
                </a:stretch>
              </p:blipFill>
              <p:spPr>
                <a:xfrm>
                  <a:off x="10459280" y="2744880"/>
                  <a:ext cx="284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99" name="Freihand 498">
                  <a:extLst>
                    <a:ext uri="{FF2B5EF4-FFF2-40B4-BE49-F238E27FC236}">
                      <a16:creationId xmlns:a16="http://schemas.microsoft.com/office/drawing/2014/main" id="{C17B1449-46A6-4062-9A08-03CC5663F262}"/>
                    </a:ext>
                  </a:extLst>
                </p14:cNvPr>
                <p14:cNvContentPartPr/>
                <p14:nvPr/>
              </p14:nvContentPartPr>
              <p14:xfrm>
                <a:off x="10378640" y="2691960"/>
                <a:ext cx="172080" cy="165240"/>
              </p14:xfrm>
            </p:contentPart>
          </mc:Choice>
          <mc:Fallback xmlns="">
            <p:pic>
              <p:nvPicPr>
                <p:cNvPr id="499" name="Freihand 498">
                  <a:extLst>
                    <a:ext uri="{FF2B5EF4-FFF2-40B4-BE49-F238E27FC236}">
                      <a16:creationId xmlns:a16="http://schemas.microsoft.com/office/drawing/2014/main" id="{C17B1449-46A6-4062-9A08-03CC5663F262}"/>
                    </a:ext>
                  </a:extLst>
                </p:cNvPr>
                <p:cNvPicPr/>
                <p:nvPr/>
              </p:nvPicPr>
              <p:blipFill>
                <a:blip r:embed="rId685"/>
                <a:stretch>
                  <a:fillRect/>
                </a:stretch>
              </p:blipFill>
              <p:spPr>
                <a:xfrm>
                  <a:off x="10374320" y="2687640"/>
                  <a:ext cx="1807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500" name="Freihand 499">
                  <a:extLst>
                    <a:ext uri="{FF2B5EF4-FFF2-40B4-BE49-F238E27FC236}">
                      <a16:creationId xmlns:a16="http://schemas.microsoft.com/office/drawing/2014/main" id="{ACA597D6-1FA9-4A17-902A-D58ED760C2CF}"/>
                    </a:ext>
                  </a:extLst>
                </p14:cNvPr>
                <p14:cNvContentPartPr/>
                <p14:nvPr/>
              </p14:nvContentPartPr>
              <p14:xfrm>
                <a:off x="10586720" y="2721480"/>
                <a:ext cx="13320" cy="93600"/>
              </p14:xfrm>
            </p:contentPart>
          </mc:Choice>
          <mc:Fallback xmlns="">
            <p:pic>
              <p:nvPicPr>
                <p:cNvPr id="500" name="Freihand 499">
                  <a:extLst>
                    <a:ext uri="{FF2B5EF4-FFF2-40B4-BE49-F238E27FC236}">
                      <a16:creationId xmlns:a16="http://schemas.microsoft.com/office/drawing/2014/main" id="{ACA597D6-1FA9-4A17-902A-D58ED760C2CF}"/>
                    </a:ext>
                  </a:extLst>
                </p:cNvPr>
                <p:cNvPicPr/>
                <p:nvPr/>
              </p:nvPicPr>
              <p:blipFill>
                <a:blip r:embed="rId687"/>
                <a:stretch>
                  <a:fillRect/>
                </a:stretch>
              </p:blipFill>
              <p:spPr>
                <a:xfrm>
                  <a:off x="10582400" y="2717160"/>
                  <a:ext cx="219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501" name="Freihand 500">
                  <a:extLst>
                    <a:ext uri="{FF2B5EF4-FFF2-40B4-BE49-F238E27FC236}">
                      <a16:creationId xmlns:a16="http://schemas.microsoft.com/office/drawing/2014/main" id="{29F8B03F-C44A-4D30-82EA-93CB36D23649}"/>
                    </a:ext>
                  </a:extLst>
                </p14:cNvPr>
                <p14:cNvContentPartPr/>
                <p14:nvPr/>
              </p14:nvContentPartPr>
              <p14:xfrm>
                <a:off x="10591760" y="2653800"/>
                <a:ext cx="153720" cy="129240"/>
              </p14:xfrm>
            </p:contentPart>
          </mc:Choice>
          <mc:Fallback xmlns="">
            <p:pic>
              <p:nvPicPr>
                <p:cNvPr id="501" name="Freihand 500">
                  <a:extLst>
                    <a:ext uri="{FF2B5EF4-FFF2-40B4-BE49-F238E27FC236}">
                      <a16:creationId xmlns:a16="http://schemas.microsoft.com/office/drawing/2014/main" id="{29F8B03F-C44A-4D30-82EA-93CB36D23649}"/>
                    </a:ext>
                  </a:extLst>
                </p:cNvPr>
                <p:cNvPicPr/>
                <p:nvPr/>
              </p:nvPicPr>
              <p:blipFill>
                <a:blip r:embed="rId689"/>
                <a:stretch>
                  <a:fillRect/>
                </a:stretch>
              </p:blipFill>
              <p:spPr>
                <a:xfrm>
                  <a:off x="10587440" y="2649480"/>
                  <a:ext cx="1623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502" name="Freihand 501">
                  <a:extLst>
                    <a:ext uri="{FF2B5EF4-FFF2-40B4-BE49-F238E27FC236}">
                      <a16:creationId xmlns:a16="http://schemas.microsoft.com/office/drawing/2014/main" id="{150FBCB5-9DD3-494E-9C46-2ECE4B49E25B}"/>
                    </a:ext>
                  </a:extLst>
                </p14:cNvPr>
                <p14:cNvContentPartPr/>
                <p14:nvPr/>
              </p14:nvContentPartPr>
              <p14:xfrm>
                <a:off x="10778600" y="2715720"/>
                <a:ext cx="75240" cy="10800"/>
              </p14:xfrm>
            </p:contentPart>
          </mc:Choice>
          <mc:Fallback xmlns="">
            <p:pic>
              <p:nvPicPr>
                <p:cNvPr id="502" name="Freihand 501">
                  <a:extLst>
                    <a:ext uri="{FF2B5EF4-FFF2-40B4-BE49-F238E27FC236}">
                      <a16:creationId xmlns:a16="http://schemas.microsoft.com/office/drawing/2014/main" id="{150FBCB5-9DD3-494E-9C46-2ECE4B49E25B}"/>
                    </a:ext>
                  </a:extLst>
                </p:cNvPr>
                <p:cNvPicPr/>
                <p:nvPr/>
              </p:nvPicPr>
              <p:blipFill>
                <a:blip r:embed="rId691"/>
                <a:stretch>
                  <a:fillRect/>
                </a:stretch>
              </p:blipFill>
              <p:spPr>
                <a:xfrm>
                  <a:off x="10774280" y="2711400"/>
                  <a:ext cx="838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503" name="Freihand 502">
                  <a:extLst>
                    <a:ext uri="{FF2B5EF4-FFF2-40B4-BE49-F238E27FC236}">
                      <a16:creationId xmlns:a16="http://schemas.microsoft.com/office/drawing/2014/main" id="{05E56EF2-4097-44F6-B737-4373ADC2A316}"/>
                    </a:ext>
                  </a:extLst>
                </p14:cNvPr>
                <p14:cNvContentPartPr/>
                <p14:nvPr/>
              </p14:nvContentPartPr>
              <p14:xfrm>
                <a:off x="10939520" y="2637960"/>
                <a:ext cx="6120" cy="97560"/>
              </p14:xfrm>
            </p:contentPart>
          </mc:Choice>
          <mc:Fallback xmlns="">
            <p:pic>
              <p:nvPicPr>
                <p:cNvPr id="503" name="Freihand 502">
                  <a:extLst>
                    <a:ext uri="{FF2B5EF4-FFF2-40B4-BE49-F238E27FC236}">
                      <a16:creationId xmlns:a16="http://schemas.microsoft.com/office/drawing/2014/main" id="{05E56EF2-4097-44F6-B737-4373ADC2A316}"/>
                    </a:ext>
                  </a:extLst>
                </p:cNvPr>
                <p:cNvPicPr/>
                <p:nvPr/>
              </p:nvPicPr>
              <p:blipFill>
                <a:blip r:embed="rId693"/>
                <a:stretch>
                  <a:fillRect/>
                </a:stretch>
              </p:blipFill>
              <p:spPr>
                <a:xfrm>
                  <a:off x="10935200" y="2633640"/>
                  <a:ext cx="147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504" name="Freihand 503">
                  <a:extLst>
                    <a:ext uri="{FF2B5EF4-FFF2-40B4-BE49-F238E27FC236}">
                      <a16:creationId xmlns:a16="http://schemas.microsoft.com/office/drawing/2014/main" id="{95E8FA86-87CB-4EAA-828A-F96AAD535D06}"/>
                    </a:ext>
                  </a:extLst>
                </p14:cNvPr>
                <p14:cNvContentPartPr/>
                <p14:nvPr/>
              </p14:nvContentPartPr>
              <p14:xfrm>
                <a:off x="10852040" y="2624640"/>
                <a:ext cx="131400" cy="117360"/>
              </p14:xfrm>
            </p:contentPart>
          </mc:Choice>
          <mc:Fallback xmlns="">
            <p:pic>
              <p:nvPicPr>
                <p:cNvPr id="504" name="Freihand 503">
                  <a:extLst>
                    <a:ext uri="{FF2B5EF4-FFF2-40B4-BE49-F238E27FC236}">
                      <a16:creationId xmlns:a16="http://schemas.microsoft.com/office/drawing/2014/main" id="{95E8FA86-87CB-4EAA-828A-F96AAD535D06}"/>
                    </a:ext>
                  </a:extLst>
                </p:cNvPr>
                <p:cNvPicPr/>
                <p:nvPr/>
              </p:nvPicPr>
              <p:blipFill>
                <a:blip r:embed="rId695"/>
                <a:stretch>
                  <a:fillRect/>
                </a:stretch>
              </p:blipFill>
              <p:spPr>
                <a:xfrm>
                  <a:off x="10847720" y="2620320"/>
                  <a:ext cx="1400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506" name="Freihand 505">
                  <a:extLst>
                    <a:ext uri="{FF2B5EF4-FFF2-40B4-BE49-F238E27FC236}">
                      <a16:creationId xmlns:a16="http://schemas.microsoft.com/office/drawing/2014/main" id="{91302F08-FACA-415F-B549-3474EE831B8E}"/>
                    </a:ext>
                  </a:extLst>
                </p14:cNvPr>
                <p14:cNvContentPartPr/>
                <p14:nvPr/>
              </p14:nvContentPartPr>
              <p14:xfrm>
                <a:off x="11073800" y="2652360"/>
                <a:ext cx="36000" cy="32400"/>
              </p14:xfrm>
            </p:contentPart>
          </mc:Choice>
          <mc:Fallback xmlns="">
            <p:pic>
              <p:nvPicPr>
                <p:cNvPr id="506" name="Freihand 505">
                  <a:extLst>
                    <a:ext uri="{FF2B5EF4-FFF2-40B4-BE49-F238E27FC236}">
                      <a16:creationId xmlns:a16="http://schemas.microsoft.com/office/drawing/2014/main" id="{91302F08-FACA-415F-B549-3474EE831B8E}"/>
                    </a:ext>
                  </a:extLst>
                </p:cNvPr>
                <p:cNvPicPr/>
                <p:nvPr/>
              </p:nvPicPr>
              <p:blipFill>
                <a:blip r:embed="rId697"/>
                <a:stretch>
                  <a:fillRect/>
                </a:stretch>
              </p:blipFill>
              <p:spPr>
                <a:xfrm>
                  <a:off x="11069480" y="2648040"/>
                  <a:ext cx="446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507" name="Freihand 506">
                  <a:extLst>
                    <a:ext uri="{FF2B5EF4-FFF2-40B4-BE49-F238E27FC236}">
                      <a16:creationId xmlns:a16="http://schemas.microsoft.com/office/drawing/2014/main" id="{4F550662-1025-422F-9DAE-56E406B25E05}"/>
                    </a:ext>
                  </a:extLst>
                </p14:cNvPr>
                <p14:cNvContentPartPr/>
                <p14:nvPr/>
              </p14:nvContentPartPr>
              <p14:xfrm>
                <a:off x="11235800" y="2546880"/>
                <a:ext cx="15120" cy="110520"/>
              </p14:xfrm>
            </p:contentPart>
          </mc:Choice>
          <mc:Fallback xmlns="">
            <p:pic>
              <p:nvPicPr>
                <p:cNvPr id="507" name="Freihand 506">
                  <a:extLst>
                    <a:ext uri="{FF2B5EF4-FFF2-40B4-BE49-F238E27FC236}">
                      <a16:creationId xmlns:a16="http://schemas.microsoft.com/office/drawing/2014/main" id="{4F550662-1025-422F-9DAE-56E406B25E05}"/>
                    </a:ext>
                  </a:extLst>
                </p:cNvPr>
                <p:cNvPicPr/>
                <p:nvPr/>
              </p:nvPicPr>
              <p:blipFill>
                <a:blip r:embed="rId699"/>
                <a:stretch>
                  <a:fillRect/>
                </a:stretch>
              </p:blipFill>
              <p:spPr>
                <a:xfrm>
                  <a:off x="11231480" y="2542560"/>
                  <a:ext cx="237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508" name="Freihand 507">
                  <a:extLst>
                    <a:ext uri="{FF2B5EF4-FFF2-40B4-BE49-F238E27FC236}">
                      <a16:creationId xmlns:a16="http://schemas.microsoft.com/office/drawing/2014/main" id="{F7757A89-75C5-457B-9939-9BA608737874}"/>
                    </a:ext>
                  </a:extLst>
                </p14:cNvPr>
                <p14:cNvContentPartPr/>
                <p14:nvPr/>
              </p14:nvContentPartPr>
              <p14:xfrm>
                <a:off x="11174960" y="2520960"/>
                <a:ext cx="140400" cy="139320"/>
              </p14:xfrm>
            </p:contentPart>
          </mc:Choice>
          <mc:Fallback xmlns="">
            <p:pic>
              <p:nvPicPr>
                <p:cNvPr id="508" name="Freihand 507">
                  <a:extLst>
                    <a:ext uri="{FF2B5EF4-FFF2-40B4-BE49-F238E27FC236}">
                      <a16:creationId xmlns:a16="http://schemas.microsoft.com/office/drawing/2014/main" id="{F7757A89-75C5-457B-9939-9BA608737874}"/>
                    </a:ext>
                  </a:extLst>
                </p:cNvPr>
                <p:cNvPicPr/>
                <p:nvPr/>
              </p:nvPicPr>
              <p:blipFill>
                <a:blip r:embed="rId701"/>
                <a:stretch>
                  <a:fillRect/>
                </a:stretch>
              </p:blipFill>
              <p:spPr>
                <a:xfrm>
                  <a:off x="11170640" y="2516640"/>
                  <a:ext cx="1490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509" name="Freihand 508">
                  <a:extLst>
                    <a:ext uri="{FF2B5EF4-FFF2-40B4-BE49-F238E27FC236}">
                      <a16:creationId xmlns:a16="http://schemas.microsoft.com/office/drawing/2014/main" id="{4F9B7147-346A-4B96-99FC-ABF2E67117CA}"/>
                    </a:ext>
                  </a:extLst>
                </p14:cNvPr>
                <p14:cNvContentPartPr/>
                <p14:nvPr/>
              </p14:nvContentPartPr>
              <p14:xfrm>
                <a:off x="11340200" y="2520240"/>
                <a:ext cx="19080" cy="109800"/>
              </p14:xfrm>
            </p:contentPart>
          </mc:Choice>
          <mc:Fallback xmlns="">
            <p:pic>
              <p:nvPicPr>
                <p:cNvPr id="509" name="Freihand 508">
                  <a:extLst>
                    <a:ext uri="{FF2B5EF4-FFF2-40B4-BE49-F238E27FC236}">
                      <a16:creationId xmlns:a16="http://schemas.microsoft.com/office/drawing/2014/main" id="{4F9B7147-346A-4B96-99FC-ABF2E67117CA}"/>
                    </a:ext>
                  </a:extLst>
                </p:cNvPr>
                <p:cNvPicPr/>
                <p:nvPr/>
              </p:nvPicPr>
              <p:blipFill>
                <a:blip r:embed="rId703"/>
                <a:stretch>
                  <a:fillRect/>
                </a:stretch>
              </p:blipFill>
              <p:spPr>
                <a:xfrm>
                  <a:off x="11335880" y="2515920"/>
                  <a:ext cx="277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510" name="Freihand 509">
                  <a:extLst>
                    <a:ext uri="{FF2B5EF4-FFF2-40B4-BE49-F238E27FC236}">
                      <a16:creationId xmlns:a16="http://schemas.microsoft.com/office/drawing/2014/main" id="{FC03D066-5046-4362-BE86-584838F5C321}"/>
                    </a:ext>
                  </a:extLst>
                </p14:cNvPr>
                <p14:cNvContentPartPr/>
                <p14:nvPr/>
              </p14:nvContentPartPr>
              <p14:xfrm>
                <a:off x="11388440" y="2499360"/>
                <a:ext cx="14040" cy="106560"/>
              </p14:xfrm>
            </p:contentPart>
          </mc:Choice>
          <mc:Fallback xmlns="">
            <p:pic>
              <p:nvPicPr>
                <p:cNvPr id="510" name="Freihand 509">
                  <a:extLst>
                    <a:ext uri="{FF2B5EF4-FFF2-40B4-BE49-F238E27FC236}">
                      <a16:creationId xmlns:a16="http://schemas.microsoft.com/office/drawing/2014/main" id="{FC03D066-5046-4362-BE86-584838F5C321}"/>
                    </a:ext>
                  </a:extLst>
                </p:cNvPr>
                <p:cNvPicPr/>
                <p:nvPr/>
              </p:nvPicPr>
              <p:blipFill>
                <a:blip r:embed="rId705"/>
                <a:stretch>
                  <a:fillRect/>
                </a:stretch>
              </p:blipFill>
              <p:spPr>
                <a:xfrm>
                  <a:off x="11384120" y="2495040"/>
                  <a:ext cx="22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511" name="Freihand 510">
                  <a:extLst>
                    <a:ext uri="{FF2B5EF4-FFF2-40B4-BE49-F238E27FC236}">
                      <a16:creationId xmlns:a16="http://schemas.microsoft.com/office/drawing/2014/main" id="{A9FB48F4-58A3-46B0-8868-BF3DEE584442}"/>
                    </a:ext>
                  </a:extLst>
                </p14:cNvPr>
                <p14:cNvContentPartPr/>
                <p14:nvPr/>
              </p14:nvContentPartPr>
              <p14:xfrm>
                <a:off x="11308880" y="2463360"/>
                <a:ext cx="129600" cy="69840"/>
              </p14:xfrm>
            </p:contentPart>
          </mc:Choice>
          <mc:Fallback xmlns="">
            <p:pic>
              <p:nvPicPr>
                <p:cNvPr id="511" name="Freihand 510">
                  <a:extLst>
                    <a:ext uri="{FF2B5EF4-FFF2-40B4-BE49-F238E27FC236}">
                      <a16:creationId xmlns:a16="http://schemas.microsoft.com/office/drawing/2014/main" id="{A9FB48F4-58A3-46B0-8868-BF3DEE584442}"/>
                    </a:ext>
                  </a:extLst>
                </p:cNvPr>
                <p:cNvPicPr/>
                <p:nvPr/>
              </p:nvPicPr>
              <p:blipFill>
                <a:blip r:embed="rId707"/>
                <a:stretch>
                  <a:fillRect/>
                </a:stretch>
              </p:blipFill>
              <p:spPr>
                <a:xfrm>
                  <a:off x="11304560" y="2459040"/>
                  <a:ext cx="1382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512" name="Freihand 511">
                  <a:extLst>
                    <a:ext uri="{FF2B5EF4-FFF2-40B4-BE49-F238E27FC236}">
                      <a16:creationId xmlns:a16="http://schemas.microsoft.com/office/drawing/2014/main" id="{0CFB43B7-6A71-4EB3-A305-7378185992BF}"/>
                    </a:ext>
                  </a:extLst>
                </p14:cNvPr>
                <p14:cNvContentPartPr/>
                <p14:nvPr/>
              </p14:nvContentPartPr>
              <p14:xfrm>
                <a:off x="11429120" y="2536080"/>
                <a:ext cx="88920" cy="79560"/>
              </p14:xfrm>
            </p:contentPart>
          </mc:Choice>
          <mc:Fallback xmlns="">
            <p:pic>
              <p:nvPicPr>
                <p:cNvPr id="512" name="Freihand 511">
                  <a:extLst>
                    <a:ext uri="{FF2B5EF4-FFF2-40B4-BE49-F238E27FC236}">
                      <a16:creationId xmlns:a16="http://schemas.microsoft.com/office/drawing/2014/main" id="{0CFB43B7-6A71-4EB3-A305-7378185992BF}"/>
                    </a:ext>
                  </a:extLst>
                </p:cNvPr>
                <p:cNvPicPr/>
                <p:nvPr/>
              </p:nvPicPr>
              <p:blipFill>
                <a:blip r:embed="rId709"/>
                <a:stretch>
                  <a:fillRect/>
                </a:stretch>
              </p:blipFill>
              <p:spPr>
                <a:xfrm>
                  <a:off x="11424800" y="2531760"/>
                  <a:ext cx="975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513" name="Freihand 512">
                  <a:extLst>
                    <a:ext uri="{FF2B5EF4-FFF2-40B4-BE49-F238E27FC236}">
                      <a16:creationId xmlns:a16="http://schemas.microsoft.com/office/drawing/2014/main" id="{C6649257-0171-44A8-B93E-C9C0E6FB1C63}"/>
                    </a:ext>
                  </a:extLst>
                </p14:cNvPr>
                <p14:cNvContentPartPr/>
                <p14:nvPr/>
              </p14:nvContentPartPr>
              <p14:xfrm>
                <a:off x="11505800" y="2541840"/>
                <a:ext cx="58680" cy="61200"/>
              </p14:xfrm>
            </p:contentPart>
          </mc:Choice>
          <mc:Fallback xmlns="">
            <p:pic>
              <p:nvPicPr>
                <p:cNvPr id="513" name="Freihand 512">
                  <a:extLst>
                    <a:ext uri="{FF2B5EF4-FFF2-40B4-BE49-F238E27FC236}">
                      <a16:creationId xmlns:a16="http://schemas.microsoft.com/office/drawing/2014/main" id="{C6649257-0171-44A8-B93E-C9C0E6FB1C63}"/>
                    </a:ext>
                  </a:extLst>
                </p:cNvPr>
                <p:cNvPicPr/>
                <p:nvPr/>
              </p:nvPicPr>
              <p:blipFill>
                <a:blip r:embed="rId711"/>
                <a:stretch>
                  <a:fillRect/>
                </a:stretch>
              </p:blipFill>
              <p:spPr>
                <a:xfrm>
                  <a:off x="11501480" y="2537520"/>
                  <a:ext cx="673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515" name="Freihand 514">
                  <a:extLst>
                    <a:ext uri="{FF2B5EF4-FFF2-40B4-BE49-F238E27FC236}">
                      <a16:creationId xmlns:a16="http://schemas.microsoft.com/office/drawing/2014/main" id="{865F930B-02C9-42C5-AB43-A5B0E6C1F0F7}"/>
                    </a:ext>
                  </a:extLst>
                </p14:cNvPr>
                <p14:cNvContentPartPr/>
                <p14:nvPr/>
              </p14:nvContentPartPr>
              <p14:xfrm>
                <a:off x="11569160" y="2486400"/>
                <a:ext cx="28080" cy="93240"/>
              </p14:xfrm>
            </p:contentPart>
          </mc:Choice>
          <mc:Fallback xmlns="">
            <p:pic>
              <p:nvPicPr>
                <p:cNvPr id="515" name="Freihand 514">
                  <a:extLst>
                    <a:ext uri="{FF2B5EF4-FFF2-40B4-BE49-F238E27FC236}">
                      <a16:creationId xmlns:a16="http://schemas.microsoft.com/office/drawing/2014/main" id="{865F930B-02C9-42C5-AB43-A5B0E6C1F0F7}"/>
                    </a:ext>
                  </a:extLst>
                </p:cNvPr>
                <p:cNvPicPr/>
                <p:nvPr/>
              </p:nvPicPr>
              <p:blipFill>
                <a:blip r:embed="rId713"/>
                <a:stretch>
                  <a:fillRect/>
                </a:stretch>
              </p:blipFill>
              <p:spPr>
                <a:xfrm>
                  <a:off x="11564840" y="2482080"/>
                  <a:ext cx="367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516" name="Freihand 515">
                  <a:extLst>
                    <a:ext uri="{FF2B5EF4-FFF2-40B4-BE49-F238E27FC236}">
                      <a16:creationId xmlns:a16="http://schemas.microsoft.com/office/drawing/2014/main" id="{47A84685-3AD8-456D-9638-2E7F190934FB}"/>
                    </a:ext>
                  </a:extLst>
                </p14:cNvPr>
                <p14:cNvContentPartPr/>
                <p14:nvPr/>
              </p14:nvContentPartPr>
              <p14:xfrm>
                <a:off x="11637200" y="2431680"/>
                <a:ext cx="77040" cy="21600"/>
              </p14:xfrm>
            </p:contentPart>
          </mc:Choice>
          <mc:Fallback xmlns="">
            <p:pic>
              <p:nvPicPr>
                <p:cNvPr id="516" name="Freihand 515">
                  <a:extLst>
                    <a:ext uri="{FF2B5EF4-FFF2-40B4-BE49-F238E27FC236}">
                      <a16:creationId xmlns:a16="http://schemas.microsoft.com/office/drawing/2014/main" id="{47A84685-3AD8-456D-9638-2E7F190934FB}"/>
                    </a:ext>
                  </a:extLst>
                </p:cNvPr>
                <p:cNvPicPr/>
                <p:nvPr/>
              </p:nvPicPr>
              <p:blipFill>
                <a:blip r:embed="rId715"/>
                <a:stretch>
                  <a:fillRect/>
                </a:stretch>
              </p:blipFill>
              <p:spPr>
                <a:xfrm>
                  <a:off x="11632880" y="2427360"/>
                  <a:ext cx="856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517" name="Freihand 516">
                  <a:extLst>
                    <a:ext uri="{FF2B5EF4-FFF2-40B4-BE49-F238E27FC236}">
                      <a16:creationId xmlns:a16="http://schemas.microsoft.com/office/drawing/2014/main" id="{421E0D9E-29F3-4345-B30B-A9C8A3D50F22}"/>
                    </a:ext>
                  </a:extLst>
                </p14:cNvPr>
                <p14:cNvContentPartPr/>
                <p14:nvPr/>
              </p14:nvContentPartPr>
              <p14:xfrm>
                <a:off x="11775440" y="2365440"/>
                <a:ext cx="33120" cy="106560"/>
              </p14:xfrm>
            </p:contentPart>
          </mc:Choice>
          <mc:Fallback xmlns="">
            <p:pic>
              <p:nvPicPr>
                <p:cNvPr id="517" name="Freihand 516">
                  <a:extLst>
                    <a:ext uri="{FF2B5EF4-FFF2-40B4-BE49-F238E27FC236}">
                      <a16:creationId xmlns:a16="http://schemas.microsoft.com/office/drawing/2014/main" id="{421E0D9E-29F3-4345-B30B-A9C8A3D50F22}"/>
                    </a:ext>
                  </a:extLst>
                </p:cNvPr>
                <p:cNvPicPr/>
                <p:nvPr/>
              </p:nvPicPr>
              <p:blipFill>
                <a:blip r:embed="rId717"/>
                <a:stretch>
                  <a:fillRect/>
                </a:stretch>
              </p:blipFill>
              <p:spPr>
                <a:xfrm>
                  <a:off x="11771120" y="2361120"/>
                  <a:ext cx="417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518" name="Freihand 517">
                  <a:extLst>
                    <a:ext uri="{FF2B5EF4-FFF2-40B4-BE49-F238E27FC236}">
                      <a16:creationId xmlns:a16="http://schemas.microsoft.com/office/drawing/2014/main" id="{7707122E-32B3-4655-AAE6-D8476DA61BBE}"/>
                    </a:ext>
                  </a:extLst>
                </p14:cNvPr>
                <p14:cNvContentPartPr/>
                <p14:nvPr/>
              </p14:nvContentPartPr>
              <p14:xfrm>
                <a:off x="11693000" y="2308560"/>
                <a:ext cx="182880" cy="183600"/>
              </p14:xfrm>
            </p:contentPart>
          </mc:Choice>
          <mc:Fallback xmlns="">
            <p:pic>
              <p:nvPicPr>
                <p:cNvPr id="518" name="Freihand 517">
                  <a:extLst>
                    <a:ext uri="{FF2B5EF4-FFF2-40B4-BE49-F238E27FC236}">
                      <a16:creationId xmlns:a16="http://schemas.microsoft.com/office/drawing/2014/main" id="{7707122E-32B3-4655-AAE6-D8476DA61BBE}"/>
                    </a:ext>
                  </a:extLst>
                </p:cNvPr>
                <p:cNvPicPr/>
                <p:nvPr/>
              </p:nvPicPr>
              <p:blipFill>
                <a:blip r:embed="rId719"/>
                <a:stretch>
                  <a:fillRect/>
                </a:stretch>
              </p:blipFill>
              <p:spPr>
                <a:xfrm>
                  <a:off x="11688680" y="2304240"/>
                  <a:ext cx="1915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520" name="Freihand 519">
                  <a:extLst>
                    <a:ext uri="{FF2B5EF4-FFF2-40B4-BE49-F238E27FC236}">
                      <a16:creationId xmlns:a16="http://schemas.microsoft.com/office/drawing/2014/main" id="{E06E63A4-27EF-499D-9CEC-59036DD9342B}"/>
                    </a:ext>
                  </a:extLst>
                </p14:cNvPr>
                <p14:cNvContentPartPr/>
                <p14:nvPr/>
              </p14:nvContentPartPr>
              <p14:xfrm>
                <a:off x="10533800" y="2581800"/>
                <a:ext cx="1397880" cy="336600"/>
              </p14:xfrm>
            </p:contentPart>
          </mc:Choice>
          <mc:Fallback xmlns="">
            <p:pic>
              <p:nvPicPr>
                <p:cNvPr id="520" name="Freihand 519">
                  <a:extLst>
                    <a:ext uri="{FF2B5EF4-FFF2-40B4-BE49-F238E27FC236}">
                      <a16:creationId xmlns:a16="http://schemas.microsoft.com/office/drawing/2014/main" id="{E06E63A4-27EF-499D-9CEC-59036DD9342B}"/>
                    </a:ext>
                  </a:extLst>
                </p:cNvPr>
                <p:cNvPicPr/>
                <p:nvPr/>
              </p:nvPicPr>
              <p:blipFill>
                <a:blip r:embed="rId721"/>
                <a:stretch>
                  <a:fillRect/>
                </a:stretch>
              </p:blipFill>
              <p:spPr>
                <a:xfrm>
                  <a:off x="10529480" y="2577480"/>
                  <a:ext cx="140652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521" name="Freihand 520">
                  <a:extLst>
                    <a:ext uri="{FF2B5EF4-FFF2-40B4-BE49-F238E27FC236}">
                      <a16:creationId xmlns:a16="http://schemas.microsoft.com/office/drawing/2014/main" id="{553EF703-96B4-4DB1-8D94-CD781223C47F}"/>
                    </a:ext>
                  </a:extLst>
                </p14:cNvPr>
                <p14:cNvContentPartPr/>
                <p14:nvPr/>
              </p14:nvContentPartPr>
              <p14:xfrm>
                <a:off x="11055800" y="2894280"/>
                <a:ext cx="98280" cy="95760"/>
              </p14:xfrm>
            </p:contentPart>
          </mc:Choice>
          <mc:Fallback xmlns="">
            <p:pic>
              <p:nvPicPr>
                <p:cNvPr id="521" name="Freihand 520">
                  <a:extLst>
                    <a:ext uri="{FF2B5EF4-FFF2-40B4-BE49-F238E27FC236}">
                      <a16:creationId xmlns:a16="http://schemas.microsoft.com/office/drawing/2014/main" id="{553EF703-96B4-4DB1-8D94-CD781223C47F}"/>
                    </a:ext>
                  </a:extLst>
                </p:cNvPr>
                <p:cNvPicPr/>
                <p:nvPr/>
              </p:nvPicPr>
              <p:blipFill>
                <a:blip r:embed="rId723"/>
                <a:stretch>
                  <a:fillRect/>
                </a:stretch>
              </p:blipFill>
              <p:spPr>
                <a:xfrm>
                  <a:off x="11051480" y="2889960"/>
                  <a:ext cx="106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522" name="Freihand 521">
                  <a:extLst>
                    <a:ext uri="{FF2B5EF4-FFF2-40B4-BE49-F238E27FC236}">
                      <a16:creationId xmlns:a16="http://schemas.microsoft.com/office/drawing/2014/main" id="{D02EA58F-8EF7-4DF4-A435-EF807F7B6AD7}"/>
                    </a:ext>
                  </a:extLst>
                </p14:cNvPr>
                <p14:cNvContentPartPr/>
                <p14:nvPr/>
              </p14:nvContentPartPr>
              <p14:xfrm>
                <a:off x="11194400" y="2869800"/>
                <a:ext cx="86040" cy="83160"/>
              </p14:xfrm>
            </p:contentPart>
          </mc:Choice>
          <mc:Fallback xmlns="">
            <p:pic>
              <p:nvPicPr>
                <p:cNvPr id="522" name="Freihand 521">
                  <a:extLst>
                    <a:ext uri="{FF2B5EF4-FFF2-40B4-BE49-F238E27FC236}">
                      <a16:creationId xmlns:a16="http://schemas.microsoft.com/office/drawing/2014/main" id="{D02EA58F-8EF7-4DF4-A435-EF807F7B6AD7}"/>
                    </a:ext>
                  </a:extLst>
                </p:cNvPr>
                <p:cNvPicPr/>
                <p:nvPr/>
              </p:nvPicPr>
              <p:blipFill>
                <a:blip r:embed="rId725"/>
                <a:stretch>
                  <a:fillRect/>
                </a:stretch>
              </p:blipFill>
              <p:spPr>
                <a:xfrm>
                  <a:off x="11190080" y="2865480"/>
                  <a:ext cx="946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523" name="Freihand 522">
                  <a:extLst>
                    <a:ext uri="{FF2B5EF4-FFF2-40B4-BE49-F238E27FC236}">
                      <a16:creationId xmlns:a16="http://schemas.microsoft.com/office/drawing/2014/main" id="{D7A7764C-F3A6-4772-98CF-1C307431A3FE}"/>
                    </a:ext>
                  </a:extLst>
                </p14:cNvPr>
                <p14:cNvContentPartPr/>
                <p14:nvPr/>
              </p14:nvContentPartPr>
              <p14:xfrm>
                <a:off x="11324000" y="2803200"/>
                <a:ext cx="123120" cy="123840"/>
              </p14:xfrm>
            </p:contentPart>
          </mc:Choice>
          <mc:Fallback xmlns="">
            <p:pic>
              <p:nvPicPr>
                <p:cNvPr id="523" name="Freihand 522">
                  <a:extLst>
                    <a:ext uri="{FF2B5EF4-FFF2-40B4-BE49-F238E27FC236}">
                      <a16:creationId xmlns:a16="http://schemas.microsoft.com/office/drawing/2014/main" id="{D7A7764C-F3A6-4772-98CF-1C307431A3FE}"/>
                    </a:ext>
                  </a:extLst>
                </p:cNvPr>
                <p:cNvPicPr/>
                <p:nvPr/>
              </p:nvPicPr>
              <p:blipFill>
                <a:blip r:embed="rId727"/>
                <a:stretch>
                  <a:fillRect/>
                </a:stretch>
              </p:blipFill>
              <p:spPr>
                <a:xfrm>
                  <a:off x="11319680" y="2798880"/>
                  <a:ext cx="131760" cy="132480"/>
                </a:xfrm>
                <a:prstGeom prst="rect">
                  <a:avLst/>
                </a:prstGeom>
              </p:spPr>
            </p:pic>
          </mc:Fallback>
        </mc:AlternateContent>
      </p:grpSp>
    </p:spTree>
    <p:extLst>
      <p:ext uri="{BB962C8B-B14F-4D97-AF65-F5344CB8AC3E}">
        <p14:creationId xmlns:p14="http://schemas.microsoft.com/office/powerpoint/2010/main" val="388290696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8BB6F6D5-5D0C-4545-B86C-47353A0F36C1}"/>
              </a:ext>
            </a:extLst>
          </p:cNvPr>
          <p:cNvPicPr>
            <a:picLocks noChangeAspect="1"/>
          </p:cNvPicPr>
          <p:nvPr/>
        </p:nvPicPr>
        <p:blipFill>
          <a:blip r:embed="rId3"/>
          <a:stretch>
            <a:fillRect/>
          </a:stretch>
        </p:blipFill>
        <p:spPr>
          <a:xfrm>
            <a:off x="1065387" y="405435"/>
            <a:ext cx="7307488" cy="3209831"/>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81606823-0AAA-43EC-97BE-2EA87623927A}"/>
                  </a:ext>
                </a:extLst>
              </p14:cNvPr>
              <p14:cNvContentPartPr/>
              <p14:nvPr/>
            </p14:nvContentPartPr>
            <p14:xfrm>
              <a:off x="1840880" y="3239707"/>
              <a:ext cx="1181520" cy="531720"/>
            </p14:xfrm>
          </p:contentPart>
        </mc:Choice>
        <mc:Fallback xmlns="">
          <p:pic>
            <p:nvPicPr>
              <p:cNvPr id="2" name="Freihand 1">
                <a:extLst>
                  <a:ext uri="{FF2B5EF4-FFF2-40B4-BE49-F238E27FC236}">
                    <a16:creationId xmlns:a16="http://schemas.microsoft.com/office/drawing/2014/main" id="{81606823-0AAA-43EC-97BE-2EA87623927A}"/>
                  </a:ext>
                </a:extLst>
              </p:cNvPr>
              <p:cNvPicPr/>
              <p:nvPr/>
            </p:nvPicPr>
            <p:blipFill>
              <a:blip r:embed="rId5"/>
              <a:stretch>
                <a:fillRect/>
              </a:stretch>
            </p:blipFill>
            <p:spPr>
              <a:xfrm>
                <a:off x="1836560" y="3235387"/>
                <a:ext cx="1190160" cy="540360"/>
              </a:xfrm>
              <a:prstGeom prst="rect">
                <a:avLst/>
              </a:prstGeom>
            </p:spPr>
          </p:pic>
        </mc:Fallback>
      </mc:AlternateContent>
      <p:grpSp>
        <p:nvGrpSpPr>
          <p:cNvPr id="21" name="Gruppieren 20">
            <a:extLst>
              <a:ext uri="{FF2B5EF4-FFF2-40B4-BE49-F238E27FC236}">
                <a16:creationId xmlns:a16="http://schemas.microsoft.com/office/drawing/2014/main" id="{EEDE67AF-8169-40FA-BECD-BDA5CAA1229F}"/>
              </a:ext>
            </a:extLst>
          </p:cNvPr>
          <p:cNvGrpSpPr/>
          <p:nvPr/>
        </p:nvGrpSpPr>
        <p:grpSpPr>
          <a:xfrm>
            <a:off x="8522840" y="512347"/>
            <a:ext cx="2306520" cy="807120"/>
            <a:chOff x="8522840" y="512347"/>
            <a:chExt cx="2306520" cy="807120"/>
          </a:xfrm>
        </p:grpSpPr>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ABA3E5CA-A34F-4F54-A6B1-0F4ABDF91BD1}"/>
                    </a:ext>
                  </a:extLst>
                </p14:cNvPr>
                <p14:cNvContentPartPr/>
                <p14:nvPr/>
              </p14:nvContentPartPr>
              <p14:xfrm>
                <a:off x="8575040" y="1130467"/>
                <a:ext cx="28080" cy="189000"/>
              </p14:xfrm>
            </p:contentPart>
          </mc:Choice>
          <mc:Fallback xmlns="">
            <p:pic>
              <p:nvPicPr>
                <p:cNvPr id="4" name="Freihand 3">
                  <a:extLst>
                    <a:ext uri="{FF2B5EF4-FFF2-40B4-BE49-F238E27FC236}">
                      <a16:creationId xmlns:a16="http://schemas.microsoft.com/office/drawing/2014/main" id="{ABA3E5CA-A34F-4F54-A6B1-0F4ABDF91BD1}"/>
                    </a:ext>
                  </a:extLst>
                </p:cNvPr>
                <p:cNvPicPr/>
                <p:nvPr/>
              </p:nvPicPr>
              <p:blipFill>
                <a:blip r:embed="rId7"/>
                <a:stretch>
                  <a:fillRect/>
                </a:stretch>
              </p:blipFill>
              <p:spPr>
                <a:xfrm>
                  <a:off x="8570720" y="1126147"/>
                  <a:ext cx="367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52261302-A036-4A33-8D02-B3065736355A}"/>
                    </a:ext>
                  </a:extLst>
                </p14:cNvPr>
                <p14:cNvContentPartPr/>
                <p14:nvPr/>
              </p14:nvContentPartPr>
              <p14:xfrm>
                <a:off x="8522840" y="1184467"/>
                <a:ext cx="137880" cy="57240"/>
              </p14:xfrm>
            </p:contentPart>
          </mc:Choice>
          <mc:Fallback xmlns="">
            <p:pic>
              <p:nvPicPr>
                <p:cNvPr id="5" name="Freihand 4">
                  <a:extLst>
                    <a:ext uri="{FF2B5EF4-FFF2-40B4-BE49-F238E27FC236}">
                      <a16:creationId xmlns:a16="http://schemas.microsoft.com/office/drawing/2014/main" id="{52261302-A036-4A33-8D02-B3065736355A}"/>
                    </a:ext>
                  </a:extLst>
                </p:cNvPr>
                <p:cNvPicPr/>
                <p:nvPr/>
              </p:nvPicPr>
              <p:blipFill>
                <a:blip r:embed="rId9"/>
                <a:stretch>
                  <a:fillRect/>
                </a:stretch>
              </p:blipFill>
              <p:spPr>
                <a:xfrm>
                  <a:off x="8518520" y="1180147"/>
                  <a:ext cx="1465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DC6D6B51-6B9F-495F-981E-B930A7BE8307}"/>
                    </a:ext>
                  </a:extLst>
                </p14:cNvPr>
                <p14:cNvContentPartPr/>
                <p14:nvPr/>
              </p14:nvContentPartPr>
              <p14:xfrm>
                <a:off x="8761160" y="1021747"/>
                <a:ext cx="220680" cy="235800"/>
              </p14:xfrm>
            </p:contentPart>
          </mc:Choice>
          <mc:Fallback xmlns="">
            <p:pic>
              <p:nvPicPr>
                <p:cNvPr id="6" name="Freihand 5">
                  <a:extLst>
                    <a:ext uri="{FF2B5EF4-FFF2-40B4-BE49-F238E27FC236}">
                      <a16:creationId xmlns:a16="http://schemas.microsoft.com/office/drawing/2014/main" id="{DC6D6B51-6B9F-495F-981E-B930A7BE8307}"/>
                    </a:ext>
                  </a:extLst>
                </p:cNvPr>
                <p:cNvPicPr/>
                <p:nvPr/>
              </p:nvPicPr>
              <p:blipFill>
                <a:blip r:embed="rId11"/>
                <a:stretch>
                  <a:fillRect/>
                </a:stretch>
              </p:blipFill>
              <p:spPr>
                <a:xfrm>
                  <a:off x="8756840" y="1017427"/>
                  <a:ext cx="2293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F2A47187-6651-4758-852A-28B052A7670A}"/>
                    </a:ext>
                  </a:extLst>
                </p14:cNvPr>
                <p14:cNvContentPartPr/>
                <p14:nvPr/>
              </p14:nvContentPartPr>
              <p14:xfrm>
                <a:off x="8971400" y="1068187"/>
                <a:ext cx="95400" cy="106560"/>
              </p14:xfrm>
            </p:contentPart>
          </mc:Choice>
          <mc:Fallback xmlns="">
            <p:pic>
              <p:nvPicPr>
                <p:cNvPr id="7" name="Freihand 6">
                  <a:extLst>
                    <a:ext uri="{FF2B5EF4-FFF2-40B4-BE49-F238E27FC236}">
                      <a16:creationId xmlns:a16="http://schemas.microsoft.com/office/drawing/2014/main" id="{F2A47187-6651-4758-852A-28B052A7670A}"/>
                    </a:ext>
                  </a:extLst>
                </p:cNvPr>
                <p:cNvPicPr/>
                <p:nvPr/>
              </p:nvPicPr>
              <p:blipFill>
                <a:blip r:embed="rId13"/>
                <a:stretch>
                  <a:fillRect/>
                </a:stretch>
              </p:blipFill>
              <p:spPr>
                <a:xfrm>
                  <a:off x="8967080" y="1063867"/>
                  <a:ext cx="1040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D48A4C08-B4BD-409A-9E05-ECFE77DE75F4}"/>
                    </a:ext>
                  </a:extLst>
                </p14:cNvPr>
                <p14:cNvContentPartPr/>
                <p14:nvPr/>
              </p14:nvContentPartPr>
              <p14:xfrm>
                <a:off x="9091640" y="1053067"/>
                <a:ext cx="92520" cy="106560"/>
              </p14:xfrm>
            </p:contentPart>
          </mc:Choice>
          <mc:Fallback xmlns="">
            <p:pic>
              <p:nvPicPr>
                <p:cNvPr id="9" name="Freihand 8">
                  <a:extLst>
                    <a:ext uri="{FF2B5EF4-FFF2-40B4-BE49-F238E27FC236}">
                      <a16:creationId xmlns:a16="http://schemas.microsoft.com/office/drawing/2014/main" id="{D48A4C08-B4BD-409A-9E05-ECFE77DE75F4}"/>
                    </a:ext>
                  </a:extLst>
                </p:cNvPr>
                <p:cNvPicPr/>
                <p:nvPr/>
              </p:nvPicPr>
              <p:blipFill>
                <a:blip r:embed="rId15"/>
                <a:stretch>
                  <a:fillRect/>
                </a:stretch>
              </p:blipFill>
              <p:spPr>
                <a:xfrm>
                  <a:off x="9087320" y="1048747"/>
                  <a:ext cx="1011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66DCF1B5-91C3-45EA-9285-00FCB15AAF44}"/>
                    </a:ext>
                  </a:extLst>
                </p14:cNvPr>
                <p14:cNvContentPartPr/>
                <p14:nvPr/>
              </p14:nvContentPartPr>
              <p14:xfrm>
                <a:off x="9170840" y="932467"/>
                <a:ext cx="232200" cy="179280"/>
              </p14:xfrm>
            </p:contentPart>
          </mc:Choice>
          <mc:Fallback xmlns="">
            <p:pic>
              <p:nvPicPr>
                <p:cNvPr id="10" name="Freihand 9">
                  <a:extLst>
                    <a:ext uri="{FF2B5EF4-FFF2-40B4-BE49-F238E27FC236}">
                      <a16:creationId xmlns:a16="http://schemas.microsoft.com/office/drawing/2014/main" id="{66DCF1B5-91C3-45EA-9285-00FCB15AAF44}"/>
                    </a:ext>
                  </a:extLst>
                </p:cNvPr>
                <p:cNvPicPr/>
                <p:nvPr/>
              </p:nvPicPr>
              <p:blipFill>
                <a:blip r:embed="rId17"/>
                <a:stretch>
                  <a:fillRect/>
                </a:stretch>
              </p:blipFill>
              <p:spPr>
                <a:xfrm>
                  <a:off x="9166520" y="928147"/>
                  <a:ext cx="2408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3CF78F9E-5A3C-4D4E-ABBE-FAAF765B5C18}"/>
                    </a:ext>
                  </a:extLst>
                </p14:cNvPr>
                <p14:cNvContentPartPr/>
                <p14:nvPr/>
              </p14:nvContentPartPr>
              <p14:xfrm>
                <a:off x="9433280" y="987907"/>
                <a:ext cx="258120" cy="176400"/>
              </p14:xfrm>
            </p:contentPart>
          </mc:Choice>
          <mc:Fallback xmlns="">
            <p:pic>
              <p:nvPicPr>
                <p:cNvPr id="11" name="Freihand 10">
                  <a:extLst>
                    <a:ext uri="{FF2B5EF4-FFF2-40B4-BE49-F238E27FC236}">
                      <a16:creationId xmlns:a16="http://schemas.microsoft.com/office/drawing/2014/main" id="{3CF78F9E-5A3C-4D4E-ABBE-FAAF765B5C18}"/>
                    </a:ext>
                  </a:extLst>
                </p:cNvPr>
                <p:cNvPicPr/>
                <p:nvPr/>
              </p:nvPicPr>
              <p:blipFill>
                <a:blip r:embed="rId19"/>
                <a:stretch>
                  <a:fillRect/>
                </a:stretch>
              </p:blipFill>
              <p:spPr>
                <a:xfrm>
                  <a:off x="9428960" y="983587"/>
                  <a:ext cx="2667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Freihand 11">
                  <a:extLst>
                    <a:ext uri="{FF2B5EF4-FFF2-40B4-BE49-F238E27FC236}">
                      <a16:creationId xmlns:a16="http://schemas.microsoft.com/office/drawing/2014/main" id="{6E2CB13F-2C4D-4B3F-90AA-F2147FF7AFD4}"/>
                    </a:ext>
                  </a:extLst>
                </p14:cNvPr>
                <p14:cNvContentPartPr/>
                <p14:nvPr/>
              </p14:nvContentPartPr>
              <p14:xfrm>
                <a:off x="9810200" y="896467"/>
                <a:ext cx="77400" cy="90360"/>
              </p14:xfrm>
            </p:contentPart>
          </mc:Choice>
          <mc:Fallback xmlns="">
            <p:pic>
              <p:nvPicPr>
                <p:cNvPr id="12" name="Freihand 11">
                  <a:extLst>
                    <a:ext uri="{FF2B5EF4-FFF2-40B4-BE49-F238E27FC236}">
                      <a16:creationId xmlns:a16="http://schemas.microsoft.com/office/drawing/2014/main" id="{6E2CB13F-2C4D-4B3F-90AA-F2147FF7AFD4}"/>
                    </a:ext>
                  </a:extLst>
                </p:cNvPr>
                <p:cNvPicPr/>
                <p:nvPr/>
              </p:nvPicPr>
              <p:blipFill>
                <a:blip r:embed="rId21"/>
                <a:stretch>
                  <a:fillRect/>
                </a:stretch>
              </p:blipFill>
              <p:spPr>
                <a:xfrm>
                  <a:off x="9805880" y="892147"/>
                  <a:ext cx="86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Freihand 12">
                  <a:extLst>
                    <a:ext uri="{FF2B5EF4-FFF2-40B4-BE49-F238E27FC236}">
                      <a16:creationId xmlns:a16="http://schemas.microsoft.com/office/drawing/2014/main" id="{0BBA3117-DA55-4648-8A5E-0047C21B8899}"/>
                    </a:ext>
                  </a:extLst>
                </p14:cNvPr>
                <p14:cNvContentPartPr/>
                <p14:nvPr/>
              </p14:nvContentPartPr>
              <p14:xfrm>
                <a:off x="9918920" y="768667"/>
                <a:ext cx="107280" cy="156240"/>
              </p14:xfrm>
            </p:contentPart>
          </mc:Choice>
          <mc:Fallback xmlns="">
            <p:pic>
              <p:nvPicPr>
                <p:cNvPr id="13" name="Freihand 12">
                  <a:extLst>
                    <a:ext uri="{FF2B5EF4-FFF2-40B4-BE49-F238E27FC236}">
                      <a16:creationId xmlns:a16="http://schemas.microsoft.com/office/drawing/2014/main" id="{0BBA3117-DA55-4648-8A5E-0047C21B8899}"/>
                    </a:ext>
                  </a:extLst>
                </p:cNvPr>
                <p:cNvPicPr/>
                <p:nvPr/>
              </p:nvPicPr>
              <p:blipFill>
                <a:blip r:embed="rId23"/>
                <a:stretch>
                  <a:fillRect/>
                </a:stretch>
              </p:blipFill>
              <p:spPr>
                <a:xfrm>
                  <a:off x="9914600" y="764347"/>
                  <a:ext cx="1159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Freihand 13">
                  <a:extLst>
                    <a:ext uri="{FF2B5EF4-FFF2-40B4-BE49-F238E27FC236}">
                      <a16:creationId xmlns:a16="http://schemas.microsoft.com/office/drawing/2014/main" id="{A122D38F-D0FD-4D11-81C5-1B48DF95D7B6}"/>
                    </a:ext>
                  </a:extLst>
                </p14:cNvPr>
                <p14:cNvContentPartPr/>
                <p14:nvPr/>
              </p14:nvContentPartPr>
              <p14:xfrm>
                <a:off x="10006760" y="822667"/>
                <a:ext cx="99000" cy="75240"/>
              </p14:xfrm>
            </p:contentPart>
          </mc:Choice>
          <mc:Fallback xmlns="">
            <p:pic>
              <p:nvPicPr>
                <p:cNvPr id="14" name="Freihand 13">
                  <a:extLst>
                    <a:ext uri="{FF2B5EF4-FFF2-40B4-BE49-F238E27FC236}">
                      <a16:creationId xmlns:a16="http://schemas.microsoft.com/office/drawing/2014/main" id="{A122D38F-D0FD-4D11-81C5-1B48DF95D7B6}"/>
                    </a:ext>
                  </a:extLst>
                </p:cNvPr>
                <p:cNvPicPr/>
                <p:nvPr/>
              </p:nvPicPr>
              <p:blipFill>
                <a:blip r:embed="rId25"/>
                <a:stretch>
                  <a:fillRect/>
                </a:stretch>
              </p:blipFill>
              <p:spPr>
                <a:xfrm>
                  <a:off x="10002440" y="818347"/>
                  <a:ext cx="1076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Freihand 14">
                  <a:extLst>
                    <a:ext uri="{FF2B5EF4-FFF2-40B4-BE49-F238E27FC236}">
                      <a16:creationId xmlns:a16="http://schemas.microsoft.com/office/drawing/2014/main" id="{ACB6E639-95FF-4C1B-A541-9AFF362F6E9D}"/>
                    </a:ext>
                  </a:extLst>
                </p14:cNvPr>
                <p14:cNvContentPartPr/>
                <p14:nvPr/>
              </p14:nvContentPartPr>
              <p14:xfrm>
                <a:off x="10068680" y="743107"/>
                <a:ext cx="46080" cy="7560"/>
              </p14:xfrm>
            </p:contentPart>
          </mc:Choice>
          <mc:Fallback xmlns="">
            <p:pic>
              <p:nvPicPr>
                <p:cNvPr id="15" name="Freihand 14">
                  <a:extLst>
                    <a:ext uri="{FF2B5EF4-FFF2-40B4-BE49-F238E27FC236}">
                      <a16:creationId xmlns:a16="http://schemas.microsoft.com/office/drawing/2014/main" id="{ACB6E639-95FF-4C1B-A541-9AFF362F6E9D}"/>
                    </a:ext>
                  </a:extLst>
                </p:cNvPr>
                <p:cNvPicPr/>
                <p:nvPr/>
              </p:nvPicPr>
              <p:blipFill>
                <a:blip r:embed="rId27"/>
                <a:stretch>
                  <a:fillRect/>
                </a:stretch>
              </p:blipFill>
              <p:spPr>
                <a:xfrm>
                  <a:off x="10064360" y="738787"/>
                  <a:ext cx="547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Freihand 15">
                  <a:extLst>
                    <a:ext uri="{FF2B5EF4-FFF2-40B4-BE49-F238E27FC236}">
                      <a16:creationId xmlns:a16="http://schemas.microsoft.com/office/drawing/2014/main" id="{21F80B68-4459-4DF1-A7C5-2AA9F73CA7C8}"/>
                    </a:ext>
                  </a:extLst>
                </p14:cNvPr>
                <p14:cNvContentPartPr/>
                <p14:nvPr/>
              </p14:nvContentPartPr>
              <p14:xfrm>
                <a:off x="10164080" y="749947"/>
                <a:ext cx="112320" cy="105480"/>
              </p14:xfrm>
            </p:contentPart>
          </mc:Choice>
          <mc:Fallback xmlns="">
            <p:pic>
              <p:nvPicPr>
                <p:cNvPr id="16" name="Freihand 15">
                  <a:extLst>
                    <a:ext uri="{FF2B5EF4-FFF2-40B4-BE49-F238E27FC236}">
                      <a16:creationId xmlns:a16="http://schemas.microsoft.com/office/drawing/2014/main" id="{21F80B68-4459-4DF1-A7C5-2AA9F73CA7C8}"/>
                    </a:ext>
                  </a:extLst>
                </p:cNvPr>
                <p:cNvPicPr/>
                <p:nvPr/>
              </p:nvPicPr>
              <p:blipFill>
                <a:blip r:embed="rId29"/>
                <a:stretch>
                  <a:fillRect/>
                </a:stretch>
              </p:blipFill>
              <p:spPr>
                <a:xfrm>
                  <a:off x="10159760" y="745627"/>
                  <a:ext cx="1209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Freihand 16">
                  <a:extLst>
                    <a:ext uri="{FF2B5EF4-FFF2-40B4-BE49-F238E27FC236}">
                      <a16:creationId xmlns:a16="http://schemas.microsoft.com/office/drawing/2014/main" id="{AD595ADD-D7C0-4605-9014-42473B153577}"/>
                    </a:ext>
                  </a:extLst>
                </p14:cNvPr>
                <p14:cNvContentPartPr/>
                <p14:nvPr/>
              </p14:nvContentPartPr>
              <p14:xfrm>
                <a:off x="10282160" y="693067"/>
                <a:ext cx="98640" cy="105840"/>
              </p14:xfrm>
            </p:contentPart>
          </mc:Choice>
          <mc:Fallback xmlns="">
            <p:pic>
              <p:nvPicPr>
                <p:cNvPr id="17" name="Freihand 16">
                  <a:extLst>
                    <a:ext uri="{FF2B5EF4-FFF2-40B4-BE49-F238E27FC236}">
                      <a16:creationId xmlns:a16="http://schemas.microsoft.com/office/drawing/2014/main" id="{AD595ADD-D7C0-4605-9014-42473B153577}"/>
                    </a:ext>
                  </a:extLst>
                </p:cNvPr>
                <p:cNvPicPr/>
                <p:nvPr/>
              </p:nvPicPr>
              <p:blipFill>
                <a:blip r:embed="rId31"/>
                <a:stretch>
                  <a:fillRect/>
                </a:stretch>
              </p:blipFill>
              <p:spPr>
                <a:xfrm>
                  <a:off x="10277840" y="688747"/>
                  <a:ext cx="1072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 name="Freihand 17">
                  <a:extLst>
                    <a:ext uri="{FF2B5EF4-FFF2-40B4-BE49-F238E27FC236}">
                      <a16:creationId xmlns:a16="http://schemas.microsoft.com/office/drawing/2014/main" id="{B773E6F9-D3D9-4062-8B4E-BD9EA4F27EB6}"/>
                    </a:ext>
                  </a:extLst>
                </p14:cNvPr>
                <p14:cNvContentPartPr/>
                <p14:nvPr/>
              </p14:nvContentPartPr>
              <p14:xfrm>
                <a:off x="10295840" y="674707"/>
                <a:ext cx="139320" cy="80640"/>
              </p14:xfrm>
            </p:contentPart>
          </mc:Choice>
          <mc:Fallback xmlns="">
            <p:pic>
              <p:nvPicPr>
                <p:cNvPr id="18" name="Freihand 17">
                  <a:extLst>
                    <a:ext uri="{FF2B5EF4-FFF2-40B4-BE49-F238E27FC236}">
                      <a16:creationId xmlns:a16="http://schemas.microsoft.com/office/drawing/2014/main" id="{B773E6F9-D3D9-4062-8B4E-BD9EA4F27EB6}"/>
                    </a:ext>
                  </a:extLst>
                </p:cNvPr>
                <p:cNvPicPr/>
                <p:nvPr/>
              </p:nvPicPr>
              <p:blipFill>
                <a:blip r:embed="rId33"/>
                <a:stretch>
                  <a:fillRect/>
                </a:stretch>
              </p:blipFill>
              <p:spPr>
                <a:xfrm>
                  <a:off x="10291520" y="670387"/>
                  <a:ext cx="1479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 name="Freihand 18">
                  <a:extLst>
                    <a:ext uri="{FF2B5EF4-FFF2-40B4-BE49-F238E27FC236}">
                      <a16:creationId xmlns:a16="http://schemas.microsoft.com/office/drawing/2014/main" id="{72CF05E3-C587-4C0A-AA98-184A15D5566F}"/>
                    </a:ext>
                  </a:extLst>
                </p14:cNvPr>
                <p14:cNvContentPartPr/>
                <p14:nvPr/>
              </p14:nvContentPartPr>
              <p14:xfrm>
                <a:off x="10460000" y="582547"/>
                <a:ext cx="369360" cy="115920"/>
              </p14:xfrm>
            </p:contentPart>
          </mc:Choice>
          <mc:Fallback xmlns="">
            <p:pic>
              <p:nvPicPr>
                <p:cNvPr id="19" name="Freihand 18">
                  <a:extLst>
                    <a:ext uri="{FF2B5EF4-FFF2-40B4-BE49-F238E27FC236}">
                      <a16:creationId xmlns:a16="http://schemas.microsoft.com/office/drawing/2014/main" id="{72CF05E3-C587-4C0A-AA98-184A15D5566F}"/>
                    </a:ext>
                  </a:extLst>
                </p:cNvPr>
                <p:cNvPicPr/>
                <p:nvPr/>
              </p:nvPicPr>
              <p:blipFill>
                <a:blip r:embed="rId35"/>
                <a:stretch>
                  <a:fillRect/>
                </a:stretch>
              </p:blipFill>
              <p:spPr>
                <a:xfrm>
                  <a:off x="10455680" y="578227"/>
                  <a:ext cx="3780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0" name="Freihand 19">
                  <a:extLst>
                    <a:ext uri="{FF2B5EF4-FFF2-40B4-BE49-F238E27FC236}">
                      <a16:creationId xmlns:a16="http://schemas.microsoft.com/office/drawing/2014/main" id="{EAE4CA70-BB07-4DBA-BE57-4A9F61F312B1}"/>
                    </a:ext>
                  </a:extLst>
                </p14:cNvPr>
                <p14:cNvContentPartPr/>
                <p14:nvPr/>
              </p14:nvContentPartPr>
              <p14:xfrm>
                <a:off x="10538480" y="512347"/>
                <a:ext cx="22680" cy="39960"/>
              </p14:xfrm>
            </p:contentPart>
          </mc:Choice>
          <mc:Fallback xmlns="">
            <p:pic>
              <p:nvPicPr>
                <p:cNvPr id="20" name="Freihand 19">
                  <a:extLst>
                    <a:ext uri="{FF2B5EF4-FFF2-40B4-BE49-F238E27FC236}">
                      <a16:creationId xmlns:a16="http://schemas.microsoft.com/office/drawing/2014/main" id="{EAE4CA70-BB07-4DBA-BE57-4A9F61F312B1}"/>
                    </a:ext>
                  </a:extLst>
                </p:cNvPr>
                <p:cNvPicPr/>
                <p:nvPr/>
              </p:nvPicPr>
              <p:blipFill>
                <a:blip r:embed="rId37"/>
                <a:stretch>
                  <a:fillRect/>
                </a:stretch>
              </p:blipFill>
              <p:spPr>
                <a:xfrm>
                  <a:off x="10534160" y="508027"/>
                  <a:ext cx="31320" cy="48600"/>
                </a:xfrm>
                <a:prstGeom prst="rect">
                  <a:avLst/>
                </a:prstGeom>
              </p:spPr>
            </p:pic>
          </mc:Fallback>
        </mc:AlternateContent>
      </p:grpSp>
    </p:spTree>
    <p:extLst>
      <p:ext uri="{BB962C8B-B14F-4D97-AF65-F5344CB8AC3E}">
        <p14:creationId xmlns:p14="http://schemas.microsoft.com/office/powerpoint/2010/main" val="148583752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6020B8D1-51F7-45E9-835A-480219C12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5067986" cy="2912533"/>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3F8259CD-1E8E-4835-B71D-27CF3CDF4C52}"/>
                  </a:ext>
                </a:extLst>
              </p14:cNvPr>
              <p14:cNvContentPartPr/>
              <p14:nvPr/>
            </p14:nvContentPartPr>
            <p14:xfrm>
              <a:off x="525800" y="1622227"/>
              <a:ext cx="3618360" cy="61560"/>
            </p14:xfrm>
          </p:contentPart>
        </mc:Choice>
        <mc:Fallback xmlns="">
          <p:pic>
            <p:nvPicPr>
              <p:cNvPr id="4" name="Freihand 3">
                <a:extLst>
                  <a:ext uri="{FF2B5EF4-FFF2-40B4-BE49-F238E27FC236}">
                    <a16:creationId xmlns:a16="http://schemas.microsoft.com/office/drawing/2014/main" id="{3F8259CD-1E8E-4835-B71D-27CF3CDF4C52}"/>
                  </a:ext>
                </a:extLst>
              </p:cNvPr>
              <p:cNvPicPr/>
              <p:nvPr/>
            </p:nvPicPr>
            <p:blipFill>
              <a:blip r:embed="rId5"/>
              <a:stretch>
                <a:fillRect/>
              </a:stretch>
            </p:blipFill>
            <p:spPr>
              <a:xfrm>
                <a:off x="521480" y="1617907"/>
                <a:ext cx="36270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0" name="Freihand 199">
                <a:extLst>
                  <a:ext uri="{FF2B5EF4-FFF2-40B4-BE49-F238E27FC236}">
                    <a16:creationId xmlns:a16="http://schemas.microsoft.com/office/drawing/2014/main" id="{9D62CD97-5B92-4643-91BD-E5CEA0F94C51}"/>
                  </a:ext>
                </a:extLst>
              </p14:cNvPr>
              <p14:cNvContentPartPr/>
              <p14:nvPr/>
            </p14:nvContentPartPr>
            <p14:xfrm>
              <a:off x="8407280" y="185467"/>
              <a:ext cx="590760" cy="276840"/>
            </p14:xfrm>
          </p:contentPart>
        </mc:Choice>
        <mc:Fallback xmlns="">
          <p:pic>
            <p:nvPicPr>
              <p:cNvPr id="200" name="Freihand 199">
                <a:extLst>
                  <a:ext uri="{FF2B5EF4-FFF2-40B4-BE49-F238E27FC236}">
                    <a16:creationId xmlns:a16="http://schemas.microsoft.com/office/drawing/2014/main" id="{9D62CD97-5B92-4643-91BD-E5CEA0F94C51}"/>
                  </a:ext>
                </a:extLst>
              </p:cNvPr>
              <p:cNvPicPr/>
              <p:nvPr/>
            </p:nvPicPr>
            <p:blipFill>
              <a:blip r:embed="rId7"/>
              <a:stretch>
                <a:fillRect/>
              </a:stretch>
            </p:blipFill>
            <p:spPr>
              <a:xfrm>
                <a:off x="8402960" y="181147"/>
                <a:ext cx="599400" cy="285480"/>
              </a:xfrm>
              <a:prstGeom prst="rect">
                <a:avLst/>
              </a:prstGeom>
            </p:spPr>
          </p:pic>
        </mc:Fallback>
      </mc:AlternateContent>
      <p:grpSp>
        <p:nvGrpSpPr>
          <p:cNvPr id="339" name="Gruppieren 338">
            <a:extLst>
              <a:ext uri="{FF2B5EF4-FFF2-40B4-BE49-F238E27FC236}">
                <a16:creationId xmlns:a16="http://schemas.microsoft.com/office/drawing/2014/main" id="{B1C94570-703F-4438-BAA5-B2B6CB221B31}"/>
              </a:ext>
            </a:extLst>
          </p:cNvPr>
          <p:cNvGrpSpPr/>
          <p:nvPr/>
        </p:nvGrpSpPr>
        <p:grpSpPr>
          <a:xfrm>
            <a:off x="5577320" y="3089587"/>
            <a:ext cx="1080000" cy="513360"/>
            <a:chOff x="5577320" y="3089587"/>
            <a:chExt cx="1080000" cy="513360"/>
          </a:xfrm>
        </p:grpSpPr>
        <mc:AlternateContent xmlns:mc="http://schemas.openxmlformats.org/markup-compatibility/2006" xmlns:p14="http://schemas.microsoft.com/office/powerpoint/2010/main">
          <mc:Choice Requires="p14">
            <p:contentPart p14:bwMode="auto" r:id="rId8">
              <p14:nvContentPartPr>
                <p14:cNvPr id="320" name="Freihand 319">
                  <a:extLst>
                    <a:ext uri="{FF2B5EF4-FFF2-40B4-BE49-F238E27FC236}">
                      <a16:creationId xmlns:a16="http://schemas.microsoft.com/office/drawing/2014/main" id="{2FA689CA-25A0-41C1-862B-F0E87CE9793F}"/>
                    </a:ext>
                  </a:extLst>
                </p14:cNvPr>
                <p14:cNvContentPartPr/>
                <p14:nvPr/>
              </p14:nvContentPartPr>
              <p14:xfrm>
                <a:off x="5577320" y="3119107"/>
                <a:ext cx="126720" cy="173520"/>
              </p14:xfrm>
            </p:contentPart>
          </mc:Choice>
          <mc:Fallback xmlns="">
            <p:pic>
              <p:nvPicPr>
                <p:cNvPr id="320" name="Freihand 319">
                  <a:extLst>
                    <a:ext uri="{FF2B5EF4-FFF2-40B4-BE49-F238E27FC236}">
                      <a16:creationId xmlns:a16="http://schemas.microsoft.com/office/drawing/2014/main" id="{2FA689CA-25A0-41C1-862B-F0E87CE9793F}"/>
                    </a:ext>
                  </a:extLst>
                </p:cNvPr>
                <p:cNvPicPr/>
                <p:nvPr/>
              </p:nvPicPr>
              <p:blipFill>
                <a:blip r:embed="rId9"/>
                <a:stretch>
                  <a:fillRect/>
                </a:stretch>
              </p:blipFill>
              <p:spPr>
                <a:xfrm>
                  <a:off x="5573000" y="3114787"/>
                  <a:ext cx="1353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21" name="Freihand 320">
                  <a:extLst>
                    <a:ext uri="{FF2B5EF4-FFF2-40B4-BE49-F238E27FC236}">
                      <a16:creationId xmlns:a16="http://schemas.microsoft.com/office/drawing/2014/main" id="{00B86E0B-F77F-4965-ACDA-127789AE03DD}"/>
                    </a:ext>
                  </a:extLst>
                </p14:cNvPr>
                <p14:cNvContentPartPr/>
                <p14:nvPr/>
              </p14:nvContentPartPr>
              <p14:xfrm>
                <a:off x="5745080" y="3090307"/>
                <a:ext cx="172080" cy="152280"/>
              </p14:xfrm>
            </p:contentPart>
          </mc:Choice>
          <mc:Fallback xmlns="">
            <p:pic>
              <p:nvPicPr>
                <p:cNvPr id="321" name="Freihand 320">
                  <a:extLst>
                    <a:ext uri="{FF2B5EF4-FFF2-40B4-BE49-F238E27FC236}">
                      <a16:creationId xmlns:a16="http://schemas.microsoft.com/office/drawing/2014/main" id="{00B86E0B-F77F-4965-ACDA-127789AE03DD}"/>
                    </a:ext>
                  </a:extLst>
                </p:cNvPr>
                <p:cNvPicPr/>
                <p:nvPr/>
              </p:nvPicPr>
              <p:blipFill>
                <a:blip r:embed="rId11"/>
                <a:stretch>
                  <a:fillRect/>
                </a:stretch>
              </p:blipFill>
              <p:spPr>
                <a:xfrm>
                  <a:off x="5740760" y="3085987"/>
                  <a:ext cx="1807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22" name="Freihand 321">
                  <a:extLst>
                    <a:ext uri="{FF2B5EF4-FFF2-40B4-BE49-F238E27FC236}">
                      <a16:creationId xmlns:a16="http://schemas.microsoft.com/office/drawing/2014/main" id="{1043D26E-228E-4854-A3C7-68468E79F63A}"/>
                    </a:ext>
                  </a:extLst>
                </p14:cNvPr>
                <p14:cNvContentPartPr/>
                <p14:nvPr/>
              </p14:nvContentPartPr>
              <p14:xfrm>
                <a:off x="5928680" y="3111187"/>
                <a:ext cx="102600" cy="130680"/>
              </p14:xfrm>
            </p:contentPart>
          </mc:Choice>
          <mc:Fallback xmlns="">
            <p:pic>
              <p:nvPicPr>
                <p:cNvPr id="322" name="Freihand 321">
                  <a:extLst>
                    <a:ext uri="{FF2B5EF4-FFF2-40B4-BE49-F238E27FC236}">
                      <a16:creationId xmlns:a16="http://schemas.microsoft.com/office/drawing/2014/main" id="{1043D26E-228E-4854-A3C7-68468E79F63A}"/>
                    </a:ext>
                  </a:extLst>
                </p:cNvPr>
                <p:cNvPicPr/>
                <p:nvPr/>
              </p:nvPicPr>
              <p:blipFill>
                <a:blip r:embed="rId13"/>
                <a:stretch>
                  <a:fillRect/>
                </a:stretch>
              </p:blipFill>
              <p:spPr>
                <a:xfrm>
                  <a:off x="5924360" y="3106867"/>
                  <a:ext cx="1112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23" name="Freihand 322">
                  <a:extLst>
                    <a:ext uri="{FF2B5EF4-FFF2-40B4-BE49-F238E27FC236}">
                      <a16:creationId xmlns:a16="http://schemas.microsoft.com/office/drawing/2014/main" id="{DF85278D-4B9E-470C-87F6-3729A7B55D11}"/>
                    </a:ext>
                  </a:extLst>
                </p14:cNvPr>
                <p14:cNvContentPartPr/>
                <p14:nvPr/>
              </p14:nvContentPartPr>
              <p14:xfrm>
                <a:off x="6100760" y="3159787"/>
                <a:ext cx="233280" cy="79560"/>
              </p14:xfrm>
            </p:contentPart>
          </mc:Choice>
          <mc:Fallback xmlns="">
            <p:pic>
              <p:nvPicPr>
                <p:cNvPr id="323" name="Freihand 322">
                  <a:extLst>
                    <a:ext uri="{FF2B5EF4-FFF2-40B4-BE49-F238E27FC236}">
                      <a16:creationId xmlns:a16="http://schemas.microsoft.com/office/drawing/2014/main" id="{DF85278D-4B9E-470C-87F6-3729A7B55D11}"/>
                    </a:ext>
                  </a:extLst>
                </p:cNvPr>
                <p:cNvPicPr/>
                <p:nvPr/>
              </p:nvPicPr>
              <p:blipFill>
                <a:blip r:embed="rId15"/>
                <a:stretch>
                  <a:fillRect/>
                </a:stretch>
              </p:blipFill>
              <p:spPr>
                <a:xfrm>
                  <a:off x="6096440" y="3155467"/>
                  <a:ext cx="2419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24" name="Freihand 323">
                  <a:extLst>
                    <a:ext uri="{FF2B5EF4-FFF2-40B4-BE49-F238E27FC236}">
                      <a16:creationId xmlns:a16="http://schemas.microsoft.com/office/drawing/2014/main" id="{FF06A46B-D5D2-4242-B7A1-D66F17F31367}"/>
                    </a:ext>
                  </a:extLst>
                </p14:cNvPr>
                <p14:cNvContentPartPr/>
                <p14:nvPr/>
              </p14:nvContentPartPr>
              <p14:xfrm>
                <a:off x="6365360" y="3157267"/>
                <a:ext cx="72720" cy="79920"/>
              </p14:xfrm>
            </p:contentPart>
          </mc:Choice>
          <mc:Fallback xmlns="">
            <p:pic>
              <p:nvPicPr>
                <p:cNvPr id="324" name="Freihand 323">
                  <a:extLst>
                    <a:ext uri="{FF2B5EF4-FFF2-40B4-BE49-F238E27FC236}">
                      <a16:creationId xmlns:a16="http://schemas.microsoft.com/office/drawing/2014/main" id="{FF06A46B-D5D2-4242-B7A1-D66F17F31367}"/>
                    </a:ext>
                  </a:extLst>
                </p:cNvPr>
                <p:cNvPicPr/>
                <p:nvPr/>
              </p:nvPicPr>
              <p:blipFill>
                <a:blip r:embed="rId17"/>
                <a:stretch>
                  <a:fillRect/>
                </a:stretch>
              </p:blipFill>
              <p:spPr>
                <a:xfrm>
                  <a:off x="6361040" y="3152947"/>
                  <a:ext cx="813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25" name="Freihand 324">
                  <a:extLst>
                    <a:ext uri="{FF2B5EF4-FFF2-40B4-BE49-F238E27FC236}">
                      <a16:creationId xmlns:a16="http://schemas.microsoft.com/office/drawing/2014/main" id="{B11A541D-2C27-449C-84EF-0EEC6F503508}"/>
                    </a:ext>
                  </a:extLst>
                </p14:cNvPr>
                <p14:cNvContentPartPr/>
                <p14:nvPr/>
              </p14:nvContentPartPr>
              <p14:xfrm>
                <a:off x="6445280" y="3089587"/>
                <a:ext cx="143280" cy="130680"/>
              </p14:xfrm>
            </p:contentPart>
          </mc:Choice>
          <mc:Fallback xmlns="">
            <p:pic>
              <p:nvPicPr>
                <p:cNvPr id="325" name="Freihand 324">
                  <a:extLst>
                    <a:ext uri="{FF2B5EF4-FFF2-40B4-BE49-F238E27FC236}">
                      <a16:creationId xmlns:a16="http://schemas.microsoft.com/office/drawing/2014/main" id="{B11A541D-2C27-449C-84EF-0EEC6F503508}"/>
                    </a:ext>
                  </a:extLst>
                </p:cNvPr>
                <p:cNvPicPr/>
                <p:nvPr/>
              </p:nvPicPr>
              <p:blipFill>
                <a:blip r:embed="rId19"/>
                <a:stretch>
                  <a:fillRect/>
                </a:stretch>
              </p:blipFill>
              <p:spPr>
                <a:xfrm>
                  <a:off x="6440960" y="3085267"/>
                  <a:ext cx="1519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27" name="Freihand 326">
                  <a:extLst>
                    <a:ext uri="{FF2B5EF4-FFF2-40B4-BE49-F238E27FC236}">
                      <a16:creationId xmlns:a16="http://schemas.microsoft.com/office/drawing/2014/main" id="{8E0FA975-D5C0-4AF7-BC72-77B58E6B75EF}"/>
                    </a:ext>
                  </a:extLst>
                </p14:cNvPr>
                <p14:cNvContentPartPr/>
                <p14:nvPr/>
              </p14:nvContentPartPr>
              <p14:xfrm>
                <a:off x="5600000" y="3419347"/>
                <a:ext cx="95400" cy="108720"/>
              </p14:xfrm>
            </p:contentPart>
          </mc:Choice>
          <mc:Fallback xmlns="">
            <p:pic>
              <p:nvPicPr>
                <p:cNvPr id="327" name="Freihand 326">
                  <a:extLst>
                    <a:ext uri="{FF2B5EF4-FFF2-40B4-BE49-F238E27FC236}">
                      <a16:creationId xmlns:a16="http://schemas.microsoft.com/office/drawing/2014/main" id="{8E0FA975-D5C0-4AF7-BC72-77B58E6B75EF}"/>
                    </a:ext>
                  </a:extLst>
                </p:cNvPr>
                <p:cNvPicPr/>
                <p:nvPr/>
              </p:nvPicPr>
              <p:blipFill>
                <a:blip r:embed="rId21"/>
                <a:stretch>
                  <a:fillRect/>
                </a:stretch>
              </p:blipFill>
              <p:spPr>
                <a:xfrm>
                  <a:off x="5595680" y="3415027"/>
                  <a:ext cx="1040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28" name="Freihand 327">
                  <a:extLst>
                    <a:ext uri="{FF2B5EF4-FFF2-40B4-BE49-F238E27FC236}">
                      <a16:creationId xmlns:a16="http://schemas.microsoft.com/office/drawing/2014/main" id="{0297DC74-48EE-4280-A053-E053C354D943}"/>
                    </a:ext>
                  </a:extLst>
                </p14:cNvPr>
                <p14:cNvContentPartPr/>
                <p14:nvPr/>
              </p14:nvContentPartPr>
              <p14:xfrm>
                <a:off x="5722400" y="3385147"/>
                <a:ext cx="52200" cy="144360"/>
              </p14:xfrm>
            </p:contentPart>
          </mc:Choice>
          <mc:Fallback xmlns="">
            <p:pic>
              <p:nvPicPr>
                <p:cNvPr id="328" name="Freihand 327">
                  <a:extLst>
                    <a:ext uri="{FF2B5EF4-FFF2-40B4-BE49-F238E27FC236}">
                      <a16:creationId xmlns:a16="http://schemas.microsoft.com/office/drawing/2014/main" id="{0297DC74-48EE-4280-A053-E053C354D943}"/>
                    </a:ext>
                  </a:extLst>
                </p:cNvPr>
                <p:cNvPicPr/>
                <p:nvPr/>
              </p:nvPicPr>
              <p:blipFill>
                <a:blip r:embed="rId23"/>
                <a:stretch>
                  <a:fillRect/>
                </a:stretch>
              </p:blipFill>
              <p:spPr>
                <a:xfrm>
                  <a:off x="5718080" y="3380827"/>
                  <a:ext cx="608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29" name="Freihand 328">
                  <a:extLst>
                    <a:ext uri="{FF2B5EF4-FFF2-40B4-BE49-F238E27FC236}">
                      <a16:creationId xmlns:a16="http://schemas.microsoft.com/office/drawing/2014/main" id="{2E3A069D-EBB1-4990-83B2-50D458F9702C}"/>
                    </a:ext>
                  </a:extLst>
                </p14:cNvPr>
                <p14:cNvContentPartPr/>
                <p14:nvPr/>
              </p14:nvContentPartPr>
              <p14:xfrm>
                <a:off x="5809160" y="3434827"/>
                <a:ext cx="87120" cy="81000"/>
              </p14:xfrm>
            </p:contentPart>
          </mc:Choice>
          <mc:Fallback xmlns="">
            <p:pic>
              <p:nvPicPr>
                <p:cNvPr id="329" name="Freihand 328">
                  <a:extLst>
                    <a:ext uri="{FF2B5EF4-FFF2-40B4-BE49-F238E27FC236}">
                      <a16:creationId xmlns:a16="http://schemas.microsoft.com/office/drawing/2014/main" id="{2E3A069D-EBB1-4990-83B2-50D458F9702C}"/>
                    </a:ext>
                  </a:extLst>
                </p:cNvPr>
                <p:cNvPicPr/>
                <p:nvPr/>
              </p:nvPicPr>
              <p:blipFill>
                <a:blip r:embed="rId25"/>
                <a:stretch>
                  <a:fillRect/>
                </a:stretch>
              </p:blipFill>
              <p:spPr>
                <a:xfrm>
                  <a:off x="5804840" y="3430507"/>
                  <a:ext cx="957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30" name="Freihand 329">
                  <a:extLst>
                    <a:ext uri="{FF2B5EF4-FFF2-40B4-BE49-F238E27FC236}">
                      <a16:creationId xmlns:a16="http://schemas.microsoft.com/office/drawing/2014/main" id="{E35BD09D-9DA5-45BE-A281-0A83FBF8068C}"/>
                    </a:ext>
                  </a:extLst>
                </p14:cNvPr>
                <p14:cNvContentPartPr/>
                <p14:nvPr/>
              </p14:nvContentPartPr>
              <p14:xfrm>
                <a:off x="5900960" y="3484507"/>
                <a:ext cx="11880" cy="72000"/>
              </p14:xfrm>
            </p:contentPart>
          </mc:Choice>
          <mc:Fallback xmlns="">
            <p:pic>
              <p:nvPicPr>
                <p:cNvPr id="330" name="Freihand 329">
                  <a:extLst>
                    <a:ext uri="{FF2B5EF4-FFF2-40B4-BE49-F238E27FC236}">
                      <a16:creationId xmlns:a16="http://schemas.microsoft.com/office/drawing/2014/main" id="{E35BD09D-9DA5-45BE-A281-0A83FBF8068C}"/>
                    </a:ext>
                  </a:extLst>
                </p:cNvPr>
                <p:cNvPicPr/>
                <p:nvPr/>
              </p:nvPicPr>
              <p:blipFill>
                <a:blip r:embed="rId27"/>
                <a:stretch>
                  <a:fillRect/>
                </a:stretch>
              </p:blipFill>
              <p:spPr>
                <a:xfrm>
                  <a:off x="5896640" y="3480187"/>
                  <a:ext cx="205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31" name="Freihand 330">
                  <a:extLst>
                    <a:ext uri="{FF2B5EF4-FFF2-40B4-BE49-F238E27FC236}">
                      <a16:creationId xmlns:a16="http://schemas.microsoft.com/office/drawing/2014/main" id="{563FEC93-D4E0-4D10-85EB-C7192F37D78D}"/>
                    </a:ext>
                  </a:extLst>
                </p14:cNvPr>
                <p14:cNvContentPartPr/>
                <p14:nvPr/>
              </p14:nvContentPartPr>
              <p14:xfrm>
                <a:off x="5970800" y="3430507"/>
                <a:ext cx="41040" cy="73800"/>
              </p14:xfrm>
            </p:contentPart>
          </mc:Choice>
          <mc:Fallback xmlns="">
            <p:pic>
              <p:nvPicPr>
                <p:cNvPr id="331" name="Freihand 330">
                  <a:extLst>
                    <a:ext uri="{FF2B5EF4-FFF2-40B4-BE49-F238E27FC236}">
                      <a16:creationId xmlns:a16="http://schemas.microsoft.com/office/drawing/2014/main" id="{563FEC93-D4E0-4D10-85EB-C7192F37D78D}"/>
                    </a:ext>
                  </a:extLst>
                </p:cNvPr>
                <p:cNvPicPr/>
                <p:nvPr/>
              </p:nvPicPr>
              <p:blipFill>
                <a:blip r:embed="rId29"/>
                <a:stretch>
                  <a:fillRect/>
                </a:stretch>
              </p:blipFill>
              <p:spPr>
                <a:xfrm>
                  <a:off x="5966480" y="3426187"/>
                  <a:ext cx="496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32" name="Freihand 331">
                  <a:extLst>
                    <a:ext uri="{FF2B5EF4-FFF2-40B4-BE49-F238E27FC236}">
                      <a16:creationId xmlns:a16="http://schemas.microsoft.com/office/drawing/2014/main" id="{553FEB8C-4F87-4C14-9C9B-29DFDD6A2A21}"/>
                    </a:ext>
                  </a:extLst>
                </p14:cNvPr>
                <p14:cNvContentPartPr/>
                <p14:nvPr/>
              </p14:nvContentPartPr>
              <p14:xfrm>
                <a:off x="5998160" y="3364987"/>
                <a:ext cx="15120" cy="19800"/>
              </p14:xfrm>
            </p:contentPart>
          </mc:Choice>
          <mc:Fallback xmlns="">
            <p:pic>
              <p:nvPicPr>
                <p:cNvPr id="332" name="Freihand 331">
                  <a:extLst>
                    <a:ext uri="{FF2B5EF4-FFF2-40B4-BE49-F238E27FC236}">
                      <a16:creationId xmlns:a16="http://schemas.microsoft.com/office/drawing/2014/main" id="{553FEB8C-4F87-4C14-9C9B-29DFDD6A2A21}"/>
                    </a:ext>
                  </a:extLst>
                </p:cNvPr>
                <p:cNvPicPr/>
                <p:nvPr/>
              </p:nvPicPr>
              <p:blipFill>
                <a:blip r:embed="rId31"/>
                <a:stretch>
                  <a:fillRect/>
                </a:stretch>
              </p:blipFill>
              <p:spPr>
                <a:xfrm>
                  <a:off x="5993840" y="3360667"/>
                  <a:ext cx="237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33" name="Freihand 332">
                  <a:extLst>
                    <a:ext uri="{FF2B5EF4-FFF2-40B4-BE49-F238E27FC236}">
                      <a16:creationId xmlns:a16="http://schemas.microsoft.com/office/drawing/2014/main" id="{A6435588-0981-41E2-8456-73D52BFB0FC7}"/>
                    </a:ext>
                  </a:extLst>
                </p14:cNvPr>
                <p14:cNvContentPartPr/>
                <p14:nvPr/>
              </p14:nvContentPartPr>
              <p14:xfrm>
                <a:off x="6014360" y="3369307"/>
                <a:ext cx="261720" cy="159840"/>
              </p14:xfrm>
            </p:contentPart>
          </mc:Choice>
          <mc:Fallback xmlns="">
            <p:pic>
              <p:nvPicPr>
                <p:cNvPr id="333" name="Freihand 332">
                  <a:extLst>
                    <a:ext uri="{FF2B5EF4-FFF2-40B4-BE49-F238E27FC236}">
                      <a16:creationId xmlns:a16="http://schemas.microsoft.com/office/drawing/2014/main" id="{A6435588-0981-41E2-8456-73D52BFB0FC7}"/>
                    </a:ext>
                  </a:extLst>
                </p:cNvPr>
                <p:cNvPicPr/>
                <p:nvPr/>
              </p:nvPicPr>
              <p:blipFill>
                <a:blip r:embed="rId33"/>
                <a:stretch>
                  <a:fillRect/>
                </a:stretch>
              </p:blipFill>
              <p:spPr>
                <a:xfrm>
                  <a:off x="6010040" y="3364987"/>
                  <a:ext cx="2703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34" name="Freihand 333">
                  <a:extLst>
                    <a:ext uri="{FF2B5EF4-FFF2-40B4-BE49-F238E27FC236}">
                      <a16:creationId xmlns:a16="http://schemas.microsoft.com/office/drawing/2014/main" id="{3A756607-CE84-4BB5-8545-C43B60B42AFD}"/>
                    </a:ext>
                  </a:extLst>
                </p14:cNvPr>
                <p14:cNvContentPartPr/>
                <p14:nvPr/>
              </p14:nvContentPartPr>
              <p14:xfrm>
                <a:off x="6177800" y="3491707"/>
                <a:ext cx="119160" cy="6120"/>
              </p14:xfrm>
            </p:contentPart>
          </mc:Choice>
          <mc:Fallback xmlns="">
            <p:pic>
              <p:nvPicPr>
                <p:cNvPr id="334" name="Freihand 333">
                  <a:extLst>
                    <a:ext uri="{FF2B5EF4-FFF2-40B4-BE49-F238E27FC236}">
                      <a16:creationId xmlns:a16="http://schemas.microsoft.com/office/drawing/2014/main" id="{3A756607-CE84-4BB5-8545-C43B60B42AFD}"/>
                    </a:ext>
                  </a:extLst>
                </p:cNvPr>
                <p:cNvPicPr/>
                <p:nvPr/>
              </p:nvPicPr>
              <p:blipFill>
                <a:blip r:embed="rId35"/>
                <a:stretch>
                  <a:fillRect/>
                </a:stretch>
              </p:blipFill>
              <p:spPr>
                <a:xfrm>
                  <a:off x="6173480" y="3487387"/>
                  <a:ext cx="1278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35" name="Freihand 334">
                  <a:extLst>
                    <a:ext uri="{FF2B5EF4-FFF2-40B4-BE49-F238E27FC236}">
                      <a16:creationId xmlns:a16="http://schemas.microsoft.com/office/drawing/2014/main" id="{C2FDFA5F-F1AD-45AE-9797-A88FB5B74090}"/>
                    </a:ext>
                  </a:extLst>
                </p14:cNvPr>
                <p14:cNvContentPartPr/>
                <p14:nvPr/>
              </p14:nvContentPartPr>
              <p14:xfrm>
                <a:off x="6441680" y="3303427"/>
                <a:ext cx="128520" cy="105120"/>
              </p14:xfrm>
            </p:contentPart>
          </mc:Choice>
          <mc:Fallback xmlns="">
            <p:pic>
              <p:nvPicPr>
                <p:cNvPr id="335" name="Freihand 334">
                  <a:extLst>
                    <a:ext uri="{FF2B5EF4-FFF2-40B4-BE49-F238E27FC236}">
                      <a16:creationId xmlns:a16="http://schemas.microsoft.com/office/drawing/2014/main" id="{C2FDFA5F-F1AD-45AE-9797-A88FB5B74090}"/>
                    </a:ext>
                  </a:extLst>
                </p:cNvPr>
                <p:cNvPicPr/>
                <p:nvPr/>
              </p:nvPicPr>
              <p:blipFill>
                <a:blip r:embed="rId37"/>
                <a:stretch>
                  <a:fillRect/>
                </a:stretch>
              </p:blipFill>
              <p:spPr>
                <a:xfrm>
                  <a:off x="6437360" y="3299107"/>
                  <a:ext cx="1371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36" name="Freihand 335">
                  <a:extLst>
                    <a:ext uri="{FF2B5EF4-FFF2-40B4-BE49-F238E27FC236}">
                      <a16:creationId xmlns:a16="http://schemas.microsoft.com/office/drawing/2014/main" id="{5A3F5852-293F-45A3-8716-3939C5965FDE}"/>
                    </a:ext>
                  </a:extLst>
                </p14:cNvPr>
                <p14:cNvContentPartPr/>
                <p14:nvPr/>
              </p14:nvContentPartPr>
              <p14:xfrm>
                <a:off x="6425480" y="3420787"/>
                <a:ext cx="231840" cy="28080"/>
              </p14:xfrm>
            </p:contentPart>
          </mc:Choice>
          <mc:Fallback xmlns="">
            <p:pic>
              <p:nvPicPr>
                <p:cNvPr id="336" name="Freihand 335">
                  <a:extLst>
                    <a:ext uri="{FF2B5EF4-FFF2-40B4-BE49-F238E27FC236}">
                      <a16:creationId xmlns:a16="http://schemas.microsoft.com/office/drawing/2014/main" id="{5A3F5852-293F-45A3-8716-3939C5965FDE}"/>
                    </a:ext>
                  </a:extLst>
                </p:cNvPr>
                <p:cNvPicPr/>
                <p:nvPr/>
              </p:nvPicPr>
              <p:blipFill>
                <a:blip r:embed="rId39"/>
                <a:stretch>
                  <a:fillRect/>
                </a:stretch>
              </p:blipFill>
              <p:spPr>
                <a:xfrm>
                  <a:off x="6421160" y="3416467"/>
                  <a:ext cx="2404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37" name="Freihand 336">
                  <a:extLst>
                    <a:ext uri="{FF2B5EF4-FFF2-40B4-BE49-F238E27FC236}">
                      <a16:creationId xmlns:a16="http://schemas.microsoft.com/office/drawing/2014/main" id="{C6B7783D-3C52-467D-985E-481F84F79CAE}"/>
                    </a:ext>
                  </a:extLst>
                </p14:cNvPr>
                <p14:cNvContentPartPr/>
                <p14:nvPr/>
              </p14:nvContentPartPr>
              <p14:xfrm>
                <a:off x="6482000" y="3512587"/>
                <a:ext cx="12600" cy="90360"/>
              </p14:xfrm>
            </p:contentPart>
          </mc:Choice>
          <mc:Fallback xmlns="">
            <p:pic>
              <p:nvPicPr>
                <p:cNvPr id="337" name="Freihand 336">
                  <a:extLst>
                    <a:ext uri="{FF2B5EF4-FFF2-40B4-BE49-F238E27FC236}">
                      <a16:creationId xmlns:a16="http://schemas.microsoft.com/office/drawing/2014/main" id="{C6B7783D-3C52-467D-985E-481F84F79CAE}"/>
                    </a:ext>
                  </a:extLst>
                </p:cNvPr>
                <p:cNvPicPr/>
                <p:nvPr/>
              </p:nvPicPr>
              <p:blipFill>
                <a:blip r:embed="rId41"/>
                <a:stretch>
                  <a:fillRect/>
                </a:stretch>
              </p:blipFill>
              <p:spPr>
                <a:xfrm>
                  <a:off x="6477680" y="3508267"/>
                  <a:ext cx="212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38" name="Freihand 337">
                  <a:extLst>
                    <a:ext uri="{FF2B5EF4-FFF2-40B4-BE49-F238E27FC236}">
                      <a16:creationId xmlns:a16="http://schemas.microsoft.com/office/drawing/2014/main" id="{9E524D05-31D8-4BC9-B296-41941C3E27F9}"/>
                    </a:ext>
                  </a:extLst>
                </p14:cNvPr>
                <p14:cNvContentPartPr/>
                <p14:nvPr/>
              </p14:nvContentPartPr>
              <p14:xfrm>
                <a:off x="6454640" y="3478027"/>
                <a:ext cx="108000" cy="59400"/>
              </p14:xfrm>
            </p:contentPart>
          </mc:Choice>
          <mc:Fallback xmlns="">
            <p:pic>
              <p:nvPicPr>
                <p:cNvPr id="338" name="Freihand 337">
                  <a:extLst>
                    <a:ext uri="{FF2B5EF4-FFF2-40B4-BE49-F238E27FC236}">
                      <a16:creationId xmlns:a16="http://schemas.microsoft.com/office/drawing/2014/main" id="{9E524D05-31D8-4BC9-B296-41941C3E27F9}"/>
                    </a:ext>
                  </a:extLst>
                </p:cNvPr>
                <p:cNvPicPr/>
                <p:nvPr/>
              </p:nvPicPr>
              <p:blipFill>
                <a:blip r:embed="rId43"/>
                <a:stretch>
                  <a:fillRect/>
                </a:stretch>
              </p:blipFill>
              <p:spPr>
                <a:xfrm>
                  <a:off x="6450320" y="3473707"/>
                  <a:ext cx="116640" cy="68040"/>
                </a:xfrm>
                <a:prstGeom prst="rect">
                  <a:avLst/>
                </a:prstGeom>
              </p:spPr>
            </p:pic>
          </mc:Fallback>
        </mc:AlternateContent>
      </p:grpSp>
      <p:grpSp>
        <p:nvGrpSpPr>
          <p:cNvPr id="343" name="Gruppieren 342">
            <a:extLst>
              <a:ext uri="{FF2B5EF4-FFF2-40B4-BE49-F238E27FC236}">
                <a16:creationId xmlns:a16="http://schemas.microsoft.com/office/drawing/2014/main" id="{30484A7A-C3CE-48D7-A574-71C716F45BEB}"/>
              </a:ext>
            </a:extLst>
          </p:cNvPr>
          <p:cNvGrpSpPr/>
          <p:nvPr/>
        </p:nvGrpSpPr>
        <p:grpSpPr>
          <a:xfrm>
            <a:off x="6901400" y="3339787"/>
            <a:ext cx="250200" cy="108360"/>
            <a:chOff x="6901400" y="3339787"/>
            <a:chExt cx="250200" cy="108360"/>
          </a:xfrm>
        </p:grpSpPr>
        <mc:AlternateContent xmlns:mc="http://schemas.openxmlformats.org/markup-compatibility/2006" xmlns:p14="http://schemas.microsoft.com/office/powerpoint/2010/main">
          <mc:Choice Requires="p14">
            <p:contentPart p14:bwMode="auto" r:id="rId44">
              <p14:nvContentPartPr>
                <p14:cNvPr id="340" name="Freihand 339">
                  <a:extLst>
                    <a:ext uri="{FF2B5EF4-FFF2-40B4-BE49-F238E27FC236}">
                      <a16:creationId xmlns:a16="http://schemas.microsoft.com/office/drawing/2014/main" id="{EE2DB9AA-96AE-44F7-ADD7-C1E0E0D93B24}"/>
                    </a:ext>
                  </a:extLst>
                </p14:cNvPr>
                <p14:cNvContentPartPr/>
                <p14:nvPr/>
              </p14:nvContentPartPr>
              <p14:xfrm>
                <a:off x="6901400" y="3375427"/>
                <a:ext cx="118800" cy="1440"/>
              </p14:xfrm>
            </p:contentPart>
          </mc:Choice>
          <mc:Fallback xmlns="">
            <p:pic>
              <p:nvPicPr>
                <p:cNvPr id="340" name="Freihand 339">
                  <a:extLst>
                    <a:ext uri="{FF2B5EF4-FFF2-40B4-BE49-F238E27FC236}">
                      <a16:creationId xmlns:a16="http://schemas.microsoft.com/office/drawing/2014/main" id="{EE2DB9AA-96AE-44F7-ADD7-C1E0E0D93B24}"/>
                    </a:ext>
                  </a:extLst>
                </p:cNvPr>
                <p:cNvPicPr/>
                <p:nvPr/>
              </p:nvPicPr>
              <p:blipFill>
                <a:blip r:embed="rId45"/>
                <a:stretch>
                  <a:fillRect/>
                </a:stretch>
              </p:blipFill>
              <p:spPr>
                <a:xfrm>
                  <a:off x="6897080" y="3371107"/>
                  <a:ext cx="12744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1" name="Freihand 340">
                  <a:extLst>
                    <a:ext uri="{FF2B5EF4-FFF2-40B4-BE49-F238E27FC236}">
                      <a16:creationId xmlns:a16="http://schemas.microsoft.com/office/drawing/2014/main" id="{1321825F-8336-4CF8-A67C-47B5085636BC}"/>
                    </a:ext>
                  </a:extLst>
                </p14:cNvPr>
                <p14:cNvContentPartPr/>
                <p14:nvPr/>
              </p14:nvContentPartPr>
              <p14:xfrm>
                <a:off x="6932720" y="3405667"/>
                <a:ext cx="94320" cy="11520"/>
              </p14:xfrm>
            </p:contentPart>
          </mc:Choice>
          <mc:Fallback xmlns="">
            <p:pic>
              <p:nvPicPr>
                <p:cNvPr id="341" name="Freihand 340">
                  <a:extLst>
                    <a:ext uri="{FF2B5EF4-FFF2-40B4-BE49-F238E27FC236}">
                      <a16:creationId xmlns:a16="http://schemas.microsoft.com/office/drawing/2014/main" id="{1321825F-8336-4CF8-A67C-47B5085636BC}"/>
                    </a:ext>
                  </a:extLst>
                </p:cNvPr>
                <p:cNvPicPr/>
                <p:nvPr/>
              </p:nvPicPr>
              <p:blipFill>
                <a:blip r:embed="rId47"/>
                <a:stretch>
                  <a:fillRect/>
                </a:stretch>
              </p:blipFill>
              <p:spPr>
                <a:xfrm>
                  <a:off x="6928400" y="3401347"/>
                  <a:ext cx="1029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2" name="Freihand 341">
                  <a:extLst>
                    <a:ext uri="{FF2B5EF4-FFF2-40B4-BE49-F238E27FC236}">
                      <a16:creationId xmlns:a16="http://schemas.microsoft.com/office/drawing/2014/main" id="{4CEE46A4-A7D3-4B67-934C-63E7EF373E29}"/>
                    </a:ext>
                  </a:extLst>
                </p14:cNvPr>
                <p14:cNvContentPartPr/>
                <p14:nvPr/>
              </p14:nvContentPartPr>
              <p14:xfrm>
                <a:off x="7059080" y="3339787"/>
                <a:ext cx="92520" cy="108360"/>
              </p14:xfrm>
            </p:contentPart>
          </mc:Choice>
          <mc:Fallback xmlns="">
            <p:pic>
              <p:nvPicPr>
                <p:cNvPr id="342" name="Freihand 341">
                  <a:extLst>
                    <a:ext uri="{FF2B5EF4-FFF2-40B4-BE49-F238E27FC236}">
                      <a16:creationId xmlns:a16="http://schemas.microsoft.com/office/drawing/2014/main" id="{4CEE46A4-A7D3-4B67-934C-63E7EF373E29}"/>
                    </a:ext>
                  </a:extLst>
                </p:cNvPr>
                <p:cNvPicPr/>
                <p:nvPr/>
              </p:nvPicPr>
              <p:blipFill>
                <a:blip r:embed="rId49"/>
                <a:stretch>
                  <a:fillRect/>
                </a:stretch>
              </p:blipFill>
              <p:spPr>
                <a:xfrm>
                  <a:off x="7054760" y="3335467"/>
                  <a:ext cx="101160" cy="117000"/>
                </a:xfrm>
                <a:prstGeom prst="rect">
                  <a:avLst/>
                </a:prstGeom>
              </p:spPr>
            </p:pic>
          </mc:Fallback>
        </mc:AlternateContent>
      </p:grpSp>
      <p:grpSp>
        <p:nvGrpSpPr>
          <p:cNvPr id="366" name="Gruppieren 365">
            <a:extLst>
              <a:ext uri="{FF2B5EF4-FFF2-40B4-BE49-F238E27FC236}">
                <a16:creationId xmlns:a16="http://schemas.microsoft.com/office/drawing/2014/main" id="{1495C4D0-25E6-43EA-95C5-EB99540D1923}"/>
              </a:ext>
            </a:extLst>
          </p:cNvPr>
          <p:cNvGrpSpPr/>
          <p:nvPr/>
        </p:nvGrpSpPr>
        <p:grpSpPr>
          <a:xfrm>
            <a:off x="7403960" y="3006067"/>
            <a:ext cx="1956240" cy="446040"/>
            <a:chOff x="7403960" y="3006067"/>
            <a:chExt cx="1956240" cy="446040"/>
          </a:xfrm>
        </p:grpSpPr>
        <mc:AlternateContent xmlns:mc="http://schemas.openxmlformats.org/markup-compatibility/2006" xmlns:p14="http://schemas.microsoft.com/office/powerpoint/2010/main">
          <mc:Choice Requires="p14">
            <p:contentPart p14:bwMode="auto" r:id="rId50">
              <p14:nvContentPartPr>
                <p14:cNvPr id="344" name="Freihand 343">
                  <a:extLst>
                    <a:ext uri="{FF2B5EF4-FFF2-40B4-BE49-F238E27FC236}">
                      <a16:creationId xmlns:a16="http://schemas.microsoft.com/office/drawing/2014/main" id="{82116D28-9DD4-45FF-AFA3-054373BCB27F}"/>
                    </a:ext>
                  </a:extLst>
                </p14:cNvPr>
                <p14:cNvContentPartPr/>
                <p14:nvPr/>
              </p14:nvContentPartPr>
              <p14:xfrm>
                <a:off x="7403960" y="3277147"/>
                <a:ext cx="75960" cy="137520"/>
              </p14:xfrm>
            </p:contentPart>
          </mc:Choice>
          <mc:Fallback xmlns="">
            <p:pic>
              <p:nvPicPr>
                <p:cNvPr id="344" name="Freihand 343">
                  <a:extLst>
                    <a:ext uri="{FF2B5EF4-FFF2-40B4-BE49-F238E27FC236}">
                      <a16:creationId xmlns:a16="http://schemas.microsoft.com/office/drawing/2014/main" id="{82116D28-9DD4-45FF-AFA3-054373BCB27F}"/>
                    </a:ext>
                  </a:extLst>
                </p:cNvPr>
                <p:cNvPicPr/>
                <p:nvPr/>
              </p:nvPicPr>
              <p:blipFill>
                <a:blip r:embed="rId51"/>
                <a:stretch>
                  <a:fillRect/>
                </a:stretch>
              </p:blipFill>
              <p:spPr>
                <a:xfrm>
                  <a:off x="7399640" y="3272827"/>
                  <a:ext cx="846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5" name="Freihand 344">
                  <a:extLst>
                    <a:ext uri="{FF2B5EF4-FFF2-40B4-BE49-F238E27FC236}">
                      <a16:creationId xmlns:a16="http://schemas.microsoft.com/office/drawing/2014/main" id="{AA7C6D29-832B-4E30-A5CB-B0B566160B46}"/>
                    </a:ext>
                  </a:extLst>
                </p14:cNvPr>
                <p14:cNvContentPartPr/>
                <p14:nvPr/>
              </p14:nvContentPartPr>
              <p14:xfrm>
                <a:off x="7570280" y="3335827"/>
                <a:ext cx="83160" cy="104760"/>
              </p14:xfrm>
            </p:contentPart>
          </mc:Choice>
          <mc:Fallback xmlns="">
            <p:pic>
              <p:nvPicPr>
                <p:cNvPr id="345" name="Freihand 344">
                  <a:extLst>
                    <a:ext uri="{FF2B5EF4-FFF2-40B4-BE49-F238E27FC236}">
                      <a16:creationId xmlns:a16="http://schemas.microsoft.com/office/drawing/2014/main" id="{AA7C6D29-832B-4E30-A5CB-B0B566160B46}"/>
                    </a:ext>
                  </a:extLst>
                </p:cNvPr>
                <p:cNvPicPr/>
                <p:nvPr/>
              </p:nvPicPr>
              <p:blipFill>
                <a:blip r:embed="rId53"/>
                <a:stretch>
                  <a:fillRect/>
                </a:stretch>
              </p:blipFill>
              <p:spPr>
                <a:xfrm>
                  <a:off x="7565960" y="3331507"/>
                  <a:ext cx="918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6" name="Freihand 345">
                  <a:extLst>
                    <a:ext uri="{FF2B5EF4-FFF2-40B4-BE49-F238E27FC236}">
                      <a16:creationId xmlns:a16="http://schemas.microsoft.com/office/drawing/2014/main" id="{0305C44A-C6FD-4DB6-8DFE-3D6D3BF183CF}"/>
                    </a:ext>
                  </a:extLst>
                </p14:cNvPr>
                <p14:cNvContentPartPr/>
                <p14:nvPr/>
              </p14:nvContentPartPr>
              <p14:xfrm>
                <a:off x="7746680" y="3338707"/>
                <a:ext cx="73440" cy="7560"/>
              </p14:xfrm>
            </p:contentPart>
          </mc:Choice>
          <mc:Fallback xmlns="">
            <p:pic>
              <p:nvPicPr>
                <p:cNvPr id="346" name="Freihand 345">
                  <a:extLst>
                    <a:ext uri="{FF2B5EF4-FFF2-40B4-BE49-F238E27FC236}">
                      <a16:creationId xmlns:a16="http://schemas.microsoft.com/office/drawing/2014/main" id="{0305C44A-C6FD-4DB6-8DFE-3D6D3BF183CF}"/>
                    </a:ext>
                  </a:extLst>
                </p:cNvPr>
                <p:cNvPicPr/>
                <p:nvPr/>
              </p:nvPicPr>
              <p:blipFill>
                <a:blip r:embed="rId55"/>
                <a:stretch>
                  <a:fillRect/>
                </a:stretch>
              </p:blipFill>
              <p:spPr>
                <a:xfrm>
                  <a:off x="7742360" y="3334387"/>
                  <a:ext cx="820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7" name="Freihand 346">
                  <a:extLst>
                    <a:ext uri="{FF2B5EF4-FFF2-40B4-BE49-F238E27FC236}">
                      <a16:creationId xmlns:a16="http://schemas.microsoft.com/office/drawing/2014/main" id="{9D432CC6-AC5F-48B1-B70E-2EA2249E1EC6}"/>
                    </a:ext>
                  </a:extLst>
                </p14:cNvPr>
                <p14:cNvContentPartPr/>
                <p14:nvPr/>
              </p14:nvContentPartPr>
              <p14:xfrm>
                <a:off x="7907240" y="3285067"/>
                <a:ext cx="116640" cy="91080"/>
              </p14:xfrm>
            </p:contentPart>
          </mc:Choice>
          <mc:Fallback xmlns="">
            <p:pic>
              <p:nvPicPr>
                <p:cNvPr id="347" name="Freihand 346">
                  <a:extLst>
                    <a:ext uri="{FF2B5EF4-FFF2-40B4-BE49-F238E27FC236}">
                      <a16:creationId xmlns:a16="http://schemas.microsoft.com/office/drawing/2014/main" id="{9D432CC6-AC5F-48B1-B70E-2EA2249E1EC6}"/>
                    </a:ext>
                  </a:extLst>
                </p:cNvPr>
                <p:cNvPicPr/>
                <p:nvPr/>
              </p:nvPicPr>
              <p:blipFill>
                <a:blip r:embed="rId57"/>
                <a:stretch>
                  <a:fillRect/>
                </a:stretch>
              </p:blipFill>
              <p:spPr>
                <a:xfrm>
                  <a:off x="7902920" y="3280747"/>
                  <a:ext cx="1252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8" name="Freihand 347">
                  <a:extLst>
                    <a:ext uri="{FF2B5EF4-FFF2-40B4-BE49-F238E27FC236}">
                      <a16:creationId xmlns:a16="http://schemas.microsoft.com/office/drawing/2014/main" id="{89EECFBD-4B58-4B8F-AD64-A8D98DA00D1D}"/>
                    </a:ext>
                  </a:extLst>
                </p14:cNvPr>
                <p14:cNvContentPartPr/>
                <p14:nvPr/>
              </p14:nvContentPartPr>
              <p14:xfrm>
                <a:off x="8046560" y="3293347"/>
                <a:ext cx="81360" cy="81720"/>
              </p14:xfrm>
            </p:contentPart>
          </mc:Choice>
          <mc:Fallback xmlns="">
            <p:pic>
              <p:nvPicPr>
                <p:cNvPr id="348" name="Freihand 347">
                  <a:extLst>
                    <a:ext uri="{FF2B5EF4-FFF2-40B4-BE49-F238E27FC236}">
                      <a16:creationId xmlns:a16="http://schemas.microsoft.com/office/drawing/2014/main" id="{89EECFBD-4B58-4B8F-AD64-A8D98DA00D1D}"/>
                    </a:ext>
                  </a:extLst>
                </p:cNvPr>
                <p:cNvPicPr/>
                <p:nvPr/>
              </p:nvPicPr>
              <p:blipFill>
                <a:blip r:embed="rId59"/>
                <a:stretch>
                  <a:fillRect/>
                </a:stretch>
              </p:blipFill>
              <p:spPr>
                <a:xfrm>
                  <a:off x="8042240" y="3289027"/>
                  <a:ext cx="900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9" name="Freihand 348">
                  <a:extLst>
                    <a:ext uri="{FF2B5EF4-FFF2-40B4-BE49-F238E27FC236}">
                      <a16:creationId xmlns:a16="http://schemas.microsoft.com/office/drawing/2014/main" id="{EA4DB9F5-131B-4C47-A857-B372DE0F3C22}"/>
                    </a:ext>
                  </a:extLst>
                </p14:cNvPr>
                <p14:cNvContentPartPr/>
                <p14:nvPr/>
              </p14:nvContentPartPr>
              <p14:xfrm>
                <a:off x="8163560" y="3288667"/>
                <a:ext cx="81000" cy="66240"/>
              </p14:xfrm>
            </p:contentPart>
          </mc:Choice>
          <mc:Fallback xmlns="">
            <p:pic>
              <p:nvPicPr>
                <p:cNvPr id="349" name="Freihand 348">
                  <a:extLst>
                    <a:ext uri="{FF2B5EF4-FFF2-40B4-BE49-F238E27FC236}">
                      <a16:creationId xmlns:a16="http://schemas.microsoft.com/office/drawing/2014/main" id="{EA4DB9F5-131B-4C47-A857-B372DE0F3C22}"/>
                    </a:ext>
                  </a:extLst>
                </p:cNvPr>
                <p:cNvPicPr/>
                <p:nvPr/>
              </p:nvPicPr>
              <p:blipFill>
                <a:blip r:embed="rId61"/>
                <a:stretch>
                  <a:fillRect/>
                </a:stretch>
              </p:blipFill>
              <p:spPr>
                <a:xfrm>
                  <a:off x="8159240" y="3284347"/>
                  <a:ext cx="896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50" name="Freihand 349">
                  <a:extLst>
                    <a:ext uri="{FF2B5EF4-FFF2-40B4-BE49-F238E27FC236}">
                      <a16:creationId xmlns:a16="http://schemas.microsoft.com/office/drawing/2014/main" id="{F7F04E76-AD48-4D1B-AE43-D4BD2BE096ED}"/>
                    </a:ext>
                  </a:extLst>
                </p14:cNvPr>
                <p14:cNvContentPartPr/>
                <p14:nvPr/>
              </p14:nvContentPartPr>
              <p14:xfrm>
                <a:off x="8287400" y="3215587"/>
                <a:ext cx="28800" cy="132480"/>
              </p14:xfrm>
            </p:contentPart>
          </mc:Choice>
          <mc:Fallback xmlns="">
            <p:pic>
              <p:nvPicPr>
                <p:cNvPr id="350" name="Freihand 349">
                  <a:extLst>
                    <a:ext uri="{FF2B5EF4-FFF2-40B4-BE49-F238E27FC236}">
                      <a16:creationId xmlns:a16="http://schemas.microsoft.com/office/drawing/2014/main" id="{F7F04E76-AD48-4D1B-AE43-D4BD2BE096ED}"/>
                    </a:ext>
                  </a:extLst>
                </p:cNvPr>
                <p:cNvPicPr/>
                <p:nvPr/>
              </p:nvPicPr>
              <p:blipFill>
                <a:blip r:embed="rId63"/>
                <a:stretch>
                  <a:fillRect/>
                </a:stretch>
              </p:blipFill>
              <p:spPr>
                <a:xfrm>
                  <a:off x="8283080" y="3211267"/>
                  <a:ext cx="374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52" name="Freihand 351">
                  <a:extLst>
                    <a:ext uri="{FF2B5EF4-FFF2-40B4-BE49-F238E27FC236}">
                      <a16:creationId xmlns:a16="http://schemas.microsoft.com/office/drawing/2014/main" id="{FABD88A5-C105-4665-BEED-317F188A04EC}"/>
                    </a:ext>
                  </a:extLst>
                </p14:cNvPr>
                <p14:cNvContentPartPr/>
                <p14:nvPr/>
              </p14:nvContentPartPr>
              <p14:xfrm>
                <a:off x="8416280" y="3287587"/>
                <a:ext cx="116280" cy="7920"/>
              </p14:xfrm>
            </p:contentPart>
          </mc:Choice>
          <mc:Fallback xmlns="">
            <p:pic>
              <p:nvPicPr>
                <p:cNvPr id="352" name="Freihand 351">
                  <a:extLst>
                    <a:ext uri="{FF2B5EF4-FFF2-40B4-BE49-F238E27FC236}">
                      <a16:creationId xmlns:a16="http://schemas.microsoft.com/office/drawing/2014/main" id="{FABD88A5-C105-4665-BEED-317F188A04EC}"/>
                    </a:ext>
                  </a:extLst>
                </p:cNvPr>
                <p:cNvPicPr/>
                <p:nvPr/>
              </p:nvPicPr>
              <p:blipFill>
                <a:blip r:embed="rId65"/>
                <a:stretch>
                  <a:fillRect/>
                </a:stretch>
              </p:blipFill>
              <p:spPr>
                <a:xfrm>
                  <a:off x="8411960" y="3283267"/>
                  <a:ext cx="1249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53" name="Freihand 352">
                  <a:extLst>
                    <a:ext uri="{FF2B5EF4-FFF2-40B4-BE49-F238E27FC236}">
                      <a16:creationId xmlns:a16="http://schemas.microsoft.com/office/drawing/2014/main" id="{70382A08-3308-4159-B5AC-E038481F473B}"/>
                    </a:ext>
                  </a:extLst>
                </p14:cNvPr>
                <p14:cNvContentPartPr/>
                <p14:nvPr/>
              </p14:nvContentPartPr>
              <p14:xfrm>
                <a:off x="8426720" y="3324307"/>
                <a:ext cx="126720" cy="14040"/>
              </p14:xfrm>
            </p:contentPart>
          </mc:Choice>
          <mc:Fallback xmlns="">
            <p:pic>
              <p:nvPicPr>
                <p:cNvPr id="353" name="Freihand 352">
                  <a:extLst>
                    <a:ext uri="{FF2B5EF4-FFF2-40B4-BE49-F238E27FC236}">
                      <a16:creationId xmlns:a16="http://schemas.microsoft.com/office/drawing/2014/main" id="{70382A08-3308-4159-B5AC-E038481F473B}"/>
                    </a:ext>
                  </a:extLst>
                </p:cNvPr>
                <p:cNvPicPr/>
                <p:nvPr/>
              </p:nvPicPr>
              <p:blipFill>
                <a:blip r:embed="rId67"/>
                <a:stretch>
                  <a:fillRect/>
                </a:stretch>
              </p:blipFill>
              <p:spPr>
                <a:xfrm>
                  <a:off x="8422400" y="3319987"/>
                  <a:ext cx="1353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54" name="Freihand 353">
                  <a:extLst>
                    <a:ext uri="{FF2B5EF4-FFF2-40B4-BE49-F238E27FC236}">
                      <a16:creationId xmlns:a16="http://schemas.microsoft.com/office/drawing/2014/main" id="{EAE988A6-EAEC-421A-8DFF-FC1E0E458690}"/>
                    </a:ext>
                  </a:extLst>
                </p14:cNvPr>
                <p14:cNvContentPartPr/>
                <p14:nvPr/>
              </p14:nvContentPartPr>
              <p14:xfrm>
                <a:off x="8651000" y="3134227"/>
                <a:ext cx="121680" cy="121680"/>
              </p14:xfrm>
            </p:contentPart>
          </mc:Choice>
          <mc:Fallback xmlns="">
            <p:pic>
              <p:nvPicPr>
                <p:cNvPr id="354" name="Freihand 353">
                  <a:extLst>
                    <a:ext uri="{FF2B5EF4-FFF2-40B4-BE49-F238E27FC236}">
                      <a16:creationId xmlns:a16="http://schemas.microsoft.com/office/drawing/2014/main" id="{EAE988A6-EAEC-421A-8DFF-FC1E0E458690}"/>
                    </a:ext>
                  </a:extLst>
                </p:cNvPr>
                <p:cNvPicPr/>
                <p:nvPr/>
              </p:nvPicPr>
              <p:blipFill>
                <a:blip r:embed="rId69"/>
                <a:stretch>
                  <a:fillRect/>
                </a:stretch>
              </p:blipFill>
              <p:spPr>
                <a:xfrm>
                  <a:off x="8646680" y="3129907"/>
                  <a:ext cx="1303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55" name="Freihand 354">
                  <a:extLst>
                    <a:ext uri="{FF2B5EF4-FFF2-40B4-BE49-F238E27FC236}">
                      <a16:creationId xmlns:a16="http://schemas.microsoft.com/office/drawing/2014/main" id="{AE92F2CA-AF9B-42EA-9281-B868D5C6D5EE}"/>
                    </a:ext>
                  </a:extLst>
                </p14:cNvPr>
                <p14:cNvContentPartPr/>
                <p14:nvPr/>
              </p14:nvContentPartPr>
              <p14:xfrm>
                <a:off x="8776280" y="3149707"/>
                <a:ext cx="78120" cy="90720"/>
              </p14:xfrm>
            </p:contentPart>
          </mc:Choice>
          <mc:Fallback xmlns="">
            <p:pic>
              <p:nvPicPr>
                <p:cNvPr id="355" name="Freihand 354">
                  <a:extLst>
                    <a:ext uri="{FF2B5EF4-FFF2-40B4-BE49-F238E27FC236}">
                      <a16:creationId xmlns:a16="http://schemas.microsoft.com/office/drawing/2014/main" id="{AE92F2CA-AF9B-42EA-9281-B868D5C6D5EE}"/>
                    </a:ext>
                  </a:extLst>
                </p:cNvPr>
                <p:cNvPicPr/>
                <p:nvPr/>
              </p:nvPicPr>
              <p:blipFill>
                <a:blip r:embed="rId71"/>
                <a:stretch>
                  <a:fillRect/>
                </a:stretch>
              </p:blipFill>
              <p:spPr>
                <a:xfrm>
                  <a:off x="8771960" y="3145387"/>
                  <a:ext cx="867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56" name="Freihand 355">
                  <a:extLst>
                    <a:ext uri="{FF2B5EF4-FFF2-40B4-BE49-F238E27FC236}">
                      <a16:creationId xmlns:a16="http://schemas.microsoft.com/office/drawing/2014/main" id="{8A7DEDB3-5AE0-41CF-9444-88451B0D2DD2}"/>
                    </a:ext>
                  </a:extLst>
                </p14:cNvPr>
                <p14:cNvContentPartPr/>
                <p14:nvPr/>
              </p14:nvContentPartPr>
              <p14:xfrm>
                <a:off x="8662160" y="3265627"/>
                <a:ext cx="223560" cy="39240"/>
              </p14:xfrm>
            </p:contentPart>
          </mc:Choice>
          <mc:Fallback xmlns="">
            <p:pic>
              <p:nvPicPr>
                <p:cNvPr id="356" name="Freihand 355">
                  <a:extLst>
                    <a:ext uri="{FF2B5EF4-FFF2-40B4-BE49-F238E27FC236}">
                      <a16:creationId xmlns:a16="http://schemas.microsoft.com/office/drawing/2014/main" id="{8A7DEDB3-5AE0-41CF-9444-88451B0D2DD2}"/>
                    </a:ext>
                  </a:extLst>
                </p:cNvPr>
                <p:cNvPicPr/>
                <p:nvPr/>
              </p:nvPicPr>
              <p:blipFill>
                <a:blip r:embed="rId73"/>
                <a:stretch>
                  <a:fillRect/>
                </a:stretch>
              </p:blipFill>
              <p:spPr>
                <a:xfrm>
                  <a:off x="8657840" y="3261307"/>
                  <a:ext cx="2322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57" name="Freihand 356">
                  <a:extLst>
                    <a:ext uri="{FF2B5EF4-FFF2-40B4-BE49-F238E27FC236}">
                      <a16:creationId xmlns:a16="http://schemas.microsoft.com/office/drawing/2014/main" id="{C8429D3D-1A2B-48C2-B652-3D3557010F9F}"/>
                    </a:ext>
                  </a:extLst>
                </p14:cNvPr>
                <p14:cNvContentPartPr/>
                <p14:nvPr/>
              </p14:nvContentPartPr>
              <p14:xfrm>
                <a:off x="8738840" y="3322147"/>
                <a:ext cx="78120" cy="129960"/>
              </p14:xfrm>
            </p:contentPart>
          </mc:Choice>
          <mc:Fallback xmlns="">
            <p:pic>
              <p:nvPicPr>
                <p:cNvPr id="357" name="Freihand 356">
                  <a:extLst>
                    <a:ext uri="{FF2B5EF4-FFF2-40B4-BE49-F238E27FC236}">
                      <a16:creationId xmlns:a16="http://schemas.microsoft.com/office/drawing/2014/main" id="{C8429D3D-1A2B-48C2-B652-3D3557010F9F}"/>
                    </a:ext>
                  </a:extLst>
                </p:cNvPr>
                <p:cNvPicPr/>
                <p:nvPr/>
              </p:nvPicPr>
              <p:blipFill>
                <a:blip r:embed="rId75"/>
                <a:stretch>
                  <a:fillRect/>
                </a:stretch>
              </p:blipFill>
              <p:spPr>
                <a:xfrm>
                  <a:off x="8734520" y="3317827"/>
                  <a:ext cx="867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59" name="Freihand 358">
                  <a:extLst>
                    <a:ext uri="{FF2B5EF4-FFF2-40B4-BE49-F238E27FC236}">
                      <a16:creationId xmlns:a16="http://schemas.microsoft.com/office/drawing/2014/main" id="{9AD14217-F557-4891-A5CC-46F14A76448B}"/>
                    </a:ext>
                  </a:extLst>
                </p14:cNvPr>
                <p14:cNvContentPartPr/>
                <p14:nvPr/>
              </p14:nvContentPartPr>
              <p14:xfrm>
                <a:off x="9128720" y="3239347"/>
                <a:ext cx="100080" cy="10440"/>
              </p14:xfrm>
            </p:contentPart>
          </mc:Choice>
          <mc:Fallback xmlns="">
            <p:pic>
              <p:nvPicPr>
                <p:cNvPr id="359" name="Freihand 358">
                  <a:extLst>
                    <a:ext uri="{FF2B5EF4-FFF2-40B4-BE49-F238E27FC236}">
                      <a16:creationId xmlns:a16="http://schemas.microsoft.com/office/drawing/2014/main" id="{9AD14217-F557-4891-A5CC-46F14A76448B}"/>
                    </a:ext>
                  </a:extLst>
                </p:cNvPr>
                <p:cNvPicPr/>
                <p:nvPr/>
              </p:nvPicPr>
              <p:blipFill>
                <a:blip r:embed="rId77"/>
                <a:stretch>
                  <a:fillRect/>
                </a:stretch>
              </p:blipFill>
              <p:spPr>
                <a:xfrm>
                  <a:off x="9124400" y="3235027"/>
                  <a:ext cx="1087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60" name="Freihand 359">
                  <a:extLst>
                    <a:ext uri="{FF2B5EF4-FFF2-40B4-BE49-F238E27FC236}">
                      <a16:creationId xmlns:a16="http://schemas.microsoft.com/office/drawing/2014/main" id="{7EF986E5-8AE1-4759-82F9-13A6B894EF15}"/>
                    </a:ext>
                  </a:extLst>
                </p14:cNvPr>
                <p14:cNvContentPartPr/>
                <p14:nvPr/>
              </p14:nvContentPartPr>
              <p14:xfrm>
                <a:off x="9135200" y="3276427"/>
                <a:ext cx="108000" cy="4320"/>
              </p14:xfrm>
            </p:contentPart>
          </mc:Choice>
          <mc:Fallback xmlns="">
            <p:pic>
              <p:nvPicPr>
                <p:cNvPr id="360" name="Freihand 359">
                  <a:extLst>
                    <a:ext uri="{FF2B5EF4-FFF2-40B4-BE49-F238E27FC236}">
                      <a16:creationId xmlns:a16="http://schemas.microsoft.com/office/drawing/2014/main" id="{7EF986E5-8AE1-4759-82F9-13A6B894EF15}"/>
                    </a:ext>
                  </a:extLst>
                </p:cNvPr>
                <p:cNvPicPr/>
                <p:nvPr/>
              </p:nvPicPr>
              <p:blipFill>
                <a:blip r:embed="rId79"/>
                <a:stretch>
                  <a:fillRect/>
                </a:stretch>
              </p:blipFill>
              <p:spPr>
                <a:xfrm>
                  <a:off x="9130880" y="3272107"/>
                  <a:ext cx="1166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61" name="Freihand 360">
                  <a:extLst>
                    <a:ext uri="{FF2B5EF4-FFF2-40B4-BE49-F238E27FC236}">
                      <a16:creationId xmlns:a16="http://schemas.microsoft.com/office/drawing/2014/main" id="{816A745A-6CB5-482C-A540-2D33F8E9BBA2}"/>
                    </a:ext>
                  </a:extLst>
                </p14:cNvPr>
                <p14:cNvContentPartPr/>
                <p14:nvPr/>
              </p14:nvContentPartPr>
              <p14:xfrm>
                <a:off x="9282440" y="3176707"/>
                <a:ext cx="77760" cy="129960"/>
              </p14:xfrm>
            </p:contentPart>
          </mc:Choice>
          <mc:Fallback xmlns="">
            <p:pic>
              <p:nvPicPr>
                <p:cNvPr id="361" name="Freihand 360">
                  <a:extLst>
                    <a:ext uri="{FF2B5EF4-FFF2-40B4-BE49-F238E27FC236}">
                      <a16:creationId xmlns:a16="http://schemas.microsoft.com/office/drawing/2014/main" id="{816A745A-6CB5-482C-A540-2D33F8E9BBA2}"/>
                    </a:ext>
                  </a:extLst>
                </p:cNvPr>
                <p:cNvPicPr/>
                <p:nvPr/>
              </p:nvPicPr>
              <p:blipFill>
                <a:blip r:embed="rId81"/>
                <a:stretch>
                  <a:fillRect/>
                </a:stretch>
              </p:blipFill>
              <p:spPr>
                <a:xfrm>
                  <a:off x="9278120" y="3172387"/>
                  <a:ext cx="864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62" name="Freihand 361">
                  <a:extLst>
                    <a:ext uri="{FF2B5EF4-FFF2-40B4-BE49-F238E27FC236}">
                      <a16:creationId xmlns:a16="http://schemas.microsoft.com/office/drawing/2014/main" id="{3C4D2F4E-89C3-4998-9683-508CD8AFDB77}"/>
                    </a:ext>
                  </a:extLst>
                </p14:cNvPr>
                <p14:cNvContentPartPr/>
                <p14:nvPr/>
              </p14:nvContentPartPr>
              <p14:xfrm>
                <a:off x="8712920" y="3340507"/>
                <a:ext cx="133200" cy="65520"/>
              </p14:xfrm>
            </p:contentPart>
          </mc:Choice>
          <mc:Fallback xmlns="">
            <p:pic>
              <p:nvPicPr>
                <p:cNvPr id="362" name="Freihand 361">
                  <a:extLst>
                    <a:ext uri="{FF2B5EF4-FFF2-40B4-BE49-F238E27FC236}">
                      <a16:creationId xmlns:a16="http://schemas.microsoft.com/office/drawing/2014/main" id="{3C4D2F4E-89C3-4998-9683-508CD8AFDB77}"/>
                    </a:ext>
                  </a:extLst>
                </p:cNvPr>
                <p:cNvPicPr/>
                <p:nvPr/>
              </p:nvPicPr>
              <p:blipFill>
                <a:blip r:embed="rId83"/>
                <a:stretch>
                  <a:fillRect/>
                </a:stretch>
              </p:blipFill>
              <p:spPr>
                <a:xfrm>
                  <a:off x="8708600" y="3336187"/>
                  <a:ext cx="1418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63" name="Freihand 362">
                  <a:extLst>
                    <a:ext uri="{FF2B5EF4-FFF2-40B4-BE49-F238E27FC236}">
                      <a16:creationId xmlns:a16="http://schemas.microsoft.com/office/drawing/2014/main" id="{9E96EE78-77AF-4CB7-B821-3C567A0608D5}"/>
                    </a:ext>
                  </a:extLst>
                </p14:cNvPr>
                <p14:cNvContentPartPr/>
                <p14:nvPr/>
              </p14:nvContentPartPr>
              <p14:xfrm>
                <a:off x="8645600" y="3122707"/>
                <a:ext cx="166320" cy="67320"/>
              </p14:xfrm>
            </p:contentPart>
          </mc:Choice>
          <mc:Fallback xmlns="">
            <p:pic>
              <p:nvPicPr>
                <p:cNvPr id="363" name="Freihand 362">
                  <a:extLst>
                    <a:ext uri="{FF2B5EF4-FFF2-40B4-BE49-F238E27FC236}">
                      <a16:creationId xmlns:a16="http://schemas.microsoft.com/office/drawing/2014/main" id="{9E96EE78-77AF-4CB7-B821-3C567A0608D5}"/>
                    </a:ext>
                  </a:extLst>
                </p:cNvPr>
                <p:cNvPicPr/>
                <p:nvPr/>
              </p:nvPicPr>
              <p:blipFill>
                <a:blip r:embed="rId85"/>
                <a:stretch>
                  <a:fillRect/>
                </a:stretch>
              </p:blipFill>
              <p:spPr>
                <a:xfrm>
                  <a:off x="8641280" y="3118387"/>
                  <a:ext cx="1749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64" name="Freihand 363">
                  <a:extLst>
                    <a:ext uri="{FF2B5EF4-FFF2-40B4-BE49-F238E27FC236}">
                      <a16:creationId xmlns:a16="http://schemas.microsoft.com/office/drawing/2014/main" id="{B2099A4F-E4D0-458A-ACFD-3155347EC9BF}"/>
                    </a:ext>
                  </a:extLst>
                </p14:cNvPr>
                <p14:cNvContentPartPr/>
                <p14:nvPr/>
              </p14:nvContentPartPr>
              <p14:xfrm>
                <a:off x="8802560" y="3006067"/>
                <a:ext cx="81720" cy="79560"/>
              </p14:xfrm>
            </p:contentPart>
          </mc:Choice>
          <mc:Fallback xmlns="">
            <p:pic>
              <p:nvPicPr>
                <p:cNvPr id="364" name="Freihand 363">
                  <a:extLst>
                    <a:ext uri="{FF2B5EF4-FFF2-40B4-BE49-F238E27FC236}">
                      <a16:creationId xmlns:a16="http://schemas.microsoft.com/office/drawing/2014/main" id="{B2099A4F-E4D0-458A-ACFD-3155347EC9BF}"/>
                    </a:ext>
                  </a:extLst>
                </p:cNvPr>
                <p:cNvPicPr/>
                <p:nvPr/>
              </p:nvPicPr>
              <p:blipFill>
                <a:blip r:embed="rId87"/>
                <a:stretch>
                  <a:fillRect/>
                </a:stretch>
              </p:blipFill>
              <p:spPr>
                <a:xfrm>
                  <a:off x="8798240" y="3001747"/>
                  <a:ext cx="903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65" name="Freihand 364">
                  <a:extLst>
                    <a:ext uri="{FF2B5EF4-FFF2-40B4-BE49-F238E27FC236}">
                      <a16:creationId xmlns:a16="http://schemas.microsoft.com/office/drawing/2014/main" id="{41B32B23-577C-464D-B661-020243F685E2}"/>
                    </a:ext>
                  </a:extLst>
                </p14:cNvPr>
                <p14:cNvContentPartPr/>
                <p14:nvPr/>
              </p14:nvContentPartPr>
              <p14:xfrm>
                <a:off x="8912720" y="3023707"/>
                <a:ext cx="53640" cy="49320"/>
              </p14:xfrm>
            </p:contentPart>
          </mc:Choice>
          <mc:Fallback xmlns="">
            <p:pic>
              <p:nvPicPr>
                <p:cNvPr id="365" name="Freihand 364">
                  <a:extLst>
                    <a:ext uri="{FF2B5EF4-FFF2-40B4-BE49-F238E27FC236}">
                      <a16:creationId xmlns:a16="http://schemas.microsoft.com/office/drawing/2014/main" id="{41B32B23-577C-464D-B661-020243F685E2}"/>
                    </a:ext>
                  </a:extLst>
                </p:cNvPr>
                <p:cNvPicPr/>
                <p:nvPr/>
              </p:nvPicPr>
              <p:blipFill>
                <a:blip r:embed="rId89"/>
                <a:stretch>
                  <a:fillRect/>
                </a:stretch>
              </p:blipFill>
              <p:spPr>
                <a:xfrm>
                  <a:off x="8908400" y="3019387"/>
                  <a:ext cx="62280" cy="5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0">
            <p14:nvContentPartPr>
              <p14:cNvPr id="403" name="Freihand 402">
                <a:extLst>
                  <a:ext uri="{FF2B5EF4-FFF2-40B4-BE49-F238E27FC236}">
                    <a16:creationId xmlns:a16="http://schemas.microsoft.com/office/drawing/2014/main" id="{6F9DDA08-482D-4E19-9E54-7B818880B811}"/>
                  </a:ext>
                </a:extLst>
              </p14:cNvPr>
              <p14:cNvContentPartPr/>
              <p14:nvPr/>
            </p14:nvContentPartPr>
            <p14:xfrm>
              <a:off x="6370400" y="581467"/>
              <a:ext cx="69840" cy="68400"/>
            </p14:xfrm>
          </p:contentPart>
        </mc:Choice>
        <mc:Fallback xmlns="">
          <p:pic>
            <p:nvPicPr>
              <p:cNvPr id="403" name="Freihand 402">
                <a:extLst>
                  <a:ext uri="{FF2B5EF4-FFF2-40B4-BE49-F238E27FC236}">
                    <a16:creationId xmlns:a16="http://schemas.microsoft.com/office/drawing/2014/main" id="{6F9DDA08-482D-4E19-9E54-7B818880B811}"/>
                  </a:ext>
                </a:extLst>
              </p:cNvPr>
              <p:cNvPicPr/>
              <p:nvPr/>
            </p:nvPicPr>
            <p:blipFill>
              <a:blip r:embed="rId91"/>
              <a:stretch>
                <a:fillRect/>
              </a:stretch>
            </p:blipFill>
            <p:spPr>
              <a:xfrm>
                <a:off x="6366080" y="577147"/>
                <a:ext cx="78480" cy="77040"/>
              </a:xfrm>
              <a:prstGeom prst="rect">
                <a:avLst/>
              </a:prstGeom>
            </p:spPr>
          </p:pic>
        </mc:Fallback>
      </mc:AlternateContent>
      <p:grpSp>
        <p:nvGrpSpPr>
          <p:cNvPr id="446" name="Gruppieren 445">
            <a:extLst>
              <a:ext uri="{FF2B5EF4-FFF2-40B4-BE49-F238E27FC236}">
                <a16:creationId xmlns:a16="http://schemas.microsoft.com/office/drawing/2014/main" id="{804CA896-DF75-40F5-9D5C-B37C9A498AAC}"/>
              </a:ext>
            </a:extLst>
          </p:cNvPr>
          <p:cNvGrpSpPr/>
          <p:nvPr/>
        </p:nvGrpSpPr>
        <p:grpSpPr>
          <a:xfrm>
            <a:off x="5542760" y="3638587"/>
            <a:ext cx="2594880" cy="1068480"/>
            <a:chOff x="5542760" y="3638587"/>
            <a:chExt cx="2594880" cy="1068480"/>
          </a:xfrm>
        </p:grpSpPr>
        <mc:AlternateContent xmlns:mc="http://schemas.openxmlformats.org/markup-compatibility/2006" xmlns:p14="http://schemas.microsoft.com/office/powerpoint/2010/main">
          <mc:Choice Requires="p14">
            <p:contentPart p14:bwMode="auto" r:id="rId92">
              <p14:nvContentPartPr>
                <p14:cNvPr id="388" name="Freihand 387">
                  <a:extLst>
                    <a:ext uri="{FF2B5EF4-FFF2-40B4-BE49-F238E27FC236}">
                      <a16:creationId xmlns:a16="http://schemas.microsoft.com/office/drawing/2014/main" id="{1CB190C1-6A0A-4B58-BDAF-5820AA0A63DA}"/>
                    </a:ext>
                  </a:extLst>
                </p14:cNvPr>
                <p14:cNvContentPartPr/>
                <p14:nvPr/>
              </p14:nvContentPartPr>
              <p14:xfrm>
                <a:off x="5586320" y="3693667"/>
                <a:ext cx="134640" cy="200160"/>
              </p14:xfrm>
            </p:contentPart>
          </mc:Choice>
          <mc:Fallback xmlns="">
            <p:pic>
              <p:nvPicPr>
                <p:cNvPr id="388" name="Freihand 387">
                  <a:extLst>
                    <a:ext uri="{FF2B5EF4-FFF2-40B4-BE49-F238E27FC236}">
                      <a16:creationId xmlns:a16="http://schemas.microsoft.com/office/drawing/2014/main" id="{1CB190C1-6A0A-4B58-BDAF-5820AA0A63DA}"/>
                    </a:ext>
                  </a:extLst>
                </p:cNvPr>
                <p:cNvPicPr/>
                <p:nvPr/>
              </p:nvPicPr>
              <p:blipFill>
                <a:blip r:embed="rId93"/>
                <a:stretch>
                  <a:fillRect/>
                </a:stretch>
              </p:blipFill>
              <p:spPr>
                <a:xfrm>
                  <a:off x="5582000" y="3689347"/>
                  <a:ext cx="1432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89" name="Freihand 388">
                  <a:extLst>
                    <a:ext uri="{FF2B5EF4-FFF2-40B4-BE49-F238E27FC236}">
                      <a16:creationId xmlns:a16="http://schemas.microsoft.com/office/drawing/2014/main" id="{E15FB9A3-83E9-4689-BEAD-F7F9A6548534}"/>
                    </a:ext>
                  </a:extLst>
                </p14:cNvPr>
                <p14:cNvContentPartPr/>
                <p14:nvPr/>
              </p14:nvContentPartPr>
              <p14:xfrm>
                <a:off x="5747240" y="3767827"/>
                <a:ext cx="76680" cy="84960"/>
              </p14:xfrm>
            </p:contentPart>
          </mc:Choice>
          <mc:Fallback xmlns="">
            <p:pic>
              <p:nvPicPr>
                <p:cNvPr id="389" name="Freihand 388">
                  <a:extLst>
                    <a:ext uri="{FF2B5EF4-FFF2-40B4-BE49-F238E27FC236}">
                      <a16:creationId xmlns:a16="http://schemas.microsoft.com/office/drawing/2014/main" id="{E15FB9A3-83E9-4689-BEAD-F7F9A6548534}"/>
                    </a:ext>
                  </a:extLst>
                </p:cNvPr>
                <p:cNvPicPr/>
                <p:nvPr/>
              </p:nvPicPr>
              <p:blipFill>
                <a:blip r:embed="rId95"/>
                <a:stretch>
                  <a:fillRect/>
                </a:stretch>
              </p:blipFill>
              <p:spPr>
                <a:xfrm>
                  <a:off x="5742920" y="3763507"/>
                  <a:ext cx="853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90" name="Freihand 389">
                  <a:extLst>
                    <a:ext uri="{FF2B5EF4-FFF2-40B4-BE49-F238E27FC236}">
                      <a16:creationId xmlns:a16="http://schemas.microsoft.com/office/drawing/2014/main" id="{FF8E629F-9AC4-4FF4-B8BB-A42AA44AC450}"/>
                    </a:ext>
                  </a:extLst>
                </p14:cNvPr>
                <p14:cNvContentPartPr/>
                <p14:nvPr/>
              </p14:nvContentPartPr>
              <p14:xfrm>
                <a:off x="5837600" y="3766747"/>
                <a:ext cx="74880" cy="85680"/>
              </p14:xfrm>
            </p:contentPart>
          </mc:Choice>
          <mc:Fallback xmlns="">
            <p:pic>
              <p:nvPicPr>
                <p:cNvPr id="390" name="Freihand 389">
                  <a:extLst>
                    <a:ext uri="{FF2B5EF4-FFF2-40B4-BE49-F238E27FC236}">
                      <a16:creationId xmlns:a16="http://schemas.microsoft.com/office/drawing/2014/main" id="{FF8E629F-9AC4-4FF4-B8BB-A42AA44AC450}"/>
                    </a:ext>
                  </a:extLst>
                </p:cNvPr>
                <p:cNvPicPr/>
                <p:nvPr/>
              </p:nvPicPr>
              <p:blipFill>
                <a:blip r:embed="rId97"/>
                <a:stretch>
                  <a:fillRect/>
                </a:stretch>
              </p:blipFill>
              <p:spPr>
                <a:xfrm>
                  <a:off x="5833280" y="3762427"/>
                  <a:ext cx="835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91" name="Freihand 390">
                  <a:extLst>
                    <a:ext uri="{FF2B5EF4-FFF2-40B4-BE49-F238E27FC236}">
                      <a16:creationId xmlns:a16="http://schemas.microsoft.com/office/drawing/2014/main" id="{AFDE9960-EB4B-4A90-A304-515722BBBFEF}"/>
                    </a:ext>
                  </a:extLst>
                </p14:cNvPr>
                <p14:cNvContentPartPr/>
                <p14:nvPr/>
              </p14:nvContentPartPr>
              <p14:xfrm>
                <a:off x="5942000" y="3751987"/>
                <a:ext cx="242640" cy="90000"/>
              </p14:xfrm>
            </p:contentPart>
          </mc:Choice>
          <mc:Fallback xmlns="">
            <p:pic>
              <p:nvPicPr>
                <p:cNvPr id="391" name="Freihand 390">
                  <a:extLst>
                    <a:ext uri="{FF2B5EF4-FFF2-40B4-BE49-F238E27FC236}">
                      <a16:creationId xmlns:a16="http://schemas.microsoft.com/office/drawing/2014/main" id="{AFDE9960-EB4B-4A90-A304-515722BBBFEF}"/>
                    </a:ext>
                  </a:extLst>
                </p:cNvPr>
                <p:cNvPicPr/>
                <p:nvPr/>
              </p:nvPicPr>
              <p:blipFill>
                <a:blip r:embed="rId99"/>
                <a:stretch>
                  <a:fillRect/>
                </a:stretch>
              </p:blipFill>
              <p:spPr>
                <a:xfrm>
                  <a:off x="5937680" y="3747667"/>
                  <a:ext cx="2512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92" name="Freihand 391">
                  <a:extLst>
                    <a:ext uri="{FF2B5EF4-FFF2-40B4-BE49-F238E27FC236}">
                      <a16:creationId xmlns:a16="http://schemas.microsoft.com/office/drawing/2014/main" id="{87339C57-8E77-4AB1-A694-2DC73ED41BCB}"/>
                    </a:ext>
                  </a:extLst>
                </p14:cNvPr>
                <p14:cNvContentPartPr/>
                <p14:nvPr/>
              </p14:nvContentPartPr>
              <p14:xfrm>
                <a:off x="6165200" y="3696907"/>
                <a:ext cx="87480" cy="141120"/>
              </p14:xfrm>
            </p:contentPart>
          </mc:Choice>
          <mc:Fallback xmlns="">
            <p:pic>
              <p:nvPicPr>
                <p:cNvPr id="392" name="Freihand 391">
                  <a:extLst>
                    <a:ext uri="{FF2B5EF4-FFF2-40B4-BE49-F238E27FC236}">
                      <a16:creationId xmlns:a16="http://schemas.microsoft.com/office/drawing/2014/main" id="{87339C57-8E77-4AB1-A694-2DC73ED41BCB}"/>
                    </a:ext>
                  </a:extLst>
                </p:cNvPr>
                <p:cNvPicPr/>
                <p:nvPr/>
              </p:nvPicPr>
              <p:blipFill>
                <a:blip r:embed="rId101"/>
                <a:stretch>
                  <a:fillRect/>
                </a:stretch>
              </p:blipFill>
              <p:spPr>
                <a:xfrm>
                  <a:off x="6160880" y="3692587"/>
                  <a:ext cx="961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93" name="Freihand 392">
                  <a:extLst>
                    <a:ext uri="{FF2B5EF4-FFF2-40B4-BE49-F238E27FC236}">
                      <a16:creationId xmlns:a16="http://schemas.microsoft.com/office/drawing/2014/main" id="{E89D3378-1BDE-4C69-AA2A-76B38BBCD216}"/>
                    </a:ext>
                  </a:extLst>
                </p14:cNvPr>
                <p14:cNvContentPartPr/>
                <p14:nvPr/>
              </p14:nvContentPartPr>
              <p14:xfrm>
                <a:off x="6268880" y="3770347"/>
                <a:ext cx="222840" cy="72000"/>
              </p14:xfrm>
            </p:contentPart>
          </mc:Choice>
          <mc:Fallback xmlns="">
            <p:pic>
              <p:nvPicPr>
                <p:cNvPr id="393" name="Freihand 392">
                  <a:extLst>
                    <a:ext uri="{FF2B5EF4-FFF2-40B4-BE49-F238E27FC236}">
                      <a16:creationId xmlns:a16="http://schemas.microsoft.com/office/drawing/2014/main" id="{E89D3378-1BDE-4C69-AA2A-76B38BBCD216}"/>
                    </a:ext>
                  </a:extLst>
                </p:cNvPr>
                <p:cNvPicPr/>
                <p:nvPr/>
              </p:nvPicPr>
              <p:blipFill>
                <a:blip r:embed="rId103"/>
                <a:stretch>
                  <a:fillRect/>
                </a:stretch>
              </p:blipFill>
              <p:spPr>
                <a:xfrm>
                  <a:off x="6264560" y="3766027"/>
                  <a:ext cx="2314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94" name="Freihand 393">
                  <a:extLst>
                    <a:ext uri="{FF2B5EF4-FFF2-40B4-BE49-F238E27FC236}">
                      <a16:creationId xmlns:a16="http://schemas.microsoft.com/office/drawing/2014/main" id="{98AAF930-1CA6-4F54-BAC0-348775E35F74}"/>
                    </a:ext>
                  </a:extLst>
                </p14:cNvPr>
                <p14:cNvContentPartPr/>
                <p14:nvPr/>
              </p14:nvContentPartPr>
              <p14:xfrm>
                <a:off x="6507200" y="3687187"/>
                <a:ext cx="53640" cy="149400"/>
              </p14:xfrm>
            </p:contentPart>
          </mc:Choice>
          <mc:Fallback xmlns="">
            <p:pic>
              <p:nvPicPr>
                <p:cNvPr id="394" name="Freihand 393">
                  <a:extLst>
                    <a:ext uri="{FF2B5EF4-FFF2-40B4-BE49-F238E27FC236}">
                      <a16:creationId xmlns:a16="http://schemas.microsoft.com/office/drawing/2014/main" id="{98AAF930-1CA6-4F54-BAC0-348775E35F74}"/>
                    </a:ext>
                  </a:extLst>
                </p:cNvPr>
                <p:cNvPicPr/>
                <p:nvPr/>
              </p:nvPicPr>
              <p:blipFill>
                <a:blip r:embed="rId105"/>
                <a:stretch>
                  <a:fillRect/>
                </a:stretch>
              </p:blipFill>
              <p:spPr>
                <a:xfrm>
                  <a:off x="6502880" y="3682867"/>
                  <a:ext cx="622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95" name="Freihand 394">
                  <a:extLst>
                    <a:ext uri="{FF2B5EF4-FFF2-40B4-BE49-F238E27FC236}">
                      <a16:creationId xmlns:a16="http://schemas.microsoft.com/office/drawing/2014/main" id="{6727D727-71B5-448C-AEF7-148A4356F325}"/>
                    </a:ext>
                  </a:extLst>
                </p14:cNvPr>
                <p14:cNvContentPartPr/>
                <p14:nvPr/>
              </p14:nvContentPartPr>
              <p14:xfrm>
                <a:off x="6466880" y="3710947"/>
                <a:ext cx="26640" cy="9360"/>
              </p14:xfrm>
            </p:contentPart>
          </mc:Choice>
          <mc:Fallback xmlns="">
            <p:pic>
              <p:nvPicPr>
                <p:cNvPr id="395" name="Freihand 394">
                  <a:extLst>
                    <a:ext uri="{FF2B5EF4-FFF2-40B4-BE49-F238E27FC236}">
                      <a16:creationId xmlns:a16="http://schemas.microsoft.com/office/drawing/2014/main" id="{6727D727-71B5-448C-AEF7-148A4356F325}"/>
                    </a:ext>
                  </a:extLst>
                </p:cNvPr>
                <p:cNvPicPr/>
                <p:nvPr/>
              </p:nvPicPr>
              <p:blipFill>
                <a:blip r:embed="rId107"/>
                <a:stretch>
                  <a:fillRect/>
                </a:stretch>
              </p:blipFill>
              <p:spPr>
                <a:xfrm>
                  <a:off x="6462560" y="3706627"/>
                  <a:ext cx="352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96" name="Freihand 395">
                  <a:extLst>
                    <a:ext uri="{FF2B5EF4-FFF2-40B4-BE49-F238E27FC236}">
                      <a16:creationId xmlns:a16="http://schemas.microsoft.com/office/drawing/2014/main" id="{2A52E9C1-56E6-483C-810C-7FFDEB88D269}"/>
                    </a:ext>
                  </a:extLst>
                </p14:cNvPr>
                <p14:cNvContentPartPr/>
                <p14:nvPr/>
              </p14:nvContentPartPr>
              <p14:xfrm>
                <a:off x="6598280" y="3750907"/>
                <a:ext cx="59400" cy="61920"/>
              </p14:xfrm>
            </p:contentPart>
          </mc:Choice>
          <mc:Fallback xmlns="">
            <p:pic>
              <p:nvPicPr>
                <p:cNvPr id="396" name="Freihand 395">
                  <a:extLst>
                    <a:ext uri="{FF2B5EF4-FFF2-40B4-BE49-F238E27FC236}">
                      <a16:creationId xmlns:a16="http://schemas.microsoft.com/office/drawing/2014/main" id="{2A52E9C1-56E6-483C-810C-7FFDEB88D269}"/>
                    </a:ext>
                  </a:extLst>
                </p:cNvPr>
                <p:cNvPicPr/>
                <p:nvPr/>
              </p:nvPicPr>
              <p:blipFill>
                <a:blip r:embed="rId109"/>
                <a:stretch>
                  <a:fillRect/>
                </a:stretch>
              </p:blipFill>
              <p:spPr>
                <a:xfrm>
                  <a:off x="6593960" y="3746587"/>
                  <a:ext cx="680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97" name="Freihand 396">
                  <a:extLst>
                    <a:ext uri="{FF2B5EF4-FFF2-40B4-BE49-F238E27FC236}">
                      <a16:creationId xmlns:a16="http://schemas.microsoft.com/office/drawing/2014/main" id="{86A1465D-46E5-486A-B787-7304A8E0B44F}"/>
                    </a:ext>
                  </a:extLst>
                </p14:cNvPr>
                <p14:cNvContentPartPr/>
                <p14:nvPr/>
              </p14:nvContentPartPr>
              <p14:xfrm>
                <a:off x="6677840" y="3666307"/>
                <a:ext cx="107640" cy="144720"/>
              </p14:xfrm>
            </p:contentPart>
          </mc:Choice>
          <mc:Fallback xmlns="">
            <p:pic>
              <p:nvPicPr>
                <p:cNvPr id="397" name="Freihand 396">
                  <a:extLst>
                    <a:ext uri="{FF2B5EF4-FFF2-40B4-BE49-F238E27FC236}">
                      <a16:creationId xmlns:a16="http://schemas.microsoft.com/office/drawing/2014/main" id="{86A1465D-46E5-486A-B787-7304A8E0B44F}"/>
                    </a:ext>
                  </a:extLst>
                </p:cNvPr>
                <p:cNvPicPr/>
                <p:nvPr/>
              </p:nvPicPr>
              <p:blipFill>
                <a:blip r:embed="rId111"/>
                <a:stretch>
                  <a:fillRect/>
                </a:stretch>
              </p:blipFill>
              <p:spPr>
                <a:xfrm>
                  <a:off x="6673520" y="3661987"/>
                  <a:ext cx="1162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98" name="Freihand 397">
                  <a:extLst>
                    <a:ext uri="{FF2B5EF4-FFF2-40B4-BE49-F238E27FC236}">
                      <a16:creationId xmlns:a16="http://schemas.microsoft.com/office/drawing/2014/main" id="{3CA71F2E-A79B-4A27-886F-C61239A594AE}"/>
                    </a:ext>
                  </a:extLst>
                </p14:cNvPr>
                <p14:cNvContentPartPr/>
                <p14:nvPr/>
              </p14:nvContentPartPr>
              <p14:xfrm>
                <a:off x="6812840" y="3647227"/>
                <a:ext cx="240120" cy="191160"/>
              </p14:xfrm>
            </p:contentPart>
          </mc:Choice>
          <mc:Fallback xmlns="">
            <p:pic>
              <p:nvPicPr>
                <p:cNvPr id="398" name="Freihand 397">
                  <a:extLst>
                    <a:ext uri="{FF2B5EF4-FFF2-40B4-BE49-F238E27FC236}">
                      <a16:creationId xmlns:a16="http://schemas.microsoft.com/office/drawing/2014/main" id="{3CA71F2E-A79B-4A27-886F-C61239A594AE}"/>
                    </a:ext>
                  </a:extLst>
                </p:cNvPr>
                <p:cNvPicPr/>
                <p:nvPr/>
              </p:nvPicPr>
              <p:blipFill>
                <a:blip r:embed="rId113"/>
                <a:stretch>
                  <a:fillRect/>
                </a:stretch>
              </p:blipFill>
              <p:spPr>
                <a:xfrm>
                  <a:off x="6808520" y="3642907"/>
                  <a:ext cx="2487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99" name="Freihand 398">
                  <a:extLst>
                    <a:ext uri="{FF2B5EF4-FFF2-40B4-BE49-F238E27FC236}">
                      <a16:creationId xmlns:a16="http://schemas.microsoft.com/office/drawing/2014/main" id="{897C5874-B36F-4954-8A21-DB0773CC4BDB}"/>
                    </a:ext>
                  </a:extLst>
                </p14:cNvPr>
                <p14:cNvContentPartPr/>
                <p14:nvPr/>
              </p14:nvContentPartPr>
              <p14:xfrm>
                <a:off x="7077800" y="3750907"/>
                <a:ext cx="10080" cy="11880"/>
              </p14:xfrm>
            </p:contentPart>
          </mc:Choice>
          <mc:Fallback xmlns="">
            <p:pic>
              <p:nvPicPr>
                <p:cNvPr id="399" name="Freihand 398">
                  <a:extLst>
                    <a:ext uri="{FF2B5EF4-FFF2-40B4-BE49-F238E27FC236}">
                      <a16:creationId xmlns:a16="http://schemas.microsoft.com/office/drawing/2014/main" id="{897C5874-B36F-4954-8A21-DB0773CC4BDB}"/>
                    </a:ext>
                  </a:extLst>
                </p:cNvPr>
                <p:cNvPicPr/>
                <p:nvPr/>
              </p:nvPicPr>
              <p:blipFill>
                <a:blip r:embed="rId115"/>
                <a:stretch>
                  <a:fillRect/>
                </a:stretch>
              </p:blipFill>
              <p:spPr>
                <a:xfrm>
                  <a:off x="7073480" y="3746587"/>
                  <a:ext cx="187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00" name="Freihand 399">
                  <a:extLst>
                    <a:ext uri="{FF2B5EF4-FFF2-40B4-BE49-F238E27FC236}">
                      <a16:creationId xmlns:a16="http://schemas.microsoft.com/office/drawing/2014/main" id="{4483BBB1-32F3-4EC6-B9EA-8021B8E59421}"/>
                    </a:ext>
                  </a:extLst>
                </p14:cNvPr>
                <p14:cNvContentPartPr/>
                <p14:nvPr/>
              </p14:nvContentPartPr>
              <p14:xfrm>
                <a:off x="7227920" y="3638587"/>
                <a:ext cx="111960" cy="159840"/>
              </p14:xfrm>
            </p:contentPart>
          </mc:Choice>
          <mc:Fallback xmlns="">
            <p:pic>
              <p:nvPicPr>
                <p:cNvPr id="400" name="Freihand 399">
                  <a:extLst>
                    <a:ext uri="{FF2B5EF4-FFF2-40B4-BE49-F238E27FC236}">
                      <a16:creationId xmlns:a16="http://schemas.microsoft.com/office/drawing/2014/main" id="{4483BBB1-32F3-4EC6-B9EA-8021B8E59421}"/>
                    </a:ext>
                  </a:extLst>
                </p:cNvPr>
                <p:cNvPicPr/>
                <p:nvPr/>
              </p:nvPicPr>
              <p:blipFill>
                <a:blip r:embed="rId117"/>
                <a:stretch>
                  <a:fillRect/>
                </a:stretch>
              </p:blipFill>
              <p:spPr>
                <a:xfrm>
                  <a:off x="7223600" y="3634267"/>
                  <a:ext cx="1206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01" name="Freihand 400">
                  <a:extLst>
                    <a:ext uri="{FF2B5EF4-FFF2-40B4-BE49-F238E27FC236}">
                      <a16:creationId xmlns:a16="http://schemas.microsoft.com/office/drawing/2014/main" id="{26B2745F-DDCB-48D4-8EAD-2DE8D96B0D7F}"/>
                    </a:ext>
                  </a:extLst>
                </p14:cNvPr>
                <p14:cNvContentPartPr/>
                <p14:nvPr/>
              </p14:nvContentPartPr>
              <p14:xfrm>
                <a:off x="7391000" y="3648307"/>
                <a:ext cx="114480" cy="167040"/>
              </p14:xfrm>
            </p:contentPart>
          </mc:Choice>
          <mc:Fallback xmlns="">
            <p:pic>
              <p:nvPicPr>
                <p:cNvPr id="401" name="Freihand 400">
                  <a:extLst>
                    <a:ext uri="{FF2B5EF4-FFF2-40B4-BE49-F238E27FC236}">
                      <a16:creationId xmlns:a16="http://schemas.microsoft.com/office/drawing/2014/main" id="{26B2745F-DDCB-48D4-8EAD-2DE8D96B0D7F}"/>
                    </a:ext>
                  </a:extLst>
                </p:cNvPr>
                <p:cNvPicPr/>
                <p:nvPr/>
              </p:nvPicPr>
              <p:blipFill>
                <a:blip r:embed="rId119"/>
                <a:stretch>
                  <a:fillRect/>
                </a:stretch>
              </p:blipFill>
              <p:spPr>
                <a:xfrm>
                  <a:off x="7386680" y="3643987"/>
                  <a:ext cx="1231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05" name="Freihand 404">
                  <a:extLst>
                    <a:ext uri="{FF2B5EF4-FFF2-40B4-BE49-F238E27FC236}">
                      <a16:creationId xmlns:a16="http://schemas.microsoft.com/office/drawing/2014/main" id="{E8473B65-F378-4CD1-9F11-DDC90341D517}"/>
                    </a:ext>
                  </a:extLst>
                </p14:cNvPr>
                <p14:cNvContentPartPr/>
                <p14:nvPr/>
              </p14:nvContentPartPr>
              <p14:xfrm>
                <a:off x="5710160" y="4037827"/>
                <a:ext cx="3240" cy="128520"/>
              </p14:xfrm>
            </p:contentPart>
          </mc:Choice>
          <mc:Fallback xmlns="">
            <p:pic>
              <p:nvPicPr>
                <p:cNvPr id="405" name="Freihand 404">
                  <a:extLst>
                    <a:ext uri="{FF2B5EF4-FFF2-40B4-BE49-F238E27FC236}">
                      <a16:creationId xmlns:a16="http://schemas.microsoft.com/office/drawing/2014/main" id="{E8473B65-F378-4CD1-9F11-DDC90341D517}"/>
                    </a:ext>
                  </a:extLst>
                </p:cNvPr>
                <p:cNvPicPr/>
                <p:nvPr/>
              </p:nvPicPr>
              <p:blipFill>
                <a:blip r:embed="rId121"/>
                <a:stretch>
                  <a:fillRect/>
                </a:stretch>
              </p:blipFill>
              <p:spPr>
                <a:xfrm>
                  <a:off x="5705840" y="4033507"/>
                  <a:ext cx="118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06" name="Freihand 405">
                  <a:extLst>
                    <a:ext uri="{FF2B5EF4-FFF2-40B4-BE49-F238E27FC236}">
                      <a16:creationId xmlns:a16="http://schemas.microsoft.com/office/drawing/2014/main" id="{8F33C4A1-18E6-4F84-B702-1F2651E92693}"/>
                    </a:ext>
                  </a:extLst>
                </p14:cNvPr>
                <p14:cNvContentPartPr/>
                <p14:nvPr/>
              </p14:nvContentPartPr>
              <p14:xfrm>
                <a:off x="5657240" y="4160587"/>
                <a:ext cx="102240" cy="15480"/>
              </p14:xfrm>
            </p:contentPart>
          </mc:Choice>
          <mc:Fallback xmlns="">
            <p:pic>
              <p:nvPicPr>
                <p:cNvPr id="406" name="Freihand 405">
                  <a:extLst>
                    <a:ext uri="{FF2B5EF4-FFF2-40B4-BE49-F238E27FC236}">
                      <a16:creationId xmlns:a16="http://schemas.microsoft.com/office/drawing/2014/main" id="{8F33C4A1-18E6-4F84-B702-1F2651E92693}"/>
                    </a:ext>
                  </a:extLst>
                </p:cNvPr>
                <p:cNvPicPr/>
                <p:nvPr/>
              </p:nvPicPr>
              <p:blipFill>
                <a:blip r:embed="rId123"/>
                <a:stretch>
                  <a:fillRect/>
                </a:stretch>
              </p:blipFill>
              <p:spPr>
                <a:xfrm>
                  <a:off x="5652920" y="4156267"/>
                  <a:ext cx="110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07" name="Freihand 406">
                  <a:extLst>
                    <a:ext uri="{FF2B5EF4-FFF2-40B4-BE49-F238E27FC236}">
                      <a16:creationId xmlns:a16="http://schemas.microsoft.com/office/drawing/2014/main" id="{810C2D68-E8C9-46CD-B2FE-B64FB4419BCB}"/>
                    </a:ext>
                  </a:extLst>
                </p14:cNvPr>
                <p14:cNvContentPartPr/>
                <p14:nvPr/>
              </p14:nvContentPartPr>
              <p14:xfrm>
                <a:off x="5625920" y="4016587"/>
                <a:ext cx="160200" cy="28440"/>
              </p14:xfrm>
            </p:contentPart>
          </mc:Choice>
          <mc:Fallback xmlns="">
            <p:pic>
              <p:nvPicPr>
                <p:cNvPr id="407" name="Freihand 406">
                  <a:extLst>
                    <a:ext uri="{FF2B5EF4-FFF2-40B4-BE49-F238E27FC236}">
                      <a16:creationId xmlns:a16="http://schemas.microsoft.com/office/drawing/2014/main" id="{810C2D68-E8C9-46CD-B2FE-B64FB4419BCB}"/>
                    </a:ext>
                  </a:extLst>
                </p:cNvPr>
                <p:cNvPicPr/>
                <p:nvPr/>
              </p:nvPicPr>
              <p:blipFill>
                <a:blip r:embed="rId125"/>
                <a:stretch>
                  <a:fillRect/>
                </a:stretch>
              </p:blipFill>
              <p:spPr>
                <a:xfrm>
                  <a:off x="5621600" y="4012267"/>
                  <a:ext cx="1688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08" name="Freihand 407">
                  <a:extLst>
                    <a:ext uri="{FF2B5EF4-FFF2-40B4-BE49-F238E27FC236}">
                      <a16:creationId xmlns:a16="http://schemas.microsoft.com/office/drawing/2014/main" id="{AD25F1DD-2585-4C11-B744-DE8CAEBAE991}"/>
                    </a:ext>
                  </a:extLst>
                </p14:cNvPr>
                <p14:cNvContentPartPr/>
                <p14:nvPr/>
              </p14:nvContentPartPr>
              <p14:xfrm>
                <a:off x="5809160" y="4016227"/>
                <a:ext cx="225720" cy="157320"/>
              </p14:xfrm>
            </p:contentPart>
          </mc:Choice>
          <mc:Fallback xmlns="">
            <p:pic>
              <p:nvPicPr>
                <p:cNvPr id="408" name="Freihand 407">
                  <a:extLst>
                    <a:ext uri="{FF2B5EF4-FFF2-40B4-BE49-F238E27FC236}">
                      <a16:creationId xmlns:a16="http://schemas.microsoft.com/office/drawing/2014/main" id="{AD25F1DD-2585-4C11-B744-DE8CAEBAE991}"/>
                    </a:ext>
                  </a:extLst>
                </p:cNvPr>
                <p:cNvPicPr/>
                <p:nvPr/>
              </p:nvPicPr>
              <p:blipFill>
                <a:blip r:embed="rId127"/>
                <a:stretch>
                  <a:fillRect/>
                </a:stretch>
              </p:blipFill>
              <p:spPr>
                <a:xfrm>
                  <a:off x="5804840" y="4011907"/>
                  <a:ext cx="2343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09" name="Freihand 408">
                  <a:extLst>
                    <a:ext uri="{FF2B5EF4-FFF2-40B4-BE49-F238E27FC236}">
                      <a16:creationId xmlns:a16="http://schemas.microsoft.com/office/drawing/2014/main" id="{EEB0122E-6AFA-4C66-97F9-F776394C297E}"/>
                    </a:ext>
                  </a:extLst>
                </p14:cNvPr>
                <p14:cNvContentPartPr/>
                <p14:nvPr/>
              </p14:nvContentPartPr>
              <p14:xfrm>
                <a:off x="5974040" y="4096507"/>
                <a:ext cx="86040" cy="27720"/>
              </p14:xfrm>
            </p:contentPart>
          </mc:Choice>
          <mc:Fallback xmlns="">
            <p:pic>
              <p:nvPicPr>
                <p:cNvPr id="409" name="Freihand 408">
                  <a:extLst>
                    <a:ext uri="{FF2B5EF4-FFF2-40B4-BE49-F238E27FC236}">
                      <a16:creationId xmlns:a16="http://schemas.microsoft.com/office/drawing/2014/main" id="{EEB0122E-6AFA-4C66-97F9-F776394C297E}"/>
                    </a:ext>
                  </a:extLst>
                </p:cNvPr>
                <p:cNvPicPr/>
                <p:nvPr/>
              </p:nvPicPr>
              <p:blipFill>
                <a:blip r:embed="rId129"/>
                <a:stretch>
                  <a:fillRect/>
                </a:stretch>
              </p:blipFill>
              <p:spPr>
                <a:xfrm>
                  <a:off x="5969720" y="4092187"/>
                  <a:ext cx="946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10" name="Freihand 409">
                  <a:extLst>
                    <a:ext uri="{FF2B5EF4-FFF2-40B4-BE49-F238E27FC236}">
                      <a16:creationId xmlns:a16="http://schemas.microsoft.com/office/drawing/2014/main" id="{63FC08A2-C27D-49F5-B2F0-7784A36FA9E6}"/>
                    </a:ext>
                  </a:extLst>
                </p14:cNvPr>
                <p14:cNvContentPartPr/>
                <p14:nvPr/>
              </p14:nvContentPartPr>
              <p14:xfrm>
                <a:off x="6132440" y="4020547"/>
                <a:ext cx="87120" cy="98280"/>
              </p14:xfrm>
            </p:contentPart>
          </mc:Choice>
          <mc:Fallback xmlns="">
            <p:pic>
              <p:nvPicPr>
                <p:cNvPr id="410" name="Freihand 409">
                  <a:extLst>
                    <a:ext uri="{FF2B5EF4-FFF2-40B4-BE49-F238E27FC236}">
                      <a16:creationId xmlns:a16="http://schemas.microsoft.com/office/drawing/2014/main" id="{63FC08A2-C27D-49F5-B2F0-7784A36FA9E6}"/>
                    </a:ext>
                  </a:extLst>
                </p:cNvPr>
                <p:cNvPicPr/>
                <p:nvPr/>
              </p:nvPicPr>
              <p:blipFill>
                <a:blip r:embed="rId131"/>
                <a:stretch>
                  <a:fillRect/>
                </a:stretch>
              </p:blipFill>
              <p:spPr>
                <a:xfrm>
                  <a:off x="6128120" y="4016227"/>
                  <a:ext cx="957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11" name="Freihand 410">
                  <a:extLst>
                    <a:ext uri="{FF2B5EF4-FFF2-40B4-BE49-F238E27FC236}">
                      <a16:creationId xmlns:a16="http://schemas.microsoft.com/office/drawing/2014/main" id="{10830E40-8074-46F2-88A1-4B405288325C}"/>
                    </a:ext>
                  </a:extLst>
                </p14:cNvPr>
                <p14:cNvContentPartPr/>
                <p14:nvPr/>
              </p14:nvContentPartPr>
              <p14:xfrm>
                <a:off x="6268520" y="4021267"/>
                <a:ext cx="101160" cy="109440"/>
              </p14:xfrm>
            </p:contentPart>
          </mc:Choice>
          <mc:Fallback xmlns="">
            <p:pic>
              <p:nvPicPr>
                <p:cNvPr id="411" name="Freihand 410">
                  <a:extLst>
                    <a:ext uri="{FF2B5EF4-FFF2-40B4-BE49-F238E27FC236}">
                      <a16:creationId xmlns:a16="http://schemas.microsoft.com/office/drawing/2014/main" id="{10830E40-8074-46F2-88A1-4B405288325C}"/>
                    </a:ext>
                  </a:extLst>
                </p:cNvPr>
                <p:cNvPicPr/>
                <p:nvPr/>
              </p:nvPicPr>
              <p:blipFill>
                <a:blip r:embed="rId133"/>
                <a:stretch>
                  <a:fillRect/>
                </a:stretch>
              </p:blipFill>
              <p:spPr>
                <a:xfrm>
                  <a:off x="6264200" y="4016947"/>
                  <a:ext cx="1098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12" name="Freihand 411">
                  <a:extLst>
                    <a:ext uri="{FF2B5EF4-FFF2-40B4-BE49-F238E27FC236}">
                      <a16:creationId xmlns:a16="http://schemas.microsoft.com/office/drawing/2014/main" id="{0BB2F0E5-0E3E-4D8A-8780-67A7210E9B65}"/>
                    </a:ext>
                  </a:extLst>
                </p14:cNvPr>
                <p14:cNvContentPartPr/>
                <p14:nvPr/>
              </p14:nvContentPartPr>
              <p14:xfrm>
                <a:off x="5542760" y="3968347"/>
                <a:ext cx="105480" cy="61560"/>
              </p14:xfrm>
            </p:contentPart>
          </mc:Choice>
          <mc:Fallback xmlns="">
            <p:pic>
              <p:nvPicPr>
                <p:cNvPr id="412" name="Freihand 411">
                  <a:extLst>
                    <a:ext uri="{FF2B5EF4-FFF2-40B4-BE49-F238E27FC236}">
                      <a16:creationId xmlns:a16="http://schemas.microsoft.com/office/drawing/2014/main" id="{0BB2F0E5-0E3E-4D8A-8780-67A7210E9B65}"/>
                    </a:ext>
                  </a:extLst>
                </p:cNvPr>
                <p:cNvPicPr/>
                <p:nvPr/>
              </p:nvPicPr>
              <p:blipFill>
                <a:blip r:embed="rId135"/>
                <a:stretch>
                  <a:fillRect/>
                </a:stretch>
              </p:blipFill>
              <p:spPr>
                <a:xfrm>
                  <a:off x="5538440" y="3964027"/>
                  <a:ext cx="1141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14" name="Freihand 413">
                  <a:extLst>
                    <a:ext uri="{FF2B5EF4-FFF2-40B4-BE49-F238E27FC236}">
                      <a16:creationId xmlns:a16="http://schemas.microsoft.com/office/drawing/2014/main" id="{690B888F-AF0E-4D91-AD39-93B08DC18FB3}"/>
                    </a:ext>
                  </a:extLst>
                </p14:cNvPr>
                <p14:cNvContentPartPr/>
                <p14:nvPr/>
              </p14:nvContentPartPr>
              <p14:xfrm>
                <a:off x="6418640" y="3865387"/>
                <a:ext cx="76680" cy="83880"/>
              </p14:xfrm>
            </p:contentPart>
          </mc:Choice>
          <mc:Fallback xmlns="">
            <p:pic>
              <p:nvPicPr>
                <p:cNvPr id="414" name="Freihand 413">
                  <a:extLst>
                    <a:ext uri="{FF2B5EF4-FFF2-40B4-BE49-F238E27FC236}">
                      <a16:creationId xmlns:a16="http://schemas.microsoft.com/office/drawing/2014/main" id="{690B888F-AF0E-4D91-AD39-93B08DC18FB3}"/>
                    </a:ext>
                  </a:extLst>
                </p:cNvPr>
                <p:cNvPicPr/>
                <p:nvPr/>
              </p:nvPicPr>
              <p:blipFill>
                <a:blip r:embed="rId137"/>
                <a:stretch>
                  <a:fillRect/>
                </a:stretch>
              </p:blipFill>
              <p:spPr>
                <a:xfrm>
                  <a:off x="6414320" y="3861067"/>
                  <a:ext cx="853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16" name="Freihand 415">
                  <a:extLst>
                    <a:ext uri="{FF2B5EF4-FFF2-40B4-BE49-F238E27FC236}">
                      <a16:creationId xmlns:a16="http://schemas.microsoft.com/office/drawing/2014/main" id="{A82CFDBC-BE25-429D-8336-20018808A08B}"/>
                    </a:ext>
                  </a:extLst>
                </p14:cNvPr>
                <p14:cNvContentPartPr/>
                <p14:nvPr/>
              </p14:nvContentPartPr>
              <p14:xfrm>
                <a:off x="5667680" y="4345627"/>
                <a:ext cx="106200" cy="95040"/>
              </p14:xfrm>
            </p:contentPart>
          </mc:Choice>
          <mc:Fallback xmlns="">
            <p:pic>
              <p:nvPicPr>
                <p:cNvPr id="416" name="Freihand 415">
                  <a:extLst>
                    <a:ext uri="{FF2B5EF4-FFF2-40B4-BE49-F238E27FC236}">
                      <a16:creationId xmlns:a16="http://schemas.microsoft.com/office/drawing/2014/main" id="{A82CFDBC-BE25-429D-8336-20018808A08B}"/>
                    </a:ext>
                  </a:extLst>
                </p:cNvPr>
                <p:cNvPicPr/>
                <p:nvPr/>
              </p:nvPicPr>
              <p:blipFill>
                <a:blip r:embed="rId139"/>
                <a:stretch>
                  <a:fillRect/>
                </a:stretch>
              </p:blipFill>
              <p:spPr>
                <a:xfrm>
                  <a:off x="5663360" y="4341307"/>
                  <a:ext cx="1148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17" name="Freihand 416">
                  <a:extLst>
                    <a:ext uri="{FF2B5EF4-FFF2-40B4-BE49-F238E27FC236}">
                      <a16:creationId xmlns:a16="http://schemas.microsoft.com/office/drawing/2014/main" id="{2A734B60-53F1-4868-A71F-547A537C993F}"/>
                    </a:ext>
                  </a:extLst>
                </p14:cNvPr>
                <p14:cNvContentPartPr/>
                <p14:nvPr/>
              </p14:nvContentPartPr>
              <p14:xfrm>
                <a:off x="5809880" y="4306747"/>
                <a:ext cx="72000" cy="135000"/>
              </p14:xfrm>
            </p:contentPart>
          </mc:Choice>
          <mc:Fallback xmlns="">
            <p:pic>
              <p:nvPicPr>
                <p:cNvPr id="417" name="Freihand 416">
                  <a:extLst>
                    <a:ext uri="{FF2B5EF4-FFF2-40B4-BE49-F238E27FC236}">
                      <a16:creationId xmlns:a16="http://schemas.microsoft.com/office/drawing/2014/main" id="{2A734B60-53F1-4868-A71F-547A537C993F}"/>
                    </a:ext>
                  </a:extLst>
                </p:cNvPr>
                <p:cNvPicPr/>
                <p:nvPr/>
              </p:nvPicPr>
              <p:blipFill>
                <a:blip r:embed="rId141"/>
                <a:stretch>
                  <a:fillRect/>
                </a:stretch>
              </p:blipFill>
              <p:spPr>
                <a:xfrm>
                  <a:off x="5805560" y="4302427"/>
                  <a:ext cx="806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18" name="Freihand 417">
                  <a:extLst>
                    <a:ext uri="{FF2B5EF4-FFF2-40B4-BE49-F238E27FC236}">
                      <a16:creationId xmlns:a16="http://schemas.microsoft.com/office/drawing/2014/main" id="{542E30A4-B142-4066-9A16-7FD5E6D39190}"/>
                    </a:ext>
                  </a:extLst>
                </p14:cNvPr>
                <p14:cNvContentPartPr/>
                <p14:nvPr/>
              </p14:nvContentPartPr>
              <p14:xfrm>
                <a:off x="5931920" y="4319707"/>
                <a:ext cx="88200" cy="102240"/>
              </p14:xfrm>
            </p:contentPart>
          </mc:Choice>
          <mc:Fallback xmlns="">
            <p:pic>
              <p:nvPicPr>
                <p:cNvPr id="418" name="Freihand 417">
                  <a:extLst>
                    <a:ext uri="{FF2B5EF4-FFF2-40B4-BE49-F238E27FC236}">
                      <a16:creationId xmlns:a16="http://schemas.microsoft.com/office/drawing/2014/main" id="{542E30A4-B142-4066-9A16-7FD5E6D39190}"/>
                    </a:ext>
                  </a:extLst>
                </p:cNvPr>
                <p:cNvPicPr/>
                <p:nvPr/>
              </p:nvPicPr>
              <p:blipFill>
                <a:blip r:embed="rId143"/>
                <a:stretch>
                  <a:fillRect/>
                </a:stretch>
              </p:blipFill>
              <p:spPr>
                <a:xfrm>
                  <a:off x="5927600" y="4315387"/>
                  <a:ext cx="968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19" name="Freihand 418">
                  <a:extLst>
                    <a:ext uri="{FF2B5EF4-FFF2-40B4-BE49-F238E27FC236}">
                      <a16:creationId xmlns:a16="http://schemas.microsoft.com/office/drawing/2014/main" id="{8925CAB0-1DC4-43AF-93E6-B602849AA31B}"/>
                    </a:ext>
                  </a:extLst>
                </p14:cNvPr>
                <p14:cNvContentPartPr/>
                <p14:nvPr/>
              </p14:nvContentPartPr>
              <p14:xfrm>
                <a:off x="6064760" y="4329427"/>
                <a:ext cx="62280" cy="72720"/>
              </p14:xfrm>
            </p:contentPart>
          </mc:Choice>
          <mc:Fallback xmlns="">
            <p:pic>
              <p:nvPicPr>
                <p:cNvPr id="419" name="Freihand 418">
                  <a:extLst>
                    <a:ext uri="{FF2B5EF4-FFF2-40B4-BE49-F238E27FC236}">
                      <a16:creationId xmlns:a16="http://schemas.microsoft.com/office/drawing/2014/main" id="{8925CAB0-1DC4-43AF-93E6-B602849AA31B}"/>
                    </a:ext>
                  </a:extLst>
                </p:cNvPr>
                <p:cNvPicPr/>
                <p:nvPr/>
              </p:nvPicPr>
              <p:blipFill>
                <a:blip r:embed="rId145"/>
                <a:stretch>
                  <a:fillRect/>
                </a:stretch>
              </p:blipFill>
              <p:spPr>
                <a:xfrm>
                  <a:off x="6060440" y="4325107"/>
                  <a:ext cx="709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421" name="Freihand 420">
                  <a:extLst>
                    <a:ext uri="{FF2B5EF4-FFF2-40B4-BE49-F238E27FC236}">
                      <a16:creationId xmlns:a16="http://schemas.microsoft.com/office/drawing/2014/main" id="{E965C594-5E6A-44A4-B951-C6EB4B5B4323}"/>
                    </a:ext>
                  </a:extLst>
                </p14:cNvPr>
                <p14:cNvContentPartPr/>
                <p14:nvPr/>
              </p14:nvContentPartPr>
              <p14:xfrm>
                <a:off x="5690720" y="4505107"/>
                <a:ext cx="424800" cy="22680"/>
              </p14:xfrm>
            </p:contentPart>
          </mc:Choice>
          <mc:Fallback xmlns="">
            <p:pic>
              <p:nvPicPr>
                <p:cNvPr id="421" name="Freihand 420">
                  <a:extLst>
                    <a:ext uri="{FF2B5EF4-FFF2-40B4-BE49-F238E27FC236}">
                      <a16:creationId xmlns:a16="http://schemas.microsoft.com/office/drawing/2014/main" id="{E965C594-5E6A-44A4-B951-C6EB4B5B4323}"/>
                    </a:ext>
                  </a:extLst>
                </p:cNvPr>
                <p:cNvPicPr/>
                <p:nvPr/>
              </p:nvPicPr>
              <p:blipFill>
                <a:blip r:embed="rId147"/>
                <a:stretch>
                  <a:fillRect/>
                </a:stretch>
              </p:blipFill>
              <p:spPr>
                <a:xfrm>
                  <a:off x="5686400" y="4500787"/>
                  <a:ext cx="4334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422" name="Freihand 421">
                  <a:extLst>
                    <a:ext uri="{FF2B5EF4-FFF2-40B4-BE49-F238E27FC236}">
                      <a16:creationId xmlns:a16="http://schemas.microsoft.com/office/drawing/2014/main" id="{D689DF75-2044-438A-8276-686A96605A5E}"/>
                    </a:ext>
                  </a:extLst>
                </p14:cNvPr>
                <p14:cNvContentPartPr/>
                <p14:nvPr/>
              </p14:nvContentPartPr>
              <p14:xfrm>
                <a:off x="5876120" y="4558747"/>
                <a:ext cx="90000" cy="148320"/>
              </p14:xfrm>
            </p:contentPart>
          </mc:Choice>
          <mc:Fallback xmlns="">
            <p:pic>
              <p:nvPicPr>
                <p:cNvPr id="422" name="Freihand 421">
                  <a:extLst>
                    <a:ext uri="{FF2B5EF4-FFF2-40B4-BE49-F238E27FC236}">
                      <a16:creationId xmlns:a16="http://schemas.microsoft.com/office/drawing/2014/main" id="{D689DF75-2044-438A-8276-686A96605A5E}"/>
                    </a:ext>
                  </a:extLst>
                </p:cNvPr>
                <p:cNvPicPr/>
                <p:nvPr/>
              </p:nvPicPr>
              <p:blipFill>
                <a:blip r:embed="rId149"/>
                <a:stretch>
                  <a:fillRect/>
                </a:stretch>
              </p:blipFill>
              <p:spPr>
                <a:xfrm>
                  <a:off x="5871800" y="4554427"/>
                  <a:ext cx="986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423" name="Freihand 422">
                  <a:extLst>
                    <a:ext uri="{FF2B5EF4-FFF2-40B4-BE49-F238E27FC236}">
                      <a16:creationId xmlns:a16="http://schemas.microsoft.com/office/drawing/2014/main" id="{D8431ED8-535F-4E1D-B374-36E57AF2323D}"/>
                    </a:ext>
                  </a:extLst>
                </p14:cNvPr>
                <p14:cNvContentPartPr/>
                <p14:nvPr/>
              </p14:nvContentPartPr>
              <p14:xfrm>
                <a:off x="6244400" y="4478827"/>
                <a:ext cx="131400" cy="5040"/>
              </p14:xfrm>
            </p:contentPart>
          </mc:Choice>
          <mc:Fallback xmlns="">
            <p:pic>
              <p:nvPicPr>
                <p:cNvPr id="423" name="Freihand 422">
                  <a:extLst>
                    <a:ext uri="{FF2B5EF4-FFF2-40B4-BE49-F238E27FC236}">
                      <a16:creationId xmlns:a16="http://schemas.microsoft.com/office/drawing/2014/main" id="{D8431ED8-535F-4E1D-B374-36E57AF2323D}"/>
                    </a:ext>
                  </a:extLst>
                </p:cNvPr>
                <p:cNvPicPr/>
                <p:nvPr/>
              </p:nvPicPr>
              <p:blipFill>
                <a:blip r:embed="rId151"/>
                <a:stretch>
                  <a:fillRect/>
                </a:stretch>
              </p:blipFill>
              <p:spPr>
                <a:xfrm>
                  <a:off x="6240080" y="4474507"/>
                  <a:ext cx="1400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424" name="Freihand 423">
                  <a:extLst>
                    <a:ext uri="{FF2B5EF4-FFF2-40B4-BE49-F238E27FC236}">
                      <a16:creationId xmlns:a16="http://schemas.microsoft.com/office/drawing/2014/main" id="{9E5FDFBE-807C-49EB-8B85-FC96B5B373BF}"/>
                    </a:ext>
                  </a:extLst>
                </p14:cNvPr>
                <p14:cNvContentPartPr/>
                <p14:nvPr/>
              </p14:nvContentPartPr>
              <p14:xfrm>
                <a:off x="6466880" y="4385587"/>
                <a:ext cx="111960" cy="97920"/>
              </p14:xfrm>
            </p:contentPart>
          </mc:Choice>
          <mc:Fallback xmlns="">
            <p:pic>
              <p:nvPicPr>
                <p:cNvPr id="424" name="Freihand 423">
                  <a:extLst>
                    <a:ext uri="{FF2B5EF4-FFF2-40B4-BE49-F238E27FC236}">
                      <a16:creationId xmlns:a16="http://schemas.microsoft.com/office/drawing/2014/main" id="{9E5FDFBE-807C-49EB-8B85-FC96B5B373BF}"/>
                    </a:ext>
                  </a:extLst>
                </p:cNvPr>
                <p:cNvPicPr/>
                <p:nvPr/>
              </p:nvPicPr>
              <p:blipFill>
                <a:blip r:embed="rId153"/>
                <a:stretch>
                  <a:fillRect/>
                </a:stretch>
              </p:blipFill>
              <p:spPr>
                <a:xfrm>
                  <a:off x="6462560" y="4381267"/>
                  <a:ext cx="120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425" name="Freihand 424">
                  <a:extLst>
                    <a:ext uri="{FF2B5EF4-FFF2-40B4-BE49-F238E27FC236}">
                      <a16:creationId xmlns:a16="http://schemas.microsoft.com/office/drawing/2014/main" id="{D75C5096-BC91-499B-81D5-76DF9F4BBF8C}"/>
                    </a:ext>
                  </a:extLst>
                </p14:cNvPr>
                <p14:cNvContentPartPr/>
                <p14:nvPr/>
              </p14:nvContentPartPr>
              <p14:xfrm>
                <a:off x="6611960" y="4358947"/>
                <a:ext cx="79560" cy="104040"/>
              </p14:xfrm>
            </p:contentPart>
          </mc:Choice>
          <mc:Fallback xmlns="">
            <p:pic>
              <p:nvPicPr>
                <p:cNvPr id="425" name="Freihand 424">
                  <a:extLst>
                    <a:ext uri="{FF2B5EF4-FFF2-40B4-BE49-F238E27FC236}">
                      <a16:creationId xmlns:a16="http://schemas.microsoft.com/office/drawing/2014/main" id="{D75C5096-BC91-499B-81D5-76DF9F4BBF8C}"/>
                    </a:ext>
                  </a:extLst>
                </p:cNvPr>
                <p:cNvPicPr/>
                <p:nvPr/>
              </p:nvPicPr>
              <p:blipFill>
                <a:blip r:embed="rId155"/>
                <a:stretch>
                  <a:fillRect/>
                </a:stretch>
              </p:blipFill>
              <p:spPr>
                <a:xfrm>
                  <a:off x="6607640" y="4354627"/>
                  <a:ext cx="882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426" name="Freihand 425">
                  <a:extLst>
                    <a:ext uri="{FF2B5EF4-FFF2-40B4-BE49-F238E27FC236}">
                      <a16:creationId xmlns:a16="http://schemas.microsoft.com/office/drawing/2014/main" id="{741699FC-1AD3-418C-AA3C-93FCAF8427D8}"/>
                    </a:ext>
                  </a:extLst>
                </p14:cNvPr>
                <p14:cNvContentPartPr/>
                <p14:nvPr/>
              </p14:nvContentPartPr>
              <p14:xfrm>
                <a:off x="6736160" y="4371907"/>
                <a:ext cx="67680" cy="94680"/>
              </p14:xfrm>
            </p:contentPart>
          </mc:Choice>
          <mc:Fallback xmlns="">
            <p:pic>
              <p:nvPicPr>
                <p:cNvPr id="426" name="Freihand 425">
                  <a:extLst>
                    <a:ext uri="{FF2B5EF4-FFF2-40B4-BE49-F238E27FC236}">
                      <a16:creationId xmlns:a16="http://schemas.microsoft.com/office/drawing/2014/main" id="{741699FC-1AD3-418C-AA3C-93FCAF8427D8}"/>
                    </a:ext>
                  </a:extLst>
                </p:cNvPr>
                <p:cNvPicPr/>
                <p:nvPr/>
              </p:nvPicPr>
              <p:blipFill>
                <a:blip r:embed="rId157"/>
                <a:stretch>
                  <a:fillRect/>
                </a:stretch>
              </p:blipFill>
              <p:spPr>
                <a:xfrm>
                  <a:off x="6731840" y="4367587"/>
                  <a:ext cx="763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427" name="Freihand 426">
                  <a:extLst>
                    <a:ext uri="{FF2B5EF4-FFF2-40B4-BE49-F238E27FC236}">
                      <a16:creationId xmlns:a16="http://schemas.microsoft.com/office/drawing/2014/main" id="{A0F63334-0608-40FC-9634-E0AA37496E50}"/>
                    </a:ext>
                  </a:extLst>
                </p14:cNvPr>
                <p14:cNvContentPartPr/>
                <p14:nvPr/>
              </p14:nvContentPartPr>
              <p14:xfrm>
                <a:off x="6865040" y="4372267"/>
                <a:ext cx="41040" cy="70200"/>
              </p14:xfrm>
            </p:contentPart>
          </mc:Choice>
          <mc:Fallback xmlns="">
            <p:pic>
              <p:nvPicPr>
                <p:cNvPr id="427" name="Freihand 426">
                  <a:extLst>
                    <a:ext uri="{FF2B5EF4-FFF2-40B4-BE49-F238E27FC236}">
                      <a16:creationId xmlns:a16="http://schemas.microsoft.com/office/drawing/2014/main" id="{A0F63334-0608-40FC-9634-E0AA37496E50}"/>
                    </a:ext>
                  </a:extLst>
                </p:cNvPr>
                <p:cNvPicPr/>
                <p:nvPr/>
              </p:nvPicPr>
              <p:blipFill>
                <a:blip r:embed="rId159"/>
                <a:stretch>
                  <a:fillRect/>
                </a:stretch>
              </p:blipFill>
              <p:spPr>
                <a:xfrm>
                  <a:off x="6860720" y="4367947"/>
                  <a:ext cx="496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428" name="Freihand 427">
                  <a:extLst>
                    <a:ext uri="{FF2B5EF4-FFF2-40B4-BE49-F238E27FC236}">
                      <a16:creationId xmlns:a16="http://schemas.microsoft.com/office/drawing/2014/main" id="{28045B34-653F-4A43-8C45-7AB070F767DD}"/>
                    </a:ext>
                  </a:extLst>
                </p14:cNvPr>
                <p14:cNvContentPartPr/>
                <p14:nvPr/>
              </p14:nvContentPartPr>
              <p14:xfrm>
                <a:off x="6886280" y="4265707"/>
                <a:ext cx="360" cy="360"/>
              </p14:xfrm>
            </p:contentPart>
          </mc:Choice>
          <mc:Fallback xmlns="">
            <p:pic>
              <p:nvPicPr>
                <p:cNvPr id="428" name="Freihand 427">
                  <a:extLst>
                    <a:ext uri="{FF2B5EF4-FFF2-40B4-BE49-F238E27FC236}">
                      <a16:creationId xmlns:a16="http://schemas.microsoft.com/office/drawing/2014/main" id="{28045B34-653F-4A43-8C45-7AB070F767DD}"/>
                    </a:ext>
                  </a:extLst>
                </p:cNvPr>
                <p:cNvPicPr/>
                <p:nvPr/>
              </p:nvPicPr>
              <p:blipFill>
                <a:blip r:embed="rId161"/>
                <a:stretch>
                  <a:fillRect/>
                </a:stretch>
              </p:blipFill>
              <p:spPr>
                <a:xfrm>
                  <a:off x="6881960" y="4261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30" name="Freihand 429">
                  <a:extLst>
                    <a:ext uri="{FF2B5EF4-FFF2-40B4-BE49-F238E27FC236}">
                      <a16:creationId xmlns:a16="http://schemas.microsoft.com/office/drawing/2014/main" id="{60CAB157-0B1D-4D19-B8EB-C5F514B1B401}"/>
                    </a:ext>
                  </a:extLst>
                </p14:cNvPr>
                <p14:cNvContentPartPr/>
                <p14:nvPr/>
              </p14:nvContentPartPr>
              <p14:xfrm>
                <a:off x="7036760" y="4374787"/>
                <a:ext cx="83880" cy="5760"/>
              </p14:xfrm>
            </p:contentPart>
          </mc:Choice>
          <mc:Fallback xmlns="">
            <p:pic>
              <p:nvPicPr>
                <p:cNvPr id="430" name="Freihand 429">
                  <a:extLst>
                    <a:ext uri="{FF2B5EF4-FFF2-40B4-BE49-F238E27FC236}">
                      <a16:creationId xmlns:a16="http://schemas.microsoft.com/office/drawing/2014/main" id="{60CAB157-0B1D-4D19-B8EB-C5F514B1B401}"/>
                    </a:ext>
                  </a:extLst>
                </p:cNvPr>
                <p:cNvPicPr/>
                <p:nvPr/>
              </p:nvPicPr>
              <p:blipFill>
                <a:blip r:embed="rId163"/>
                <a:stretch>
                  <a:fillRect/>
                </a:stretch>
              </p:blipFill>
              <p:spPr>
                <a:xfrm>
                  <a:off x="7032440" y="4370467"/>
                  <a:ext cx="925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31" name="Freihand 430">
                  <a:extLst>
                    <a:ext uri="{FF2B5EF4-FFF2-40B4-BE49-F238E27FC236}">
                      <a16:creationId xmlns:a16="http://schemas.microsoft.com/office/drawing/2014/main" id="{B3AE8B5F-9540-4521-9944-A6441712AF9F}"/>
                    </a:ext>
                  </a:extLst>
                </p14:cNvPr>
                <p14:cNvContentPartPr/>
                <p14:nvPr/>
              </p14:nvContentPartPr>
              <p14:xfrm>
                <a:off x="7038560" y="4407547"/>
                <a:ext cx="108000" cy="18720"/>
              </p14:xfrm>
            </p:contentPart>
          </mc:Choice>
          <mc:Fallback xmlns="">
            <p:pic>
              <p:nvPicPr>
                <p:cNvPr id="431" name="Freihand 430">
                  <a:extLst>
                    <a:ext uri="{FF2B5EF4-FFF2-40B4-BE49-F238E27FC236}">
                      <a16:creationId xmlns:a16="http://schemas.microsoft.com/office/drawing/2014/main" id="{B3AE8B5F-9540-4521-9944-A6441712AF9F}"/>
                    </a:ext>
                  </a:extLst>
                </p:cNvPr>
                <p:cNvPicPr/>
                <p:nvPr/>
              </p:nvPicPr>
              <p:blipFill>
                <a:blip r:embed="rId165"/>
                <a:stretch>
                  <a:fillRect/>
                </a:stretch>
              </p:blipFill>
              <p:spPr>
                <a:xfrm>
                  <a:off x="7034240" y="4403227"/>
                  <a:ext cx="116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433" name="Freihand 432">
                  <a:extLst>
                    <a:ext uri="{FF2B5EF4-FFF2-40B4-BE49-F238E27FC236}">
                      <a16:creationId xmlns:a16="http://schemas.microsoft.com/office/drawing/2014/main" id="{59EDDCD7-EBC1-4E14-A961-6078F8D86DD0}"/>
                    </a:ext>
                  </a:extLst>
                </p14:cNvPr>
                <p14:cNvContentPartPr/>
                <p14:nvPr/>
              </p14:nvContentPartPr>
              <p14:xfrm>
                <a:off x="7229000" y="4228627"/>
                <a:ext cx="74160" cy="111600"/>
              </p14:xfrm>
            </p:contentPart>
          </mc:Choice>
          <mc:Fallback xmlns="">
            <p:pic>
              <p:nvPicPr>
                <p:cNvPr id="433" name="Freihand 432">
                  <a:extLst>
                    <a:ext uri="{FF2B5EF4-FFF2-40B4-BE49-F238E27FC236}">
                      <a16:creationId xmlns:a16="http://schemas.microsoft.com/office/drawing/2014/main" id="{59EDDCD7-EBC1-4E14-A961-6078F8D86DD0}"/>
                    </a:ext>
                  </a:extLst>
                </p:cNvPr>
                <p:cNvPicPr/>
                <p:nvPr/>
              </p:nvPicPr>
              <p:blipFill>
                <a:blip r:embed="rId167"/>
                <a:stretch>
                  <a:fillRect/>
                </a:stretch>
              </p:blipFill>
              <p:spPr>
                <a:xfrm>
                  <a:off x="7224680" y="4224307"/>
                  <a:ext cx="828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434" name="Freihand 433">
                  <a:extLst>
                    <a:ext uri="{FF2B5EF4-FFF2-40B4-BE49-F238E27FC236}">
                      <a16:creationId xmlns:a16="http://schemas.microsoft.com/office/drawing/2014/main" id="{AA0779AC-88D2-4BE8-B765-377C85695D77}"/>
                    </a:ext>
                  </a:extLst>
                </p14:cNvPr>
                <p14:cNvContentPartPr/>
                <p14:nvPr/>
              </p14:nvContentPartPr>
              <p14:xfrm>
                <a:off x="7351400" y="4259587"/>
                <a:ext cx="76320" cy="82800"/>
              </p14:xfrm>
            </p:contentPart>
          </mc:Choice>
          <mc:Fallback xmlns="">
            <p:pic>
              <p:nvPicPr>
                <p:cNvPr id="434" name="Freihand 433">
                  <a:extLst>
                    <a:ext uri="{FF2B5EF4-FFF2-40B4-BE49-F238E27FC236}">
                      <a16:creationId xmlns:a16="http://schemas.microsoft.com/office/drawing/2014/main" id="{AA0779AC-88D2-4BE8-B765-377C85695D77}"/>
                    </a:ext>
                  </a:extLst>
                </p:cNvPr>
                <p:cNvPicPr/>
                <p:nvPr/>
              </p:nvPicPr>
              <p:blipFill>
                <a:blip r:embed="rId169"/>
                <a:stretch>
                  <a:fillRect/>
                </a:stretch>
              </p:blipFill>
              <p:spPr>
                <a:xfrm>
                  <a:off x="7347080" y="4255267"/>
                  <a:ext cx="849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35" name="Freihand 434">
                  <a:extLst>
                    <a:ext uri="{FF2B5EF4-FFF2-40B4-BE49-F238E27FC236}">
                      <a16:creationId xmlns:a16="http://schemas.microsoft.com/office/drawing/2014/main" id="{B02B3F87-6735-448E-8E1C-C60A86F92E14}"/>
                    </a:ext>
                  </a:extLst>
                </p14:cNvPr>
                <p14:cNvContentPartPr/>
                <p14:nvPr/>
              </p14:nvContentPartPr>
              <p14:xfrm>
                <a:off x="7280480" y="4349227"/>
                <a:ext cx="183960" cy="19800"/>
              </p14:xfrm>
            </p:contentPart>
          </mc:Choice>
          <mc:Fallback xmlns="">
            <p:pic>
              <p:nvPicPr>
                <p:cNvPr id="435" name="Freihand 434">
                  <a:extLst>
                    <a:ext uri="{FF2B5EF4-FFF2-40B4-BE49-F238E27FC236}">
                      <a16:creationId xmlns:a16="http://schemas.microsoft.com/office/drawing/2014/main" id="{B02B3F87-6735-448E-8E1C-C60A86F92E14}"/>
                    </a:ext>
                  </a:extLst>
                </p:cNvPr>
                <p:cNvPicPr/>
                <p:nvPr/>
              </p:nvPicPr>
              <p:blipFill>
                <a:blip r:embed="rId171"/>
                <a:stretch>
                  <a:fillRect/>
                </a:stretch>
              </p:blipFill>
              <p:spPr>
                <a:xfrm>
                  <a:off x="7276160" y="4344907"/>
                  <a:ext cx="1926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36" name="Freihand 435">
                  <a:extLst>
                    <a:ext uri="{FF2B5EF4-FFF2-40B4-BE49-F238E27FC236}">
                      <a16:creationId xmlns:a16="http://schemas.microsoft.com/office/drawing/2014/main" id="{65649C7F-F771-495C-A7A7-3DA087E95A36}"/>
                    </a:ext>
                  </a:extLst>
                </p14:cNvPr>
                <p14:cNvContentPartPr/>
                <p14:nvPr/>
              </p14:nvContentPartPr>
              <p14:xfrm>
                <a:off x="7310000" y="4436707"/>
                <a:ext cx="101160" cy="99720"/>
              </p14:xfrm>
            </p:contentPart>
          </mc:Choice>
          <mc:Fallback xmlns="">
            <p:pic>
              <p:nvPicPr>
                <p:cNvPr id="436" name="Freihand 435">
                  <a:extLst>
                    <a:ext uri="{FF2B5EF4-FFF2-40B4-BE49-F238E27FC236}">
                      <a16:creationId xmlns:a16="http://schemas.microsoft.com/office/drawing/2014/main" id="{65649C7F-F771-495C-A7A7-3DA087E95A36}"/>
                    </a:ext>
                  </a:extLst>
                </p:cNvPr>
                <p:cNvPicPr/>
                <p:nvPr/>
              </p:nvPicPr>
              <p:blipFill>
                <a:blip r:embed="rId173"/>
                <a:stretch>
                  <a:fillRect/>
                </a:stretch>
              </p:blipFill>
              <p:spPr>
                <a:xfrm>
                  <a:off x="7305680" y="4432387"/>
                  <a:ext cx="1098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37" name="Freihand 436">
                  <a:extLst>
                    <a:ext uri="{FF2B5EF4-FFF2-40B4-BE49-F238E27FC236}">
                      <a16:creationId xmlns:a16="http://schemas.microsoft.com/office/drawing/2014/main" id="{5BFD6E72-DA0F-485D-9356-D7447F819183}"/>
                    </a:ext>
                  </a:extLst>
                </p14:cNvPr>
                <p14:cNvContentPartPr/>
                <p14:nvPr/>
              </p14:nvContentPartPr>
              <p14:xfrm>
                <a:off x="7596920" y="4345987"/>
                <a:ext cx="14760" cy="88920"/>
              </p14:xfrm>
            </p:contentPart>
          </mc:Choice>
          <mc:Fallback xmlns="">
            <p:pic>
              <p:nvPicPr>
                <p:cNvPr id="437" name="Freihand 436">
                  <a:extLst>
                    <a:ext uri="{FF2B5EF4-FFF2-40B4-BE49-F238E27FC236}">
                      <a16:creationId xmlns:a16="http://schemas.microsoft.com/office/drawing/2014/main" id="{5BFD6E72-DA0F-485D-9356-D7447F819183}"/>
                    </a:ext>
                  </a:extLst>
                </p:cNvPr>
                <p:cNvPicPr/>
                <p:nvPr/>
              </p:nvPicPr>
              <p:blipFill>
                <a:blip r:embed="rId175"/>
                <a:stretch>
                  <a:fillRect/>
                </a:stretch>
              </p:blipFill>
              <p:spPr>
                <a:xfrm>
                  <a:off x="7592600" y="4341667"/>
                  <a:ext cx="234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38" name="Freihand 437">
                  <a:extLst>
                    <a:ext uri="{FF2B5EF4-FFF2-40B4-BE49-F238E27FC236}">
                      <a16:creationId xmlns:a16="http://schemas.microsoft.com/office/drawing/2014/main" id="{491EF67B-0739-41BA-A294-6648E9A8554D}"/>
                    </a:ext>
                  </a:extLst>
                </p14:cNvPr>
                <p14:cNvContentPartPr/>
                <p14:nvPr/>
              </p14:nvContentPartPr>
              <p14:xfrm>
                <a:off x="7568480" y="4378387"/>
                <a:ext cx="88920" cy="30600"/>
              </p14:xfrm>
            </p:contentPart>
          </mc:Choice>
          <mc:Fallback xmlns="">
            <p:pic>
              <p:nvPicPr>
                <p:cNvPr id="438" name="Freihand 437">
                  <a:extLst>
                    <a:ext uri="{FF2B5EF4-FFF2-40B4-BE49-F238E27FC236}">
                      <a16:creationId xmlns:a16="http://schemas.microsoft.com/office/drawing/2014/main" id="{491EF67B-0739-41BA-A294-6648E9A8554D}"/>
                    </a:ext>
                  </a:extLst>
                </p:cNvPr>
                <p:cNvPicPr/>
                <p:nvPr/>
              </p:nvPicPr>
              <p:blipFill>
                <a:blip r:embed="rId177"/>
                <a:stretch>
                  <a:fillRect/>
                </a:stretch>
              </p:blipFill>
              <p:spPr>
                <a:xfrm>
                  <a:off x="7564160" y="4374067"/>
                  <a:ext cx="975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39" name="Freihand 438">
                  <a:extLst>
                    <a:ext uri="{FF2B5EF4-FFF2-40B4-BE49-F238E27FC236}">
                      <a16:creationId xmlns:a16="http://schemas.microsoft.com/office/drawing/2014/main" id="{64C2EDA7-B265-4862-89D9-FCCAA8B58543}"/>
                    </a:ext>
                  </a:extLst>
                </p14:cNvPr>
                <p14:cNvContentPartPr/>
                <p14:nvPr/>
              </p14:nvContentPartPr>
              <p14:xfrm>
                <a:off x="7700600" y="4231867"/>
                <a:ext cx="74880" cy="103320"/>
              </p14:xfrm>
            </p:contentPart>
          </mc:Choice>
          <mc:Fallback xmlns="">
            <p:pic>
              <p:nvPicPr>
                <p:cNvPr id="439" name="Freihand 438">
                  <a:extLst>
                    <a:ext uri="{FF2B5EF4-FFF2-40B4-BE49-F238E27FC236}">
                      <a16:creationId xmlns:a16="http://schemas.microsoft.com/office/drawing/2014/main" id="{64C2EDA7-B265-4862-89D9-FCCAA8B58543}"/>
                    </a:ext>
                  </a:extLst>
                </p:cNvPr>
                <p:cNvPicPr/>
                <p:nvPr/>
              </p:nvPicPr>
              <p:blipFill>
                <a:blip r:embed="rId179"/>
                <a:stretch>
                  <a:fillRect/>
                </a:stretch>
              </p:blipFill>
              <p:spPr>
                <a:xfrm>
                  <a:off x="7696280" y="4227547"/>
                  <a:ext cx="835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440" name="Freihand 439">
                  <a:extLst>
                    <a:ext uri="{FF2B5EF4-FFF2-40B4-BE49-F238E27FC236}">
                      <a16:creationId xmlns:a16="http://schemas.microsoft.com/office/drawing/2014/main" id="{B1A203AC-B322-4C5A-A053-9CCAAFFBE628}"/>
                    </a:ext>
                  </a:extLst>
                </p14:cNvPr>
                <p14:cNvContentPartPr/>
                <p14:nvPr/>
              </p14:nvContentPartPr>
              <p14:xfrm>
                <a:off x="7808960" y="4252387"/>
                <a:ext cx="70560" cy="73800"/>
              </p14:xfrm>
            </p:contentPart>
          </mc:Choice>
          <mc:Fallback xmlns="">
            <p:pic>
              <p:nvPicPr>
                <p:cNvPr id="440" name="Freihand 439">
                  <a:extLst>
                    <a:ext uri="{FF2B5EF4-FFF2-40B4-BE49-F238E27FC236}">
                      <a16:creationId xmlns:a16="http://schemas.microsoft.com/office/drawing/2014/main" id="{B1A203AC-B322-4C5A-A053-9CCAAFFBE628}"/>
                    </a:ext>
                  </a:extLst>
                </p:cNvPr>
                <p:cNvPicPr/>
                <p:nvPr/>
              </p:nvPicPr>
              <p:blipFill>
                <a:blip r:embed="rId181"/>
                <a:stretch>
                  <a:fillRect/>
                </a:stretch>
              </p:blipFill>
              <p:spPr>
                <a:xfrm>
                  <a:off x="7804640" y="4248067"/>
                  <a:ext cx="792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41" name="Freihand 440">
                  <a:extLst>
                    <a:ext uri="{FF2B5EF4-FFF2-40B4-BE49-F238E27FC236}">
                      <a16:creationId xmlns:a16="http://schemas.microsoft.com/office/drawing/2014/main" id="{E5CE6868-A8C5-4859-8DD8-901AC78E41B9}"/>
                    </a:ext>
                  </a:extLst>
                </p14:cNvPr>
                <p14:cNvContentPartPr/>
                <p14:nvPr/>
              </p14:nvContentPartPr>
              <p14:xfrm>
                <a:off x="7888880" y="4248067"/>
                <a:ext cx="70560" cy="67680"/>
              </p14:xfrm>
            </p:contentPart>
          </mc:Choice>
          <mc:Fallback xmlns="">
            <p:pic>
              <p:nvPicPr>
                <p:cNvPr id="441" name="Freihand 440">
                  <a:extLst>
                    <a:ext uri="{FF2B5EF4-FFF2-40B4-BE49-F238E27FC236}">
                      <a16:creationId xmlns:a16="http://schemas.microsoft.com/office/drawing/2014/main" id="{E5CE6868-A8C5-4859-8DD8-901AC78E41B9}"/>
                    </a:ext>
                  </a:extLst>
                </p:cNvPr>
                <p:cNvPicPr/>
                <p:nvPr/>
              </p:nvPicPr>
              <p:blipFill>
                <a:blip r:embed="rId183"/>
                <a:stretch>
                  <a:fillRect/>
                </a:stretch>
              </p:blipFill>
              <p:spPr>
                <a:xfrm>
                  <a:off x="7884560" y="4243747"/>
                  <a:ext cx="792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42" name="Freihand 441">
                  <a:extLst>
                    <a:ext uri="{FF2B5EF4-FFF2-40B4-BE49-F238E27FC236}">
                      <a16:creationId xmlns:a16="http://schemas.microsoft.com/office/drawing/2014/main" id="{6AFD6B32-42E1-46A7-A2CC-D9C05F5DDBE2}"/>
                    </a:ext>
                  </a:extLst>
                </p14:cNvPr>
                <p14:cNvContentPartPr/>
                <p14:nvPr/>
              </p14:nvContentPartPr>
              <p14:xfrm>
                <a:off x="7697720" y="4364707"/>
                <a:ext cx="287640" cy="42840"/>
              </p14:xfrm>
            </p:contentPart>
          </mc:Choice>
          <mc:Fallback xmlns="">
            <p:pic>
              <p:nvPicPr>
                <p:cNvPr id="442" name="Freihand 441">
                  <a:extLst>
                    <a:ext uri="{FF2B5EF4-FFF2-40B4-BE49-F238E27FC236}">
                      <a16:creationId xmlns:a16="http://schemas.microsoft.com/office/drawing/2014/main" id="{6AFD6B32-42E1-46A7-A2CC-D9C05F5DDBE2}"/>
                    </a:ext>
                  </a:extLst>
                </p:cNvPr>
                <p:cNvPicPr/>
                <p:nvPr/>
              </p:nvPicPr>
              <p:blipFill>
                <a:blip r:embed="rId185"/>
                <a:stretch>
                  <a:fillRect/>
                </a:stretch>
              </p:blipFill>
              <p:spPr>
                <a:xfrm>
                  <a:off x="7693400" y="4360387"/>
                  <a:ext cx="2962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43" name="Freihand 442">
                  <a:extLst>
                    <a:ext uri="{FF2B5EF4-FFF2-40B4-BE49-F238E27FC236}">
                      <a16:creationId xmlns:a16="http://schemas.microsoft.com/office/drawing/2014/main" id="{55BC42C2-5CDB-44C1-84ED-4597CFF4B841}"/>
                    </a:ext>
                  </a:extLst>
                </p14:cNvPr>
                <p14:cNvContentPartPr/>
                <p14:nvPr/>
              </p14:nvContentPartPr>
              <p14:xfrm>
                <a:off x="7782680" y="4447867"/>
                <a:ext cx="101880" cy="99000"/>
              </p14:xfrm>
            </p:contentPart>
          </mc:Choice>
          <mc:Fallback xmlns="">
            <p:pic>
              <p:nvPicPr>
                <p:cNvPr id="443" name="Freihand 442">
                  <a:extLst>
                    <a:ext uri="{FF2B5EF4-FFF2-40B4-BE49-F238E27FC236}">
                      <a16:creationId xmlns:a16="http://schemas.microsoft.com/office/drawing/2014/main" id="{55BC42C2-5CDB-44C1-84ED-4597CFF4B841}"/>
                    </a:ext>
                  </a:extLst>
                </p:cNvPr>
                <p:cNvPicPr/>
                <p:nvPr/>
              </p:nvPicPr>
              <p:blipFill>
                <a:blip r:embed="rId187"/>
                <a:stretch>
                  <a:fillRect/>
                </a:stretch>
              </p:blipFill>
              <p:spPr>
                <a:xfrm>
                  <a:off x="7778360" y="4443547"/>
                  <a:ext cx="1105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444" name="Freihand 443">
                  <a:extLst>
                    <a:ext uri="{FF2B5EF4-FFF2-40B4-BE49-F238E27FC236}">
                      <a16:creationId xmlns:a16="http://schemas.microsoft.com/office/drawing/2014/main" id="{CA9A2568-B317-4EC3-9348-5DF03C52558F}"/>
                    </a:ext>
                  </a:extLst>
                </p14:cNvPr>
                <p14:cNvContentPartPr/>
                <p14:nvPr/>
              </p14:nvContentPartPr>
              <p14:xfrm>
                <a:off x="8084720" y="4348147"/>
                <a:ext cx="52920" cy="50040"/>
              </p14:xfrm>
            </p:contentPart>
          </mc:Choice>
          <mc:Fallback xmlns="">
            <p:pic>
              <p:nvPicPr>
                <p:cNvPr id="444" name="Freihand 443">
                  <a:extLst>
                    <a:ext uri="{FF2B5EF4-FFF2-40B4-BE49-F238E27FC236}">
                      <a16:creationId xmlns:a16="http://schemas.microsoft.com/office/drawing/2014/main" id="{CA9A2568-B317-4EC3-9348-5DF03C52558F}"/>
                    </a:ext>
                  </a:extLst>
                </p:cNvPr>
                <p:cNvPicPr/>
                <p:nvPr/>
              </p:nvPicPr>
              <p:blipFill>
                <a:blip r:embed="rId189"/>
                <a:stretch>
                  <a:fillRect/>
                </a:stretch>
              </p:blipFill>
              <p:spPr>
                <a:xfrm>
                  <a:off x="8080400" y="4343827"/>
                  <a:ext cx="615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445" name="Freihand 444">
                  <a:extLst>
                    <a:ext uri="{FF2B5EF4-FFF2-40B4-BE49-F238E27FC236}">
                      <a16:creationId xmlns:a16="http://schemas.microsoft.com/office/drawing/2014/main" id="{748FC770-95F2-49BC-A5FC-38DE8682E3DD}"/>
                    </a:ext>
                  </a:extLst>
                </p14:cNvPr>
                <p14:cNvContentPartPr/>
                <p14:nvPr/>
              </p14:nvContentPartPr>
              <p14:xfrm>
                <a:off x="8120360" y="4247347"/>
                <a:ext cx="5040" cy="7920"/>
              </p14:xfrm>
            </p:contentPart>
          </mc:Choice>
          <mc:Fallback xmlns="">
            <p:pic>
              <p:nvPicPr>
                <p:cNvPr id="445" name="Freihand 444">
                  <a:extLst>
                    <a:ext uri="{FF2B5EF4-FFF2-40B4-BE49-F238E27FC236}">
                      <a16:creationId xmlns:a16="http://schemas.microsoft.com/office/drawing/2014/main" id="{748FC770-95F2-49BC-A5FC-38DE8682E3DD}"/>
                    </a:ext>
                  </a:extLst>
                </p:cNvPr>
                <p:cNvPicPr/>
                <p:nvPr/>
              </p:nvPicPr>
              <p:blipFill>
                <a:blip r:embed="rId191"/>
                <a:stretch>
                  <a:fillRect/>
                </a:stretch>
              </p:blipFill>
              <p:spPr>
                <a:xfrm>
                  <a:off x="8116040" y="4243027"/>
                  <a:ext cx="13680" cy="16560"/>
                </a:xfrm>
                <a:prstGeom prst="rect">
                  <a:avLst/>
                </a:prstGeom>
              </p:spPr>
            </p:pic>
          </mc:Fallback>
        </mc:AlternateContent>
      </p:grpSp>
      <p:grpSp>
        <p:nvGrpSpPr>
          <p:cNvPr id="460" name="Gruppieren 459">
            <a:extLst>
              <a:ext uri="{FF2B5EF4-FFF2-40B4-BE49-F238E27FC236}">
                <a16:creationId xmlns:a16="http://schemas.microsoft.com/office/drawing/2014/main" id="{773FB0FA-3D30-4B0F-A9EE-35C97D7EE5FB}"/>
              </a:ext>
            </a:extLst>
          </p:cNvPr>
          <p:cNvGrpSpPr/>
          <p:nvPr/>
        </p:nvGrpSpPr>
        <p:grpSpPr>
          <a:xfrm>
            <a:off x="6943880" y="4886347"/>
            <a:ext cx="136800" cy="35640"/>
            <a:chOff x="6943880" y="4886347"/>
            <a:chExt cx="136800" cy="35640"/>
          </a:xfrm>
        </p:grpSpPr>
        <mc:AlternateContent xmlns:mc="http://schemas.openxmlformats.org/markup-compatibility/2006" xmlns:p14="http://schemas.microsoft.com/office/powerpoint/2010/main">
          <mc:Choice Requires="p14">
            <p:contentPart p14:bwMode="auto" r:id="rId192">
              <p14:nvContentPartPr>
                <p14:cNvPr id="458" name="Freihand 457">
                  <a:extLst>
                    <a:ext uri="{FF2B5EF4-FFF2-40B4-BE49-F238E27FC236}">
                      <a16:creationId xmlns:a16="http://schemas.microsoft.com/office/drawing/2014/main" id="{E3C4B0D9-99A4-4CDF-9A1D-24900A119E6F}"/>
                    </a:ext>
                  </a:extLst>
                </p14:cNvPr>
                <p14:cNvContentPartPr/>
                <p14:nvPr/>
              </p14:nvContentPartPr>
              <p14:xfrm>
                <a:off x="6943880" y="4886347"/>
                <a:ext cx="115560" cy="3600"/>
              </p14:xfrm>
            </p:contentPart>
          </mc:Choice>
          <mc:Fallback xmlns="">
            <p:pic>
              <p:nvPicPr>
                <p:cNvPr id="458" name="Freihand 457">
                  <a:extLst>
                    <a:ext uri="{FF2B5EF4-FFF2-40B4-BE49-F238E27FC236}">
                      <a16:creationId xmlns:a16="http://schemas.microsoft.com/office/drawing/2014/main" id="{E3C4B0D9-99A4-4CDF-9A1D-24900A119E6F}"/>
                    </a:ext>
                  </a:extLst>
                </p:cNvPr>
                <p:cNvPicPr/>
                <p:nvPr/>
              </p:nvPicPr>
              <p:blipFill>
                <a:blip r:embed="rId193"/>
                <a:stretch>
                  <a:fillRect/>
                </a:stretch>
              </p:blipFill>
              <p:spPr>
                <a:xfrm>
                  <a:off x="6939560" y="4882027"/>
                  <a:ext cx="1242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459" name="Freihand 458">
                  <a:extLst>
                    <a:ext uri="{FF2B5EF4-FFF2-40B4-BE49-F238E27FC236}">
                      <a16:creationId xmlns:a16="http://schemas.microsoft.com/office/drawing/2014/main" id="{99F4CDF1-3A55-4AE8-8BFE-BEAA4C503C45}"/>
                    </a:ext>
                  </a:extLst>
                </p14:cNvPr>
                <p14:cNvContentPartPr/>
                <p14:nvPr/>
              </p14:nvContentPartPr>
              <p14:xfrm>
                <a:off x="6962960" y="4913707"/>
                <a:ext cx="117720" cy="8280"/>
              </p14:xfrm>
            </p:contentPart>
          </mc:Choice>
          <mc:Fallback xmlns="">
            <p:pic>
              <p:nvPicPr>
                <p:cNvPr id="459" name="Freihand 458">
                  <a:extLst>
                    <a:ext uri="{FF2B5EF4-FFF2-40B4-BE49-F238E27FC236}">
                      <a16:creationId xmlns:a16="http://schemas.microsoft.com/office/drawing/2014/main" id="{99F4CDF1-3A55-4AE8-8BFE-BEAA4C503C45}"/>
                    </a:ext>
                  </a:extLst>
                </p:cNvPr>
                <p:cNvPicPr/>
                <p:nvPr/>
              </p:nvPicPr>
              <p:blipFill>
                <a:blip r:embed="rId195"/>
                <a:stretch>
                  <a:fillRect/>
                </a:stretch>
              </p:blipFill>
              <p:spPr>
                <a:xfrm>
                  <a:off x="6958640" y="4909387"/>
                  <a:ext cx="126360" cy="16920"/>
                </a:xfrm>
                <a:prstGeom prst="rect">
                  <a:avLst/>
                </a:prstGeom>
              </p:spPr>
            </p:pic>
          </mc:Fallback>
        </mc:AlternateContent>
      </p:grpSp>
      <p:grpSp>
        <p:nvGrpSpPr>
          <p:cNvPr id="472" name="Gruppieren 471">
            <a:extLst>
              <a:ext uri="{FF2B5EF4-FFF2-40B4-BE49-F238E27FC236}">
                <a16:creationId xmlns:a16="http://schemas.microsoft.com/office/drawing/2014/main" id="{31093E46-060A-4FD9-A521-0A57BAD60110}"/>
              </a:ext>
            </a:extLst>
          </p:cNvPr>
          <p:cNvGrpSpPr/>
          <p:nvPr/>
        </p:nvGrpSpPr>
        <p:grpSpPr>
          <a:xfrm>
            <a:off x="7261040" y="4703107"/>
            <a:ext cx="1005840" cy="346320"/>
            <a:chOff x="7261040" y="4703107"/>
            <a:chExt cx="1005840" cy="346320"/>
          </a:xfrm>
        </p:grpSpPr>
        <mc:AlternateContent xmlns:mc="http://schemas.openxmlformats.org/markup-compatibility/2006" xmlns:p14="http://schemas.microsoft.com/office/powerpoint/2010/main">
          <mc:Choice Requires="p14">
            <p:contentPart p14:bwMode="auto" r:id="rId196">
              <p14:nvContentPartPr>
                <p14:cNvPr id="461" name="Freihand 460">
                  <a:extLst>
                    <a:ext uri="{FF2B5EF4-FFF2-40B4-BE49-F238E27FC236}">
                      <a16:creationId xmlns:a16="http://schemas.microsoft.com/office/drawing/2014/main" id="{B98F9C5E-6978-4C12-B499-04CCF7DBC483}"/>
                    </a:ext>
                  </a:extLst>
                </p14:cNvPr>
                <p14:cNvContentPartPr/>
                <p14:nvPr/>
              </p14:nvContentPartPr>
              <p14:xfrm>
                <a:off x="7261040" y="4752787"/>
                <a:ext cx="85320" cy="120600"/>
              </p14:xfrm>
            </p:contentPart>
          </mc:Choice>
          <mc:Fallback xmlns="">
            <p:pic>
              <p:nvPicPr>
                <p:cNvPr id="461" name="Freihand 460">
                  <a:extLst>
                    <a:ext uri="{FF2B5EF4-FFF2-40B4-BE49-F238E27FC236}">
                      <a16:creationId xmlns:a16="http://schemas.microsoft.com/office/drawing/2014/main" id="{B98F9C5E-6978-4C12-B499-04CCF7DBC483}"/>
                    </a:ext>
                  </a:extLst>
                </p:cNvPr>
                <p:cNvPicPr/>
                <p:nvPr/>
              </p:nvPicPr>
              <p:blipFill>
                <a:blip r:embed="rId197"/>
                <a:stretch>
                  <a:fillRect/>
                </a:stretch>
              </p:blipFill>
              <p:spPr>
                <a:xfrm>
                  <a:off x="7256720" y="4748467"/>
                  <a:ext cx="939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462" name="Freihand 461">
                  <a:extLst>
                    <a:ext uri="{FF2B5EF4-FFF2-40B4-BE49-F238E27FC236}">
                      <a16:creationId xmlns:a16="http://schemas.microsoft.com/office/drawing/2014/main" id="{61EE6F57-73C8-4C1C-83E3-4DB26F83C022}"/>
                    </a:ext>
                  </a:extLst>
                </p14:cNvPr>
                <p14:cNvContentPartPr/>
                <p14:nvPr/>
              </p14:nvContentPartPr>
              <p14:xfrm>
                <a:off x="7397840" y="4765387"/>
                <a:ext cx="75240" cy="81720"/>
              </p14:xfrm>
            </p:contentPart>
          </mc:Choice>
          <mc:Fallback xmlns="">
            <p:pic>
              <p:nvPicPr>
                <p:cNvPr id="462" name="Freihand 461">
                  <a:extLst>
                    <a:ext uri="{FF2B5EF4-FFF2-40B4-BE49-F238E27FC236}">
                      <a16:creationId xmlns:a16="http://schemas.microsoft.com/office/drawing/2014/main" id="{61EE6F57-73C8-4C1C-83E3-4DB26F83C022}"/>
                    </a:ext>
                  </a:extLst>
                </p:cNvPr>
                <p:cNvPicPr/>
                <p:nvPr/>
              </p:nvPicPr>
              <p:blipFill>
                <a:blip r:embed="rId199"/>
                <a:stretch>
                  <a:fillRect/>
                </a:stretch>
              </p:blipFill>
              <p:spPr>
                <a:xfrm>
                  <a:off x="7393520" y="4761067"/>
                  <a:ext cx="838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463" name="Freihand 462">
                  <a:extLst>
                    <a:ext uri="{FF2B5EF4-FFF2-40B4-BE49-F238E27FC236}">
                      <a16:creationId xmlns:a16="http://schemas.microsoft.com/office/drawing/2014/main" id="{E2061ED5-2F24-4C36-97C7-04DCD399632F}"/>
                    </a:ext>
                  </a:extLst>
                </p14:cNvPr>
                <p14:cNvContentPartPr/>
                <p14:nvPr/>
              </p14:nvContentPartPr>
              <p14:xfrm>
                <a:off x="7519520" y="4764307"/>
                <a:ext cx="56520" cy="66240"/>
              </p14:xfrm>
            </p:contentPart>
          </mc:Choice>
          <mc:Fallback xmlns="">
            <p:pic>
              <p:nvPicPr>
                <p:cNvPr id="463" name="Freihand 462">
                  <a:extLst>
                    <a:ext uri="{FF2B5EF4-FFF2-40B4-BE49-F238E27FC236}">
                      <a16:creationId xmlns:a16="http://schemas.microsoft.com/office/drawing/2014/main" id="{E2061ED5-2F24-4C36-97C7-04DCD399632F}"/>
                    </a:ext>
                  </a:extLst>
                </p:cNvPr>
                <p:cNvPicPr/>
                <p:nvPr/>
              </p:nvPicPr>
              <p:blipFill>
                <a:blip r:embed="rId201"/>
                <a:stretch>
                  <a:fillRect/>
                </a:stretch>
              </p:blipFill>
              <p:spPr>
                <a:xfrm>
                  <a:off x="7515200" y="4759987"/>
                  <a:ext cx="651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464" name="Freihand 463">
                  <a:extLst>
                    <a:ext uri="{FF2B5EF4-FFF2-40B4-BE49-F238E27FC236}">
                      <a16:creationId xmlns:a16="http://schemas.microsoft.com/office/drawing/2014/main" id="{598B22F6-1D0B-4611-8A08-F0F6146D3299}"/>
                    </a:ext>
                  </a:extLst>
                </p14:cNvPr>
                <p14:cNvContentPartPr/>
                <p14:nvPr/>
              </p14:nvContentPartPr>
              <p14:xfrm>
                <a:off x="7648400" y="4748107"/>
                <a:ext cx="90720" cy="97920"/>
              </p14:xfrm>
            </p:contentPart>
          </mc:Choice>
          <mc:Fallback xmlns="">
            <p:pic>
              <p:nvPicPr>
                <p:cNvPr id="464" name="Freihand 463">
                  <a:extLst>
                    <a:ext uri="{FF2B5EF4-FFF2-40B4-BE49-F238E27FC236}">
                      <a16:creationId xmlns:a16="http://schemas.microsoft.com/office/drawing/2014/main" id="{598B22F6-1D0B-4611-8A08-F0F6146D3299}"/>
                    </a:ext>
                  </a:extLst>
                </p:cNvPr>
                <p:cNvPicPr/>
                <p:nvPr/>
              </p:nvPicPr>
              <p:blipFill>
                <a:blip r:embed="rId203"/>
                <a:stretch>
                  <a:fillRect/>
                </a:stretch>
              </p:blipFill>
              <p:spPr>
                <a:xfrm>
                  <a:off x="7644080" y="4743787"/>
                  <a:ext cx="993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465" name="Freihand 464">
                  <a:extLst>
                    <a:ext uri="{FF2B5EF4-FFF2-40B4-BE49-F238E27FC236}">
                      <a16:creationId xmlns:a16="http://schemas.microsoft.com/office/drawing/2014/main" id="{285574D6-54B3-4972-A5BD-F584027206DE}"/>
                    </a:ext>
                  </a:extLst>
                </p14:cNvPr>
                <p14:cNvContentPartPr/>
                <p14:nvPr/>
              </p14:nvContentPartPr>
              <p14:xfrm>
                <a:off x="7798880" y="4725787"/>
                <a:ext cx="74520" cy="72360"/>
              </p14:xfrm>
            </p:contentPart>
          </mc:Choice>
          <mc:Fallback xmlns="">
            <p:pic>
              <p:nvPicPr>
                <p:cNvPr id="465" name="Freihand 464">
                  <a:extLst>
                    <a:ext uri="{FF2B5EF4-FFF2-40B4-BE49-F238E27FC236}">
                      <a16:creationId xmlns:a16="http://schemas.microsoft.com/office/drawing/2014/main" id="{285574D6-54B3-4972-A5BD-F584027206DE}"/>
                    </a:ext>
                  </a:extLst>
                </p:cNvPr>
                <p:cNvPicPr/>
                <p:nvPr/>
              </p:nvPicPr>
              <p:blipFill>
                <a:blip r:embed="rId205"/>
                <a:stretch>
                  <a:fillRect/>
                </a:stretch>
              </p:blipFill>
              <p:spPr>
                <a:xfrm>
                  <a:off x="7794560" y="4721467"/>
                  <a:ext cx="831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466" name="Freihand 465">
                  <a:extLst>
                    <a:ext uri="{FF2B5EF4-FFF2-40B4-BE49-F238E27FC236}">
                      <a16:creationId xmlns:a16="http://schemas.microsoft.com/office/drawing/2014/main" id="{133079FF-9507-4ADF-AC0C-D3CB10EA3B62}"/>
                    </a:ext>
                  </a:extLst>
                </p14:cNvPr>
                <p14:cNvContentPartPr/>
                <p14:nvPr/>
              </p14:nvContentPartPr>
              <p14:xfrm>
                <a:off x="7918040" y="4718947"/>
                <a:ext cx="65160" cy="67320"/>
              </p14:xfrm>
            </p:contentPart>
          </mc:Choice>
          <mc:Fallback xmlns="">
            <p:pic>
              <p:nvPicPr>
                <p:cNvPr id="466" name="Freihand 465">
                  <a:extLst>
                    <a:ext uri="{FF2B5EF4-FFF2-40B4-BE49-F238E27FC236}">
                      <a16:creationId xmlns:a16="http://schemas.microsoft.com/office/drawing/2014/main" id="{133079FF-9507-4ADF-AC0C-D3CB10EA3B62}"/>
                    </a:ext>
                  </a:extLst>
                </p:cNvPr>
                <p:cNvPicPr/>
                <p:nvPr/>
              </p:nvPicPr>
              <p:blipFill>
                <a:blip r:embed="rId207"/>
                <a:stretch>
                  <a:fillRect/>
                </a:stretch>
              </p:blipFill>
              <p:spPr>
                <a:xfrm>
                  <a:off x="7913720" y="4714627"/>
                  <a:ext cx="738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467" name="Freihand 466">
                  <a:extLst>
                    <a:ext uri="{FF2B5EF4-FFF2-40B4-BE49-F238E27FC236}">
                      <a16:creationId xmlns:a16="http://schemas.microsoft.com/office/drawing/2014/main" id="{786EA4DA-FE30-44A6-9BB9-855712296ED8}"/>
                    </a:ext>
                  </a:extLst>
                </p14:cNvPr>
                <p14:cNvContentPartPr/>
                <p14:nvPr/>
              </p14:nvContentPartPr>
              <p14:xfrm>
                <a:off x="8013440" y="4710667"/>
                <a:ext cx="53640" cy="57960"/>
              </p14:xfrm>
            </p:contentPart>
          </mc:Choice>
          <mc:Fallback xmlns="">
            <p:pic>
              <p:nvPicPr>
                <p:cNvPr id="467" name="Freihand 466">
                  <a:extLst>
                    <a:ext uri="{FF2B5EF4-FFF2-40B4-BE49-F238E27FC236}">
                      <a16:creationId xmlns:a16="http://schemas.microsoft.com/office/drawing/2014/main" id="{786EA4DA-FE30-44A6-9BB9-855712296ED8}"/>
                    </a:ext>
                  </a:extLst>
                </p:cNvPr>
                <p:cNvPicPr/>
                <p:nvPr/>
              </p:nvPicPr>
              <p:blipFill>
                <a:blip r:embed="rId209"/>
                <a:stretch>
                  <a:fillRect/>
                </a:stretch>
              </p:blipFill>
              <p:spPr>
                <a:xfrm>
                  <a:off x="8009120" y="4706347"/>
                  <a:ext cx="622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468" name="Freihand 467">
                  <a:extLst>
                    <a:ext uri="{FF2B5EF4-FFF2-40B4-BE49-F238E27FC236}">
                      <a16:creationId xmlns:a16="http://schemas.microsoft.com/office/drawing/2014/main" id="{5F202E3C-7B62-4091-B153-A08ACE60148D}"/>
                    </a:ext>
                  </a:extLst>
                </p14:cNvPr>
                <p14:cNvContentPartPr/>
                <p14:nvPr/>
              </p14:nvContentPartPr>
              <p14:xfrm>
                <a:off x="7370120" y="4833067"/>
                <a:ext cx="714960" cy="68040"/>
              </p14:xfrm>
            </p:contentPart>
          </mc:Choice>
          <mc:Fallback xmlns="">
            <p:pic>
              <p:nvPicPr>
                <p:cNvPr id="468" name="Freihand 467">
                  <a:extLst>
                    <a:ext uri="{FF2B5EF4-FFF2-40B4-BE49-F238E27FC236}">
                      <a16:creationId xmlns:a16="http://schemas.microsoft.com/office/drawing/2014/main" id="{5F202E3C-7B62-4091-B153-A08ACE60148D}"/>
                    </a:ext>
                  </a:extLst>
                </p:cNvPr>
                <p:cNvPicPr/>
                <p:nvPr/>
              </p:nvPicPr>
              <p:blipFill>
                <a:blip r:embed="rId211"/>
                <a:stretch>
                  <a:fillRect/>
                </a:stretch>
              </p:blipFill>
              <p:spPr>
                <a:xfrm>
                  <a:off x="7365800" y="4828747"/>
                  <a:ext cx="723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469" name="Freihand 468">
                  <a:extLst>
                    <a:ext uri="{FF2B5EF4-FFF2-40B4-BE49-F238E27FC236}">
                      <a16:creationId xmlns:a16="http://schemas.microsoft.com/office/drawing/2014/main" id="{26FD107B-612A-4F5D-90A1-2537F575D27E}"/>
                    </a:ext>
                  </a:extLst>
                </p14:cNvPr>
                <p14:cNvContentPartPr/>
                <p14:nvPr/>
              </p14:nvContentPartPr>
              <p14:xfrm>
                <a:off x="7723280" y="4945387"/>
                <a:ext cx="94680" cy="104040"/>
              </p14:xfrm>
            </p:contentPart>
          </mc:Choice>
          <mc:Fallback xmlns="">
            <p:pic>
              <p:nvPicPr>
                <p:cNvPr id="469" name="Freihand 468">
                  <a:extLst>
                    <a:ext uri="{FF2B5EF4-FFF2-40B4-BE49-F238E27FC236}">
                      <a16:creationId xmlns:a16="http://schemas.microsoft.com/office/drawing/2014/main" id="{26FD107B-612A-4F5D-90A1-2537F575D27E}"/>
                    </a:ext>
                  </a:extLst>
                </p:cNvPr>
                <p:cNvPicPr/>
                <p:nvPr/>
              </p:nvPicPr>
              <p:blipFill>
                <a:blip r:embed="rId213"/>
                <a:stretch>
                  <a:fillRect/>
                </a:stretch>
              </p:blipFill>
              <p:spPr>
                <a:xfrm>
                  <a:off x="7718960" y="4941067"/>
                  <a:ext cx="1033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470" name="Freihand 469">
                  <a:extLst>
                    <a:ext uri="{FF2B5EF4-FFF2-40B4-BE49-F238E27FC236}">
                      <a16:creationId xmlns:a16="http://schemas.microsoft.com/office/drawing/2014/main" id="{15A3353A-5A6A-42E2-8DFE-A04C49184E2F}"/>
                    </a:ext>
                  </a:extLst>
                </p14:cNvPr>
                <p14:cNvContentPartPr/>
                <p14:nvPr/>
              </p14:nvContentPartPr>
              <p14:xfrm>
                <a:off x="8208200" y="4804987"/>
                <a:ext cx="58680" cy="77400"/>
              </p14:xfrm>
            </p:contentPart>
          </mc:Choice>
          <mc:Fallback xmlns="">
            <p:pic>
              <p:nvPicPr>
                <p:cNvPr id="470" name="Freihand 469">
                  <a:extLst>
                    <a:ext uri="{FF2B5EF4-FFF2-40B4-BE49-F238E27FC236}">
                      <a16:creationId xmlns:a16="http://schemas.microsoft.com/office/drawing/2014/main" id="{15A3353A-5A6A-42E2-8DFE-A04C49184E2F}"/>
                    </a:ext>
                  </a:extLst>
                </p:cNvPr>
                <p:cNvPicPr/>
                <p:nvPr/>
              </p:nvPicPr>
              <p:blipFill>
                <a:blip r:embed="rId215"/>
                <a:stretch>
                  <a:fillRect/>
                </a:stretch>
              </p:blipFill>
              <p:spPr>
                <a:xfrm>
                  <a:off x="8203880" y="4800667"/>
                  <a:ext cx="673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471" name="Freihand 470">
                  <a:extLst>
                    <a:ext uri="{FF2B5EF4-FFF2-40B4-BE49-F238E27FC236}">
                      <a16:creationId xmlns:a16="http://schemas.microsoft.com/office/drawing/2014/main" id="{14848A46-68BC-4051-8C49-DAD0C0AAE853}"/>
                    </a:ext>
                  </a:extLst>
                </p14:cNvPr>
                <p14:cNvContentPartPr/>
                <p14:nvPr/>
              </p14:nvContentPartPr>
              <p14:xfrm>
                <a:off x="8231960" y="4703107"/>
                <a:ext cx="360" cy="360"/>
              </p14:xfrm>
            </p:contentPart>
          </mc:Choice>
          <mc:Fallback xmlns="">
            <p:pic>
              <p:nvPicPr>
                <p:cNvPr id="471" name="Freihand 470">
                  <a:extLst>
                    <a:ext uri="{FF2B5EF4-FFF2-40B4-BE49-F238E27FC236}">
                      <a16:creationId xmlns:a16="http://schemas.microsoft.com/office/drawing/2014/main" id="{14848A46-68BC-4051-8C49-DAD0C0AAE853}"/>
                    </a:ext>
                  </a:extLst>
                </p:cNvPr>
                <p:cNvPicPr/>
                <p:nvPr/>
              </p:nvPicPr>
              <p:blipFill>
                <a:blip r:embed="rId161"/>
                <a:stretch>
                  <a:fillRect/>
                </a:stretch>
              </p:blipFill>
              <p:spPr>
                <a:xfrm>
                  <a:off x="8227640" y="4698787"/>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7">
            <p14:nvContentPartPr>
              <p14:cNvPr id="473" name="Freihand 472">
                <a:extLst>
                  <a:ext uri="{FF2B5EF4-FFF2-40B4-BE49-F238E27FC236}">
                    <a16:creationId xmlns:a16="http://schemas.microsoft.com/office/drawing/2014/main" id="{84554399-1AB9-48A8-ADBD-19AF0D3ED00F}"/>
                  </a:ext>
                </a:extLst>
              </p14:cNvPr>
              <p14:cNvContentPartPr/>
              <p14:nvPr/>
            </p14:nvContentPartPr>
            <p14:xfrm>
              <a:off x="7671080" y="4912267"/>
              <a:ext cx="212400" cy="164520"/>
            </p14:xfrm>
          </p:contentPart>
        </mc:Choice>
        <mc:Fallback xmlns="">
          <p:pic>
            <p:nvPicPr>
              <p:cNvPr id="473" name="Freihand 472">
                <a:extLst>
                  <a:ext uri="{FF2B5EF4-FFF2-40B4-BE49-F238E27FC236}">
                    <a16:creationId xmlns:a16="http://schemas.microsoft.com/office/drawing/2014/main" id="{84554399-1AB9-48A8-ADBD-19AF0D3ED00F}"/>
                  </a:ext>
                </a:extLst>
              </p:cNvPr>
              <p:cNvPicPr/>
              <p:nvPr/>
            </p:nvPicPr>
            <p:blipFill>
              <a:blip r:embed="rId218"/>
              <a:stretch>
                <a:fillRect/>
              </a:stretch>
            </p:blipFill>
            <p:spPr>
              <a:xfrm>
                <a:off x="7666760" y="4907947"/>
                <a:ext cx="221040" cy="173160"/>
              </a:xfrm>
              <a:prstGeom prst="rect">
                <a:avLst/>
              </a:prstGeom>
            </p:spPr>
          </p:pic>
        </mc:Fallback>
      </mc:AlternateContent>
      <p:grpSp>
        <p:nvGrpSpPr>
          <p:cNvPr id="475" name="Gruppieren 474">
            <a:extLst>
              <a:ext uri="{FF2B5EF4-FFF2-40B4-BE49-F238E27FC236}">
                <a16:creationId xmlns:a16="http://schemas.microsoft.com/office/drawing/2014/main" id="{A473BE60-B509-4CCF-854C-47F99DFC9A23}"/>
              </a:ext>
            </a:extLst>
          </p:cNvPr>
          <p:cNvGrpSpPr/>
          <p:nvPr/>
        </p:nvGrpSpPr>
        <p:grpSpPr>
          <a:xfrm>
            <a:off x="5707280" y="4785547"/>
            <a:ext cx="1067760" cy="465840"/>
            <a:chOff x="5707280" y="4785547"/>
            <a:chExt cx="1067760" cy="465840"/>
          </a:xfrm>
        </p:grpSpPr>
        <mc:AlternateContent xmlns:mc="http://schemas.openxmlformats.org/markup-compatibility/2006" xmlns:p14="http://schemas.microsoft.com/office/powerpoint/2010/main">
          <mc:Choice Requires="p14">
            <p:contentPart p14:bwMode="auto" r:id="rId219">
              <p14:nvContentPartPr>
                <p14:cNvPr id="447" name="Freihand 446">
                  <a:extLst>
                    <a:ext uri="{FF2B5EF4-FFF2-40B4-BE49-F238E27FC236}">
                      <a16:creationId xmlns:a16="http://schemas.microsoft.com/office/drawing/2014/main" id="{D1B0650A-A9DE-4548-AC5E-CA3FE5F90BB4}"/>
                    </a:ext>
                  </a:extLst>
                </p14:cNvPr>
                <p14:cNvContentPartPr/>
                <p14:nvPr/>
              </p14:nvContentPartPr>
              <p14:xfrm>
                <a:off x="5707280" y="4849987"/>
                <a:ext cx="97920" cy="96480"/>
              </p14:xfrm>
            </p:contentPart>
          </mc:Choice>
          <mc:Fallback xmlns="">
            <p:pic>
              <p:nvPicPr>
                <p:cNvPr id="447" name="Freihand 446">
                  <a:extLst>
                    <a:ext uri="{FF2B5EF4-FFF2-40B4-BE49-F238E27FC236}">
                      <a16:creationId xmlns:a16="http://schemas.microsoft.com/office/drawing/2014/main" id="{D1B0650A-A9DE-4548-AC5E-CA3FE5F90BB4}"/>
                    </a:ext>
                  </a:extLst>
                </p:cNvPr>
                <p:cNvPicPr/>
                <p:nvPr/>
              </p:nvPicPr>
              <p:blipFill>
                <a:blip r:embed="rId220"/>
                <a:stretch>
                  <a:fillRect/>
                </a:stretch>
              </p:blipFill>
              <p:spPr>
                <a:xfrm>
                  <a:off x="5702960" y="4845667"/>
                  <a:ext cx="1065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448" name="Freihand 447">
                  <a:extLst>
                    <a:ext uri="{FF2B5EF4-FFF2-40B4-BE49-F238E27FC236}">
                      <a16:creationId xmlns:a16="http://schemas.microsoft.com/office/drawing/2014/main" id="{1D0F9AA7-C0C4-4D62-927D-44980067388D}"/>
                    </a:ext>
                  </a:extLst>
                </p14:cNvPr>
                <p14:cNvContentPartPr/>
                <p14:nvPr/>
              </p14:nvContentPartPr>
              <p14:xfrm>
                <a:off x="5857040" y="4822267"/>
                <a:ext cx="62280" cy="102960"/>
              </p14:xfrm>
            </p:contentPart>
          </mc:Choice>
          <mc:Fallback xmlns="">
            <p:pic>
              <p:nvPicPr>
                <p:cNvPr id="448" name="Freihand 447">
                  <a:extLst>
                    <a:ext uri="{FF2B5EF4-FFF2-40B4-BE49-F238E27FC236}">
                      <a16:creationId xmlns:a16="http://schemas.microsoft.com/office/drawing/2014/main" id="{1D0F9AA7-C0C4-4D62-927D-44980067388D}"/>
                    </a:ext>
                  </a:extLst>
                </p:cNvPr>
                <p:cNvPicPr/>
                <p:nvPr/>
              </p:nvPicPr>
              <p:blipFill>
                <a:blip r:embed="rId222"/>
                <a:stretch>
                  <a:fillRect/>
                </a:stretch>
              </p:blipFill>
              <p:spPr>
                <a:xfrm>
                  <a:off x="5852720" y="4817947"/>
                  <a:ext cx="709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449" name="Freihand 448">
                  <a:extLst>
                    <a:ext uri="{FF2B5EF4-FFF2-40B4-BE49-F238E27FC236}">
                      <a16:creationId xmlns:a16="http://schemas.microsoft.com/office/drawing/2014/main" id="{802642AD-9CFF-4BFE-9722-C13875C950CD}"/>
                    </a:ext>
                  </a:extLst>
                </p14:cNvPr>
                <p14:cNvContentPartPr/>
                <p14:nvPr/>
              </p14:nvContentPartPr>
              <p14:xfrm>
                <a:off x="5978720" y="4844947"/>
                <a:ext cx="66240" cy="73440"/>
              </p14:xfrm>
            </p:contentPart>
          </mc:Choice>
          <mc:Fallback xmlns="">
            <p:pic>
              <p:nvPicPr>
                <p:cNvPr id="449" name="Freihand 448">
                  <a:extLst>
                    <a:ext uri="{FF2B5EF4-FFF2-40B4-BE49-F238E27FC236}">
                      <a16:creationId xmlns:a16="http://schemas.microsoft.com/office/drawing/2014/main" id="{802642AD-9CFF-4BFE-9722-C13875C950CD}"/>
                    </a:ext>
                  </a:extLst>
                </p:cNvPr>
                <p:cNvPicPr/>
                <p:nvPr/>
              </p:nvPicPr>
              <p:blipFill>
                <a:blip r:embed="rId224"/>
                <a:stretch>
                  <a:fillRect/>
                </a:stretch>
              </p:blipFill>
              <p:spPr>
                <a:xfrm>
                  <a:off x="5974400" y="4840627"/>
                  <a:ext cx="748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450" name="Freihand 449">
                  <a:extLst>
                    <a:ext uri="{FF2B5EF4-FFF2-40B4-BE49-F238E27FC236}">
                      <a16:creationId xmlns:a16="http://schemas.microsoft.com/office/drawing/2014/main" id="{F8AD0B37-2C7F-44EF-8411-84DCBB6169AA}"/>
                    </a:ext>
                  </a:extLst>
                </p14:cNvPr>
                <p14:cNvContentPartPr/>
                <p14:nvPr/>
              </p14:nvContentPartPr>
              <p14:xfrm>
                <a:off x="6093920" y="4840987"/>
                <a:ext cx="63720" cy="66960"/>
              </p14:xfrm>
            </p:contentPart>
          </mc:Choice>
          <mc:Fallback xmlns="">
            <p:pic>
              <p:nvPicPr>
                <p:cNvPr id="450" name="Freihand 449">
                  <a:extLst>
                    <a:ext uri="{FF2B5EF4-FFF2-40B4-BE49-F238E27FC236}">
                      <a16:creationId xmlns:a16="http://schemas.microsoft.com/office/drawing/2014/main" id="{F8AD0B37-2C7F-44EF-8411-84DCBB6169AA}"/>
                    </a:ext>
                  </a:extLst>
                </p:cNvPr>
                <p:cNvPicPr/>
                <p:nvPr/>
              </p:nvPicPr>
              <p:blipFill>
                <a:blip r:embed="rId226"/>
                <a:stretch>
                  <a:fillRect/>
                </a:stretch>
              </p:blipFill>
              <p:spPr>
                <a:xfrm>
                  <a:off x="6089600" y="4836667"/>
                  <a:ext cx="723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451" name="Freihand 450">
                  <a:extLst>
                    <a:ext uri="{FF2B5EF4-FFF2-40B4-BE49-F238E27FC236}">
                      <a16:creationId xmlns:a16="http://schemas.microsoft.com/office/drawing/2014/main" id="{F8B3D93C-10B5-46C2-9915-5AB6C91CC6FD}"/>
                    </a:ext>
                  </a:extLst>
                </p14:cNvPr>
                <p14:cNvContentPartPr/>
                <p14:nvPr/>
              </p14:nvContentPartPr>
              <p14:xfrm>
                <a:off x="6278240" y="4849987"/>
                <a:ext cx="110160" cy="14760"/>
              </p14:xfrm>
            </p:contentPart>
          </mc:Choice>
          <mc:Fallback xmlns="">
            <p:pic>
              <p:nvPicPr>
                <p:cNvPr id="451" name="Freihand 450">
                  <a:extLst>
                    <a:ext uri="{FF2B5EF4-FFF2-40B4-BE49-F238E27FC236}">
                      <a16:creationId xmlns:a16="http://schemas.microsoft.com/office/drawing/2014/main" id="{F8B3D93C-10B5-46C2-9915-5AB6C91CC6FD}"/>
                    </a:ext>
                  </a:extLst>
                </p:cNvPr>
                <p:cNvPicPr/>
                <p:nvPr/>
              </p:nvPicPr>
              <p:blipFill>
                <a:blip r:embed="rId228"/>
                <a:stretch>
                  <a:fillRect/>
                </a:stretch>
              </p:blipFill>
              <p:spPr>
                <a:xfrm>
                  <a:off x="6273920" y="4845667"/>
                  <a:ext cx="1188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452" name="Freihand 451">
                  <a:extLst>
                    <a:ext uri="{FF2B5EF4-FFF2-40B4-BE49-F238E27FC236}">
                      <a16:creationId xmlns:a16="http://schemas.microsoft.com/office/drawing/2014/main" id="{4A47A3C2-019F-4CD2-B36B-EBC1F30708BD}"/>
                    </a:ext>
                  </a:extLst>
                </p14:cNvPr>
                <p14:cNvContentPartPr/>
                <p14:nvPr/>
              </p14:nvContentPartPr>
              <p14:xfrm>
                <a:off x="6457520" y="4786987"/>
                <a:ext cx="84240" cy="76320"/>
              </p14:xfrm>
            </p:contentPart>
          </mc:Choice>
          <mc:Fallback xmlns="">
            <p:pic>
              <p:nvPicPr>
                <p:cNvPr id="452" name="Freihand 451">
                  <a:extLst>
                    <a:ext uri="{FF2B5EF4-FFF2-40B4-BE49-F238E27FC236}">
                      <a16:creationId xmlns:a16="http://schemas.microsoft.com/office/drawing/2014/main" id="{4A47A3C2-019F-4CD2-B36B-EBC1F30708BD}"/>
                    </a:ext>
                  </a:extLst>
                </p:cNvPr>
                <p:cNvPicPr/>
                <p:nvPr/>
              </p:nvPicPr>
              <p:blipFill>
                <a:blip r:embed="rId230"/>
                <a:stretch>
                  <a:fillRect/>
                </a:stretch>
              </p:blipFill>
              <p:spPr>
                <a:xfrm>
                  <a:off x="6453200" y="4782667"/>
                  <a:ext cx="928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453" name="Freihand 452">
                  <a:extLst>
                    <a:ext uri="{FF2B5EF4-FFF2-40B4-BE49-F238E27FC236}">
                      <a16:creationId xmlns:a16="http://schemas.microsoft.com/office/drawing/2014/main" id="{A5FDB9BB-DAE7-4237-8E24-71F7BBE5A22E}"/>
                    </a:ext>
                  </a:extLst>
                </p14:cNvPr>
                <p14:cNvContentPartPr/>
                <p14:nvPr/>
              </p14:nvContentPartPr>
              <p14:xfrm>
                <a:off x="6554360" y="4785547"/>
                <a:ext cx="104040" cy="71640"/>
              </p14:xfrm>
            </p:contentPart>
          </mc:Choice>
          <mc:Fallback xmlns="">
            <p:pic>
              <p:nvPicPr>
                <p:cNvPr id="453" name="Freihand 452">
                  <a:extLst>
                    <a:ext uri="{FF2B5EF4-FFF2-40B4-BE49-F238E27FC236}">
                      <a16:creationId xmlns:a16="http://schemas.microsoft.com/office/drawing/2014/main" id="{A5FDB9BB-DAE7-4237-8E24-71F7BBE5A22E}"/>
                    </a:ext>
                  </a:extLst>
                </p:cNvPr>
                <p:cNvPicPr/>
                <p:nvPr/>
              </p:nvPicPr>
              <p:blipFill>
                <a:blip r:embed="rId232"/>
                <a:stretch>
                  <a:fillRect/>
                </a:stretch>
              </p:blipFill>
              <p:spPr>
                <a:xfrm>
                  <a:off x="6550040" y="4781227"/>
                  <a:ext cx="1126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454" name="Freihand 453">
                  <a:extLst>
                    <a:ext uri="{FF2B5EF4-FFF2-40B4-BE49-F238E27FC236}">
                      <a16:creationId xmlns:a16="http://schemas.microsoft.com/office/drawing/2014/main" id="{B805C8AA-04D9-44C8-863F-23F52478118E}"/>
                    </a:ext>
                  </a:extLst>
                </p14:cNvPr>
                <p14:cNvContentPartPr/>
                <p14:nvPr/>
              </p14:nvContentPartPr>
              <p14:xfrm>
                <a:off x="5747240" y="4924867"/>
                <a:ext cx="1027800" cy="104400"/>
              </p14:xfrm>
            </p:contentPart>
          </mc:Choice>
          <mc:Fallback xmlns="">
            <p:pic>
              <p:nvPicPr>
                <p:cNvPr id="454" name="Freihand 453">
                  <a:extLst>
                    <a:ext uri="{FF2B5EF4-FFF2-40B4-BE49-F238E27FC236}">
                      <a16:creationId xmlns:a16="http://schemas.microsoft.com/office/drawing/2014/main" id="{B805C8AA-04D9-44C8-863F-23F52478118E}"/>
                    </a:ext>
                  </a:extLst>
                </p:cNvPr>
                <p:cNvPicPr/>
                <p:nvPr/>
              </p:nvPicPr>
              <p:blipFill>
                <a:blip r:embed="rId234"/>
                <a:stretch>
                  <a:fillRect/>
                </a:stretch>
              </p:blipFill>
              <p:spPr>
                <a:xfrm>
                  <a:off x="5742920" y="4920547"/>
                  <a:ext cx="10364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456" name="Freihand 455">
                  <a:extLst>
                    <a:ext uri="{FF2B5EF4-FFF2-40B4-BE49-F238E27FC236}">
                      <a16:creationId xmlns:a16="http://schemas.microsoft.com/office/drawing/2014/main" id="{9C00F284-D4DD-491E-9185-312EC18D5DC4}"/>
                    </a:ext>
                  </a:extLst>
                </p14:cNvPr>
                <p14:cNvContentPartPr/>
                <p14:nvPr/>
              </p14:nvContentPartPr>
              <p14:xfrm>
                <a:off x="6231440" y="5064907"/>
                <a:ext cx="91800" cy="130320"/>
              </p14:xfrm>
            </p:contentPart>
          </mc:Choice>
          <mc:Fallback xmlns="">
            <p:pic>
              <p:nvPicPr>
                <p:cNvPr id="456" name="Freihand 455">
                  <a:extLst>
                    <a:ext uri="{FF2B5EF4-FFF2-40B4-BE49-F238E27FC236}">
                      <a16:creationId xmlns:a16="http://schemas.microsoft.com/office/drawing/2014/main" id="{9C00F284-D4DD-491E-9185-312EC18D5DC4}"/>
                    </a:ext>
                  </a:extLst>
                </p:cNvPr>
                <p:cNvPicPr/>
                <p:nvPr/>
              </p:nvPicPr>
              <p:blipFill>
                <a:blip r:embed="rId236"/>
                <a:stretch>
                  <a:fillRect/>
                </a:stretch>
              </p:blipFill>
              <p:spPr>
                <a:xfrm>
                  <a:off x="6227120" y="5060587"/>
                  <a:ext cx="1004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74" name="Freihand 473">
                  <a:extLst>
                    <a:ext uri="{FF2B5EF4-FFF2-40B4-BE49-F238E27FC236}">
                      <a16:creationId xmlns:a16="http://schemas.microsoft.com/office/drawing/2014/main" id="{DDE0EEF8-4EB3-4827-B3ED-75ED34012DB5}"/>
                    </a:ext>
                  </a:extLst>
                </p14:cNvPr>
                <p14:cNvContentPartPr/>
                <p14:nvPr/>
              </p14:nvContentPartPr>
              <p14:xfrm>
                <a:off x="6070160" y="5071027"/>
                <a:ext cx="303120" cy="180360"/>
              </p14:xfrm>
            </p:contentPart>
          </mc:Choice>
          <mc:Fallback xmlns="">
            <p:pic>
              <p:nvPicPr>
                <p:cNvPr id="474" name="Freihand 473">
                  <a:extLst>
                    <a:ext uri="{FF2B5EF4-FFF2-40B4-BE49-F238E27FC236}">
                      <a16:creationId xmlns:a16="http://schemas.microsoft.com/office/drawing/2014/main" id="{DDE0EEF8-4EB3-4827-B3ED-75ED34012DB5}"/>
                    </a:ext>
                  </a:extLst>
                </p:cNvPr>
                <p:cNvPicPr/>
                <p:nvPr/>
              </p:nvPicPr>
              <p:blipFill>
                <a:blip r:embed="rId238"/>
                <a:stretch>
                  <a:fillRect/>
                </a:stretch>
              </p:blipFill>
              <p:spPr>
                <a:xfrm>
                  <a:off x="6065840" y="5066707"/>
                  <a:ext cx="311760" cy="189000"/>
                </a:xfrm>
                <a:prstGeom prst="rect">
                  <a:avLst/>
                </a:prstGeom>
              </p:spPr>
            </p:pic>
          </mc:Fallback>
        </mc:AlternateContent>
      </p:grpSp>
      <p:grpSp>
        <p:nvGrpSpPr>
          <p:cNvPr id="535" name="Gruppieren 534">
            <a:extLst>
              <a:ext uri="{FF2B5EF4-FFF2-40B4-BE49-F238E27FC236}">
                <a16:creationId xmlns:a16="http://schemas.microsoft.com/office/drawing/2014/main" id="{36140844-25B0-4CDA-8D0D-16ECAC00EDF0}"/>
              </a:ext>
            </a:extLst>
          </p:cNvPr>
          <p:cNvGrpSpPr/>
          <p:nvPr/>
        </p:nvGrpSpPr>
        <p:grpSpPr>
          <a:xfrm>
            <a:off x="6147200" y="5198827"/>
            <a:ext cx="2480040" cy="769320"/>
            <a:chOff x="6147200" y="5198827"/>
            <a:chExt cx="2480040" cy="769320"/>
          </a:xfrm>
        </p:grpSpPr>
        <mc:AlternateContent xmlns:mc="http://schemas.openxmlformats.org/markup-compatibility/2006" xmlns:p14="http://schemas.microsoft.com/office/powerpoint/2010/main">
          <mc:Choice Requires="p14">
            <p:contentPart p14:bwMode="auto" r:id="rId239">
              <p14:nvContentPartPr>
                <p14:cNvPr id="476" name="Freihand 475">
                  <a:extLst>
                    <a:ext uri="{FF2B5EF4-FFF2-40B4-BE49-F238E27FC236}">
                      <a16:creationId xmlns:a16="http://schemas.microsoft.com/office/drawing/2014/main" id="{253C4881-2BBD-4B28-B6B2-3D0B2760ECB9}"/>
                    </a:ext>
                  </a:extLst>
                </p14:cNvPr>
                <p14:cNvContentPartPr/>
                <p14:nvPr/>
              </p14:nvContentPartPr>
              <p14:xfrm>
                <a:off x="6200840" y="5397547"/>
                <a:ext cx="41400" cy="100800"/>
              </p14:xfrm>
            </p:contentPart>
          </mc:Choice>
          <mc:Fallback xmlns="">
            <p:pic>
              <p:nvPicPr>
                <p:cNvPr id="476" name="Freihand 475">
                  <a:extLst>
                    <a:ext uri="{FF2B5EF4-FFF2-40B4-BE49-F238E27FC236}">
                      <a16:creationId xmlns:a16="http://schemas.microsoft.com/office/drawing/2014/main" id="{253C4881-2BBD-4B28-B6B2-3D0B2760ECB9}"/>
                    </a:ext>
                  </a:extLst>
                </p:cNvPr>
                <p:cNvPicPr/>
                <p:nvPr/>
              </p:nvPicPr>
              <p:blipFill>
                <a:blip r:embed="rId240"/>
                <a:stretch>
                  <a:fillRect/>
                </a:stretch>
              </p:blipFill>
              <p:spPr>
                <a:xfrm>
                  <a:off x="6196520" y="5393227"/>
                  <a:ext cx="500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77" name="Freihand 476">
                  <a:extLst>
                    <a:ext uri="{FF2B5EF4-FFF2-40B4-BE49-F238E27FC236}">
                      <a16:creationId xmlns:a16="http://schemas.microsoft.com/office/drawing/2014/main" id="{69A331BF-4480-443E-B2A4-1975A0BBE86C}"/>
                    </a:ext>
                  </a:extLst>
                </p14:cNvPr>
                <p14:cNvContentPartPr/>
                <p14:nvPr/>
              </p14:nvContentPartPr>
              <p14:xfrm>
                <a:off x="6217400" y="5322307"/>
                <a:ext cx="16200" cy="5760"/>
              </p14:xfrm>
            </p:contentPart>
          </mc:Choice>
          <mc:Fallback xmlns="">
            <p:pic>
              <p:nvPicPr>
                <p:cNvPr id="477" name="Freihand 476">
                  <a:extLst>
                    <a:ext uri="{FF2B5EF4-FFF2-40B4-BE49-F238E27FC236}">
                      <a16:creationId xmlns:a16="http://schemas.microsoft.com/office/drawing/2014/main" id="{69A331BF-4480-443E-B2A4-1975A0BBE86C}"/>
                    </a:ext>
                  </a:extLst>
                </p:cNvPr>
                <p:cNvPicPr/>
                <p:nvPr/>
              </p:nvPicPr>
              <p:blipFill>
                <a:blip r:embed="rId242"/>
                <a:stretch>
                  <a:fillRect/>
                </a:stretch>
              </p:blipFill>
              <p:spPr>
                <a:xfrm>
                  <a:off x="6213080" y="5317987"/>
                  <a:ext cx="248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478" name="Freihand 477">
                  <a:extLst>
                    <a:ext uri="{FF2B5EF4-FFF2-40B4-BE49-F238E27FC236}">
                      <a16:creationId xmlns:a16="http://schemas.microsoft.com/office/drawing/2014/main" id="{FF94BAE6-07FA-4D21-9509-1B7C7D80CA2C}"/>
                    </a:ext>
                  </a:extLst>
                </p14:cNvPr>
                <p14:cNvContentPartPr/>
                <p14:nvPr/>
              </p14:nvContentPartPr>
              <p14:xfrm>
                <a:off x="6328280" y="5294227"/>
                <a:ext cx="85320" cy="89640"/>
              </p14:xfrm>
            </p:contentPart>
          </mc:Choice>
          <mc:Fallback xmlns="">
            <p:pic>
              <p:nvPicPr>
                <p:cNvPr id="478" name="Freihand 477">
                  <a:extLst>
                    <a:ext uri="{FF2B5EF4-FFF2-40B4-BE49-F238E27FC236}">
                      <a16:creationId xmlns:a16="http://schemas.microsoft.com/office/drawing/2014/main" id="{FF94BAE6-07FA-4D21-9509-1B7C7D80CA2C}"/>
                    </a:ext>
                  </a:extLst>
                </p:cNvPr>
                <p:cNvPicPr/>
                <p:nvPr/>
              </p:nvPicPr>
              <p:blipFill>
                <a:blip r:embed="rId244"/>
                <a:stretch>
                  <a:fillRect/>
                </a:stretch>
              </p:blipFill>
              <p:spPr>
                <a:xfrm>
                  <a:off x="6323960" y="5289907"/>
                  <a:ext cx="939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479" name="Freihand 478">
                  <a:extLst>
                    <a:ext uri="{FF2B5EF4-FFF2-40B4-BE49-F238E27FC236}">
                      <a16:creationId xmlns:a16="http://schemas.microsoft.com/office/drawing/2014/main" id="{E502BC0D-D4B7-4D83-8A13-86FEF761208F}"/>
                    </a:ext>
                  </a:extLst>
                </p14:cNvPr>
                <p14:cNvContentPartPr/>
                <p14:nvPr/>
              </p14:nvContentPartPr>
              <p14:xfrm>
                <a:off x="6544640" y="5396467"/>
                <a:ext cx="86760" cy="2880"/>
              </p14:xfrm>
            </p:contentPart>
          </mc:Choice>
          <mc:Fallback xmlns="">
            <p:pic>
              <p:nvPicPr>
                <p:cNvPr id="479" name="Freihand 478">
                  <a:extLst>
                    <a:ext uri="{FF2B5EF4-FFF2-40B4-BE49-F238E27FC236}">
                      <a16:creationId xmlns:a16="http://schemas.microsoft.com/office/drawing/2014/main" id="{E502BC0D-D4B7-4D83-8A13-86FEF761208F}"/>
                    </a:ext>
                  </a:extLst>
                </p:cNvPr>
                <p:cNvPicPr/>
                <p:nvPr/>
              </p:nvPicPr>
              <p:blipFill>
                <a:blip r:embed="rId246"/>
                <a:stretch>
                  <a:fillRect/>
                </a:stretch>
              </p:blipFill>
              <p:spPr>
                <a:xfrm>
                  <a:off x="6540320" y="5392147"/>
                  <a:ext cx="954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480" name="Freihand 479">
                  <a:extLst>
                    <a:ext uri="{FF2B5EF4-FFF2-40B4-BE49-F238E27FC236}">
                      <a16:creationId xmlns:a16="http://schemas.microsoft.com/office/drawing/2014/main" id="{0213A3CC-03B0-4A76-BBC2-1E57B3274550}"/>
                    </a:ext>
                  </a:extLst>
                </p14:cNvPr>
                <p14:cNvContentPartPr/>
                <p14:nvPr/>
              </p14:nvContentPartPr>
              <p14:xfrm>
                <a:off x="6521600" y="5420227"/>
                <a:ext cx="110880" cy="20880"/>
              </p14:xfrm>
            </p:contentPart>
          </mc:Choice>
          <mc:Fallback xmlns="">
            <p:pic>
              <p:nvPicPr>
                <p:cNvPr id="480" name="Freihand 479">
                  <a:extLst>
                    <a:ext uri="{FF2B5EF4-FFF2-40B4-BE49-F238E27FC236}">
                      <a16:creationId xmlns:a16="http://schemas.microsoft.com/office/drawing/2014/main" id="{0213A3CC-03B0-4A76-BBC2-1E57B3274550}"/>
                    </a:ext>
                  </a:extLst>
                </p:cNvPr>
                <p:cNvPicPr/>
                <p:nvPr/>
              </p:nvPicPr>
              <p:blipFill>
                <a:blip r:embed="rId248"/>
                <a:stretch>
                  <a:fillRect/>
                </a:stretch>
              </p:blipFill>
              <p:spPr>
                <a:xfrm>
                  <a:off x="6517280" y="5415907"/>
                  <a:ext cx="1195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481" name="Freihand 480">
                  <a:extLst>
                    <a:ext uri="{FF2B5EF4-FFF2-40B4-BE49-F238E27FC236}">
                      <a16:creationId xmlns:a16="http://schemas.microsoft.com/office/drawing/2014/main" id="{DB5A5991-2D72-408E-90D3-28692517619E}"/>
                    </a:ext>
                  </a:extLst>
                </p14:cNvPr>
                <p14:cNvContentPartPr/>
                <p14:nvPr/>
              </p14:nvContentPartPr>
              <p14:xfrm>
                <a:off x="6845960" y="5242747"/>
                <a:ext cx="22320" cy="85320"/>
              </p14:xfrm>
            </p:contentPart>
          </mc:Choice>
          <mc:Fallback xmlns="">
            <p:pic>
              <p:nvPicPr>
                <p:cNvPr id="481" name="Freihand 480">
                  <a:extLst>
                    <a:ext uri="{FF2B5EF4-FFF2-40B4-BE49-F238E27FC236}">
                      <a16:creationId xmlns:a16="http://schemas.microsoft.com/office/drawing/2014/main" id="{DB5A5991-2D72-408E-90D3-28692517619E}"/>
                    </a:ext>
                  </a:extLst>
                </p:cNvPr>
                <p:cNvPicPr/>
                <p:nvPr/>
              </p:nvPicPr>
              <p:blipFill>
                <a:blip r:embed="rId250"/>
                <a:stretch>
                  <a:fillRect/>
                </a:stretch>
              </p:blipFill>
              <p:spPr>
                <a:xfrm>
                  <a:off x="6841640" y="5238427"/>
                  <a:ext cx="309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482" name="Freihand 481">
                  <a:extLst>
                    <a:ext uri="{FF2B5EF4-FFF2-40B4-BE49-F238E27FC236}">
                      <a16:creationId xmlns:a16="http://schemas.microsoft.com/office/drawing/2014/main" id="{EBCD7F02-0B5D-411E-918F-89DA839F0B80}"/>
                    </a:ext>
                  </a:extLst>
                </p14:cNvPr>
                <p14:cNvContentPartPr/>
                <p14:nvPr/>
              </p14:nvContentPartPr>
              <p14:xfrm>
                <a:off x="6909320" y="5218987"/>
                <a:ext cx="106560" cy="104040"/>
              </p14:xfrm>
            </p:contentPart>
          </mc:Choice>
          <mc:Fallback xmlns="">
            <p:pic>
              <p:nvPicPr>
                <p:cNvPr id="482" name="Freihand 481">
                  <a:extLst>
                    <a:ext uri="{FF2B5EF4-FFF2-40B4-BE49-F238E27FC236}">
                      <a16:creationId xmlns:a16="http://schemas.microsoft.com/office/drawing/2014/main" id="{EBCD7F02-0B5D-411E-918F-89DA839F0B80}"/>
                    </a:ext>
                  </a:extLst>
                </p:cNvPr>
                <p:cNvPicPr/>
                <p:nvPr/>
              </p:nvPicPr>
              <p:blipFill>
                <a:blip r:embed="rId252"/>
                <a:stretch>
                  <a:fillRect/>
                </a:stretch>
              </p:blipFill>
              <p:spPr>
                <a:xfrm>
                  <a:off x="6905000" y="5214667"/>
                  <a:ext cx="1152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483" name="Freihand 482">
                  <a:extLst>
                    <a:ext uri="{FF2B5EF4-FFF2-40B4-BE49-F238E27FC236}">
                      <a16:creationId xmlns:a16="http://schemas.microsoft.com/office/drawing/2014/main" id="{7A837C17-BFD3-4B76-B369-10AB06798840}"/>
                    </a:ext>
                  </a:extLst>
                </p14:cNvPr>
                <p14:cNvContentPartPr/>
                <p14:nvPr/>
              </p14:nvContentPartPr>
              <p14:xfrm>
                <a:off x="7047560" y="5202067"/>
                <a:ext cx="107640" cy="103680"/>
              </p14:xfrm>
            </p:contentPart>
          </mc:Choice>
          <mc:Fallback xmlns="">
            <p:pic>
              <p:nvPicPr>
                <p:cNvPr id="483" name="Freihand 482">
                  <a:extLst>
                    <a:ext uri="{FF2B5EF4-FFF2-40B4-BE49-F238E27FC236}">
                      <a16:creationId xmlns:a16="http://schemas.microsoft.com/office/drawing/2014/main" id="{7A837C17-BFD3-4B76-B369-10AB06798840}"/>
                    </a:ext>
                  </a:extLst>
                </p:cNvPr>
                <p:cNvPicPr/>
                <p:nvPr/>
              </p:nvPicPr>
              <p:blipFill>
                <a:blip r:embed="rId254"/>
                <a:stretch>
                  <a:fillRect/>
                </a:stretch>
              </p:blipFill>
              <p:spPr>
                <a:xfrm>
                  <a:off x="7043240" y="5197747"/>
                  <a:ext cx="1162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484" name="Freihand 483">
                  <a:extLst>
                    <a:ext uri="{FF2B5EF4-FFF2-40B4-BE49-F238E27FC236}">
                      <a16:creationId xmlns:a16="http://schemas.microsoft.com/office/drawing/2014/main" id="{FEC94A12-458B-494B-9D8D-F5CBA7744438}"/>
                    </a:ext>
                  </a:extLst>
                </p14:cNvPr>
                <p14:cNvContentPartPr/>
                <p14:nvPr/>
              </p14:nvContentPartPr>
              <p14:xfrm>
                <a:off x="7197320" y="5204227"/>
                <a:ext cx="79200" cy="77760"/>
              </p14:xfrm>
            </p:contentPart>
          </mc:Choice>
          <mc:Fallback xmlns="">
            <p:pic>
              <p:nvPicPr>
                <p:cNvPr id="484" name="Freihand 483">
                  <a:extLst>
                    <a:ext uri="{FF2B5EF4-FFF2-40B4-BE49-F238E27FC236}">
                      <a16:creationId xmlns:a16="http://schemas.microsoft.com/office/drawing/2014/main" id="{FEC94A12-458B-494B-9D8D-F5CBA7744438}"/>
                    </a:ext>
                  </a:extLst>
                </p:cNvPr>
                <p:cNvPicPr/>
                <p:nvPr/>
              </p:nvPicPr>
              <p:blipFill>
                <a:blip r:embed="rId256"/>
                <a:stretch>
                  <a:fillRect/>
                </a:stretch>
              </p:blipFill>
              <p:spPr>
                <a:xfrm>
                  <a:off x="7193000" y="5199907"/>
                  <a:ext cx="878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485" name="Freihand 484">
                  <a:extLst>
                    <a:ext uri="{FF2B5EF4-FFF2-40B4-BE49-F238E27FC236}">
                      <a16:creationId xmlns:a16="http://schemas.microsoft.com/office/drawing/2014/main" id="{53D44904-C6CF-45B8-8E56-DFE518730AAC}"/>
                    </a:ext>
                  </a:extLst>
                </p14:cNvPr>
                <p14:cNvContentPartPr/>
                <p14:nvPr/>
              </p14:nvContentPartPr>
              <p14:xfrm>
                <a:off x="6825440" y="5306467"/>
                <a:ext cx="463680" cy="66960"/>
              </p14:xfrm>
            </p:contentPart>
          </mc:Choice>
          <mc:Fallback xmlns="">
            <p:pic>
              <p:nvPicPr>
                <p:cNvPr id="485" name="Freihand 484">
                  <a:extLst>
                    <a:ext uri="{FF2B5EF4-FFF2-40B4-BE49-F238E27FC236}">
                      <a16:creationId xmlns:a16="http://schemas.microsoft.com/office/drawing/2014/main" id="{53D44904-C6CF-45B8-8E56-DFE518730AAC}"/>
                    </a:ext>
                  </a:extLst>
                </p:cNvPr>
                <p:cNvPicPr/>
                <p:nvPr/>
              </p:nvPicPr>
              <p:blipFill>
                <a:blip r:embed="rId258"/>
                <a:stretch>
                  <a:fillRect/>
                </a:stretch>
              </p:blipFill>
              <p:spPr>
                <a:xfrm>
                  <a:off x="6821120" y="5302147"/>
                  <a:ext cx="4723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486" name="Freihand 485">
                  <a:extLst>
                    <a:ext uri="{FF2B5EF4-FFF2-40B4-BE49-F238E27FC236}">
                      <a16:creationId xmlns:a16="http://schemas.microsoft.com/office/drawing/2014/main" id="{D04F0CCA-D002-4178-B923-EB4D1CEF624F}"/>
                    </a:ext>
                  </a:extLst>
                </p14:cNvPr>
                <p14:cNvContentPartPr/>
                <p14:nvPr/>
              </p14:nvContentPartPr>
              <p14:xfrm>
                <a:off x="6938840" y="5405107"/>
                <a:ext cx="74880" cy="83880"/>
              </p14:xfrm>
            </p:contentPart>
          </mc:Choice>
          <mc:Fallback xmlns="">
            <p:pic>
              <p:nvPicPr>
                <p:cNvPr id="486" name="Freihand 485">
                  <a:extLst>
                    <a:ext uri="{FF2B5EF4-FFF2-40B4-BE49-F238E27FC236}">
                      <a16:creationId xmlns:a16="http://schemas.microsoft.com/office/drawing/2014/main" id="{D04F0CCA-D002-4178-B923-EB4D1CEF624F}"/>
                    </a:ext>
                  </a:extLst>
                </p:cNvPr>
                <p:cNvPicPr/>
                <p:nvPr/>
              </p:nvPicPr>
              <p:blipFill>
                <a:blip r:embed="rId260"/>
                <a:stretch>
                  <a:fillRect/>
                </a:stretch>
              </p:blipFill>
              <p:spPr>
                <a:xfrm>
                  <a:off x="6934520" y="5400787"/>
                  <a:ext cx="835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487" name="Freihand 486">
                  <a:extLst>
                    <a:ext uri="{FF2B5EF4-FFF2-40B4-BE49-F238E27FC236}">
                      <a16:creationId xmlns:a16="http://schemas.microsoft.com/office/drawing/2014/main" id="{1F2D2F74-06B9-48C5-B836-43D71991548F}"/>
                    </a:ext>
                  </a:extLst>
                </p14:cNvPr>
                <p14:cNvContentPartPr/>
                <p14:nvPr/>
              </p14:nvContentPartPr>
              <p14:xfrm>
                <a:off x="6987440" y="5383867"/>
                <a:ext cx="82080" cy="9720"/>
              </p14:xfrm>
            </p:contentPart>
          </mc:Choice>
          <mc:Fallback xmlns="">
            <p:pic>
              <p:nvPicPr>
                <p:cNvPr id="487" name="Freihand 486">
                  <a:extLst>
                    <a:ext uri="{FF2B5EF4-FFF2-40B4-BE49-F238E27FC236}">
                      <a16:creationId xmlns:a16="http://schemas.microsoft.com/office/drawing/2014/main" id="{1F2D2F74-06B9-48C5-B836-43D71991548F}"/>
                    </a:ext>
                  </a:extLst>
                </p:cNvPr>
                <p:cNvPicPr/>
                <p:nvPr/>
              </p:nvPicPr>
              <p:blipFill>
                <a:blip r:embed="rId262"/>
                <a:stretch>
                  <a:fillRect/>
                </a:stretch>
              </p:blipFill>
              <p:spPr>
                <a:xfrm>
                  <a:off x="6983120" y="5379547"/>
                  <a:ext cx="907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488" name="Freihand 487">
                  <a:extLst>
                    <a:ext uri="{FF2B5EF4-FFF2-40B4-BE49-F238E27FC236}">
                      <a16:creationId xmlns:a16="http://schemas.microsoft.com/office/drawing/2014/main" id="{638BB998-2CE7-4D83-82D5-A38154BAF9ED}"/>
                    </a:ext>
                  </a:extLst>
                </p14:cNvPr>
                <p14:cNvContentPartPr/>
                <p14:nvPr/>
              </p14:nvContentPartPr>
              <p14:xfrm>
                <a:off x="7079600" y="5392867"/>
                <a:ext cx="69120" cy="72000"/>
              </p14:xfrm>
            </p:contentPart>
          </mc:Choice>
          <mc:Fallback xmlns="">
            <p:pic>
              <p:nvPicPr>
                <p:cNvPr id="488" name="Freihand 487">
                  <a:extLst>
                    <a:ext uri="{FF2B5EF4-FFF2-40B4-BE49-F238E27FC236}">
                      <a16:creationId xmlns:a16="http://schemas.microsoft.com/office/drawing/2014/main" id="{638BB998-2CE7-4D83-82D5-A38154BAF9ED}"/>
                    </a:ext>
                  </a:extLst>
                </p:cNvPr>
                <p:cNvPicPr/>
                <p:nvPr/>
              </p:nvPicPr>
              <p:blipFill>
                <a:blip r:embed="rId264"/>
                <a:stretch>
                  <a:fillRect/>
                </a:stretch>
              </p:blipFill>
              <p:spPr>
                <a:xfrm>
                  <a:off x="7075280" y="5388547"/>
                  <a:ext cx="777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489" name="Freihand 488">
                  <a:extLst>
                    <a:ext uri="{FF2B5EF4-FFF2-40B4-BE49-F238E27FC236}">
                      <a16:creationId xmlns:a16="http://schemas.microsoft.com/office/drawing/2014/main" id="{20E6DE08-C79B-45FD-98F7-B1AE4B9A651E}"/>
                    </a:ext>
                  </a:extLst>
                </p14:cNvPr>
                <p14:cNvContentPartPr/>
                <p14:nvPr/>
              </p14:nvContentPartPr>
              <p14:xfrm>
                <a:off x="7160960" y="5400427"/>
                <a:ext cx="56880" cy="52560"/>
              </p14:xfrm>
            </p:contentPart>
          </mc:Choice>
          <mc:Fallback xmlns="">
            <p:pic>
              <p:nvPicPr>
                <p:cNvPr id="489" name="Freihand 488">
                  <a:extLst>
                    <a:ext uri="{FF2B5EF4-FFF2-40B4-BE49-F238E27FC236}">
                      <a16:creationId xmlns:a16="http://schemas.microsoft.com/office/drawing/2014/main" id="{20E6DE08-C79B-45FD-98F7-B1AE4B9A651E}"/>
                    </a:ext>
                  </a:extLst>
                </p:cNvPr>
                <p:cNvPicPr/>
                <p:nvPr/>
              </p:nvPicPr>
              <p:blipFill>
                <a:blip r:embed="rId266"/>
                <a:stretch>
                  <a:fillRect/>
                </a:stretch>
              </p:blipFill>
              <p:spPr>
                <a:xfrm>
                  <a:off x="7156640" y="5396107"/>
                  <a:ext cx="655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490" name="Freihand 489">
                  <a:extLst>
                    <a:ext uri="{FF2B5EF4-FFF2-40B4-BE49-F238E27FC236}">
                      <a16:creationId xmlns:a16="http://schemas.microsoft.com/office/drawing/2014/main" id="{EA9FF871-C23F-4D2A-8EE2-7BF94E211C8B}"/>
                    </a:ext>
                  </a:extLst>
                </p14:cNvPr>
                <p14:cNvContentPartPr/>
                <p14:nvPr/>
              </p14:nvContentPartPr>
              <p14:xfrm>
                <a:off x="7425560" y="5275507"/>
                <a:ext cx="79560" cy="42120"/>
              </p14:xfrm>
            </p:contentPart>
          </mc:Choice>
          <mc:Fallback xmlns="">
            <p:pic>
              <p:nvPicPr>
                <p:cNvPr id="490" name="Freihand 489">
                  <a:extLst>
                    <a:ext uri="{FF2B5EF4-FFF2-40B4-BE49-F238E27FC236}">
                      <a16:creationId xmlns:a16="http://schemas.microsoft.com/office/drawing/2014/main" id="{EA9FF871-C23F-4D2A-8EE2-7BF94E211C8B}"/>
                    </a:ext>
                  </a:extLst>
                </p:cNvPr>
                <p:cNvPicPr/>
                <p:nvPr/>
              </p:nvPicPr>
              <p:blipFill>
                <a:blip r:embed="rId268"/>
                <a:stretch>
                  <a:fillRect/>
                </a:stretch>
              </p:blipFill>
              <p:spPr>
                <a:xfrm>
                  <a:off x="7421240" y="5271187"/>
                  <a:ext cx="882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491" name="Freihand 490">
                  <a:extLst>
                    <a:ext uri="{FF2B5EF4-FFF2-40B4-BE49-F238E27FC236}">
                      <a16:creationId xmlns:a16="http://schemas.microsoft.com/office/drawing/2014/main" id="{52E90A62-2538-4B30-88D9-1B3CA4D14C2C}"/>
                    </a:ext>
                  </a:extLst>
                </p14:cNvPr>
                <p14:cNvContentPartPr/>
                <p14:nvPr/>
              </p14:nvContentPartPr>
              <p14:xfrm>
                <a:off x="7393880" y="5343547"/>
                <a:ext cx="134640" cy="32040"/>
              </p14:xfrm>
            </p:contentPart>
          </mc:Choice>
          <mc:Fallback xmlns="">
            <p:pic>
              <p:nvPicPr>
                <p:cNvPr id="491" name="Freihand 490">
                  <a:extLst>
                    <a:ext uri="{FF2B5EF4-FFF2-40B4-BE49-F238E27FC236}">
                      <a16:creationId xmlns:a16="http://schemas.microsoft.com/office/drawing/2014/main" id="{52E90A62-2538-4B30-88D9-1B3CA4D14C2C}"/>
                    </a:ext>
                  </a:extLst>
                </p:cNvPr>
                <p:cNvPicPr/>
                <p:nvPr/>
              </p:nvPicPr>
              <p:blipFill>
                <a:blip r:embed="rId270"/>
                <a:stretch>
                  <a:fillRect/>
                </a:stretch>
              </p:blipFill>
              <p:spPr>
                <a:xfrm>
                  <a:off x="7389560" y="5339227"/>
                  <a:ext cx="1432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494" name="Freihand 493">
                  <a:extLst>
                    <a:ext uri="{FF2B5EF4-FFF2-40B4-BE49-F238E27FC236}">
                      <a16:creationId xmlns:a16="http://schemas.microsoft.com/office/drawing/2014/main" id="{49EB0611-F213-450D-91A2-6058DA49C0F9}"/>
                    </a:ext>
                  </a:extLst>
                </p14:cNvPr>
                <p14:cNvContentPartPr/>
                <p14:nvPr/>
              </p14:nvContentPartPr>
              <p14:xfrm>
                <a:off x="7607720" y="5211067"/>
                <a:ext cx="152640" cy="167760"/>
              </p14:xfrm>
            </p:contentPart>
          </mc:Choice>
          <mc:Fallback xmlns="">
            <p:pic>
              <p:nvPicPr>
                <p:cNvPr id="494" name="Freihand 493">
                  <a:extLst>
                    <a:ext uri="{FF2B5EF4-FFF2-40B4-BE49-F238E27FC236}">
                      <a16:creationId xmlns:a16="http://schemas.microsoft.com/office/drawing/2014/main" id="{49EB0611-F213-450D-91A2-6058DA49C0F9}"/>
                    </a:ext>
                  </a:extLst>
                </p:cNvPr>
                <p:cNvPicPr/>
                <p:nvPr/>
              </p:nvPicPr>
              <p:blipFill>
                <a:blip r:embed="rId272"/>
                <a:stretch>
                  <a:fillRect/>
                </a:stretch>
              </p:blipFill>
              <p:spPr>
                <a:xfrm>
                  <a:off x="7603400" y="5206747"/>
                  <a:ext cx="1612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495" name="Freihand 494">
                  <a:extLst>
                    <a:ext uri="{FF2B5EF4-FFF2-40B4-BE49-F238E27FC236}">
                      <a16:creationId xmlns:a16="http://schemas.microsoft.com/office/drawing/2014/main" id="{3F9092A0-60ED-4EF2-B0A4-3369B42792A1}"/>
                    </a:ext>
                  </a:extLst>
                </p14:cNvPr>
                <p14:cNvContentPartPr/>
                <p14:nvPr/>
              </p14:nvContentPartPr>
              <p14:xfrm>
                <a:off x="7761080" y="5330947"/>
                <a:ext cx="18360" cy="61560"/>
              </p14:xfrm>
            </p:contentPart>
          </mc:Choice>
          <mc:Fallback xmlns="">
            <p:pic>
              <p:nvPicPr>
                <p:cNvPr id="495" name="Freihand 494">
                  <a:extLst>
                    <a:ext uri="{FF2B5EF4-FFF2-40B4-BE49-F238E27FC236}">
                      <a16:creationId xmlns:a16="http://schemas.microsoft.com/office/drawing/2014/main" id="{3F9092A0-60ED-4EF2-B0A4-3369B42792A1}"/>
                    </a:ext>
                  </a:extLst>
                </p:cNvPr>
                <p:cNvPicPr/>
                <p:nvPr/>
              </p:nvPicPr>
              <p:blipFill>
                <a:blip r:embed="rId274"/>
                <a:stretch>
                  <a:fillRect/>
                </a:stretch>
              </p:blipFill>
              <p:spPr>
                <a:xfrm>
                  <a:off x="7756760" y="5326627"/>
                  <a:ext cx="270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496" name="Freihand 495">
                  <a:extLst>
                    <a:ext uri="{FF2B5EF4-FFF2-40B4-BE49-F238E27FC236}">
                      <a16:creationId xmlns:a16="http://schemas.microsoft.com/office/drawing/2014/main" id="{BCE58108-4D88-4E4B-BD6F-A4D09E21840A}"/>
                    </a:ext>
                  </a:extLst>
                </p14:cNvPr>
                <p14:cNvContentPartPr/>
                <p14:nvPr/>
              </p14:nvContentPartPr>
              <p14:xfrm>
                <a:off x="7860080" y="5198827"/>
                <a:ext cx="66960" cy="151200"/>
              </p14:xfrm>
            </p:contentPart>
          </mc:Choice>
          <mc:Fallback xmlns="">
            <p:pic>
              <p:nvPicPr>
                <p:cNvPr id="496" name="Freihand 495">
                  <a:extLst>
                    <a:ext uri="{FF2B5EF4-FFF2-40B4-BE49-F238E27FC236}">
                      <a16:creationId xmlns:a16="http://schemas.microsoft.com/office/drawing/2014/main" id="{BCE58108-4D88-4E4B-BD6F-A4D09E21840A}"/>
                    </a:ext>
                  </a:extLst>
                </p:cNvPr>
                <p:cNvPicPr/>
                <p:nvPr/>
              </p:nvPicPr>
              <p:blipFill>
                <a:blip r:embed="rId276"/>
                <a:stretch>
                  <a:fillRect/>
                </a:stretch>
              </p:blipFill>
              <p:spPr>
                <a:xfrm>
                  <a:off x="7855760" y="5194507"/>
                  <a:ext cx="756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497" name="Freihand 496">
                  <a:extLst>
                    <a:ext uri="{FF2B5EF4-FFF2-40B4-BE49-F238E27FC236}">
                      <a16:creationId xmlns:a16="http://schemas.microsoft.com/office/drawing/2014/main" id="{4182156E-AF50-4B35-BF91-9CE73DED5512}"/>
                    </a:ext>
                  </a:extLst>
                </p14:cNvPr>
                <p14:cNvContentPartPr/>
                <p14:nvPr/>
              </p14:nvContentPartPr>
              <p14:xfrm>
                <a:off x="7853600" y="5269027"/>
                <a:ext cx="103680" cy="7200"/>
              </p14:xfrm>
            </p:contentPart>
          </mc:Choice>
          <mc:Fallback xmlns="">
            <p:pic>
              <p:nvPicPr>
                <p:cNvPr id="497" name="Freihand 496">
                  <a:extLst>
                    <a:ext uri="{FF2B5EF4-FFF2-40B4-BE49-F238E27FC236}">
                      <a16:creationId xmlns:a16="http://schemas.microsoft.com/office/drawing/2014/main" id="{4182156E-AF50-4B35-BF91-9CE73DED5512}"/>
                    </a:ext>
                  </a:extLst>
                </p:cNvPr>
                <p:cNvPicPr/>
                <p:nvPr/>
              </p:nvPicPr>
              <p:blipFill>
                <a:blip r:embed="rId278"/>
                <a:stretch>
                  <a:fillRect/>
                </a:stretch>
              </p:blipFill>
              <p:spPr>
                <a:xfrm>
                  <a:off x="7849280" y="5264707"/>
                  <a:ext cx="1123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498" name="Freihand 497">
                  <a:extLst>
                    <a:ext uri="{FF2B5EF4-FFF2-40B4-BE49-F238E27FC236}">
                      <a16:creationId xmlns:a16="http://schemas.microsoft.com/office/drawing/2014/main" id="{2E0B7A10-4A5B-4CD3-8CD4-291462935313}"/>
                    </a:ext>
                  </a:extLst>
                </p14:cNvPr>
                <p14:cNvContentPartPr/>
                <p14:nvPr/>
              </p14:nvContentPartPr>
              <p14:xfrm>
                <a:off x="7967000" y="5221507"/>
                <a:ext cx="111240" cy="107640"/>
              </p14:xfrm>
            </p:contentPart>
          </mc:Choice>
          <mc:Fallback xmlns="">
            <p:pic>
              <p:nvPicPr>
                <p:cNvPr id="498" name="Freihand 497">
                  <a:extLst>
                    <a:ext uri="{FF2B5EF4-FFF2-40B4-BE49-F238E27FC236}">
                      <a16:creationId xmlns:a16="http://schemas.microsoft.com/office/drawing/2014/main" id="{2E0B7A10-4A5B-4CD3-8CD4-291462935313}"/>
                    </a:ext>
                  </a:extLst>
                </p:cNvPr>
                <p:cNvPicPr/>
                <p:nvPr/>
              </p:nvPicPr>
              <p:blipFill>
                <a:blip r:embed="rId280"/>
                <a:stretch>
                  <a:fillRect/>
                </a:stretch>
              </p:blipFill>
              <p:spPr>
                <a:xfrm>
                  <a:off x="7962680" y="5217187"/>
                  <a:ext cx="1198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500" name="Freihand 499">
                  <a:extLst>
                    <a:ext uri="{FF2B5EF4-FFF2-40B4-BE49-F238E27FC236}">
                      <a16:creationId xmlns:a16="http://schemas.microsoft.com/office/drawing/2014/main" id="{F4CB0007-EF16-40D7-9ECC-46587E400742}"/>
                    </a:ext>
                  </a:extLst>
                </p14:cNvPr>
                <p14:cNvContentPartPr/>
                <p14:nvPr/>
              </p14:nvContentPartPr>
              <p14:xfrm>
                <a:off x="6147200" y="5777707"/>
                <a:ext cx="78120" cy="75960"/>
              </p14:xfrm>
            </p:contentPart>
          </mc:Choice>
          <mc:Fallback xmlns="">
            <p:pic>
              <p:nvPicPr>
                <p:cNvPr id="500" name="Freihand 499">
                  <a:extLst>
                    <a:ext uri="{FF2B5EF4-FFF2-40B4-BE49-F238E27FC236}">
                      <a16:creationId xmlns:a16="http://schemas.microsoft.com/office/drawing/2014/main" id="{F4CB0007-EF16-40D7-9ECC-46587E400742}"/>
                    </a:ext>
                  </a:extLst>
                </p:cNvPr>
                <p:cNvPicPr/>
                <p:nvPr/>
              </p:nvPicPr>
              <p:blipFill>
                <a:blip r:embed="rId282"/>
                <a:stretch>
                  <a:fillRect/>
                </a:stretch>
              </p:blipFill>
              <p:spPr>
                <a:xfrm>
                  <a:off x="6142880" y="5773387"/>
                  <a:ext cx="867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501" name="Freihand 500">
                  <a:extLst>
                    <a:ext uri="{FF2B5EF4-FFF2-40B4-BE49-F238E27FC236}">
                      <a16:creationId xmlns:a16="http://schemas.microsoft.com/office/drawing/2014/main" id="{310CD213-BF2F-498F-A6E0-8907E0A179AF}"/>
                    </a:ext>
                  </a:extLst>
                </p14:cNvPr>
                <p14:cNvContentPartPr/>
                <p14:nvPr/>
              </p14:nvContentPartPr>
              <p14:xfrm>
                <a:off x="6188960" y="5806507"/>
                <a:ext cx="53280" cy="155880"/>
              </p14:xfrm>
            </p:contentPart>
          </mc:Choice>
          <mc:Fallback xmlns="">
            <p:pic>
              <p:nvPicPr>
                <p:cNvPr id="501" name="Freihand 500">
                  <a:extLst>
                    <a:ext uri="{FF2B5EF4-FFF2-40B4-BE49-F238E27FC236}">
                      <a16:creationId xmlns:a16="http://schemas.microsoft.com/office/drawing/2014/main" id="{310CD213-BF2F-498F-A6E0-8907E0A179AF}"/>
                    </a:ext>
                  </a:extLst>
                </p:cNvPr>
                <p:cNvPicPr/>
                <p:nvPr/>
              </p:nvPicPr>
              <p:blipFill>
                <a:blip r:embed="rId284"/>
                <a:stretch>
                  <a:fillRect/>
                </a:stretch>
              </p:blipFill>
              <p:spPr>
                <a:xfrm>
                  <a:off x="6184640" y="5802187"/>
                  <a:ext cx="619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502" name="Freihand 501">
                  <a:extLst>
                    <a:ext uri="{FF2B5EF4-FFF2-40B4-BE49-F238E27FC236}">
                      <a16:creationId xmlns:a16="http://schemas.microsoft.com/office/drawing/2014/main" id="{706DFA47-0802-43E2-89EE-55511EF9096A}"/>
                    </a:ext>
                  </a:extLst>
                </p14:cNvPr>
                <p14:cNvContentPartPr/>
                <p14:nvPr/>
              </p14:nvContentPartPr>
              <p14:xfrm>
                <a:off x="6291560" y="5696707"/>
                <a:ext cx="105840" cy="103680"/>
              </p14:xfrm>
            </p:contentPart>
          </mc:Choice>
          <mc:Fallback xmlns="">
            <p:pic>
              <p:nvPicPr>
                <p:cNvPr id="502" name="Freihand 501">
                  <a:extLst>
                    <a:ext uri="{FF2B5EF4-FFF2-40B4-BE49-F238E27FC236}">
                      <a16:creationId xmlns:a16="http://schemas.microsoft.com/office/drawing/2014/main" id="{706DFA47-0802-43E2-89EE-55511EF9096A}"/>
                    </a:ext>
                  </a:extLst>
                </p:cNvPr>
                <p:cNvPicPr/>
                <p:nvPr/>
              </p:nvPicPr>
              <p:blipFill>
                <a:blip r:embed="rId286"/>
                <a:stretch>
                  <a:fillRect/>
                </a:stretch>
              </p:blipFill>
              <p:spPr>
                <a:xfrm>
                  <a:off x="6287240" y="5692387"/>
                  <a:ext cx="1144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504" name="Freihand 503">
                  <a:extLst>
                    <a:ext uri="{FF2B5EF4-FFF2-40B4-BE49-F238E27FC236}">
                      <a16:creationId xmlns:a16="http://schemas.microsoft.com/office/drawing/2014/main" id="{1704C9CB-03E5-4DF0-8950-F33EB2FBEA8D}"/>
                    </a:ext>
                  </a:extLst>
                </p14:cNvPr>
                <p14:cNvContentPartPr/>
                <p14:nvPr/>
              </p14:nvContentPartPr>
              <p14:xfrm>
                <a:off x="6488840" y="5808667"/>
                <a:ext cx="127440" cy="15480"/>
              </p14:xfrm>
            </p:contentPart>
          </mc:Choice>
          <mc:Fallback xmlns="">
            <p:pic>
              <p:nvPicPr>
                <p:cNvPr id="504" name="Freihand 503">
                  <a:extLst>
                    <a:ext uri="{FF2B5EF4-FFF2-40B4-BE49-F238E27FC236}">
                      <a16:creationId xmlns:a16="http://schemas.microsoft.com/office/drawing/2014/main" id="{1704C9CB-03E5-4DF0-8950-F33EB2FBEA8D}"/>
                    </a:ext>
                  </a:extLst>
                </p:cNvPr>
                <p:cNvPicPr/>
                <p:nvPr/>
              </p:nvPicPr>
              <p:blipFill>
                <a:blip r:embed="rId288"/>
                <a:stretch>
                  <a:fillRect/>
                </a:stretch>
              </p:blipFill>
              <p:spPr>
                <a:xfrm>
                  <a:off x="6484520" y="5804347"/>
                  <a:ext cx="1360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505" name="Freihand 504">
                  <a:extLst>
                    <a:ext uri="{FF2B5EF4-FFF2-40B4-BE49-F238E27FC236}">
                      <a16:creationId xmlns:a16="http://schemas.microsoft.com/office/drawing/2014/main" id="{0CF2AC16-8BCE-4F3F-A080-1A6DB6EADE47}"/>
                    </a:ext>
                  </a:extLst>
                </p14:cNvPr>
                <p14:cNvContentPartPr/>
                <p14:nvPr/>
              </p14:nvContentPartPr>
              <p14:xfrm>
                <a:off x="6501800" y="5843587"/>
                <a:ext cx="114840" cy="13680"/>
              </p14:xfrm>
            </p:contentPart>
          </mc:Choice>
          <mc:Fallback xmlns="">
            <p:pic>
              <p:nvPicPr>
                <p:cNvPr id="505" name="Freihand 504">
                  <a:extLst>
                    <a:ext uri="{FF2B5EF4-FFF2-40B4-BE49-F238E27FC236}">
                      <a16:creationId xmlns:a16="http://schemas.microsoft.com/office/drawing/2014/main" id="{0CF2AC16-8BCE-4F3F-A080-1A6DB6EADE47}"/>
                    </a:ext>
                  </a:extLst>
                </p:cNvPr>
                <p:cNvPicPr/>
                <p:nvPr/>
              </p:nvPicPr>
              <p:blipFill>
                <a:blip r:embed="rId290"/>
                <a:stretch>
                  <a:fillRect/>
                </a:stretch>
              </p:blipFill>
              <p:spPr>
                <a:xfrm>
                  <a:off x="6497480" y="5839267"/>
                  <a:ext cx="1234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507" name="Freihand 506">
                  <a:extLst>
                    <a:ext uri="{FF2B5EF4-FFF2-40B4-BE49-F238E27FC236}">
                      <a16:creationId xmlns:a16="http://schemas.microsoft.com/office/drawing/2014/main" id="{CF0E3652-640E-4914-88E0-3124B07B284B}"/>
                    </a:ext>
                  </a:extLst>
                </p14:cNvPr>
                <p14:cNvContentPartPr/>
                <p14:nvPr/>
              </p14:nvContentPartPr>
              <p14:xfrm>
                <a:off x="6731840" y="5650987"/>
                <a:ext cx="90720" cy="108360"/>
              </p14:xfrm>
            </p:contentPart>
          </mc:Choice>
          <mc:Fallback xmlns="">
            <p:pic>
              <p:nvPicPr>
                <p:cNvPr id="507" name="Freihand 506">
                  <a:extLst>
                    <a:ext uri="{FF2B5EF4-FFF2-40B4-BE49-F238E27FC236}">
                      <a16:creationId xmlns:a16="http://schemas.microsoft.com/office/drawing/2014/main" id="{CF0E3652-640E-4914-88E0-3124B07B284B}"/>
                    </a:ext>
                  </a:extLst>
                </p:cNvPr>
                <p:cNvPicPr/>
                <p:nvPr/>
              </p:nvPicPr>
              <p:blipFill>
                <a:blip r:embed="rId292"/>
                <a:stretch>
                  <a:fillRect/>
                </a:stretch>
              </p:blipFill>
              <p:spPr>
                <a:xfrm>
                  <a:off x="6727520" y="5646667"/>
                  <a:ext cx="99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508" name="Freihand 507">
                  <a:extLst>
                    <a:ext uri="{FF2B5EF4-FFF2-40B4-BE49-F238E27FC236}">
                      <a16:creationId xmlns:a16="http://schemas.microsoft.com/office/drawing/2014/main" id="{FA3C91AE-7B07-46A3-9D82-51BC3DF3B628}"/>
                    </a:ext>
                  </a:extLst>
                </p14:cNvPr>
                <p14:cNvContentPartPr/>
                <p14:nvPr/>
              </p14:nvContentPartPr>
              <p14:xfrm>
                <a:off x="6854960" y="5689507"/>
                <a:ext cx="74520" cy="63720"/>
              </p14:xfrm>
            </p:contentPart>
          </mc:Choice>
          <mc:Fallback xmlns="">
            <p:pic>
              <p:nvPicPr>
                <p:cNvPr id="508" name="Freihand 507">
                  <a:extLst>
                    <a:ext uri="{FF2B5EF4-FFF2-40B4-BE49-F238E27FC236}">
                      <a16:creationId xmlns:a16="http://schemas.microsoft.com/office/drawing/2014/main" id="{FA3C91AE-7B07-46A3-9D82-51BC3DF3B628}"/>
                    </a:ext>
                  </a:extLst>
                </p:cNvPr>
                <p:cNvPicPr/>
                <p:nvPr/>
              </p:nvPicPr>
              <p:blipFill>
                <a:blip r:embed="rId294"/>
                <a:stretch>
                  <a:fillRect/>
                </a:stretch>
              </p:blipFill>
              <p:spPr>
                <a:xfrm>
                  <a:off x="6850640" y="5685187"/>
                  <a:ext cx="831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509" name="Freihand 508">
                  <a:extLst>
                    <a:ext uri="{FF2B5EF4-FFF2-40B4-BE49-F238E27FC236}">
                      <a16:creationId xmlns:a16="http://schemas.microsoft.com/office/drawing/2014/main" id="{ADB1F304-1D65-406E-BC9C-0D446F92A7C2}"/>
                    </a:ext>
                  </a:extLst>
                </p14:cNvPr>
                <p14:cNvContentPartPr/>
                <p14:nvPr/>
              </p14:nvContentPartPr>
              <p14:xfrm>
                <a:off x="6759200" y="5780227"/>
                <a:ext cx="173160" cy="24120"/>
              </p14:xfrm>
            </p:contentPart>
          </mc:Choice>
          <mc:Fallback xmlns="">
            <p:pic>
              <p:nvPicPr>
                <p:cNvPr id="509" name="Freihand 508">
                  <a:extLst>
                    <a:ext uri="{FF2B5EF4-FFF2-40B4-BE49-F238E27FC236}">
                      <a16:creationId xmlns:a16="http://schemas.microsoft.com/office/drawing/2014/main" id="{ADB1F304-1D65-406E-BC9C-0D446F92A7C2}"/>
                    </a:ext>
                  </a:extLst>
                </p:cNvPr>
                <p:cNvPicPr/>
                <p:nvPr/>
              </p:nvPicPr>
              <p:blipFill>
                <a:blip r:embed="rId296"/>
                <a:stretch>
                  <a:fillRect/>
                </a:stretch>
              </p:blipFill>
              <p:spPr>
                <a:xfrm>
                  <a:off x="6754880" y="5775907"/>
                  <a:ext cx="1818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510" name="Freihand 509">
                  <a:extLst>
                    <a:ext uri="{FF2B5EF4-FFF2-40B4-BE49-F238E27FC236}">
                      <a16:creationId xmlns:a16="http://schemas.microsoft.com/office/drawing/2014/main" id="{EE2E3B1E-1573-48B2-909C-D6C1AC2CA9B8}"/>
                    </a:ext>
                  </a:extLst>
                </p14:cNvPr>
                <p14:cNvContentPartPr/>
                <p14:nvPr/>
              </p14:nvContentPartPr>
              <p14:xfrm>
                <a:off x="6804920" y="5849707"/>
                <a:ext cx="69480" cy="118440"/>
              </p14:xfrm>
            </p:contentPart>
          </mc:Choice>
          <mc:Fallback xmlns="">
            <p:pic>
              <p:nvPicPr>
                <p:cNvPr id="510" name="Freihand 509">
                  <a:extLst>
                    <a:ext uri="{FF2B5EF4-FFF2-40B4-BE49-F238E27FC236}">
                      <a16:creationId xmlns:a16="http://schemas.microsoft.com/office/drawing/2014/main" id="{EE2E3B1E-1573-48B2-909C-D6C1AC2CA9B8}"/>
                    </a:ext>
                  </a:extLst>
                </p:cNvPr>
                <p:cNvPicPr/>
                <p:nvPr/>
              </p:nvPicPr>
              <p:blipFill>
                <a:blip r:embed="rId298"/>
                <a:stretch>
                  <a:fillRect/>
                </a:stretch>
              </p:blipFill>
              <p:spPr>
                <a:xfrm>
                  <a:off x="6800600" y="5845387"/>
                  <a:ext cx="78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512" name="Freihand 511">
                  <a:extLst>
                    <a:ext uri="{FF2B5EF4-FFF2-40B4-BE49-F238E27FC236}">
                      <a16:creationId xmlns:a16="http://schemas.microsoft.com/office/drawing/2014/main" id="{09C9D9EC-5E96-4B0F-AC0E-45309BAB042B}"/>
                    </a:ext>
                  </a:extLst>
                </p14:cNvPr>
                <p14:cNvContentPartPr/>
                <p14:nvPr/>
              </p14:nvContentPartPr>
              <p14:xfrm>
                <a:off x="7068800" y="5754307"/>
                <a:ext cx="3240" cy="96840"/>
              </p14:xfrm>
            </p:contentPart>
          </mc:Choice>
          <mc:Fallback xmlns="">
            <p:pic>
              <p:nvPicPr>
                <p:cNvPr id="512" name="Freihand 511">
                  <a:extLst>
                    <a:ext uri="{FF2B5EF4-FFF2-40B4-BE49-F238E27FC236}">
                      <a16:creationId xmlns:a16="http://schemas.microsoft.com/office/drawing/2014/main" id="{09C9D9EC-5E96-4B0F-AC0E-45309BAB042B}"/>
                    </a:ext>
                  </a:extLst>
                </p:cNvPr>
                <p:cNvPicPr/>
                <p:nvPr/>
              </p:nvPicPr>
              <p:blipFill>
                <a:blip r:embed="rId300"/>
                <a:stretch>
                  <a:fillRect/>
                </a:stretch>
              </p:blipFill>
              <p:spPr>
                <a:xfrm>
                  <a:off x="7064480" y="5749987"/>
                  <a:ext cx="118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513" name="Freihand 512">
                  <a:extLst>
                    <a:ext uri="{FF2B5EF4-FFF2-40B4-BE49-F238E27FC236}">
                      <a16:creationId xmlns:a16="http://schemas.microsoft.com/office/drawing/2014/main" id="{7E993D9A-398D-4BD9-8B98-16B9DB5EF74D}"/>
                    </a:ext>
                  </a:extLst>
                </p14:cNvPr>
                <p14:cNvContentPartPr/>
                <p14:nvPr/>
              </p14:nvContentPartPr>
              <p14:xfrm>
                <a:off x="7052600" y="5786707"/>
                <a:ext cx="83520" cy="8280"/>
              </p14:xfrm>
            </p:contentPart>
          </mc:Choice>
          <mc:Fallback xmlns="">
            <p:pic>
              <p:nvPicPr>
                <p:cNvPr id="513" name="Freihand 512">
                  <a:extLst>
                    <a:ext uri="{FF2B5EF4-FFF2-40B4-BE49-F238E27FC236}">
                      <a16:creationId xmlns:a16="http://schemas.microsoft.com/office/drawing/2014/main" id="{7E993D9A-398D-4BD9-8B98-16B9DB5EF74D}"/>
                    </a:ext>
                  </a:extLst>
                </p:cNvPr>
                <p:cNvPicPr/>
                <p:nvPr/>
              </p:nvPicPr>
              <p:blipFill>
                <a:blip r:embed="rId302"/>
                <a:stretch>
                  <a:fillRect/>
                </a:stretch>
              </p:blipFill>
              <p:spPr>
                <a:xfrm>
                  <a:off x="7048280" y="5782387"/>
                  <a:ext cx="921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514" name="Freihand 513">
                  <a:extLst>
                    <a:ext uri="{FF2B5EF4-FFF2-40B4-BE49-F238E27FC236}">
                      <a16:creationId xmlns:a16="http://schemas.microsoft.com/office/drawing/2014/main" id="{68805F20-59FC-403B-A066-CB2D30FBA697}"/>
                    </a:ext>
                  </a:extLst>
                </p14:cNvPr>
                <p14:cNvContentPartPr/>
                <p14:nvPr/>
              </p14:nvContentPartPr>
              <p14:xfrm>
                <a:off x="7209560" y="5641627"/>
                <a:ext cx="69840" cy="100440"/>
              </p14:xfrm>
            </p:contentPart>
          </mc:Choice>
          <mc:Fallback xmlns="">
            <p:pic>
              <p:nvPicPr>
                <p:cNvPr id="514" name="Freihand 513">
                  <a:extLst>
                    <a:ext uri="{FF2B5EF4-FFF2-40B4-BE49-F238E27FC236}">
                      <a16:creationId xmlns:a16="http://schemas.microsoft.com/office/drawing/2014/main" id="{68805F20-59FC-403B-A066-CB2D30FBA697}"/>
                    </a:ext>
                  </a:extLst>
                </p:cNvPr>
                <p:cNvPicPr/>
                <p:nvPr/>
              </p:nvPicPr>
              <p:blipFill>
                <a:blip r:embed="rId304"/>
                <a:stretch>
                  <a:fillRect/>
                </a:stretch>
              </p:blipFill>
              <p:spPr>
                <a:xfrm>
                  <a:off x="7205240" y="5637307"/>
                  <a:ext cx="784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515" name="Freihand 514">
                  <a:extLst>
                    <a:ext uri="{FF2B5EF4-FFF2-40B4-BE49-F238E27FC236}">
                      <a16:creationId xmlns:a16="http://schemas.microsoft.com/office/drawing/2014/main" id="{66E77225-FD7F-4B1B-B95A-0B28DD985053}"/>
                    </a:ext>
                  </a:extLst>
                </p14:cNvPr>
                <p14:cNvContentPartPr/>
                <p14:nvPr/>
              </p14:nvContentPartPr>
              <p14:xfrm>
                <a:off x="7304960" y="5658187"/>
                <a:ext cx="68040" cy="60480"/>
              </p14:xfrm>
            </p:contentPart>
          </mc:Choice>
          <mc:Fallback xmlns="">
            <p:pic>
              <p:nvPicPr>
                <p:cNvPr id="515" name="Freihand 514">
                  <a:extLst>
                    <a:ext uri="{FF2B5EF4-FFF2-40B4-BE49-F238E27FC236}">
                      <a16:creationId xmlns:a16="http://schemas.microsoft.com/office/drawing/2014/main" id="{66E77225-FD7F-4B1B-B95A-0B28DD985053}"/>
                    </a:ext>
                  </a:extLst>
                </p:cNvPr>
                <p:cNvPicPr/>
                <p:nvPr/>
              </p:nvPicPr>
              <p:blipFill>
                <a:blip r:embed="rId306"/>
                <a:stretch>
                  <a:fillRect/>
                </a:stretch>
              </p:blipFill>
              <p:spPr>
                <a:xfrm>
                  <a:off x="7300640" y="5653867"/>
                  <a:ext cx="766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516" name="Freihand 515">
                  <a:extLst>
                    <a:ext uri="{FF2B5EF4-FFF2-40B4-BE49-F238E27FC236}">
                      <a16:creationId xmlns:a16="http://schemas.microsoft.com/office/drawing/2014/main" id="{282EB7BA-D66E-48B3-8769-8C56B9BC66D8}"/>
                    </a:ext>
                  </a:extLst>
                </p14:cNvPr>
                <p14:cNvContentPartPr/>
                <p14:nvPr/>
              </p14:nvContentPartPr>
              <p14:xfrm>
                <a:off x="7417640" y="5646307"/>
                <a:ext cx="67680" cy="69840"/>
              </p14:xfrm>
            </p:contentPart>
          </mc:Choice>
          <mc:Fallback xmlns="">
            <p:pic>
              <p:nvPicPr>
                <p:cNvPr id="516" name="Freihand 515">
                  <a:extLst>
                    <a:ext uri="{FF2B5EF4-FFF2-40B4-BE49-F238E27FC236}">
                      <a16:creationId xmlns:a16="http://schemas.microsoft.com/office/drawing/2014/main" id="{282EB7BA-D66E-48B3-8769-8C56B9BC66D8}"/>
                    </a:ext>
                  </a:extLst>
                </p:cNvPr>
                <p:cNvPicPr/>
                <p:nvPr/>
              </p:nvPicPr>
              <p:blipFill>
                <a:blip r:embed="rId308"/>
                <a:stretch>
                  <a:fillRect/>
                </a:stretch>
              </p:blipFill>
              <p:spPr>
                <a:xfrm>
                  <a:off x="7413320" y="5641987"/>
                  <a:ext cx="763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517" name="Freihand 516">
                  <a:extLst>
                    <a:ext uri="{FF2B5EF4-FFF2-40B4-BE49-F238E27FC236}">
                      <a16:creationId xmlns:a16="http://schemas.microsoft.com/office/drawing/2014/main" id="{BA23E32B-2237-470D-A700-34A7BE2532DA}"/>
                    </a:ext>
                  </a:extLst>
                </p14:cNvPr>
                <p14:cNvContentPartPr/>
                <p14:nvPr/>
              </p14:nvContentPartPr>
              <p14:xfrm>
                <a:off x="7258520" y="5743867"/>
                <a:ext cx="216360" cy="31680"/>
              </p14:xfrm>
            </p:contentPart>
          </mc:Choice>
          <mc:Fallback xmlns="">
            <p:pic>
              <p:nvPicPr>
                <p:cNvPr id="517" name="Freihand 516">
                  <a:extLst>
                    <a:ext uri="{FF2B5EF4-FFF2-40B4-BE49-F238E27FC236}">
                      <a16:creationId xmlns:a16="http://schemas.microsoft.com/office/drawing/2014/main" id="{BA23E32B-2237-470D-A700-34A7BE2532DA}"/>
                    </a:ext>
                  </a:extLst>
                </p:cNvPr>
                <p:cNvPicPr/>
                <p:nvPr/>
              </p:nvPicPr>
              <p:blipFill>
                <a:blip r:embed="rId310"/>
                <a:stretch>
                  <a:fillRect/>
                </a:stretch>
              </p:blipFill>
              <p:spPr>
                <a:xfrm>
                  <a:off x="7254200" y="5739547"/>
                  <a:ext cx="2250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518" name="Freihand 517">
                  <a:extLst>
                    <a:ext uri="{FF2B5EF4-FFF2-40B4-BE49-F238E27FC236}">
                      <a16:creationId xmlns:a16="http://schemas.microsoft.com/office/drawing/2014/main" id="{89EF3CB6-313F-4EED-8D33-0BFE38C1149E}"/>
                    </a:ext>
                  </a:extLst>
                </p14:cNvPr>
                <p14:cNvContentPartPr/>
                <p14:nvPr/>
              </p14:nvContentPartPr>
              <p14:xfrm>
                <a:off x="7329800" y="5832067"/>
                <a:ext cx="62640" cy="105840"/>
              </p14:xfrm>
            </p:contentPart>
          </mc:Choice>
          <mc:Fallback xmlns="">
            <p:pic>
              <p:nvPicPr>
                <p:cNvPr id="518" name="Freihand 517">
                  <a:extLst>
                    <a:ext uri="{FF2B5EF4-FFF2-40B4-BE49-F238E27FC236}">
                      <a16:creationId xmlns:a16="http://schemas.microsoft.com/office/drawing/2014/main" id="{89EF3CB6-313F-4EED-8D33-0BFE38C1149E}"/>
                    </a:ext>
                  </a:extLst>
                </p:cNvPr>
                <p:cNvPicPr/>
                <p:nvPr/>
              </p:nvPicPr>
              <p:blipFill>
                <a:blip r:embed="rId312"/>
                <a:stretch>
                  <a:fillRect/>
                </a:stretch>
              </p:blipFill>
              <p:spPr>
                <a:xfrm>
                  <a:off x="7325480" y="5827747"/>
                  <a:ext cx="712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519" name="Freihand 518">
                  <a:extLst>
                    <a:ext uri="{FF2B5EF4-FFF2-40B4-BE49-F238E27FC236}">
                      <a16:creationId xmlns:a16="http://schemas.microsoft.com/office/drawing/2014/main" id="{B1AA305E-4F47-4FDA-8210-99EE38C811B4}"/>
                    </a:ext>
                  </a:extLst>
                </p14:cNvPr>
                <p14:cNvContentPartPr/>
                <p14:nvPr/>
              </p14:nvContentPartPr>
              <p14:xfrm>
                <a:off x="7559480" y="5782747"/>
                <a:ext cx="21240" cy="6120"/>
              </p14:xfrm>
            </p:contentPart>
          </mc:Choice>
          <mc:Fallback xmlns="">
            <p:pic>
              <p:nvPicPr>
                <p:cNvPr id="519" name="Freihand 518">
                  <a:extLst>
                    <a:ext uri="{FF2B5EF4-FFF2-40B4-BE49-F238E27FC236}">
                      <a16:creationId xmlns:a16="http://schemas.microsoft.com/office/drawing/2014/main" id="{B1AA305E-4F47-4FDA-8210-99EE38C811B4}"/>
                    </a:ext>
                  </a:extLst>
                </p:cNvPr>
                <p:cNvPicPr/>
                <p:nvPr/>
              </p:nvPicPr>
              <p:blipFill>
                <a:blip r:embed="rId314"/>
                <a:stretch>
                  <a:fillRect/>
                </a:stretch>
              </p:blipFill>
              <p:spPr>
                <a:xfrm>
                  <a:off x="7555160" y="5778427"/>
                  <a:ext cx="298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521" name="Freihand 520">
                  <a:extLst>
                    <a:ext uri="{FF2B5EF4-FFF2-40B4-BE49-F238E27FC236}">
                      <a16:creationId xmlns:a16="http://schemas.microsoft.com/office/drawing/2014/main" id="{C2B45E46-1FBF-490F-BEB2-57A26A582D46}"/>
                    </a:ext>
                  </a:extLst>
                </p14:cNvPr>
                <p14:cNvContentPartPr/>
                <p14:nvPr/>
              </p14:nvContentPartPr>
              <p14:xfrm>
                <a:off x="7639400" y="5699947"/>
                <a:ext cx="69480" cy="134640"/>
              </p14:xfrm>
            </p:contentPart>
          </mc:Choice>
          <mc:Fallback xmlns="">
            <p:pic>
              <p:nvPicPr>
                <p:cNvPr id="521" name="Freihand 520">
                  <a:extLst>
                    <a:ext uri="{FF2B5EF4-FFF2-40B4-BE49-F238E27FC236}">
                      <a16:creationId xmlns:a16="http://schemas.microsoft.com/office/drawing/2014/main" id="{C2B45E46-1FBF-490F-BEB2-57A26A582D46}"/>
                    </a:ext>
                  </a:extLst>
                </p:cNvPr>
                <p:cNvPicPr/>
                <p:nvPr/>
              </p:nvPicPr>
              <p:blipFill>
                <a:blip r:embed="rId316"/>
                <a:stretch>
                  <a:fillRect/>
                </a:stretch>
              </p:blipFill>
              <p:spPr>
                <a:xfrm>
                  <a:off x="7635080" y="5695627"/>
                  <a:ext cx="781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522" name="Freihand 521">
                  <a:extLst>
                    <a:ext uri="{FF2B5EF4-FFF2-40B4-BE49-F238E27FC236}">
                      <a16:creationId xmlns:a16="http://schemas.microsoft.com/office/drawing/2014/main" id="{5427179D-5EDB-42AB-A351-2DA00B6D3B98}"/>
                    </a:ext>
                  </a:extLst>
                </p14:cNvPr>
                <p14:cNvContentPartPr/>
                <p14:nvPr/>
              </p14:nvContentPartPr>
              <p14:xfrm>
                <a:off x="7731200" y="5792827"/>
                <a:ext cx="3600" cy="53280"/>
              </p14:xfrm>
            </p:contentPart>
          </mc:Choice>
          <mc:Fallback xmlns="">
            <p:pic>
              <p:nvPicPr>
                <p:cNvPr id="522" name="Freihand 521">
                  <a:extLst>
                    <a:ext uri="{FF2B5EF4-FFF2-40B4-BE49-F238E27FC236}">
                      <a16:creationId xmlns:a16="http://schemas.microsoft.com/office/drawing/2014/main" id="{5427179D-5EDB-42AB-A351-2DA00B6D3B98}"/>
                    </a:ext>
                  </a:extLst>
                </p:cNvPr>
                <p:cNvPicPr/>
                <p:nvPr/>
              </p:nvPicPr>
              <p:blipFill>
                <a:blip r:embed="rId318"/>
                <a:stretch>
                  <a:fillRect/>
                </a:stretch>
              </p:blipFill>
              <p:spPr>
                <a:xfrm>
                  <a:off x="7726880" y="5788507"/>
                  <a:ext cx="122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523" name="Freihand 522">
                  <a:extLst>
                    <a:ext uri="{FF2B5EF4-FFF2-40B4-BE49-F238E27FC236}">
                      <a16:creationId xmlns:a16="http://schemas.microsoft.com/office/drawing/2014/main" id="{ABF7C272-5343-4C24-B83E-F1E7D8B5A80E}"/>
                    </a:ext>
                  </a:extLst>
                </p14:cNvPr>
                <p14:cNvContentPartPr/>
                <p14:nvPr/>
              </p14:nvContentPartPr>
              <p14:xfrm>
                <a:off x="7759640" y="5677987"/>
                <a:ext cx="72360" cy="115560"/>
              </p14:xfrm>
            </p:contentPart>
          </mc:Choice>
          <mc:Fallback xmlns="">
            <p:pic>
              <p:nvPicPr>
                <p:cNvPr id="523" name="Freihand 522">
                  <a:extLst>
                    <a:ext uri="{FF2B5EF4-FFF2-40B4-BE49-F238E27FC236}">
                      <a16:creationId xmlns:a16="http://schemas.microsoft.com/office/drawing/2014/main" id="{ABF7C272-5343-4C24-B83E-F1E7D8B5A80E}"/>
                    </a:ext>
                  </a:extLst>
                </p:cNvPr>
                <p:cNvPicPr/>
                <p:nvPr/>
              </p:nvPicPr>
              <p:blipFill>
                <a:blip r:embed="rId320"/>
                <a:stretch>
                  <a:fillRect/>
                </a:stretch>
              </p:blipFill>
              <p:spPr>
                <a:xfrm>
                  <a:off x="7755320" y="5673667"/>
                  <a:ext cx="810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524" name="Freihand 523">
                  <a:extLst>
                    <a:ext uri="{FF2B5EF4-FFF2-40B4-BE49-F238E27FC236}">
                      <a16:creationId xmlns:a16="http://schemas.microsoft.com/office/drawing/2014/main" id="{747F9888-2307-4E08-8D49-F5132892BBAC}"/>
                    </a:ext>
                  </a:extLst>
                </p14:cNvPr>
                <p14:cNvContentPartPr/>
                <p14:nvPr/>
              </p14:nvContentPartPr>
              <p14:xfrm>
                <a:off x="7843880" y="5672587"/>
                <a:ext cx="58680" cy="116640"/>
              </p14:xfrm>
            </p:contentPart>
          </mc:Choice>
          <mc:Fallback xmlns="">
            <p:pic>
              <p:nvPicPr>
                <p:cNvPr id="524" name="Freihand 523">
                  <a:extLst>
                    <a:ext uri="{FF2B5EF4-FFF2-40B4-BE49-F238E27FC236}">
                      <a16:creationId xmlns:a16="http://schemas.microsoft.com/office/drawing/2014/main" id="{747F9888-2307-4E08-8D49-F5132892BBAC}"/>
                    </a:ext>
                  </a:extLst>
                </p:cNvPr>
                <p:cNvPicPr/>
                <p:nvPr/>
              </p:nvPicPr>
              <p:blipFill>
                <a:blip r:embed="rId322"/>
                <a:stretch>
                  <a:fillRect/>
                </a:stretch>
              </p:blipFill>
              <p:spPr>
                <a:xfrm>
                  <a:off x="7839560" y="5668267"/>
                  <a:ext cx="673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525" name="Freihand 524">
                  <a:extLst>
                    <a:ext uri="{FF2B5EF4-FFF2-40B4-BE49-F238E27FC236}">
                      <a16:creationId xmlns:a16="http://schemas.microsoft.com/office/drawing/2014/main" id="{6DB6D876-0F93-4991-874D-DCC29CDEEEE0}"/>
                    </a:ext>
                  </a:extLst>
                </p14:cNvPr>
                <p14:cNvContentPartPr/>
                <p14:nvPr/>
              </p14:nvContentPartPr>
              <p14:xfrm>
                <a:off x="7942520" y="5688427"/>
                <a:ext cx="93600" cy="39600"/>
              </p14:xfrm>
            </p:contentPart>
          </mc:Choice>
          <mc:Fallback xmlns="">
            <p:pic>
              <p:nvPicPr>
                <p:cNvPr id="525" name="Freihand 524">
                  <a:extLst>
                    <a:ext uri="{FF2B5EF4-FFF2-40B4-BE49-F238E27FC236}">
                      <a16:creationId xmlns:a16="http://schemas.microsoft.com/office/drawing/2014/main" id="{6DB6D876-0F93-4991-874D-DCC29CDEEEE0}"/>
                    </a:ext>
                  </a:extLst>
                </p:cNvPr>
                <p:cNvPicPr/>
                <p:nvPr/>
              </p:nvPicPr>
              <p:blipFill>
                <a:blip r:embed="rId324"/>
                <a:stretch>
                  <a:fillRect/>
                </a:stretch>
              </p:blipFill>
              <p:spPr>
                <a:xfrm>
                  <a:off x="7938200" y="5684107"/>
                  <a:ext cx="1022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526" name="Freihand 525">
                  <a:extLst>
                    <a:ext uri="{FF2B5EF4-FFF2-40B4-BE49-F238E27FC236}">
                      <a16:creationId xmlns:a16="http://schemas.microsoft.com/office/drawing/2014/main" id="{971EBEC6-401A-42A4-8267-0E5987ABFB44}"/>
                    </a:ext>
                  </a:extLst>
                </p14:cNvPr>
                <p14:cNvContentPartPr/>
                <p14:nvPr/>
              </p14:nvContentPartPr>
              <p14:xfrm>
                <a:off x="7924520" y="5767267"/>
                <a:ext cx="125280" cy="25200"/>
              </p14:xfrm>
            </p:contentPart>
          </mc:Choice>
          <mc:Fallback xmlns="">
            <p:pic>
              <p:nvPicPr>
                <p:cNvPr id="526" name="Freihand 525">
                  <a:extLst>
                    <a:ext uri="{FF2B5EF4-FFF2-40B4-BE49-F238E27FC236}">
                      <a16:creationId xmlns:a16="http://schemas.microsoft.com/office/drawing/2014/main" id="{971EBEC6-401A-42A4-8267-0E5987ABFB44}"/>
                    </a:ext>
                  </a:extLst>
                </p:cNvPr>
                <p:cNvPicPr/>
                <p:nvPr/>
              </p:nvPicPr>
              <p:blipFill>
                <a:blip r:embed="rId326"/>
                <a:stretch>
                  <a:fillRect/>
                </a:stretch>
              </p:blipFill>
              <p:spPr>
                <a:xfrm>
                  <a:off x="7920200" y="5762947"/>
                  <a:ext cx="1339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528" name="Freihand 527">
                  <a:extLst>
                    <a:ext uri="{FF2B5EF4-FFF2-40B4-BE49-F238E27FC236}">
                      <a16:creationId xmlns:a16="http://schemas.microsoft.com/office/drawing/2014/main" id="{32CC481C-ACF8-4D87-BBF3-DF320BB68BE4}"/>
                    </a:ext>
                  </a:extLst>
                </p14:cNvPr>
                <p14:cNvContentPartPr/>
                <p14:nvPr/>
              </p14:nvContentPartPr>
              <p14:xfrm>
                <a:off x="8086880" y="5621467"/>
                <a:ext cx="103320" cy="151200"/>
              </p14:xfrm>
            </p:contentPart>
          </mc:Choice>
          <mc:Fallback xmlns="">
            <p:pic>
              <p:nvPicPr>
                <p:cNvPr id="528" name="Freihand 527">
                  <a:extLst>
                    <a:ext uri="{FF2B5EF4-FFF2-40B4-BE49-F238E27FC236}">
                      <a16:creationId xmlns:a16="http://schemas.microsoft.com/office/drawing/2014/main" id="{32CC481C-ACF8-4D87-BBF3-DF320BB68BE4}"/>
                    </a:ext>
                  </a:extLst>
                </p:cNvPr>
                <p:cNvPicPr/>
                <p:nvPr/>
              </p:nvPicPr>
              <p:blipFill>
                <a:blip r:embed="rId328"/>
                <a:stretch>
                  <a:fillRect/>
                </a:stretch>
              </p:blipFill>
              <p:spPr>
                <a:xfrm>
                  <a:off x="8082560" y="5617147"/>
                  <a:ext cx="1119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529" name="Freihand 528">
                  <a:extLst>
                    <a:ext uri="{FF2B5EF4-FFF2-40B4-BE49-F238E27FC236}">
                      <a16:creationId xmlns:a16="http://schemas.microsoft.com/office/drawing/2014/main" id="{856117E2-EACE-4209-B68F-5C51F4B44EDE}"/>
                    </a:ext>
                  </a:extLst>
                </p14:cNvPr>
                <p14:cNvContentPartPr/>
                <p14:nvPr/>
              </p14:nvContentPartPr>
              <p14:xfrm>
                <a:off x="8207840" y="5621827"/>
                <a:ext cx="78120" cy="117720"/>
              </p14:xfrm>
            </p:contentPart>
          </mc:Choice>
          <mc:Fallback xmlns="">
            <p:pic>
              <p:nvPicPr>
                <p:cNvPr id="529" name="Freihand 528">
                  <a:extLst>
                    <a:ext uri="{FF2B5EF4-FFF2-40B4-BE49-F238E27FC236}">
                      <a16:creationId xmlns:a16="http://schemas.microsoft.com/office/drawing/2014/main" id="{856117E2-EACE-4209-B68F-5C51F4B44EDE}"/>
                    </a:ext>
                  </a:extLst>
                </p:cNvPr>
                <p:cNvPicPr/>
                <p:nvPr/>
              </p:nvPicPr>
              <p:blipFill>
                <a:blip r:embed="rId330"/>
                <a:stretch>
                  <a:fillRect/>
                </a:stretch>
              </p:blipFill>
              <p:spPr>
                <a:xfrm>
                  <a:off x="8203520" y="5617507"/>
                  <a:ext cx="867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530" name="Freihand 529">
                  <a:extLst>
                    <a:ext uri="{FF2B5EF4-FFF2-40B4-BE49-F238E27FC236}">
                      <a16:creationId xmlns:a16="http://schemas.microsoft.com/office/drawing/2014/main" id="{E7EAF25A-1AC9-4639-99EE-B56EE3461538}"/>
                    </a:ext>
                  </a:extLst>
                </p14:cNvPr>
                <p14:cNvContentPartPr/>
                <p14:nvPr/>
              </p14:nvContentPartPr>
              <p14:xfrm>
                <a:off x="8223680" y="5598427"/>
                <a:ext cx="118080" cy="3600"/>
              </p14:xfrm>
            </p:contentPart>
          </mc:Choice>
          <mc:Fallback xmlns="">
            <p:pic>
              <p:nvPicPr>
                <p:cNvPr id="530" name="Freihand 529">
                  <a:extLst>
                    <a:ext uri="{FF2B5EF4-FFF2-40B4-BE49-F238E27FC236}">
                      <a16:creationId xmlns:a16="http://schemas.microsoft.com/office/drawing/2014/main" id="{E7EAF25A-1AC9-4639-99EE-B56EE3461538}"/>
                    </a:ext>
                  </a:extLst>
                </p:cNvPr>
                <p:cNvPicPr/>
                <p:nvPr/>
              </p:nvPicPr>
              <p:blipFill>
                <a:blip r:embed="rId332"/>
                <a:stretch>
                  <a:fillRect/>
                </a:stretch>
              </p:blipFill>
              <p:spPr>
                <a:xfrm>
                  <a:off x="8219360" y="5594107"/>
                  <a:ext cx="1267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531" name="Freihand 530">
                  <a:extLst>
                    <a:ext uri="{FF2B5EF4-FFF2-40B4-BE49-F238E27FC236}">
                      <a16:creationId xmlns:a16="http://schemas.microsoft.com/office/drawing/2014/main" id="{BB3952D2-0CDA-40B4-BD13-30F28E0E8C38}"/>
                    </a:ext>
                  </a:extLst>
                </p14:cNvPr>
                <p14:cNvContentPartPr/>
                <p14:nvPr/>
              </p14:nvContentPartPr>
              <p14:xfrm>
                <a:off x="8357600" y="5580787"/>
                <a:ext cx="79200" cy="154080"/>
              </p14:xfrm>
            </p:contentPart>
          </mc:Choice>
          <mc:Fallback xmlns="">
            <p:pic>
              <p:nvPicPr>
                <p:cNvPr id="531" name="Freihand 530">
                  <a:extLst>
                    <a:ext uri="{FF2B5EF4-FFF2-40B4-BE49-F238E27FC236}">
                      <a16:creationId xmlns:a16="http://schemas.microsoft.com/office/drawing/2014/main" id="{BB3952D2-0CDA-40B4-BD13-30F28E0E8C38}"/>
                    </a:ext>
                  </a:extLst>
                </p:cNvPr>
                <p:cNvPicPr/>
                <p:nvPr/>
              </p:nvPicPr>
              <p:blipFill>
                <a:blip r:embed="rId334"/>
                <a:stretch>
                  <a:fillRect/>
                </a:stretch>
              </p:blipFill>
              <p:spPr>
                <a:xfrm>
                  <a:off x="8353280" y="5576467"/>
                  <a:ext cx="878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532" name="Freihand 531">
                  <a:extLst>
                    <a:ext uri="{FF2B5EF4-FFF2-40B4-BE49-F238E27FC236}">
                      <a16:creationId xmlns:a16="http://schemas.microsoft.com/office/drawing/2014/main" id="{941E205D-B808-4F5E-AC10-F4073C3031A0}"/>
                    </a:ext>
                  </a:extLst>
                </p14:cNvPr>
                <p14:cNvContentPartPr/>
                <p14:nvPr/>
              </p14:nvContentPartPr>
              <p14:xfrm>
                <a:off x="8346440" y="5657107"/>
                <a:ext cx="117720" cy="123480"/>
              </p14:xfrm>
            </p:contentPart>
          </mc:Choice>
          <mc:Fallback xmlns="">
            <p:pic>
              <p:nvPicPr>
                <p:cNvPr id="532" name="Freihand 531">
                  <a:extLst>
                    <a:ext uri="{FF2B5EF4-FFF2-40B4-BE49-F238E27FC236}">
                      <a16:creationId xmlns:a16="http://schemas.microsoft.com/office/drawing/2014/main" id="{941E205D-B808-4F5E-AC10-F4073C3031A0}"/>
                    </a:ext>
                  </a:extLst>
                </p:cNvPr>
                <p:cNvPicPr/>
                <p:nvPr/>
              </p:nvPicPr>
              <p:blipFill>
                <a:blip r:embed="rId336"/>
                <a:stretch>
                  <a:fillRect/>
                </a:stretch>
              </p:blipFill>
              <p:spPr>
                <a:xfrm>
                  <a:off x="8342120" y="5652787"/>
                  <a:ext cx="1263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533" name="Freihand 532">
                  <a:extLst>
                    <a:ext uri="{FF2B5EF4-FFF2-40B4-BE49-F238E27FC236}">
                      <a16:creationId xmlns:a16="http://schemas.microsoft.com/office/drawing/2014/main" id="{CCB7F5DC-DF75-4CCF-A000-448E5DA32BEB}"/>
                    </a:ext>
                  </a:extLst>
                </p14:cNvPr>
                <p14:cNvContentPartPr/>
                <p14:nvPr/>
              </p14:nvContentPartPr>
              <p14:xfrm>
                <a:off x="8523920" y="5572507"/>
                <a:ext cx="66960" cy="114120"/>
              </p14:xfrm>
            </p:contentPart>
          </mc:Choice>
          <mc:Fallback xmlns="">
            <p:pic>
              <p:nvPicPr>
                <p:cNvPr id="533" name="Freihand 532">
                  <a:extLst>
                    <a:ext uri="{FF2B5EF4-FFF2-40B4-BE49-F238E27FC236}">
                      <a16:creationId xmlns:a16="http://schemas.microsoft.com/office/drawing/2014/main" id="{CCB7F5DC-DF75-4CCF-A000-448E5DA32BEB}"/>
                    </a:ext>
                  </a:extLst>
                </p:cNvPr>
                <p:cNvPicPr/>
                <p:nvPr/>
              </p:nvPicPr>
              <p:blipFill>
                <a:blip r:embed="rId338"/>
                <a:stretch>
                  <a:fillRect/>
                </a:stretch>
              </p:blipFill>
              <p:spPr>
                <a:xfrm>
                  <a:off x="8519600" y="5568187"/>
                  <a:ext cx="756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534" name="Freihand 533">
                  <a:extLst>
                    <a:ext uri="{FF2B5EF4-FFF2-40B4-BE49-F238E27FC236}">
                      <a16:creationId xmlns:a16="http://schemas.microsoft.com/office/drawing/2014/main" id="{0ADDD924-DC8E-48C8-9477-18C67AF3CE99}"/>
                    </a:ext>
                  </a:extLst>
                </p14:cNvPr>
                <p14:cNvContentPartPr/>
                <p14:nvPr/>
              </p14:nvContentPartPr>
              <p14:xfrm>
                <a:off x="8496920" y="5500507"/>
                <a:ext cx="130320" cy="28800"/>
              </p14:xfrm>
            </p:contentPart>
          </mc:Choice>
          <mc:Fallback xmlns="">
            <p:pic>
              <p:nvPicPr>
                <p:cNvPr id="534" name="Freihand 533">
                  <a:extLst>
                    <a:ext uri="{FF2B5EF4-FFF2-40B4-BE49-F238E27FC236}">
                      <a16:creationId xmlns:a16="http://schemas.microsoft.com/office/drawing/2014/main" id="{0ADDD924-DC8E-48C8-9477-18C67AF3CE99}"/>
                    </a:ext>
                  </a:extLst>
                </p:cNvPr>
                <p:cNvPicPr/>
                <p:nvPr/>
              </p:nvPicPr>
              <p:blipFill>
                <a:blip r:embed="rId340"/>
                <a:stretch>
                  <a:fillRect/>
                </a:stretch>
              </p:blipFill>
              <p:spPr>
                <a:xfrm>
                  <a:off x="8492600" y="5496187"/>
                  <a:ext cx="138960" cy="37440"/>
                </a:xfrm>
                <a:prstGeom prst="rect">
                  <a:avLst/>
                </a:prstGeom>
              </p:spPr>
            </p:pic>
          </mc:Fallback>
        </mc:AlternateContent>
      </p:grpSp>
      <p:grpSp>
        <p:nvGrpSpPr>
          <p:cNvPr id="537" name="Gruppieren 536">
            <a:extLst>
              <a:ext uri="{FF2B5EF4-FFF2-40B4-BE49-F238E27FC236}">
                <a16:creationId xmlns:a16="http://schemas.microsoft.com/office/drawing/2014/main" id="{20682C32-5D18-4BBA-B62D-F3162AAE465B}"/>
              </a:ext>
            </a:extLst>
          </p:cNvPr>
          <p:cNvGrpSpPr/>
          <p:nvPr/>
        </p:nvGrpSpPr>
        <p:grpSpPr>
          <a:xfrm>
            <a:off x="9513200" y="2991307"/>
            <a:ext cx="1936800" cy="646200"/>
            <a:chOff x="9513200" y="2991307"/>
            <a:chExt cx="1936800" cy="646200"/>
          </a:xfrm>
        </p:grpSpPr>
        <mc:AlternateContent xmlns:mc="http://schemas.openxmlformats.org/markup-compatibility/2006" xmlns:p14="http://schemas.microsoft.com/office/powerpoint/2010/main">
          <mc:Choice Requires="p14">
            <p:contentPart p14:bwMode="auto" r:id="rId341">
              <p14:nvContentPartPr>
                <p14:cNvPr id="367" name="Freihand 366">
                  <a:extLst>
                    <a:ext uri="{FF2B5EF4-FFF2-40B4-BE49-F238E27FC236}">
                      <a16:creationId xmlns:a16="http://schemas.microsoft.com/office/drawing/2014/main" id="{24BEBF1A-1B17-43E4-94D2-B3CC78BA4896}"/>
                    </a:ext>
                  </a:extLst>
                </p14:cNvPr>
                <p14:cNvContentPartPr/>
                <p14:nvPr/>
              </p14:nvContentPartPr>
              <p14:xfrm>
                <a:off x="9648920" y="3201187"/>
                <a:ext cx="69840" cy="46800"/>
              </p14:xfrm>
            </p:contentPart>
          </mc:Choice>
          <mc:Fallback xmlns="">
            <p:pic>
              <p:nvPicPr>
                <p:cNvPr id="367" name="Freihand 366">
                  <a:extLst>
                    <a:ext uri="{FF2B5EF4-FFF2-40B4-BE49-F238E27FC236}">
                      <a16:creationId xmlns:a16="http://schemas.microsoft.com/office/drawing/2014/main" id="{24BEBF1A-1B17-43E4-94D2-B3CC78BA4896}"/>
                    </a:ext>
                  </a:extLst>
                </p:cNvPr>
                <p:cNvPicPr/>
                <p:nvPr/>
              </p:nvPicPr>
              <p:blipFill>
                <a:blip r:embed="rId342"/>
                <a:stretch>
                  <a:fillRect/>
                </a:stretch>
              </p:blipFill>
              <p:spPr>
                <a:xfrm>
                  <a:off x="9644600" y="3196867"/>
                  <a:ext cx="784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368" name="Freihand 367">
                  <a:extLst>
                    <a:ext uri="{FF2B5EF4-FFF2-40B4-BE49-F238E27FC236}">
                      <a16:creationId xmlns:a16="http://schemas.microsoft.com/office/drawing/2014/main" id="{04638E91-7C86-4E0E-A2F3-4B040A323E94}"/>
                    </a:ext>
                  </a:extLst>
                </p14:cNvPr>
                <p14:cNvContentPartPr/>
                <p14:nvPr/>
              </p14:nvContentPartPr>
              <p14:xfrm>
                <a:off x="9682760" y="3196867"/>
                <a:ext cx="68040" cy="177840"/>
              </p14:xfrm>
            </p:contentPart>
          </mc:Choice>
          <mc:Fallback xmlns="">
            <p:pic>
              <p:nvPicPr>
                <p:cNvPr id="368" name="Freihand 367">
                  <a:extLst>
                    <a:ext uri="{FF2B5EF4-FFF2-40B4-BE49-F238E27FC236}">
                      <a16:creationId xmlns:a16="http://schemas.microsoft.com/office/drawing/2014/main" id="{04638E91-7C86-4E0E-A2F3-4B040A323E94}"/>
                    </a:ext>
                  </a:extLst>
                </p:cNvPr>
                <p:cNvPicPr/>
                <p:nvPr/>
              </p:nvPicPr>
              <p:blipFill>
                <a:blip r:embed="rId344"/>
                <a:stretch>
                  <a:fillRect/>
                </a:stretch>
              </p:blipFill>
              <p:spPr>
                <a:xfrm>
                  <a:off x="9678440" y="3192547"/>
                  <a:ext cx="766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369" name="Freihand 368">
                  <a:extLst>
                    <a:ext uri="{FF2B5EF4-FFF2-40B4-BE49-F238E27FC236}">
                      <a16:creationId xmlns:a16="http://schemas.microsoft.com/office/drawing/2014/main" id="{B5C5ED58-232A-4B2E-8B24-5343A3FEC428}"/>
                    </a:ext>
                  </a:extLst>
                </p14:cNvPr>
                <p14:cNvContentPartPr/>
                <p14:nvPr/>
              </p14:nvContentPartPr>
              <p14:xfrm>
                <a:off x="9895160" y="3191827"/>
                <a:ext cx="101880" cy="1440"/>
              </p14:xfrm>
            </p:contentPart>
          </mc:Choice>
          <mc:Fallback xmlns="">
            <p:pic>
              <p:nvPicPr>
                <p:cNvPr id="369" name="Freihand 368">
                  <a:extLst>
                    <a:ext uri="{FF2B5EF4-FFF2-40B4-BE49-F238E27FC236}">
                      <a16:creationId xmlns:a16="http://schemas.microsoft.com/office/drawing/2014/main" id="{B5C5ED58-232A-4B2E-8B24-5343A3FEC428}"/>
                    </a:ext>
                  </a:extLst>
                </p:cNvPr>
                <p:cNvPicPr/>
                <p:nvPr/>
              </p:nvPicPr>
              <p:blipFill>
                <a:blip r:embed="rId346"/>
                <a:stretch>
                  <a:fillRect/>
                </a:stretch>
              </p:blipFill>
              <p:spPr>
                <a:xfrm>
                  <a:off x="9890840" y="3187507"/>
                  <a:ext cx="11052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370" name="Freihand 369">
                  <a:extLst>
                    <a:ext uri="{FF2B5EF4-FFF2-40B4-BE49-F238E27FC236}">
                      <a16:creationId xmlns:a16="http://schemas.microsoft.com/office/drawing/2014/main" id="{32CC3E5F-9D34-48F5-971D-1139E29C43AC}"/>
                    </a:ext>
                  </a:extLst>
                </p14:cNvPr>
                <p14:cNvContentPartPr/>
                <p14:nvPr/>
              </p14:nvContentPartPr>
              <p14:xfrm>
                <a:off x="9894080" y="3244027"/>
                <a:ext cx="108720" cy="7560"/>
              </p14:xfrm>
            </p:contentPart>
          </mc:Choice>
          <mc:Fallback xmlns="">
            <p:pic>
              <p:nvPicPr>
                <p:cNvPr id="370" name="Freihand 369">
                  <a:extLst>
                    <a:ext uri="{FF2B5EF4-FFF2-40B4-BE49-F238E27FC236}">
                      <a16:creationId xmlns:a16="http://schemas.microsoft.com/office/drawing/2014/main" id="{32CC3E5F-9D34-48F5-971D-1139E29C43AC}"/>
                    </a:ext>
                  </a:extLst>
                </p:cNvPr>
                <p:cNvPicPr/>
                <p:nvPr/>
              </p:nvPicPr>
              <p:blipFill>
                <a:blip r:embed="rId348"/>
                <a:stretch>
                  <a:fillRect/>
                </a:stretch>
              </p:blipFill>
              <p:spPr>
                <a:xfrm>
                  <a:off x="9889760" y="3239707"/>
                  <a:ext cx="1173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372" name="Freihand 371">
                  <a:extLst>
                    <a:ext uri="{FF2B5EF4-FFF2-40B4-BE49-F238E27FC236}">
                      <a16:creationId xmlns:a16="http://schemas.microsoft.com/office/drawing/2014/main" id="{278B8758-5276-4E29-96F8-49B32B364ACC}"/>
                    </a:ext>
                  </a:extLst>
                </p14:cNvPr>
                <p14:cNvContentPartPr/>
                <p14:nvPr/>
              </p14:nvContentPartPr>
              <p14:xfrm>
                <a:off x="10100720" y="3077707"/>
                <a:ext cx="121680" cy="88560"/>
              </p14:xfrm>
            </p:contentPart>
          </mc:Choice>
          <mc:Fallback xmlns="">
            <p:pic>
              <p:nvPicPr>
                <p:cNvPr id="372" name="Freihand 371">
                  <a:extLst>
                    <a:ext uri="{FF2B5EF4-FFF2-40B4-BE49-F238E27FC236}">
                      <a16:creationId xmlns:a16="http://schemas.microsoft.com/office/drawing/2014/main" id="{278B8758-5276-4E29-96F8-49B32B364ACC}"/>
                    </a:ext>
                  </a:extLst>
                </p:cNvPr>
                <p:cNvPicPr/>
                <p:nvPr/>
              </p:nvPicPr>
              <p:blipFill>
                <a:blip r:embed="rId350"/>
                <a:stretch>
                  <a:fillRect/>
                </a:stretch>
              </p:blipFill>
              <p:spPr>
                <a:xfrm>
                  <a:off x="10096400" y="3073387"/>
                  <a:ext cx="1303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373" name="Freihand 372">
                  <a:extLst>
                    <a:ext uri="{FF2B5EF4-FFF2-40B4-BE49-F238E27FC236}">
                      <a16:creationId xmlns:a16="http://schemas.microsoft.com/office/drawing/2014/main" id="{8764A53E-6E63-44A7-AA07-73999A3DD42F}"/>
                    </a:ext>
                  </a:extLst>
                </p14:cNvPr>
                <p14:cNvContentPartPr/>
                <p14:nvPr/>
              </p14:nvContentPartPr>
              <p14:xfrm>
                <a:off x="10263440" y="3097147"/>
                <a:ext cx="65520" cy="63000"/>
              </p14:xfrm>
            </p:contentPart>
          </mc:Choice>
          <mc:Fallback xmlns="">
            <p:pic>
              <p:nvPicPr>
                <p:cNvPr id="373" name="Freihand 372">
                  <a:extLst>
                    <a:ext uri="{FF2B5EF4-FFF2-40B4-BE49-F238E27FC236}">
                      <a16:creationId xmlns:a16="http://schemas.microsoft.com/office/drawing/2014/main" id="{8764A53E-6E63-44A7-AA07-73999A3DD42F}"/>
                    </a:ext>
                  </a:extLst>
                </p:cNvPr>
                <p:cNvPicPr/>
                <p:nvPr/>
              </p:nvPicPr>
              <p:blipFill>
                <a:blip r:embed="rId352"/>
                <a:stretch>
                  <a:fillRect/>
                </a:stretch>
              </p:blipFill>
              <p:spPr>
                <a:xfrm>
                  <a:off x="10259120" y="3092827"/>
                  <a:ext cx="741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375" name="Freihand 374">
                  <a:extLst>
                    <a:ext uri="{FF2B5EF4-FFF2-40B4-BE49-F238E27FC236}">
                      <a16:creationId xmlns:a16="http://schemas.microsoft.com/office/drawing/2014/main" id="{13CD9855-1001-4735-845F-D3B2822BDC0C}"/>
                    </a:ext>
                  </a:extLst>
                </p14:cNvPr>
                <p14:cNvContentPartPr/>
                <p14:nvPr/>
              </p14:nvContentPartPr>
              <p14:xfrm>
                <a:off x="10129880" y="3202987"/>
                <a:ext cx="193680" cy="12240"/>
              </p14:xfrm>
            </p:contentPart>
          </mc:Choice>
          <mc:Fallback xmlns="">
            <p:pic>
              <p:nvPicPr>
                <p:cNvPr id="375" name="Freihand 374">
                  <a:extLst>
                    <a:ext uri="{FF2B5EF4-FFF2-40B4-BE49-F238E27FC236}">
                      <a16:creationId xmlns:a16="http://schemas.microsoft.com/office/drawing/2014/main" id="{13CD9855-1001-4735-845F-D3B2822BDC0C}"/>
                    </a:ext>
                  </a:extLst>
                </p:cNvPr>
                <p:cNvPicPr/>
                <p:nvPr/>
              </p:nvPicPr>
              <p:blipFill>
                <a:blip r:embed="rId354"/>
                <a:stretch>
                  <a:fillRect/>
                </a:stretch>
              </p:blipFill>
              <p:spPr>
                <a:xfrm>
                  <a:off x="10125560" y="3198667"/>
                  <a:ext cx="2023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376" name="Freihand 375">
                  <a:extLst>
                    <a:ext uri="{FF2B5EF4-FFF2-40B4-BE49-F238E27FC236}">
                      <a16:creationId xmlns:a16="http://schemas.microsoft.com/office/drawing/2014/main" id="{B336DD64-B18C-4AE8-964A-8040675E2281}"/>
                    </a:ext>
                  </a:extLst>
                </p14:cNvPr>
                <p14:cNvContentPartPr/>
                <p14:nvPr/>
              </p14:nvContentPartPr>
              <p14:xfrm>
                <a:off x="10165520" y="3252667"/>
                <a:ext cx="101160" cy="112320"/>
              </p14:xfrm>
            </p:contentPart>
          </mc:Choice>
          <mc:Fallback xmlns="">
            <p:pic>
              <p:nvPicPr>
                <p:cNvPr id="376" name="Freihand 375">
                  <a:extLst>
                    <a:ext uri="{FF2B5EF4-FFF2-40B4-BE49-F238E27FC236}">
                      <a16:creationId xmlns:a16="http://schemas.microsoft.com/office/drawing/2014/main" id="{B336DD64-B18C-4AE8-964A-8040675E2281}"/>
                    </a:ext>
                  </a:extLst>
                </p:cNvPr>
                <p:cNvPicPr/>
                <p:nvPr/>
              </p:nvPicPr>
              <p:blipFill>
                <a:blip r:embed="rId356"/>
                <a:stretch>
                  <a:fillRect/>
                </a:stretch>
              </p:blipFill>
              <p:spPr>
                <a:xfrm>
                  <a:off x="10161200" y="3248347"/>
                  <a:ext cx="1098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378" name="Freihand 377">
                  <a:extLst>
                    <a:ext uri="{FF2B5EF4-FFF2-40B4-BE49-F238E27FC236}">
                      <a16:creationId xmlns:a16="http://schemas.microsoft.com/office/drawing/2014/main" id="{5C917009-0C4E-4D0A-A3A0-E05E757C1CF6}"/>
                    </a:ext>
                  </a:extLst>
                </p14:cNvPr>
                <p14:cNvContentPartPr/>
                <p14:nvPr/>
              </p14:nvContentPartPr>
              <p14:xfrm>
                <a:off x="10506440" y="3168427"/>
                <a:ext cx="5760" cy="81720"/>
              </p14:xfrm>
            </p:contentPart>
          </mc:Choice>
          <mc:Fallback xmlns="">
            <p:pic>
              <p:nvPicPr>
                <p:cNvPr id="378" name="Freihand 377">
                  <a:extLst>
                    <a:ext uri="{FF2B5EF4-FFF2-40B4-BE49-F238E27FC236}">
                      <a16:creationId xmlns:a16="http://schemas.microsoft.com/office/drawing/2014/main" id="{5C917009-0C4E-4D0A-A3A0-E05E757C1CF6}"/>
                    </a:ext>
                  </a:extLst>
                </p:cNvPr>
                <p:cNvPicPr/>
                <p:nvPr/>
              </p:nvPicPr>
              <p:blipFill>
                <a:blip r:embed="rId358"/>
                <a:stretch>
                  <a:fillRect/>
                </a:stretch>
              </p:blipFill>
              <p:spPr>
                <a:xfrm>
                  <a:off x="10502120" y="3164107"/>
                  <a:ext cx="144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79" name="Freihand 378">
                  <a:extLst>
                    <a:ext uri="{FF2B5EF4-FFF2-40B4-BE49-F238E27FC236}">
                      <a16:creationId xmlns:a16="http://schemas.microsoft.com/office/drawing/2014/main" id="{B1508459-8CE8-4584-8198-A87E700AF9E1}"/>
                    </a:ext>
                  </a:extLst>
                </p14:cNvPr>
                <p14:cNvContentPartPr/>
                <p14:nvPr/>
              </p14:nvContentPartPr>
              <p14:xfrm>
                <a:off x="10467920" y="3211987"/>
                <a:ext cx="103320" cy="2880"/>
              </p14:xfrm>
            </p:contentPart>
          </mc:Choice>
          <mc:Fallback xmlns="">
            <p:pic>
              <p:nvPicPr>
                <p:cNvPr id="379" name="Freihand 378">
                  <a:extLst>
                    <a:ext uri="{FF2B5EF4-FFF2-40B4-BE49-F238E27FC236}">
                      <a16:creationId xmlns:a16="http://schemas.microsoft.com/office/drawing/2014/main" id="{B1508459-8CE8-4584-8198-A87E700AF9E1}"/>
                    </a:ext>
                  </a:extLst>
                </p:cNvPr>
                <p:cNvPicPr/>
                <p:nvPr/>
              </p:nvPicPr>
              <p:blipFill>
                <a:blip r:embed="rId360"/>
                <a:stretch>
                  <a:fillRect/>
                </a:stretch>
              </p:blipFill>
              <p:spPr>
                <a:xfrm>
                  <a:off x="10463600" y="3207667"/>
                  <a:ext cx="1119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80" name="Freihand 379">
                  <a:extLst>
                    <a:ext uri="{FF2B5EF4-FFF2-40B4-BE49-F238E27FC236}">
                      <a16:creationId xmlns:a16="http://schemas.microsoft.com/office/drawing/2014/main" id="{7046F3F8-B273-41A2-B786-114D22703A55}"/>
                    </a:ext>
                  </a:extLst>
                </p14:cNvPr>
                <p14:cNvContentPartPr/>
                <p14:nvPr/>
              </p14:nvContentPartPr>
              <p14:xfrm>
                <a:off x="10661600" y="3074827"/>
                <a:ext cx="112320" cy="95400"/>
              </p14:xfrm>
            </p:contentPart>
          </mc:Choice>
          <mc:Fallback xmlns="">
            <p:pic>
              <p:nvPicPr>
                <p:cNvPr id="380" name="Freihand 379">
                  <a:extLst>
                    <a:ext uri="{FF2B5EF4-FFF2-40B4-BE49-F238E27FC236}">
                      <a16:creationId xmlns:a16="http://schemas.microsoft.com/office/drawing/2014/main" id="{7046F3F8-B273-41A2-B786-114D22703A55}"/>
                    </a:ext>
                  </a:extLst>
                </p:cNvPr>
                <p:cNvPicPr/>
                <p:nvPr/>
              </p:nvPicPr>
              <p:blipFill>
                <a:blip r:embed="rId362"/>
                <a:stretch>
                  <a:fillRect/>
                </a:stretch>
              </p:blipFill>
              <p:spPr>
                <a:xfrm>
                  <a:off x="10657280" y="3070507"/>
                  <a:ext cx="1209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81" name="Freihand 380">
                  <a:extLst>
                    <a:ext uri="{FF2B5EF4-FFF2-40B4-BE49-F238E27FC236}">
                      <a16:creationId xmlns:a16="http://schemas.microsoft.com/office/drawing/2014/main" id="{A9C2897A-863D-4495-B07C-0611E927AF04}"/>
                    </a:ext>
                  </a:extLst>
                </p14:cNvPr>
                <p14:cNvContentPartPr/>
                <p14:nvPr/>
              </p14:nvContentPartPr>
              <p14:xfrm>
                <a:off x="10775720" y="3082387"/>
                <a:ext cx="72000" cy="54720"/>
              </p14:xfrm>
            </p:contentPart>
          </mc:Choice>
          <mc:Fallback xmlns="">
            <p:pic>
              <p:nvPicPr>
                <p:cNvPr id="381" name="Freihand 380">
                  <a:extLst>
                    <a:ext uri="{FF2B5EF4-FFF2-40B4-BE49-F238E27FC236}">
                      <a16:creationId xmlns:a16="http://schemas.microsoft.com/office/drawing/2014/main" id="{A9C2897A-863D-4495-B07C-0611E927AF04}"/>
                    </a:ext>
                  </a:extLst>
                </p:cNvPr>
                <p:cNvPicPr/>
                <p:nvPr/>
              </p:nvPicPr>
              <p:blipFill>
                <a:blip r:embed="rId364"/>
                <a:stretch>
                  <a:fillRect/>
                </a:stretch>
              </p:blipFill>
              <p:spPr>
                <a:xfrm>
                  <a:off x="10771400" y="3078067"/>
                  <a:ext cx="806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82" name="Freihand 381">
                  <a:extLst>
                    <a:ext uri="{FF2B5EF4-FFF2-40B4-BE49-F238E27FC236}">
                      <a16:creationId xmlns:a16="http://schemas.microsoft.com/office/drawing/2014/main" id="{AE20BE99-2D92-4936-BCAA-9E6A5C7A18E0}"/>
                    </a:ext>
                  </a:extLst>
                </p14:cNvPr>
                <p14:cNvContentPartPr/>
                <p14:nvPr/>
              </p14:nvContentPartPr>
              <p14:xfrm>
                <a:off x="10871120" y="3074107"/>
                <a:ext cx="77760" cy="58320"/>
              </p14:xfrm>
            </p:contentPart>
          </mc:Choice>
          <mc:Fallback xmlns="">
            <p:pic>
              <p:nvPicPr>
                <p:cNvPr id="382" name="Freihand 381">
                  <a:extLst>
                    <a:ext uri="{FF2B5EF4-FFF2-40B4-BE49-F238E27FC236}">
                      <a16:creationId xmlns:a16="http://schemas.microsoft.com/office/drawing/2014/main" id="{AE20BE99-2D92-4936-BCAA-9E6A5C7A18E0}"/>
                    </a:ext>
                  </a:extLst>
                </p:cNvPr>
                <p:cNvPicPr/>
                <p:nvPr/>
              </p:nvPicPr>
              <p:blipFill>
                <a:blip r:embed="rId366"/>
                <a:stretch>
                  <a:fillRect/>
                </a:stretch>
              </p:blipFill>
              <p:spPr>
                <a:xfrm>
                  <a:off x="10866800" y="3069787"/>
                  <a:ext cx="864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383" name="Freihand 382">
                  <a:extLst>
                    <a:ext uri="{FF2B5EF4-FFF2-40B4-BE49-F238E27FC236}">
                      <a16:creationId xmlns:a16="http://schemas.microsoft.com/office/drawing/2014/main" id="{413E29AC-4CC5-409D-A4A0-4EC93351B7E5}"/>
                    </a:ext>
                  </a:extLst>
                </p14:cNvPr>
                <p14:cNvContentPartPr/>
                <p14:nvPr/>
              </p14:nvContentPartPr>
              <p14:xfrm>
                <a:off x="10660880" y="3175987"/>
                <a:ext cx="285480" cy="34920"/>
              </p14:xfrm>
            </p:contentPart>
          </mc:Choice>
          <mc:Fallback xmlns="">
            <p:pic>
              <p:nvPicPr>
                <p:cNvPr id="383" name="Freihand 382">
                  <a:extLst>
                    <a:ext uri="{FF2B5EF4-FFF2-40B4-BE49-F238E27FC236}">
                      <a16:creationId xmlns:a16="http://schemas.microsoft.com/office/drawing/2014/main" id="{413E29AC-4CC5-409D-A4A0-4EC93351B7E5}"/>
                    </a:ext>
                  </a:extLst>
                </p:cNvPr>
                <p:cNvPicPr/>
                <p:nvPr/>
              </p:nvPicPr>
              <p:blipFill>
                <a:blip r:embed="rId368"/>
                <a:stretch>
                  <a:fillRect/>
                </a:stretch>
              </p:blipFill>
              <p:spPr>
                <a:xfrm>
                  <a:off x="10656560" y="3171667"/>
                  <a:ext cx="2941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384" name="Freihand 383">
                  <a:extLst>
                    <a:ext uri="{FF2B5EF4-FFF2-40B4-BE49-F238E27FC236}">
                      <a16:creationId xmlns:a16="http://schemas.microsoft.com/office/drawing/2014/main" id="{43544F36-BDE8-47BF-9515-E0DC4B269657}"/>
                    </a:ext>
                  </a:extLst>
                </p14:cNvPr>
                <p14:cNvContentPartPr/>
                <p14:nvPr/>
              </p14:nvContentPartPr>
              <p14:xfrm>
                <a:off x="10761680" y="3249427"/>
                <a:ext cx="103680" cy="98280"/>
              </p14:xfrm>
            </p:contentPart>
          </mc:Choice>
          <mc:Fallback xmlns="">
            <p:pic>
              <p:nvPicPr>
                <p:cNvPr id="384" name="Freihand 383">
                  <a:extLst>
                    <a:ext uri="{FF2B5EF4-FFF2-40B4-BE49-F238E27FC236}">
                      <a16:creationId xmlns:a16="http://schemas.microsoft.com/office/drawing/2014/main" id="{43544F36-BDE8-47BF-9515-E0DC4B269657}"/>
                    </a:ext>
                  </a:extLst>
                </p:cNvPr>
                <p:cNvPicPr/>
                <p:nvPr/>
              </p:nvPicPr>
              <p:blipFill>
                <a:blip r:embed="rId370"/>
                <a:stretch>
                  <a:fillRect/>
                </a:stretch>
              </p:blipFill>
              <p:spPr>
                <a:xfrm>
                  <a:off x="10757360" y="3245107"/>
                  <a:ext cx="1123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385" name="Freihand 384">
                  <a:extLst>
                    <a:ext uri="{FF2B5EF4-FFF2-40B4-BE49-F238E27FC236}">
                      <a16:creationId xmlns:a16="http://schemas.microsoft.com/office/drawing/2014/main" id="{20E3D899-53C3-4519-BD01-B315D8680CD0}"/>
                    </a:ext>
                  </a:extLst>
                </p14:cNvPr>
                <p14:cNvContentPartPr/>
                <p14:nvPr/>
              </p14:nvContentPartPr>
              <p14:xfrm>
                <a:off x="11072360" y="3176707"/>
                <a:ext cx="52200" cy="50400"/>
              </p14:xfrm>
            </p:contentPart>
          </mc:Choice>
          <mc:Fallback xmlns="">
            <p:pic>
              <p:nvPicPr>
                <p:cNvPr id="385" name="Freihand 384">
                  <a:extLst>
                    <a:ext uri="{FF2B5EF4-FFF2-40B4-BE49-F238E27FC236}">
                      <a16:creationId xmlns:a16="http://schemas.microsoft.com/office/drawing/2014/main" id="{20E3D899-53C3-4519-BD01-B315D8680CD0}"/>
                    </a:ext>
                  </a:extLst>
                </p:cNvPr>
                <p:cNvPicPr/>
                <p:nvPr/>
              </p:nvPicPr>
              <p:blipFill>
                <a:blip r:embed="rId372"/>
                <a:stretch>
                  <a:fillRect/>
                </a:stretch>
              </p:blipFill>
              <p:spPr>
                <a:xfrm>
                  <a:off x="11068040" y="3172387"/>
                  <a:ext cx="608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386" name="Freihand 385">
                  <a:extLst>
                    <a:ext uri="{FF2B5EF4-FFF2-40B4-BE49-F238E27FC236}">
                      <a16:creationId xmlns:a16="http://schemas.microsoft.com/office/drawing/2014/main" id="{C0367442-638A-49A9-B2A3-986D21C249C7}"/>
                    </a:ext>
                  </a:extLst>
                </p14:cNvPr>
                <p14:cNvContentPartPr/>
                <p14:nvPr/>
              </p14:nvContentPartPr>
              <p14:xfrm>
                <a:off x="11091080" y="3096427"/>
                <a:ext cx="360" cy="360"/>
              </p14:xfrm>
            </p:contentPart>
          </mc:Choice>
          <mc:Fallback xmlns="">
            <p:pic>
              <p:nvPicPr>
                <p:cNvPr id="386" name="Freihand 385">
                  <a:extLst>
                    <a:ext uri="{FF2B5EF4-FFF2-40B4-BE49-F238E27FC236}">
                      <a16:creationId xmlns:a16="http://schemas.microsoft.com/office/drawing/2014/main" id="{C0367442-638A-49A9-B2A3-986D21C249C7}"/>
                    </a:ext>
                  </a:extLst>
                </p:cNvPr>
                <p:cNvPicPr/>
                <p:nvPr/>
              </p:nvPicPr>
              <p:blipFill>
                <a:blip r:embed="rId161"/>
                <a:stretch>
                  <a:fillRect/>
                </a:stretch>
              </p:blipFill>
              <p:spPr>
                <a:xfrm>
                  <a:off x="11086760" y="3092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536" name="Freihand 535">
                  <a:extLst>
                    <a:ext uri="{FF2B5EF4-FFF2-40B4-BE49-F238E27FC236}">
                      <a16:creationId xmlns:a16="http://schemas.microsoft.com/office/drawing/2014/main" id="{7571B87B-A7A4-4162-BC14-89D5DE5743F9}"/>
                    </a:ext>
                  </a:extLst>
                </p14:cNvPr>
                <p14:cNvContentPartPr/>
                <p14:nvPr/>
              </p14:nvContentPartPr>
              <p14:xfrm>
                <a:off x="9513200" y="2991307"/>
                <a:ext cx="1936800" cy="646200"/>
              </p14:xfrm>
            </p:contentPart>
          </mc:Choice>
          <mc:Fallback xmlns="">
            <p:pic>
              <p:nvPicPr>
                <p:cNvPr id="536" name="Freihand 535">
                  <a:extLst>
                    <a:ext uri="{FF2B5EF4-FFF2-40B4-BE49-F238E27FC236}">
                      <a16:creationId xmlns:a16="http://schemas.microsoft.com/office/drawing/2014/main" id="{7571B87B-A7A4-4162-BC14-89D5DE5743F9}"/>
                    </a:ext>
                  </a:extLst>
                </p:cNvPr>
                <p:cNvPicPr/>
                <p:nvPr/>
              </p:nvPicPr>
              <p:blipFill>
                <a:blip r:embed="rId375"/>
                <a:stretch>
                  <a:fillRect/>
                </a:stretch>
              </p:blipFill>
              <p:spPr>
                <a:xfrm>
                  <a:off x="9508880" y="2986987"/>
                  <a:ext cx="1945440" cy="654840"/>
                </a:xfrm>
                <a:prstGeom prst="rect">
                  <a:avLst/>
                </a:prstGeom>
              </p:spPr>
            </p:pic>
          </mc:Fallback>
        </mc:AlternateContent>
      </p:grpSp>
      <p:grpSp>
        <p:nvGrpSpPr>
          <p:cNvPr id="539" name="Gruppieren 538">
            <a:extLst>
              <a:ext uri="{FF2B5EF4-FFF2-40B4-BE49-F238E27FC236}">
                <a16:creationId xmlns:a16="http://schemas.microsoft.com/office/drawing/2014/main" id="{9921BCDD-09FB-4CC9-B269-5A86B8FC1F6F}"/>
              </a:ext>
            </a:extLst>
          </p:cNvPr>
          <p:cNvGrpSpPr/>
          <p:nvPr/>
        </p:nvGrpSpPr>
        <p:grpSpPr>
          <a:xfrm>
            <a:off x="911360" y="1426027"/>
            <a:ext cx="1314360" cy="334800"/>
            <a:chOff x="911360" y="1426027"/>
            <a:chExt cx="1314360" cy="334800"/>
          </a:xfrm>
        </p:grpSpPr>
        <mc:AlternateContent xmlns:mc="http://schemas.openxmlformats.org/markup-compatibility/2006" xmlns:p14="http://schemas.microsoft.com/office/powerpoint/2010/main">
          <mc:Choice Requires="p14">
            <p:contentPart p14:bwMode="auto" r:id="rId376">
              <p14:nvContentPartPr>
                <p14:cNvPr id="135" name="Freihand 134">
                  <a:extLst>
                    <a:ext uri="{FF2B5EF4-FFF2-40B4-BE49-F238E27FC236}">
                      <a16:creationId xmlns:a16="http://schemas.microsoft.com/office/drawing/2014/main" id="{AFD4D5E1-A304-4615-865B-58843888D625}"/>
                    </a:ext>
                  </a:extLst>
                </p14:cNvPr>
                <p14:cNvContentPartPr/>
                <p14:nvPr/>
              </p14:nvContentPartPr>
              <p14:xfrm>
                <a:off x="911360" y="1458067"/>
                <a:ext cx="646200" cy="263880"/>
              </p14:xfrm>
            </p:contentPart>
          </mc:Choice>
          <mc:Fallback xmlns="">
            <p:pic>
              <p:nvPicPr>
                <p:cNvPr id="135" name="Freihand 134">
                  <a:extLst>
                    <a:ext uri="{FF2B5EF4-FFF2-40B4-BE49-F238E27FC236}">
                      <a16:creationId xmlns:a16="http://schemas.microsoft.com/office/drawing/2014/main" id="{AFD4D5E1-A304-4615-865B-58843888D625}"/>
                    </a:ext>
                  </a:extLst>
                </p:cNvPr>
                <p:cNvPicPr/>
                <p:nvPr/>
              </p:nvPicPr>
              <p:blipFill>
                <a:blip r:embed="rId377"/>
                <a:stretch>
                  <a:fillRect/>
                </a:stretch>
              </p:blipFill>
              <p:spPr>
                <a:xfrm>
                  <a:off x="907040" y="1453747"/>
                  <a:ext cx="65484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36" name="Freihand 135">
                  <a:extLst>
                    <a:ext uri="{FF2B5EF4-FFF2-40B4-BE49-F238E27FC236}">
                      <a16:creationId xmlns:a16="http://schemas.microsoft.com/office/drawing/2014/main" id="{E2BF9486-C3E6-411E-8AF8-7690BDFB791B}"/>
                    </a:ext>
                  </a:extLst>
                </p14:cNvPr>
                <p14:cNvContentPartPr/>
                <p14:nvPr/>
              </p14:nvContentPartPr>
              <p14:xfrm>
                <a:off x="1679240" y="1426027"/>
                <a:ext cx="546480" cy="310320"/>
              </p14:xfrm>
            </p:contentPart>
          </mc:Choice>
          <mc:Fallback xmlns="">
            <p:pic>
              <p:nvPicPr>
                <p:cNvPr id="136" name="Freihand 135">
                  <a:extLst>
                    <a:ext uri="{FF2B5EF4-FFF2-40B4-BE49-F238E27FC236}">
                      <a16:creationId xmlns:a16="http://schemas.microsoft.com/office/drawing/2014/main" id="{E2BF9486-C3E6-411E-8AF8-7690BDFB791B}"/>
                    </a:ext>
                  </a:extLst>
                </p:cNvPr>
                <p:cNvPicPr/>
                <p:nvPr/>
              </p:nvPicPr>
              <p:blipFill>
                <a:blip r:embed="rId379"/>
                <a:stretch>
                  <a:fillRect/>
                </a:stretch>
              </p:blipFill>
              <p:spPr>
                <a:xfrm>
                  <a:off x="1674920" y="1421707"/>
                  <a:ext cx="55512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538" name="Freihand 537">
                  <a:extLst>
                    <a:ext uri="{FF2B5EF4-FFF2-40B4-BE49-F238E27FC236}">
                      <a16:creationId xmlns:a16="http://schemas.microsoft.com/office/drawing/2014/main" id="{BAFDAD10-89C7-4435-AC87-53BC4E9FB8E8}"/>
                    </a:ext>
                  </a:extLst>
                </p14:cNvPr>
                <p14:cNvContentPartPr/>
                <p14:nvPr/>
              </p14:nvContentPartPr>
              <p14:xfrm>
                <a:off x="1150400" y="1665787"/>
                <a:ext cx="495720" cy="95040"/>
              </p14:xfrm>
            </p:contentPart>
          </mc:Choice>
          <mc:Fallback xmlns="">
            <p:pic>
              <p:nvPicPr>
                <p:cNvPr id="538" name="Freihand 537">
                  <a:extLst>
                    <a:ext uri="{FF2B5EF4-FFF2-40B4-BE49-F238E27FC236}">
                      <a16:creationId xmlns:a16="http://schemas.microsoft.com/office/drawing/2014/main" id="{BAFDAD10-89C7-4435-AC87-53BC4E9FB8E8}"/>
                    </a:ext>
                  </a:extLst>
                </p:cNvPr>
                <p:cNvPicPr/>
                <p:nvPr/>
              </p:nvPicPr>
              <p:blipFill>
                <a:blip r:embed="rId381"/>
                <a:stretch>
                  <a:fillRect/>
                </a:stretch>
              </p:blipFill>
              <p:spPr>
                <a:xfrm>
                  <a:off x="1146080" y="1661467"/>
                  <a:ext cx="504360" cy="103680"/>
                </a:xfrm>
                <a:prstGeom prst="rect">
                  <a:avLst/>
                </a:prstGeom>
              </p:spPr>
            </p:pic>
          </mc:Fallback>
        </mc:AlternateContent>
      </p:grpSp>
      <p:grpSp>
        <p:nvGrpSpPr>
          <p:cNvPr id="544" name="Gruppieren 543">
            <a:extLst>
              <a:ext uri="{FF2B5EF4-FFF2-40B4-BE49-F238E27FC236}">
                <a16:creationId xmlns:a16="http://schemas.microsoft.com/office/drawing/2014/main" id="{AECAD282-3523-4699-8DC9-565D69A961C7}"/>
              </a:ext>
            </a:extLst>
          </p:cNvPr>
          <p:cNvGrpSpPr/>
          <p:nvPr/>
        </p:nvGrpSpPr>
        <p:grpSpPr>
          <a:xfrm>
            <a:off x="10130960" y="3604027"/>
            <a:ext cx="382680" cy="131400"/>
            <a:chOff x="10130960" y="3604027"/>
            <a:chExt cx="382680" cy="131400"/>
          </a:xfrm>
        </p:grpSpPr>
        <mc:AlternateContent xmlns:mc="http://schemas.openxmlformats.org/markup-compatibility/2006" xmlns:p14="http://schemas.microsoft.com/office/powerpoint/2010/main">
          <mc:Choice Requires="p14">
            <p:contentPart p14:bwMode="auto" r:id="rId382">
              <p14:nvContentPartPr>
                <p14:cNvPr id="540" name="Freihand 539">
                  <a:extLst>
                    <a:ext uri="{FF2B5EF4-FFF2-40B4-BE49-F238E27FC236}">
                      <a16:creationId xmlns:a16="http://schemas.microsoft.com/office/drawing/2014/main" id="{9B3B2E7C-99C4-48AB-B00A-FBDA3586E142}"/>
                    </a:ext>
                  </a:extLst>
                </p14:cNvPr>
                <p14:cNvContentPartPr/>
                <p14:nvPr/>
              </p14:nvContentPartPr>
              <p14:xfrm>
                <a:off x="10130960" y="3609787"/>
                <a:ext cx="154080" cy="125640"/>
              </p14:xfrm>
            </p:contentPart>
          </mc:Choice>
          <mc:Fallback xmlns="">
            <p:pic>
              <p:nvPicPr>
                <p:cNvPr id="540" name="Freihand 539">
                  <a:extLst>
                    <a:ext uri="{FF2B5EF4-FFF2-40B4-BE49-F238E27FC236}">
                      <a16:creationId xmlns:a16="http://schemas.microsoft.com/office/drawing/2014/main" id="{9B3B2E7C-99C4-48AB-B00A-FBDA3586E142}"/>
                    </a:ext>
                  </a:extLst>
                </p:cNvPr>
                <p:cNvPicPr/>
                <p:nvPr/>
              </p:nvPicPr>
              <p:blipFill>
                <a:blip r:embed="rId383"/>
                <a:stretch>
                  <a:fillRect/>
                </a:stretch>
              </p:blipFill>
              <p:spPr>
                <a:xfrm>
                  <a:off x="10126640" y="3605467"/>
                  <a:ext cx="1627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541" name="Freihand 540">
                  <a:extLst>
                    <a:ext uri="{FF2B5EF4-FFF2-40B4-BE49-F238E27FC236}">
                      <a16:creationId xmlns:a16="http://schemas.microsoft.com/office/drawing/2014/main" id="{1791EE24-BAAC-47F7-AC8A-13EB0FA5BB89}"/>
                    </a:ext>
                  </a:extLst>
                </p14:cNvPr>
                <p14:cNvContentPartPr/>
                <p14:nvPr/>
              </p14:nvContentPartPr>
              <p14:xfrm>
                <a:off x="10347680" y="3604027"/>
                <a:ext cx="165960" cy="113760"/>
              </p14:xfrm>
            </p:contentPart>
          </mc:Choice>
          <mc:Fallback xmlns="">
            <p:pic>
              <p:nvPicPr>
                <p:cNvPr id="541" name="Freihand 540">
                  <a:extLst>
                    <a:ext uri="{FF2B5EF4-FFF2-40B4-BE49-F238E27FC236}">
                      <a16:creationId xmlns:a16="http://schemas.microsoft.com/office/drawing/2014/main" id="{1791EE24-BAAC-47F7-AC8A-13EB0FA5BB89}"/>
                    </a:ext>
                  </a:extLst>
                </p:cNvPr>
                <p:cNvPicPr/>
                <p:nvPr/>
              </p:nvPicPr>
              <p:blipFill>
                <a:blip r:embed="rId385"/>
                <a:stretch>
                  <a:fillRect/>
                </a:stretch>
              </p:blipFill>
              <p:spPr>
                <a:xfrm>
                  <a:off x="10343360" y="3599707"/>
                  <a:ext cx="174600" cy="122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6">
            <p14:nvContentPartPr>
              <p14:cNvPr id="542" name="Freihand 541">
                <a:extLst>
                  <a:ext uri="{FF2B5EF4-FFF2-40B4-BE49-F238E27FC236}">
                    <a16:creationId xmlns:a16="http://schemas.microsoft.com/office/drawing/2014/main" id="{0D0BE762-0EE0-4983-A87C-4A7DD72FB06E}"/>
                  </a:ext>
                </a:extLst>
              </p14:cNvPr>
              <p14:cNvContentPartPr/>
              <p14:nvPr/>
            </p14:nvContentPartPr>
            <p14:xfrm>
              <a:off x="9875720" y="2358787"/>
              <a:ext cx="1779840" cy="467640"/>
            </p14:xfrm>
          </p:contentPart>
        </mc:Choice>
        <mc:Fallback xmlns="">
          <p:pic>
            <p:nvPicPr>
              <p:cNvPr id="542" name="Freihand 541">
                <a:extLst>
                  <a:ext uri="{FF2B5EF4-FFF2-40B4-BE49-F238E27FC236}">
                    <a16:creationId xmlns:a16="http://schemas.microsoft.com/office/drawing/2014/main" id="{0D0BE762-0EE0-4983-A87C-4A7DD72FB06E}"/>
                  </a:ext>
                </a:extLst>
              </p:cNvPr>
              <p:cNvPicPr/>
              <p:nvPr/>
            </p:nvPicPr>
            <p:blipFill>
              <a:blip r:embed="rId387"/>
              <a:stretch>
                <a:fillRect/>
              </a:stretch>
            </p:blipFill>
            <p:spPr>
              <a:xfrm>
                <a:off x="9871400" y="2354467"/>
                <a:ext cx="1788480" cy="476280"/>
              </a:xfrm>
              <a:prstGeom prst="rect">
                <a:avLst/>
              </a:prstGeom>
            </p:spPr>
          </p:pic>
        </mc:Fallback>
      </mc:AlternateContent>
      <p:grpSp>
        <p:nvGrpSpPr>
          <p:cNvPr id="546" name="Gruppieren 545">
            <a:extLst>
              <a:ext uri="{FF2B5EF4-FFF2-40B4-BE49-F238E27FC236}">
                <a16:creationId xmlns:a16="http://schemas.microsoft.com/office/drawing/2014/main" id="{35BE0726-C953-4483-8641-1338C888316F}"/>
              </a:ext>
            </a:extLst>
          </p:cNvPr>
          <p:cNvGrpSpPr/>
          <p:nvPr/>
        </p:nvGrpSpPr>
        <p:grpSpPr>
          <a:xfrm>
            <a:off x="4942640" y="8707"/>
            <a:ext cx="6618600" cy="2931480"/>
            <a:chOff x="4942640" y="8707"/>
            <a:chExt cx="6618600" cy="2931480"/>
          </a:xfrm>
        </p:grpSpPr>
        <mc:AlternateContent xmlns:mc="http://schemas.openxmlformats.org/markup-compatibility/2006" xmlns:p14="http://schemas.microsoft.com/office/powerpoint/2010/main">
          <mc:Choice Requires="p14">
            <p:contentPart p14:bwMode="auto" r:id="rId388">
              <p14:nvContentPartPr>
                <p14:cNvPr id="67" name="Freihand 66">
                  <a:extLst>
                    <a:ext uri="{FF2B5EF4-FFF2-40B4-BE49-F238E27FC236}">
                      <a16:creationId xmlns:a16="http://schemas.microsoft.com/office/drawing/2014/main" id="{3B44ECC6-BC64-4870-8DBB-B36726E35E8F}"/>
                    </a:ext>
                  </a:extLst>
                </p14:cNvPr>
                <p14:cNvContentPartPr/>
                <p14:nvPr/>
              </p14:nvContentPartPr>
              <p14:xfrm>
                <a:off x="9966080" y="379507"/>
                <a:ext cx="28440" cy="495720"/>
              </p14:xfrm>
            </p:contentPart>
          </mc:Choice>
          <mc:Fallback xmlns="">
            <p:pic>
              <p:nvPicPr>
                <p:cNvPr id="67" name="Freihand 66">
                  <a:extLst>
                    <a:ext uri="{FF2B5EF4-FFF2-40B4-BE49-F238E27FC236}">
                      <a16:creationId xmlns:a16="http://schemas.microsoft.com/office/drawing/2014/main" id="{3B44ECC6-BC64-4870-8DBB-B36726E35E8F}"/>
                    </a:ext>
                  </a:extLst>
                </p:cNvPr>
                <p:cNvPicPr/>
                <p:nvPr/>
              </p:nvPicPr>
              <p:blipFill>
                <a:blip r:embed="rId389"/>
                <a:stretch>
                  <a:fillRect/>
                </a:stretch>
              </p:blipFill>
              <p:spPr>
                <a:xfrm>
                  <a:off x="9961760" y="375187"/>
                  <a:ext cx="37080" cy="5043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68" name="Freihand 67">
                  <a:extLst>
                    <a:ext uri="{FF2B5EF4-FFF2-40B4-BE49-F238E27FC236}">
                      <a16:creationId xmlns:a16="http://schemas.microsoft.com/office/drawing/2014/main" id="{7D2EFAAE-2F5C-4CC0-8F1F-BA34571BEE8A}"/>
                    </a:ext>
                  </a:extLst>
                </p14:cNvPr>
                <p14:cNvContentPartPr/>
                <p14:nvPr/>
              </p14:nvContentPartPr>
              <p14:xfrm>
                <a:off x="9933680" y="852187"/>
                <a:ext cx="44280" cy="209520"/>
              </p14:xfrm>
            </p:contentPart>
          </mc:Choice>
          <mc:Fallback xmlns="">
            <p:pic>
              <p:nvPicPr>
                <p:cNvPr id="68" name="Freihand 67">
                  <a:extLst>
                    <a:ext uri="{FF2B5EF4-FFF2-40B4-BE49-F238E27FC236}">
                      <a16:creationId xmlns:a16="http://schemas.microsoft.com/office/drawing/2014/main" id="{7D2EFAAE-2F5C-4CC0-8F1F-BA34571BEE8A}"/>
                    </a:ext>
                  </a:extLst>
                </p:cNvPr>
                <p:cNvPicPr/>
                <p:nvPr/>
              </p:nvPicPr>
              <p:blipFill>
                <a:blip r:embed="rId391"/>
                <a:stretch>
                  <a:fillRect/>
                </a:stretch>
              </p:blipFill>
              <p:spPr>
                <a:xfrm>
                  <a:off x="9929360" y="847867"/>
                  <a:ext cx="529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69" name="Freihand 68">
                  <a:extLst>
                    <a:ext uri="{FF2B5EF4-FFF2-40B4-BE49-F238E27FC236}">
                      <a16:creationId xmlns:a16="http://schemas.microsoft.com/office/drawing/2014/main" id="{20696D27-E2CA-4D87-9895-D199924BF098}"/>
                    </a:ext>
                  </a:extLst>
                </p14:cNvPr>
                <p14:cNvContentPartPr/>
                <p14:nvPr/>
              </p14:nvContentPartPr>
              <p14:xfrm>
                <a:off x="9803720" y="969547"/>
                <a:ext cx="1126080" cy="76320"/>
              </p14:xfrm>
            </p:contentPart>
          </mc:Choice>
          <mc:Fallback xmlns="">
            <p:pic>
              <p:nvPicPr>
                <p:cNvPr id="69" name="Freihand 68">
                  <a:extLst>
                    <a:ext uri="{FF2B5EF4-FFF2-40B4-BE49-F238E27FC236}">
                      <a16:creationId xmlns:a16="http://schemas.microsoft.com/office/drawing/2014/main" id="{20696D27-E2CA-4D87-9895-D199924BF098}"/>
                    </a:ext>
                  </a:extLst>
                </p:cNvPr>
                <p:cNvPicPr/>
                <p:nvPr/>
              </p:nvPicPr>
              <p:blipFill>
                <a:blip r:embed="rId393"/>
                <a:stretch>
                  <a:fillRect/>
                </a:stretch>
              </p:blipFill>
              <p:spPr>
                <a:xfrm>
                  <a:off x="9799400" y="965227"/>
                  <a:ext cx="11347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70" name="Freihand 69">
                  <a:extLst>
                    <a:ext uri="{FF2B5EF4-FFF2-40B4-BE49-F238E27FC236}">
                      <a16:creationId xmlns:a16="http://schemas.microsoft.com/office/drawing/2014/main" id="{5527968B-48EE-4457-9A6E-03D41BC9CCF7}"/>
                    </a:ext>
                  </a:extLst>
                </p14:cNvPr>
                <p14:cNvContentPartPr/>
                <p14:nvPr/>
              </p14:nvContentPartPr>
              <p14:xfrm>
                <a:off x="10964720" y="909787"/>
                <a:ext cx="104400" cy="115560"/>
              </p14:xfrm>
            </p:contentPart>
          </mc:Choice>
          <mc:Fallback xmlns="">
            <p:pic>
              <p:nvPicPr>
                <p:cNvPr id="70" name="Freihand 69">
                  <a:extLst>
                    <a:ext uri="{FF2B5EF4-FFF2-40B4-BE49-F238E27FC236}">
                      <a16:creationId xmlns:a16="http://schemas.microsoft.com/office/drawing/2014/main" id="{5527968B-48EE-4457-9A6E-03D41BC9CCF7}"/>
                    </a:ext>
                  </a:extLst>
                </p:cNvPr>
                <p:cNvPicPr/>
                <p:nvPr/>
              </p:nvPicPr>
              <p:blipFill>
                <a:blip r:embed="rId395"/>
                <a:stretch>
                  <a:fillRect/>
                </a:stretch>
              </p:blipFill>
              <p:spPr>
                <a:xfrm>
                  <a:off x="10960400" y="905467"/>
                  <a:ext cx="1130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72" name="Freihand 71">
                  <a:extLst>
                    <a:ext uri="{FF2B5EF4-FFF2-40B4-BE49-F238E27FC236}">
                      <a16:creationId xmlns:a16="http://schemas.microsoft.com/office/drawing/2014/main" id="{22B54CE2-6037-461C-A6E9-22E058744B8E}"/>
                    </a:ext>
                  </a:extLst>
                </p14:cNvPr>
                <p14:cNvContentPartPr/>
                <p14:nvPr/>
              </p14:nvContentPartPr>
              <p14:xfrm>
                <a:off x="9860240" y="281947"/>
                <a:ext cx="157320" cy="128880"/>
              </p14:xfrm>
            </p:contentPart>
          </mc:Choice>
          <mc:Fallback xmlns="">
            <p:pic>
              <p:nvPicPr>
                <p:cNvPr id="72" name="Freihand 71">
                  <a:extLst>
                    <a:ext uri="{FF2B5EF4-FFF2-40B4-BE49-F238E27FC236}">
                      <a16:creationId xmlns:a16="http://schemas.microsoft.com/office/drawing/2014/main" id="{22B54CE2-6037-461C-A6E9-22E058744B8E}"/>
                    </a:ext>
                  </a:extLst>
                </p:cNvPr>
                <p:cNvPicPr/>
                <p:nvPr/>
              </p:nvPicPr>
              <p:blipFill>
                <a:blip r:embed="rId397"/>
                <a:stretch>
                  <a:fillRect/>
                </a:stretch>
              </p:blipFill>
              <p:spPr>
                <a:xfrm>
                  <a:off x="9855920" y="277627"/>
                  <a:ext cx="1659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73" name="Freihand 72">
                  <a:extLst>
                    <a:ext uri="{FF2B5EF4-FFF2-40B4-BE49-F238E27FC236}">
                      <a16:creationId xmlns:a16="http://schemas.microsoft.com/office/drawing/2014/main" id="{4D02378D-7867-4597-A393-3E7C99D630D6}"/>
                    </a:ext>
                  </a:extLst>
                </p14:cNvPr>
                <p14:cNvContentPartPr/>
                <p14:nvPr/>
              </p14:nvContentPartPr>
              <p14:xfrm>
                <a:off x="10121600" y="85747"/>
                <a:ext cx="124560" cy="134640"/>
              </p14:xfrm>
            </p:contentPart>
          </mc:Choice>
          <mc:Fallback xmlns="">
            <p:pic>
              <p:nvPicPr>
                <p:cNvPr id="73" name="Freihand 72">
                  <a:extLst>
                    <a:ext uri="{FF2B5EF4-FFF2-40B4-BE49-F238E27FC236}">
                      <a16:creationId xmlns:a16="http://schemas.microsoft.com/office/drawing/2014/main" id="{4D02378D-7867-4597-A393-3E7C99D630D6}"/>
                    </a:ext>
                  </a:extLst>
                </p:cNvPr>
                <p:cNvPicPr/>
                <p:nvPr/>
              </p:nvPicPr>
              <p:blipFill>
                <a:blip r:embed="rId399"/>
                <a:stretch>
                  <a:fillRect/>
                </a:stretch>
              </p:blipFill>
              <p:spPr>
                <a:xfrm>
                  <a:off x="10117280" y="81427"/>
                  <a:ext cx="1332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75" name="Freihand 74">
                  <a:extLst>
                    <a:ext uri="{FF2B5EF4-FFF2-40B4-BE49-F238E27FC236}">
                      <a16:creationId xmlns:a16="http://schemas.microsoft.com/office/drawing/2014/main" id="{B3D34E1F-F451-47C0-B967-7DA7556974F4}"/>
                    </a:ext>
                  </a:extLst>
                </p14:cNvPr>
                <p14:cNvContentPartPr/>
                <p14:nvPr/>
              </p14:nvContentPartPr>
              <p14:xfrm>
                <a:off x="10276400" y="64147"/>
                <a:ext cx="152280" cy="117360"/>
              </p14:xfrm>
            </p:contentPart>
          </mc:Choice>
          <mc:Fallback xmlns="">
            <p:pic>
              <p:nvPicPr>
                <p:cNvPr id="75" name="Freihand 74">
                  <a:extLst>
                    <a:ext uri="{FF2B5EF4-FFF2-40B4-BE49-F238E27FC236}">
                      <a16:creationId xmlns:a16="http://schemas.microsoft.com/office/drawing/2014/main" id="{B3D34E1F-F451-47C0-B967-7DA7556974F4}"/>
                    </a:ext>
                  </a:extLst>
                </p:cNvPr>
                <p:cNvPicPr/>
                <p:nvPr/>
              </p:nvPicPr>
              <p:blipFill>
                <a:blip r:embed="rId401"/>
                <a:stretch>
                  <a:fillRect/>
                </a:stretch>
              </p:blipFill>
              <p:spPr>
                <a:xfrm>
                  <a:off x="10272080" y="59827"/>
                  <a:ext cx="1609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76" name="Freihand 75">
                  <a:extLst>
                    <a:ext uri="{FF2B5EF4-FFF2-40B4-BE49-F238E27FC236}">
                      <a16:creationId xmlns:a16="http://schemas.microsoft.com/office/drawing/2014/main" id="{DEE972BD-7846-4898-8104-78A059ECC55A}"/>
                    </a:ext>
                  </a:extLst>
                </p14:cNvPr>
                <p14:cNvContentPartPr/>
                <p14:nvPr/>
              </p14:nvContentPartPr>
              <p14:xfrm>
                <a:off x="10412480" y="51547"/>
                <a:ext cx="114480" cy="133920"/>
              </p14:xfrm>
            </p:contentPart>
          </mc:Choice>
          <mc:Fallback xmlns="">
            <p:pic>
              <p:nvPicPr>
                <p:cNvPr id="76" name="Freihand 75">
                  <a:extLst>
                    <a:ext uri="{FF2B5EF4-FFF2-40B4-BE49-F238E27FC236}">
                      <a16:creationId xmlns:a16="http://schemas.microsoft.com/office/drawing/2014/main" id="{DEE972BD-7846-4898-8104-78A059ECC55A}"/>
                    </a:ext>
                  </a:extLst>
                </p:cNvPr>
                <p:cNvPicPr/>
                <p:nvPr/>
              </p:nvPicPr>
              <p:blipFill>
                <a:blip r:embed="rId403"/>
                <a:stretch>
                  <a:fillRect/>
                </a:stretch>
              </p:blipFill>
              <p:spPr>
                <a:xfrm>
                  <a:off x="10408160" y="47227"/>
                  <a:ext cx="1231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77" name="Freihand 76">
                  <a:extLst>
                    <a:ext uri="{FF2B5EF4-FFF2-40B4-BE49-F238E27FC236}">
                      <a16:creationId xmlns:a16="http://schemas.microsoft.com/office/drawing/2014/main" id="{E4A1383C-01FA-4692-88B4-00D46642347C}"/>
                    </a:ext>
                  </a:extLst>
                </p14:cNvPr>
                <p14:cNvContentPartPr/>
                <p14:nvPr/>
              </p14:nvContentPartPr>
              <p14:xfrm>
                <a:off x="10512560" y="112747"/>
                <a:ext cx="157680" cy="61200"/>
              </p14:xfrm>
            </p:contentPart>
          </mc:Choice>
          <mc:Fallback xmlns="">
            <p:pic>
              <p:nvPicPr>
                <p:cNvPr id="77" name="Freihand 76">
                  <a:extLst>
                    <a:ext uri="{FF2B5EF4-FFF2-40B4-BE49-F238E27FC236}">
                      <a16:creationId xmlns:a16="http://schemas.microsoft.com/office/drawing/2014/main" id="{E4A1383C-01FA-4692-88B4-00D46642347C}"/>
                    </a:ext>
                  </a:extLst>
                </p:cNvPr>
                <p:cNvPicPr/>
                <p:nvPr/>
              </p:nvPicPr>
              <p:blipFill>
                <a:blip r:embed="rId405"/>
                <a:stretch>
                  <a:fillRect/>
                </a:stretch>
              </p:blipFill>
              <p:spPr>
                <a:xfrm>
                  <a:off x="10508240" y="108427"/>
                  <a:ext cx="1663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79" name="Freihand 78">
                  <a:extLst>
                    <a:ext uri="{FF2B5EF4-FFF2-40B4-BE49-F238E27FC236}">
                      <a16:creationId xmlns:a16="http://schemas.microsoft.com/office/drawing/2014/main" id="{BCCE720F-450F-4E29-8AA2-3183671A68E5}"/>
                    </a:ext>
                  </a:extLst>
                </p14:cNvPr>
                <p14:cNvContentPartPr/>
                <p14:nvPr/>
              </p14:nvContentPartPr>
              <p14:xfrm>
                <a:off x="10670600" y="56587"/>
                <a:ext cx="190080" cy="113400"/>
              </p14:xfrm>
            </p:contentPart>
          </mc:Choice>
          <mc:Fallback xmlns="">
            <p:pic>
              <p:nvPicPr>
                <p:cNvPr id="79" name="Freihand 78">
                  <a:extLst>
                    <a:ext uri="{FF2B5EF4-FFF2-40B4-BE49-F238E27FC236}">
                      <a16:creationId xmlns:a16="http://schemas.microsoft.com/office/drawing/2014/main" id="{BCCE720F-450F-4E29-8AA2-3183671A68E5}"/>
                    </a:ext>
                  </a:extLst>
                </p:cNvPr>
                <p:cNvPicPr/>
                <p:nvPr/>
              </p:nvPicPr>
              <p:blipFill>
                <a:blip r:embed="rId407"/>
                <a:stretch>
                  <a:fillRect/>
                </a:stretch>
              </p:blipFill>
              <p:spPr>
                <a:xfrm>
                  <a:off x="10666280" y="52267"/>
                  <a:ext cx="1987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81" name="Freihand 80">
                  <a:extLst>
                    <a:ext uri="{FF2B5EF4-FFF2-40B4-BE49-F238E27FC236}">
                      <a16:creationId xmlns:a16="http://schemas.microsoft.com/office/drawing/2014/main" id="{D0A5734C-565C-4DA5-BB09-6B87ADFD420E}"/>
                    </a:ext>
                  </a:extLst>
                </p14:cNvPr>
                <p14:cNvContentPartPr/>
                <p14:nvPr/>
              </p14:nvContentPartPr>
              <p14:xfrm>
                <a:off x="9770600" y="246307"/>
                <a:ext cx="35280" cy="134280"/>
              </p14:xfrm>
            </p:contentPart>
          </mc:Choice>
          <mc:Fallback xmlns="">
            <p:pic>
              <p:nvPicPr>
                <p:cNvPr id="81" name="Freihand 80">
                  <a:extLst>
                    <a:ext uri="{FF2B5EF4-FFF2-40B4-BE49-F238E27FC236}">
                      <a16:creationId xmlns:a16="http://schemas.microsoft.com/office/drawing/2014/main" id="{D0A5734C-565C-4DA5-BB09-6B87ADFD420E}"/>
                    </a:ext>
                  </a:extLst>
                </p:cNvPr>
                <p:cNvPicPr/>
                <p:nvPr/>
              </p:nvPicPr>
              <p:blipFill>
                <a:blip r:embed="rId409"/>
                <a:stretch>
                  <a:fillRect/>
                </a:stretch>
              </p:blipFill>
              <p:spPr>
                <a:xfrm>
                  <a:off x="9766280" y="241987"/>
                  <a:ext cx="439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82" name="Freihand 81">
                  <a:extLst>
                    <a:ext uri="{FF2B5EF4-FFF2-40B4-BE49-F238E27FC236}">
                      <a16:creationId xmlns:a16="http://schemas.microsoft.com/office/drawing/2014/main" id="{73514F88-CDA7-4461-ACE8-EA90130CEDBF}"/>
                    </a:ext>
                  </a:extLst>
                </p14:cNvPr>
                <p14:cNvContentPartPr/>
                <p14:nvPr/>
              </p14:nvContentPartPr>
              <p14:xfrm>
                <a:off x="9788960" y="207427"/>
                <a:ext cx="360" cy="360"/>
              </p14:xfrm>
            </p:contentPart>
          </mc:Choice>
          <mc:Fallback xmlns="">
            <p:pic>
              <p:nvPicPr>
                <p:cNvPr id="82" name="Freihand 81">
                  <a:extLst>
                    <a:ext uri="{FF2B5EF4-FFF2-40B4-BE49-F238E27FC236}">
                      <a16:creationId xmlns:a16="http://schemas.microsoft.com/office/drawing/2014/main" id="{73514F88-CDA7-4461-ACE8-EA90130CEDBF}"/>
                    </a:ext>
                  </a:extLst>
                </p:cNvPr>
                <p:cNvPicPr/>
                <p:nvPr/>
              </p:nvPicPr>
              <p:blipFill>
                <a:blip r:embed="rId161"/>
                <a:stretch>
                  <a:fillRect/>
                </a:stretch>
              </p:blipFill>
              <p:spPr>
                <a:xfrm>
                  <a:off x="9784640" y="203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84" name="Freihand 83">
                  <a:extLst>
                    <a:ext uri="{FF2B5EF4-FFF2-40B4-BE49-F238E27FC236}">
                      <a16:creationId xmlns:a16="http://schemas.microsoft.com/office/drawing/2014/main" id="{E57B3871-60AE-487A-945D-6A57F79DCB39}"/>
                    </a:ext>
                  </a:extLst>
                </p14:cNvPr>
                <p14:cNvContentPartPr/>
                <p14:nvPr/>
              </p14:nvContentPartPr>
              <p14:xfrm>
                <a:off x="10813160" y="1093747"/>
                <a:ext cx="88200" cy="97920"/>
              </p14:xfrm>
            </p:contentPart>
          </mc:Choice>
          <mc:Fallback xmlns="">
            <p:pic>
              <p:nvPicPr>
                <p:cNvPr id="84" name="Freihand 83">
                  <a:extLst>
                    <a:ext uri="{FF2B5EF4-FFF2-40B4-BE49-F238E27FC236}">
                      <a16:creationId xmlns:a16="http://schemas.microsoft.com/office/drawing/2014/main" id="{E57B3871-60AE-487A-945D-6A57F79DCB39}"/>
                    </a:ext>
                  </a:extLst>
                </p:cNvPr>
                <p:cNvPicPr/>
                <p:nvPr/>
              </p:nvPicPr>
              <p:blipFill>
                <a:blip r:embed="rId412"/>
                <a:stretch>
                  <a:fillRect/>
                </a:stretch>
              </p:blipFill>
              <p:spPr>
                <a:xfrm>
                  <a:off x="10808840" y="1089427"/>
                  <a:ext cx="968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85" name="Freihand 84">
                  <a:extLst>
                    <a:ext uri="{FF2B5EF4-FFF2-40B4-BE49-F238E27FC236}">
                      <a16:creationId xmlns:a16="http://schemas.microsoft.com/office/drawing/2014/main" id="{C4EB9EEE-F6AF-4525-B498-9D497C6AE526}"/>
                    </a:ext>
                  </a:extLst>
                </p14:cNvPr>
                <p14:cNvContentPartPr/>
                <p14:nvPr/>
              </p14:nvContentPartPr>
              <p14:xfrm>
                <a:off x="10904600" y="1065667"/>
                <a:ext cx="10800" cy="59040"/>
              </p14:xfrm>
            </p:contentPart>
          </mc:Choice>
          <mc:Fallback xmlns="">
            <p:pic>
              <p:nvPicPr>
                <p:cNvPr id="85" name="Freihand 84">
                  <a:extLst>
                    <a:ext uri="{FF2B5EF4-FFF2-40B4-BE49-F238E27FC236}">
                      <a16:creationId xmlns:a16="http://schemas.microsoft.com/office/drawing/2014/main" id="{C4EB9EEE-F6AF-4525-B498-9D497C6AE526}"/>
                    </a:ext>
                  </a:extLst>
                </p:cNvPr>
                <p:cNvPicPr/>
                <p:nvPr/>
              </p:nvPicPr>
              <p:blipFill>
                <a:blip r:embed="rId414"/>
                <a:stretch>
                  <a:fillRect/>
                </a:stretch>
              </p:blipFill>
              <p:spPr>
                <a:xfrm>
                  <a:off x="10900280" y="1061347"/>
                  <a:ext cx="194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86" name="Freihand 85">
                  <a:extLst>
                    <a:ext uri="{FF2B5EF4-FFF2-40B4-BE49-F238E27FC236}">
                      <a16:creationId xmlns:a16="http://schemas.microsoft.com/office/drawing/2014/main" id="{9112D542-EB65-495C-AD56-E40B8A61E0B7}"/>
                    </a:ext>
                  </a:extLst>
                </p14:cNvPr>
                <p14:cNvContentPartPr/>
                <p14:nvPr/>
              </p14:nvContentPartPr>
              <p14:xfrm>
                <a:off x="10861760" y="1046947"/>
                <a:ext cx="90360" cy="68760"/>
              </p14:xfrm>
            </p:contentPart>
          </mc:Choice>
          <mc:Fallback xmlns="">
            <p:pic>
              <p:nvPicPr>
                <p:cNvPr id="86" name="Freihand 85">
                  <a:extLst>
                    <a:ext uri="{FF2B5EF4-FFF2-40B4-BE49-F238E27FC236}">
                      <a16:creationId xmlns:a16="http://schemas.microsoft.com/office/drawing/2014/main" id="{9112D542-EB65-495C-AD56-E40B8A61E0B7}"/>
                    </a:ext>
                  </a:extLst>
                </p:cNvPr>
                <p:cNvPicPr/>
                <p:nvPr/>
              </p:nvPicPr>
              <p:blipFill>
                <a:blip r:embed="rId416"/>
                <a:stretch>
                  <a:fillRect/>
                </a:stretch>
              </p:blipFill>
              <p:spPr>
                <a:xfrm>
                  <a:off x="10857440" y="1042627"/>
                  <a:ext cx="990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87" name="Freihand 86">
                  <a:extLst>
                    <a:ext uri="{FF2B5EF4-FFF2-40B4-BE49-F238E27FC236}">
                      <a16:creationId xmlns:a16="http://schemas.microsoft.com/office/drawing/2014/main" id="{2A96037C-A289-4B7F-8B6D-55B08A98DD01}"/>
                    </a:ext>
                  </a:extLst>
                </p14:cNvPr>
                <p14:cNvContentPartPr/>
                <p14:nvPr/>
              </p14:nvContentPartPr>
              <p14:xfrm>
                <a:off x="10959320" y="1178707"/>
                <a:ext cx="7920" cy="56880"/>
              </p14:xfrm>
            </p:contentPart>
          </mc:Choice>
          <mc:Fallback xmlns="">
            <p:pic>
              <p:nvPicPr>
                <p:cNvPr id="87" name="Freihand 86">
                  <a:extLst>
                    <a:ext uri="{FF2B5EF4-FFF2-40B4-BE49-F238E27FC236}">
                      <a16:creationId xmlns:a16="http://schemas.microsoft.com/office/drawing/2014/main" id="{2A96037C-A289-4B7F-8B6D-55B08A98DD01}"/>
                    </a:ext>
                  </a:extLst>
                </p:cNvPr>
                <p:cNvPicPr/>
                <p:nvPr/>
              </p:nvPicPr>
              <p:blipFill>
                <a:blip r:embed="rId418"/>
                <a:stretch>
                  <a:fillRect/>
                </a:stretch>
              </p:blipFill>
              <p:spPr>
                <a:xfrm>
                  <a:off x="10955000" y="1174387"/>
                  <a:ext cx="165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89" name="Freihand 88">
                  <a:extLst>
                    <a:ext uri="{FF2B5EF4-FFF2-40B4-BE49-F238E27FC236}">
                      <a16:creationId xmlns:a16="http://schemas.microsoft.com/office/drawing/2014/main" id="{FF9994ED-8252-4331-893A-A7B305EF13F7}"/>
                    </a:ext>
                  </a:extLst>
                </p14:cNvPr>
                <p14:cNvContentPartPr/>
                <p14:nvPr/>
              </p14:nvContentPartPr>
              <p14:xfrm>
                <a:off x="11041040" y="996907"/>
                <a:ext cx="65160" cy="110880"/>
              </p14:xfrm>
            </p:contentPart>
          </mc:Choice>
          <mc:Fallback xmlns="">
            <p:pic>
              <p:nvPicPr>
                <p:cNvPr id="89" name="Freihand 88">
                  <a:extLst>
                    <a:ext uri="{FF2B5EF4-FFF2-40B4-BE49-F238E27FC236}">
                      <a16:creationId xmlns:a16="http://schemas.microsoft.com/office/drawing/2014/main" id="{FF9994ED-8252-4331-893A-A7B305EF13F7}"/>
                    </a:ext>
                  </a:extLst>
                </p:cNvPr>
                <p:cNvPicPr/>
                <p:nvPr/>
              </p:nvPicPr>
              <p:blipFill>
                <a:blip r:embed="rId420"/>
                <a:stretch>
                  <a:fillRect/>
                </a:stretch>
              </p:blipFill>
              <p:spPr>
                <a:xfrm>
                  <a:off x="11036720" y="992587"/>
                  <a:ext cx="738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90" name="Freihand 89">
                  <a:extLst>
                    <a:ext uri="{FF2B5EF4-FFF2-40B4-BE49-F238E27FC236}">
                      <a16:creationId xmlns:a16="http://schemas.microsoft.com/office/drawing/2014/main" id="{BEF93CA2-FC72-4C8E-B262-87F1EA9F9E2A}"/>
                    </a:ext>
                  </a:extLst>
                </p14:cNvPr>
                <p14:cNvContentPartPr/>
                <p14:nvPr/>
              </p14:nvContentPartPr>
              <p14:xfrm>
                <a:off x="11001800" y="1107787"/>
                <a:ext cx="121680" cy="25200"/>
              </p14:xfrm>
            </p:contentPart>
          </mc:Choice>
          <mc:Fallback xmlns="">
            <p:pic>
              <p:nvPicPr>
                <p:cNvPr id="90" name="Freihand 89">
                  <a:extLst>
                    <a:ext uri="{FF2B5EF4-FFF2-40B4-BE49-F238E27FC236}">
                      <a16:creationId xmlns:a16="http://schemas.microsoft.com/office/drawing/2014/main" id="{BEF93CA2-FC72-4C8E-B262-87F1EA9F9E2A}"/>
                    </a:ext>
                  </a:extLst>
                </p:cNvPr>
                <p:cNvPicPr/>
                <p:nvPr/>
              </p:nvPicPr>
              <p:blipFill>
                <a:blip r:embed="rId422"/>
                <a:stretch>
                  <a:fillRect/>
                </a:stretch>
              </p:blipFill>
              <p:spPr>
                <a:xfrm>
                  <a:off x="10997480" y="1103467"/>
                  <a:ext cx="1303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91" name="Freihand 90">
                  <a:extLst>
                    <a:ext uri="{FF2B5EF4-FFF2-40B4-BE49-F238E27FC236}">
                      <a16:creationId xmlns:a16="http://schemas.microsoft.com/office/drawing/2014/main" id="{55C36522-1099-4E8E-A3AC-6FF2CC6D1939}"/>
                    </a:ext>
                  </a:extLst>
                </p14:cNvPr>
                <p14:cNvContentPartPr/>
                <p14:nvPr/>
              </p14:nvContentPartPr>
              <p14:xfrm>
                <a:off x="11038160" y="1126867"/>
                <a:ext cx="72720" cy="115200"/>
              </p14:xfrm>
            </p:contentPart>
          </mc:Choice>
          <mc:Fallback xmlns="">
            <p:pic>
              <p:nvPicPr>
                <p:cNvPr id="91" name="Freihand 90">
                  <a:extLst>
                    <a:ext uri="{FF2B5EF4-FFF2-40B4-BE49-F238E27FC236}">
                      <a16:creationId xmlns:a16="http://schemas.microsoft.com/office/drawing/2014/main" id="{55C36522-1099-4E8E-A3AC-6FF2CC6D1939}"/>
                    </a:ext>
                  </a:extLst>
                </p:cNvPr>
                <p:cNvPicPr/>
                <p:nvPr/>
              </p:nvPicPr>
              <p:blipFill>
                <a:blip r:embed="rId424"/>
                <a:stretch>
                  <a:fillRect/>
                </a:stretch>
              </p:blipFill>
              <p:spPr>
                <a:xfrm>
                  <a:off x="11033840" y="1122547"/>
                  <a:ext cx="813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92" name="Freihand 91">
                  <a:extLst>
                    <a:ext uri="{FF2B5EF4-FFF2-40B4-BE49-F238E27FC236}">
                      <a16:creationId xmlns:a16="http://schemas.microsoft.com/office/drawing/2014/main" id="{554CAE00-B555-4E6F-B416-6F6F8BBCAC9D}"/>
                    </a:ext>
                  </a:extLst>
                </p14:cNvPr>
                <p14:cNvContentPartPr/>
                <p14:nvPr/>
              </p14:nvContentPartPr>
              <p14:xfrm>
                <a:off x="10354520" y="349987"/>
                <a:ext cx="7200" cy="804960"/>
              </p14:xfrm>
            </p:contentPart>
          </mc:Choice>
          <mc:Fallback xmlns="">
            <p:pic>
              <p:nvPicPr>
                <p:cNvPr id="92" name="Freihand 91">
                  <a:extLst>
                    <a:ext uri="{FF2B5EF4-FFF2-40B4-BE49-F238E27FC236}">
                      <a16:creationId xmlns:a16="http://schemas.microsoft.com/office/drawing/2014/main" id="{554CAE00-B555-4E6F-B416-6F6F8BBCAC9D}"/>
                    </a:ext>
                  </a:extLst>
                </p:cNvPr>
                <p:cNvPicPr/>
                <p:nvPr/>
              </p:nvPicPr>
              <p:blipFill>
                <a:blip r:embed="rId426"/>
                <a:stretch>
                  <a:fillRect/>
                </a:stretch>
              </p:blipFill>
              <p:spPr>
                <a:xfrm>
                  <a:off x="10350200" y="345667"/>
                  <a:ext cx="15840" cy="8136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94" name="Freihand 93">
                  <a:extLst>
                    <a:ext uri="{FF2B5EF4-FFF2-40B4-BE49-F238E27FC236}">
                      <a16:creationId xmlns:a16="http://schemas.microsoft.com/office/drawing/2014/main" id="{F098E322-4DA1-4D4B-8CD1-ECA435560E56}"/>
                    </a:ext>
                  </a:extLst>
                </p14:cNvPr>
                <p14:cNvContentPartPr/>
                <p14:nvPr/>
              </p14:nvContentPartPr>
              <p14:xfrm>
                <a:off x="10420760" y="206347"/>
                <a:ext cx="84960" cy="93600"/>
              </p14:xfrm>
            </p:contentPart>
          </mc:Choice>
          <mc:Fallback xmlns="">
            <p:pic>
              <p:nvPicPr>
                <p:cNvPr id="94" name="Freihand 93">
                  <a:extLst>
                    <a:ext uri="{FF2B5EF4-FFF2-40B4-BE49-F238E27FC236}">
                      <a16:creationId xmlns:a16="http://schemas.microsoft.com/office/drawing/2014/main" id="{F098E322-4DA1-4D4B-8CD1-ECA435560E56}"/>
                    </a:ext>
                  </a:extLst>
                </p:cNvPr>
                <p:cNvPicPr/>
                <p:nvPr/>
              </p:nvPicPr>
              <p:blipFill>
                <a:blip r:embed="rId428"/>
                <a:stretch>
                  <a:fillRect/>
                </a:stretch>
              </p:blipFill>
              <p:spPr>
                <a:xfrm>
                  <a:off x="10416440" y="202027"/>
                  <a:ext cx="93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95" name="Freihand 94">
                  <a:extLst>
                    <a:ext uri="{FF2B5EF4-FFF2-40B4-BE49-F238E27FC236}">
                      <a16:creationId xmlns:a16="http://schemas.microsoft.com/office/drawing/2014/main" id="{316C0725-7812-44A2-AF30-7DEA1F7EB600}"/>
                    </a:ext>
                  </a:extLst>
                </p14:cNvPr>
                <p14:cNvContentPartPr/>
                <p14:nvPr/>
              </p14:nvContentPartPr>
              <p14:xfrm>
                <a:off x="10406720" y="249547"/>
                <a:ext cx="173880" cy="87120"/>
              </p14:xfrm>
            </p:contentPart>
          </mc:Choice>
          <mc:Fallback xmlns="">
            <p:pic>
              <p:nvPicPr>
                <p:cNvPr id="95" name="Freihand 94">
                  <a:extLst>
                    <a:ext uri="{FF2B5EF4-FFF2-40B4-BE49-F238E27FC236}">
                      <a16:creationId xmlns:a16="http://schemas.microsoft.com/office/drawing/2014/main" id="{316C0725-7812-44A2-AF30-7DEA1F7EB600}"/>
                    </a:ext>
                  </a:extLst>
                </p:cNvPr>
                <p:cNvPicPr/>
                <p:nvPr/>
              </p:nvPicPr>
              <p:blipFill>
                <a:blip r:embed="rId430"/>
                <a:stretch>
                  <a:fillRect/>
                </a:stretch>
              </p:blipFill>
              <p:spPr>
                <a:xfrm>
                  <a:off x="10402400" y="245227"/>
                  <a:ext cx="1825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96" name="Freihand 95">
                  <a:extLst>
                    <a:ext uri="{FF2B5EF4-FFF2-40B4-BE49-F238E27FC236}">
                      <a16:creationId xmlns:a16="http://schemas.microsoft.com/office/drawing/2014/main" id="{6B2AB765-0659-4F50-84E3-3988C8F0F013}"/>
                    </a:ext>
                  </a:extLst>
                </p14:cNvPr>
                <p14:cNvContentPartPr/>
                <p14:nvPr/>
              </p14:nvContentPartPr>
              <p14:xfrm>
                <a:off x="10497800" y="332347"/>
                <a:ext cx="15840" cy="88920"/>
              </p14:xfrm>
            </p:contentPart>
          </mc:Choice>
          <mc:Fallback xmlns="">
            <p:pic>
              <p:nvPicPr>
                <p:cNvPr id="96" name="Freihand 95">
                  <a:extLst>
                    <a:ext uri="{FF2B5EF4-FFF2-40B4-BE49-F238E27FC236}">
                      <a16:creationId xmlns:a16="http://schemas.microsoft.com/office/drawing/2014/main" id="{6B2AB765-0659-4F50-84E3-3988C8F0F013}"/>
                    </a:ext>
                  </a:extLst>
                </p:cNvPr>
                <p:cNvPicPr/>
                <p:nvPr/>
              </p:nvPicPr>
              <p:blipFill>
                <a:blip r:embed="rId432"/>
                <a:stretch>
                  <a:fillRect/>
                </a:stretch>
              </p:blipFill>
              <p:spPr>
                <a:xfrm>
                  <a:off x="10493480" y="328027"/>
                  <a:ext cx="244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97" name="Freihand 96">
                  <a:extLst>
                    <a:ext uri="{FF2B5EF4-FFF2-40B4-BE49-F238E27FC236}">
                      <a16:creationId xmlns:a16="http://schemas.microsoft.com/office/drawing/2014/main" id="{81EC7962-3C74-4EB5-9436-BC40BA8EF3AB}"/>
                    </a:ext>
                  </a:extLst>
                </p14:cNvPr>
                <p14:cNvContentPartPr/>
                <p14:nvPr/>
              </p14:nvContentPartPr>
              <p14:xfrm>
                <a:off x="10443800" y="298507"/>
                <a:ext cx="115560" cy="55800"/>
              </p14:xfrm>
            </p:contentPart>
          </mc:Choice>
          <mc:Fallback xmlns="">
            <p:pic>
              <p:nvPicPr>
                <p:cNvPr id="97" name="Freihand 96">
                  <a:extLst>
                    <a:ext uri="{FF2B5EF4-FFF2-40B4-BE49-F238E27FC236}">
                      <a16:creationId xmlns:a16="http://schemas.microsoft.com/office/drawing/2014/main" id="{81EC7962-3C74-4EB5-9436-BC40BA8EF3AB}"/>
                    </a:ext>
                  </a:extLst>
                </p:cNvPr>
                <p:cNvPicPr/>
                <p:nvPr/>
              </p:nvPicPr>
              <p:blipFill>
                <a:blip r:embed="rId434"/>
                <a:stretch>
                  <a:fillRect/>
                </a:stretch>
              </p:blipFill>
              <p:spPr>
                <a:xfrm>
                  <a:off x="10439480" y="294187"/>
                  <a:ext cx="1242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99" name="Freihand 98">
                  <a:extLst>
                    <a:ext uri="{FF2B5EF4-FFF2-40B4-BE49-F238E27FC236}">
                      <a16:creationId xmlns:a16="http://schemas.microsoft.com/office/drawing/2014/main" id="{F198AF87-AF00-4E79-A114-76D5F3B69053}"/>
                    </a:ext>
                  </a:extLst>
                </p14:cNvPr>
                <p14:cNvContentPartPr/>
                <p14:nvPr/>
              </p14:nvContentPartPr>
              <p14:xfrm>
                <a:off x="10051400" y="417307"/>
                <a:ext cx="642600" cy="469080"/>
              </p14:xfrm>
            </p:contentPart>
          </mc:Choice>
          <mc:Fallback xmlns="">
            <p:pic>
              <p:nvPicPr>
                <p:cNvPr id="99" name="Freihand 98">
                  <a:extLst>
                    <a:ext uri="{FF2B5EF4-FFF2-40B4-BE49-F238E27FC236}">
                      <a16:creationId xmlns:a16="http://schemas.microsoft.com/office/drawing/2014/main" id="{F198AF87-AF00-4E79-A114-76D5F3B69053}"/>
                    </a:ext>
                  </a:extLst>
                </p:cNvPr>
                <p:cNvPicPr/>
                <p:nvPr/>
              </p:nvPicPr>
              <p:blipFill>
                <a:blip r:embed="rId436"/>
                <a:stretch>
                  <a:fillRect/>
                </a:stretch>
              </p:blipFill>
              <p:spPr>
                <a:xfrm>
                  <a:off x="10047080" y="412987"/>
                  <a:ext cx="651240" cy="4777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01" name="Freihand 100">
                  <a:extLst>
                    <a:ext uri="{FF2B5EF4-FFF2-40B4-BE49-F238E27FC236}">
                      <a16:creationId xmlns:a16="http://schemas.microsoft.com/office/drawing/2014/main" id="{B79F51F9-883A-4638-87CC-68A0C2EE66DA}"/>
                    </a:ext>
                  </a:extLst>
                </p14:cNvPr>
                <p14:cNvContentPartPr/>
                <p14:nvPr/>
              </p14:nvContentPartPr>
              <p14:xfrm>
                <a:off x="10739000" y="701347"/>
                <a:ext cx="81000" cy="118800"/>
              </p14:xfrm>
            </p:contentPart>
          </mc:Choice>
          <mc:Fallback xmlns="">
            <p:pic>
              <p:nvPicPr>
                <p:cNvPr id="101" name="Freihand 100">
                  <a:extLst>
                    <a:ext uri="{FF2B5EF4-FFF2-40B4-BE49-F238E27FC236}">
                      <a16:creationId xmlns:a16="http://schemas.microsoft.com/office/drawing/2014/main" id="{B79F51F9-883A-4638-87CC-68A0C2EE66DA}"/>
                    </a:ext>
                  </a:extLst>
                </p:cNvPr>
                <p:cNvPicPr/>
                <p:nvPr/>
              </p:nvPicPr>
              <p:blipFill>
                <a:blip r:embed="rId438"/>
                <a:stretch>
                  <a:fillRect/>
                </a:stretch>
              </p:blipFill>
              <p:spPr>
                <a:xfrm>
                  <a:off x="10734680" y="697027"/>
                  <a:ext cx="896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02" name="Freihand 101">
                  <a:extLst>
                    <a:ext uri="{FF2B5EF4-FFF2-40B4-BE49-F238E27FC236}">
                      <a16:creationId xmlns:a16="http://schemas.microsoft.com/office/drawing/2014/main" id="{CD538BFD-B6C4-4C2C-9A79-5594C4FC5B3C}"/>
                    </a:ext>
                  </a:extLst>
                </p14:cNvPr>
                <p14:cNvContentPartPr/>
                <p14:nvPr/>
              </p14:nvContentPartPr>
              <p14:xfrm>
                <a:off x="10835840" y="643027"/>
                <a:ext cx="25920" cy="90360"/>
              </p14:xfrm>
            </p:contentPart>
          </mc:Choice>
          <mc:Fallback xmlns="">
            <p:pic>
              <p:nvPicPr>
                <p:cNvPr id="102" name="Freihand 101">
                  <a:extLst>
                    <a:ext uri="{FF2B5EF4-FFF2-40B4-BE49-F238E27FC236}">
                      <a16:creationId xmlns:a16="http://schemas.microsoft.com/office/drawing/2014/main" id="{CD538BFD-B6C4-4C2C-9A79-5594C4FC5B3C}"/>
                    </a:ext>
                  </a:extLst>
                </p:cNvPr>
                <p:cNvPicPr/>
                <p:nvPr/>
              </p:nvPicPr>
              <p:blipFill>
                <a:blip r:embed="rId440"/>
                <a:stretch>
                  <a:fillRect/>
                </a:stretch>
              </p:blipFill>
              <p:spPr>
                <a:xfrm>
                  <a:off x="10831520" y="638707"/>
                  <a:ext cx="345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03" name="Freihand 102">
                  <a:extLst>
                    <a:ext uri="{FF2B5EF4-FFF2-40B4-BE49-F238E27FC236}">
                      <a16:creationId xmlns:a16="http://schemas.microsoft.com/office/drawing/2014/main" id="{55DA03D2-8678-4872-8055-07C0A61033A2}"/>
                    </a:ext>
                  </a:extLst>
                </p14:cNvPr>
                <p14:cNvContentPartPr/>
                <p14:nvPr/>
              </p14:nvContentPartPr>
              <p14:xfrm>
                <a:off x="10801280" y="618907"/>
                <a:ext cx="101160" cy="132480"/>
              </p14:xfrm>
            </p:contentPart>
          </mc:Choice>
          <mc:Fallback xmlns="">
            <p:pic>
              <p:nvPicPr>
                <p:cNvPr id="103" name="Freihand 102">
                  <a:extLst>
                    <a:ext uri="{FF2B5EF4-FFF2-40B4-BE49-F238E27FC236}">
                      <a16:creationId xmlns:a16="http://schemas.microsoft.com/office/drawing/2014/main" id="{55DA03D2-8678-4872-8055-07C0A61033A2}"/>
                    </a:ext>
                  </a:extLst>
                </p:cNvPr>
                <p:cNvPicPr/>
                <p:nvPr/>
              </p:nvPicPr>
              <p:blipFill>
                <a:blip r:embed="rId442"/>
                <a:stretch>
                  <a:fillRect/>
                </a:stretch>
              </p:blipFill>
              <p:spPr>
                <a:xfrm>
                  <a:off x="10796960" y="614587"/>
                  <a:ext cx="1098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04" name="Freihand 103">
                  <a:extLst>
                    <a:ext uri="{FF2B5EF4-FFF2-40B4-BE49-F238E27FC236}">
                      <a16:creationId xmlns:a16="http://schemas.microsoft.com/office/drawing/2014/main" id="{D3896452-DEC4-487B-8839-C1BAC347430E}"/>
                    </a:ext>
                  </a:extLst>
                </p14:cNvPr>
                <p14:cNvContentPartPr/>
                <p14:nvPr/>
              </p14:nvContentPartPr>
              <p14:xfrm>
                <a:off x="9944120" y="784867"/>
                <a:ext cx="147240" cy="12960"/>
              </p14:xfrm>
            </p:contentPart>
          </mc:Choice>
          <mc:Fallback xmlns="">
            <p:pic>
              <p:nvPicPr>
                <p:cNvPr id="104" name="Freihand 103">
                  <a:extLst>
                    <a:ext uri="{FF2B5EF4-FFF2-40B4-BE49-F238E27FC236}">
                      <a16:creationId xmlns:a16="http://schemas.microsoft.com/office/drawing/2014/main" id="{D3896452-DEC4-487B-8839-C1BAC347430E}"/>
                    </a:ext>
                  </a:extLst>
                </p:cNvPr>
                <p:cNvPicPr/>
                <p:nvPr/>
              </p:nvPicPr>
              <p:blipFill>
                <a:blip r:embed="rId444"/>
                <a:stretch>
                  <a:fillRect/>
                </a:stretch>
              </p:blipFill>
              <p:spPr>
                <a:xfrm>
                  <a:off x="9939800" y="780547"/>
                  <a:ext cx="1558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05" name="Freihand 104">
                  <a:extLst>
                    <a:ext uri="{FF2B5EF4-FFF2-40B4-BE49-F238E27FC236}">
                      <a16:creationId xmlns:a16="http://schemas.microsoft.com/office/drawing/2014/main" id="{99AE796D-E66C-4226-8BFF-B14AEE22AEA2}"/>
                    </a:ext>
                  </a:extLst>
                </p14:cNvPr>
                <p14:cNvContentPartPr/>
                <p14:nvPr/>
              </p14:nvContentPartPr>
              <p14:xfrm>
                <a:off x="10245440" y="757867"/>
                <a:ext cx="106560" cy="10440"/>
              </p14:xfrm>
            </p:contentPart>
          </mc:Choice>
          <mc:Fallback xmlns="">
            <p:pic>
              <p:nvPicPr>
                <p:cNvPr id="105" name="Freihand 104">
                  <a:extLst>
                    <a:ext uri="{FF2B5EF4-FFF2-40B4-BE49-F238E27FC236}">
                      <a16:creationId xmlns:a16="http://schemas.microsoft.com/office/drawing/2014/main" id="{99AE796D-E66C-4226-8BFF-B14AEE22AEA2}"/>
                    </a:ext>
                  </a:extLst>
                </p:cNvPr>
                <p:cNvPicPr/>
                <p:nvPr/>
              </p:nvPicPr>
              <p:blipFill>
                <a:blip r:embed="rId446"/>
                <a:stretch>
                  <a:fillRect/>
                </a:stretch>
              </p:blipFill>
              <p:spPr>
                <a:xfrm>
                  <a:off x="10241120" y="753547"/>
                  <a:ext cx="1152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07" name="Freihand 106">
                  <a:extLst>
                    <a:ext uri="{FF2B5EF4-FFF2-40B4-BE49-F238E27FC236}">
                      <a16:creationId xmlns:a16="http://schemas.microsoft.com/office/drawing/2014/main" id="{50A17E98-7696-443B-9F49-03DD9D1EFAEB}"/>
                    </a:ext>
                  </a:extLst>
                </p14:cNvPr>
                <p14:cNvContentPartPr/>
                <p14:nvPr/>
              </p14:nvContentPartPr>
              <p14:xfrm>
                <a:off x="9741440" y="762907"/>
                <a:ext cx="52560" cy="84600"/>
              </p14:xfrm>
            </p:contentPart>
          </mc:Choice>
          <mc:Fallback xmlns="">
            <p:pic>
              <p:nvPicPr>
                <p:cNvPr id="107" name="Freihand 106">
                  <a:extLst>
                    <a:ext uri="{FF2B5EF4-FFF2-40B4-BE49-F238E27FC236}">
                      <a16:creationId xmlns:a16="http://schemas.microsoft.com/office/drawing/2014/main" id="{50A17E98-7696-443B-9F49-03DD9D1EFAEB}"/>
                    </a:ext>
                  </a:extLst>
                </p:cNvPr>
                <p:cNvPicPr/>
                <p:nvPr/>
              </p:nvPicPr>
              <p:blipFill>
                <a:blip r:embed="rId448"/>
                <a:stretch>
                  <a:fillRect/>
                </a:stretch>
              </p:blipFill>
              <p:spPr>
                <a:xfrm>
                  <a:off x="9737120" y="758587"/>
                  <a:ext cx="612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08" name="Freihand 107">
                  <a:extLst>
                    <a:ext uri="{FF2B5EF4-FFF2-40B4-BE49-F238E27FC236}">
                      <a16:creationId xmlns:a16="http://schemas.microsoft.com/office/drawing/2014/main" id="{5A52F217-B812-4B1B-8E5D-4ECF38F06F61}"/>
                    </a:ext>
                  </a:extLst>
                </p14:cNvPr>
                <p14:cNvContentPartPr/>
                <p14:nvPr/>
              </p14:nvContentPartPr>
              <p14:xfrm>
                <a:off x="9774920" y="682987"/>
                <a:ext cx="360" cy="360"/>
              </p14:xfrm>
            </p:contentPart>
          </mc:Choice>
          <mc:Fallback xmlns="">
            <p:pic>
              <p:nvPicPr>
                <p:cNvPr id="108" name="Freihand 107">
                  <a:extLst>
                    <a:ext uri="{FF2B5EF4-FFF2-40B4-BE49-F238E27FC236}">
                      <a16:creationId xmlns:a16="http://schemas.microsoft.com/office/drawing/2014/main" id="{5A52F217-B812-4B1B-8E5D-4ECF38F06F61}"/>
                    </a:ext>
                  </a:extLst>
                </p:cNvPr>
                <p:cNvPicPr/>
                <p:nvPr/>
              </p:nvPicPr>
              <p:blipFill>
                <a:blip r:embed="rId161"/>
                <a:stretch>
                  <a:fillRect/>
                </a:stretch>
              </p:blipFill>
              <p:spPr>
                <a:xfrm>
                  <a:off x="9770600" y="678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110" name="Freihand 109">
                  <a:extLst>
                    <a:ext uri="{FF2B5EF4-FFF2-40B4-BE49-F238E27FC236}">
                      <a16:creationId xmlns:a16="http://schemas.microsoft.com/office/drawing/2014/main" id="{FCEA675D-D280-4EEB-9073-C1E5AA826751}"/>
                    </a:ext>
                  </a:extLst>
                </p14:cNvPr>
                <p14:cNvContentPartPr/>
                <p14:nvPr/>
              </p14:nvContentPartPr>
              <p14:xfrm>
                <a:off x="9805880" y="683347"/>
                <a:ext cx="67680" cy="77400"/>
              </p14:xfrm>
            </p:contentPart>
          </mc:Choice>
          <mc:Fallback xmlns="">
            <p:pic>
              <p:nvPicPr>
                <p:cNvPr id="110" name="Freihand 109">
                  <a:extLst>
                    <a:ext uri="{FF2B5EF4-FFF2-40B4-BE49-F238E27FC236}">
                      <a16:creationId xmlns:a16="http://schemas.microsoft.com/office/drawing/2014/main" id="{FCEA675D-D280-4EEB-9073-C1E5AA826751}"/>
                    </a:ext>
                  </a:extLst>
                </p:cNvPr>
                <p:cNvPicPr/>
                <p:nvPr/>
              </p:nvPicPr>
              <p:blipFill>
                <a:blip r:embed="rId451"/>
                <a:stretch>
                  <a:fillRect/>
                </a:stretch>
              </p:blipFill>
              <p:spPr>
                <a:xfrm>
                  <a:off x="9801560" y="679027"/>
                  <a:ext cx="763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123" name="Freihand 122">
                  <a:extLst>
                    <a:ext uri="{FF2B5EF4-FFF2-40B4-BE49-F238E27FC236}">
                      <a16:creationId xmlns:a16="http://schemas.microsoft.com/office/drawing/2014/main" id="{97818404-25E7-47E6-B443-53F98453871A}"/>
                    </a:ext>
                  </a:extLst>
                </p14:cNvPr>
                <p14:cNvContentPartPr/>
                <p14:nvPr/>
              </p14:nvContentPartPr>
              <p14:xfrm>
                <a:off x="9798680" y="774067"/>
                <a:ext cx="29880" cy="93960"/>
              </p14:xfrm>
            </p:contentPart>
          </mc:Choice>
          <mc:Fallback xmlns="">
            <p:pic>
              <p:nvPicPr>
                <p:cNvPr id="123" name="Freihand 122">
                  <a:extLst>
                    <a:ext uri="{FF2B5EF4-FFF2-40B4-BE49-F238E27FC236}">
                      <a16:creationId xmlns:a16="http://schemas.microsoft.com/office/drawing/2014/main" id="{97818404-25E7-47E6-B443-53F98453871A}"/>
                    </a:ext>
                  </a:extLst>
                </p:cNvPr>
                <p:cNvPicPr/>
                <p:nvPr/>
              </p:nvPicPr>
              <p:blipFill>
                <a:blip r:embed="rId453"/>
                <a:stretch>
                  <a:fillRect/>
                </a:stretch>
              </p:blipFill>
              <p:spPr>
                <a:xfrm>
                  <a:off x="9794360" y="769747"/>
                  <a:ext cx="385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24" name="Freihand 123">
                  <a:extLst>
                    <a:ext uri="{FF2B5EF4-FFF2-40B4-BE49-F238E27FC236}">
                      <a16:creationId xmlns:a16="http://schemas.microsoft.com/office/drawing/2014/main" id="{50B01172-004B-442D-9EE2-4F44659A3B01}"/>
                    </a:ext>
                  </a:extLst>
                </p14:cNvPr>
                <p14:cNvContentPartPr/>
                <p14:nvPr/>
              </p14:nvContentPartPr>
              <p14:xfrm>
                <a:off x="9844400" y="801427"/>
                <a:ext cx="26280" cy="17280"/>
              </p14:xfrm>
            </p:contentPart>
          </mc:Choice>
          <mc:Fallback xmlns="">
            <p:pic>
              <p:nvPicPr>
                <p:cNvPr id="124" name="Freihand 123">
                  <a:extLst>
                    <a:ext uri="{FF2B5EF4-FFF2-40B4-BE49-F238E27FC236}">
                      <a16:creationId xmlns:a16="http://schemas.microsoft.com/office/drawing/2014/main" id="{50B01172-004B-442D-9EE2-4F44659A3B01}"/>
                    </a:ext>
                  </a:extLst>
                </p:cNvPr>
                <p:cNvPicPr/>
                <p:nvPr/>
              </p:nvPicPr>
              <p:blipFill>
                <a:blip r:embed="rId455"/>
                <a:stretch>
                  <a:fillRect/>
                </a:stretch>
              </p:blipFill>
              <p:spPr>
                <a:xfrm>
                  <a:off x="9840080" y="797107"/>
                  <a:ext cx="349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25" name="Freihand 124">
                  <a:extLst>
                    <a:ext uri="{FF2B5EF4-FFF2-40B4-BE49-F238E27FC236}">
                      <a16:creationId xmlns:a16="http://schemas.microsoft.com/office/drawing/2014/main" id="{573A9C89-705C-4C2F-A17C-6BF183EC6E5C}"/>
                    </a:ext>
                  </a:extLst>
                </p14:cNvPr>
                <p14:cNvContentPartPr/>
                <p14:nvPr/>
              </p14:nvContentPartPr>
              <p14:xfrm>
                <a:off x="9847280" y="754627"/>
                <a:ext cx="64080" cy="181800"/>
              </p14:xfrm>
            </p:contentPart>
          </mc:Choice>
          <mc:Fallback xmlns="">
            <p:pic>
              <p:nvPicPr>
                <p:cNvPr id="125" name="Freihand 124">
                  <a:extLst>
                    <a:ext uri="{FF2B5EF4-FFF2-40B4-BE49-F238E27FC236}">
                      <a16:creationId xmlns:a16="http://schemas.microsoft.com/office/drawing/2014/main" id="{573A9C89-705C-4C2F-A17C-6BF183EC6E5C}"/>
                    </a:ext>
                  </a:extLst>
                </p:cNvPr>
                <p:cNvPicPr/>
                <p:nvPr/>
              </p:nvPicPr>
              <p:blipFill>
                <a:blip r:embed="rId457"/>
                <a:stretch>
                  <a:fillRect/>
                </a:stretch>
              </p:blipFill>
              <p:spPr>
                <a:xfrm>
                  <a:off x="9842960" y="750307"/>
                  <a:ext cx="727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38" name="Freihand 137">
                  <a:extLst>
                    <a:ext uri="{FF2B5EF4-FFF2-40B4-BE49-F238E27FC236}">
                      <a16:creationId xmlns:a16="http://schemas.microsoft.com/office/drawing/2014/main" id="{CA452D68-1F37-4371-AD91-2FC66F7EA4E8}"/>
                    </a:ext>
                  </a:extLst>
                </p14:cNvPr>
                <p14:cNvContentPartPr/>
                <p14:nvPr/>
              </p14:nvContentPartPr>
              <p14:xfrm>
                <a:off x="11353880" y="373027"/>
                <a:ext cx="360" cy="360"/>
              </p14:xfrm>
            </p:contentPart>
          </mc:Choice>
          <mc:Fallback xmlns="">
            <p:pic>
              <p:nvPicPr>
                <p:cNvPr id="138" name="Freihand 137">
                  <a:extLst>
                    <a:ext uri="{FF2B5EF4-FFF2-40B4-BE49-F238E27FC236}">
                      <a16:creationId xmlns:a16="http://schemas.microsoft.com/office/drawing/2014/main" id="{CA452D68-1F37-4371-AD91-2FC66F7EA4E8}"/>
                    </a:ext>
                  </a:extLst>
                </p:cNvPr>
                <p:cNvPicPr/>
                <p:nvPr/>
              </p:nvPicPr>
              <p:blipFill>
                <a:blip r:embed="rId161"/>
                <a:stretch>
                  <a:fillRect/>
                </a:stretch>
              </p:blipFill>
              <p:spPr>
                <a:xfrm>
                  <a:off x="11349560" y="368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139" name="Freihand 138">
                  <a:extLst>
                    <a:ext uri="{FF2B5EF4-FFF2-40B4-BE49-F238E27FC236}">
                      <a16:creationId xmlns:a16="http://schemas.microsoft.com/office/drawing/2014/main" id="{FF45B96D-5D2A-4FEE-A70D-08DBEA91BF8F}"/>
                    </a:ext>
                  </a:extLst>
                </p14:cNvPr>
                <p14:cNvContentPartPr/>
                <p14:nvPr/>
              </p14:nvContentPartPr>
              <p14:xfrm>
                <a:off x="11275400" y="283387"/>
                <a:ext cx="137160" cy="175320"/>
              </p14:xfrm>
            </p:contentPart>
          </mc:Choice>
          <mc:Fallback xmlns="">
            <p:pic>
              <p:nvPicPr>
                <p:cNvPr id="139" name="Freihand 138">
                  <a:extLst>
                    <a:ext uri="{FF2B5EF4-FFF2-40B4-BE49-F238E27FC236}">
                      <a16:creationId xmlns:a16="http://schemas.microsoft.com/office/drawing/2014/main" id="{FF45B96D-5D2A-4FEE-A70D-08DBEA91BF8F}"/>
                    </a:ext>
                  </a:extLst>
                </p:cNvPr>
                <p:cNvPicPr/>
                <p:nvPr/>
              </p:nvPicPr>
              <p:blipFill>
                <a:blip r:embed="rId460"/>
                <a:stretch>
                  <a:fillRect/>
                </a:stretch>
              </p:blipFill>
              <p:spPr>
                <a:xfrm>
                  <a:off x="11271080" y="279067"/>
                  <a:ext cx="1458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83" name="Freihand 182">
                  <a:extLst>
                    <a:ext uri="{FF2B5EF4-FFF2-40B4-BE49-F238E27FC236}">
                      <a16:creationId xmlns:a16="http://schemas.microsoft.com/office/drawing/2014/main" id="{51933413-A0F8-44F4-9894-9F03A368322F}"/>
                    </a:ext>
                  </a:extLst>
                </p14:cNvPr>
                <p14:cNvContentPartPr/>
                <p14:nvPr/>
              </p14:nvContentPartPr>
              <p14:xfrm>
                <a:off x="9613640" y="1645987"/>
                <a:ext cx="91440" cy="127080"/>
              </p14:xfrm>
            </p:contentPart>
          </mc:Choice>
          <mc:Fallback xmlns="">
            <p:pic>
              <p:nvPicPr>
                <p:cNvPr id="183" name="Freihand 182">
                  <a:extLst>
                    <a:ext uri="{FF2B5EF4-FFF2-40B4-BE49-F238E27FC236}">
                      <a16:creationId xmlns:a16="http://schemas.microsoft.com/office/drawing/2014/main" id="{51933413-A0F8-44F4-9894-9F03A368322F}"/>
                    </a:ext>
                  </a:extLst>
                </p:cNvPr>
                <p:cNvPicPr/>
                <p:nvPr/>
              </p:nvPicPr>
              <p:blipFill>
                <a:blip r:embed="rId462"/>
                <a:stretch>
                  <a:fillRect/>
                </a:stretch>
              </p:blipFill>
              <p:spPr>
                <a:xfrm>
                  <a:off x="9609320" y="1641667"/>
                  <a:ext cx="1000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84" name="Freihand 183">
                  <a:extLst>
                    <a:ext uri="{FF2B5EF4-FFF2-40B4-BE49-F238E27FC236}">
                      <a16:creationId xmlns:a16="http://schemas.microsoft.com/office/drawing/2014/main" id="{6193B691-3212-4F57-B594-854F52A41D1D}"/>
                    </a:ext>
                  </a:extLst>
                </p14:cNvPr>
                <p14:cNvContentPartPr/>
                <p14:nvPr/>
              </p14:nvContentPartPr>
              <p14:xfrm>
                <a:off x="9755480" y="1644907"/>
                <a:ext cx="71280" cy="126720"/>
              </p14:xfrm>
            </p:contentPart>
          </mc:Choice>
          <mc:Fallback xmlns="">
            <p:pic>
              <p:nvPicPr>
                <p:cNvPr id="184" name="Freihand 183">
                  <a:extLst>
                    <a:ext uri="{FF2B5EF4-FFF2-40B4-BE49-F238E27FC236}">
                      <a16:creationId xmlns:a16="http://schemas.microsoft.com/office/drawing/2014/main" id="{6193B691-3212-4F57-B594-854F52A41D1D}"/>
                    </a:ext>
                  </a:extLst>
                </p:cNvPr>
                <p:cNvPicPr/>
                <p:nvPr/>
              </p:nvPicPr>
              <p:blipFill>
                <a:blip r:embed="rId464"/>
                <a:stretch>
                  <a:fillRect/>
                </a:stretch>
              </p:blipFill>
              <p:spPr>
                <a:xfrm>
                  <a:off x="9751160" y="1640587"/>
                  <a:ext cx="799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85" name="Freihand 184">
                  <a:extLst>
                    <a:ext uri="{FF2B5EF4-FFF2-40B4-BE49-F238E27FC236}">
                      <a16:creationId xmlns:a16="http://schemas.microsoft.com/office/drawing/2014/main" id="{E001E169-2B23-454D-A676-0B696BFFAD15}"/>
                    </a:ext>
                  </a:extLst>
                </p14:cNvPr>
                <p14:cNvContentPartPr/>
                <p14:nvPr/>
              </p14:nvContentPartPr>
              <p14:xfrm>
                <a:off x="9902000" y="1646707"/>
                <a:ext cx="85680" cy="101160"/>
              </p14:xfrm>
            </p:contentPart>
          </mc:Choice>
          <mc:Fallback xmlns="">
            <p:pic>
              <p:nvPicPr>
                <p:cNvPr id="185" name="Freihand 184">
                  <a:extLst>
                    <a:ext uri="{FF2B5EF4-FFF2-40B4-BE49-F238E27FC236}">
                      <a16:creationId xmlns:a16="http://schemas.microsoft.com/office/drawing/2014/main" id="{E001E169-2B23-454D-A676-0B696BFFAD15}"/>
                    </a:ext>
                  </a:extLst>
                </p:cNvPr>
                <p:cNvPicPr/>
                <p:nvPr/>
              </p:nvPicPr>
              <p:blipFill>
                <a:blip r:embed="rId466"/>
                <a:stretch>
                  <a:fillRect/>
                </a:stretch>
              </p:blipFill>
              <p:spPr>
                <a:xfrm>
                  <a:off x="9897680" y="1642387"/>
                  <a:ext cx="943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87" name="Freihand 186">
                  <a:extLst>
                    <a:ext uri="{FF2B5EF4-FFF2-40B4-BE49-F238E27FC236}">
                      <a16:creationId xmlns:a16="http://schemas.microsoft.com/office/drawing/2014/main" id="{706815AD-0517-4199-977E-96DE081D8395}"/>
                    </a:ext>
                  </a:extLst>
                </p14:cNvPr>
                <p14:cNvContentPartPr/>
                <p14:nvPr/>
              </p14:nvContentPartPr>
              <p14:xfrm>
                <a:off x="9738560" y="1639147"/>
                <a:ext cx="92880" cy="131040"/>
              </p14:xfrm>
            </p:contentPart>
          </mc:Choice>
          <mc:Fallback xmlns="">
            <p:pic>
              <p:nvPicPr>
                <p:cNvPr id="187" name="Freihand 186">
                  <a:extLst>
                    <a:ext uri="{FF2B5EF4-FFF2-40B4-BE49-F238E27FC236}">
                      <a16:creationId xmlns:a16="http://schemas.microsoft.com/office/drawing/2014/main" id="{706815AD-0517-4199-977E-96DE081D8395}"/>
                    </a:ext>
                  </a:extLst>
                </p:cNvPr>
                <p:cNvPicPr/>
                <p:nvPr/>
              </p:nvPicPr>
              <p:blipFill>
                <a:blip r:embed="rId468"/>
                <a:stretch>
                  <a:fillRect/>
                </a:stretch>
              </p:blipFill>
              <p:spPr>
                <a:xfrm>
                  <a:off x="9734240" y="1634827"/>
                  <a:ext cx="1015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89" name="Freihand 188">
                  <a:extLst>
                    <a:ext uri="{FF2B5EF4-FFF2-40B4-BE49-F238E27FC236}">
                      <a16:creationId xmlns:a16="http://schemas.microsoft.com/office/drawing/2014/main" id="{5CDADC2E-D7A9-4CDB-B3FD-EDA1FF625BA5}"/>
                    </a:ext>
                  </a:extLst>
                </p14:cNvPr>
                <p14:cNvContentPartPr/>
                <p14:nvPr/>
              </p14:nvContentPartPr>
              <p14:xfrm>
                <a:off x="10176680" y="1674787"/>
                <a:ext cx="1080" cy="97560"/>
              </p14:xfrm>
            </p:contentPart>
          </mc:Choice>
          <mc:Fallback xmlns="">
            <p:pic>
              <p:nvPicPr>
                <p:cNvPr id="189" name="Freihand 188">
                  <a:extLst>
                    <a:ext uri="{FF2B5EF4-FFF2-40B4-BE49-F238E27FC236}">
                      <a16:creationId xmlns:a16="http://schemas.microsoft.com/office/drawing/2014/main" id="{5CDADC2E-D7A9-4CDB-B3FD-EDA1FF625BA5}"/>
                    </a:ext>
                  </a:extLst>
                </p:cNvPr>
                <p:cNvPicPr/>
                <p:nvPr/>
              </p:nvPicPr>
              <p:blipFill>
                <a:blip r:embed="rId470"/>
                <a:stretch>
                  <a:fillRect/>
                </a:stretch>
              </p:blipFill>
              <p:spPr>
                <a:xfrm>
                  <a:off x="10172360" y="1670467"/>
                  <a:ext cx="97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190" name="Freihand 189">
                  <a:extLst>
                    <a:ext uri="{FF2B5EF4-FFF2-40B4-BE49-F238E27FC236}">
                      <a16:creationId xmlns:a16="http://schemas.microsoft.com/office/drawing/2014/main" id="{2135DCEC-908B-4ADF-B820-94CB2635E576}"/>
                    </a:ext>
                  </a:extLst>
                </p14:cNvPr>
                <p14:cNvContentPartPr/>
                <p14:nvPr/>
              </p14:nvContentPartPr>
              <p14:xfrm>
                <a:off x="10128440" y="1701787"/>
                <a:ext cx="108720" cy="10440"/>
              </p14:xfrm>
            </p:contentPart>
          </mc:Choice>
          <mc:Fallback xmlns="">
            <p:pic>
              <p:nvPicPr>
                <p:cNvPr id="190" name="Freihand 189">
                  <a:extLst>
                    <a:ext uri="{FF2B5EF4-FFF2-40B4-BE49-F238E27FC236}">
                      <a16:creationId xmlns:a16="http://schemas.microsoft.com/office/drawing/2014/main" id="{2135DCEC-908B-4ADF-B820-94CB2635E576}"/>
                    </a:ext>
                  </a:extLst>
                </p:cNvPr>
                <p:cNvPicPr/>
                <p:nvPr/>
              </p:nvPicPr>
              <p:blipFill>
                <a:blip r:embed="rId472"/>
                <a:stretch>
                  <a:fillRect/>
                </a:stretch>
              </p:blipFill>
              <p:spPr>
                <a:xfrm>
                  <a:off x="10124120" y="1697467"/>
                  <a:ext cx="1173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191" name="Freihand 190">
                  <a:extLst>
                    <a:ext uri="{FF2B5EF4-FFF2-40B4-BE49-F238E27FC236}">
                      <a16:creationId xmlns:a16="http://schemas.microsoft.com/office/drawing/2014/main" id="{775661EB-10CA-4E5A-9CD3-590BD7258B2B}"/>
                    </a:ext>
                  </a:extLst>
                </p14:cNvPr>
                <p14:cNvContentPartPr/>
                <p14:nvPr/>
              </p14:nvContentPartPr>
              <p14:xfrm>
                <a:off x="10265960" y="1641667"/>
                <a:ext cx="96840" cy="172440"/>
              </p14:xfrm>
            </p:contentPart>
          </mc:Choice>
          <mc:Fallback xmlns="">
            <p:pic>
              <p:nvPicPr>
                <p:cNvPr id="191" name="Freihand 190">
                  <a:extLst>
                    <a:ext uri="{FF2B5EF4-FFF2-40B4-BE49-F238E27FC236}">
                      <a16:creationId xmlns:a16="http://schemas.microsoft.com/office/drawing/2014/main" id="{775661EB-10CA-4E5A-9CD3-590BD7258B2B}"/>
                    </a:ext>
                  </a:extLst>
                </p:cNvPr>
                <p:cNvPicPr/>
                <p:nvPr/>
              </p:nvPicPr>
              <p:blipFill>
                <a:blip r:embed="rId474"/>
                <a:stretch>
                  <a:fillRect/>
                </a:stretch>
              </p:blipFill>
              <p:spPr>
                <a:xfrm>
                  <a:off x="10261640" y="1637347"/>
                  <a:ext cx="1054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192" name="Freihand 191">
                  <a:extLst>
                    <a:ext uri="{FF2B5EF4-FFF2-40B4-BE49-F238E27FC236}">
                      <a16:creationId xmlns:a16="http://schemas.microsoft.com/office/drawing/2014/main" id="{B472DD30-966B-4744-8C8D-6B802851F643}"/>
                    </a:ext>
                  </a:extLst>
                </p14:cNvPr>
                <p14:cNvContentPartPr/>
                <p14:nvPr/>
              </p14:nvContentPartPr>
              <p14:xfrm>
                <a:off x="10425440" y="1626907"/>
                <a:ext cx="65880" cy="122400"/>
              </p14:xfrm>
            </p:contentPart>
          </mc:Choice>
          <mc:Fallback xmlns="">
            <p:pic>
              <p:nvPicPr>
                <p:cNvPr id="192" name="Freihand 191">
                  <a:extLst>
                    <a:ext uri="{FF2B5EF4-FFF2-40B4-BE49-F238E27FC236}">
                      <a16:creationId xmlns:a16="http://schemas.microsoft.com/office/drawing/2014/main" id="{B472DD30-966B-4744-8C8D-6B802851F643}"/>
                    </a:ext>
                  </a:extLst>
                </p:cNvPr>
                <p:cNvPicPr/>
                <p:nvPr/>
              </p:nvPicPr>
              <p:blipFill>
                <a:blip r:embed="rId476"/>
                <a:stretch>
                  <a:fillRect/>
                </a:stretch>
              </p:blipFill>
              <p:spPr>
                <a:xfrm>
                  <a:off x="10421120" y="1622587"/>
                  <a:ext cx="745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193" name="Freihand 192">
                  <a:extLst>
                    <a:ext uri="{FF2B5EF4-FFF2-40B4-BE49-F238E27FC236}">
                      <a16:creationId xmlns:a16="http://schemas.microsoft.com/office/drawing/2014/main" id="{03E085BD-860A-4885-AC92-1983DF4E5609}"/>
                    </a:ext>
                  </a:extLst>
                </p14:cNvPr>
                <p14:cNvContentPartPr/>
                <p14:nvPr/>
              </p14:nvContentPartPr>
              <p14:xfrm>
                <a:off x="10421120" y="1692427"/>
                <a:ext cx="79920" cy="3240"/>
              </p14:xfrm>
            </p:contentPart>
          </mc:Choice>
          <mc:Fallback xmlns="">
            <p:pic>
              <p:nvPicPr>
                <p:cNvPr id="193" name="Freihand 192">
                  <a:extLst>
                    <a:ext uri="{FF2B5EF4-FFF2-40B4-BE49-F238E27FC236}">
                      <a16:creationId xmlns:a16="http://schemas.microsoft.com/office/drawing/2014/main" id="{03E085BD-860A-4885-AC92-1983DF4E5609}"/>
                    </a:ext>
                  </a:extLst>
                </p:cNvPr>
                <p:cNvPicPr/>
                <p:nvPr/>
              </p:nvPicPr>
              <p:blipFill>
                <a:blip r:embed="rId478"/>
                <a:stretch>
                  <a:fillRect/>
                </a:stretch>
              </p:blipFill>
              <p:spPr>
                <a:xfrm>
                  <a:off x="10416800" y="1688107"/>
                  <a:ext cx="8856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194" name="Freihand 193">
                  <a:extLst>
                    <a:ext uri="{FF2B5EF4-FFF2-40B4-BE49-F238E27FC236}">
                      <a16:creationId xmlns:a16="http://schemas.microsoft.com/office/drawing/2014/main" id="{82020287-0920-4519-A868-67275DF17442}"/>
                    </a:ext>
                  </a:extLst>
                </p14:cNvPr>
                <p14:cNvContentPartPr/>
                <p14:nvPr/>
              </p14:nvContentPartPr>
              <p14:xfrm>
                <a:off x="10560080" y="1649587"/>
                <a:ext cx="94320" cy="125280"/>
              </p14:xfrm>
            </p:contentPart>
          </mc:Choice>
          <mc:Fallback xmlns="">
            <p:pic>
              <p:nvPicPr>
                <p:cNvPr id="194" name="Freihand 193">
                  <a:extLst>
                    <a:ext uri="{FF2B5EF4-FFF2-40B4-BE49-F238E27FC236}">
                      <a16:creationId xmlns:a16="http://schemas.microsoft.com/office/drawing/2014/main" id="{82020287-0920-4519-A868-67275DF17442}"/>
                    </a:ext>
                  </a:extLst>
                </p:cNvPr>
                <p:cNvPicPr/>
                <p:nvPr/>
              </p:nvPicPr>
              <p:blipFill>
                <a:blip r:embed="rId480"/>
                <a:stretch>
                  <a:fillRect/>
                </a:stretch>
              </p:blipFill>
              <p:spPr>
                <a:xfrm>
                  <a:off x="10555760" y="1645267"/>
                  <a:ext cx="1029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195" name="Freihand 194">
                  <a:extLst>
                    <a:ext uri="{FF2B5EF4-FFF2-40B4-BE49-F238E27FC236}">
                      <a16:creationId xmlns:a16="http://schemas.microsoft.com/office/drawing/2014/main" id="{97146D07-1E71-4A15-8C7A-EB404AA3DB50}"/>
                    </a:ext>
                  </a:extLst>
                </p14:cNvPr>
                <p14:cNvContentPartPr/>
                <p14:nvPr/>
              </p14:nvContentPartPr>
              <p14:xfrm>
                <a:off x="10755200" y="1679467"/>
                <a:ext cx="82800" cy="3240"/>
              </p14:xfrm>
            </p:contentPart>
          </mc:Choice>
          <mc:Fallback xmlns="">
            <p:pic>
              <p:nvPicPr>
                <p:cNvPr id="195" name="Freihand 194">
                  <a:extLst>
                    <a:ext uri="{FF2B5EF4-FFF2-40B4-BE49-F238E27FC236}">
                      <a16:creationId xmlns:a16="http://schemas.microsoft.com/office/drawing/2014/main" id="{97146D07-1E71-4A15-8C7A-EB404AA3DB50}"/>
                    </a:ext>
                  </a:extLst>
                </p:cNvPr>
                <p:cNvPicPr/>
                <p:nvPr/>
              </p:nvPicPr>
              <p:blipFill>
                <a:blip r:embed="rId482"/>
                <a:stretch>
                  <a:fillRect/>
                </a:stretch>
              </p:blipFill>
              <p:spPr>
                <a:xfrm>
                  <a:off x="10750880" y="1675147"/>
                  <a:ext cx="914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196" name="Freihand 195">
                  <a:extLst>
                    <a:ext uri="{FF2B5EF4-FFF2-40B4-BE49-F238E27FC236}">
                      <a16:creationId xmlns:a16="http://schemas.microsoft.com/office/drawing/2014/main" id="{0091D862-72E0-43F8-AF1E-54DA9BD2F8DB}"/>
                    </a:ext>
                  </a:extLst>
                </p14:cNvPr>
                <p14:cNvContentPartPr/>
                <p14:nvPr/>
              </p14:nvContentPartPr>
              <p14:xfrm>
                <a:off x="10926200" y="1613947"/>
                <a:ext cx="79920" cy="106200"/>
              </p14:xfrm>
            </p:contentPart>
          </mc:Choice>
          <mc:Fallback xmlns="">
            <p:pic>
              <p:nvPicPr>
                <p:cNvPr id="196" name="Freihand 195">
                  <a:extLst>
                    <a:ext uri="{FF2B5EF4-FFF2-40B4-BE49-F238E27FC236}">
                      <a16:creationId xmlns:a16="http://schemas.microsoft.com/office/drawing/2014/main" id="{0091D862-72E0-43F8-AF1E-54DA9BD2F8DB}"/>
                    </a:ext>
                  </a:extLst>
                </p:cNvPr>
                <p:cNvPicPr/>
                <p:nvPr/>
              </p:nvPicPr>
              <p:blipFill>
                <a:blip r:embed="rId484"/>
                <a:stretch>
                  <a:fillRect/>
                </a:stretch>
              </p:blipFill>
              <p:spPr>
                <a:xfrm>
                  <a:off x="10921880" y="1609627"/>
                  <a:ext cx="885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197" name="Freihand 196">
                  <a:extLst>
                    <a:ext uri="{FF2B5EF4-FFF2-40B4-BE49-F238E27FC236}">
                      <a16:creationId xmlns:a16="http://schemas.microsoft.com/office/drawing/2014/main" id="{5B18D8AE-8DA1-4595-8ED7-F816D56DADC3}"/>
                    </a:ext>
                  </a:extLst>
                </p14:cNvPr>
                <p14:cNvContentPartPr/>
                <p14:nvPr/>
              </p14:nvContentPartPr>
              <p14:xfrm>
                <a:off x="11061920" y="1624387"/>
                <a:ext cx="65520" cy="71640"/>
              </p14:xfrm>
            </p:contentPart>
          </mc:Choice>
          <mc:Fallback xmlns="">
            <p:pic>
              <p:nvPicPr>
                <p:cNvPr id="197" name="Freihand 196">
                  <a:extLst>
                    <a:ext uri="{FF2B5EF4-FFF2-40B4-BE49-F238E27FC236}">
                      <a16:creationId xmlns:a16="http://schemas.microsoft.com/office/drawing/2014/main" id="{5B18D8AE-8DA1-4595-8ED7-F816D56DADC3}"/>
                    </a:ext>
                  </a:extLst>
                </p:cNvPr>
                <p:cNvPicPr/>
                <p:nvPr/>
              </p:nvPicPr>
              <p:blipFill>
                <a:blip r:embed="rId486"/>
                <a:stretch>
                  <a:fillRect/>
                </a:stretch>
              </p:blipFill>
              <p:spPr>
                <a:xfrm>
                  <a:off x="11057600" y="1620067"/>
                  <a:ext cx="74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198" name="Freihand 197">
                  <a:extLst>
                    <a:ext uri="{FF2B5EF4-FFF2-40B4-BE49-F238E27FC236}">
                      <a16:creationId xmlns:a16="http://schemas.microsoft.com/office/drawing/2014/main" id="{BDAB4D70-9006-4E1F-8152-1A590C8C95A7}"/>
                    </a:ext>
                  </a:extLst>
                </p14:cNvPr>
                <p14:cNvContentPartPr/>
                <p14:nvPr/>
              </p14:nvContentPartPr>
              <p14:xfrm>
                <a:off x="11187920" y="1539787"/>
                <a:ext cx="27000" cy="147600"/>
              </p14:xfrm>
            </p:contentPart>
          </mc:Choice>
          <mc:Fallback xmlns="">
            <p:pic>
              <p:nvPicPr>
                <p:cNvPr id="198" name="Freihand 197">
                  <a:extLst>
                    <a:ext uri="{FF2B5EF4-FFF2-40B4-BE49-F238E27FC236}">
                      <a16:creationId xmlns:a16="http://schemas.microsoft.com/office/drawing/2014/main" id="{BDAB4D70-9006-4E1F-8152-1A590C8C95A7}"/>
                    </a:ext>
                  </a:extLst>
                </p:cNvPr>
                <p:cNvPicPr/>
                <p:nvPr/>
              </p:nvPicPr>
              <p:blipFill>
                <a:blip r:embed="rId488"/>
                <a:stretch>
                  <a:fillRect/>
                </a:stretch>
              </p:blipFill>
              <p:spPr>
                <a:xfrm>
                  <a:off x="11183600" y="1535467"/>
                  <a:ext cx="356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4" name="Freihand 33">
                  <a:extLst>
                    <a:ext uri="{FF2B5EF4-FFF2-40B4-BE49-F238E27FC236}">
                      <a16:creationId xmlns:a16="http://schemas.microsoft.com/office/drawing/2014/main" id="{32C149FE-00D9-45E6-BE90-5C81F625D088}"/>
                    </a:ext>
                  </a:extLst>
                </p14:cNvPr>
                <p14:cNvContentPartPr/>
                <p14:nvPr/>
              </p14:nvContentPartPr>
              <p14:xfrm>
                <a:off x="8211800" y="88267"/>
                <a:ext cx="142560" cy="149040"/>
              </p14:xfrm>
            </p:contentPart>
          </mc:Choice>
          <mc:Fallback xmlns="">
            <p:pic>
              <p:nvPicPr>
                <p:cNvPr id="34" name="Freihand 33">
                  <a:extLst>
                    <a:ext uri="{FF2B5EF4-FFF2-40B4-BE49-F238E27FC236}">
                      <a16:creationId xmlns:a16="http://schemas.microsoft.com/office/drawing/2014/main" id="{32C149FE-00D9-45E6-BE90-5C81F625D088}"/>
                    </a:ext>
                  </a:extLst>
                </p:cNvPr>
                <p:cNvPicPr/>
                <p:nvPr/>
              </p:nvPicPr>
              <p:blipFill>
                <a:blip r:embed="rId490"/>
                <a:stretch>
                  <a:fillRect/>
                </a:stretch>
              </p:blipFill>
              <p:spPr>
                <a:xfrm>
                  <a:off x="8207480" y="83947"/>
                  <a:ext cx="1512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5" name="Freihand 34">
                  <a:extLst>
                    <a:ext uri="{FF2B5EF4-FFF2-40B4-BE49-F238E27FC236}">
                      <a16:creationId xmlns:a16="http://schemas.microsoft.com/office/drawing/2014/main" id="{3C2888F1-9FFE-4413-9A1F-870D27E8D9F5}"/>
                    </a:ext>
                  </a:extLst>
                </p14:cNvPr>
                <p14:cNvContentPartPr/>
                <p14:nvPr/>
              </p14:nvContentPartPr>
              <p14:xfrm>
                <a:off x="8379200" y="169627"/>
                <a:ext cx="123120" cy="47880"/>
              </p14:xfrm>
            </p:contentPart>
          </mc:Choice>
          <mc:Fallback xmlns="">
            <p:pic>
              <p:nvPicPr>
                <p:cNvPr id="35" name="Freihand 34">
                  <a:extLst>
                    <a:ext uri="{FF2B5EF4-FFF2-40B4-BE49-F238E27FC236}">
                      <a16:creationId xmlns:a16="http://schemas.microsoft.com/office/drawing/2014/main" id="{3C2888F1-9FFE-4413-9A1F-870D27E8D9F5}"/>
                    </a:ext>
                  </a:extLst>
                </p:cNvPr>
                <p:cNvPicPr/>
                <p:nvPr/>
              </p:nvPicPr>
              <p:blipFill>
                <a:blip r:embed="rId492"/>
                <a:stretch>
                  <a:fillRect/>
                </a:stretch>
              </p:blipFill>
              <p:spPr>
                <a:xfrm>
                  <a:off x="8374880" y="165307"/>
                  <a:ext cx="1317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6" name="Freihand 35">
                  <a:extLst>
                    <a:ext uri="{FF2B5EF4-FFF2-40B4-BE49-F238E27FC236}">
                      <a16:creationId xmlns:a16="http://schemas.microsoft.com/office/drawing/2014/main" id="{EC854BEB-5D29-4FD8-8B95-1019BE3CA316}"/>
                    </a:ext>
                  </a:extLst>
                </p14:cNvPr>
                <p14:cNvContentPartPr/>
                <p14:nvPr/>
              </p14:nvContentPartPr>
              <p14:xfrm>
                <a:off x="8501600" y="79267"/>
                <a:ext cx="184320" cy="137880"/>
              </p14:xfrm>
            </p:contentPart>
          </mc:Choice>
          <mc:Fallback xmlns="">
            <p:pic>
              <p:nvPicPr>
                <p:cNvPr id="36" name="Freihand 35">
                  <a:extLst>
                    <a:ext uri="{FF2B5EF4-FFF2-40B4-BE49-F238E27FC236}">
                      <a16:creationId xmlns:a16="http://schemas.microsoft.com/office/drawing/2014/main" id="{EC854BEB-5D29-4FD8-8B95-1019BE3CA316}"/>
                    </a:ext>
                  </a:extLst>
                </p:cNvPr>
                <p:cNvPicPr/>
                <p:nvPr/>
              </p:nvPicPr>
              <p:blipFill>
                <a:blip r:embed="rId494"/>
                <a:stretch>
                  <a:fillRect/>
                </a:stretch>
              </p:blipFill>
              <p:spPr>
                <a:xfrm>
                  <a:off x="8497280" y="74947"/>
                  <a:ext cx="1929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7" name="Freihand 36">
                  <a:extLst>
                    <a:ext uri="{FF2B5EF4-FFF2-40B4-BE49-F238E27FC236}">
                      <a16:creationId xmlns:a16="http://schemas.microsoft.com/office/drawing/2014/main" id="{8782631C-0A9F-45FC-B0B6-AF83FB687A0D}"/>
                    </a:ext>
                  </a:extLst>
                </p14:cNvPr>
                <p14:cNvContentPartPr/>
                <p14:nvPr/>
              </p14:nvContentPartPr>
              <p14:xfrm>
                <a:off x="8685560" y="172147"/>
                <a:ext cx="160560" cy="31680"/>
              </p14:xfrm>
            </p:contentPart>
          </mc:Choice>
          <mc:Fallback xmlns="">
            <p:pic>
              <p:nvPicPr>
                <p:cNvPr id="37" name="Freihand 36">
                  <a:extLst>
                    <a:ext uri="{FF2B5EF4-FFF2-40B4-BE49-F238E27FC236}">
                      <a16:creationId xmlns:a16="http://schemas.microsoft.com/office/drawing/2014/main" id="{8782631C-0A9F-45FC-B0B6-AF83FB687A0D}"/>
                    </a:ext>
                  </a:extLst>
                </p:cNvPr>
                <p:cNvPicPr/>
                <p:nvPr/>
              </p:nvPicPr>
              <p:blipFill>
                <a:blip r:embed="rId496"/>
                <a:stretch>
                  <a:fillRect/>
                </a:stretch>
              </p:blipFill>
              <p:spPr>
                <a:xfrm>
                  <a:off x="8681240" y="167827"/>
                  <a:ext cx="1692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8" name="Freihand 37">
                  <a:extLst>
                    <a:ext uri="{FF2B5EF4-FFF2-40B4-BE49-F238E27FC236}">
                      <a16:creationId xmlns:a16="http://schemas.microsoft.com/office/drawing/2014/main" id="{4BC6980A-CEEC-4D3C-9C59-B9D808372E9F}"/>
                    </a:ext>
                  </a:extLst>
                </p14:cNvPr>
                <p14:cNvContentPartPr/>
                <p14:nvPr/>
              </p14:nvContentPartPr>
              <p14:xfrm>
                <a:off x="8840360" y="77467"/>
                <a:ext cx="153720" cy="135720"/>
              </p14:xfrm>
            </p:contentPart>
          </mc:Choice>
          <mc:Fallback xmlns="">
            <p:pic>
              <p:nvPicPr>
                <p:cNvPr id="38" name="Freihand 37">
                  <a:extLst>
                    <a:ext uri="{FF2B5EF4-FFF2-40B4-BE49-F238E27FC236}">
                      <a16:creationId xmlns:a16="http://schemas.microsoft.com/office/drawing/2014/main" id="{4BC6980A-CEEC-4D3C-9C59-B9D808372E9F}"/>
                    </a:ext>
                  </a:extLst>
                </p:cNvPr>
                <p:cNvPicPr/>
                <p:nvPr/>
              </p:nvPicPr>
              <p:blipFill>
                <a:blip r:embed="rId498"/>
                <a:stretch>
                  <a:fillRect/>
                </a:stretch>
              </p:blipFill>
              <p:spPr>
                <a:xfrm>
                  <a:off x="8836040" y="73147"/>
                  <a:ext cx="1623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9" name="Freihand 38">
                  <a:extLst>
                    <a:ext uri="{FF2B5EF4-FFF2-40B4-BE49-F238E27FC236}">
                      <a16:creationId xmlns:a16="http://schemas.microsoft.com/office/drawing/2014/main" id="{6D1943A3-7F5C-4259-A031-6F0573A40BBB}"/>
                    </a:ext>
                  </a:extLst>
                </p14:cNvPr>
                <p14:cNvContentPartPr/>
                <p14:nvPr/>
              </p14:nvContentPartPr>
              <p14:xfrm>
                <a:off x="8939720" y="162787"/>
                <a:ext cx="29160" cy="32040"/>
              </p14:xfrm>
            </p:contentPart>
          </mc:Choice>
          <mc:Fallback xmlns="">
            <p:pic>
              <p:nvPicPr>
                <p:cNvPr id="39" name="Freihand 38">
                  <a:extLst>
                    <a:ext uri="{FF2B5EF4-FFF2-40B4-BE49-F238E27FC236}">
                      <a16:creationId xmlns:a16="http://schemas.microsoft.com/office/drawing/2014/main" id="{6D1943A3-7F5C-4259-A031-6F0573A40BBB}"/>
                    </a:ext>
                  </a:extLst>
                </p:cNvPr>
                <p:cNvPicPr/>
                <p:nvPr/>
              </p:nvPicPr>
              <p:blipFill>
                <a:blip r:embed="rId500"/>
                <a:stretch>
                  <a:fillRect/>
                </a:stretch>
              </p:blipFill>
              <p:spPr>
                <a:xfrm>
                  <a:off x="8935400" y="158467"/>
                  <a:ext cx="378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40" name="Freihand 39">
                  <a:extLst>
                    <a:ext uri="{FF2B5EF4-FFF2-40B4-BE49-F238E27FC236}">
                      <a16:creationId xmlns:a16="http://schemas.microsoft.com/office/drawing/2014/main" id="{FD8E27DB-96E2-441E-9A3F-2E939A457DD0}"/>
                    </a:ext>
                  </a:extLst>
                </p14:cNvPr>
                <p14:cNvContentPartPr/>
                <p14:nvPr/>
              </p14:nvContentPartPr>
              <p14:xfrm>
                <a:off x="8986160" y="85027"/>
                <a:ext cx="65520" cy="120240"/>
              </p14:xfrm>
            </p:contentPart>
          </mc:Choice>
          <mc:Fallback xmlns="">
            <p:pic>
              <p:nvPicPr>
                <p:cNvPr id="40" name="Freihand 39">
                  <a:extLst>
                    <a:ext uri="{FF2B5EF4-FFF2-40B4-BE49-F238E27FC236}">
                      <a16:creationId xmlns:a16="http://schemas.microsoft.com/office/drawing/2014/main" id="{FD8E27DB-96E2-441E-9A3F-2E939A457DD0}"/>
                    </a:ext>
                  </a:extLst>
                </p:cNvPr>
                <p:cNvPicPr/>
                <p:nvPr/>
              </p:nvPicPr>
              <p:blipFill>
                <a:blip r:embed="rId502"/>
                <a:stretch>
                  <a:fillRect/>
                </a:stretch>
              </p:blipFill>
              <p:spPr>
                <a:xfrm>
                  <a:off x="8981840" y="80707"/>
                  <a:ext cx="741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41" name="Freihand 40">
                  <a:extLst>
                    <a:ext uri="{FF2B5EF4-FFF2-40B4-BE49-F238E27FC236}">
                      <a16:creationId xmlns:a16="http://schemas.microsoft.com/office/drawing/2014/main" id="{76782493-DF02-4695-9609-460625C2C896}"/>
                    </a:ext>
                  </a:extLst>
                </p14:cNvPr>
                <p14:cNvContentPartPr/>
                <p14:nvPr/>
              </p14:nvContentPartPr>
              <p14:xfrm>
                <a:off x="8149880" y="474187"/>
                <a:ext cx="43920" cy="662760"/>
              </p14:xfrm>
            </p:contentPart>
          </mc:Choice>
          <mc:Fallback xmlns="">
            <p:pic>
              <p:nvPicPr>
                <p:cNvPr id="41" name="Freihand 40">
                  <a:extLst>
                    <a:ext uri="{FF2B5EF4-FFF2-40B4-BE49-F238E27FC236}">
                      <a16:creationId xmlns:a16="http://schemas.microsoft.com/office/drawing/2014/main" id="{76782493-DF02-4695-9609-460625C2C896}"/>
                    </a:ext>
                  </a:extLst>
                </p:cNvPr>
                <p:cNvPicPr/>
                <p:nvPr/>
              </p:nvPicPr>
              <p:blipFill>
                <a:blip r:embed="rId504"/>
                <a:stretch>
                  <a:fillRect/>
                </a:stretch>
              </p:blipFill>
              <p:spPr>
                <a:xfrm>
                  <a:off x="8145560" y="469867"/>
                  <a:ext cx="52560" cy="6714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42" name="Freihand 41">
                  <a:extLst>
                    <a:ext uri="{FF2B5EF4-FFF2-40B4-BE49-F238E27FC236}">
                      <a16:creationId xmlns:a16="http://schemas.microsoft.com/office/drawing/2014/main" id="{DE460139-46B3-457B-9C6F-B99181789881}"/>
                    </a:ext>
                  </a:extLst>
                </p14:cNvPr>
                <p14:cNvContentPartPr/>
                <p14:nvPr/>
              </p14:nvContentPartPr>
              <p14:xfrm>
                <a:off x="8088320" y="1019227"/>
                <a:ext cx="942120" cy="75600"/>
              </p14:xfrm>
            </p:contentPart>
          </mc:Choice>
          <mc:Fallback xmlns="">
            <p:pic>
              <p:nvPicPr>
                <p:cNvPr id="42" name="Freihand 41">
                  <a:extLst>
                    <a:ext uri="{FF2B5EF4-FFF2-40B4-BE49-F238E27FC236}">
                      <a16:creationId xmlns:a16="http://schemas.microsoft.com/office/drawing/2014/main" id="{DE460139-46B3-457B-9C6F-B99181789881}"/>
                    </a:ext>
                  </a:extLst>
                </p:cNvPr>
                <p:cNvPicPr/>
                <p:nvPr/>
              </p:nvPicPr>
              <p:blipFill>
                <a:blip r:embed="rId506"/>
                <a:stretch>
                  <a:fillRect/>
                </a:stretch>
              </p:blipFill>
              <p:spPr>
                <a:xfrm>
                  <a:off x="8084000" y="1014907"/>
                  <a:ext cx="950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43" name="Freihand 42">
                  <a:extLst>
                    <a:ext uri="{FF2B5EF4-FFF2-40B4-BE49-F238E27FC236}">
                      <a16:creationId xmlns:a16="http://schemas.microsoft.com/office/drawing/2014/main" id="{B4BC3AF0-09B1-400B-AAB7-63E68D0C3B59}"/>
                    </a:ext>
                  </a:extLst>
                </p14:cNvPr>
                <p14:cNvContentPartPr/>
                <p14:nvPr/>
              </p14:nvContentPartPr>
              <p14:xfrm>
                <a:off x="9060680" y="958027"/>
                <a:ext cx="105480" cy="104760"/>
              </p14:xfrm>
            </p:contentPart>
          </mc:Choice>
          <mc:Fallback xmlns="">
            <p:pic>
              <p:nvPicPr>
                <p:cNvPr id="43" name="Freihand 42">
                  <a:extLst>
                    <a:ext uri="{FF2B5EF4-FFF2-40B4-BE49-F238E27FC236}">
                      <a16:creationId xmlns:a16="http://schemas.microsoft.com/office/drawing/2014/main" id="{B4BC3AF0-09B1-400B-AAB7-63E68D0C3B59}"/>
                    </a:ext>
                  </a:extLst>
                </p:cNvPr>
                <p:cNvPicPr/>
                <p:nvPr/>
              </p:nvPicPr>
              <p:blipFill>
                <a:blip r:embed="rId508"/>
                <a:stretch>
                  <a:fillRect/>
                </a:stretch>
              </p:blipFill>
              <p:spPr>
                <a:xfrm>
                  <a:off x="9056360" y="953707"/>
                  <a:ext cx="1141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44" name="Freihand 43">
                  <a:extLst>
                    <a:ext uri="{FF2B5EF4-FFF2-40B4-BE49-F238E27FC236}">
                      <a16:creationId xmlns:a16="http://schemas.microsoft.com/office/drawing/2014/main" id="{C727F6E9-7B67-4AD0-9279-AD3C29913F4C}"/>
                    </a:ext>
                  </a:extLst>
                </p14:cNvPr>
                <p14:cNvContentPartPr/>
                <p14:nvPr/>
              </p14:nvContentPartPr>
              <p14:xfrm>
                <a:off x="8056640" y="407587"/>
                <a:ext cx="174600" cy="80640"/>
              </p14:xfrm>
            </p:contentPart>
          </mc:Choice>
          <mc:Fallback xmlns="">
            <p:pic>
              <p:nvPicPr>
                <p:cNvPr id="44" name="Freihand 43">
                  <a:extLst>
                    <a:ext uri="{FF2B5EF4-FFF2-40B4-BE49-F238E27FC236}">
                      <a16:creationId xmlns:a16="http://schemas.microsoft.com/office/drawing/2014/main" id="{C727F6E9-7B67-4AD0-9279-AD3C29913F4C}"/>
                    </a:ext>
                  </a:extLst>
                </p:cNvPr>
                <p:cNvPicPr/>
                <p:nvPr/>
              </p:nvPicPr>
              <p:blipFill>
                <a:blip r:embed="rId510"/>
                <a:stretch>
                  <a:fillRect/>
                </a:stretch>
              </p:blipFill>
              <p:spPr>
                <a:xfrm>
                  <a:off x="8052320" y="403267"/>
                  <a:ext cx="1832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45" name="Freihand 44">
                  <a:extLst>
                    <a:ext uri="{FF2B5EF4-FFF2-40B4-BE49-F238E27FC236}">
                      <a16:creationId xmlns:a16="http://schemas.microsoft.com/office/drawing/2014/main" id="{3EBAF7F2-A646-4090-AB55-D824800586F8}"/>
                    </a:ext>
                  </a:extLst>
                </p14:cNvPr>
                <p14:cNvContentPartPr/>
                <p14:nvPr/>
              </p14:nvContentPartPr>
              <p14:xfrm>
                <a:off x="7861880" y="370867"/>
                <a:ext cx="71640" cy="108360"/>
              </p14:xfrm>
            </p:contentPart>
          </mc:Choice>
          <mc:Fallback xmlns="">
            <p:pic>
              <p:nvPicPr>
                <p:cNvPr id="45" name="Freihand 44">
                  <a:extLst>
                    <a:ext uri="{FF2B5EF4-FFF2-40B4-BE49-F238E27FC236}">
                      <a16:creationId xmlns:a16="http://schemas.microsoft.com/office/drawing/2014/main" id="{3EBAF7F2-A646-4090-AB55-D824800586F8}"/>
                    </a:ext>
                  </a:extLst>
                </p:cNvPr>
                <p:cNvPicPr/>
                <p:nvPr/>
              </p:nvPicPr>
              <p:blipFill>
                <a:blip r:embed="rId512"/>
                <a:stretch>
                  <a:fillRect/>
                </a:stretch>
              </p:blipFill>
              <p:spPr>
                <a:xfrm>
                  <a:off x="7857560" y="366547"/>
                  <a:ext cx="802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46" name="Freihand 45">
                  <a:extLst>
                    <a:ext uri="{FF2B5EF4-FFF2-40B4-BE49-F238E27FC236}">
                      <a16:creationId xmlns:a16="http://schemas.microsoft.com/office/drawing/2014/main" id="{53B92AD2-A4AB-44BF-A5EF-2554E2737BD1}"/>
                    </a:ext>
                  </a:extLst>
                </p14:cNvPr>
                <p14:cNvContentPartPr/>
                <p14:nvPr/>
              </p14:nvContentPartPr>
              <p14:xfrm>
                <a:off x="7977440" y="326947"/>
                <a:ext cx="7920" cy="64440"/>
              </p14:xfrm>
            </p:contentPart>
          </mc:Choice>
          <mc:Fallback xmlns="">
            <p:pic>
              <p:nvPicPr>
                <p:cNvPr id="46" name="Freihand 45">
                  <a:extLst>
                    <a:ext uri="{FF2B5EF4-FFF2-40B4-BE49-F238E27FC236}">
                      <a16:creationId xmlns:a16="http://schemas.microsoft.com/office/drawing/2014/main" id="{53B92AD2-A4AB-44BF-A5EF-2554E2737BD1}"/>
                    </a:ext>
                  </a:extLst>
                </p:cNvPr>
                <p:cNvPicPr/>
                <p:nvPr/>
              </p:nvPicPr>
              <p:blipFill>
                <a:blip r:embed="rId514"/>
                <a:stretch>
                  <a:fillRect/>
                </a:stretch>
              </p:blipFill>
              <p:spPr>
                <a:xfrm>
                  <a:off x="7973120" y="322627"/>
                  <a:ext cx="165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47" name="Freihand 46">
                  <a:extLst>
                    <a:ext uri="{FF2B5EF4-FFF2-40B4-BE49-F238E27FC236}">
                      <a16:creationId xmlns:a16="http://schemas.microsoft.com/office/drawing/2014/main" id="{090EB223-DB75-4BFA-89ED-89159AEFAEC8}"/>
                    </a:ext>
                  </a:extLst>
                </p14:cNvPr>
                <p14:cNvContentPartPr/>
                <p14:nvPr/>
              </p14:nvContentPartPr>
              <p14:xfrm>
                <a:off x="7946840" y="303547"/>
                <a:ext cx="101880" cy="84600"/>
              </p14:xfrm>
            </p:contentPart>
          </mc:Choice>
          <mc:Fallback xmlns="">
            <p:pic>
              <p:nvPicPr>
                <p:cNvPr id="47" name="Freihand 46">
                  <a:extLst>
                    <a:ext uri="{FF2B5EF4-FFF2-40B4-BE49-F238E27FC236}">
                      <a16:creationId xmlns:a16="http://schemas.microsoft.com/office/drawing/2014/main" id="{090EB223-DB75-4BFA-89ED-89159AEFAEC8}"/>
                    </a:ext>
                  </a:extLst>
                </p:cNvPr>
                <p:cNvPicPr/>
                <p:nvPr/>
              </p:nvPicPr>
              <p:blipFill>
                <a:blip r:embed="rId516"/>
                <a:stretch>
                  <a:fillRect/>
                </a:stretch>
              </p:blipFill>
              <p:spPr>
                <a:xfrm>
                  <a:off x="7942520" y="299227"/>
                  <a:ext cx="110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48" name="Freihand 47">
                  <a:extLst>
                    <a:ext uri="{FF2B5EF4-FFF2-40B4-BE49-F238E27FC236}">
                      <a16:creationId xmlns:a16="http://schemas.microsoft.com/office/drawing/2014/main" id="{B92C6436-2508-46E7-A230-E86EAC8D967B}"/>
                    </a:ext>
                  </a:extLst>
                </p14:cNvPr>
                <p14:cNvContentPartPr/>
                <p14:nvPr/>
              </p14:nvContentPartPr>
              <p14:xfrm>
                <a:off x="8984360" y="1111387"/>
                <a:ext cx="66960" cy="20880"/>
              </p14:xfrm>
            </p:contentPart>
          </mc:Choice>
          <mc:Fallback xmlns="">
            <p:pic>
              <p:nvPicPr>
                <p:cNvPr id="48" name="Freihand 47">
                  <a:extLst>
                    <a:ext uri="{FF2B5EF4-FFF2-40B4-BE49-F238E27FC236}">
                      <a16:creationId xmlns:a16="http://schemas.microsoft.com/office/drawing/2014/main" id="{B92C6436-2508-46E7-A230-E86EAC8D967B}"/>
                    </a:ext>
                  </a:extLst>
                </p:cNvPr>
                <p:cNvPicPr/>
                <p:nvPr/>
              </p:nvPicPr>
              <p:blipFill>
                <a:blip r:embed="rId518"/>
                <a:stretch>
                  <a:fillRect/>
                </a:stretch>
              </p:blipFill>
              <p:spPr>
                <a:xfrm>
                  <a:off x="8980040" y="1107067"/>
                  <a:ext cx="756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49" name="Freihand 48">
                  <a:extLst>
                    <a:ext uri="{FF2B5EF4-FFF2-40B4-BE49-F238E27FC236}">
                      <a16:creationId xmlns:a16="http://schemas.microsoft.com/office/drawing/2014/main" id="{F769A3B2-BEA2-4E58-9304-F6270569BBFC}"/>
                    </a:ext>
                  </a:extLst>
                </p14:cNvPr>
                <p14:cNvContentPartPr/>
                <p14:nvPr/>
              </p14:nvContentPartPr>
              <p14:xfrm>
                <a:off x="9021800" y="1133707"/>
                <a:ext cx="48240" cy="97920"/>
              </p14:xfrm>
            </p:contentPart>
          </mc:Choice>
          <mc:Fallback xmlns="">
            <p:pic>
              <p:nvPicPr>
                <p:cNvPr id="49" name="Freihand 48">
                  <a:extLst>
                    <a:ext uri="{FF2B5EF4-FFF2-40B4-BE49-F238E27FC236}">
                      <a16:creationId xmlns:a16="http://schemas.microsoft.com/office/drawing/2014/main" id="{F769A3B2-BEA2-4E58-9304-F6270569BBFC}"/>
                    </a:ext>
                  </a:extLst>
                </p:cNvPr>
                <p:cNvPicPr/>
                <p:nvPr/>
              </p:nvPicPr>
              <p:blipFill>
                <a:blip r:embed="rId520"/>
                <a:stretch>
                  <a:fillRect/>
                </a:stretch>
              </p:blipFill>
              <p:spPr>
                <a:xfrm>
                  <a:off x="9017480" y="1129387"/>
                  <a:ext cx="568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50" name="Freihand 49">
                  <a:extLst>
                    <a:ext uri="{FF2B5EF4-FFF2-40B4-BE49-F238E27FC236}">
                      <a16:creationId xmlns:a16="http://schemas.microsoft.com/office/drawing/2014/main" id="{4CE5A9ED-B389-4CEA-8E12-2CF3B8F8F856}"/>
                    </a:ext>
                  </a:extLst>
                </p14:cNvPr>
                <p14:cNvContentPartPr/>
                <p14:nvPr/>
              </p14:nvContentPartPr>
              <p14:xfrm>
                <a:off x="8138720" y="512347"/>
                <a:ext cx="669240" cy="592200"/>
              </p14:xfrm>
            </p:contentPart>
          </mc:Choice>
          <mc:Fallback xmlns="">
            <p:pic>
              <p:nvPicPr>
                <p:cNvPr id="50" name="Freihand 49">
                  <a:extLst>
                    <a:ext uri="{FF2B5EF4-FFF2-40B4-BE49-F238E27FC236}">
                      <a16:creationId xmlns:a16="http://schemas.microsoft.com/office/drawing/2014/main" id="{4CE5A9ED-B389-4CEA-8E12-2CF3B8F8F856}"/>
                    </a:ext>
                  </a:extLst>
                </p:cNvPr>
                <p:cNvPicPr/>
                <p:nvPr/>
              </p:nvPicPr>
              <p:blipFill>
                <a:blip r:embed="rId522"/>
                <a:stretch>
                  <a:fillRect/>
                </a:stretch>
              </p:blipFill>
              <p:spPr>
                <a:xfrm>
                  <a:off x="8134400" y="508027"/>
                  <a:ext cx="677880" cy="60084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51" name="Freihand 50">
                  <a:extLst>
                    <a:ext uri="{FF2B5EF4-FFF2-40B4-BE49-F238E27FC236}">
                      <a16:creationId xmlns:a16="http://schemas.microsoft.com/office/drawing/2014/main" id="{137E8F23-249A-41B2-B5B3-8A5B25613FF9}"/>
                    </a:ext>
                  </a:extLst>
                </p14:cNvPr>
                <p14:cNvContentPartPr/>
                <p14:nvPr/>
              </p14:nvContentPartPr>
              <p14:xfrm>
                <a:off x="8611400" y="300307"/>
                <a:ext cx="45360" cy="34920"/>
              </p14:xfrm>
            </p:contentPart>
          </mc:Choice>
          <mc:Fallback xmlns="">
            <p:pic>
              <p:nvPicPr>
                <p:cNvPr id="51" name="Freihand 50">
                  <a:extLst>
                    <a:ext uri="{FF2B5EF4-FFF2-40B4-BE49-F238E27FC236}">
                      <a16:creationId xmlns:a16="http://schemas.microsoft.com/office/drawing/2014/main" id="{137E8F23-249A-41B2-B5B3-8A5B25613FF9}"/>
                    </a:ext>
                  </a:extLst>
                </p:cNvPr>
                <p:cNvPicPr/>
                <p:nvPr/>
              </p:nvPicPr>
              <p:blipFill>
                <a:blip r:embed="rId524"/>
                <a:stretch>
                  <a:fillRect/>
                </a:stretch>
              </p:blipFill>
              <p:spPr>
                <a:xfrm>
                  <a:off x="8607080" y="295987"/>
                  <a:ext cx="540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52" name="Freihand 51">
                  <a:extLst>
                    <a:ext uri="{FF2B5EF4-FFF2-40B4-BE49-F238E27FC236}">
                      <a16:creationId xmlns:a16="http://schemas.microsoft.com/office/drawing/2014/main" id="{7B52557B-E9EC-47C0-A937-02316D07EEF9}"/>
                    </a:ext>
                  </a:extLst>
                </p14:cNvPr>
                <p14:cNvContentPartPr/>
                <p14:nvPr/>
              </p14:nvContentPartPr>
              <p14:xfrm>
                <a:off x="8651360" y="304987"/>
                <a:ext cx="24840" cy="85320"/>
              </p14:xfrm>
            </p:contentPart>
          </mc:Choice>
          <mc:Fallback xmlns="">
            <p:pic>
              <p:nvPicPr>
                <p:cNvPr id="52" name="Freihand 51">
                  <a:extLst>
                    <a:ext uri="{FF2B5EF4-FFF2-40B4-BE49-F238E27FC236}">
                      <a16:creationId xmlns:a16="http://schemas.microsoft.com/office/drawing/2014/main" id="{7B52557B-E9EC-47C0-A937-02316D07EEF9}"/>
                    </a:ext>
                  </a:extLst>
                </p:cNvPr>
                <p:cNvPicPr/>
                <p:nvPr/>
              </p:nvPicPr>
              <p:blipFill>
                <a:blip r:embed="rId526"/>
                <a:stretch>
                  <a:fillRect/>
                </a:stretch>
              </p:blipFill>
              <p:spPr>
                <a:xfrm>
                  <a:off x="8647040" y="300667"/>
                  <a:ext cx="33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53" name="Freihand 52">
                  <a:extLst>
                    <a:ext uri="{FF2B5EF4-FFF2-40B4-BE49-F238E27FC236}">
                      <a16:creationId xmlns:a16="http://schemas.microsoft.com/office/drawing/2014/main" id="{3A0DD093-3122-47CC-9D52-28A88B7C8248}"/>
                    </a:ext>
                  </a:extLst>
                </p14:cNvPr>
                <p14:cNvContentPartPr/>
                <p14:nvPr/>
              </p14:nvContentPartPr>
              <p14:xfrm>
                <a:off x="8724080" y="256387"/>
                <a:ext cx="9000" cy="49320"/>
              </p14:xfrm>
            </p:contentPart>
          </mc:Choice>
          <mc:Fallback xmlns="">
            <p:pic>
              <p:nvPicPr>
                <p:cNvPr id="53" name="Freihand 52">
                  <a:extLst>
                    <a:ext uri="{FF2B5EF4-FFF2-40B4-BE49-F238E27FC236}">
                      <a16:creationId xmlns:a16="http://schemas.microsoft.com/office/drawing/2014/main" id="{3A0DD093-3122-47CC-9D52-28A88B7C8248}"/>
                    </a:ext>
                  </a:extLst>
                </p:cNvPr>
                <p:cNvPicPr/>
                <p:nvPr/>
              </p:nvPicPr>
              <p:blipFill>
                <a:blip r:embed="rId528"/>
                <a:stretch>
                  <a:fillRect/>
                </a:stretch>
              </p:blipFill>
              <p:spPr>
                <a:xfrm>
                  <a:off x="8719760" y="252067"/>
                  <a:ext cx="176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54" name="Freihand 53">
                  <a:extLst>
                    <a:ext uri="{FF2B5EF4-FFF2-40B4-BE49-F238E27FC236}">
                      <a16:creationId xmlns:a16="http://schemas.microsoft.com/office/drawing/2014/main" id="{CAF10A49-408D-46CD-82F0-CEE4DC612F34}"/>
                    </a:ext>
                  </a:extLst>
                </p14:cNvPr>
                <p14:cNvContentPartPr/>
                <p14:nvPr/>
              </p14:nvContentPartPr>
              <p14:xfrm>
                <a:off x="8683400" y="240907"/>
                <a:ext cx="144360" cy="58680"/>
              </p14:xfrm>
            </p:contentPart>
          </mc:Choice>
          <mc:Fallback xmlns="">
            <p:pic>
              <p:nvPicPr>
                <p:cNvPr id="54" name="Freihand 53">
                  <a:extLst>
                    <a:ext uri="{FF2B5EF4-FFF2-40B4-BE49-F238E27FC236}">
                      <a16:creationId xmlns:a16="http://schemas.microsoft.com/office/drawing/2014/main" id="{CAF10A49-408D-46CD-82F0-CEE4DC612F34}"/>
                    </a:ext>
                  </a:extLst>
                </p:cNvPr>
                <p:cNvPicPr/>
                <p:nvPr/>
              </p:nvPicPr>
              <p:blipFill>
                <a:blip r:embed="rId530"/>
                <a:stretch>
                  <a:fillRect/>
                </a:stretch>
              </p:blipFill>
              <p:spPr>
                <a:xfrm>
                  <a:off x="8679080" y="236587"/>
                  <a:ext cx="1530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55" name="Freihand 54">
                  <a:extLst>
                    <a:ext uri="{FF2B5EF4-FFF2-40B4-BE49-F238E27FC236}">
                      <a16:creationId xmlns:a16="http://schemas.microsoft.com/office/drawing/2014/main" id="{F027BF61-BE30-49BA-953F-5047F08A4C64}"/>
                    </a:ext>
                  </a:extLst>
                </p14:cNvPr>
                <p14:cNvContentPartPr/>
                <p14:nvPr/>
              </p14:nvContentPartPr>
              <p14:xfrm>
                <a:off x="8780960" y="307147"/>
                <a:ext cx="56520" cy="24120"/>
              </p14:xfrm>
            </p:contentPart>
          </mc:Choice>
          <mc:Fallback xmlns="">
            <p:pic>
              <p:nvPicPr>
                <p:cNvPr id="55" name="Freihand 54">
                  <a:extLst>
                    <a:ext uri="{FF2B5EF4-FFF2-40B4-BE49-F238E27FC236}">
                      <a16:creationId xmlns:a16="http://schemas.microsoft.com/office/drawing/2014/main" id="{F027BF61-BE30-49BA-953F-5047F08A4C64}"/>
                    </a:ext>
                  </a:extLst>
                </p:cNvPr>
                <p:cNvPicPr/>
                <p:nvPr/>
              </p:nvPicPr>
              <p:blipFill>
                <a:blip r:embed="rId532"/>
                <a:stretch>
                  <a:fillRect/>
                </a:stretch>
              </p:blipFill>
              <p:spPr>
                <a:xfrm>
                  <a:off x="8776640" y="302827"/>
                  <a:ext cx="651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56" name="Freihand 55">
                  <a:extLst>
                    <a:ext uri="{FF2B5EF4-FFF2-40B4-BE49-F238E27FC236}">
                      <a16:creationId xmlns:a16="http://schemas.microsoft.com/office/drawing/2014/main" id="{91DC3F59-8F93-40CA-B409-CFD09B56744D}"/>
                    </a:ext>
                  </a:extLst>
                </p14:cNvPr>
                <p14:cNvContentPartPr/>
                <p14:nvPr/>
              </p14:nvContentPartPr>
              <p14:xfrm>
                <a:off x="8859440" y="254947"/>
                <a:ext cx="51120" cy="86760"/>
              </p14:xfrm>
            </p:contentPart>
          </mc:Choice>
          <mc:Fallback xmlns="">
            <p:pic>
              <p:nvPicPr>
                <p:cNvPr id="56" name="Freihand 55">
                  <a:extLst>
                    <a:ext uri="{FF2B5EF4-FFF2-40B4-BE49-F238E27FC236}">
                      <a16:creationId xmlns:a16="http://schemas.microsoft.com/office/drawing/2014/main" id="{91DC3F59-8F93-40CA-B409-CFD09B56744D}"/>
                    </a:ext>
                  </a:extLst>
                </p:cNvPr>
                <p:cNvPicPr/>
                <p:nvPr/>
              </p:nvPicPr>
              <p:blipFill>
                <a:blip r:embed="rId534"/>
                <a:stretch>
                  <a:fillRect/>
                </a:stretch>
              </p:blipFill>
              <p:spPr>
                <a:xfrm>
                  <a:off x="8855120" y="250627"/>
                  <a:ext cx="597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57" name="Freihand 56">
                  <a:extLst>
                    <a:ext uri="{FF2B5EF4-FFF2-40B4-BE49-F238E27FC236}">
                      <a16:creationId xmlns:a16="http://schemas.microsoft.com/office/drawing/2014/main" id="{3297D422-8F13-4891-983D-78C3C635742B}"/>
                    </a:ext>
                  </a:extLst>
                </p14:cNvPr>
                <p14:cNvContentPartPr/>
                <p14:nvPr/>
              </p14:nvContentPartPr>
              <p14:xfrm>
                <a:off x="8150600" y="599467"/>
                <a:ext cx="751320" cy="297000"/>
              </p14:xfrm>
            </p:contentPart>
          </mc:Choice>
          <mc:Fallback xmlns="">
            <p:pic>
              <p:nvPicPr>
                <p:cNvPr id="57" name="Freihand 56">
                  <a:extLst>
                    <a:ext uri="{FF2B5EF4-FFF2-40B4-BE49-F238E27FC236}">
                      <a16:creationId xmlns:a16="http://schemas.microsoft.com/office/drawing/2014/main" id="{3297D422-8F13-4891-983D-78C3C635742B}"/>
                    </a:ext>
                  </a:extLst>
                </p:cNvPr>
                <p:cNvPicPr/>
                <p:nvPr/>
              </p:nvPicPr>
              <p:blipFill>
                <a:blip r:embed="rId536"/>
                <a:stretch>
                  <a:fillRect/>
                </a:stretch>
              </p:blipFill>
              <p:spPr>
                <a:xfrm>
                  <a:off x="8146280" y="595147"/>
                  <a:ext cx="75996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58" name="Freihand 57">
                  <a:extLst>
                    <a:ext uri="{FF2B5EF4-FFF2-40B4-BE49-F238E27FC236}">
                      <a16:creationId xmlns:a16="http://schemas.microsoft.com/office/drawing/2014/main" id="{40E63EA0-774E-4BA1-91D8-46FD6841EDBF}"/>
                    </a:ext>
                  </a:extLst>
                </p14:cNvPr>
                <p14:cNvContentPartPr/>
                <p14:nvPr/>
              </p14:nvContentPartPr>
              <p14:xfrm>
                <a:off x="8943320" y="551947"/>
                <a:ext cx="56880" cy="36000"/>
              </p14:xfrm>
            </p:contentPart>
          </mc:Choice>
          <mc:Fallback xmlns="">
            <p:pic>
              <p:nvPicPr>
                <p:cNvPr id="58" name="Freihand 57">
                  <a:extLst>
                    <a:ext uri="{FF2B5EF4-FFF2-40B4-BE49-F238E27FC236}">
                      <a16:creationId xmlns:a16="http://schemas.microsoft.com/office/drawing/2014/main" id="{40E63EA0-774E-4BA1-91D8-46FD6841EDBF}"/>
                    </a:ext>
                  </a:extLst>
                </p:cNvPr>
                <p:cNvPicPr/>
                <p:nvPr/>
              </p:nvPicPr>
              <p:blipFill>
                <a:blip r:embed="rId538"/>
                <a:stretch>
                  <a:fillRect/>
                </a:stretch>
              </p:blipFill>
              <p:spPr>
                <a:xfrm>
                  <a:off x="8939000" y="547627"/>
                  <a:ext cx="655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59" name="Freihand 58">
                  <a:extLst>
                    <a:ext uri="{FF2B5EF4-FFF2-40B4-BE49-F238E27FC236}">
                      <a16:creationId xmlns:a16="http://schemas.microsoft.com/office/drawing/2014/main" id="{4504A8C4-370A-42DC-BA1B-D668DE992953}"/>
                    </a:ext>
                  </a:extLst>
                </p14:cNvPr>
                <p14:cNvContentPartPr/>
                <p14:nvPr/>
              </p14:nvContentPartPr>
              <p14:xfrm>
                <a:off x="8984360" y="553747"/>
                <a:ext cx="26640" cy="78120"/>
              </p14:xfrm>
            </p:contentPart>
          </mc:Choice>
          <mc:Fallback xmlns="">
            <p:pic>
              <p:nvPicPr>
                <p:cNvPr id="59" name="Freihand 58">
                  <a:extLst>
                    <a:ext uri="{FF2B5EF4-FFF2-40B4-BE49-F238E27FC236}">
                      <a16:creationId xmlns:a16="http://schemas.microsoft.com/office/drawing/2014/main" id="{4504A8C4-370A-42DC-BA1B-D668DE992953}"/>
                    </a:ext>
                  </a:extLst>
                </p:cNvPr>
                <p:cNvPicPr/>
                <p:nvPr/>
              </p:nvPicPr>
              <p:blipFill>
                <a:blip r:embed="rId540"/>
                <a:stretch>
                  <a:fillRect/>
                </a:stretch>
              </p:blipFill>
              <p:spPr>
                <a:xfrm>
                  <a:off x="8980040" y="549427"/>
                  <a:ext cx="352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60" name="Freihand 59">
                  <a:extLst>
                    <a:ext uri="{FF2B5EF4-FFF2-40B4-BE49-F238E27FC236}">
                      <a16:creationId xmlns:a16="http://schemas.microsoft.com/office/drawing/2014/main" id="{46EE8C8C-447C-49C9-8AB8-3675BB5DFF65}"/>
                    </a:ext>
                  </a:extLst>
                </p14:cNvPr>
                <p14:cNvContentPartPr/>
                <p14:nvPr/>
              </p14:nvContentPartPr>
              <p14:xfrm>
                <a:off x="9049520" y="477427"/>
                <a:ext cx="15120" cy="53280"/>
              </p14:xfrm>
            </p:contentPart>
          </mc:Choice>
          <mc:Fallback xmlns="">
            <p:pic>
              <p:nvPicPr>
                <p:cNvPr id="60" name="Freihand 59">
                  <a:extLst>
                    <a:ext uri="{FF2B5EF4-FFF2-40B4-BE49-F238E27FC236}">
                      <a16:creationId xmlns:a16="http://schemas.microsoft.com/office/drawing/2014/main" id="{46EE8C8C-447C-49C9-8AB8-3675BB5DFF65}"/>
                    </a:ext>
                  </a:extLst>
                </p:cNvPr>
                <p:cNvPicPr/>
                <p:nvPr/>
              </p:nvPicPr>
              <p:blipFill>
                <a:blip r:embed="rId542"/>
                <a:stretch>
                  <a:fillRect/>
                </a:stretch>
              </p:blipFill>
              <p:spPr>
                <a:xfrm>
                  <a:off x="9045200" y="473107"/>
                  <a:ext cx="237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61" name="Freihand 60">
                  <a:extLst>
                    <a:ext uri="{FF2B5EF4-FFF2-40B4-BE49-F238E27FC236}">
                      <a16:creationId xmlns:a16="http://schemas.microsoft.com/office/drawing/2014/main" id="{FD837D2C-EF03-406F-B45D-73CB75CDFC4C}"/>
                    </a:ext>
                  </a:extLst>
                </p14:cNvPr>
                <p14:cNvContentPartPr/>
                <p14:nvPr/>
              </p14:nvContentPartPr>
              <p14:xfrm>
                <a:off x="9014960" y="469507"/>
                <a:ext cx="97200" cy="75960"/>
              </p14:xfrm>
            </p:contentPart>
          </mc:Choice>
          <mc:Fallback xmlns="">
            <p:pic>
              <p:nvPicPr>
                <p:cNvPr id="61" name="Freihand 60">
                  <a:extLst>
                    <a:ext uri="{FF2B5EF4-FFF2-40B4-BE49-F238E27FC236}">
                      <a16:creationId xmlns:a16="http://schemas.microsoft.com/office/drawing/2014/main" id="{FD837D2C-EF03-406F-B45D-73CB75CDFC4C}"/>
                    </a:ext>
                  </a:extLst>
                </p:cNvPr>
                <p:cNvPicPr/>
                <p:nvPr/>
              </p:nvPicPr>
              <p:blipFill>
                <a:blip r:embed="rId544"/>
                <a:stretch>
                  <a:fillRect/>
                </a:stretch>
              </p:blipFill>
              <p:spPr>
                <a:xfrm>
                  <a:off x="9010640" y="465187"/>
                  <a:ext cx="1058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62" name="Freihand 61">
                  <a:extLst>
                    <a:ext uri="{FF2B5EF4-FFF2-40B4-BE49-F238E27FC236}">
                      <a16:creationId xmlns:a16="http://schemas.microsoft.com/office/drawing/2014/main" id="{1AA59E6A-A968-4FE3-9D9E-5C5FED309192}"/>
                    </a:ext>
                  </a:extLst>
                </p14:cNvPr>
                <p14:cNvContentPartPr/>
                <p14:nvPr/>
              </p14:nvContentPartPr>
              <p14:xfrm>
                <a:off x="8574320" y="764347"/>
                <a:ext cx="6840" cy="77040"/>
              </p14:xfrm>
            </p:contentPart>
          </mc:Choice>
          <mc:Fallback xmlns="">
            <p:pic>
              <p:nvPicPr>
                <p:cNvPr id="62" name="Freihand 61">
                  <a:extLst>
                    <a:ext uri="{FF2B5EF4-FFF2-40B4-BE49-F238E27FC236}">
                      <a16:creationId xmlns:a16="http://schemas.microsoft.com/office/drawing/2014/main" id="{1AA59E6A-A968-4FE3-9D9E-5C5FED309192}"/>
                    </a:ext>
                  </a:extLst>
                </p:cNvPr>
                <p:cNvPicPr/>
                <p:nvPr/>
              </p:nvPicPr>
              <p:blipFill>
                <a:blip r:embed="rId546"/>
                <a:stretch>
                  <a:fillRect/>
                </a:stretch>
              </p:blipFill>
              <p:spPr>
                <a:xfrm>
                  <a:off x="8570000" y="760027"/>
                  <a:ext cx="154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63" name="Freihand 62">
                  <a:extLst>
                    <a:ext uri="{FF2B5EF4-FFF2-40B4-BE49-F238E27FC236}">
                      <a16:creationId xmlns:a16="http://schemas.microsoft.com/office/drawing/2014/main" id="{F0D2193B-E242-4BF2-85BE-A53D235DA37B}"/>
                    </a:ext>
                  </a:extLst>
                </p14:cNvPr>
                <p14:cNvContentPartPr/>
                <p14:nvPr/>
              </p14:nvContentPartPr>
              <p14:xfrm>
                <a:off x="8578640" y="937867"/>
                <a:ext cx="3600" cy="84960"/>
              </p14:xfrm>
            </p:contentPart>
          </mc:Choice>
          <mc:Fallback xmlns="">
            <p:pic>
              <p:nvPicPr>
                <p:cNvPr id="63" name="Freihand 62">
                  <a:extLst>
                    <a:ext uri="{FF2B5EF4-FFF2-40B4-BE49-F238E27FC236}">
                      <a16:creationId xmlns:a16="http://schemas.microsoft.com/office/drawing/2014/main" id="{F0D2193B-E242-4BF2-85BE-A53D235DA37B}"/>
                    </a:ext>
                  </a:extLst>
                </p:cNvPr>
                <p:cNvPicPr/>
                <p:nvPr/>
              </p:nvPicPr>
              <p:blipFill>
                <a:blip r:embed="rId548"/>
                <a:stretch>
                  <a:fillRect/>
                </a:stretch>
              </p:blipFill>
              <p:spPr>
                <a:xfrm>
                  <a:off x="8574320" y="933547"/>
                  <a:ext cx="122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64" name="Freihand 63">
                  <a:extLst>
                    <a:ext uri="{FF2B5EF4-FFF2-40B4-BE49-F238E27FC236}">
                      <a16:creationId xmlns:a16="http://schemas.microsoft.com/office/drawing/2014/main" id="{8396785C-EDC1-4F88-ADD5-12EE248CD6A2}"/>
                    </a:ext>
                  </a:extLst>
                </p14:cNvPr>
                <p14:cNvContentPartPr/>
                <p14:nvPr/>
              </p14:nvContentPartPr>
              <p14:xfrm>
                <a:off x="8243120" y="704227"/>
                <a:ext cx="101880" cy="8280"/>
              </p14:xfrm>
            </p:contentPart>
          </mc:Choice>
          <mc:Fallback xmlns="">
            <p:pic>
              <p:nvPicPr>
                <p:cNvPr id="64" name="Freihand 63">
                  <a:extLst>
                    <a:ext uri="{FF2B5EF4-FFF2-40B4-BE49-F238E27FC236}">
                      <a16:creationId xmlns:a16="http://schemas.microsoft.com/office/drawing/2014/main" id="{8396785C-EDC1-4F88-ADD5-12EE248CD6A2}"/>
                    </a:ext>
                  </a:extLst>
                </p:cNvPr>
                <p:cNvPicPr/>
                <p:nvPr/>
              </p:nvPicPr>
              <p:blipFill>
                <a:blip r:embed="rId550"/>
                <a:stretch>
                  <a:fillRect/>
                </a:stretch>
              </p:blipFill>
              <p:spPr>
                <a:xfrm>
                  <a:off x="8238800" y="699907"/>
                  <a:ext cx="1105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65" name="Freihand 64">
                  <a:extLst>
                    <a:ext uri="{FF2B5EF4-FFF2-40B4-BE49-F238E27FC236}">
                      <a16:creationId xmlns:a16="http://schemas.microsoft.com/office/drawing/2014/main" id="{0CCFA267-E9AD-4167-81F5-85EBE6A70BD0}"/>
                    </a:ext>
                  </a:extLst>
                </p14:cNvPr>
                <p14:cNvContentPartPr/>
                <p14:nvPr/>
              </p14:nvContentPartPr>
              <p14:xfrm>
                <a:off x="8432120" y="681907"/>
                <a:ext cx="162720" cy="21600"/>
              </p14:xfrm>
            </p:contentPart>
          </mc:Choice>
          <mc:Fallback xmlns="">
            <p:pic>
              <p:nvPicPr>
                <p:cNvPr id="65" name="Freihand 64">
                  <a:extLst>
                    <a:ext uri="{FF2B5EF4-FFF2-40B4-BE49-F238E27FC236}">
                      <a16:creationId xmlns:a16="http://schemas.microsoft.com/office/drawing/2014/main" id="{0CCFA267-E9AD-4167-81F5-85EBE6A70BD0}"/>
                    </a:ext>
                  </a:extLst>
                </p:cNvPr>
                <p:cNvPicPr/>
                <p:nvPr/>
              </p:nvPicPr>
              <p:blipFill>
                <a:blip r:embed="rId552"/>
                <a:stretch>
                  <a:fillRect/>
                </a:stretch>
              </p:blipFill>
              <p:spPr>
                <a:xfrm>
                  <a:off x="8427800" y="677587"/>
                  <a:ext cx="1713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112" name="Freihand 111">
                  <a:extLst>
                    <a:ext uri="{FF2B5EF4-FFF2-40B4-BE49-F238E27FC236}">
                      <a16:creationId xmlns:a16="http://schemas.microsoft.com/office/drawing/2014/main" id="{033981C7-9A22-4743-B70B-434840ABC4A4}"/>
                    </a:ext>
                  </a:extLst>
                </p14:cNvPr>
                <p14:cNvContentPartPr/>
                <p14:nvPr/>
              </p14:nvContentPartPr>
              <p14:xfrm>
                <a:off x="7949720" y="705307"/>
                <a:ext cx="74160" cy="67680"/>
              </p14:xfrm>
            </p:contentPart>
          </mc:Choice>
          <mc:Fallback xmlns="">
            <p:pic>
              <p:nvPicPr>
                <p:cNvPr id="112" name="Freihand 111">
                  <a:extLst>
                    <a:ext uri="{FF2B5EF4-FFF2-40B4-BE49-F238E27FC236}">
                      <a16:creationId xmlns:a16="http://schemas.microsoft.com/office/drawing/2014/main" id="{033981C7-9A22-4743-B70B-434840ABC4A4}"/>
                    </a:ext>
                  </a:extLst>
                </p:cNvPr>
                <p:cNvPicPr/>
                <p:nvPr/>
              </p:nvPicPr>
              <p:blipFill>
                <a:blip r:embed="rId554"/>
                <a:stretch>
                  <a:fillRect/>
                </a:stretch>
              </p:blipFill>
              <p:spPr>
                <a:xfrm>
                  <a:off x="7945400" y="700987"/>
                  <a:ext cx="828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113" name="Freihand 112">
                  <a:extLst>
                    <a:ext uri="{FF2B5EF4-FFF2-40B4-BE49-F238E27FC236}">
                      <a16:creationId xmlns:a16="http://schemas.microsoft.com/office/drawing/2014/main" id="{4D3A6C3C-9262-4957-B760-424F27B92213}"/>
                    </a:ext>
                  </a:extLst>
                </p14:cNvPr>
                <p14:cNvContentPartPr/>
                <p14:nvPr/>
              </p14:nvContentPartPr>
              <p14:xfrm>
                <a:off x="8041880" y="634747"/>
                <a:ext cx="50040" cy="78120"/>
              </p14:xfrm>
            </p:contentPart>
          </mc:Choice>
          <mc:Fallback xmlns="">
            <p:pic>
              <p:nvPicPr>
                <p:cNvPr id="113" name="Freihand 112">
                  <a:extLst>
                    <a:ext uri="{FF2B5EF4-FFF2-40B4-BE49-F238E27FC236}">
                      <a16:creationId xmlns:a16="http://schemas.microsoft.com/office/drawing/2014/main" id="{4D3A6C3C-9262-4957-B760-424F27B92213}"/>
                    </a:ext>
                  </a:extLst>
                </p:cNvPr>
                <p:cNvPicPr/>
                <p:nvPr/>
              </p:nvPicPr>
              <p:blipFill>
                <a:blip r:embed="rId556"/>
                <a:stretch>
                  <a:fillRect/>
                </a:stretch>
              </p:blipFill>
              <p:spPr>
                <a:xfrm>
                  <a:off x="8037560" y="630427"/>
                  <a:ext cx="586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114" name="Freihand 113">
                  <a:extLst>
                    <a:ext uri="{FF2B5EF4-FFF2-40B4-BE49-F238E27FC236}">
                      <a16:creationId xmlns:a16="http://schemas.microsoft.com/office/drawing/2014/main" id="{66345C2F-617D-4918-940F-CDE7033252A7}"/>
                    </a:ext>
                  </a:extLst>
                </p14:cNvPr>
                <p14:cNvContentPartPr/>
                <p14:nvPr/>
              </p14:nvContentPartPr>
              <p14:xfrm>
                <a:off x="8508080" y="1123627"/>
                <a:ext cx="85320" cy="66600"/>
              </p14:xfrm>
            </p:contentPart>
          </mc:Choice>
          <mc:Fallback xmlns="">
            <p:pic>
              <p:nvPicPr>
                <p:cNvPr id="114" name="Freihand 113">
                  <a:extLst>
                    <a:ext uri="{FF2B5EF4-FFF2-40B4-BE49-F238E27FC236}">
                      <a16:creationId xmlns:a16="http://schemas.microsoft.com/office/drawing/2014/main" id="{66345C2F-617D-4918-940F-CDE7033252A7}"/>
                    </a:ext>
                  </a:extLst>
                </p:cNvPr>
                <p:cNvPicPr/>
                <p:nvPr/>
              </p:nvPicPr>
              <p:blipFill>
                <a:blip r:embed="rId558"/>
                <a:stretch>
                  <a:fillRect/>
                </a:stretch>
              </p:blipFill>
              <p:spPr>
                <a:xfrm>
                  <a:off x="8503760" y="1119307"/>
                  <a:ext cx="939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115" name="Freihand 114">
                  <a:extLst>
                    <a:ext uri="{FF2B5EF4-FFF2-40B4-BE49-F238E27FC236}">
                      <a16:creationId xmlns:a16="http://schemas.microsoft.com/office/drawing/2014/main" id="{08A9972B-0027-40AF-B0D5-C599B05063AD}"/>
                    </a:ext>
                  </a:extLst>
                </p14:cNvPr>
                <p14:cNvContentPartPr/>
                <p14:nvPr/>
              </p14:nvContentPartPr>
              <p14:xfrm>
                <a:off x="8625440" y="1080427"/>
                <a:ext cx="54720" cy="61920"/>
              </p14:xfrm>
            </p:contentPart>
          </mc:Choice>
          <mc:Fallback xmlns="">
            <p:pic>
              <p:nvPicPr>
                <p:cNvPr id="115" name="Freihand 114">
                  <a:extLst>
                    <a:ext uri="{FF2B5EF4-FFF2-40B4-BE49-F238E27FC236}">
                      <a16:creationId xmlns:a16="http://schemas.microsoft.com/office/drawing/2014/main" id="{08A9972B-0027-40AF-B0D5-C599B05063AD}"/>
                    </a:ext>
                  </a:extLst>
                </p:cNvPr>
                <p:cNvPicPr/>
                <p:nvPr/>
              </p:nvPicPr>
              <p:blipFill>
                <a:blip r:embed="rId560"/>
                <a:stretch>
                  <a:fillRect/>
                </a:stretch>
              </p:blipFill>
              <p:spPr>
                <a:xfrm>
                  <a:off x="8621120" y="1076107"/>
                  <a:ext cx="633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116" name="Freihand 115">
                  <a:extLst>
                    <a:ext uri="{FF2B5EF4-FFF2-40B4-BE49-F238E27FC236}">
                      <a16:creationId xmlns:a16="http://schemas.microsoft.com/office/drawing/2014/main" id="{CE75485E-08D5-4EAD-95FF-FACC77E88FA8}"/>
                    </a:ext>
                  </a:extLst>
                </p14:cNvPr>
                <p14:cNvContentPartPr/>
                <p14:nvPr/>
              </p14:nvContentPartPr>
              <p14:xfrm>
                <a:off x="8680520" y="1102747"/>
                <a:ext cx="44640" cy="100080"/>
              </p14:xfrm>
            </p:contentPart>
          </mc:Choice>
          <mc:Fallback xmlns="">
            <p:pic>
              <p:nvPicPr>
                <p:cNvPr id="116" name="Freihand 115">
                  <a:extLst>
                    <a:ext uri="{FF2B5EF4-FFF2-40B4-BE49-F238E27FC236}">
                      <a16:creationId xmlns:a16="http://schemas.microsoft.com/office/drawing/2014/main" id="{CE75485E-08D5-4EAD-95FF-FACC77E88FA8}"/>
                    </a:ext>
                  </a:extLst>
                </p:cNvPr>
                <p:cNvPicPr/>
                <p:nvPr/>
              </p:nvPicPr>
              <p:blipFill>
                <a:blip r:embed="rId562"/>
                <a:stretch>
                  <a:fillRect/>
                </a:stretch>
              </p:blipFill>
              <p:spPr>
                <a:xfrm>
                  <a:off x="8676200" y="1098427"/>
                  <a:ext cx="532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117" name="Freihand 116">
                  <a:extLst>
                    <a:ext uri="{FF2B5EF4-FFF2-40B4-BE49-F238E27FC236}">
                      <a16:creationId xmlns:a16="http://schemas.microsoft.com/office/drawing/2014/main" id="{6B49D6DD-5600-401A-BA06-1BD109ABD22A}"/>
                    </a:ext>
                  </a:extLst>
                </p14:cNvPr>
                <p14:cNvContentPartPr/>
                <p14:nvPr/>
              </p14:nvContentPartPr>
              <p14:xfrm>
                <a:off x="8757200" y="1106707"/>
                <a:ext cx="10440" cy="65160"/>
              </p14:xfrm>
            </p:contentPart>
          </mc:Choice>
          <mc:Fallback xmlns="">
            <p:pic>
              <p:nvPicPr>
                <p:cNvPr id="117" name="Freihand 116">
                  <a:extLst>
                    <a:ext uri="{FF2B5EF4-FFF2-40B4-BE49-F238E27FC236}">
                      <a16:creationId xmlns:a16="http://schemas.microsoft.com/office/drawing/2014/main" id="{6B49D6DD-5600-401A-BA06-1BD109ABD22A}"/>
                    </a:ext>
                  </a:extLst>
                </p:cNvPr>
                <p:cNvPicPr/>
                <p:nvPr/>
              </p:nvPicPr>
              <p:blipFill>
                <a:blip r:embed="rId564"/>
                <a:stretch>
                  <a:fillRect/>
                </a:stretch>
              </p:blipFill>
              <p:spPr>
                <a:xfrm>
                  <a:off x="8752880" y="1102387"/>
                  <a:ext cx="190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118" name="Freihand 117">
                  <a:extLst>
                    <a:ext uri="{FF2B5EF4-FFF2-40B4-BE49-F238E27FC236}">
                      <a16:creationId xmlns:a16="http://schemas.microsoft.com/office/drawing/2014/main" id="{D8796550-0A73-4CED-9B88-4C671C979408}"/>
                    </a:ext>
                  </a:extLst>
                </p14:cNvPr>
                <p14:cNvContentPartPr/>
                <p14:nvPr/>
              </p14:nvContentPartPr>
              <p14:xfrm>
                <a:off x="8760800" y="1090147"/>
                <a:ext cx="50760" cy="114120"/>
              </p14:xfrm>
            </p:contentPart>
          </mc:Choice>
          <mc:Fallback xmlns="">
            <p:pic>
              <p:nvPicPr>
                <p:cNvPr id="118" name="Freihand 117">
                  <a:extLst>
                    <a:ext uri="{FF2B5EF4-FFF2-40B4-BE49-F238E27FC236}">
                      <a16:creationId xmlns:a16="http://schemas.microsoft.com/office/drawing/2014/main" id="{D8796550-0A73-4CED-9B88-4C671C979408}"/>
                    </a:ext>
                  </a:extLst>
                </p:cNvPr>
                <p:cNvPicPr/>
                <p:nvPr/>
              </p:nvPicPr>
              <p:blipFill>
                <a:blip r:embed="rId566"/>
                <a:stretch>
                  <a:fillRect/>
                </a:stretch>
              </p:blipFill>
              <p:spPr>
                <a:xfrm>
                  <a:off x="8756480" y="1085827"/>
                  <a:ext cx="594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119" name="Freihand 118">
                  <a:extLst>
                    <a:ext uri="{FF2B5EF4-FFF2-40B4-BE49-F238E27FC236}">
                      <a16:creationId xmlns:a16="http://schemas.microsoft.com/office/drawing/2014/main" id="{84EBF8F1-479A-4A9A-89B5-F120BC3D16ED}"/>
                    </a:ext>
                  </a:extLst>
                </p14:cNvPr>
                <p14:cNvContentPartPr/>
                <p14:nvPr/>
              </p14:nvContentPartPr>
              <p14:xfrm>
                <a:off x="8051960" y="717907"/>
                <a:ext cx="29160" cy="65160"/>
              </p14:xfrm>
            </p:contentPart>
          </mc:Choice>
          <mc:Fallback xmlns="">
            <p:pic>
              <p:nvPicPr>
                <p:cNvPr id="119" name="Freihand 118">
                  <a:extLst>
                    <a:ext uri="{FF2B5EF4-FFF2-40B4-BE49-F238E27FC236}">
                      <a16:creationId xmlns:a16="http://schemas.microsoft.com/office/drawing/2014/main" id="{84EBF8F1-479A-4A9A-89B5-F120BC3D16ED}"/>
                    </a:ext>
                  </a:extLst>
                </p:cNvPr>
                <p:cNvPicPr/>
                <p:nvPr/>
              </p:nvPicPr>
              <p:blipFill>
                <a:blip r:embed="rId568"/>
                <a:stretch>
                  <a:fillRect/>
                </a:stretch>
              </p:blipFill>
              <p:spPr>
                <a:xfrm>
                  <a:off x="8047640" y="713587"/>
                  <a:ext cx="378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120" name="Freihand 119">
                  <a:extLst>
                    <a:ext uri="{FF2B5EF4-FFF2-40B4-BE49-F238E27FC236}">
                      <a16:creationId xmlns:a16="http://schemas.microsoft.com/office/drawing/2014/main" id="{5CE09986-8705-4C06-8684-AF5286C96CF3}"/>
                    </a:ext>
                  </a:extLst>
                </p14:cNvPr>
                <p14:cNvContentPartPr/>
                <p14:nvPr/>
              </p14:nvContentPartPr>
              <p14:xfrm>
                <a:off x="8086880" y="693067"/>
                <a:ext cx="19080" cy="71640"/>
              </p14:xfrm>
            </p:contentPart>
          </mc:Choice>
          <mc:Fallback xmlns="">
            <p:pic>
              <p:nvPicPr>
                <p:cNvPr id="120" name="Freihand 119">
                  <a:extLst>
                    <a:ext uri="{FF2B5EF4-FFF2-40B4-BE49-F238E27FC236}">
                      <a16:creationId xmlns:a16="http://schemas.microsoft.com/office/drawing/2014/main" id="{5CE09986-8705-4C06-8684-AF5286C96CF3}"/>
                    </a:ext>
                  </a:extLst>
                </p:cNvPr>
                <p:cNvPicPr/>
                <p:nvPr/>
              </p:nvPicPr>
              <p:blipFill>
                <a:blip r:embed="rId570"/>
                <a:stretch>
                  <a:fillRect/>
                </a:stretch>
              </p:blipFill>
              <p:spPr>
                <a:xfrm>
                  <a:off x="8082560" y="688747"/>
                  <a:ext cx="277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121" name="Freihand 120">
                  <a:extLst>
                    <a:ext uri="{FF2B5EF4-FFF2-40B4-BE49-F238E27FC236}">
                      <a16:creationId xmlns:a16="http://schemas.microsoft.com/office/drawing/2014/main" id="{D5E1D11C-114E-42A0-8920-78A80D0E0568}"/>
                    </a:ext>
                  </a:extLst>
                </p14:cNvPr>
                <p14:cNvContentPartPr/>
                <p14:nvPr/>
              </p14:nvContentPartPr>
              <p14:xfrm>
                <a:off x="8081480" y="678307"/>
                <a:ext cx="33840" cy="162000"/>
              </p14:xfrm>
            </p:contentPart>
          </mc:Choice>
          <mc:Fallback xmlns="">
            <p:pic>
              <p:nvPicPr>
                <p:cNvPr id="121" name="Freihand 120">
                  <a:extLst>
                    <a:ext uri="{FF2B5EF4-FFF2-40B4-BE49-F238E27FC236}">
                      <a16:creationId xmlns:a16="http://schemas.microsoft.com/office/drawing/2014/main" id="{D5E1D11C-114E-42A0-8920-78A80D0E0568}"/>
                    </a:ext>
                  </a:extLst>
                </p:cNvPr>
                <p:cNvPicPr/>
                <p:nvPr/>
              </p:nvPicPr>
              <p:blipFill>
                <a:blip r:embed="rId572"/>
                <a:stretch>
                  <a:fillRect/>
                </a:stretch>
              </p:blipFill>
              <p:spPr>
                <a:xfrm>
                  <a:off x="8077160" y="673987"/>
                  <a:ext cx="424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141" name="Freihand 140">
                  <a:extLst>
                    <a:ext uri="{FF2B5EF4-FFF2-40B4-BE49-F238E27FC236}">
                      <a16:creationId xmlns:a16="http://schemas.microsoft.com/office/drawing/2014/main" id="{F1199863-4B92-4098-B817-7F5130B586F3}"/>
                    </a:ext>
                  </a:extLst>
                </p14:cNvPr>
                <p14:cNvContentPartPr/>
                <p14:nvPr/>
              </p14:nvContentPartPr>
              <p14:xfrm>
                <a:off x="5337560" y="1895107"/>
                <a:ext cx="96120" cy="48600"/>
              </p14:xfrm>
            </p:contentPart>
          </mc:Choice>
          <mc:Fallback xmlns="">
            <p:pic>
              <p:nvPicPr>
                <p:cNvPr id="141" name="Freihand 140">
                  <a:extLst>
                    <a:ext uri="{FF2B5EF4-FFF2-40B4-BE49-F238E27FC236}">
                      <a16:creationId xmlns:a16="http://schemas.microsoft.com/office/drawing/2014/main" id="{F1199863-4B92-4098-B817-7F5130B586F3}"/>
                    </a:ext>
                  </a:extLst>
                </p:cNvPr>
                <p:cNvPicPr/>
                <p:nvPr/>
              </p:nvPicPr>
              <p:blipFill>
                <a:blip r:embed="rId574"/>
                <a:stretch>
                  <a:fillRect/>
                </a:stretch>
              </p:blipFill>
              <p:spPr>
                <a:xfrm>
                  <a:off x="5333240" y="1890787"/>
                  <a:ext cx="1047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142" name="Freihand 141">
                  <a:extLst>
                    <a:ext uri="{FF2B5EF4-FFF2-40B4-BE49-F238E27FC236}">
                      <a16:creationId xmlns:a16="http://schemas.microsoft.com/office/drawing/2014/main" id="{3EBB8D8C-9751-42A2-BCA5-FDD4864C9276}"/>
                    </a:ext>
                  </a:extLst>
                </p14:cNvPr>
                <p14:cNvContentPartPr/>
                <p14:nvPr/>
              </p14:nvContentPartPr>
              <p14:xfrm>
                <a:off x="5389760" y="1888987"/>
                <a:ext cx="67680" cy="164160"/>
              </p14:xfrm>
            </p:contentPart>
          </mc:Choice>
          <mc:Fallback xmlns="">
            <p:pic>
              <p:nvPicPr>
                <p:cNvPr id="142" name="Freihand 141">
                  <a:extLst>
                    <a:ext uri="{FF2B5EF4-FFF2-40B4-BE49-F238E27FC236}">
                      <a16:creationId xmlns:a16="http://schemas.microsoft.com/office/drawing/2014/main" id="{3EBB8D8C-9751-42A2-BCA5-FDD4864C9276}"/>
                    </a:ext>
                  </a:extLst>
                </p:cNvPr>
                <p:cNvPicPr/>
                <p:nvPr/>
              </p:nvPicPr>
              <p:blipFill>
                <a:blip r:embed="rId576"/>
                <a:stretch>
                  <a:fillRect/>
                </a:stretch>
              </p:blipFill>
              <p:spPr>
                <a:xfrm>
                  <a:off x="5385440" y="1884667"/>
                  <a:ext cx="763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143" name="Freihand 142">
                  <a:extLst>
                    <a:ext uri="{FF2B5EF4-FFF2-40B4-BE49-F238E27FC236}">
                      <a16:creationId xmlns:a16="http://schemas.microsoft.com/office/drawing/2014/main" id="{7F736EE0-1458-477C-A6A0-F09AFD8BB5CA}"/>
                    </a:ext>
                  </a:extLst>
                </p14:cNvPr>
                <p14:cNvContentPartPr/>
                <p14:nvPr/>
              </p14:nvContentPartPr>
              <p14:xfrm>
                <a:off x="5516120" y="1821667"/>
                <a:ext cx="33480" cy="93240"/>
              </p14:xfrm>
            </p:contentPart>
          </mc:Choice>
          <mc:Fallback xmlns="">
            <p:pic>
              <p:nvPicPr>
                <p:cNvPr id="143" name="Freihand 142">
                  <a:extLst>
                    <a:ext uri="{FF2B5EF4-FFF2-40B4-BE49-F238E27FC236}">
                      <a16:creationId xmlns:a16="http://schemas.microsoft.com/office/drawing/2014/main" id="{7F736EE0-1458-477C-A6A0-F09AFD8BB5CA}"/>
                    </a:ext>
                  </a:extLst>
                </p:cNvPr>
                <p:cNvPicPr/>
                <p:nvPr/>
              </p:nvPicPr>
              <p:blipFill>
                <a:blip r:embed="rId578"/>
                <a:stretch>
                  <a:fillRect/>
                </a:stretch>
              </p:blipFill>
              <p:spPr>
                <a:xfrm>
                  <a:off x="5511800" y="1817347"/>
                  <a:ext cx="421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144" name="Freihand 143">
                  <a:extLst>
                    <a:ext uri="{FF2B5EF4-FFF2-40B4-BE49-F238E27FC236}">
                      <a16:creationId xmlns:a16="http://schemas.microsoft.com/office/drawing/2014/main" id="{BE19C331-4F3D-4AAD-B5D6-4BD17EC04FC6}"/>
                    </a:ext>
                  </a:extLst>
                </p14:cNvPr>
                <p14:cNvContentPartPr/>
                <p14:nvPr/>
              </p14:nvContentPartPr>
              <p14:xfrm>
                <a:off x="5452400" y="1801867"/>
                <a:ext cx="153000" cy="96840"/>
              </p14:xfrm>
            </p:contentPart>
          </mc:Choice>
          <mc:Fallback xmlns="">
            <p:pic>
              <p:nvPicPr>
                <p:cNvPr id="144" name="Freihand 143">
                  <a:extLst>
                    <a:ext uri="{FF2B5EF4-FFF2-40B4-BE49-F238E27FC236}">
                      <a16:creationId xmlns:a16="http://schemas.microsoft.com/office/drawing/2014/main" id="{BE19C331-4F3D-4AAD-B5D6-4BD17EC04FC6}"/>
                    </a:ext>
                  </a:extLst>
                </p:cNvPr>
                <p:cNvPicPr/>
                <p:nvPr/>
              </p:nvPicPr>
              <p:blipFill>
                <a:blip r:embed="rId580"/>
                <a:stretch>
                  <a:fillRect/>
                </a:stretch>
              </p:blipFill>
              <p:spPr>
                <a:xfrm>
                  <a:off x="5448080" y="1797547"/>
                  <a:ext cx="1616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145" name="Freihand 144">
                  <a:extLst>
                    <a:ext uri="{FF2B5EF4-FFF2-40B4-BE49-F238E27FC236}">
                      <a16:creationId xmlns:a16="http://schemas.microsoft.com/office/drawing/2014/main" id="{36775BC4-BC7E-4F97-8AE9-B01961C74188}"/>
                    </a:ext>
                  </a:extLst>
                </p14:cNvPr>
                <p14:cNvContentPartPr/>
                <p14:nvPr/>
              </p14:nvContentPartPr>
              <p14:xfrm>
                <a:off x="5614040" y="1949827"/>
                <a:ext cx="173520" cy="39960"/>
              </p14:xfrm>
            </p:contentPart>
          </mc:Choice>
          <mc:Fallback xmlns="">
            <p:pic>
              <p:nvPicPr>
                <p:cNvPr id="145" name="Freihand 144">
                  <a:extLst>
                    <a:ext uri="{FF2B5EF4-FFF2-40B4-BE49-F238E27FC236}">
                      <a16:creationId xmlns:a16="http://schemas.microsoft.com/office/drawing/2014/main" id="{36775BC4-BC7E-4F97-8AE9-B01961C74188}"/>
                    </a:ext>
                  </a:extLst>
                </p:cNvPr>
                <p:cNvPicPr/>
                <p:nvPr/>
              </p:nvPicPr>
              <p:blipFill>
                <a:blip r:embed="rId582"/>
                <a:stretch>
                  <a:fillRect/>
                </a:stretch>
              </p:blipFill>
              <p:spPr>
                <a:xfrm>
                  <a:off x="5609720" y="1945507"/>
                  <a:ext cx="1821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147" name="Freihand 146">
                  <a:extLst>
                    <a:ext uri="{FF2B5EF4-FFF2-40B4-BE49-F238E27FC236}">
                      <a16:creationId xmlns:a16="http://schemas.microsoft.com/office/drawing/2014/main" id="{2C4FCB86-AF7B-4E3C-A992-C6AF4384F7D1}"/>
                    </a:ext>
                  </a:extLst>
                </p14:cNvPr>
                <p14:cNvContentPartPr/>
                <p14:nvPr/>
              </p14:nvContentPartPr>
              <p14:xfrm>
                <a:off x="5869640" y="1857307"/>
                <a:ext cx="107640" cy="143640"/>
              </p14:xfrm>
            </p:contentPart>
          </mc:Choice>
          <mc:Fallback xmlns="">
            <p:pic>
              <p:nvPicPr>
                <p:cNvPr id="147" name="Freihand 146">
                  <a:extLst>
                    <a:ext uri="{FF2B5EF4-FFF2-40B4-BE49-F238E27FC236}">
                      <a16:creationId xmlns:a16="http://schemas.microsoft.com/office/drawing/2014/main" id="{2C4FCB86-AF7B-4E3C-A992-C6AF4384F7D1}"/>
                    </a:ext>
                  </a:extLst>
                </p:cNvPr>
                <p:cNvPicPr/>
                <p:nvPr/>
              </p:nvPicPr>
              <p:blipFill>
                <a:blip r:embed="rId584"/>
                <a:stretch>
                  <a:fillRect/>
                </a:stretch>
              </p:blipFill>
              <p:spPr>
                <a:xfrm>
                  <a:off x="5865320" y="1852987"/>
                  <a:ext cx="116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148" name="Freihand 147">
                  <a:extLst>
                    <a:ext uri="{FF2B5EF4-FFF2-40B4-BE49-F238E27FC236}">
                      <a16:creationId xmlns:a16="http://schemas.microsoft.com/office/drawing/2014/main" id="{D517B3A6-97C3-45FB-8802-7F34EE776F90}"/>
                    </a:ext>
                  </a:extLst>
                </p14:cNvPr>
                <p14:cNvContentPartPr/>
                <p14:nvPr/>
              </p14:nvContentPartPr>
              <p14:xfrm>
                <a:off x="6067280" y="1909507"/>
                <a:ext cx="19800" cy="81720"/>
              </p14:xfrm>
            </p:contentPart>
          </mc:Choice>
          <mc:Fallback xmlns="">
            <p:pic>
              <p:nvPicPr>
                <p:cNvPr id="148" name="Freihand 147">
                  <a:extLst>
                    <a:ext uri="{FF2B5EF4-FFF2-40B4-BE49-F238E27FC236}">
                      <a16:creationId xmlns:a16="http://schemas.microsoft.com/office/drawing/2014/main" id="{D517B3A6-97C3-45FB-8802-7F34EE776F90}"/>
                    </a:ext>
                  </a:extLst>
                </p:cNvPr>
                <p:cNvPicPr/>
                <p:nvPr/>
              </p:nvPicPr>
              <p:blipFill>
                <a:blip r:embed="rId586"/>
                <a:stretch>
                  <a:fillRect/>
                </a:stretch>
              </p:blipFill>
              <p:spPr>
                <a:xfrm>
                  <a:off x="6062960" y="1905187"/>
                  <a:ext cx="284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149" name="Freihand 148">
                  <a:extLst>
                    <a:ext uri="{FF2B5EF4-FFF2-40B4-BE49-F238E27FC236}">
                      <a16:creationId xmlns:a16="http://schemas.microsoft.com/office/drawing/2014/main" id="{7186DE0F-34E4-458D-B107-E08133D9AF38}"/>
                    </a:ext>
                  </a:extLst>
                </p14:cNvPr>
                <p14:cNvContentPartPr/>
                <p14:nvPr/>
              </p14:nvContentPartPr>
              <p14:xfrm>
                <a:off x="6016160" y="1860547"/>
                <a:ext cx="242280" cy="123480"/>
              </p14:xfrm>
            </p:contentPart>
          </mc:Choice>
          <mc:Fallback xmlns="">
            <p:pic>
              <p:nvPicPr>
                <p:cNvPr id="149" name="Freihand 148">
                  <a:extLst>
                    <a:ext uri="{FF2B5EF4-FFF2-40B4-BE49-F238E27FC236}">
                      <a16:creationId xmlns:a16="http://schemas.microsoft.com/office/drawing/2014/main" id="{7186DE0F-34E4-458D-B107-E08133D9AF38}"/>
                    </a:ext>
                  </a:extLst>
                </p:cNvPr>
                <p:cNvPicPr/>
                <p:nvPr/>
              </p:nvPicPr>
              <p:blipFill>
                <a:blip r:embed="rId588"/>
                <a:stretch>
                  <a:fillRect/>
                </a:stretch>
              </p:blipFill>
              <p:spPr>
                <a:xfrm>
                  <a:off x="6011840" y="1856227"/>
                  <a:ext cx="2509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150" name="Freihand 149">
                  <a:extLst>
                    <a:ext uri="{FF2B5EF4-FFF2-40B4-BE49-F238E27FC236}">
                      <a16:creationId xmlns:a16="http://schemas.microsoft.com/office/drawing/2014/main" id="{E207ECA4-7B60-4099-8C56-4D7089ECF927}"/>
                    </a:ext>
                  </a:extLst>
                </p14:cNvPr>
                <p14:cNvContentPartPr/>
                <p14:nvPr/>
              </p14:nvContentPartPr>
              <p14:xfrm>
                <a:off x="6160160" y="1847227"/>
                <a:ext cx="128520" cy="132840"/>
              </p14:xfrm>
            </p:contentPart>
          </mc:Choice>
          <mc:Fallback xmlns="">
            <p:pic>
              <p:nvPicPr>
                <p:cNvPr id="150" name="Freihand 149">
                  <a:extLst>
                    <a:ext uri="{FF2B5EF4-FFF2-40B4-BE49-F238E27FC236}">
                      <a16:creationId xmlns:a16="http://schemas.microsoft.com/office/drawing/2014/main" id="{E207ECA4-7B60-4099-8C56-4D7089ECF927}"/>
                    </a:ext>
                  </a:extLst>
                </p:cNvPr>
                <p:cNvPicPr/>
                <p:nvPr/>
              </p:nvPicPr>
              <p:blipFill>
                <a:blip r:embed="rId590"/>
                <a:stretch>
                  <a:fillRect/>
                </a:stretch>
              </p:blipFill>
              <p:spPr>
                <a:xfrm>
                  <a:off x="6155840" y="1842907"/>
                  <a:ext cx="1371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151" name="Freihand 150">
                  <a:extLst>
                    <a:ext uri="{FF2B5EF4-FFF2-40B4-BE49-F238E27FC236}">
                      <a16:creationId xmlns:a16="http://schemas.microsoft.com/office/drawing/2014/main" id="{6D2223B6-043C-472C-9770-E27E10832DE3}"/>
                    </a:ext>
                  </a:extLst>
                </p14:cNvPr>
                <p14:cNvContentPartPr/>
                <p14:nvPr/>
              </p14:nvContentPartPr>
              <p14:xfrm>
                <a:off x="6375800" y="1876387"/>
                <a:ext cx="84240" cy="78840"/>
              </p14:xfrm>
            </p:contentPart>
          </mc:Choice>
          <mc:Fallback xmlns="">
            <p:pic>
              <p:nvPicPr>
                <p:cNvPr id="151" name="Freihand 150">
                  <a:extLst>
                    <a:ext uri="{FF2B5EF4-FFF2-40B4-BE49-F238E27FC236}">
                      <a16:creationId xmlns:a16="http://schemas.microsoft.com/office/drawing/2014/main" id="{6D2223B6-043C-472C-9770-E27E10832DE3}"/>
                    </a:ext>
                  </a:extLst>
                </p:cNvPr>
                <p:cNvPicPr/>
                <p:nvPr/>
              </p:nvPicPr>
              <p:blipFill>
                <a:blip r:embed="rId592"/>
                <a:stretch>
                  <a:fillRect/>
                </a:stretch>
              </p:blipFill>
              <p:spPr>
                <a:xfrm>
                  <a:off x="6371480" y="1872067"/>
                  <a:ext cx="928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152" name="Freihand 151">
                  <a:extLst>
                    <a:ext uri="{FF2B5EF4-FFF2-40B4-BE49-F238E27FC236}">
                      <a16:creationId xmlns:a16="http://schemas.microsoft.com/office/drawing/2014/main" id="{5F75B5B4-833F-4EFE-912C-38F694EC8047}"/>
                    </a:ext>
                  </a:extLst>
                </p14:cNvPr>
                <p14:cNvContentPartPr/>
                <p14:nvPr/>
              </p14:nvContentPartPr>
              <p14:xfrm>
                <a:off x="6521960" y="1832107"/>
                <a:ext cx="127080" cy="157320"/>
              </p14:xfrm>
            </p:contentPart>
          </mc:Choice>
          <mc:Fallback xmlns="">
            <p:pic>
              <p:nvPicPr>
                <p:cNvPr id="152" name="Freihand 151">
                  <a:extLst>
                    <a:ext uri="{FF2B5EF4-FFF2-40B4-BE49-F238E27FC236}">
                      <a16:creationId xmlns:a16="http://schemas.microsoft.com/office/drawing/2014/main" id="{5F75B5B4-833F-4EFE-912C-38F694EC8047}"/>
                    </a:ext>
                  </a:extLst>
                </p:cNvPr>
                <p:cNvPicPr/>
                <p:nvPr/>
              </p:nvPicPr>
              <p:blipFill>
                <a:blip r:embed="rId594"/>
                <a:stretch>
                  <a:fillRect/>
                </a:stretch>
              </p:blipFill>
              <p:spPr>
                <a:xfrm>
                  <a:off x="6517640" y="1827787"/>
                  <a:ext cx="1357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153" name="Freihand 152">
                  <a:extLst>
                    <a:ext uri="{FF2B5EF4-FFF2-40B4-BE49-F238E27FC236}">
                      <a16:creationId xmlns:a16="http://schemas.microsoft.com/office/drawing/2014/main" id="{359E88D5-B9BE-418A-B70F-AB2C46BD5A39}"/>
                    </a:ext>
                  </a:extLst>
                </p14:cNvPr>
                <p14:cNvContentPartPr/>
                <p14:nvPr/>
              </p14:nvContentPartPr>
              <p14:xfrm>
                <a:off x="6764600" y="1883947"/>
                <a:ext cx="91800" cy="13320"/>
              </p14:xfrm>
            </p:contentPart>
          </mc:Choice>
          <mc:Fallback xmlns="">
            <p:pic>
              <p:nvPicPr>
                <p:cNvPr id="153" name="Freihand 152">
                  <a:extLst>
                    <a:ext uri="{FF2B5EF4-FFF2-40B4-BE49-F238E27FC236}">
                      <a16:creationId xmlns:a16="http://schemas.microsoft.com/office/drawing/2014/main" id="{359E88D5-B9BE-418A-B70F-AB2C46BD5A39}"/>
                    </a:ext>
                  </a:extLst>
                </p:cNvPr>
                <p:cNvPicPr/>
                <p:nvPr/>
              </p:nvPicPr>
              <p:blipFill>
                <a:blip r:embed="rId596"/>
                <a:stretch>
                  <a:fillRect/>
                </a:stretch>
              </p:blipFill>
              <p:spPr>
                <a:xfrm>
                  <a:off x="6760280" y="1879627"/>
                  <a:ext cx="100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154" name="Freihand 153">
                  <a:extLst>
                    <a:ext uri="{FF2B5EF4-FFF2-40B4-BE49-F238E27FC236}">
                      <a16:creationId xmlns:a16="http://schemas.microsoft.com/office/drawing/2014/main" id="{86017B7D-A4B5-4790-B0CC-A2CAF9E6E738}"/>
                    </a:ext>
                  </a:extLst>
                </p14:cNvPr>
                <p14:cNvContentPartPr/>
                <p14:nvPr/>
              </p14:nvContentPartPr>
              <p14:xfrm>
                <a:off x="6758840" y="1909867"/>
                <a:ext cx="144000" cy="15480"/>
              </p14:xfrm>
            </p:contentPart>
          </mc:Choice>
          <mc:Fallback xmlns="">
            <p:pic>
              <p:nvPicPr>
                <p:cNvPr id="154" name="Freihand 153">
                  <a:extLst>
                    <a:ext uri="{FF2B5EF4-FFF2-40B4-BE49-F238E27FC236}">
                      <a16:creationId xmlns:a16="http://schemas.microsoft.com/office/drawing/2014/main" id="{86017B7D-A4B5-4790-B0CC-A2CAF9E6E738}"/>
                    </a:ext>
                  </a:extLst>
                </p:cNvPr>
                <p:cNvPicPr/>
                <p:nvPr/>
              </p:nvPicPr>
              <p:blipFill>
                <a:blip r:embed="rId598"/>
                <a:stretch>
                  <a:fillRect/>
                </a:stretch>
              </p:blipFill>
              <p:spPr>
                <a:xfrm>
                  <a:off x="6754520" y="1905547"/>
                  <a:ext cx="1526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156" name="Freihand 155">
                  <a:extLst>
                    <a:ext uri="{FF2B5EF4-FFF2-40B4-BE49-F238E27FC236}">
                      <a16:creationId xmlns:a16="http://schemas.microsoft.com/office/drawing/2014/main" id="{5FC4F5A3-0871-4972-93B7-458A6D98558B}"/>
                    </a:ext>
                  </a:extLst>
                </p14:cNvPr>
                <p14:cNvContentPartPr/>
                <p14:nvPr/>
              </p14:nvContentPartPr>
              <p14:xfrm>
                <a:off x="6997160" y="1813387"/>
                <a:ext cx="73440" cy="91800"/>
              </p14:xfrm>
            </p:contentPart>
          </mc:Choice>
          <mc:Fallback xmlns="">
            <p:pic>
              <p:nvPicPr>
                <p:cNvPr id="156" name="Freihand 155">
                  <a:extLst>
                    <a:ext uri="{FF2B5EF4-FFF2-40B4-BE49-F238E27FC236}">
                      <a16:creationId xmlns:a16="http://schemas.microsoft.com/office/drawing/2014/main" id="{5FC4F5A3-0871-4972-93B7-458A6D98558B}"/>
                    </a:ext>
                  </a:extLst>
                </p:cNvPr>
                <p:cNvPicPr/>
                <p:nvPr/>
              </p:nvPicPr>
              <p:blipFill>
                <a:blip r:embed="rId600"/>
                <a:stretch>
                  <a:fillRect/>
                </a:stretch>
              </p:blipFill>
              <p:spPr>
                <a:xfrm>
                  <a:off x="6992840" y="1809067"/>
                  <a:ext cx="820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157" name="Freihand 156">
                  <a:extLst>
                    <a:ext uri="{FF2B5EF4-FFF2-40B4-BE49-F238E27FC236}">
                      <a16:creationId xmlns:a16="http://schemas.microsoft.com/office/drawing/2014/main" id="{0354B885-0067-44AA-8D36-DEDF55289365}"/>
                    </a:ext>
                  </a:extLst>
                </p14:cNvPr>
                <p14:cNvContentPartPr/>
                <p14:nvPr/>
              </p14:nvContentPartPr>
              <p14:xfrm>
                <a:off x="7113080" y="1813027"/>
                <a:ext cx="69480" cy="72360"/>
              </p14:xfrm>
            </p:contentPart>
          </mc:Choice>
          <mc:Fallback xmlns="">
            <p:pic>
              <p:nvPicPr>
                <p:cNvPr id="157" name="Freihand 156">
                  <a:extLst>
                    <a:ext uri="{FF2B5EF4-FFF2-40B4-BE49-F238E27FC236}">
                      <a16:creationId xmlns:a16="http://schemas.microsoft.com/office/drawing/2014/main" id="{0354B885-0067-44AA-8D36-DEDF55289365}"/>
                    </a:ext>
                  </a:extLst>
                </p:cNvPr>
                <p:cNvPicPr/>
                <p:nvPr/>
              </p:nvPicPr>
              <p:blipFill>
                <a:blip r:embed="rId602"/>
                <a:stretch>
                  <a:fillRect/>
                </a:stretch>
              </p:blipFill>
              <p:spPr>
                <a:xfrm>
                  <a:off x="7108760" y="1808707"/>
                  <a:ext cx="781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158" name="Freihand 157">
                  <a:extLst>
                    <a:ext uri="{FF2B5EF4-FFF2-40B4-BE49-F238E27FC236}">
                      <a16:creationId xmlns:a16="http://schemas.microsoft.com/office/drawing/2014/main" id="{F401521B-72D3-4B1B-BD11-D82098E2E5F0}"/>
                    </a:ext>
                  </a:extLst>
                </p14:cNvPr>
                <p14:cNvContentPartPr/>
                <p14:nvPr/>
              </p14:nvContentPartPr>
              <p14:xfrm>
                <a:off x="7214960" y="1806907"/>
                <a:ext cx="66240" cy="70920"/>
              </p14:xfrm>
            </p:contentPart>
          </mc:Choice>
          <mc:Fallback xmlns="">
            <p:pic>
              <p:nvPicPr>
                <p:cNvPr id="158" name="Freihand 157">
                  <a:extLst>
                    <a:ext uri="{FF2B5EF4-FFF2-40B4-BE49-F238E27FC236}">
                      <a16:creationId xmlns:a16="http://schemas.microsoft.com/office/drawing/2014/main" id="{F401521B-72D3-4B1B-BD11-D82098E2E5F0}"/>
                    </a:ext>
                  </a:extLst>
                </p:cNvPr>
                <p:cNvPicPr/>
                <p:nvPr/>
              </p:nvPicPr>
              <p:blipFill>
                <a:blip r:embed="rId604"/>
                <a:stretch>
                  <a:fillRect/>
                </a:stretch>
              </p:blipFill>
              <p:spPr>
                <a:xfrm>
                  <a:off x="7210640" y="1802587"/>
                  <a:ext cx="748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159" name="Freihand 158">
                  <a:extLst>
                    <a:ext uri="{FF2B5EF4-FFF2-40B4-BE49-F238E27FC236}">
                      <a16:creationId xmlns:a16="http://schemas.microsoft.com/office/drawing/2014/main" id="{EE3C34EA-CB28-4DC1-836D-841033F09013}"/>
                    </a:ext>
                  </a:extLst>
                </p14:cNvPr>
                <p14:cNvContentPartPr/>
                <p14:nvPr/>
              </p14:nvContentPartPr>
              <p14:xfrm>
                <a:off x="7325120" y="1805827"/>
                <a:ext cx="93240" cy="86760"/>
              </p14:xfrm>
            </p:contentPart>
          </mc:Choice>
          <mc:Fallback xmlns="">
            <p:pic>
              <p:nvPicPr>
                <p:cNvPr id="159" name="Freihand 158">
                  <a:extLst>
                    <a:ext uri="{FF2B5EF4-FFF2-40B4-BE49-F238E27FC236}">
                      <a16:creationId xmlns:a16="http://schemas.microsoft.com/office/drawing/2014/main" id="{EE3C34EA-CB28-4DC1-836D-841033F09013}"/>
                    </a:ext>
                  </a:extLst>
                </p:cNvPr>
                <p:cNvPicPr/>
                <p:nvPr/>
              </p:nvPicPr>
              <p:blipFill>
                <a:blip r:embed="rId606"/>
                <a:stretch>
                  <a:fillRect/>
                </a:stretch>
              </p:blipFill>
              <p:spPr>
                <a:xfrm>
                  <a:off x="7320800" y="1801507"/>
                  <a:ext cx="1018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160" name="Freihand 159">
                  <a:extLst>
                    <a:ext uri="{FF2B5EF4-FFF2-40B4-BE49-F238E27FC236}">
                      <a16:creationId xmlns:a16="http://schemas.microsoft.com/office/drawing/2014/main" id="{F225934C-078E-4BE1-B675-5F5CD57D5AB1}"/>
                    </a:ext>
                  </a:extLst>
                </p14:cNvPr>
                <p14:cNvContentPartPr/>
                <p14:nvPr/>
              </p14:nvContentPartPr>
              <p14:xfrm>
                <a:off x="7488560" y="1780267"/>
                <a:ext cx="61200" cy="78120"/>
              </p14:xfrm>
            </p:contentPart>
          </mc:Choice>
          <mc:Fallback xmlns="">
            <p:pic>
              <p:nvPicPr>
                <p:cNvPr id="160" name="Freihand 159">
                  <a:extLst>
                    <a:ext uri="{FF2B5EF4-FFF2-40B4-BE49-F238E27FC236}">
                      <a16:creationId xmlns:a16="http://schemas.microsoft.com/office/drawing/2014/main" id="{F225934C-078E-4BE1-B675-5F5CD57D5AB1}"/>
                    </a:ext>
                  </a:extLst>
                </p:cNvPr>
                <p:cNvPicPr/>
                <p:nvPr/>
              </p:nvPicPr>
              <p:blipFill>
                <a:blip r:embed="rId608"/>
                <a:stretch>
                  <a:fillRect/>
                </a:stretch>
              </p:blipFill>
              <p:spPr>
                <a:xfrm>
                  <a:off x="7484240" y="1775947"/>
                  <a:ext cx="698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161" name="Freihand 160">
                  <a:extLst>
                    <a:ext uri="{FF2B5EF4-FFF2-40B4-BE49-F238E27FC236}">
                      <a16:creationId xmlns:a16="http://schemas.microsoft.com/office/drawing/2014/main" id="{81427264-5C01-450D-9DF1-1727A9F31C08}"/>
                    </a:ext>
                  </a:extLst>
                </p14:cNvPr>
                <p14:cNvContentPartPr/>
                <p14:nvPr/>
              </p14:nvContentPartPr>
              <p14:xfrm>
                <a:off x="7561280" y="1828147"/>
                <a:ext cx="21960" cy="84960"/>
              </p14:xfrm>
            </p:contentPart>
          </mc:Choice>
          <mc:Fallback xmlns="">
            <p:pic>
              <p:nvPicPr>
                <p:cNvPr id="161" name="Freihand 160">
                  <a:extLst>
                    <a:ext uri="{FF2B5EF4-FFF2-40B4-BE49-F238E27FC236}">
                      <a16:creationId xmlns:a16="http://schemas.microsoft.com/office/drawing/2014/main" id="{81427264-5C01-450D-9DF1-1727A9F31C08}"/>
                    </a:ext>
                  </a:extLst>
                </p:cNvPr>
                <p:cNvPicPr/>
                <p:nvPr/>
              </p:nvPicPr>
              <p:blipFill>
                <a:blip r:embed="rId610"/>
                <a:stretch>
                  <a:fillRect/>
                </a:stretch>
              </p:blipFill>
              <p:spPr>
                <a:xfrm>
                  <a:off x="7556960" y="1823827"/>
                  <a:ext cx="306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162" name="Freihand 161">
                  <a:extLst>
                    <a:ext uri="{FF2B5EF4-FFF2-40B4-BE49-F238E27FC236}">
                      <a16:creationId xmlns:a16="http://schemas.microsoft.com/office/drawing/2014/main" id="{7550BE89-4DD7-4D92-B024-1E8D6E6A232E}"/>
                    </a:ext>
                  </a:extLst>
                </p14:cNvPr>
                <p14:cNvContentPartPr/>
                <p14:nvPr/>
              </p14:nvContentPartPr>
              <p14:xfrm>
                <a:off x="7644080" y="1750387"/>
                <a:ext cx="95400" cy="114120"/>
              </p14:xfrm>
            </p:contentPart>
          </mc:Choice>
          <mc:Fallback xmlns="">
            <p:pic>
              <p:nvPicPr>
                <p:cNvPr id="162" name="Freihand 161">
                  <a:extLst>
                    <a:ext uri="{FF2B5EF4-FFF2-40B4-BE49-F238E27FC236}">
                      <a16:creationId xmlns:a16="http://schemas.microsoft.com/office/drawing/2014/main" id="{7550BE89-4DD7-4D92-B024-1E8D6E6A232E}"/>
                    </a:ext>
                  </a:extLst>
                </p:cNvPr>
                <p:cNvPicPr/>
                <p:nvPr/>
              </p:nvPicPr>
              <p:blipFill>
                <a:blip r:embed="rId612"/>
                <a:stretch>
                  <a:fillRect/>
                </a:stretch>
              </p:blipFill>
              <p:spPr>
                <a:xfrm>
                  <a:off x="7639760" y="1746067"/>
                  <a:ext cx="1040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163" name="Freihand 162">
                  <a:extLst>
                    <a:ext uri="{FF2B5EF4-FFF2-40B4-BE49-F238E27FC236}">
                      <a16:creationId xmlns:a16="http://schemas.microsoft.com/office/drawing/2014/main" id="{3D853157-0FF5-4838-B5C1-58FA2AF511E4}"/>
                    </a:ext>
                  </a:extLst>
                </p14:cNvPr>
                <p14:cNvContentPartPr/>
                <p14:nvPr/>
              </p14:nvContentPartPr>
              <p14:xfrm>
                <a:off x="7777280" y="1781707"/>
                <a:ext cx="79200" cy="111240"/>
              </p14:xfrm>
            </p:contentPart>
          </mc:Choice>
          <mc:Fallback xmlns="">
            <p:pic>
              <p:nvPicPr>
                <p:cNvPr id="163" name="Freihand 162">
                  <a:extLst>
                    <a:ext uri="{FF2B5EF4-FFF2-40B4-BE49-F238E27FC236}">
                      <a16:creationId xmlns:a16="http://schemas.microsoft.com/office/drawing/2014/main" id="{3D853157-0FF5-4838-B5C1-58FA2AF511E4}"/>
                    </a:ext>
                  </a:extLst>
                </p:cNvPr>
                <p:cNvPicPr/>
                <p:nvPr/>
              </p:nvPicPr>
              <p:blipFill>
                <a:blip r:embed="rId614"/>
                <a:stretch>
                  <a:fillRect/>
                </a:stretch>
              </p:blipFill>
              <p:spPr>
                <a:xfrm>
                  <a:off x="7772960" y="1777387"/>
                  <a:ext cx="878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165" name="Freihand 164">
                  <a:extLst>
                    <a:ext uri="{FF2B5EF4-FFF2-40B4-BE49-F238E27FC236}">
                      <a16:creationId xmlns:a16="http://schemas.microsoft.com/office/drawing/2014/main" id="{7E514C13-8861-4922-B341-C9A2BCA0331F}"/>
                    </a:ext>
                  </a:extLst>
                </p14:cNvPr>
                <p14:cNvContentPartPr/>
                <p14:nvPr/>
              </p14:nvContentPartPr>
              <p14:xfrm>
                <a:off x="7998320" y="1759027"/>
                <a:ext cx="4320" cy="79920"/>
              </p14:xfrm>
            </p:contentPart>
          </mc:Choice>
          <mc:Fallback xmlns="">
            <p:pic>
              <p:nvPicPr>
                <p:cNvPr id="165" name="Freihand 164">
                  <a:extLst>
                    <a:ext uri="{FF2B5EF4-FFF2-40B4-BE49-F238E27FC236}">
                      <a16:creationId xmlns:a16="http://schemas.microsoft.com/office/drawing/2014/main" id="{7E514C13-8861-4922-B341-C9A2BCA0331F}"/>
                    </a:ext>
                  </a:extLst>
                </p:cNvPr>
                <p:cNvPicPr/>
                <p:nvPr/>
              </p:nvPicPr>
              <p:blipFill>
                <a:blip r:embed="rId616"/>
                <a:stretch>
                  <a:fillRect/>
                </a:stretch>
              </p:blipFill>
              <p:spPr>
                <a:xfrm>
                  <a:off x="7994000" y="1754707"/>
                  <a:ext cx="129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166" name="Freihand 165">
                  <a:extLst>
                    <a:ext uri="{FF2B5EF4-FFF2-40B4-BE49-F238E27FC236}">
                      <a16:creationId xmlns:a16="http://schemas.microsoft.com/office/drawing/2014/main" id="{23167A6C-69F7-49BE-A008-63F959D708B6}"/>
                    </a:ext>
                  </a:extLst>
                </p14:cNvPr>
                <p14:cNvContentPartPr/>
                <p14:nvPr/>
              </p14:nvContentPartPr>
              <p14:xfrm>
                <a:off x="7963400" y="1794667"/>
                <a:ext cx="97920" cy="2880"/>
              </p14:xfrm>
            </p:contentPart>
          </mc:Choice>
          <mc:Fallback xmlns="">
            <p:pic>
              <p:nvPicPr>
                <p:cNvPr id="166" name="Freihand 165">
                  <a:extLst>
                    <a:ext uri="{FF2B5EF4-FFF2-40B4-BE49-F238E27FC236}">
                      <a16:creationId xmlns:a16="http://schemas.microsoft.com/office/drawing/2014/main" id="{23167A6C-69F7-49BE-A008-63F959D708B6}"/>
                    </a:ext>
                  </a:extLst>
                </p:cNvPr>
                <p:cNvPicPr/>
                <p:nvPr/>
              </p:nvPicPr>
              <p:blipFill>
                <a:blip r:embed="rId618"/>
                <a:stretch>
                  <a:fillRect/>
                </a:stretch>
              </p:blipFill>
              <p:spPr>
                <a:xfrm>
                  <a:off x="7959080" y="1790347"/>
                  <a:ext cx="1065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168" name="Freihand 167">
                  <a:extLst>
                    <a:ext uri="{FF2B5EF4-FFF2-40B4-BE49-F238E27FC236}">
                      <a16:creationId xmlns:a16="http://schemas.microsoft.com/office/drawing/2014/main" id="{023298C4-DE37-4C37-AB67-7F48AAE5A791}"/>
                    </a:ext>
                  </a:extLst>
                </p14:cNvPr>
                <p14:cNvContentPartPr/>
                <p14:nvPr/>
              </p14:nvContentPartPr>
              <p14:xfrm>
                <a:off x="8129720" y="1720507"/>
                <a:ext cx="74160" cy="88560"/>
              </p14:xfrm>
            </p:contentPart>
          </mc:Choice>
          <mc:Fallback xmlns="">
            <p:pic>
              <p:nvPicPr>
                <p:cNvPr id="168" name="Freihand 167">
                  <a:extLst>
                    <a:ext uri="{FF2B5EF4-FFF2-40B4-BE49-F238E27FC236}">
                      <a16:creationId xmlns:a16="http://schemas.microsoft.com/office/drawing/2014/main" id="{023298C4-DE37-4C37-AB67-7F48AAE5A791}"/>
                    </a:ext>
                  </a:extLst>
                </p:cNvPr>
                <p:cNvPicPr/>
                <p:nvPr/>
              </p:nvPicPr>
              <p:blipFill>
                <a:blip r:embed="rId620"/>
                <a:stretch>
                  <a:fillRect/>
                </a:stretch>
              </p:blipFill>
              <p:spPr>
                <a:xfrm>
                  <a:off x="8125400" y="1716187"/>
                  <a:ext cx="828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169" name="Freihand 168">
                  <a:extLst>
                    <a:ext uri="{FF2B5EF4-FFF2-40B4-BE49-F238E27FC236}">
                      <a16:creationId xmlns:a16="http://schemas.microsoft.com/office/drawing/2014/main" id="{93943AA4-09B8-49ED-8445-307D7F8FDE99}"/>
                    </a:ext>
                  </a:extLst>
                </p14:cNvPr>
                <p14:cNvContentPartPr/>
                <p14:nvPr/>
              </p14:nvContentPartPr>
              <p14:xfrm>
                <a:off x="8149160" y="1687747"/>
                <a:ext cx="80640" cy="4680"/>
              </p14:xfrm>
            </p:contentPart>
          </mc:Choice>
          <mc:Fallback xmlns="">
            <p:pic>
              <p:nvPicPr>
                <p:cNvPr id="169" name="Freihand 168">
                  <a:extLst>
                    <a:ext uri="{FF2B5EF4-FFF2-40B4-BE49-F238E27FC236}">
                      <a16:creationId xmlns:a16="http://schemas.microsoft.com/office/drawing/2014/main" id="{93943AA4-09B8-49ED-8445-307D7F8FDE99}"/>
                    </a:ext>
                  </a:extLst>
                </p:cNvPr>
                <p:cNvPicPr/>
                <p:nvPr/>
              </p:nvPicPr>
              <p:blipFill>
                <a:blip r:embed="rId622"/>
                <a:stretch>
                  <a:fillRect/>
                </a:stretch>
              </p:blipFill>
              <p:spPr>
                <a:xfrm>
                  <a:off x="8144840" y="1683427"/>
                  <a:ext cx="892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170" name="Freihand 169">
                  <a:extLst>
                    <a:ext uri="{FF2B5EF4-FFF2-40B4-BE49-F238E27FC236}">
                      <a16:creationId xmlns:a16="http://schemas.microsoft.com/office/drawing/2014/main" id="{02BE2423-812C-4A97-99CE-4E0D34D8C143}"/>
                    </a:ext>
                  </a:extLst>
                </p14:cNvPr>
                <p14:cNvContentPartPr/>
                <p14:nvPr/>
              </p14:nvContentPartPr>
              <p14:xfrm>
                <a:off x="8276240" y="1691707"/>
                <a:ext cx="198360" cy="95400"/>
              </p14:xfrm>
            </p:contentPart>
          </mc:Choice>
          <mc:Fallback xmlns="">
            <p:pic>
              <p:nvPicPr>
                <p:cNvPr id="170" name="Freihand 169">
                  <a:extLst>
                    <a:ext uri="{FF2B5EF4-FFF2-40B4-BE49-F238E27FC236}">
                      <a16:creationId xmlns:a16="http://schemas.microsoft.com/office/drawing/2014/main" id="{02BE2423-812C-4A97-99CE-4E0D34D8C143}"/>
                    </a:ext>
                  </a:extLst>
                </p:cNvPr>
                <p:cNvPicPr/>
                <p:nvPr/>
              </p:nvPicPr>
              <p:blipFill>
                <a:blip r:embed="rId624"/>
                <a:stretch>
                  <a:fillRect/>
                </a:stretch>
              </p:blipFill>
              <p:spPr>
                <a:xfrm>
                  <a:off x="8271920" y="1687387"/>
                  <a:ext cx="2070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171" name="Freihand 170">
                  <a:extLst>
                    <a:ext uri="{FF2B5EF4-FFF2-40B4-BE49-F238E27FC236}">
                      <a16:creationId xmlns:a16="http://schemas.microsoft.com/office/drawing/2014/main" id="{9B8E14F6-9374-4708-82D8-56E406F63A79}"/>
                    </a:ext>
                  </a:extLst>
                </p14:cNvPr>
                <p14:cNvContentPartPr/>
                <p14:nvPr/>
              </p14:nvContentPartPr>
              <p14:xfrm>
                <a:off x="8552720" y="1684507"/>
                <a:ext cx="74520" cy="127440"/>
              </p14:xfrm>
            </p:contentPart>
          </mc:Choice>
          <mc:Fallback xmlns="">
            <p:pic>
              <p:nvPicPr>
                <p:cNvPr id="171" name="Freihand 170">
                  <a:extLst>
                    <a:ext uri="{FF2B5EF4-FFF2-40B4-BE49-F238E27FC236}">
                      <a16:creationId xmlns:a16="http://schemas.microsoft.com/office/drawing/2014/main" id="{9B8E14F6-9374-4708-82D8-56E406F63A79}"/>
                    </a:ext>
                  </a:extLst>
                </p:cNvPr>
                <p:cNvPicPr/>
                <p:nvPr/>
              </p:nvPicPr>
              <p:blipFill>
                <a:blip r:embed="rId626"/>
                <a:stretch>
                  <a:fillRect/>
                </a:stretch>
              </p:blipFill>
              <p:spPr>
                <a:xfrm>
                  <a:off x="8548400" y="1680187"/>
                  <a:ext cx="831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172" name="Freihand 171">
                  <a:extLst>
                    <a:ext uri="{FF2B5EF4-FFF2-40B4-BE49-F238E27FC236}">
                      <a16:creationId xmlns:a16="http://schemas.microsoft.com/office/drawing/2014/main" id="{D9E3B244-552B-4910-A162-C30DFFCE510D}"/>
                    </a:ext>
                  </a:extLst>
                </p14:cNvPr>
                <p14:cNvContentPartPr/>
                <p14:nvPr/>
              </p14:nvContentPartPr>
              <p14:xfrm>
                <a:off x="8664680" y="1703227"/>
                <a:ext cx="93600" cy="104040"/>
              </p14:xfrm>
            </p:contentPart>
          </mc:Choice>
          <mc:Fallback xmlns="">
            <p:pic>
              <p:nvPicPr>
                <p:cNvPr id="172" name="Freihand 171">
                  <a:extLst>
                    <a:ext uri="{FF2B5EF4-FFF2-40B4-BE49-F238E27FC236}">
                      <a16:creationId xmlns:a16="http://schemas.microsoft.com/office/drawing/2014/main" id="{D9E3B244-552B-4910-A162-C30DFFCE510D}"/>
                    </a:ext>
                  </a:extLst>
                </p:cNvPr>
                <p:cNvPicPr/>
                <p:nvPr/>
              </p:nvPicPr>
              <p:blipFill>
                <a:blip r:embed="rId628"/>
                <a:stretch>
                  <a:fillRect/>
                </a:stretch>
              </p:blipFill>
              <p:spPr>
                <a:xfrm>
                  <a:off x="8660360" y="1698907"/>
                  <a:ext cx="1022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173" name="Freihand 172">
                  <a:extLst>
                    <a:ext uri="{FF2B5EF4-FFF2-40B4-BE49-F238E27FC236}">
                      <a16:creationId xmlns:a16="http://schemas.microsoft.com/office/drawing/2014/main" id="{BA643761-0B88-4A0D-BE26-53B0DB3C2F71}"/>
                    </a:ext>
                  </a:extLst>
                </p14:cNvPr>
                <p14:cNvContentPartPr/>
                <p14:nvPr/>
              </p14:nvContentPartPr>
              <p14:xfrm>
                <a:off x="8808680" y="1621147"/>
                <a:ext cx="18000" cy="167400"/>
              </p14:xfrm>
            </p:contentPart>
          </mc:Choice>
          <mc:Fallback xmlns="">
            <p:pic>
              <p:nvPicPr>
                <p:cNvPr id="173" name="Freihand 172">
                  <a:extLst>
                    <a:ext uri="{FF2B5EF4-FFF2-40B4-BE49-F238E27FC236}">
                      <a16:creationId xmlns:a16="http://schemas.microsoft.com/office/drawing/2014/main" id="{BA643761-0B88-4A0D-BE26-53B0DB3C2F71}"/>
                    </a:ext>
                  </a:extLst>
                </p:cNvPr>
                <p:cNvPicPr/>
                <p:nvPr/>
              </p:nvPicPr>
              <p:blipFill>
                <a:blip r:embed="rId630"/>
                <a:stretch>
                  <a:fillRect/>
                </a:stretch>
              </p:blipFill>
              <p:spPr>
                <a:xfrm>
                  <a:off x="8804360" y="1616827"/>
                  <a:ext cx="266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175" name="Freihand 174">
                  <a:extLst>
                    <a:ext uri="{FF2B5EF4-FFF2-40B4-BE49-F238E27FC236}">
                      <a16:creationId xmlns:a16="http://schemas.microsoft.com/office/drawing/2014/main" id="{19FA3649-6E0C-4A40-9492-3882AE27EB4D}"/>
                    </a:ext>
                  </a:extLst>
                </p14:cNvPr>
                <p14:cNvContentPartPr/>
                <p14:nvPr/>
              </p14:nvContentPartPr>
              <p14:xfrm>
                <a:off x="8940080" y="1711147"/>
                <a:ext cx="3240" cy="94320"/>
              </p14:xfrm>
            </p:contentPart>
          </mc:Choice>
          <mc:Fallback xmlns="">
            <p:pic>
              <p:nvPicPr>
                <p:cNvPr id="175" name="Freihand 174">
                  <a:extLst>
                    <a:ext uri="{FF2B5EF4-FFF2-40B4-BE49-F238E27FC236}">
                      <a16:creationId xmlns:a16="http://schemas.microsoft.com/office/drawing/2014/main" id="{19FA3649-6E0C-4A40-9492-3882AE27EB4D}"/>
                    </a:ext>
                  </a:extLst>
                </p:cNvPr>
                <p:cNvPicPr/>
                <p:nvPr/>
              </p:nvPicPr>
              <p:blipFill>
                <a:blip r:embed="rId632"/>
                <a:stretch>
                  <a:fillRect/>
                </a:stretch>
              </p:blipFill>
              <p:spPr>
                <a:xfrm>
                  <a:off x="8935760" y="1706827"/>
                  <a:ext cx="118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176" name="Freihand 175">
                  <a:extLst>
                    <a:ext uri="{FF2B5EF4-FFF2-40B4-BE49-F238E27FC236}">
                      <a16:creationId xmlns:a16="http://schemas.microsoft.com/office/drawing/2014/main" id="{96678841-E625-4254-A90D-0BF17C194A64}"/>
                    </a:ext>
                  </a:extLst>
                </p14:cNvPr>
                <p14:cNvContentPartPr/>
                <p14:nvPr/>
              </p14:nvContentPartPr>
              <p14:xfrm>
                <a:off x="8896880" y="1740667"/>
                <a:ext cx="100080" cy="21960"/>
              </p14:xfrm>
            </p:contentPart>
          </mc:Choice>
          <mc:Fallback xmlns="">
            <p:pic>
              <p:nvPicPr>
                <p:cNvPr id="176" name="Freihand 175">
                  <a:extLst>
                    <a:ext uri="{FF2B5EF4-FFF2-40B4-BE49-F238E27FC236}">
                      <a16:creationId xmlns:a16="http://schemas.microsoft.com/office/drawing/2014/main" id="{96678841-E625-4254-A90D-0BF17C194A64}"/>
                    </a:ext>
                  </a:extLst>
                </p:cNvPr>
                <p:cNvPicPr/>
                <p:nvPr/>
              </p:nvPicPr>
              <p:blipFill>
                <a:blip r:embed="rId634"/>
                <a:stretch>
                  <a:fillRect/>
                </a:stretch>
              </p:blipFill>
              <p:spPr>
                <a:xfrm>
                  <a:off x="8892560" y="1736347"/>
                  <a:ext cx="1087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177" name="Freihand 176">
                  <a:extLst>
                    <a:ext uri="{FF2B5EF4-FFF2-40B4-BE49-F238E27FC236}">
                      <a16:creationId xmlns:a16="http://schemas.microsoft.com/office/drawing/2014/main" id="{7A698670-93AD-40B9-AFDC-85B1FBD9B9E2}"/>
                    </a:ext>
                  </a:extLst>
                </p14:cNvPr>
                <p14:cNvContentPartPr/>
                <p14:nvPr/>
              </p14:nvContentPartPr>
              <p14:xfrm>
                <a:off x="9048800" y="1657507"/>
                <a:ext cx="66240" cy="114840"/>
              </p14:xfrm>
            </p:contentPart>
          </mc:Choice>
          <mc:Fallback xmlns="">
            <p:pic>
              <p:nvPicPr>
                <p:cNvPr id="177" name="Freihand 176">
                  <a:extLst>
                    <a:ext uri="{FF2B5EF4-FFF2-40B4-BE49-F238E27FC236}">
                      <a16:creationId xmlns:a16="http://schemas.microsoft.com/office/drawing/2014/main" id="{7A698670-93AD-40B9-AFDC-85B1FBD9B9E2}"/>
                    </a:ext>
                  </a:extLst>
                </p:cNvPr>
                <p:cNvPicPr/>
                <p:nvPr/>
              </p:nvPicPr>
              <p:blipFill>
                <a:blip r:embed="rId636"/>
                <a:stretch>
                  <a:fillRect/>
                </a:stretch>
              </p:blipFill>
              <p:spPr>
                <a:xfrm>
                  <a:off x="9044480" y="1653187"/>
                  <a:ext cx="748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178" name="Freihand 177">
                  <a:extLst>
                    <a:ext uri="{FF2B5EF4-FFF2-40B4-BE49-F238E27FC236}">
                      <a16:creationId xmlns:a16="http://schemas.microsoft.com/office/drawing/2014/main" id="{FC81C6BB-1DB0-4B48-8C5A-B0412533E09F}"/>
                    </a:ext>
                  </a:extLst>
                </p14:cNvPr>
                <p14:cNvContentPartPr/>
                <p14:nvPr/>
              </p14:nvContentPartPr>
              <p14:xfrm>
                <a:off x="9154280" y="1680907"/>
                <a:ext cx="116280" cy="95400"/>
              </p14:xfrm>
            </p:contentPart>
          </mc:Choice>
          <mc:Fallback xmlns="">
            <p:pic>
              <p:nvPicPr>
                <p:cNvPr id="178" name="Freihand 177">
                  <a:extLst>
                    <a:ext uri="{FF2B5EF4-FFF2-40B4-BE49-F238E27FC236}">
                      <a16:creationId xmlns:a16="http://schemas.microsoft.com/office/drawing/2014/main" id="{FC81C6BB-1DB0-4B48-8C5A-B0412533E09F}"/>
                    </a:ext>
                  </a:extLst>
                </p:cNvPr>
                <p:cNvPicPr/>
                <p:nvPr/>
              </p:nvPicPr>
              <p:blipFill>
                <a:blip r:embed="rId638"/>
                <a:stretch>
                  <a:fillRect/>
                </a:stretch>
              </p:blipFill>
              <p:spPr>
                <a:xfrm>
                  <a:off x="9149960" y="1676587"/>
                  <a:ext cx="1249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180" name="Freihand 179">
                  <a:extLst>
                    <a:ext uri="{FF2B5EF4-FFF2-40B4-BE49-F238E27FC236}">
                      <a16:creationId xmlns:a16="http://schemas.microsoft.com/office/drawing/2014/main" id="{75517E97-9635-4122-95E0-FD6B254B3C86}"/>
                    </a:ext>
                  </a:extLst>
                </p14:cNvPr>
                <p14:cNvContentPartPr/>
                <p14:nvPr/>
              </p14:nvContentPartPr>
              <p14:xfrm>
                <a:off x="9404120" y="1684147"/>
                <a:ext cx="124920" cy="11160"/>
              </p14:xfrm>
            </p:contentPart>
          </mc:Choice>
          <mc:Fallback xmlns="">
            <p:pic>
              <p:nvPicPr>
                <p:cNvPr id="180" name="Freihand 179">
                  <a:extLst>
                    <a:ext uri="{FF2B5EF4-FFF2-40B4-BE49-F238E27FC236}">
                      <a16:creationId xmlns:a16="http://schemas.microsoft.com/office/drawing/2014/main" id="{75517E97-9635-4122-95E0-FD6B254B3C86}"/>
                    </a:ext>
                  </a:extLst>
                </p:cNvPr>
                <p:cNvPicPr/>
                <p:nvPr/>
              </p:nvPicPr>
              <p:blipFill>
                <a:blip r:embed="rId640"/>
                <a:stretch>
                  <a:fillRect/>
                </a:stretch>
              </p:blipFill>
              <p:spPr>
                <a:xfrm>
                  <a:off x="9399800" y="1679827"/>
                  <a:ext cx="1335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181" name="Freihand 180">
                  <a:extLst>
                    <a:ext uri="{FF2B5EF4-FFF2-40B4-BE49-F238E27FC236}">
                      <a16:creationId xmlns:a16="http://schemas.microsoft.com/office/drawing/2014/main" id="{63C45ADD-84AD-412D-BEF8-21C125D0A592}"/>
                    </a:ext>
                  </a:extLst>
                </p14:cNvPr>
                <p14:cNvContentPartPr/>
                <p14:nvPr/>
              </p14:nvContentPartPr>
              <p14:xfrm>
                <a:off x="9408440" y="1723027"/>
                <a:ext cx="106560" cy="7200"/>
              </p14:xfrm>
            </p:contentPart>
          </mc:Choice>
          <mc:Fallback xmlns="">
            <p:pic>
              <p:nvPicPr>
                <p:cNvPr id="181" name="Freihand 180">
                  <a:extLst>
                    <a:ext uri="{FF2B5EF4-FFF2-40B4-BE49-F238E27FC236}">
                      <a16:creationId xmlns:a16="http://schemas.microsoft.com/office/drawing/2014/main" id="{63C45ADD-84AD-412D-BEF8-21C125D0A592}"/>
                    </a:ext>
                  </a:extLst>
                </p:cNvPr>
                <p:cNvPicPr/>
                <p:nvPr/>
              </p:nvPicPr>
              <p:blipFill>
                <a:blip r:embed="rId642"/>
                <a:stretch>
                  <a:fillRect/>
                </a:stretch>
              </p:blipFill>
              <p:spPr>
                <a:xfrm>
                  <a:off x="9404120" y="1718707"/>
                  <a:ext cx="1152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202" name="Freihand 201">
                  <a:extLst>
                    <a:ext uri="{FF2B5EF4-FFF2-40B4-BE49-F238E27FC236}">
                      <a16:creationId xmlns:a16="http://schemas.microsoft.com/office/drawing/2014/main" id="{4AD397B5-1B5F-4093-A0A6-0DB44F06881E}"/>
                    </a:ext>
                  </a:extLst>
                </p14:cNvPr>
                <p14:cNvContentPartPr/>
                <p14:nvPr/>
              </p14:nvContentPartPr>
              <p14:xfrm>
                <a:off x="5380400" y="2162227"/>
                <a:ext cx="110160" cy="144360"/>
              </p14:xfrm>
            </p:contentPart>
          </mc:Choice>
          <mc:Fallback xmlns="">
            <p:pic>
              <p:nvPicPr>
                <p:cNvPr id="202" name="Freihand 201">
                  <a:extLst>
                    <a:ext uri="{FF2B5EF4-FFF2-40B4-BE49-F238E27FC236}">
                      <a16:creationId xmlns:a16="http://schemas.microsoft.com/office/drawing/2014/main" id="{4AD397B5-1B5F-4093-A0A6-0DB44F06881E}"/>
                    </a:ext>
                  </a:extLst>
                </p:cNvPr>
                <p:cNvPicPr/>
                <p:nvPr/>
              </p:nvPicPr>
              <p:blipFill>
                <a:blip r:embed="rId644"/>
                <a:stretch>
                  <a:fillRect/>
                </a:stretch>
              </p:blipFill>
              <p:spPr>
                <a:xfrm>
                  <a:off x="5376080" y="2157907"/>
                  <a:ext cx="1188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203" name="Freihand 202">
                  <a:extLst>
                    <a:ext uri="{FF2B5EF4-FFF2-40B4-BE49-F238E27FC236}">
                      <a16:creationId xmlns:a16="http://schemas.microsoft.com/office/drawing/2014/main" id="{E2FAC480-0AC8-4589-8CE9-4A0F52F3AD06}"/>
                    </a:ext>
                  </a:extLst>
                </p14:cNvPr>
                <p14:cNvContentPartPr/>
                <p14:nvPr/>
              </p14:nvContentPartPr>
              <p14:xfrm>
                <a:off x="5545640" y="2154307"/>
                <a:ext cx="102600" cy="138960"/>
              </p14:xfrm>
            </p:contentPart>
          </mc:Choice>
          <mc:Fallback xmlns="">
            <p:pic>
              <p:nvPicPr>
                <p:cNvPr id="203" name="Freihand 202">
                  <a:extLst>
                    <a:ext uri="{FF2B5EF4-FFF2-40B4-BE49-F238E27FC236}">
                      <a16:creationId xmlns:a16="http://schemas.microsoft.com/office/drawing/2014/main" id="{E2FAC480-0AC8-4589-8CE9-4A0F52F3AD06}"/>
                    </a:ext>
                  </a:extLst>
                </p:cNvPr>
                <p:cNvPicPr/>
                <p:nvPr/>
              </p:nvPicPr>
              <p:blipFill>
                <a:blip r:embed="rId646"/>
                <a:stretch>
                  <a:fillRect/>
                </a:stretch>
              </p:blipFill>
              <p:spPr>
                <a:xfrm>
                  <a:off x="5541320" y="2149987"/>
                  <a:ext cx="1112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204" name="Freihand 203">
                  <a:extLst>
                    <a:ext uri="{FF2B5EF4-FFF2-40B4-BE49-F238E27FC236}">
                      <a16:creationId xmlns:a16="http://schemas.microsoft.com/office/drawing/2014/main" id="{836D6CD5-A164-4426-8833-2BB22F67FEFF}"/>
                    </a:ext>
                  </a:extLst>
                </p14:cNvPr>
                <p14:cNvContentPartPr/>
                <p14:nvPr/>
              </p14:nvContentPartPr>
              <p14:xfrm>
                <a:off x="5696840" y="2153227"/>
                <a:ext cx="169920" cy="81720"/>
              </p14:xfrm>
            </p:contentPart>
          </mc:Choice>
          <mc:Fallback xmlns="">
            <p:pic>
              <p:nvPicPr>
                <p:cNvPr id="204" name="Freihand 203">
                  <a:extLst>
                    <a:ext uri="{FF2B5EF4-FFF2-40B4-BE49-F238E27FC236}">
                      <a16:creationId xmlns:a16="http://schemas.microsoft.com/office/drawing/2014/main" id="{836D6CD5-A164-4426-8833-2BB22F67FEFF}"/>
                    </a:ext>
                  </a:extLst>
                </p:cNvPr>
                <p:cNvPicPr/>
                <p:nvPr/>
              </p:nvPicPr>
              <p:blipFill>
                <a:blip r:embed="rId648"/>
                <a:stretch>
                  <a:fillRect/>
                </a:stretch>
              </p:blipFill>
              <p:spPr>
                <a:xfrm>
                  <a:off x="5692520" y="2148907"/>
                  <a:ext cx="1785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205" name="Freihand 204">
                  <a:extLst>
                    <a:ext uri="{FF2B5EF4-FFF2-40B4-BE49-F238E27FC236}">
                      <a16:creationId xmlns:a16="http://schemas.microsoft.com/office/drawing/2014/main" id="{5294C077-BE80-47E4-8B74-6C25B29D7805}"/>
                    </a:ext>
                  </a:extLst>
                </p14:cNvPr>
                <p14:cNvContentPartPr/>
                <p14:nvPr/>
              </p14:nvContentPartPr>
              <p14:xfrm>
                <a:off x="5795480" y="2145667"/>
                <a:ext cx="109800" cy="131400"/>
              </p14:xfrm>
            </p:contentPart>
          </mc:Choice>
          <mc:Fallback xmlns="">
            <p:pic>
              <p:nvPicPr>
                <p:cNvPr id="205" name="Freihand 204">
                  <a:extLst>
                    <a:ext uri="{FF2B5EF4-FFF2-40B4-BE49-F238E27FC236}">
                      <a16:creationId xmlns:a16="http://schemas.microsoft.com/office/drawing/2014/main" id="{5294C077-BE80-47E4-8B74-6C25B29D7805}"/>
                    </a:ext>
                  </a:extLst>
                </p:cNvPr>
                <p:cNvPicPr/>
                <p:nvPr/>
              </p:nvPicPr>
              <p:blipFill>
                <a:blip r:embed="rId650"/>
                <a:stretch>
                  <a:fillRect/>
                </a:stretch>
              </p:blipFill>
              <p:spPr>
                <a:xfrm>
                  <a:off x="5791160" y="2141347"/>
                  <a:ext cx="118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206" name="Freihand 205">
                  <a:extLst>
                    <a:ext uri="{FF2B5EF4-FFF2-40B4-BE49-F238E27FC236}">
                      <a16:creationId xmlns:a16="http://schemas.microsoft.com/office/drawing/2014/main" id="{1C3D326C-3858-45B0-B924-8EE4716F522C}"/>
                    </a:ext>
                  </a:extLst>
                </p14:cNvPr>
                <p14:cNvContentPartPr/>
                <p14:nvPr/>
              </p14:nvContentPartPr>
              <p14:xfrm>
                <a:off x="5923280" y="2188147"/>
                <a:ext cx="67680" cy="55800"/>
              </p14:xfrm>
            </p:contentPart>
          </mc:Choice>
          <mc:Fallback xmlns="">
            <p:pic>
              <p:nvPicPr>
                <p:cNvPr id="206" name="Freihand 205">
                  <a:extLst>
                    <a:ext uri="{FF2B5EF4-FFF2-40B4-BE49-F238E27FC236}">
                      <a16:creationId xmlns:a16="http://schemas.microsoft.com/office/drawing/2014/main" id="{1C3D326C-3858-45B0-B924-8EE4716F522C}"/>
                    </a:ext>
                  </a:extLst>
                </p:cNvPr>
                <p:cNvPicPr/>
                <p:nvPr/>
              </p:nvPicPr>
              <p:blipFill>
                <a:blip r:embed="rId652"/>
                <a:stretch>
                  <a:fillRect/>
                </a:stretch>
              </p:blipFill>
              <p:spPr>
                <a:xfrm>
                  <a:off x="5918960" y="2183827"/>
                  <a:ext cx="763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207" name="Freihand 206">
                  <a:extLst>
                    <a:ext uri="{FF2B5EF4-FFF2-40B4-BE49-F238E27FC236}">
                      <a16:creationId xmlns:a16="http://schemas.microsoft.com/office/drawing/2014/main" id="{7CC0F821-29D5-45DD-B5A8-56E367CD72DE}"/>
                    </a:ext>
                  </a:extLst>
                </p14:cNvPr>
                <p14:cNvContentPartPr/>
                <p14:nvPr/>
              </p14:nvContentPartPr>
              <p14:xfrm>
                <a:off x="6032360" y="2156467"/>
                <a:ext cx="95760" cy="90000"/>
              </p14:xfrm>
            </p:contentPart>
          </mc:Choice>
          <mc:Fallback xmlns="">
            <p:pic>
              <p:nvPicPr>
                <p:cNvPr id="207" name="Freihand 206">
                  <a:extLst>
                    <a:ext uri="{FF2B5EF4-FFF2-40B4-BE49-F238E27FC236}">
                      <a16:creationId xmlns:a16="http://schemas.microsoft.com/office/drawing/2014/main" id="{7CC0F821-29D5-45DD-B5A8-56E367CD72DE}"/>
                    </a:ext>
                  </a:extLst>
                </p:cNvPr>
                <p:cNvPicPr/>
                <p:nvPr/>
              </p:nvPicPr>
              <p:blipFill>
                <a:blip r:embed="rId654"/>
                <a:stretch>
                  <a:fillRect/>
                </a:stretch>
              </p:blipFill>
              <p:spPr>
                <a:xfrm>
                  <a:off x="6028040" y="2152147"/>
                  <a:ext cx="1044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208" name="Freihand 207">
                  <a:extLst>
                    <a:ext uri="{FF2B5EF4-FFF2-40B4-BE49-F238E27FC236}">
                      <a16:creationId xmlns:a16="http://schemas.microsoft.com/office/drawing/2014/main" id="{B7E1E169-134A-44C4-A304-B5E161F9DE0E}"/>
                    </a:ext>
                  </a:extLst>
                </p14:cNvPr>
                <p14:cNvContentPartPr/>
                <p14:nvPr/>
              </p14:nvContentPartPr>
              <p14:xfrm>
                <a:off x="6182840" y="2238547"/>
                <a:ext cx="360" cy="360"/>
              </p14:xfrm>
            </p:contentPart>
          </mc:Choice>
          <mc:Fallback xmlns="">
            <p:pic>
              <p:nvPicPr>
                <p:cNvPr id="208" name="Freihand 207">
                  <a:extLst>
                    <a:ext uri="{FF2B5EF4-FFF2-40B4-BE49-F238E27FC236}">
                      <a16:creationId xmlns:a16="http://schemas.microsoft.com/office/drawing/2014/main" id="{B7E1E169-134A-44C4-A304-B5E161F9DE0E}"/>
                    </a:ext>
                  </a:extLst>
                </p:cNvPr>
                <p:cNvPicPr/>
                <p:nvPr/>
              </p:nvPicPr>
              <p:blipFill>
                <a:blip r:embed="rId161"/>
                <a:stretch>
                  <a:fillRect/>
                </a:stretch>
              </p:blipFill>
              <p:spPr>
                <a:xfrm>
                  <a:off x="6178520" y="2234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209" name="Freihand 208">
                  <a:extLst>
                    <a:ext uri="{FF2B5EF4-FFF2-40B4-BE49-F238E27FC236}">
                      <a16:creationId xmlns:a16="http://schemas.microsoft.com/office/drawing/2014/main" id="{4AE4AA4B-EFA1-4EBB-9F25-F389C349F6B3}"/>
                    </a:ext>
                  </a:extLst>
                </p14:cNvPr>
                <p14:cNvContentPartPr/>
                <p14:nvPr/>
              </p14:nvContentPartPr>
              <p14:xfrm>
                <a:off x="6320000" y="2171227"/>
                <a:ext cx="104040" cy="118080"/>
              </p14:xfrm>
            </p:contentPart>
          </mc:Choice>
          <mc:Fallback xmlns="">
            <p:pic>
              <p:nvPicPr>
                <p:cNvPr id="209" name="Freihand 208">
                  <a:extLst>
                    <a:ext uri="{FF2B5EF4-FFF2-40B4-BE49-F238E27FC236}">
                      <a16:creationId xmlns:a16="http://schemas.microsoft.com/office/drawing/2014/main" id="{4AE4AA4B-EFA1-4EBB-9F25-F389C349F6B3}"/>
                    </a:ext>
                  </a:extLst>
                </p:cNvPr>
                <p:cNvPicPr/>
                <p:nvPr/>
              </p:nvPicPr>
              <p:blipFill>
                <a:blip r:embed="rId657"/>
                <a:stretch>
                  <a:fillRect/>
                </a:stretch>
              </p:blipFill>
              <p:spPr>
                <a:xfrm>
                  <a:off x="6315680" y="2166907"/>
                  <a:ext cx="1126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210" name="Freihand 209">
                  <a:extLst>
                    <a:ext uri="{FF2B5EF4-FFF2-40B4-BE49-F238E27FC236}">
                      <a16:creationId xmlns:a16="http://schemas.microsoft.com/office/drawing/2014/main" id="{B53B84C1-D242-4C22-9652-37FEF07F1792}"/>
                    </a:ext>
                  </a:extLst>
                </p14:cNvPr>
                <p14:cNvContentPartPr/>
                <p14:nvPr/>
              </p14:nvContentPartPr>
              <p14:xfrm>
                <a:off x="6546800" y="2169067"/>
                <a:ext cx="87120" cy="13680"/>
              </p14:xfrm>
            </p:contentPart>
          </mc:Choice>
          <mc:Fallback xmlns="">
            <p:pic>
              <p:nvPicPr>
                <p:cNvPr id="210" name="Freihand 209">
                  <a:extLst>
                    <a:ext uri="{FF2B5EF4-FFF2-40B4-BE49-F238E27FC236}">
                      <a16:creationId xmlns:a16="http://schemas.microsoft.com/office/drawing/2014/main" id="{B53B84C1-D242-4C22-9652-37FEF07F1792}"/>
                    </a:ext>
                  </a:extLst>
                </p:cNvPr>
                <p:cNvPicPr/>
                <p:nvPr/>
              </p:nvPicPr>
              <p:blipFill>
                <a:blip r:embed="rId659"/>
                <a:stretch>
                  <a:fillRect/>
                </a:stretch>
              </p:blipFill>
              <p:spPr>
                <a:xfrm>
                  <a:off x="6542480" y="2164747"/>
                  <a:ext cx="957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211" name="Freihand 210">
                  <a:extLst>
                    <a:ext uri="{FF2B5EF4-FFF2-40B4-BE49-F238E27FC236}">
                      <a16:creationId xmlns:a16="http://schemas.microsoft.com/office/drawing/2014/main" id="{C2067BED-71D7-4FC7-B5B8-3935C531E37D}"/>
                    </a:ext>
                  </a:extLst>
                </p14:cNvPr>
                <p14:cNvContentPartPr/>
                <p14:nvPr/>
              </p14:nvContentPartPr>
              <p14:xfrm>
                <a:off x="6529520" y="2192107"/>
                <a:ext cx="123840" cy="21600"/>
              </p14:xfrm>
            </p:contentPart>
          </mc:Choice>
          <mc:Fallback xmlns="">
            <p:pic>
              <p:nvPicPr>
                <p:cNvPr id="211" name="Freihand 210">
                  <a:extLst>
                    <a:ext uri="{FF2B5EF4-FFF2-40B4-BE49-F238E27FC236}">
                      <a16:creationId xmlns:a16="http://schemas.microsoft.com/office/drawing/2014/main" id="{C2067BED-71D7-4FC7-B5B8-3935C531E37D}"/>
                    </a:ext>
                  </a:extLst>
                </p:cNvPr>
                <p:cNvPicPr/>
                <p:nvPr/>
              </p:nvPicPr>
              <p:blipFill>
                <a:blip r:embed="rId661"/>
                <a:stretch>
                  <a:fillRect/>
                </a:stretch>
              </p:blipFill>
              <p:spPr>
                <a:xfrm>
                  <a:off x="6525200" y="2187787"/>
                  <a:ext cx="1324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212" name="Freihand 211">
                  <a:extLst>
                    <a:ext uri="{FF2B5EF4-FFF2-40B4-BE49-F238E27FC236}">
                      <a16:creationId xmlns:a16="http://schemas.microsoft.com/office/drawing/2014/main" id="{8AA00ED5-69B0-4E0B-9160-40D5A3DCC206}"/>
                    </a:ext>
                  </a:extLst>
                </p14:cNvPr>
                <p14:cNvContentPartPr/>
                <p14:nvPr/>
              </p14:nvContentPartPr>
              <p14:xfrm>
                <a:off x="6697640" y="2138467"/>
                <a:ext cx="71280" cy="44280"/>
              </p14:xfrm>
            </p:contentPart>
          </mc:Choice>
          <mc:Fallback xmlns="">
            <p:pic>
              <p:nvPicPr>
                <p:cNvPr id="212" name="Freihand 211">
                  <a:extLst>
                    <a:ext uri="{FF2B5EF4-FFF2-40B4-BE49-F238E27FC236}">
                      <a16:creationId xmlns:a16="http://schemas.microsoft.com/office/drawing/2014/main" id="{8AA00ED5-69B0-4E0B-9160-40D5A3DCC206}"/>
                    </a:ext>
                  </a:extLst>
                </p:cNvPr>
                <p:cNvPicPr/>
                <p:nvPr/>
              </p:nvPicPr>
              <p:blipFill>
                <a:blip r:embed="rId663"/>
                <a:stretch>
                  <a:fillRect/>
                </a:stretch>
              </p:blipFill>
              <p:spPr>
                <a:xfrm>
                  <a:off x="6693320" y="2134147"/>
                  <a:ext cx="799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213" name="Freihand 212">
                  <a:extLst>
                    <a:ext uri="{FF2B5EF4-FFF2-40B4-BE49-F238E27FC236}">
                      <a16:creationId xmlns:a16="http://schemas.microsoft.com/office/drawing/2014/main" id="{C43EF94F-4EFB-43FE-86F3-D9254367640F}"/>
                    </a:ext>
                  </a:extLst>
                </p14:cNvPr>
                <p14:cNvContentPartPr/>
                <p14:nvPr/>
              </p14:nvContentPartPr>
              <p14:xfrm>
                <a:off x="6726800" y="2088427"/>
                <a:ext cx="114120" cy="177480"/>
              </p14:xfrm>
            </p:contentPart>
          </mc:Choice>
          <mc:Fallback xmlns="">
            <p:pic>
              <p:nvPicPr>
                <p:cNvPr id="213" name="Freihand 212">
                  <a:extLst>
                    <a:ext uri="{FF2B5EF4-FFF2-40B4-BE49-F238E27FC236}">
                      <a16:creationId xmlns:a16="http://schemas.microsoft.com/office/drawing/2014/main" id="{C43EF94F-4EFB-43FE-86F3-D9254367640F}"/>
                    </a:ext>
                  </a:extLst>
                </p:cNvPr>
                <p:cNvPicPr/>
                <p:nvPr/>
              </p:nvPicPr>
              <p:blipFill>
                <a:blip r:embed="rId665"/>
                <a:stretch>
                  <a:fillRect/>
                </a:stretch>
              </p:blipFill>
              <p:spPr>
                <a:xfrm>
                  <a:off x="6722480" y="2084107"/>
                  <a:ext cx="1227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214" name="Freihand 213">
                  <a:extLst>
                    <a:ext uri="{FF2B5EF4-FFF2-40B4-BE49-F238E27FC236}">
                      <a16:creationId xmlns:a16="http://schemas.microsoft.com/office/drawing/2014/main" id="{BEA4DC14-773B-4F2D-AE85-C3EC0B21BAF7}"/>
                    </a:ext>
                  </a:extLst>
                </p14:cNvPr>
                <p14:cNvContentPartPr/>
                <p14:nvPr/>
              </p14:nvContentPartPr>
              <p14:xfrm>
                <a:off x="6777200" y="2077627"/>
                <a:ext cx="99000" cy="75240"/>
              </p14:xfrm>
            </p:contentPart>
          </mc:Choice>
          <mc:Fallback xmlns="">
            <p:pic>
              <p:nvPicPr>
                <p:cNvPr id="214" name="Freihand 213">
                  <a:extLst>
                    <a:ext uri="{FF2B5EF4-FFF2-40B4-BE49-F238E27FC236}">
                      <a16:creationId xmlns:a16="http://schemas.microsoft.com/office/drawing/2014/main" id="{BEA4DC14-773B-4F2D-AE85-C3EC0B21BAF7}"/>
                    </a:ext>
                  </a:extLst>
                </p:cNvPr>
                <p:cNvPicPr/>
                <p:nvPr/>
              </p:nvPicPr>
              <p:blipFill>
                <a:blip r:embed="rId667"/>
                <a:stretch>
                  <a:fillRect/>
                </a:stretch>
              </p:blipFill>
              <p:spPr>
                <a:xfrm>
                  <a:off x="6772880" y="2073307"/>
                  <a:ext cx="1076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215" name="Freihand 214">
                  <a:extLst>
                    <a:ext uri="{FF2B5EF4-FFF2-40B4-BE49-F238E27FC236}">
                      <a16:creationId xmlns:a16="http://schemas.microsoft.com/office/drawing/2014/main" id="{7644656A-E8FD-480B-8E8C-DF46AD372DC3}"/>
                    </a:ext>
                  </a:extLst>
                </p14:cNvPr>
                <p14:cNvContentPartPr/>
                <p14:nvPr/>
              </p14:nvContentPartPr>
              <p14:xfrm>
                <a:off x="6264560" y="2072947"/>
                <a:ext cx="45720" cy="39600"/>
              </p14:xfrm>
            </p:contentPart>
          </mc:Choice>
          <mc:Fallback xmlns="">
            <p:pic>
              <p:nvPicPr>
                <p:cNvPr id="215" name="Freihand 214">
                  <a:extLst>
                    <a:ext uri="{FF2B5EF4-FFF2-40B4-BE49-F238E27FC236}">
                      <a16:creationId xmlns:a16="http://schemas.microsoft.com/office/drawing/2014/main" id="{7644656A-E8FD-480B-8E8C-DF46AD372DC3}"/>
                    </a:ext>
                  </a:extLst>
                </p:cNvPr>
                <p:cNvPicPr/>
                <p:nvPr/>
              </p:nvPicPr>
              <p:blipFill>
                <a:blip r:embed="rId669"/>
                <a:stretch>
                  <a:fillRect/>
                </a:stretch>
              </p:blipFill>
              <p:spPr>
                <a:xfrm>
                  <a:off x="6260240" y="2068627"/>
                  <a:ext cx="543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216" name="Freihand 215">
                  <a:extLst>
                    <a:ext uri="{FF2B5EF4-FFF2-40B4-BE49-F238E27FC236}">
                      <a16:creationId xmlns:a16="http://schemas.microsoft.com/office/drawing/2014/main" id="{CFC81BA3-BB9F-4DB0-BC2F-FCA15A0071D8}"/>
                    </a:ext>
                  </a:extLst>
                </p14:cNvPr>
                <p14:cNvContentPartPr/>
                <p14:nvPr/>
              </p14:nvContentPartPr>
              <p14:xfrm>
                <a:off x="6906800" y="2005627"/>
                <a:ext cx="41040" cy="37080"/>
              </p14:xfrm>
            </p:contentPart>
          </mc:Choice>
          <mc:Fallback xmlns="">
            <p:pic>
              <p:nvPicPr>
                <p:cNvPr id="216" name="Freihand 215">
                  <a:extLst>
                    <a:ext uri="{FF2B5EF4-FFF2-40B4-BE49-F238E27FC236}">
                      <a16:creationId xmlns:a16="http://schemas.microsoft.com/office/drawing/2014/main" id="{CFC81BA3-BB9F-4DB0-BC2F-FCA15A0071D8}"/>
                    </a:ext>
                  </a:extLst>
                </p:cNvPr>
                <p:cNvPicPr/>
                <p:nvPr/>
              </p:nvPicPr>
              <p:blipFill>
                <a:blip r:embed="rId671"/>
                <a:stretch>
                  <a:fillRect/>
                </a:stretch>
              </p:blipFill>
              <p:spPr>
                <a:xfrm>
                  <a:off x="6902480" y="2001307"/>
                  <a:ext cx="496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218" name="Freihand 217">
                  <a:extLst>
                    <a:ext uri="{FF2B5EF4-FFF2-40B4-BE49-F238E27FC236}">
                      <a16:creationId xmlns:a16="http://schemas.microsoft.com/office/drawing/2014/main" id="{7DA7C429-8935-4665-B0B8-35033ECDBF2D}"/>
                    </a:ext>
                  </a:extLst>
                </p14:cNvPr>
                <p14:cNvContentPartPr/>
                <p14:nvPr/>
              </p14:nvContentPartPr>
              <p14:xfrm>
                <a:off x="7267880" y="2129107"/>
                <a:ext cx="90000" cy="56880"/>
              </p14:xfrm>
            </p:contentPart>
          </mc:Choice>
          <mc:Fallback xmlns="">
            <p:pic>
              <p:nvPicPr>
                <p:cNvPr id="218" name="Freihand 217">
                  <a:extLst>
                    <a:ext uri="{FF2B5EF4-FFF2-40B4-BE49-F238E27FC236}">
                      <a16:creationId xmlns:a16="http://schemas.microsoft.com/office/drawing/2014/main" id="{7DA7C429-8935-4665-B0B8-35033ECDBF2D}"/>
                    </a:ext>
                  </a:extLst>
                </p:cNvPr>
                <p:cNvPicPr/>
                <p:nvPr/>
              </p:nvPicPr>
              <p:blipFill>
                <a:blip r:embed="rId673"/>
                <a:stretch>
                  <a:fillRect/>
                </a:stretch>
              </p:blipFill>
              <p:spPr>
                <a:xfrm>
                  <a:off x="7263560" y="2124787"/>
                  <a:ext cx="986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219" name="Freihand 218">
                  <a:extLst>
                    <a:ext uri="{FF2B5EF4-FFF2-40B4-BE49-F238E27FC236}">
                      <a16:creationId xmlns:a16="http://schemas.microsoft.com/office/drawing/2014/main" id="{932B4D9E-95A8-4D79-BB60-ABA056C8470E}"/>
                    </a:ext>
                  </a:extLst>
                </p14:cNvPr>
                <p14:cNvContentPartPr/>
                <p14:nvPr/>
              </p14:nvContentPartPr>
              <p14:xfrm>
                <a:off x="7338440" y="2131987"/>
                <a:ext cx="34560" cy="133560"/>
              </p14:xfrm>
            </p:contentPart>
          </mc:Choice>
          <mc:Fallback xmlns="">
            <p:pic>
              <p:nvPicPr>
                <p:cNvPr id="219" name="Freihand 218">
                  <a:extLst>
                    <a:ext uri="{FF2B5EF4-FFF2-40B4-BE49-F238E27FC236}">
                      <a16:creationId xmlns:a16="http://schemas.microsoft.com/office/drawing/2014/main" id="{932B4D9E-95A8-4D79-BB60-ABA056C8470E}"/>
                    </a:ext>
                  </a:extLst>
                </p:cNvPr>
                <p:cNvPicPr/>
                <p:nvPr/>
              </p:nvPicPr>
              <p:blipFill>
                <a:blip r:embed="rId675"/>
                <a:stretch>
                  <a:fillRect/>
                </a:stretch>
              </p:blipFill>
              <p:spPr>
                <a:xfrm>
                  <a:off x="7334120" y="2127667"/>
                  <a:ext cx="43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220" name="Freihand 219">
                  <a:extLst>
                    <a:ext uri="{FF2B5EF4-FFF2-40B4-BE49-F238E27FC236}">
                      <a16:creationId xmlns:a16="http://schemas.microsoft.com/office/drawing/2014/main" id="{DF5C8351-20D4-4724-9602-13B0673AA5F5}"/>
                    </a:ext>
                  </a:extLst>
                </p14:cNvPr>
                <p14:cNvContentPartPr/>
                <p14:nvPr/>
              </p14:nvContentPartPr>
              <p14:xfrm>
                <a:off x="7524200" y="2143147"/>
                <a:ext cx="94680" cy="12960"/>
              </p14:xfrm>
            </p:contentPart>
          </mc:Choice>
          <mc:Fallback xmlns="">
            <p:pic>
              <p:nvPicPr>
                <p:cNvPr id="220" name="Freihand 219">
                  <a:extLst>
                    <a:ext uri="{FF2B5EF4-FFF2-40B4-BE49-F238E27FC236}">
                      <a16:creationId xmlns:a16="http://schemas.microsoft.com/office/drawing/2014/main" id="{DF5C8351-20D4-4724-9602-13B0673AA5F5}"/>
                    </a:ext>
                  </a:extLst>
                </p:cNvPr>
                <p:cNvPicPr/>
                <p:nvPr/>
              </p:nvPicPr>
              <p:blipFill>
                <a:blip r:embed="rId677"/>
                <a:stretch>
                  <a:fillRect/>
                </a:stretch>
              </p:blipFill>
              <p:spPr>
                <a:xfrm>
                  <a:off x="7519880" y="2138827"/>
                  <a:ext cx="1033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221" name="Freihand 220">
                  <a:extLst>
                    <a:ext uri="{FF2B5EF4-FFF2-40B4-BE49-F238E27FC236}">
                      <a16:creationId xmlns:a16="http://schemas.microsoft.com/office/drawing/2014/main" id="{C299FBDE-F613-41CD-A651-C9982990D423}"/>
                    </a:ext>
                  </a:extLst>
                </p14:cNvPr>
                <p14:cNvContentPartPr/>
                <p14:nvPr/>
              </p14:nvContentPartPr>
              <p14:xfrm>
                <a:off x="7524200" y="2181667"/>
                <a:ext cx="132480" cy="9000"/>
              </p14:xfrm>
            </p:contentPart>
          </mc:Choice>
          <mc:Fallback xmlns="">
            <p:pic>
              <p:nvPicPr>
                <p:cNvPr id="221" name="Freihand 220">
                  <a:extLst>
                    <a:ext uri="{FF2B5EF4-FFF2-40B4-BE49-F238E27FC236}">
                      <a16:creationId xmlns:a16="http://schemas.microsoft.com/office/drawing/2014/main" id="{C299FBDE-F613-41CD-A651-C9982990D423}"/>
                    </a:ext>
                  </a:extLst>
                </p:cNvPr>
                <p:cNvPicPr/>
                <p:nvPr/>
              </p:nvPicPr>
              <p:blipFill>
                <a:blip r:embed="rId679"/>
                <a:stretch>
                  <a:fillRect/>
                </a:stretch>
              </p:blipFill>
              <p:spPr>
                <a:xfrm>
                  <a:off x="7519880" y="2177347"/>
                  <a:ext cx="1411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223" name="Freihand 222">
                  <a:extLst>
                    <a:ext uri="{FF2B5EF4-FFF2-40B4-BE49-F238E27FC236}">
                      <a16:creationId xmlns:a16="http://schemas.microsoft.com/office/drawing/2014/main" id="{7884F754-117B-49FB-BCCB-28C098A4080B}"/>
                    </a:ext>
                  </a:extLst>
                </p14:cNvPr>
                <p14:cNvContentPartPr/>
                <p14:nvPr/>
              </p14:nvContentPartPr>
              <p14:xfrm>
                <a:off x="7724720" y="2091667"/>
                <a:ext cx="122760" cy="111240"/>
              </p14:xfrm>
            </p:contentPart>
          </mc:Choice>
          <mc:Fallback xmlns="">
            <p:pic>
              <p:nvPicPr>
                <p:cNvPr id="223" name="Freihand 222">
                  <a:extLst>
                    <a:ext uri="{FF2B5EF4-FFF2-40B4-BE49-F238E27FC236}">
                      <a16:creationId xmlns:a16="http://schemas.microsoft.com/office/drawing/2014/main" id="{7884F754-117B-49FB-BCCB-28C098A4080B}"/>
                    </a:ext>
                  </a:extLst>
                </p:cNvPr>
                <p:cNvPicPr/>
                <p:nvPr/>
              </p:nvPicPr>
              <p:blipFill>
                <a:blip r:embed="rId681"/>
                <a:stretch>
                  <a:fillRect/>
                </a:stretch>
              </p:blipFill>
              <p:spPr>
                <a:xfrm>
                  <a:off x="7720400" y="2087347"/>
                  <a:ext cx="1314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224" name="Freihand 223">
                  <a:extLst>
                    <a:ext uri="{FF2B5EF4-FFF2-40B4-BE49-F238E27FC236}">
                      <a16:creationId xmlns:a16="http://schemas.microsoft.com/office/drawing/2014/main" id="{C27598F4-62FA-40EF-87CE-4370EBE87512}"/>
                    </a:ext>
                  </a:extLst>
                </p14:cNvPr>
                <p14:cNvContentPartPr/>
                <p14:nvPr/>
              </p14:nvContentPartPr>
              <p14:xfrm>
                <a:off x="7888880" y="2083387"/>
                <a:ext cx="77040" cy="127440"/>
              </p14:xfrm>
            </p:contentPart>
          </mc:Choice>
          <mc:Fallback xmlns="">
            <p:pic>
              <p:nvPicPr>
                <p:cNvPr id="224" name="Freihand 223">
                  <a:extLst>
                    <a:ext uri="{FF2B5EF4-FFF2-40B4-BE49-F238E27FC236}">
                      <a16:creationId xmlns:a16="http://schemas.microsoft.com/office/drawing/2014/main" id="{C27598F4-62FA-40EF-87CE-4370EBE87512}"/>
                    </a:ext>
                  </a:extLst>
                </p:cNvPr>
                <p:cNvPicPr/>
                <p:nvPr/>
              </p:nvPicPr>
              <p:blipFill>
                <a:blip r:embed="rId683"/>
                <a:stretch>
                  <a:fillRect/>
                </a:stretch>
              </p:blipFill>
              <p:spPr>
                <a:xfrm>
                  <a:off x="7884560" y="2079067"/>
                  <a:ext cx="856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225" name="Freihand 224">
                  <a:extLst>
                    <a:ext uri="{FF2B5EF4-FFF2-40B4-BE49-F238E27FC236}">
                      <a16:creationId xmlns:a16="http://schemas.microsoft.com/office/drawing/2014/main" id="{2CA0C7C6-97BE-46AE-A05D-D5E2A18AE8F2}"/>
                    </a:ext>
                  </a:extLst>
                </p14:cNvPr>
                <p14:cNvContentPartPr/>
                <p14:nvPr/>
              </p14:nvContentPartPr>
              <p14:xfrm>
                <a:off x="8006240" y="2095627"/>
                <a:ext cx="88920" cy="97200"/>
              </p14:xfrm>
            </p:contentPart>
          </mc:Choice>
          <mc:Fallback xmlns="">
            <p:pic>
              <p:nvPicPr>
                <p:cNvPr id="225" name="Freihand 224">
                  <a:extLst>
                    <a:ext uri="{FF2B5EF4-FFF2-40B4-BE49-F238E27FC236}">
                      <a16:creationId xmlns:a16="http://schemas.microsoft.com/office/drawing/2014/main" id="{2CA0C7C6-97BE-46AE-A05D-D5E2A18AE8F2}"/>
                    </a:ext>
                  </a:extLst>
                </p:cNvPr>
                <p:cNvPicPr/>
                <p:nvPr/>
              </p:nvPicPr>
              <p:blipFill>
                <a:blip r:embed="rId685"/>
                <a:stretch>
                  <a:fillRect/>
                </a:stretch>
              </p:blipFill>
              <p:spPr>
                <a:xfrm>
                  <a:off x="8001920" y="2091307"/>
                  <a:ext cx="975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227" name="Freihand 226">
                  <a:extLst>
                    <a:ext uri="{FF2B5EF4-FFF2-40B4-BE49-F238E27FC236}">
                      <a16:creationId xmlns:a16="http://schemas.microsoft.com/office/drawing/2014/main" id="{16417EDF-7E2E-4D5E-A055-0448AD630C59}"/>
                    </a:ext>
                  </a:extLst>
                </p14:cNvPr>
                <p14:cNvContentPartPr/>
                <p14:nvPr/>
              </p14:nvContentPartPr>
              <p14:xfrm>
                <a:off x="8199920" y="2102467"/>
                <a:ext cx="9000" cy="82080"/>
              </p14:xfrm>
            </p:contentPart>
          </mc:Choice>
          <mc:Fallback xmlns="">
            <p:pic>
              <p:nvPicPr>
                <p:cNvPr id="227" name="Freihand 226">
                  <a:extLst>
                    <a:ext uri="{FF2B5EF4-FFF2-40B4-BE49-F238E27FC236}">
                      <a16:creationId xmlns:a16="http://schemas.microsoft.com/office/drawing/2014/main" id="{16417EDF-7E2E-4D5E-A055-0448AD630C59}"/>
                    </a:ext>
                  </a:extLst>
                </p:cNvPr>
                <p:cNvPicPr/>
                <p:nvPr/>
              </p:nvPicPr>
              <p:blipFill>
                <a:blip r:embed="rId687"/>
                <a:stretch>
                  <a:fillRect/>
                </a:stretch>
              </p:blipFill>
              <p:spPr>
                <a:xfrm>
                  <a:off x="8195600" y="2098147"/>
                  <a:ext cx="176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228" name="Freihand 227">
                  <a:extLst>
                    <a:ext uri="{FF2B5EF4-FFF2-40B4-BE49-F238E27FC236}">
                      <a16:creationId xmlns:a16="http://schemas.microsoft.com/office/drawing/2014/main" id="{7C850EC4-10E0-449D-8E88-791B5A971039}"/>
                    </a:ext>
                  </a:extLst>
                </p14:cNvPr>
                <p14:cNvContentPartPr/>
                <p14:nvPr/>
              </p14:nvContentPartPr>
              <p14:xfrm>
                <a:off x="8151680" y="2140987"/>
                <a:ext cx="106200" cy="16920"/>
              </p14:xfrm>
            </p:contentPart>
          </mc:Choice>
          <mc:Fallback xmlns="">
            <p:pic>
              <p:nvPicPr>
                <p:cNvPr id="228" name="Freihand 227">
                  <a:extLst>
                    <a:ext uri="{FF2B5EF4-FFF2-40B4-BE49-F238E27FC236}">
                      <a16:creationId xmlns:a16="http://schemas.microsoft.com/office/drawing/2014/main" id="{7C850EC4-10E0-449D-8E88-791B5A971039}"/>
                    </a:ext>
                  </a:extLst>
                </p:cNvPr>
                <p:cNvPicPr/>
                <p:nvPr/>
              </p:nvPicPr>
              <p:blipFill>
                <a:blip r:embed="rId689"/>
                <a:stretch>
                  <a:fillRect/>
                </a:stretch>
              </p:blipFill>
              <p:spPr>
                <a:xfrm>
                  <a:off x="8147360" y="2136667"/>
                  <a:ext cx="1148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229" name="Freihand 228">
                  <a:extLst>
                    <a:ext uri="{FF2B5EF4-FFF2-40B4-BE49-F238E27FC236}">
                      <a16:creationId xmlns:a16="http://schemas.microsoft.com/office/drawing/2014/main" id="{C353D1EE-B3F9-428D-9E3B-A4FD811896C4}"/>
                    </a:ext>
                  </a:extLst>
                </p14:cNvPr>
                <p14:cNvContentPartPr/>
                <p14:nvPr/>
              </p14:nvContentPartPr>
              <p14:xfrm>
                <a:off x="8315480" y="2070427"/>
                <a:ext cx="106200" cy="154440"/>
              </p14:xfrm>
            </p:contentPart>
          </mc:Choice>
          <mc:Fallback xmlns="">
            <p:pic>
              <p:nvPicPr>
                <p:cNvPr id="229" name="Freihand 228">
                  <a:extLst>
                    <a:ext uri="{FF2B5EF4-FFF2-40B4-BE49-F238E27FC236}">
                      <a16:creationId xmlns:a16="http://schemas.microsoft.com/office/drawing/2014/main" id="{C353D1EE-B3F9-428D-9E3B-A4FD811896C4}"/>
                    </a:ext>
                  </a:extLst>
                </p:cNvPr>
                <p:cNvPicPr/>
                <p:nvPr/>
              </p:nvPicPr>
              <p:blipFill>
                <a:blip r:embed="rId691"/>
                <a:stretch>
                  <a:fillRect/>
                </a:stretch>
              </p:blipFill>
              <p:spPr>
                <a:xfrm>
                  <a:off x="8311160" y="2066107"/>
                  <a:ext cx="1148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230" name="Freihand 229">
                  <a:extLst>
                    <a:ext uri="{FF2B5EF4-FFF2-40B4-BE49-F238E27FC236}">
                      <a16:creationId xmlns:a16="http://schemas.microsoft.com/office/drawing/2014/main" id="{AE6C1E9A-17DA-4B69-AED4-72D64724B5D9}"/>
                    </a:ext>
                  </a:extLst>
                </p14:cNvPr>
                <p14:cNvContentPartPr/>
                <p14:nvPr/>
              </p14:nvContentPartPr>
              <p14:xfrm>
                <a:off x="8477480" y="2047027"/>
                <a:ext cx="74160" cy="120960"/>
              </p14:xfrm>
            </p:contentPart>
          </mc:Choice>
          <mc:Fallback xmlns="">
            <p:pic>
              <p:nvPicPr>
                <p:cNvPr id="230" name="Freihand 229">
                  <a:extLst>
                    <a:ext uri="{FF2B5EF4-FFF2-40B4-BE49-F238E27FC236}">
                      <a16:creationId xmlns:a16="http://schemas.microsoft.com/office/drawing/2014/main" id="{AE6C1E9A-17DA-4B69-AED4-72D64724B5D9}"/>
                    </a:ext>
                  </a:extLst>
                </p:cNvPr>
                <p:cNvPicPr/>
                <p:nvPr/>
              </p:nvPicPr>
              <p:blipFill>
                <a:blip r:embed="rId693"/>
                <a:stretch>
                  <a:fillRect/>
                </a:stretch>
              </p:blipFill>
              <p:spPr>
                <a:xfrm>
                  <a:off x="8473160" y="2042707"/>
                  <a:ext cx="828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231" name="Freihand 230">
                  <a:extLst>
                    <a:ext uri="{FF2B5EF4-FFF2-40B4-BE49-F238E27FC236}">
                      <a16:creationId xmlns:a16="http://schemas.microsoft.com/office/drawing/2014/main" id="{7EB16271-111E-4844-9A64-778E53856CDA}"/>
                    </a:ext>
                  </a:extLst>
                </p14:cNvPr>
                <p14:cNvContentPartPr/>
                <p14:nvPr/>
              </p14:nvContentPartPr>
              <p14:xfrm>
                <a:off x="8477840" y="2076547"/>
                <a:ext cx="181440" cy="44640"/>
              </p14:xfrm>
            </p:contentPart>
          </mc:Choice>
          <mc:Fallback xmlns="">
            <p:pic>
              <p:nvPicPr>
                <p:cNvPr id="231" name="Freihand 230">
                  <a:extLst>
                    <a:ext uri="{FF2B5EF4-FFF2-40B4-BE49-F238E27FC236}">
                      <a16:creationId xmlns:a16="http://schemas.microsoft.com/office/drawing/2014/main" id="{7EB16271-111E-4844-9A64-778E53856CDA}"/>
                    </a:ext>
                  </a:extLst>
                </p:cNvPr>
                <p:cNvPicPr/>
                <p:nvPr/>
              </p:nvPicPr>
              <p:blipFill>
                <a:blip r:embed="rId695"/>
                <a:stretch>
                  <a:fillRect/>
                </a:stretch>
              </p:blipFill>
              <p:spPr>
                <a:xfrm>
                  <a:off x="8473520" y="2072227"/>
                  <a:ext cx="1900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232" name="Freihand 231">
                  <a:extLst>
                    <a:ext uri="{FF2B5EF4-FFF2-40B4-BE49-F238E27FC236}">
                      <a16:creationId xmlns:a16="http://schemas.microsoft.com/office/drawing/2014/main" id="{E0D48A41-1808-41DC-922A-84FFA145DF3A}"/>
                    </a:ext>
                  </a:extLst>
                </p14:cNvPr>
                <p14:cNvContentPartPr/>
                <p14:nvPr/>
              </p14:nvContentPartPr>
              <p14:xfrm>
                <a:off x="8621480" y="2065747"/>
                <a:ext cx="57240" cy="138240"/>
              </p14:xfrm>
            </p:contentPart>
          </mc:Choice>
          <mc:Fallback xmlns="">
            <p:pic>
              <p:nvPicPr>
                <p:cNvPr id="232" name="Freihand 231">
                  <a:extLst>
                    <a:ext uri="{FF2B5EF4-FFF2-40B4-BE49-F238E27FC236}">
                      <a16:creationId xmlns:a16="http://schemas.microsoft.com/office/drawing/2014/main" id="{E0D48A41-1808-41DC-922A-84FFA145DF3A}"/>
                    </a:ext>
                  </a:extLst>
                </p:cNvPr>
                <p:cNvPicPr/>
                <p:nvPr/>
              </p:nvPicPr>
              <p:blipFill>
                <a:blip r:embed="rId697"/>
                <a:stretch>
                  <a:fillRect/>
                </a:stretch>
              </p:blipFill>
              <p:spPr>
                <a:xfrm>
                  <a:off x="8617160" y="2061427"/>
                  <a:ext cx="658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233" name="Freihand 232">
                  <a:extLst>
                    <a:ext uri="{FF2B5EF4-FFF2-40B4-BE49-F238E27FC236}">
                      <a16:creationId xmlns:a16="http://schemas.microsoft.com/office/drawing/2014/main" id="{71FE4CC0-1FB1-448F-AAD8-4755A4A55533}"/>
                    </a:ext>
                  </a:extLst>
                </p14:cNvPr>
                <p14:cNvContentPartPr/>
                <p14:nvPr/>
              </p14:nvContentPartPr>
              <p14:xfrm>
                <a:off x="8752520" y="2095627"/>
                <a:ext cx="74880" cy="2520"/>
              </p14:xfrm>
            </p:contentPart>
          </mc:Choice>
          <mc:Fallback xmlns="">
            <p:pic>
              <p:nvPicPr>
                <p:cNvPr id="233" name="Freihand 232">
                  <a:extLst>
                    <a:ext uri="{FF2B5EF4-FFF2-40B4-BE49-F238E27FC236}">
                      <a16:creationId xmlns:a16="http://schemas.microsoft.com/office/drawing/2014/main" id="{71FE4CC0-1FB1-448F-AAD8-4755A4A55533}"/>
                    </a:ext>
                  </a:extLst>
                </p:cNvPr>
                <p:cNvPicPr/>
                <p:nvPr/>
              </p:nvPicPr>
              <p:blipFill>
                <a:blip r:embed="rId699"/>
                <a:stretch>
                  <a:fillRect/>
                </a:stretch>
              </p:blipFill>
              <p:spPr>
                <a:xfrm>
                  <a:off x="8748200" y="2091307"/>
                  <a:ext cx="8352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235" name="Freihand 234">
                  <a:extLst>
                    <a:ext uri="{FF2B5EF4-FFF2-40B4-BE49-F238E27FC236}">
                      <a16:creationId xmlns:a16="http://schemas.microsoft.com/office/drawing/2014/main" id="{E2DB3F18-B373-4FF2-959F-29BDF5E7E2E7}"/>
                    </a:ext>
                  </a:extLst>
                </p14:cNvPr>
                <p14:cNvContentPartPr/>
                <p14:nvPr/>
              </p14:nvContentPartPr>
              <p14:xfrm>
                <a:off x="8864120" y="2025427"/>
                <a:ext cx="96120" cy="130320"/>
              </p14:xfrm>
            </p:contentPart>
          </mc:Choice>
          <mc:Fallback xmlns="">
            <p:pic>
              <p:nvPicPr>
                <p:cNvPr id="235" name="Freihand 234">
                  <a:extLst>
                    <a:ext uri="{FF2B5EF4-FFF2-40B4-BE49-F238E27FC236}">
                      <a16:creationId xmlns:a16="http://schemas.microsoft.com/office/drawing/2014/main" id="{E2DB3F18-B373-4FF2-959F-29BDF5E7E2E7}"/>
                    </a:ext>
                  </a:extLst>
                </p:cNvPr>
                <p:cNvPicPr/>
                <p:nvPr/>
              </p:nvPicPr>
              <p:blipFill>
                <a:blip r:embed="rId701"/>
                <a:stretch>
                  <a:fillRect/>
                </a:stretch>
              </p:blipFill>
              <p:spPr>
                <a:xfrm>
                  <a:off x="8859800" y="2021107"/>
                  <a:ext cx="1047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236" name="Freihand 235">
                  <a:extLst>
                    <a:ext uri="{FF2B5EF4-FFF2-40B4-BE49-F238E27FC236}">
                      <a16:creationId xmlns:a16="http://schemas.microsoft.com/office/drawing/2014/main" id="{2FA726B8-C687-478A-967E-7C3AADC97C04}"/>
                    </a:ext>
                  </a:extLst>
                </p14:cNvPr>
                <p14:cNvContentPartPr/>
                <p14:nvPr/>
              </p14:nvContentPartPr>
              <p14:xfrm>
                <a:off x="9000920" y="2047747"/>
                <a:ext cx="72000" cy="77040"/>
              </p14:xfrm>
            </p:contentPart>
          </mc:Choice>
          <mc:Fallback xmlns="">
            <p:pic>
              <p:nvPicPr>
                <p:cNvPr id="236" name="Freihand 235">
                  <a:extLst>
                    <a:ext uri="{FF2B5EF4-FFF2-40B4-BE49-F238E27FC236}">
                      <a16:creationId xmlns:a16="http://schemas.microsoft.com/office/drawing/2014/main" id="{2FA726B8-C687-478A-967E-7C3AADC97C04}"/>
                    </a:ext>
                  </a:extLst>
                </p:cNvPr>
                <p:cNvPicPr/>
                <p:nvPr/>
              </p:nvPicPr>
              <p:blipFill>
                <a:blip r:embed="rId703"/>
                <a:stretch>
                  <a:fillRect/>
                </a:stretch>
              </p:blipFill>
              <p:spPr>
                <a:xfrm>
                  <a:off x="8996600" y="2043427"/>
                  <a:ext cx="806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237" name="Freihand 236">
                  <a:extLst>
                    <a:ext uri="{FF2B5EF4-FFF2-40B4-BE49-F238E27FC236}">
                      <a16:creationId xmlns:a16="http://schemas.microsoft.com/office/drawing/2014/main" id="{AB05DA1B-2CBE-40ED-BF78-8F721B30D809}"/>
                    </a:ext>
                  </a:extLst>
                </p14:cNvPr>
                <p14:cNvContentPartPr/>
                <p14:nvPr/>
              </p14:nvContentPartPr>
              <p14:xfrm>
                <a:off x="9131240" y="1997347"/>
                <a:ext cx="17640" cy="129960"/>
              </p14:xfrm>
            </p:contentPart>
          </mc:Choice>
          <mc:Fallback xmlns="">
            <p:pic>
              <p:nvPicPr>
                <p:cNvPr id="237" name="Freihand 236">
                  <a:extLst>
                    <a:ext uri="{FF2B5EF4-FFF2-40B4-BE49-F238E27FC236}">
                      <a16:creationId xmlns:a16="http://schemas.microsoft.com/office/drawing/2014/main" id="{AB05DA1B-2CBE-40ED-BF78-8F721B30D809}"/>
                    </a:ext>
                  </a:extLst>
                </p:cNvPr>
                <p:cNvPicPr/>
                <p:nvPr/>
              </p:nvPicPr>
              <p:blipFill>
                <a:blip r:embed="rId705"/>
                <a:stretch>
                  <a:fillRect/>
                </a:stretch>
              </p:blipFill>
              <p:spPr>
                <a:xfrm>
                  <a:off x="9126920" y="1993027"/>
                  <a:ext cx="262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239" name="Freihand 238">
                  <a:extLst>
                    <a:ext uri="{FF2B5EF4-FFF2-40B4-BE49-F238E27FC236}">
                      <a16:creationId xmlns:a16="http://schemas.microsoft.com/office/drawing/2014/main" id="{4793B5D2-6831-4F18-9E22-E652FB03A699}"/>
                    </a:ext>
                  </a:extLst>
                </p14:cNvPr>
                <p14:cNvContentPartPr/>
                <p14:nvPr/>
              </p14:nvContentPartPr>
              <p14:xfrm>
                <a:off x="7281200" y="2400907"/>
                <a:ext cx="360" cy="360"/>
              </p14:xfrm>
            </p:contentPart>
          </mc:Choice>
          <mc:Fallback xmlns="">
            <p:pic>
              <p:nvPicPr>
                <p:cNvPr id="239" name="Freihand 238">
                  <a:extLst>
                    <a:ext uri="{FF2B5EF4-FFF2-40B4-BE49-F238E27FC236}">
                      <a16:creationId xmlns:a16="http://schemas.microsoft.com/office/drawing/2014/main" id="{4793B5D2-6831-4F18-9E22-E652FB03A699}"/>
                    </a:ext>
                  </a:extLst>
                </p:cNvPr>
                <p:cNvPicPr/>
                <p:nvPr/>
              </p:nvPicPr>
              <p:blipFill>
                <a:blip r:embed="rId161"/>
                <a:stretch>
                  <a:fillRect/>
                </a:stretch>
              </p:blipFill>
              <p:spPr>
                <a:xfrm>
                  <a:off x="7276880" y="2396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240" name="Freihand 239">
                  <a:extLst>
                    <a:ext uri="{FF2B5EF4-FFF2-40B4-BE49-F238E27FC236}">
                      <a16:creationId xmlns:a16="http://schemas.microsoft.com/office/drawing/2014/main" id="{7E2A2BEC-1EF7-4C35-9360-BC9FAB0C0FEC}"/>
                    </a:ext>
                  </a:extLst>
                </p14:cNvPr>
                <p14:cNvContentPartPr/>
                <p14:nvPr/>
              </p14:nvContentPartPr>
              <p14:xfrm>
                <a:off x="7213160" y="2379667"/>
                <a:ext cx="94680" cy="92880"/>
              </p14:xfrm>
            </p:contentPart>
          </mc:Choice>
          <mc:Fallback xmlns="">
            <p:pic>
              <p:nvPicPr>
                <p:cNvPr id="240" name="Freihand 239">
                  <a:extLst>
                    <a:ext uri="{FF2B5EF4-FFF2-40B4-BE49-F238E27FC236}">
                      <a16:creationId xmlns:a16="http://schemas.microsoft.com/office/drawing/2014/main" id="{7E2A2BEC-1EF7-4C35-9360-BC9FAB0C0FEC}"/>
                    </a:ext>
                  </a:extLst>
                </p:cNvPr>
                <p:cNvPicPr/>
                <p:nvPr/>
              </p:nvPicPr>
              <p:blipFill>
                <a:blip r:embed="rId708"/>
                <a:stretch>
                  <a:fillRect/>
                </a:stretch>
              </p:blipFill>
              <p:spPr>
                <a:xfrm>
                  <a:off x="7208840" y="2375347"/>
                  <a:ext cx="1033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241" name="Freihand 240">
                  <a:extLst>
                    <a:ext uri="{FF2B5EF4-FFF2-40B4-BE49-F238E27FC236}">
                      <a16:creationId xmlns:a16="http://schemas.microsoft.com/office/drawing/2014/main" id="{9CDB604B-B760-4A52-88EA-165983FE1B17}"/>
                    </a:ext>
                  </a:extLst>
                </p14:cNvPr>
                <p14:cNvContentPartPr/>
                <p14:nvPr/>
              </p14:nvContentPartPr>
              <p14:xfrm>
                <a:off x="7340240" y="2443027"/>
                <a:ext cx="31320" cy="80280"/>
              </p14:xfrm>
            </p:contentPart>
          </mc:Choice>
          <mc:Fallback xmlns="">
            <p:pic>
              <p:nvPicPr>
                <p:cNvPr id="241" name="Freihand 240">
                  <a:extLst>
                    <a:ext uri="{FF2B5EF4-FFF2-40B4-BE49-F238E27FC236}">
                      <a16:creationId xmlns:a16="http://schemas.microsoft.com/office/drawing/2014/main" id="{9CDB604B-B760-4A52-88EA-165983FE1B17}"/>
                    </a:ext>
                  </a:extLst>
                </p:cNvPr>
                <p:cNvPicPr/>
                <p:nvPr/>
              </p:nvPicPr>
              <p:blipFill>
                <a:blip r:embed="rId710"/>
                <a:stretch>
                  <a:fillRect/>
                </a:stretch>
              </p:blipFill>
              <p:spPr>
                <a:xfrm>
                  <a:off x="7335920" y="2438707"/>
                  <a:ext cx="399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242" name="Freihand 241">
                  <a:extLst>
                    <a:ext uri="{FF2B5EF4-FFF2-40B4-BE49-F238E27FC236}">
                      <a16:creationId xmlns:a16="http://schemas.microsoft.com/office/drawing/2014/main" id="{5F78658C-FCCA-4C24-97AE-2B09355F2F3F}"/>
                    </a:ext>
                  </a:extLst>
                </p14:cNvPr>
                <p14:cNvContentPartPr/>
                <p14:nvPr/>
              </p14:nvContentPartPr>
              <p14:xfrm>
                <a:off x="7391360" y="2362387"/>
                <a:ext cx="47160" cy="96120"/>
              </p14:xfrm>
            </p:contentPart>
          </mc:Choice>
          <mc:Fallback xmlns="">
            <p:pic>
              <p:nvPicPr>
                <p:cNvPr id="242" name="Freihand 241">
                  <a:extLst>
                    <a:ext uri="{FF2B5EF4-FFF2-40B4-BE49-F238E27FC236}">
                      <a16:creationId xmlns:a16="http://schemas.microsoft.com/office/drawing/2014/main" id="{5F78658C-FCCA-4C24-97AE-2B09355F2F3F}"/>
                    </a:ext>
                  </a:extLst>
                </p:cNvPr>
                <p:cNvPicPr/>
                <p:nvPr/>
              </p:nvPicPr>
              <p:blipFill>
                <a:blip r:embed="rId712"/>
                <a:stretch>
                  <a:fillRect/>
                </a:stretch>
              </p:blipFill>
              <p:spPr>
                <a:xfrm>
                  <a:off x="7387040" y="2358067"/>
                  <a:ext cx="558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243" name="Freihand 242">
                  <a:extLst>
                    <a:ext uri="{FF2B5EF4-FFF2-40B4-BE49-F238E27FC236}">
                      <a16:creationId xmlns:a16="http://schemas.microsoft.com/office/drawing/2014/main" id="{41C70A66-E112-4E4B-9EAE-8B9D30DB6693}"/>
                    </a:ext>
                  </a:extLst>
                </p14:cNvPr>
                <p14:cNvContentPartPr/>
                <p14:nvPr/>
              </p14:nvContentPartPr>
              <p14:xfrm>
                <a:off x="7492520" y="2394787"/>
                <a:ext cx="74160" cy="124560"/>
              </p14:xfrm>
            </p:contentPart>
          </mc:Choice>
          <mc:Fallback xmlns="">
            <p:pic>
              <p:nvPicPr>
                <p:cNvPr id="243" name="Freihand 242">
                  <a:extLst>
                    <a:ext uri="{FF2B5EF4-FFF2-40B4-BE49-F238E27FC236}">
                      <a16:creationId xmlns:a16="http://schemas.microsoft.com/office/drawing/2014/main" id="{41C70A66-E112-4E4B-9EAE-8B9D30DB6693}"/>
                    </a:ext>
                  </a:extLst>
                </p:cNvPr>
                <p:cNvPicPr/>
                <p:nvPr/>
              </p:nvPicPr>
              <p:blipFill>
                <a:blip r:embed="rId714"/>
                <a:stretch>
                  <a:fillRect/>
                </a:stretch>
              </p:blipFill>
              <p:spPr>
                <a:xfrm>
                  <a:off x="7488200" y="2390467"/>
                  <a:ext cx="828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244" name="Freihand 243">
                  <a:extLst>
                    <a:ext uri="{FF2B5EF4-FFF2-40B4-BE49-F238E27FC236}">
                      <a16:creationId xmlns:a16="http://schemas.microsoft.com/office/drawing/2014/main" id="{1F6AABCF-0CF3-4C92-801F-0165111465A2}"/>
                    </a:ext>
                  </a:extLst>
                </p14:cNvPr>
                <p14:cNvContentPartPr/>
                <p14:nvPr/>
              </p14:nvContentPartPr>
              <p14:xfrm>
                <a:off x="7693400" y="2383267"/>
                <a:ext cx="74520" cy="12960"/>
              </p14:xfrm>
            </p:contentPart>
          </mc:Choice>
          <mc:Fallback xmlns="">
            <p:pic>
              <p:nvPicPr>
                <p:cNvPr id="244" name="Freihand 243">
                  <a:extLst>
                    <a:ext uri="{FF2B5EF4-FFF2-40B4-BE49-F238E27FC236}">
                      <a16:creationId xmlns:a16="http://schemas.microsoft.com/office/drawing/2014/main" id="{1F6AABCF-0CF3-4C92-801F-0165111465A2}"/>
                    </a:ext>
                  </a:extLst>
                </p:cNvPr>
                <p:cNvPicPr/>
                <p:nvPr/>
              </p:nvPicPr>
              <p:blipFill>
                <a:blip r:embed="rId716"/>
                <a:stretch>
                  <a:fillRect/>
                </a:stretch>
              </p:blipFill>
              <p:spPr>
                <a:xfrm>
                  <a:off x="7689080" y="2378947"/>
                  <a:ext cx="831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245" name="Freihand 244">
                  <a:extLst>
                    <a:ext uri="{FF2B5EF4-FFF2-40B4-BE49-F238E27FC236}">
                      <a16:creationId xmlns:a16="http://schemas.microsoft.com/office/drawing/2014/main" id="{859BD02F-D769-4A68-B74A-D8343D44B92C}"/>
                    </a:ext>
                  </a:extLst>
                </p14:cNvPr>
                <p14:cNvContentPartPr/>
                <p14:nvPr/>
              </p14:nvContentPartPr>
              <p14:xfrm>
                <a:off x="7681160" y="2422507"/>
                <a:ext cx="91800" cy="2880"/>
              </p14:xfrm>
            </p:contentPart>
          </mc:Choice>
          <mc:Fallback xmlns="">
            <p:pic>
              <p:nvPicPr>
                <p:cNvPr id="245" name="Freihand 244">
                  <a:extLst>
                    <a:ext uri="{FF2B5EF4-FFF2-40B4-BE49-F238E27FC236}">
                      <a16:creationId xmlns:a16="http://schemas.microsoft.com/office/drawing/2014/main" id="{859BD02F-D769-4A68-B74A-D8343D44B92C}"/>
                    </a:ext>
                  </a:extLst>
                </p:cNvPr>
                <p:cNvPicPr/>
                <p:nvPr/>
              </p:nvPicPr>
              <p:blipFill>
                <a:blip r:embed="rId718"/>
                <a:stretch>
                  <a:fillRect/>
                </a:stretch>
              </p:blipFill>
              <p:spPr>
                <a:xfrm>
                  <a:off x="7676840" y="2418187"/>
                  <a:ext cx="1004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246" name="Freihand 245">
                  <a:extLst>
                    <a:ext uri="{FF2B5EF4-FFF2-40B4-BE49-F238E27FC236}">
                      <a16:creationId xmlns:a16="http://schemas.microsoft.com/office/drawing/2014/main" id="{02D8D45B-7ED9-4880-B85A-9D03CEFEB69F}"/>
                    </a:ext>
                  </a:extLst>
                </p14:cNvPr>
                <p14:cNvContentPartPr/>
                <p14:nvPr/>
              </p14:nvContentPartPr>
              <p14:xfrm>
                <a:off x="7886720" y="2349787"/>
                <a:ext cx="115560" cy="97920"/>
              </p14:xfrm>
            </p:contentPart>
          </mc:Choice>
          <mc:Fallback xmlns="">
            <p:pic>
              <p:nvPicPr>
                <p:cNvPr id="246" name="Freihand 245">
                  <a:extLst>
                    <a:ext uri="{FF2B5EF4-FFF2-40B4-BE49-F238E27FC236}">
                      <a16:creationId xmlns:a16="http://schemas.microsoft.com/office/drawing/2014/main" id="{02D8D45B-7ED9-4880-B85A-9D03CEFEB69F}"/>
                    </a:ext>
                  </a:extLst>
                </p:cNvPr>
                <p:cNvPicPr/>
                <p:nvPr/>
              </p:nvPicPr>
              <p:blipFill>
                <a:blip r:embed="rId720"/>
                <a:stretch>
                  <a:fillRect/>
                </a:stretch>
              </p:blipFill>
              <p:spPr>
                <a:xfrm>
                  <a:off x="7882400" y="2345467"/>
                  <a:ext cx="1242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247" name="Freihand 246">
                  <a:extLst>
                    <a:ext uri="{FF2B5EF4-FFF2-40B4-BE49-F238E27FC236}">
                      <a16:creationId xmlns:a16="http://schemas.microsoft.com/office/drawing/2014/main" id="{0B310C3D-D3D7-4C19-9E3C-BAD080E85009}"/>
                    </a:ext>
                  </a:extLst>
                </p14:cNvPr>
                <p14:cNvContentPartPr/>
                <p14:nvPr/>
              </p14:nvContentPartPr>
              <p14:xfrm>
                <a:off x="8052680" y="2334667"/>
                <a:ext cx="69840" cy="90000"/>
              </p14:xfrm>
            </p:contentPart>
          </mc:Choice>
          <mc:Fallback xmlns="">
            <p:pic>
              <p:nvPicPr>
                <p:cNvPr id="247" name="Freihand 246">
                  <a:extLst>
                    <a:ext uri="{FF2B5EF4-FFF2-40B4-BE49-F238E27FC236}">
                      <a16:creationId xmlns:a16="http://schemas.microsoft.com/office/drawing/2014/main" id="{0B310C3D-D3D7-4C19-9E3C-BAD080E85009}"/>
                    </a:ext>
                  </a:extLst>
                </p:cNvPr>
                <p:cNvPicPr/>
                <p:nvPr/>
              </p:nvPicPr>
              <p:blipFill>
                <a:blip r:embed="rId722"/>
                <a:stretch>
                  <a:fillRect/>
                </a:stretch>
              </p:blipFill>
              <p:spPr>
                <a:xfrm>
                  <a:off x="8048360" y="2330347"/>
                  <a:ext cx="784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248" name="Freihand 247">
                  <a:extLst>
                    <a:ext uri="{FF2B5EF4-FFF2-40B4-BE49-F238E27FC236}">
                      <a16:creationId xmlns:a16="http://schemas.microsoft.com/office/drawing/2014/main" id="{9346E0A1-C5DB-4B6A-A127-599B36826C95}"/>
                    </a:ext>
                  </a:extLst>
                </p14:cNvPr>
                <p14:cNvContentPartPr/>
                <p14:nvPr/>
              </p14:nvContentPartPr>
              <p14:xfrm>
                <a:off x="8165000" y="2351947"/>
                <a:ext cx="74880" cy="80280"/>
              </p14:xfrm>
            </p:contentPart>
          </mc:Choice>
          <mc:Fallback xmlns="">
            <p:pic>
              <p:nvPicPr>
                <p:cNvPr id="248" name="Freihand 247">
                  <a:extLst>
                    <a:ext uri="{FF2B5EF4-FFF2-40B4-BE49-F238E27FC236}">
                      <a16:creationId xmlns:a16="http://schemas.microsoft.com/office/drawing/2014/main" id="{9346E0A1-C5DB-4B6A-A127-599B36826C95}"/>
                    </a:ext>
                  </a:extLst>
                </p:cNvPr>
                <p:cNvPicPr/>
                <p:nvPr/>
              </p:nvPicPr>
              <p:blipFill>
                <a:blip r:embed="rId724"/>
                <a:stretch>
                  <a:fillRect/>
                </a:stretch>
              </p:blipFill>
              <p:spPr>
                <a:xfrm>
                  <a:off x="8160680" y="2347627"/>
                  <a:ext cx="835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249" name="Freihand 248">
                  <a:extLst>
                    <a:ext uri="{FF2B5EF4-FFF2-40B4-BE49-F238E27FC236}">
                      <a16:creationId xmlns:a16="http://schemas.microsoft.com/office/drawing/2014/main" id="{D5156377-D3D1-4445-B63C-7CFA428B19DA}"/>
                    </a:ext>
                  </a:extLst>
                </p14:cNvPr>
                <p14:cNvContentPartPr/>
                <p14:nvPr/>
              </p14:nvContentPartPr>
              <p14:xfrm>
                <a:off x="8292800" y="2387947"/>
                <a:ext cx="123840" cy="9000"/>
              </p14:xfrm>
            </p:contentPart>
          </mc:Choice>
          <mc:Fallback xmlns="">
            <p:pic>
              <p:nvPicPr>
                <p:cNvPr id="249" name="Freihand 248">
                  <a:extLst>
                    <a:ext uri="{FF2B5EF4-FFF2-40B4-BE49-F238E27FC236}">
                      <a16:creationId xmlns:a16="http://schemas.microsoft.com/office/drawing/2014/main" id="{D5156377-D3D1-4445-B63C-7CFA428B19DA}"/>
                    </a:ext>
                  </a:extLst>
                </p:cNvPr>
                <p:cNvPicPr/>
                <p:nvPr/>
              </p:nvPicPr>
              <p:blipFill>
                <a:blip r:embed="rId726"/>
                <a:stretch>
                  <a:fillRect/>
                </a:stretch>
              </p:blipFill>
              <p:spPr>
                <a:xfrm>
                  <a:off x="8288480" y="2383627"/>
                  <a:ext cx="1324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250" name="Freihand 249">
                  <a:extLst>
                    <a:ext uri="{FF2B5EF4-FFF2-40B4-BE49-F238E27FC236}">
                      <a16:creationId xmlns:a16="http://schemas.microsoft.com/office/drawing/2014/main" id="{E1537A40-7222-4E8D-854B-F2C55D900F48}"/>
                    </a:ext>
                  </a:extLst>
                </p14:cNvPr>
                <p14:cNvContentPartPr/>
                <p14:nvPr/>
              </p14:nvContentPartPr>
              <p14:xfrm>
                <a:off x="8510600" y="2326747"/>
                <a:ext cx="70560" cy="92880"/>
              </p14:xfrm>
            </p:contentPart>
          </mc:Choice>
          <mc:Fallback xmlns="">
            <p:pic>
              <p:nvPicPr>
                <p:cNvPr id="250" name="Freihand 249">
                  <a:extLst>
                    <a:ext uri="{FF2B5EF4-FFF2-40B4-BE49-F238E27FC236}">
                      <a16:creationId xmlns:a16="http://schemas.microsoft.com/office/drawing/2014/main" id="{E1537A40-7222-4E8D-854B-F2C55D900F48}"/>
                    </a:ext>
                  </a:extLst>
                </p:cNvPr>
                <p:cNvPicPr/>
                <p:nvPr/>
              </p:nvPicPr>
              <p:blipFill>
                <a:blip r:embed="rId728"/>
                <a:stretch>
                  <a:fillRect/>
                </a:stretch>
              </p:blipFill>
              <p:spPr>
                <a:xfrm>
                  <a:off x="8506280" y="2322427"/>
                  <a:ext cx="792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251" name="Freihand 250">
                  <a:extLst>
                    <a:ext uri="{FF2B5EF4-FFF2-40B4-BE49-F238E27FC236}">
                      <a16:creationId xmlns:a16="http://schemas.microsoft.com/office/drawing/2014/main" id="{B76D110B-061D-4D68-91E7-7961C78A4255}"/>
                    </a:ext>
                  </a:extLst>
                </p14:cNvPr>
                <p14:cNvContentPartPr/>
                <p14:nvPr/>
              </p14:nvContentPartPr>
              <p14:xfrm>
                <a:off x="8639480" y="2337547"/>
                <a:ext cx="56520" cy="68040"/>
              </p14:xfrm>
            </p:contentPart>
          </mc:Choice>
          <mc:Fallback xmlns="">
            <p:pic>
              <p:nvPicPr>
                <p:cNvPr id="251" name="Freihand 250">
                  <a:extLst>
                    <a:ext uri="{FF2B5EF4-FFF2-40B4-BE49-F238E27FC236}">
                      <a16:creationId xmlns:a16="http://schemas.microsoft.com/office/drawing/2014/main" id="{B76D110B-061D-4D68-91E7-7961C78A4255}"/>
                    </a:ext>
                  </a:extLst>
                </p:cNvPr>
                <p:cNvPicPr/>
                <p:nvPr/>
              </p:nvPicPr>
              <p:blipFill>
                <a:blip r:embed="rId730"/>
                <a:stretch>
                  <a:fillRect/>
                </a:stretch>
              </p:blipFill>
              <p:spPr>
                <a:xfrm>
                  <a:off x="8635160" y="2333227"/>
                  <a:ext cx="651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252" name="Freihand 251">
                  <a:extLst>
                    <a:ext uri="{FF2B5EF4-FFF2-40B4-BE49-F238E27FC236}">
                      <a16:creationId xmlns:a16="http://schemas.microsoft.com/office/drawing/2014/main" id="{87764605-ECE0-4D50-AC28-CB087FDDEA5F}"/>
                    </a:ext>
                  </a:extLst>
                </p14:cNvPr>
                <p14:cNvContentPartPr/>
                <p14:nvPr/>
              </p14:nvContentPartPr>
              <p14:xfrm>
                <a:off x="8788520" y="2276707"/>
                <a:ext cx="29160" cy="106560"/>
              </p14:xfrm>
            </p:contentPart>
          </mc:Choice>
          <mc:Fallback xmlns="">
            <p:pic>
              <p:nvPicPr>
                <p:cNvPr id="252" name="Freihand 251">
                  <a:extLst>
                    <a:ext uri="{FF2B5EF4-FFF2-40B4-BE49-F238E27FC236}">
                      <a16:creationId xmlns:a16="http://schemas.microsoft.com/office/drawing/2014/main" id="{87764605-ECE0-4D50-AC28-CB087FDDEA5F}"/>
                    </a:ext>
                  </a:extLst>
                </p:cNvPr>
                <p:cNvPicPr/>
                <p:nvPr/>
              </p:nvPicPr>
              <p:blipFill>
                <a:blip r:embed="rId732"/>
                <a:stretch>
                  <a:fillRect/>
                </a:stretch>
              </p:blipFill>
              <p:spPr>
                <a:xfrm>
                  <a:off x="8784200" y="2272387"/>
                  <a:ext cx="378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254" name="Freihand 253">
                  <a:extLst>
                    <a:ext uri="{FF2B5EF4-FFF2-40B4-BE49-F238E27FC236}">
                      <a16:creationId xmlns:a16="http://schemas.microsoft.com/office/drawing/2014/main" id="{C808266A-A43C-48B5-A6B7-70A65048949B}"/>
                    </a:ext>
                  </a:extLst>
                </p14:cNvPr>
                <p14:cNvContentPartPr/>
                <p14:nvPr/>
              </p14:nvContentPartPr>
              <p14:xfrm>
                <a:off x="7490360" y="2686027"/>
                <a:ext cx="360" cy="360"/>
              </p14:xfrm>
            </p:contentPart>
          </mc:Choice>
          <mc:Fallback xmlns="">
            <p:pic>
              <p:nvPicPr>
                <p:cNvPr id="254" name="Freihand 253">
                  <a:extLst>
                    <a:ext uri="{FF2B5EF4-FFF2-40B4-BE49-F238E27FC236}">
                      <a16:creationId xmlns:a16="http://schemas.microsoft.com/office/drawing/2014/main" id="{C808266A-A43C-48B5-A6B7-70A65048949B}"/>
                    </a:ext>
                  </a:extLst>
                </p:cNvPr>
                <p:cNvPicPr/>
                <p:nvPr/>
              </p:nvPicPr>
              <p:blipFill>
                <a:blip r:embed="rId161"/>
                <a:stretch>
                  <a:fillRect/>
                </a:stretch>
              </p:blipFill>
              <p:spPr>
                <a:xfrm>
                  <a:off x="7486040" y="2681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255" name="Freihand 254">
                  <a:extLst>
                    <a:ext uri="{FF2B5EF4-FFF2-40B4-BE49-F238E27FC236}">
                      <a16:creationId xmlns:a16="http://schemas.microsoft.com/office/drawing/2014/main" id="{80B0ED57-947D-42E9-B719-563033F344EE}"/>
                    </a:ext>
                  </a:extLst>
                </p14:cNvPr>
                <p14:cNvContentPartPr/>
                <p14:nvPr/>
              </p14:nvContentPartPr>
              <p14:xfrm>
                <a:off x="7471640" y="2712667"/>
                <a:ext cx="75960" cy="47520"/>
              </p14:xfrm>
            </p:contentPart>
          </mc:Choice>
          <mc:Fallback xmlns="">
            <p:pic>
              <p:nvPicPr>
                <p:cNvPr id="255" name="Freihand 254">
                  <a:extLst>
                    <a:ext uri="{FF2B5EF4-FFF2-40B4-BE49-F238E27FC236}">
                      <a16:creationId xmlns:a16="http://schemas.microsoft.com/office/drawing/2014/main" id="{80B0ED57-947D-42E9-B719-563033F344EE}"/>
                    </a:ext>
                  </a:extLst>
                </p:cNvPr>
                <p:cNvPicPr/>
                <p:nvPr/>
              </p:nvPicPr>
              <p:blipFill>
                <a:blip r:embed="rId735"/>
                <a:stretch>
                  <a:fillRect/>
                </a:stretch>
              </p:blipFill>
              <p:spPr>
                <a:xfrm>
                  <a:off x="7467320" y="2708347"/>
                  <a:ext cx="846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256" name="Freihand 255">
                  <a:extLst>
                    <a:ext uri="{FF2B5EF4-FFF2-40B4-BE49-F238E27FC236}">
                      <a16:creationId xmlns:a16="http://schemas.microsoft.com/office/drawing/2014/main" id="{D4F82737-1C1C-46A7-B8C7-9CAC4AE8124C}"/>
                    </a:ext>
                  </a:extLst>
                </p14:cNvPr>
                <p14:cNvContentPartPr/>
                <p14:nvPr/>
              </p14:nvContentPartPr>
              <p14:xfrm>
                <a:off x="7504400" y="2719507"/>
                <a:ext cx="45000" cy="147960"/>
              </p14:xfrm>
            </p:contentPart>
          </mc:Choice>
          <mc:Fallback xmlns="">
            <p:pic>
              <p:nvPicPr>
                <p:cNvPr id="256" name="Freihand 255">
                  <a:extLst>
                    <a:ext uri="{FF2B5EF4-FFF2-40B4-BE49-F238E27FC236}">
                      <a16:creationId xmlns:a16="http://schemas.microsoft.com/office/drawing/2014/main" id="{D4F82737-1C1C-46A7-B8C7-9CAC4AE8124C}"/>
                    </a:ext>
                  </a:extLst>
                </p:cNvPr>
                <p:cNvPicPr/>
                <p:nvPr/>
              </p:nvPicPr>
              <p:blipFill>
                <a:blip r:embed="rId737"/>
                <a:stretch>
                  <a:fillRect/>
                </a:stretch>
              </p:blipFill>
              <p:spPr>
                <a:xfrm>
                  <a:off x="7500080" y="2715187"/>
                  <a:ext cx="536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257" name="Freihand 256">
                  <a:extLst>
                    <a:ext uri="{FF2B5EF4-FFF2-40B4-BE49-F238E27FC236}">
                      <a16:creationId xmlns:a16="http://schemas.microsoft.com/office/drawing/2014/main" id="{69E10CDB-CE69-4BC1-847C-E05E2DD97EA6}"/>
                    </a:ext>
                  </a:extLst>
                </p14:cNvPr>
                <p14:cNvContentPartPr/>
                <p14:nvPr/>
              </p14:nvContentPartPr>
              <p14:xfrm>
                <a:off x="7684760" y="2715187"/>
                <a:ext cx="125280" cy="45720"/>
              </p14:xfrm>
            </p:contentPart>
          </mc:Choice>
          <mc:Fallback xmlns="">
            <p:pic>
              <p:nvPicPr>
                <p:cNvPr id="257" name="Freihand 256">
                  <a:extLst>
                    <a:ext uri="{FF2B5EF4-FFF2-40B4-BE49-F238E27FC236}">
                      <a16:creationId xmlns:a16="http://schemas.microsoft.com/office/drawing/2014/main" id="{69E10CDB-CE69-4BC1-847C-E05E2DD97EA6}"/>
                    </a:ext>
                  </a:extLst>
                </p:cNvPr>
                <p:cNvPicPr/>
                <p:nvPr/>
              </p:nvPicPr>
              <p:blipFill>
                <a:blip r:embed="rId739"/>
                <a:stretch>
                  <a:fillRect/>
                </a:stretch>
              </p:blipFill>
              <p:spPr>
                <a:xfrm>
                  <a:off x="7680440" y="2710867"/>
                  <a:ext cx="1339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259" name="Freihand 258">
                  <a:extLst>
                    <a:ext uri="{FF2B5EF4-FFF2-40B4-BE49-F238E27FC236}">
                      <a16:creationId xmlns:a16="http://schemas.microsoft.com/office/drawing/2014/main" id="{C6FE0A38-941F-4DF0-BCAB-926EBF88D6C9}"/>
                    </a:ext>
                  </a:extLst>
                </p14:cNvPr>
                <p14:cNvContentPartPr/>
                <p14:nvPr/>
              </p14:nvContentPartPr>
              <p14:xfrm>
                <a:off x="7914440" y="2608987"/>
                <a:ext cx="70560" cy="102960"/>
              </p14:xfrm>
            </p:contentPart>
          </mc:Choice>
          <mc:Fallback xmlns="">
            <p:pic>
              <p:nvPicPr>
                <p:cNvPr id="259" name="Freihand 258">
                  <a:extLst>
                    <a:ext uri="{FF2B5EF4-FFF2-40B4-BE49-F238E27FC236}">
                      <a16:creationId xmlns:a16="http://schemas.microsoft.com/office/drawing/2014/main" id="{C6FE0A38-941F-4DF0-BCAB-926EBF88D6C9}"/>
                    </a:ext>
                  </a:extLst>
                </p:cNvPr>
                <p:cNvPicPr/>
                <p:nvPr/>
              </p:nvPicPr>
              <p:blipFill>
                <a:blip r:embed="rId741"/>
                <a:stretch>
                  <a:fillRect/>
                </a:stretch>
              </p:blipFill>
              <p:spPr>
                <a:xfrm>
                  <a:off x="7910120" y="2604667"/>
                  <a:ext cx="792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261" name="Freihand 260">
                  <a:extLst>
                    <a:ext uri="{FF2B5EF4-FFF2-40B4-BE49-F238E27FC236}">
                      <a16:creationId xmlns:a16="http://schemas.microsoft.com/office/drawing/2014/main" id="{FF229E01-2BBB-448D-AF3C-57BB9A5CF8DF}"/>
                    </a:ext>
                  </a:extLst>
                </p14:cNvPr>
                <p14:cNvContentPartPr/>
                <p14:nvPr/>
              </p14:nvContentPartPr>
              <p14:xfrm>
                <a:off x="8031800" y="2593867"/>
                <a:ext cx="56160" cy="111240"/>
              </p14:xfrm>
            </p:contentPart>
          </mc:Choice>
          <mc:Fallback xmlns="">
            <p:pic>
              <p:nvPicPr>
                <p:cNvPr id="261" name="Freihand 260">
                  <a:extLst>
                    <a:ext uri="{FF2B5EF4-FFF2-40B4-BE49-F238E27FC236}">
                      <a16:creationId xmlns:a16="http://schemas.microsoft.com/office/drawing/2014/main" id="{FF229E01-2BBB-448D-AF3C-57BB9A5CF8DF}"/>
                    </a:ext>
                  </a:extLst>
                </p:cNvPr>
                <p:cNvPicPr/>
                <p:nvPr/>
              </p:nvPicPr>
              <p:blipFill>
                <a:blip r:embed="rId743"/>
                <a:stretch>
                  <a:fillRect/>
                </a:stretch>
              </p:blipFill>
              <p:spPr>
                <a:xfrm>
                  <a:off x="8027480" y="2589547"/>
                  <a:ext cx="648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262" name="Freihand 261">
                  <a:extLst>
                    <a:ext uri="{FF2B5EF4-FFF2-40B4-BE49-F238E27FC236}">
                      <a16:creationId xmlns:a16="http://schemas.microsoft.com/office/drawing/2014/main" id="{2AB7DF91-9BC0-422C-8A94-9581145494C5}"/>
                    </a:ext>
                  </a:extLst>
                </p14:cNvPr>
                <p14:cNvContentPartPr/>
                <p14:nvPr/>
              </p14:nvContentPartPr>
              <p14:xfrm>
                <a:off x="8132960" y="2617627"/>
                <a:ext cx="69840" cy="73440"/>
              </p14:xfrm>
            </p:contentPart>
          </mc:Choice>
          <mc:Fallback xmlns="">
            <p:pic>
              <p:nvPicPr>
                <p:cNvPr id="262" name="Freihand 261">
                  <a:extLst>
                    <a:ext uri="{FF2B5EF4-FFF2-40B4-BE49-F238E27FC236}">
                      <a16:creationId xmlns:a16="http://schemas.microsoft.com/office/drawing/2014/main" id="{2AB7DF91-9BC0-422C-8A94-9581145494C5}"/>
                    </a:ext>
                  </a:extLst>
                </p:cNvPr>
                <p:cNvPicPr/>
                <p:nvPr/>
              </p:nvPicPr>
              <p:blipFill>
                <a:blip r:embed="rId745"/>
                <a:stretch>
                  <a:fillRect/>
                </a:stretch>
              </p:blipFill>
              <p:spPr>
                <a:xfrm>
                  <a:off x="8128640" y="2613307"/>
                  <a:ext cx="784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264" name="Freihand 263">
                  <a:extLst>
                    <a:ext uri="{FF2B5EF4-FFF2-40B4-BE49-F238E27FC236}">
                      <a16:creationId xmlns:a16="http://schemas.microsoft.com/office/drawing/2014/main" id="{336D1025-3141-41D8-B66C-0139BA417A9B}"/>
                    </a:ext>
                  </a:extLst>
                </p14:cNvPr>
                <p14:cNvContentPartPr/>
                <p14:nvPr/>
              </p14:nvContentPartPr>
              <p14:xfrm>
                <a:off x="8237720" y="2659387"/>
                <a:ext cx="12240" cy="10800"/>
              </p14:xfrm>
            </p:contentPart>
          </mc:Choice>
          <mc:Fallback xmlns="">
            <p:pic>
              <p:nvPicPr>
                <p:cNvPr id="264" name="Freihand 263">
                  <a:extLst>
                    <a:ext uri="{FF2B5EF4-FFF2-40B4-BE49-F238E27FC236}">
                      <a16:creationId xmlns:a16="http://schemas.microsoft.com/office/drawing/2014/main" id="{336D1025-3141-41D8-B66C-0139BA417A9B}"/>
                    </a:ext>
                  </a:extLst>
                </p:cNvPr>
                <p:cNvPicPr/>
                <p:nvPr/>
              </p:nvPicPr>
              <p:blipFill>
                <a:blip r:embed="rId747"/>
                <a:stretch>
                  <a:fillRect/>
                </a:stretch>
              </p:blipFill>
              <p:spPr>
                <a:xfrm>
                  <a:off x="8233400" y="2655067"/>
                  <a:ext cx="208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265" name="Freihand 264">
                  <a:extLst>
                    <a:ext uri="{FF2B5EF4-FFF2-40B4-BE49-F238E27FC236}">
                      <a16:creationId xmlns:a16="http://schemas.microsoft.com/office/drawing/2014/main" id="{484DBB53-BB30-42D2-8438-4CFB824A40BE}"/>
                    </a:ext>
                  </a:extLst>
                </p14:cNvPr>
                <p14:cNvContentPartPr/>
                <p14:nvPr/>
              </p14:nvContentPartPr>
              <p14:xfrm>
                <a:off x="8287400" y="2618347"/>
                <a:ext cx="72360" cy="88200"/>
              </p14:xfrm>
            </p:contentPart>
          </mc:Choice>
          <mc:Fallback xmlns="">
            <p:pic>
              <p:nvPicPr>
                <p:cNvPr id="265" name="Freihand 264">
                  <a:extLst>
                    <a:ext uri="{FF2B5EF4-FFF2-40B4-BE49-F238E27FC236}">
                      <a16:creationId xmlns:a16="http://schemas.microsoft.com/office/drawing/2014/main" id="{484DBB53-BB30-42D2-8438-4CFB824A40BE}"/>
                    </a:ext>
                  </a:extLst>
                </p:cNvPr>
                <p:cNvPicPr/>
                <p:nvPr/>
              </p:nvPicPr>
              <p:blipFill>
                <a:blip r:embed="rId749"/>
                <a:stretch>
                  <a:fillRect/>
                </a:stretch>
              </p:blipFill>
              <p:spPr>
                <a:xfrm>
                  <a:off x="8283080" y="2614027"/>
                  <a:ext cx="810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266" name="Freihand 265">
                  <a:extLst>
                    <a:ext uri="{FF2B5EF4-FFF2-40B4-BE49-F238E27FC236}">
                      <a16:creationId xmlns:a16="http://schemas.microsoft.com/office/drawing/2014/main" id="{A9FD805C-BF31-42F2-A43B-792A5708B70B}"/>
                    </a:ext>
                  </a:extLst>
                </p14:cNvPr>
                <p14:cNvContentPartPr/>
                <p14:nvPr/>
              </p14:nvContentPartPr>
              <p14:xfrm>
                <a:off x="8368040" y="2620507"/>
                <a:ext cx="46800" cy="64440"/>
              </p14:xfrm>
            </p:contentPart>
          </mc:Choice>
          <mc:Fallback xmlns="">
            <p:pic>
              <p:nvPicPr>
                <p:cNvPr id="266" name="Freihand 265">
                  <a:extLst>
                    <a:ext uri="{FF2B5EF4-FFF2-40B4-BE49-F238E27FC236}">
                      <a16:creationId xmlns:a16="http://schemas.microsoft.com/office/drawing/2014/main" id="{A9FD805C-BF31-42F2-A43B-792A5708B70B}"/>
                    </a:ext>
                  </a:extLst>
                </p:cNvPr>
                <p:cNvPicPr/>
                <p:nvPr/>
              </p:nvPicPr>
              <p:blipFill>
                <a:blip r:embed="rId751"/>
                <a:stretch>
                  <a:fillRect/>
                </a:stretch>
              </p:blipFill>
              <p:spPr>
                <a:xfrm>
                  <a:off x="8363720" y="2616187"/>
                  <a:ext cx="554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267" name="Freihand 266">
                  <a:extLst>
                    <a:ext uri="{FF2B5EF4-FFF2-40B4-BE49-F238E27FC236}">
                      <a16:creationId xmlns:a16="http://schemas.microsoft.com/office/drawing/2014/main" id="{15A66FBB-CEE9-45CE-BC8E-00D89DEF11E5}"/>
                    </a:ext>
                  </a:extLst>
                </p14:cNvPr>
                <p14:cNvContentPartPr/>
                <p14:nvPr/>
              </p14:nvContentPartPr>
              <p14:xfrm>
                <a:off x="8420240" y="2622667"/>
                <a:ext cx="58320" cy="64440"/>
              </p14:xfrm>
            </p:contentPart>
          </mc:Choice>
          <mc:Fallback xmlns="">
            <p:pic>
              <p:nvPicPr>
                <p:cNvPr id="267" name="Freihand 266">
                  <a:extLst>
                    <a:ext uri="{FF2B5EF4-FFF2-40B4-BE49-F238E27FC236}">
                      <a16:creationId xmlns:a16="http://schemas.microsoft.com/office/drawing/2014/main" id="{15A66FBB-CEE9-45CE-BC8E-00D89DEF11E5}"/>
                    </a:ext>
                  </a:extLst>
                </p:cNvPr>
                <p:cNvPicPr/>
                <p:nvPr/>
              </p:nvPicPr>
              <p:blipFill>
                <a:blip r:embed="rId753"/>
                <a:stretch>
                  <a:fillRect/>
                </a:stretch>
              </p:blipFill>
              <p:spPr>
                <a:xfrm>
                  <a:off x="8415920" y="2618347"/>
                  <a:ext cx="669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269" name="Freihand 268">
                  <a:extLst>
                    <a:ext uri="{FF2B5EF4-FFF2-40B4-BE49-F238E27FC236}">
                      <a16:creationId xmlns:a16="http://schemas.microsoft.com/office/drawing/2014/main" id="{3F6ACD45-11AA-4EFD-B9D0-BDB74A40F58F}"/>
                    </a:ext>
                  </a:extLst>
                </p14:cNvPr>
                <p14:cNvContentPartPr/>
                <p14:nvPr/>
              </p14:nvContentPartPr>
              <p14:xfrm>
                <a:off x="7926320" y="2730667"/>
                <a:ext cx="541080" cy="56160"/>
              </p14:xfrm>
            </p:contentPart>
          </mc:Choice>
          <mc:Fallback xmlns="">
            <p:pic>
              <p:nvPicPr>
                <p:cNvPr id="269" name="Freihand 268">
                  <a:extLst>
                    <a:ext uri="{FF2B5EF4-FFF2-40B4-BE49-F238E27FC236}">
                      <a16:creationId xmlns:a16="http://schemas.microsoft.com/office/drawing/2014/main" id="{3F6ACD45-11AA-4EFD-B9D0-BDB74A40F58F}"/>
                    </a:ext>
                  </a:extLst>
                </p:cNvPr>
                <p:cNvPicPr/>
                <p:nvPr/>
              </p:nvPicPr>
              <p:blipFill>
                <a:blip r:embed="rId755"/>
                <a:stretch>
                  <a:fillRect/>
                </a:stretch>
              </p:blipFill>
              <p:spPr>
                <a:xfrm>
                  <a:off x="7922000" y="2726347"/>
                  <a:ext cx="5497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271" name="Freihand 270">
                  <a:extLst>
                    <a:ext uri="{FF2B5EF4-FFF2-40B4-BE49-F238E27FC236}">
                      <a16:creationId xmlns:a16="http://schemas.microsoft.com/office/drawing/2014/main" id="{48DCDD12-54BA-42E4-8532-DB68FB5FAF87}"/>
                    </a:ext>
                  </a:extLst>
                </p14:cNvPr>
                <p14:cNvContentPartPr/>
                <p14:nvPr/>
              </p14:nvContentPartPr>
              <p14:xfrm>
                <a:off x="8066360" y="2824987"/>
                <a:ext cx="63360" cy="107280"/>
              </p14:xfrm>
            </p:contentPart>
          </mc:Choice>
          <mc:Fallback xmlns="">
            <p:pic>
              <p:nvPicPr>
                <p:cNvPr id="271" name="Freihand 270">
                  <a:extLst>
                    <a:ext uri="{FF2B5EF4-FFF2-40B4-BE49-F238E27FC236}">
                      <a16:creationId xmlns:a16="http://schemas.microsoft.com/office/drawing/2014/main" id="{48DCDD12-54BA-42E4-8532-DB68FB5FAF87}"/>
                    </a:ext>
                  </a:extLst>
                </p:cNvPr>
                <p:cNvPicPr/>
                <p:nvPr/>
              </p:nvPicPr>
              <p:blipFill>
                <a:blip r:embed="rId757"/>
                <a:stretch>
                  <a:fillRect/>
                </a:stretch>
              </p:blipFill>
              <p:spPr>
                <a:xfrm>
                  <a:off x="8062040" y="2820667"/>
                  <a:ext cx="720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272" name="Freihand 271">
                  <a:extLst>
                    <a:ext uri="{FF2B5EF4-FFF2-40B4-BE49-F238E27FC236}">
                      <a16:creationId xmlns:a16="http://schemas.microsoft.com/office/drawing/2014/main" id="{C383F5A1-568C-4224-A69E-3A86148A5E7B}"/>
                    </a:ext>
                  </a:extLst>
                </p14:cNvPr>
                <p14:cNvContentPartPr/>
                <p14:nvPr/>
              </p14:nvContentPartPr>
              <p14:xfrm>
                <a:off x="8193080" y="2837587"/>
                <a:ext cx="75600" cy="82800"/>
              </p14:xfrm>
            </p:contentPart>
          </mc:Choice>
          <mc:Fallback xmlns="">
            <p:pic>
              <p:nvPicPr>
                <p:cNvPr id="272" name="Freihand 271">
                  <a:extLst>
                    <a:ext uri="{FF2B5EF4-FFF2-40B4-BE49-F238E27FC236}">
                      <a16:creationId xmlns:a16="http://schemas.microsoft.com/office/drawing/2014/main" id="{C383F5A1-568C-4224-A69E-3A86148A5E7B}"/>
                    </a:ext>
                  </a:extLst>
                </p:cNvPr>
                <p:cNvPicPr/>
                <p:nvPr/>
              </p:nvPicPr>
              <p:blipFill>
                <a:blip r:embed="rId759"/>
                <a:stretch>
                  <a:fillRect/>
                </a:stretch>
              </p:blipFill>
              <p:spPr>
                <a:xfrm>
                  <a:off x="8188760" y="2833267"/>
                  <a:ext cx="842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274" name="Freihand 273">
                  <a:extLst>
                    <a:ext uri="{FF2B5EF4-FFF2-40B4-BE49-F238E27FC236}">
                      <a16:creationId xmlns:a16="http://schemas.microsoft.com/office/drawing/2014/main" id="{BB52CDBB-CED1-41BF-8E83-23E3945F49DF}"/>
                    </a:ext>
                  </a:extLst>
                </p14:cNvPr>
                <p14:cNvContentPartPr/>
                <p14:nvPr/>
              </p14:nvContentPartPr>
              <p14:xfrm>
                <a:off x="8620400" y="2730667"/>
                <a:ext cx="66960" cy="18360"/>
              </p14:xfrm>
            </p:contentPart>
          </mc:Choice>
          <mc:Fallback xmlns="">
            <p:pic>
              <p:nvPicPr>
                <p:cNvPr id="274" name="Freihand 273">
                  <a:extLst>
                    <a:ext uri="{FF2B5EF4-FFF2-40B4-BE49-F238E27FC236}">
                      <a16:creationId xmlns:a16="http://schemas.microsoft.com/office/drawing/2014/main" id="{BB52CDBB-CED1-41BF-8E83-23E3945F49DF}"/>
                    </a:ext>
                  </a:extLst>
                </p:cNvPr>
                <p:cNvPicPr/>
                <p:nvPr/>
              </p:nvPicPr>
              <p:blipFill>
                <a:blip r:embed="rId761"/>
                <a:stretch>
                  <a:fillRect/>
                </a:stretch>
              </p:blipFill>
              <p:spPr>
                <a:xfrm>
                  <a:off x="8616080" y="2726347"/>
                  <a:ext cx="756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275" name="Freihand 274">
                  <a:extLst>
                    <a:ext uri="{FF2B5EF4-FFF2-40B4-BE49-F238E27FC236}">
                      <a16:creationId xmlns:a16="http://schemas.microsoft.com/office/drawing/2014/main" id="{C641E6BF-D0D9-4DB9-BF4B-2831E1974941}"/>
                    </a:ext>
                  </a:extLst>
                </p14:cNvPr>
                <p14:cNvContentPartPr/>
                <p14:nvPr/>
              </p14:nvContentPartPr>
              <p14:xfrm>
                <a:off x="8806520" y="2642467"/>
                <a:ext cx="83880" cy="134280"/>
              </p14:xfrm>
            </p:contentPart>
          </mc:Choice>
          <mc:Fallback xmlns="">
            <p:pic>
              <p:nvPicPr>
                <p:cNvPr id="275" name="Freihand 274">
                  <a:extLst>
                    <a:ext uri="{FF2B5EF4-FFF2-40B4-BE49-F238E27FC236}">
                      <a16:creationId xmlns:a16="http://schemas.microsoft.com/office/drawing/2014/main" id="{C641E6BF-D0D9-4DB9-BF4B-2831E1974941}"/>
                    </a:ext>
                  </a:extLst>
                </p:cNvPr>
                <p:cNvPicPr/>
                <p:nvPr/>
              </p:nvPicPr>
              <p:blipFill>
                <a:blip r:embed="rId763"/>
                <a:stretch>
                  <a:fillRect/>
                </a:stretch>
              </p:blipFill>
              <p:spPr>
                <a:xfrm>
                  <a:off x="8802200" y="2638147"/>
                  <a:ext cx="925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276" name="Freihand 275">
                  <a:extLst>
                    <a:ext uri="{FF2B5EF4-FFF2-40B4-BE49-F238E27FC236}">
                      <a16:creationId xmlns:a16="http://schemas.microsoft.com/office/drawing/2014/main" id="{B56E96BE-882E-4031-8C96-39F897E70A40}"/>
                    </a:ext>
                  </a:extLst>
                </p14:cNvPr>
                <p14:cNvContentPartPr/>
                <p14:nvPr/>
              </p14:nvContentPartPr>
              <p14:xfrm>
                <a:off x="8950880" y="2663347"/>
                <a:ext cx="47880" cy="72000"/>
              </p14:xfrm>
            </p:contentPart>
          </mc:Choice>
          <mc:Fallback xmlns="">
            <p:pic>
              <p:nvPicPr>
                <p:cNvPr id="276" name="Freihand 275">
                  <a:extLst>
                    <a:ext uri="{FF2B5EF4-FFF2-40B4-BE49-F238E27FC236}">
                      <a16:creationId xmlns:a16="http://schemas.microsoft.com/office/drawing/2014/main" id="{B56E96BE-882E-4031-8C96-39F897E70A40}"/>
                    </a:ext>
                  </a:extLst>
                </p:cNvPr>
                <p:cNvPicPr/>
                <p:nvPr/>
              </p:nvPicPr>
              <p:blipFill>
                <a:blip r:embed="rId765"/>
                <a:stretch>
                  <a:fillRect/>
                </a:stretch>
              </p:blipFill>
              <p:spPr>
                <a:xfrm>
                  <a:off x="8946560" y="2659027"/>
                  <a:ext cx="565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277" name="Freihand 276">
                  <a:extLst>
                    <a:ext uri="{FF2B5EF4-FFF2-40B4-BE49-F238E27FC236}">
                      <a16:creationId xmlns:a16="http://schemas.microsoft.com/office/drawing/2014/main" id="{89F4704E-56C2-4AE7-89E1-FA926B8E11A5}"/>
                    </a:ext>
                  </a:extLst>
                </p14:cNvPr>
                <p14:cNvContentPartPr/>
                <p14:nvPr/>
              </p14:nvContentPartPr>
              <p14:xfrm>
                <a:off x="9050600" y="2693587"/>
                <a:ext cx="12960" cy="9000"/>
              </p14:xfrm>
            </p:contentPart>
          </mc:Choice>
          <mc:Fallback xmlns="">
            <p:pic>
              <p:nvPicPr>
                <p:cNvPr id="277" name="Freihand 276">
                  <a:extLst>
                    <a:ext uri="{FF2B5EF4-FFF2-40B4-BE49-F238E27FC236}">
                      <a16:creationId xmlns:a16="http://schemas.microsoft.com/office/drawing/2014/main" id="{89F4704E-56C2-4AE7-89E1-FA926B8E11A5}"/>
                    </a:ext>
                  </a:extLst>
                </p:cNvPr>
                <p:cNvPicPr/>
                <p:nvPr/>
              </p:nvPicPr>
              <p:blipFill>
                <a:blip r:embed="rId767"/>
                <a:stretch>
                  <a:fillRect/>
                </a:stretch>
              </p:blipFill>
              <p:spPr>
                <a:xfrm>
                  <a:off x="9046280" y="2689267"/>
                  <a:ext cx="216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279" name="Freihand 278">
                  <a:extLst>
                    <a:ext uri="{FF2B5EF4-FFF2-40B4-BE49-F238E27FC236}">
                      <a16:creationId xmlns:a16="http://schemas.microsoft.com/office/drawing/2014/main" id="{91D04842-73CA-4BC1-B157-1ECAC45DC0B2}"/>
                    </a:ext>
                  </a:extLst>
                </p14:cNvPr>
                <p14:cNvContentPartPr/>
                <p14:nvPr/>
              </p14:nvContentPartPr>
              <p14:xfrm>
                <a:off x="9145640" y="2598547"/>
                <a:ext cx="90720" cy="124200"/>
              </p14:xfrm>
            </p:contentPart>
          </mc:Choice>
          <mc:Fallback xmlns="">
            <p:pic>
              <p:nvPicPr>
                <p:cNvPr id="279" name="Freihand 278">
                  <a:extLst>
                    <a:ext uri="{FF2B5EF4-FFF2-40B4-BE49-F238E27FC236}">
                      <a16:creationId xmlns:a16="http://schemas.microsoft.com/office/drawing/2014/main" id="{91D04842-73CA-4BC1-B157-1ECAC45DC0B2}"/>
                    </a:ext>
                  </a:extLst>
                </p:cNvPr>
                <p:cNvPicPr/>
                <p:nvPr/>
              </p:nvPicPr>
              <p:blipFill>
                <a:blip r:embed="rId769"/>
                <a:stretch>
                  <a:fillRect/>
                </a:stretch>
              </p:blipFill>
              <p:spPr>
                <a:xfrm>
                  <a:off x="9141320" y="2594227"/>
                  <a:ext cx="993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280" name="Freihand 279">
                  <a:extLst>
                    <a:ext uri="{FF2B5EF4-FFF2-40B4-BE49-F238E27FC236}">
                      <a16:creationId xmlns:a16="http://schemas.microsoft.com/office/drawing/2014/main" id="{E1D7BBF4-8C58-4795-B5FE-928EF292D003}"/>
                    </a:ext>
                  </a:extLst>
                </p14:cNvPr>
                <p14:cNvContentPartPr/>
                <p14:nvPr/>
              </p14:nvContentPartPr>
              <p14:xfrm>
                <a:off x="9246440" y="2603227"/>
                <a:ext cx="83880" cy="72000"/>
              </p14:xfrm>
            </p:contentPart>
          </mc:Choice>
          <mc:Fallback xmlns="">
            <p:pic>
              <p:nvPicPr>
                <p:cNvPr id="280" name="Freihand 279">
                  <a:extLst>
                    <a:ext uri="{FF2B5EF4-FFF2-40B4-BE49-F238E27FC236}">
                      <a16:creationId xmlns:a16="http://schemas.microsoft.com/office/drawing/2014/main" id="{E1D7BBF4-8C58-4795-B5FE-928EF292D003}"/>
                    </a:ext>
                  </a:extLst>
                </p:cNvPr>
                <p:cNvPicPr/>
                <p:nvPr/>
              </p:nvPicPr>
              <p:blipFill>
                <a:blip r:embed="rId771"/>
                <a:stretch>
                  <a:fillRect/>
                </a:stretch>
              </p:blipFill>
              <p:spPr>
                <a:xfrm>
                  <a:off x="9242120" y="2598907"/>
                  <a:ext cx="925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281" name="Freihand 280">
                  <a:extLst>
                    <a:ext uri="{FF2B5EF4-FFF2-40B4-BE49-F238E27FC236}">
                      <a16:creationId xmlns:a16="http://schemas.microsoft.com/office/drawing/2014/main" id="{1BBBD6B1-AE0E-42C8-BF4B-3DD621FA2A8E}"/>
                    </a:ext>
                  </a:extLst>
                </p14:cNvPr>
                <p14:cNvContentPartPr/>
                <p14:nvPr/>
              </p14:nvContentPartPr>
              <p14:xfrm>
                <a:off x="9330320" y="2588827"/>
                <a:ext cx="77040" cy="83160"/>
              </p14:xfrm>
            </p:contentPart>
          </mc:Choice>
          <mc:Fallback xmlns="">
            <p:pic>
              <p:nvPicPr>
                <p:cNvPr id="281" name="Freihand 280">
                  <a:extLst>
                    <a:ext uri="{FF2B5EF4-FFF2-40B4-BE49-F238E27FC236}">
                      <a16:creationId xmlns:a16="http://schemas.microsoft.com/office/drawing/2014/main" id="{1BBBD6B1-AE0E-42C8-BF4B-3DD621FA2A8E}"/>
                    </a:ext>
                  </a:extLst>
                </p:cNvPr>
                <p:cNvPicPr/>
                <p:nvPr/>
              </p:nvPicPr>
              <p:blipFill>
                <a:blip r:embed="rId773"/>
                <a:stretch>
                  <a:fillRect/>
                </a:stretch>
              </p:blipFill>
              <p:spPr>
                <a:xfrm>
                  <a:off x="9326000" y="2584507"/>
                  <a:ext cx="856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282" name="Freihand 281">
                  <a:extLst>
                    <a:ext uri="{FF2B5EF4-FFF2-40B4-BE49-F238E27FC236}">
                      <a16:creationId xmlns:a16="http://schemas.microsoft.com/office/drawing/2014/main" id="{0AF3B1EF-B438-469C-B080-6F72CCC554CF}"/>
                    </a:ext>
                  </a:extLst>
                </p14:cNvPr>
                <p14:cNvContentPartPr/>
                <p14:nvPr/>
              </p14:nvContentPartPr>
              <p14:xfrm>
                <a:off x="9120800" y="2707987"/>
                <a:ext cx="313920" cy="58680"/>
              </p14:xfrm>
            </p:contentPart>
          </mc:Choice>
          <mc:Fallback xmlns="">
            <p:pic>
              <p:nvPicPr>
                <p:cNvPr id="282" name="Freihand 281">
                  <a:extLst>
                    <a:ext uri="{FF2B5EF4-FFF2-40B4-BE49-F238E27FC236}">
                      <a16:creationId xmlns:a16="http://schemas.microsoft.com/office/drawing/2014/main" id="{0AF3B1EF-B438-469C-B080-6F72CCC554CF}"/>
                    </a:ext>
                  </a:extLst>
                </p:cNvPr>
                <p:cNvPicPr/>
                <p:nvPr/>
              </p:nvPicPr>
              <p:blipFill>
                <a:blip r:embed="rId775"/>
                <a:stretch>
                  <a:fillRect/>
                </a:stretch>
              </p:blipFill>
              <p:spPr>
                <a:xfrm>
                  <a:off x="9116480" y="2703667"/>
                  <a:ext cx="3225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283" name="Freihand 282">
                  <a:extLst>
                    <a:ext uri="{FF2B5EF4-FFF2-40B4-BE49-F238E27FC236}">
                      <a16:creationId xmlns:a16="http://schemas.microsoft.com/office/drawing/2014/main" id="{A65C6304-70B8-4FAA-9C77-AB91D9D5499E}"/>
                    </a:ext>
                  </a:extLst>
                </p14:cNvPr>
                <p14:cNvContentPartPr/>
                <p14:nvPr/>
              </p14:nvContentPartPr>
              <p14:xfrm>
                <a:off x="9214400" y="2777107"/>
                <a:ext cx="74880" cy="111600"/>
              </p14:xfrm>
            </p:contentPart>
          </mc:Choice>
          <mc:Fallback xmlns="">
            <p:pic>
              <p:nvPicPr>
                <p:cNvPr id="283" name="Freihand 282">
                  <a:extLst>
                    <a:ext uri="{FF2B5EF4-FFF2-40B4-BE49-F238E27FC236}">
                      <a16:creationId xmlns:a16="http://schemas.microsoft.com/office/drawing/2014/main" id="{A65C6304-70B8-4FAA-9C77-AB91D9D5499E}"/>
                    </a:ext>
                  </a:extLst>
                </p:cNvPr>
                <p:cNvPicPr/>
                <p:nvPr/>
              </p:nvPicPr>
              <p:blipFill>
                <a:blip r:embed="rId777"/>
                <a:stretch>
                  <a:fillRect/>
                </a:stretch>
              </p:blipFill>
              <p:spPr>
                <a:xfrm>
                  <a:off x="9210080" y="2772787"/>
                  <a:ext cx="835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284" name="Freihand 283">
                  <a:extLst>
                    <a:ext uri="{FF2B5EF4-FFF2-40B4-BE49-F238E27FC236}">
                      <a16:creationId xmlns:a16="http://schemas.microsoft.com/office/drawing/2014/main" id="{91C523D4-F740-477B-9BB7-B6980A245A8D}"/>
                    </a:ext>
                  </a:extLst>
                </p14:cNvPr>
                <p14:cNvContentPartPr/>
                <p14:nvPr/>
              </p14:nvContentPartPr>
              <p14:xfrm>
                <a:off x="9342560" y="2785027"/>
                <a:ext cx="70560" cy="84600"/>
              </p14:xfrm>
            </p:contentPart>
          </mc:Choice>
          <mc:Fallback xmlns="">
            <p:pic>
              <p:nvPicPr>
                <p:cNvPr id="284" name="Freihand 283">
                  <a:extLst>
                    <a:ext uri="{FF2B5EF4-FFF2-40B4-BE49-F238E27FC236}">
                      <a16:creationId xmlns:a16="http://schemas.microsoft.com/office/drawing/2014/main" id="{91C523D4-F740-477B-9BB7-B6980A245A8D}"/>
                    </a:ext>
                  </a:extLst>
                </p:cNvPr>
                <p:cNvPicPr/>
                <p:nvPr/>
              </p:nvPicPr>
              <p:blipFill>
                <a:blip r:embed="rId779"/>
                <a:stretch>
                  <a:fillRect/>
                </a:stretch>
              </p:blipFill>
              <p:spPr>
                <a:xfrm>
                  <a:off x="9338240" y="2780707"/>
                  <a:ext cx="792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285" name="Freihand 284">
                  <a:extLst>
                    <a:ext uri="{FF2B5EF4-FFF2-40B4-BE49-F238E27FC236}">
                      <a16:creationId xmlns:a16="http://schemas.microsoft.com/office/drawing/2014/main" id="{2C683168-FE6B-4C22-B225-83F2CD478803}"/>
                    </a:ext>
                  </a:extLst>
                </p14:cNvPr>
                <p14:cNvContentPartPr/>
                <p14:nvPr/>
              </p14:nvContentPartPr>
              <p14:xfrm>
                <a:off x="9551720" y="2664067"/>
                <a:ext cx="72000" cy="82080"/>
              </p14:xfrm>
            </p:contentPart>
          </mc:Choice>
          <mc:Fallback xmlns="">
            <p:pic>
              <p:nvPicPr>
                <p:cNvPr id="285" name="Freihand 284">
                  <a:extLst>
                    <a:ext uri="{FF2B5EF4-FFF2-40B4-BE49-F238E27FC236}">
                      <a16:creationId xmlns:a16="http://schemas.microsoft.com/office/drawing/2014/main" id="{2C683168-FE6B-4C22-B225-83F2CD478803}"/>
                    </a:ext>
                  </a:extLst>
                </p:cNvPr>
                <p:cNvPicPr/>
                <p:nvPr/>
              </p:nvPicPr>
              <p:blipFill>
                <a:blip r:embed="rId781"/>
                <a:stretch>
                  <a:fillRect/>
                </a:stretch>
              </p:blipFill>
              <p:spPr>
                <a:xfrm>
                  <a:off x="9547400" y="2659747"/>
                  <a:ext cx="806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286" name="Freihand 285">
                  <a:extLst>
                    <a:ext uri="{FF2B5EF4-FFF2-40B4-BE49-F238E27FC236}">
                      <a16:creationId xmlns:a16="http://schemas.microsoft.com/office/drawing/2014/main" id="{A5ED1C4B-D781-41F5-9A3F-1C2064C99E76}"/>
                    </a:ext>
                  </a:extLst>
                </p14:cNvPr>
                <p14:cNvContentPartPr/>
                <p14:nvPr/>
              </p14:nvContentPartPr>
              <p14:xfrm>
                <a:off x="9569360" y="2590267"/>
                <a:ext cx="360" cy="360"/>
              </p14:xfrm>
            </p:contentPart>
          </mc:Choice>
          <mc:Fallback xmlns="">
            <p:pic>
              <p:nvPicPr>
                <p:cNvPr id="286" name="Freihand 285">
                  <a:extLst>
                    <a:ext uri="{FF2B5EF4-FFF2-40B4-BE49-F238E27FC236}">
                      <a16:creationId xmlns:a16="http://schemas.microsoft.com/office/drawing/2014/main" id="{A5ED1C4B-D781-41F5-9A3F-1C2064C99E76}"/>
                    </a:ext>
                  </a:extLst>
                </p:cNvPr>
                <p:cNvPicPr/>
                <p:nvPr/>
              </p:nvPicPr>
              <p:blipFill>
                <a:blip r:embed="rId161"/>
                <a:stretch>
                  <a:fillRect/>
                </a:stretch>
              </p:blipFill>
              <p:spPr>
                <a:xfrm>
                  <a:off x="9565040" y="2585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288" name="Freihand 287">
                  <a:extLst>
                    <a:ext uri="{FF2B5EF4-FFF2-40B4-BE49-F238E27FC236}">
                      <a16:creationId xmlns:a16="http://schemas.microsoft.com/office/drawing/2014/main" id="{249890FE-F840-4140-BCA5-9F9A30666003}"/>
                    </a:ext>
                  </a:extLst>
                </p14:cNvPr>
                <p14:cNvContentPartPr/>
                <p14:nvPr/>
              </p14:nvContentPartPr>
              <p14:xfrm>
                <a:off x="9168320" y="2801947"/>
                <a:ext cx="253800" cy="138240"/>
              </p14:xfrm>
            </p:contentPart>
          </mc:Choice>
          <mc:Fallback xmlns="">
            <p:pic>
              <p:nvPicPr>
                <p:cNvPr id="288" name="Freihand 287">
                  <a:extLst>
                    <a:ext uri="{FF2B5EF4-FFF2-40B4-BE49-F238E27FC236}">
                      <a16:creationId xmlns:a16="http://schemas.microsoft.com/office/drawing/2014/main" id="{249890FE-F840-4140-BCA5-9F9A30666003}"/>
                    </a:ext>
                  </a:extLst>
                </p:cNvPr>
                <p:cNvPicPr/>
                <p:nvPr/>
              </p:nvPicPr>
              <p:blipFill>
                <a:blip r:embed="rId784"/>
                <a:stretch>
                  <a:fillRect/>
                </a:stretch>
              </p:blipFill>
              <p:spPr>
                <a:xfrm>
                  <a:off x="9164000" y="2797627"/>
                  <a:ext cx="2624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289" name="Freihand 288">
                  <a:extLst>
                    <a:ext uri="{FF2B5EF4-FFF2-40B4-BE49-F238E27FC236}">
                      <a16:creationId xmlns:a16="http://schemas.microsoft.com/office/drawing/2014/main" id="{DC15B7B5-E077-41A4-8108-A03B3D5E8F46}"/>
                    </a:ext>
                  </a:extLst>
                </p14:cNvPr>
                <p14:cNvContentPartPr/>
                <p14:nvPr/>
              </p14:nvContentPartPr>
              <p14:xfrm>
                <a:off x="8739560" y="2618707"/>
                <a:ext cx="266040" cy="238680"/>
              </p14:xfrm>
            </p:contentPart>
          </mc:Choice>
          <mc:Fallback xmlns="">
            <p:pic>
              <p:nvPicPr>
                <p:cNvPr id="289" name="Freihand 288">
                  <a:extLst>
                    <a:ext uri="{FF2B5EF4-FFF2-40B4-BE49-F238E27FC236}">
                      <a16:creationId xmlns:a16="http://schemas.microsoft.com/office/drawing/2014/main" id="{DC15B7B5-E077-41A4-8108-A03B3D5E8F46}"/>
                    </a:ext>
                  </a:extLst>
                </p:cNvPr>
                <p:cNvPicPr/>
                <p:nvPr/>
              </p:nvPicPr>
              <p:blipFill>
                <a:blip r:embed="rId786"/>
                <a:stretch>
                  <a:fillRect/>
                </a:stretch>
              </p:blipFill>
              <p:spPr>
                <a:xfrm>
                  <a:off x="8735240" y="2614387"/>
                  <a:ext cx="2746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290" name="Freihand 289">
                  <a:extLst>
                    <a:ext uri="{FF2B5EF4-FFF2-40B4-BE49-F238E27FC236}">
                      <a16:creationId xmlns:a16="http://schemas.microsoft.com/office/drawing/2014/main" id="{DC1F6BF5-2EEB-4AC3-89EC-291F8EBDED84}"/>
                    </a:ext>
                  </a:extLst>
                </p14:cNvPr>
                <p14:cNvContentPartPr/>
                <p14:nvPr/>
              </p14:nvContentPartPr>
              <p14:xfrm>
                <a:off x="8149160" y="2837587"/>
                <a:ext cx="102960" cy="68400"/>
              </p14:xfrm>
            </p:contentPart>
          </mc:Choice>
          <mc:Fallback xmlns="">
            <p:pic>
              <p:nvPicPr>
                <p:cNvPr id="290" name="Freihand 289">
                  <a:extLst>
                    <a:ext uri="{FF2B5EF4-FFF2-40B4-BE49-F238E27FC236}">
                      <a16:creationId xmlns:a16="http://schemas.microsoft.com/office/drawing/2014/main" id="{DC1F6BF5-2EEB-4AC3-89EC-291F8EBDED84}"/>
                    </a:ext>
                  </a:extLst>
                </p:cNvPr>
                <p:cNvPicPr/>
                <p:nvPr/>
              </p:nvPicPr>
              <p:blipFill>
                <a:blip r:embed="rId788"/>
                <a:stretch>
                  <a:fillRect/>
                </a:stretch>
              </p:blipFill>
              <p:spPr>
                <a:xfrm>
                  <a:off x="8144840" y="2833267"/>
                  <a:ext cx="1116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291" name="Freihand 290">
                  <a:extLst>
                    <a:ext uri="{FF2B5EF4-FFF2-40B4-BE49-F238E27FC236}">
                      <a16:creationId xmlns:a16="http://schemas.microsoft.com/office/drawing/2014/main" id="{6C29841D-0E62-49F8-A018-3B014AA33E48}"/>
                    </a:ext>
                  </a:extLst>
                </p14:cNvPr>
                <p14:cNvContentPartPr/>
                <p14:nvPr/>
              </p14:nvContentPartPr>
              <p14:xfrm>
                <a:off x="8406560" y="2589547"/>
                <a:ext cx="75600" cy="105480"/>
              </p14:xfrm>
            </p:contentPart>
          </mc:Choice>
          <mc:Fallback xmlns="">
            <p:pic>
              <p:nvPicPr>
                <p:cNvPr id="291" name="Freihand 290">
                  <a:extLst>
                    <a:ext uri="{FF2B5EF4-FFF2-40B4-BE49-F238E27FC236}">
                      <a16:creationId xmlns:a16="http://schemas.microsoft.com/office/drawing/2014/main" id="{6C29841D-0E62-49F8-A018-3B014AA33E48}"/>
                    </a:ext>
                  </a:extLst>
                </p:cNvPr>
                <p:cNvPicPr/>
                <p:nvPr/>
              </p:nvPicPr>
              <p:blipFill>
                <a:blip r:embed="rId790"/>
                <a:stretch>
                  <a:fillRect/>
                </a:stretch>
              </p:blipFill>
              <p:spPr>
                <a:xfrm>
                  <a:off x="8402240" y="2585227"/>
                  <a:ext cx="842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312" name="Freihand 311">
                  <a:extLst>
                    <a:ext uri="{FF2B5EF4-FFF2-40B4-BE49-F238E27FC236}">
                      <a16:creationId xmlns:a16="http://schemas.microsoft.com/office/drawing/2014/main" id="{7B08640C-15BF-455C-B8FB-4185416B96D4}"/>
                    </a:ext>
                  </a:extLst>
                </p14:cNvPr>
                <p14:cNvContentPartPr/>
                <p14:nvPr/>
              </p14:nvContentPartPr>
              <p14:xfrm>
                <a:off x="10562960" y="2045227"/>
                <a:ext cx="20880" cy="142200"/>
              </p14:xfrm>
            </p:contentPart>
          </mc:Choice>
          <mc:Fallback xmlns="">
            <p:pic>
              <p:nvPicPr>
                <p:cNvPr id="312" name="Freihand 311">
                  <a:extLst>
                    <a:ext uri="{FF2B5EF4-FFF2-40B4-BE49-F238E27FC236}">
                      <a16:creationId xmlns:a16="http://schemas.microsoft.com/office/drawing/2014/main" id="{7B08640C-15BF-455C-B8FB-4185416B96D4}"/>
                    </a:ext>
                  </a:extLst>
                </p:cNvPr>
                <p:cNvPicPr/>
                <p:nvPr/>
              </p:nvPicPr>
              <p:blipFill>
                <a:blip r:embed="rId792"/>
                <a:stretch>
                  <a:fillRect/>
                </a:stretch>
              </p:blipFill>
              <p:spPr>
                <a:xfrm>
                  <a:off x="10558640" y="2040907"/>
                  <a:ext cx="295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313" name="Freihand 312">
                  <a:extLst>
                    <a:ext uri="{FF2B5EF4-FFF2-40B4-BE49-F238E27FC236}">
                      <a16:creationId xmlns:a16="http://schemas.microsoft.com/office/drawing/2014/main" id="{F328378A-EBEA-4C45-B0F5-A723B9CB3886}"/>
                    </a:ext>
                  </a:extLst>
                </p14:cNvPr>
                <p14:cNvContentPartPr/>
                <p14:nvPr/>
              </p14:nvContentPartPr>
              <p14:xfrm>
                <a:off x="10643960" y="2032627"/>
                <a:ext cx="96840" cy="136800"/>
              </p14:xfrm>
            </p:contentPart>
          </mc:Choice>
          <mc:Fallback xmlns="">
            <p:pic>
              <p:nvPicPr>
                <p:cNvPr id="313" name="Freihand 312">
                  <a:extLst>
                    <a:ext uri="{FF2B5EF4-FFF2-40B4-BE49-F238E27FC236}">
                      <a16:creationId xmlns:a16="http://schemas.microsoft.com/office/drawing/2014/main" id="{F328378A-EBEA-4C45-B0F5-A723B9CB3886}"/>
                    </a:ext>
                  </a:extLst>
                </p:cNvPr>
                <p:cNvPicPr/>
                <p:nvPr/>
              </p:nvPicPr>
              <p:blipFill>
                <a:blip r:embed="rId794"/>
                <a:stretch>
                  <a:fillRect/>
                </a:stretch>
              </p:blipFill>
              <p:spPr>
                <a:xfrm>
                  <a:off x="10639640" y="2028307"/>
                  <a:ext cx="1054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314" name="Freihand 313">
                  <a:extLst>
                    <a:ext uri="{FF2B5EF4-FFF2-40B4-BE49-F238E27FC236}">
                      <a16:creationId xmlns:a16="http://schemas.microsoft.com/office/drawing/2014/main" id="{2FB7FBB0-901B-40AA-AC8F-D60561E0C83E}"/>
                    </a:ext>
                  </a:extLst>
                </p14:cNvPr>
                <p14:cNvContentPartPr/>
                <p14:nvPr/>
              </p14:nvContentPartPr>
              <p14:xfrm>
                <a:off x="10825760" y="2066467"/>
                <a:ext cx="91440" cy="18720"/>
              </p14:xfrm>
            </p:contentPart>
          </mc:Choice>
          <mc:Fallback xmlns="">
            <p:pic>
              <p:nvPicPr>
                <p:cNvPr id="314" name="Freihand 313">
                  <a:extLst>
                    <a:ext uri="{FF2B5EF4-FFF2-40B4-BE49-F238E27FC236}">
                      <a16:creationId xmlns:a16="http://schemas.microsoft.com/office/drawing/2014/main" id="{2FB7FBB0-901B-40AA-AC8F-D60561E0C83E}"/>
                    </a:ext>
                  </a:extLst>
                </p:cNvPr>
                <p:cNvPicPr/>
                <p:nvPr/>
              </p:nvPicPr>
              <p:blipFill>
                <a:blip r:embed="rId796"/>
                <a:stretch>
                  <a:fillRect/>
                </a:stretch>
              </p:blipFill>
              <p:spPr>
                <a:xfrm>
                  <a:off x="10821440" y="2062147"/>
                  <a:ext cx="100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315" name="Freihand 314">
                  <a:extLst>
                    <a:ext uri="{FF2B5EF4-FFF2-40B4-BE49-F238E27FC236}">
                      <a16:creationId xmlns:a16="http://schemas.microsoft.com/office/drawing/2014/main" id="{4DA6F6E8-CE1C-42DC-9D33-FF998279E180}"/>
                    </a:ext>
                  </a:extLst>
                </p14:cNvPr>
                <p14:cNvContentPartPr/>
                <p14:nvPr/>
              </p14:nvContentPartPr>
              <p14:xfrm>
                <a:off x="11034200" y="1969627"/>
                <a:ext cx="117720" cy="134280"/>
              </p14:xfrm>
            </p:contentPart>
          </mc:Choice>
          <mc:Fallback xmlns="">
            <p:pic>
              <p:nvPicPr>
                <p:cNvPr id="315" name="Freihand 314">
                  <a:extLst>
                    <a:ext uri="{FF2B5EF4-FFF2-40B4-BE49-F238E27FC236}">
                      <a16:creationId xmlns:a16="http://schemas.microsoft.com/office/drawing/2014/main" id="{4DA6F6E8-CE1C-42DC-9D33-FF998279E180}"/>
                    </a:ext>
                  </a:extLst>
                </p:cNvPr>
                <p:cNvPicPr/>
                <p:nvPr/>
              </p:nvPicPr>
              <p:blipFill>
                <a:blip r:embed="rId798"/>
                <a:stretch>
                  <a:fillRect/>
                </a:stretch>
              </p:blipFill>
              <p:spPr>
                <a:xfrm>
                  <a:off x="11029880" y="1965307"/>
                  <a:ext cx="1263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316" name="Freihand 315">
                  <a:extLst>
                    <a:ext uri="{FF2B5EF4-FFF2-40B4-BE49-F238E27FC236}">
                      <a16:creationId xmlns:a16="http://schemas.microsoft.com/office/drawing/2014/main" id="{20CE1016-4C08-4884-A79E-637B16B03BF5}"/>
                    </a:ext>
                  </a:extLst>
                </p14:cNvPr>
                <p14:cNvContentPartPr/>
                <p14:nvPr/>
              </p14:nvContentPartPr>
              <p14:xfrm>
                <a:off x="11092880" y="2070427"/>
                <a:ext cx="55800" cy="28800"/>
              </p14:xfrm>
            </p:contentPart>
          </mc:Choice>
          <mc:Fallback xmlns="">
            <p:pic>
              <p:nvPicPr>
                <p:cNvPr id="316" name="Freihand 315">
                  <a:extLst>
                    <a:ext uri="{FF2B5EF4-FFF2-40B4-BE49-F238E27FC236}">
                      <a16:creationId xmlns:a16="http://schemas.microsoft.com/office/drawing/2014/main" id="{20CE1016-4C08-4884-A79E-637B16B03BF5}"/>
                    </a:ext>
                  </a:extLst>
                </p:cNvPr>
                <p:cNvPicPr/>
                <p:nvPr/>
              </p:nvPicPr>
              <p:blipFill>
                <a:blip r:embed="rId800"/>
                <a:stretch>
                  <a:fillRect/>
                </a:stretch>
              </p:blipFill>
              <p:spPr>
                <a:xfrm>
                  <a:off x="11088560" y="2066107"/>
                  <a:ext cx="644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317" name="Freihand 316">
                  <a:extLst>
                    <a:ext uri="{FF2B5EF4-FFF2-40B4-BE49-F238E27FC236}">
                      <a16:creationId xmlns:a16="http://schemas.microsoft.com/office/drawing/2014/main" id="{88976945-D83F-4806-A7EC-09EB536ED356}"/>
                    </a:ext>
                  </a:extLst>
                </p14:cNvPr>
                <p14:cNvContentPartPr/>
                <p14:nvPr/>
              </p14:nvContentPartPr>
              <p14:xfrm>
                <a:off x="11159120" y="2016067"/>
                <a:ext cx="402120" cy="95400"/>
              </p14:xfrm>
            </p:contentPart>
          </mc:Choice>
          <mc:Fallback xmlns="">
            <p:pic>
              <p:nvPicPr>
                <p:cNvPr id="317" name="Freihand 316">
                  <a:extLst>
                    <a:ext uri="{FF2B5EF4-FFF2-40B4-BE49-F238E27FC236}">
                      <a16:creationId xmlns:a16="http://schemas.microsoft.com/office/drawing/2014/main" id="{88976945-D83F-4806-A7EC-09EB536ED356}"/>
                    </a:ext>
                  </a:extLst>
                </p:cNvPr>
                <p:cNvPicPr/>
                <p:nvPr/>
              </p:nvPicPr>
              <p:blipFill>
                <a:blip r:embed="rId802"/>
                <a:stretch>
                  <a:fillRect/>
                </a:stretch>
              </p:blipFill>
              <p:spPr>
                <a:xfrm>
                  <a:off x="11154800" y="2011747"/>
                  <a:ext cx="4107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 name="Freihand 4">
                  <a:extLst>
                    <a:ext uri="{FF2B5EF4-FFF2-40B4-BE49-F238E27FC236}">
                      <a16:creationId xmlns:a16="http://schemas.microsoft.com/office/drawing/2014/main" id="{C01BBEE4-27F7-4492-A884-6DBA89F104A8}"/>
                    </a:ext>
                  </a:extLst>
                </p14:cNvPr>
                <p14:cNvContentPartPr/>
                <p14:nvPr/>
              </p14:nvContentPartPr>
              <p14:xfrm>
                <a:off x="5525840" y="171787"/>
                <a:ext cx="30240" cy="1094400"/>
              </p14:xfrm>
            </p:contentPart>
          </mc:Choice>
          <mc:Fallback xmlns="">
            <p:pic>
              <p:nvPicPr>
                <p:cNvPr id="5" name="Freihand 4">
                  <a:extLst>
                    <a:ext uri="{FF2B5EF4-FFF2-40B4-BE49-F238E27FC236}">
                      <a16:creationId xmlns:a16="http://schemas.microsoft.com/office/drawing/2014/main" id="{C01BBEE4-27F7-4492-A884-6DBA89F104A8}"/>
                    </a:ext>
                  </a:extLst>
                </p:cNvPr>
                <p:cNvPicPr/>
                <p:nvPr/>
              </p:nvPicPr>
              <p:blipFill>
                <a:blip r:embed="rId804"/>
                <a:stretch>
                  <a:fillRect/>
                </a:stretch>
              </p:blipFill>
              <p:spPr>
                <a:xfrm>
                  <a:off x="5521520" y="167467"/>
                  <a:ext cx="38880" cy="110304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6" name="Freihand 5">
                  <a:extLst>
                    <a:ext uri="{FF2B5EF4-FFF2-40B4-BE49-F238E27FC236}">
                      <a16:creationId xmlns:a16="http://schemas.microsoft.com/office/drawing/2014/main" id="{E2473E28-1687-45BF-82D0-E9869C527809}"/>
                    </a:ext>
                  </a:extLst>
                </p14:cNvPr>
                <p14:cNvContentPartPr/>
                <p14:nvPr/>
              </p14:nvContentPartPr>
              <p14:xfrm>
                <a:off x="5395160" y="1174027"/>
                <a:ext cx="1669680" cy="61920"/>
              </p14:xfrm>
            </p:contentPart>
          </mc:Choice>
          <mc:Fallback xmlns="">
            <p:pic>
              <p:nvPicPr>
                <p:cNvPr id="6" name="Freihand 5">
                  <a:extLst>
                    <a:ext uri="{FF2B5EF4-FFF2-40B4-BE49-F238E27FC236}">
                      <a16:creationId xmlns:a16="http://schemas.microsoft.com/office/drawing/2014/main" id="{E2473E28-1687-45BF-82D0-E9869C527809}"/>
                    </a:ext>
                  </a:extLst>
                </p:cNvPr>
                <p:cNvPicPr/>
                <p:nvPr/>
              </p:nvPicPr>
              <p:blipFill>
                <a:blip r:embed="rId806"/>
                <a:stretch>
                  <a:fillRect/>
                </a:stretch>
              </p:blipFill>
              <p:spPr>
                <a:xfrm>
                  <a:off x="5390840" y="1169707"/>
                  <a:ext cx="16783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7" name="Freihand 6">
                  <a:extLst>
                    <a:ext uri="{FF2B5EF4-FFF2-40B4-BE49-F238E27FC236}">
                      <a16:creationId xmlns:a16="http://schemas.microsoft.com/office/drawing/2014/main" id="{0B314BD1-6B80-4F56-AFA9-F5B133B4654A}"/>
                    </a:ext>
                  </a:extLst>
                </p14:cNvPr>
                <p14:cNvContentPartPr/>
                <p14:nvPr/>
              </p14:nvContentPartPr>
              <p14:xfrm>
                <a:off x="7071320" y="1108147"/>
                <a:ext cx="98280" cy="143640"/>
              </p14:xfrm>
            </p:contentPart>
          </mc:Choice>
          <mc:Fallback xmlns="">
            <p:pic>
              <p:nvPicPr>
                <p:cNvPr id="7" name="Freihand 6">
                  <a:extLst>
                    <a:ext uri="{FF2B5EF4-FFF2-40B4-BE49-F238E27FC236}">
                      <a16:creationId xmlns:a16="http://schemas.microsoft.com/office/drawing/2014/main" id="{0B314BD1-6B80-4F56-AFA9-F5B133B4654A}"/>
                    </a:ext>
                  </a:extLst>
                </p:cNvPr>
                <p:cNvPicPr/>
                <p:nvPr/>
              </p:nvPicPr>
              <p:blipFill>
                <a:blip r:embed="rId808"/>
                <a:stretch>
                  <a:fillRect/>
                </a:stretch>
              </p:blipFill>
              <p:spPr>
                <a:xfrm>
                  <a:off x="7067000" y="1103827"/>
                  <a:ext cx="1069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9" name="Freihand 8">
                  <a:extLst>
                    <a:ext uri="{FF2B5EF4-FFF2-40B4-BE49-F238E27FC236}">
                      <a16:creationId xmlns:a16="http://schemas.microsoft.com/office/drawing/2014/main" id="{6BBD6C7B-86B4-4CC5-A23C-8D547A47D7D9}"/>
                    </a:ext>
                  </a:extLst>
                </p14:cNvPr>
                <p14:cNvContentPartPr/>
                <p14:nvPr/>
              </p14:nvContentPartPr>
              <p14:xfrm>
                <a:off x="5416760" y="84667"/>
                <a:ext cx="237240" cy="142920"/>
              </p14:xfrm>
            </p:contentPart>
          </mc:Choice>
          <mc:Fallback xmlns="">
            <p:pic>
              <p:nvPicPr>
                <p:cNvPr id="9" name="Freihand 8">
                  <a:extLst>
                    <a:ext uri="{FF2B5EF4-FFF2-40B4-BE49-F238E27FC236}">
                      <a16:creationId xmlns:a16="http://schemas.microsoft.com/office/drawing/2014/main" id="{6BBD6C7B-86B4-4CC5-A23C-8D547A47D7D9}"/>
                    </a:ext>
                  </a:extLst>
                </p:cNvPr>
                <p:cNvPicPr/>
                <p:nvPr/>
              </p:nvPicPr>
              <p:blipFill>
                <a:blip r:embed="rId810"/>
                <a:stretch>
                  <a:fillRect/>
                </a:stretch>
              </p:blipFill>
              <p:spPr>
                <a:xfrm>
                  <a:off x="5412440" y="80347"/>
                  <a:ext cx="2458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10" name="Freihand 9">
                  <a:extLst>
                    <a:ext uri="{FF2B5EF4-FFF2-40B4-BE49-F238E27FC236}">
                      <a16:creationId xmlns:a16="http://schemas.microsoft.com/office/drawing/2014/main" id="{F6CB12F5-2A3A-42F2-AC1C-2995E7850B2B}"/>
                    </a:ext>
                  </a:extLst>
                </p14:cNvPr>
                <p14:cNvContentPartPr/>
                <p14:nvPr/>
              </p14:nvContentPartPr>
              <p14:xfrm>
                <a:off x="5304800" y="113467"/>
                <a:ext cx="54720" cy="76320"/>
              </p14:xfrm>
            </p:contentPart>
          </mc:Choice>
          <mc:Fallback xmlns="">
            <p:pic>
              <p:nvPicPr>
                <p:cNvPr id="10" name="Freihand 9">
                  <a:extLst>
                    <a:ext uri="{FF2B5EF4-FFF2-40B4-BE49-F238E27FC236}">
                      <a16:creationId xmlns:a16="http://schemas.microsoft.com/office/drawing/2014/main" id="{F6CB12F5-2A3A-42F2-AC1C-2995E7850B2B}"/>
                    </a:ext>
                  </a:extLst>
                </p:cNvPr>
                <p:cNvPicPr/>
                <p:nvPr/>
              </p:nvPicPr>
              <p:blipFill>
                <a:blip r:embed="rId812"/>
                <a:stretch>
                  <a:fillRect/>
                </a:stretch>
              </p:blipFill>
              <p:spPr>
                <a:xfrm>
                  <a:off x="5300480" y="109147"/>
                  <a:ext cx="63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11" name="Freihand 10">
                  <a:extLst>
                    <a:ext uri="{FF2B5EF4-FFF2-40B4-BE49-F238E27FC236}">
                      <a16:creationId xmlns:a16="http://schemas.microsoft.com/office/drawing/2014/main" id="{FF2D4FCC-8BEB-46AC-9F44-5A664C86E968}"/>
                    </a:ext>
                  </a:extLst>
                </p14:cNvPr>
                <p14:cNvContentPartPr/>
                <p14:nvPr/>
              </p14:nvContentPartPr>
              <p14:xfrm>
                <a:off x="5286440" y="52267"/>
                <a:ext cx="5040" cy="7560"/>
              </p14:xfrm>
            </p:contentPart>
          </mc:Choice>
          <mc:Fallback xmlns="">
            <p:pic>
              <p:nvPicPr>
                <p:cNvPr id="11" name="Freihand 10">
                  <a:extLst>
                    <a:ext uri="{FF2B5EF4-FFF2-40B4-BE49-F238E27FC236}">
                      <a16:creationId xmlns:a16="http://schemas.microsoft.com/office/drawing/2014/main" id="{FF2D4FCC-8BEB-46AC-9F44-5A664C86E968}"/>
                    </a:ext>
                  </a:extLst>
                </p:cNvPr>
                <p:cNvPicPr/>
                <p:nvPr/>
              </p:nvPicPr>
              <p:blipFill>
                <a:blip r:embed="rId814"/>
                <a:stretch>
                  <a:fillRect/>
                </a:stretch>
              </p:blipFill>
              <p:spPr>
                <a:xfrm>
                  <a:off x="5282120" y="47947"/>
                  <a:ext cx="136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12" name="Freihand 11">
                  <a:extLst>
                    <a:ext uri="{FF2B5EF4-FFF2-40B4-BE49-F238E27FC236}">
                      <a16:creationId xmlns:a16="http://schemas.microsoft.com/office/drawing/2014/main" id="{C0FF0519-AEC5-4A46-BF40-45A1CA8F3C63}"/>
                    </a:ext>
                  </a:extLst>
                </p14:cNvPr>
                <p14:cNvContentPartPr/>
                <p14:nvPr/>
              </p14:nvContentPartPr>
              <p14:xfrm>
                <a:off x="6959720" y="1288867"/>
                <a:ext cx="54720" cy="42120"/>
              </p14:xfrm>
            </p:contentPart>
          </mc:Choice>
          <mc:Fallback xmlns="">
            <p:pic>
              <p:nvPicPr>
                <p:cNvPr id="12" name="Freihand 11">
                  <a:extLst>
                    <a:ext uri="{FF2B5EF4-FFF2-40B4-BE49-F238E27FC236}">
                      <a16:creationId xmlns:a16="http://schemas.microsoft.com/office/drawing/2014/main" id="{C0FF0519-AEC5-4A46-BF40-45A1CA8F3C63}"/>
                    </a:ext>
                  </a:extLst>
                </p:cNvPr>
                <p:cNvPicPr/>
                <p:nvPr/>
              </p:nvPicPr>
              <p:blipFill>
                <a:blip r:embed="rId816"/>
                <a:stretch>
                  <a:fillRect/>
                </a:stretch>
              </p:blipFill>
              <p:spPr>
                <a:xfrm>
                  <a:off x="6955400" y="1284547"/>
                  <a:ext cx="633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13" name="Freihand 12">
                  <a:extLst>
                    <a:ext uri="{FF2B5EF4-FFF2-40B4-BE49-F238E27FC236}">
                      <a16:creationId xmlns:a16="http://schemas.microsoft.com/office/drawing/2014/main" id="{10912DCD-7100-4AF9-B186-0DE676917F0D}"/>
                    </a:ext>
                  </a:extLst>
                </p14:cNvPr>
                <p14:cNvContentPartPr/>
                <p14:nvPr/>
              </p14:nvContentPartPr>
              <p14:xfrm>
                <a:off x="6988880" y="1289947"/>
                <a:ext cx="51120" cy="154080"/>
              </p14:xfrm>
            </p:contentPart>
          </mc:Choice>
          <mc:Fallback xmlns="">
            <p:pic>
              <p:nvPicPr>
                <p:cNvPr id="13" name="Freihand 12">
                  <a:extLst>
                    <a:ext uri="{FF2B5EF4-FFF2-40B4-BE49-F238E27FC236}">
                      <a16:creationId xmlns:a16="http://schemas.microsoft.com/office/drawing/2014/main" id="{10912DCD-7100-4AF9-B186-0DE676917F0D}"/>
                    </a:ext>
                  </a:extLst>
                </p:cNvPr>
                <p:cNvPicPr/>
                <p:nvPr/>
              </p:nvPicPr>
              <p:blipFill>
                <a:blip r:embed="rId818"/>
                <a:stretch>
                  <a:fillRect/>
                </a:stretch>
              </p:blipFill>
              <p:spPr>
                <a:xfrm>
                  <a:off x="6984560" y="1285627"/>
                  <a:ext cx="597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14" name="Freihand 13">
                  <a:extLst>
                    <a:ext uri="{FF2B5EF4-FFF2-40B4-BE49-F238E27FC236}">
                      <a16:creationId xmlns:a16="http://schemas.microsoft.com/office/drawing/2014/main" id="{4DBF36B8-F834-4824-B096-D1DBDEC5F2AA}"/>
                    </a:ext>
                  </a:extLst>
                </p14:cNvPr>
                <p14:cNvContentPartPr/>
                <p14:nvPr/>
              </p14:nvContentPartPr>
              <p14:xfrm>
                <a:off x="5718440" y="295987"/>
                <a:ext cx="1194840" cy="728280"/>
              </p14:xfrm>
            </p:contentPart>
          </mc:Choice>
          <mc:Fallback xmlns="">
            <p:pic>
              <p:nvPicPr>
                <p:cNvPr id="14" name="Freihand 13">
                  <a:extLst>
                    <a:ext uri="{FF2B5EF4-FFF2-40B4-BE49-F238E27FC236}">
                      <a16:creationId xmlns:a16="http://schemas.microsoft.com/office/drawing/2014/main" id="{4DBF36B8-F834-4824-B096-D1DBDEC5F2AA}"/>
                    </a:ext>
                  </a:extLst>
                </p:cNvPr>
                <p:cNvPicPr/>
                <p:nvPr/>
              </p:nvPicPr>
              <p:blipFill>
                <a:blip r:embed="rId820"/>
                <a:stretch>
                  <a:fillRect/>
                </a:stretch>
              </p:blipFill>
              <p:spPr>
                <a:xfrm>
                  <a:off x="5714120" y="291667"/>
                  <a:ext cx="1203480" cy="73692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15" name="Freihand 14">
                  <a:extLst>
                    <a:ext uri="{FF2B5EF4-FFF2-40B4-BE49-F238E27FC236}">
                      <a16:creationId xmlns:a16="http://schemas.microsoft.com/office/drawing/2014/main" id="{CFE26411-33DD-4B4E-9406-CA9DCD1031F1}"/>
                    </a:ext>
                  </a:extLst>
                </p14:cNvPr>
                <p14:cNvContentPartPr/>
                <p14:nvPr/>
              </p14:nvContentPartPr>
              <p14:xfrm>
                <a:off x="7042160" y="214627"/>
                <a:ext cx="85320" cy="131760"/>
              </p14:xfrm>
            </p:contentPart>
          </mc:Choice>
          <mc:Fallback xmlns="">
            <p:pic>
              <p:nvPicPr>
                <p:cNvPr id="15" name="Freihand 14">
                  <a:extLst>
                    <a:ext uri="{FF2B5EF4-FFF2-40B4-BE49-F238E27FC236}">
                      <a16:creationId xmlns:a16="http://schemas.microsoft.com/office/drawing/2014/main" id="{CFE26411-33DD-4B4E-9406-CA9DCD1031F1}"/>
                    </a:ext>
                  </a:extLst>
                </p:cNvPr>
                <p:cNvPicPr/>
                <p:nvPr/>
              </p:nvPicPr>
              <p:blipFill>
                <a:blip r:embed="rId822"/>
                <a:stretch>
                  <a:fillRect/>
                </a:stretch>
              </p:blipFill>
              <p:spPr>
                <a:xfrm>
                  <a:off x="7037840" y="210307"/>
                  <a:ext cx="939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16" name="Freihand 15">
                  <a:extLst>
                    <a:ext uri="{FF2B5EF4-FFF2-40B4-BE49-F238E27FC236}">
                      <a16:creationId xmlns:a16="http://schemas.microsoft.com/office/drawing/2014/main" id="{CAFA1C2B-175A-443B-B2F3-B16AB5DAD524}"/>
                    </a:ext>
                  </a:extLst>
                </p14:cNvPr>
                <p14:cNvContentPartPr/>
                <p14:nvPr/>
              </p14:nvContentPartPr>
              <p14:xfrm>
                <a:off x="7172480" y="189787"/>
                <a:ext cx="117000" cy="134280"/>
              </p14:xfrm>
            </p:contentPart>
          </mc:Choice>
          <mc:Fallback xmlns="">
            <p:pic>
              <p:nvPicPr>
                <p:cNvPr id="16" name="Freihand 15">
                  <a:extLst>
                    <a:ext uri="{FF2B5EF4-FFF2-40B4-BE49-F238E27FC236}">
                      <a16:creationId xmlns:a16="http://schemas.microsoft.com/office/drawing/2014/main" id="{CAFA1C2B-175A-443B-B2F3-B16AB5DAD524}"/>
                    </a:ext>
                  </a:extLst>
                </p:cNvPr>
                <p:cNvPicPr/>
                <p:nvPr/>
              </p:nvPicPr>
              <p:blipFill>
                <a:blip r:embed="rId824"/>
                <a:stretch>
                  <a:fillRect/>
                </a:stretch>
              </p:blipFill>
              <p:spPr>
                <a:xfrm>
                  <a:off x="7168160" y="185467"/>
                  <a:ext cx="1256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18" name="Freihand 17">
                  <a:extLst>
                    <a:ext uri="{FF2B5EF4-FFF2-40B4-BE49-F238E27FC236}">
                      <a16:creationId xmlns:a16="http://schemas.microsoft.com/office/drawing/2014/main" id="{86A8ABD3-474D-4D90-B313-807B1263F0E9}"/>
                    </a:ext>
                  </a:extLst>
                </p14:cNvPr>
                <p14:cNvContentPartPr/>
                <p14:nvPr/>
              </p14:nvContentPartPr>
              <p14:xfrm>
                <a:off x="5900600" y="276547"/>
                <a:ext cx="1174320" cy="773640"/>
              </p14:xfrm>
            </p:contentPart>
          </mc:Choice>
          <mc:Fallback xmlns="">
            <p:pic>
              <p:nvPicPr>
                <p:cNvPr id="18" name="Freihand 17">
                  <a:extLst>
                    <a:ext uri="{FF2B5EF4-FFF2-40B4-BE49-F238E27FC236}">
                      <a16:creationId xmlns:a16="http://schemas.microsoft.com/office/drawing/2014/main" id="{86A8ABD3-474D-4D90-B313-807B1263F0E9}"/>
                    </a:ext>
                  </a:extLst>
                </p:cNvPr>
                <p:cNvPicPr/>
                <p:nvPr/>
              </p:nvPicPr>
              <p:blipFill>
                <a:blip r:embed="rId826"/>
                <a:stretch>
                  <a:fillRect/>
                </a:stretch>
              </p:blipFill>
              <p:spPr>
                <a:xfrm>
                  <a:off x="5896280" y="272227"/>
                  <a:ext cx="1182960" cy="78228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20" name="Freihand 19">
                  <a:extLst>
                    <a:ext uri="{FF2B5EF4-FFF2-40B4-BE49-F238E27FC236}">
                      <a16:creationId xmlns:a16="http://schemas.microsoft.com/office/drawing/2014/main" id="{04923C7B-1916-4F05-92DB-F6EAAE1F5463}"/>
                    </a:ext>
                  </a:extLst>
                </p14:cNvPr>
                <p14:cNvContentPartPr/>
                <p14:nvPr/>
              </p14:nvContentPartPr>
              <p14:xfrm>
                <a:off x="7158800" y="903667"/>
                <a:ext cx="15120" cy="83160"/>
              </p14:xfrm>
            </p:contentPart>
          </mc:Choice>
          <mc:Fallback xmlns="">
            <p:pic>
              <p:nvPicPr>
                <p:cNvPr id="20" name="Freihand 19">
                  <a:extLst>
                    <a:ext uri="{FF2B5EF4-FFF2-40B4-BE49-F238E27FC236}">
                      <a16:creationId xmlns:a16="http://schemas.microsoft.com/office/drawing/2014/main" id="{04923C7B-1916-4F05-92DB-F6EAAE1F5463}"/>
                    </a:ext>
                  </a:extLst>
                </p:cNvPr>
                <p:cNvPicPr/>
                <p:nvPr/>
              </p:nvPicPr>
              <p:blipFill>
                <a:blip r:embed="rId828"/>
                <a:stretch>
                  <a:fillRect/>
                </a:stretch>
              </p:blipFill>
              <p:spPr>
                <a:xfrm>
                  <a:off x="7154480" y="899347"/>
                  <a:ext cx="237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21" name="Freihand 20">
                  <a:extLst>
                    <a:ext uri="{FF2B5EF4-FFF2-40B4-BE49-F238E27FC236}">
                      <a16:creationId xmlns:a16="http://schemas.microsoft.com/office/drawing/2014/main" id="{6DFAFB30-DF57-457A-B8F2-76AE1E0C8951}"/>
                    </a:ext>
                  </a:extLst>
                </p14:cNvPr>
                <p14:cNvContentPartPr/>
                <p14:nvPr/>
              </p14:nvContentPartPr>
              <p14:xfrm>
                <a:off x="7218920" y="882427"/>
                <a:ext cx="69120" cy="101520"/>
              </p14:xfrm>
            </p:contentPart>
          </mc:Choice>
          <mc:Fallback xmlns="">
            <p:pic>
              <p:nvPicPr>
                <p:cNvPr id="21" name="Freihand 20">
                  <a:extLst>
                    <a:ext uri="{FF2B5EF4-FFF2-40B4-BE49-F238E27FC236}">
                      <a16:creationId xmlns:a16="http://schemas.microsoft.com/office/drawing/2014/main" id="{6DFAFB30-DF57-457A-B8F2-76AE1E0C8951}"/>
                    </a:ext>
                  </a:extLst>
                </p:cNvPr>
                <p:cNvPicPr/>
                <p:nvPr/>
              </p:nvPicPr>
              <p:blipFill>
                <a:blip r:embed="rId830"/>
                <a:stretch>
                  <a:fillRect/>
                </a:stretch>
              </p:blipFill>
              <p:spPr>
                <a:xfrm>
                  <a:off x="7214600" y="878107"/>
                  <a:ext cx="777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23" name="Freihand 22">
                  <a:extLst>
                    <a:ext uri="{FF2B5EF4-FFF2-40B4-BE49-F238E27FC236}">
                      <a16:creationId xmlns:a16="http://schemas.microsoft.com/office/drawing/2014/main" id="{2E4C8C11-ED10-4ACB-AD7A-E65652F164C9}"/>
                    </a:ext>
                  </a:extLst>
                </p14:cNvPr>
                <p14:cNvContentPartPr/>
                <p14:nvPr/>
              </p14:nvContentPartPr>
              <p14:xfrm>
                <a:off x="6390920" y="677227"/>
                <a:ext cx="6840" cy="132840"/>
              </p14:xfrm>
            </p:contentPart>
          </mc:Choice>
          <mc:Fallback xmlns="">
            <p:pic>
              <p:nvPicPr>
                <p:cNvPr id="23" name="Freihand 22">
                  <a:extLst>
                    <a:ext uri="{FF2B5EF4-FFF2-40B4-BE49-F238E27FC236}">
                      <a16:creationId xmlns:a16="http://schemas.microsoft.com/office/drawing/2014/main" id="{2E4C8C11-ED10-4ACB-AD7A-E65652F164C9}"/>
                    </a:ext>
                  </a:extLst>
                </p:cNvPr>
                <p:cNvPicPr/>
                <p:nvPr/>
              </p:nvPicPr>
              <p:blipFill>
                <a:blip r:embed="rId832"/>
                <a:stretch>
                  <a:fillRect/>
                </a:stretch>
              </p:blipFill>
              <p:spPr>
                <a:xfrm>
                  <a:off x="6386600" y="672907"/>
                  <a:ext cx="154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24" name="Freihand 23">
                  <a:extLst>
                    <a:ext uri="{FF2B5EF4-FFF2-40B4-BE49-F238E27FC236}">
                      <a16:creationId xmlns:a16="http://schemas.microsoft.com/office/drawing/2014/main" id="{A3B90A79-4736-4568-B2DB-5FAE9F777CD2}"/>
                    </a:ext>
                  </a:extLst>
                </p14:cNvPr>
                <p14:cNvContentPartPr/>
                <p14:nvPr/>
              </p14:nvContentPartPr>
              <p14:xfrm>
                <a:off x="6369320" y="978187"/>
                <a:ext cx="12240" cy="175320"/>
              </p14:xfrm>
            </p:contentPart>
          </mc:Choice>
          <mc:Fallback xmlns="">
            <p:pic>
              <p:nvPicPr>
                <p:cNvPr id="24" name="Freihand 23">
                  <a:extLst>
                    <a:ext uri="{FF2B5EF4-FFF2-40B4-BE49-F238E27FC236}">
                      <a16:creationId xmlns:a16="http://schemas.microsoft.com/office/drawing/2014/main" id="{A3B90A79-4736-4568-B2DB-5FAE9F777CD2}"/>
                    </a:ext>
                  </a:extLst>
                </p:cNvPr>
                <p:cNvPicPr/>
                <p:nvPr/>
              </p:nvPicPr>
              <p:blipFill>
                <a:blip r:embed="rId834"/>
                <a:stretch>
                  <a:fillRect/>
                </a:stretch>
              </p:blipFill>
              <p:spPr>
                <a:xfrm>
                  <a:off x="6365000" y="973867"/>
                  <a:ext cx="208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25" name="Freihand 24">
                  <a:extLst>
                    <a:ext uri="{FF2B5EF4-FFF2-40B4-BE49-F238E27FC236}">
                      <a16:creationId xmlns:a16="http://schemas.microsoft.com/office/drawing/2014/main" id="{AFFFDC3F-5267-43B4-841A-27032A1F7E0F}"/>
                    </a:ext>
                  </a:extLst>
                </p14:cNvPr>
                <p14:cNvContentPartPr/>
                <p14:nvPr/>
              </p14:nvContentPartPr>
              <p14:xfrm>
                <a:off x="5574440" y="605587"/>
                <a:ext cx="171000" cy="18720"/>
              </p14:xfrm>
            </p:contentPart>
          </mc:Choice>
          <mc:Fallback xmlns="">
            <p:pic>
              <p:nvPicPr>
                <p:cNvPr id="25" name="Freihand 24">
                  <a:extLst>
                    <a:ext uri="{FF2B5EF4-FFF2-40B4-BE49-F238E27FC236}">
                      <a16:creationId xmlns:a16="http://schemas.microsoft.com/office/drawing/2014/main" id="{AFFFDC3F-5267-43B4-841A-27032A1F7E0F}"/>
                    </a:ext>
                  </a:extLst>
                </p:cNvPr>
                <p:cNvPicPr/>
                <p:nvPr/>
              </p:nvPicPr>
              <p:blipFill>
                <a:blip r:embed="rId836"/>
                <a:stretch>
                  <a:fillRect/>
                </a:stretch>
              </p:blipFill>
              <p:spPr>
                <a:xfrm>
                  <a:off x="5570120" y="601267"/>
                  <a:ext cx="179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26" name="Freihand 25">
                  <a:extLst>
                    <a:ext uri="{FF2B5EF4-FFF2-40B4-BE49-F238E27FC236}">
                      <a16:creationId xmlns:a16="http://schemas.microsoft.com/office/drawing/2014/main" id="{CE0602DF-E269-4C46-B7E1-8A07C3D5EF54}"/>
                    </a:ext>
                  </a:extLst>
                </p14:cNvPr>
                <p14:cNvContentPartPr/>
                <p14:nvPr/>
              </p14:nvContentPartPr>
              <p14:xfrm>
                <a:off x="6022640" y="593347"/>
                <a:ext cx="313200" cy="11880"/>
              </p14:xfrm>
            </p:contentPart>
          </mc:Choice>
          <mc:Fallback xmlns="">
            <p:pic>
              <p:nvPicPr>
                <p:cNvPr id="26" name="Freihand 25">
                  <a:extLst>
                    <a:ext uri="{FF2B5EF4-FFF2-40B4-BE49-F238E27FC236}">
                      <a16:creationId xmlns:a16="http://schemas.microsoft.com/office/drawing/2014/main" id="{CE0602DF-E269-4C46-B7E1-8A07C3D5EF54}"/>
                    </a:ext>
                  </a:extLst>
                </p:cNvPr>
                <p:cNvPicPr/>
                <p:nvPr/>
              </p:nvPicPr>
              <p:blipFill>
                <a:blip r:embed="rId838"/>
                <a:stretch>
                  <a:fillRect/>
                </a:stretch>
              </p:blipFill>
              <p:spPr>
                <a:xfrm>
                  <a:off x="6018320" y="589027"/>
                  <a:ext cx="3218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27" name="Freihand 26">
                  <a:extLst>
                    <a:ext uri="{FF2B5EF4-FFF2-40B4-BE49-F238E27FC236}">
                      <a16:creationId xmlns:a16="http://schemas.microsoft.com/office/drawing/2014/main" id="{B8169619-5B2E-495A-8AE5-DCC014A5FD32}"/>
                    </a:ext>
                  </a:extLst>
                </p14:cNvPr>
                <p14:cNvContentPartPr/>
                <p14:nvPr/>
              </p14:nvContentPartPr>
              <p14:xfrm>
                <a:off x="6315320" y="1347907"/>
                <a:ext cx="65160" cy="66960"/>
              </p14:xfrm>
            </p:contentPart>
          </mc:Choice>
          <mc:Fallback xmlns="">
            <p:pic>
              <p:nvPicPr>
                <p:cNvPr id="27" name="Freihand 26">
                  <a:extLst>
                    <a:ext uri="{FF2B5EF4-FFF2-40B4-BE49-F238E27FC236}">
                      <a16:creationId xmlns:a16="http://schemas.microsoft.com/office/drawing/2014/main" id="{B8169619-5B2E-495A-8AE5-DCC014A5FD32}"/>
                    </a:ext>
                  </a:extLst>
                </p:cNvPr>
                <p:cNvPicPr/>
                <p:nvPr/>
              </p:nvPicPr>
              <p:blipFill>
                <a:blip r:embed="rId840"/>
                <a:stretch>
                  <a:fillRect/>
                </a:stretch>
              </p:blipFill>
              <p:spPr>
                <a:xfrm>
                  <a:off x="6311000" y="1343587"/>
                  <a:ext cx="738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28" name="Freihand 27">
                  <a:extLst>
                    <a:ext uri="{FF2B5EF4-FFF2-40B4-BE49-F238E27FC236}">
                      <a16:creationId xmlns:a16="http://schemas.microsoft.com/office/drawing/2014/main" id="{FF5F4028-7B84-4A1E-863A-A5E87EFCFD81}"/>
                    </a:ext>
                  </a:extLst>
                </p14:cNvPr>
                <p14:cNvContentPartPr/>
                <p14:nvPr/>
              </p14:nvContentPartPr>
              <p14:xfrm>
                <a:off x="6354200" y="1400827"/>
                <a:ext cx="40680" cy="88560"/>
              </p14:xfrm>
            </p:contentPart>
          </mc:Choice>
          <mc:Fallback xmlns="">
            <p:pic>
              <p:nvPicPr>
                <p:cNvPr id="28" name="Freihand 27">
                  <a:extLst>
                    <a:ext uri="{FF2B5EF4-FFF2-40B4-BE49-F238E27FC236}">
                      <a16:creationId xmlns:a16="http://schemas.microsoft.com/office/drawing/2014/main" id="{FF5F4028-7B84-4A1E-863A-A5E87EFCFD81}"/>
                    </a:ext>
                  </a:extLst>
                </p:cNvPr>
                <p:cNvPicPr/>
                <p:nvPr/>
              </p:nvPicPr>
              <p:blipFill>
                <a:blip r:embed="rId842"/>
                <a:stretch>
                  <a:fillRect/>
                </a:stretch>
              </p:blipFill>
              <p:spPr>
                <a:xfrm>
                  <a:off x="6349880" y="1396507"/>
                  <a:ext cx="493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29" name="Freihand 28">
                  <a:extLst>
                    <a:ext uri="{FF2B5EF4-FFF2-40B4-BE49-F238E27FC236}">
                      <a16:creationId xmlns:a16="http://schemas.microsoft.com/office/drawing/2014/main" id="{A9FCB4F2-740B-4D6B-8B49-ABD89F415B15}"/>
                    </a:ext>
                  </a:extLst>
                </p14:cNvPr>
                <p14:cNvContentPartPr/>
                <p14:nvPr/>
              </p14:nvContentPartPr>
              <p14:xfrm>
                <a:off x="6437000" y="1275907"/>
                <a:ext cx="117720" cy="104040"/>
              </p14:xfrm>
            </p:contentPart>
          </mc:Choice>
          <mc:Fallback xmlns="">
            <p:pic>
              <p:nvPicPr>
                <p:cNvPr id="29" name="Freihand 28">
                  <a:extLst>
                    <a:ext uri="{FF2B5EF4-FFF2-40B4-BE49-F238E27FC236}">
                      <a16:creationId xmlns:a16="http://schemas.microsoft.com/office/drawing/2014/main" id="{A9FCB4F2-740B-4D6B-8B49-ABD89F415B15}"/>
                    </a:ext>
                  </a:extLst>
                </p:cNvPr>
                <p:cNvPicPr/>
                <p:nvPr/>
              </p:nvPicPr>
              <p:blipFill>
                <a:blip r:embed="rId844"/>
                <a:stretch>
                  <a:fillRect/>
                </a:stretch>
              </p:blipFill>
              <p:spPr>
                <a:xfrm>
                  <a:off x="6432680" y="1271587"/>
                  <a:ext cx="1263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30" name="Freihand 29">
                  <a:extLst>
                    <a:ext uri="{FF2B5EF4-FFF2-40B4-BE49-F238E27FC236}">
                      <a16:creationId xmlns:a16="http://schemas.microsoft.com/office/drawing/2014/main" id="{0835A97A-5A1C-4701-A2D6-A8AF518ED16A}"/>
                    </a:ext>
                  </a:extLst>
                </p14:cNvPr>
                <p14:cNvContentPartPr/>
                <p14:nvPr/>
              </p14:nvContentPartPr>
              <p14:xfrm>
                <a:off x="5333240" y="607027"/>
                <a:ext cx="34920" cy="88200"/>
              </p14:xfrm>
            </p:contentPart>
          </mc:Choice>
          <mc:Fallback xmlns="">
            <p:pic>
              <p:nvPicPr>
                <p:cNvPr id="30" name="Freihand 29">
                  <a:extLst>
                    <a:ext uri="{FF2B5EF4-FFF2-40B4-BE49-F238E27FC236}">
                      <a16:creationId xmlns:a16="http://schemas.microsoft.com/office/drawing/2014/main" id="{0835A97A-5A1C-4701-A2D6-A8AF518ED16A}"/>
                    </a:ext>
                  </a:extLst>
                </p:cNvPr>
                <p:cNvPicPr/>
                <p:nvPr/>
              </p:nvPicPr>
              <p:blipFill>
                <a:blip r:embed="rId846"/>
                <a:stretch>
                  <a:fillRect/>
                </a:stretch>
              </p:blipFill>
              <p:spPr>
                <a:xfrm>
                  <a:off x="5328920" y="602707"/>
                  <a:ext cx="435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31" name="Freihand 30">
                  <a:extLst>
                    <a:ext uri="{FF2B5EF4-FFF2-40B4-BE49-F238E27FC236}">
                      <a16:creationId xmlns:a16="http://schemas.microsoft.com/office/drawing/2014/main" id="{55BC99A5-4A30-4218-A253-81CC615BC374}"/>
                    </a:ext>
                  </a:extLst>
                </p14:cNvPr>
                <p14:cNvContentPartPr/>
                <p14:nvPr/>
              </p14:nvContentPartPr>
              <p14:xfrm>
                <a:off x="5331440" y="549787"/>
                <a:ext cx="360" cy="360"/>
              </p14:xfrm>
            </p:contentPart>
          </mc:Choice>
          <mc:Fallback xmlns="">
            <p:pic>
              <p:nvPicPr>
                <p:cNvPr id="31" name="Freihand 30">
                  <a:extLst>
                    <a:ext uri="{FF2B5EF4-FFF2-40B4-BE49-F238E27FC236}">
                      <a16:creationId xmlns:a16="http://schemas.microsoft.com/office/drawing/2014/main" id="{55BC99A5-4A30-4218-A253-81CC615BC374}"/>
                    </a:ext>
                  </a:extLst>
                </p:cNvPr>
                <p:cNvPicPr/>
                <p:nvPr/>
              </p:nvPicPr>
              <p:blipFill>
                <a:blip r:embed="rId161"/>
                <a:stretch>
                  <a:fillRect/>
                </a:stretch>
              </p:blipFill>
              <p:spPr>
                <a:xfrm>
                  <a:off x="5327120" y="545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32" name="Freihand 31">
                  <a:extLst>
                    <a:ext uri="{FF2B5EF4-FFF2-40B4-BE49-F238E27FC236}">
                      <a16:creationId xmlns:a16="http://schemas.microsoft.com/office/drawing/2014/main" id="{C49206D3-C6A2-4268-8173-DD94230391B3}"/>
                    </a:ext>
                  </a:extLst>
                </p14:cNvPr>
                <p14:cNvContentPartPr/>
                <p14:nvPr/>
              </p14:nvContentPartPr>
              <p14:xfrm>
                <a:off x="5403800" y="497587"/>
                <a:ext cx="109800" cy="97560"/>
              </p14:xfrm>
            </p:contentPart>
          </mc:Choice>
          <mc:Fallback xmlns="">
            <p:pic>
              <p:nvPicPr>
                <p:cNvPr id="32" name="Freihand 31">
                  <a:extLst>
                    <a:ext uri="{FF2B5EF4-FFF2-40B4-BE49-F238E27FC236}">
                      <a16:creationId xmlns:a16="http://schemas.microsoft.com/office/drawing/2014/main" id="{C49206D3-C6A2-4268-8173-DD94230391B3}"/>
                    </a:ext>
                  </a:extLst>
                </p:cNvPr>
                <p:cNvPicPr/>
                <p:nvPr/>
              </p:nvPicPr>
              <p:blipFill>
                <a:blip r:embed="rId849"/>
                <a:stretch>
                  <a:fillRect/>
                </a:stretch>
              </p:blipFill>
              <p:spPr>
                <a:xfrm>
                  <a:off x="5399480" y="493267"/>
                  <a:ext cx="1184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127" name="Freihand 126">
                  <a:extLst>
                    <a:ext uri="{FF2B5EF4-FFF2-40B4-BE49-F238E27FC236}">
                      <a16:creationId xmlns:a16="http://schemas.microsoft.com/office/drawing/2014/main" id="{EA220908-00DF-4040-886F-2124A9616B2D}"/>
                    </a:ext>
                  </a:extLst>
                </p14:cNvPr>
                <p14:cNvContentPartPr/>
                <p14:nvPr/>
              </p14:nvContentPartPr>
              <p14:xfrm>
                <a:off x="5416760" y="1533307"/>
                <a:ext cx="133920" cy="177840"/>
              </p14:xfrm>
            </p:contentPart>
          </mc:Choice>
          <mc:Fallback xmlns="">
            <p:pic>
              <p:nvPicPr>
                <p:cNvPr id="127" name="Freihand 126">
                  <a:extLst>
                    <a:ext uri="{FF2B5EF4-FFF2-40B4-BE49-F238E27FC236}">
                      <a16:creationId xmlns:a16="http://schemas.microsoft.com/office/drawing/2014/main" id="{EA220908-00DF-4040-886F-2124A9616B2D}"/>
                    </a:ext>
                  </a:extLst>
                </p:cNvPr>
                <p:cNvPicPr/>
                <p:nvPr/>
              </p:nvPicPr>
              <p:blipFill>
                <a:blip r:embed="rId851"/>
                <a:stretch>
                  <a:fillRect/>
                </a:stretch>
              </p:blipFill>
              <p:spPr>
                <a:xfrm>
                  <a:off x="5412440" y="1528987"/>
                  <a:ext cx="1425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128" name="Freihand 127">
                  <a:extLst>
                    <a:ext uri="{FF2B5EF4-FFF2-40B4-BE49-F238E27FC236}">
                      <a16:creationId xmlns:a16="http://schemas.microsoft.com/office/drawing/2014/main" id="{D0D8FE2D-952F-4F05-B9DE-B03677E7A0C7}"/>
                    </a:ext>
                  </a:extLst>
                </p14:cNvPr>
                <p14:cNvContentPartPr/>
                <p14:nvPr/>
              </p14:nvContentPartPr>
              <p14:xfrm>
                <a:off x="5586680" y="1614667"/>
                <a:ext cx="127440" cy="58320"/>
              </p14:xfrm>
            </p:contentPart>
          </mc:Choice>
          <mc:Fallback xmlns="">
            <p:pic>
              <p:nvPicPr>
                <p:cNvPr id="128" name="Freihand 127">
                  <a:extLst>
                    <a:ext uri="{FF2B5EF4-FFF2-40B4-BE49-F238E27FC236}">
                      <a16:creationId xmlns:a16="http://schemas.microsoft.com/office/drawing/2014/main" id="{D0D8FE2D-952F-4F05-B9DE-B03677E7A0C7}"/>
                    </a:ext>
                  </a:extLst>
                </p:cNvPr>
                <p:cNvPicPr/>
                <p:nvPr/>
              </p:nvPicPr>
              <p:blipFill>
                <a:blip r:embed="rId853"/>
                <a:stretch>
                  <a:fillRect/>
                </a:stretch>
              </p:blipFill>
              <p:spPr>
                <a:xfrm>
                  <a:off x="5582360" y="1610347"/>
                  <a:ext cx="1360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129" name="Freihand 128">
                  <a:extLst>
                    <a:ext uri="{FF2B5EF4-FFF2-40B4-BE49-F238E27FC236}">
                      <a16:creationId xmlns:a16="http://schemas.microsoft.com/office/drawing/2014/main" id="{3CA48289-B903-476F-968F-21D8A36F3415}"/>
                    </a:ext>
                  </a:extLst>
                </p14:cNvPr>
                <p14:cNvContentPartPr/>
                <p14:nvPr/>
              </p14:nvContentPartPr>
              <p14:xfrm>
                <a:off x="5746520" y="1525747"/>
                <a:ext cx="232200" cy="148680"/>
              </p14:xfrm>
            </p:contentPart>
          </mc:Choice>
          <mc:Fallback xmlns="">
            <p:pic>
              <p:nvPicPr>
                <p:cNvPr id="129" name="Freihand 128">
                  <a:extLst>
                    <a:ext uri="{FF2B5EF4-FFF2-40B4-BE49-F238E27FC236}">
                      <a16:creationId xmlns:a16="http://schemas.microsoft.com/office/drawing/2014/main" id="{3CA48289-B903-476F-968F-21D8A36F3415}"/>
                    </a:ext>
                  </a:extLst>
                </p:cNvPr>
                <p:cNvPicPr/>
                <p:nvPr/>
              </p:nvPicPr>
              <p:blipFill>
                <a:blip r:embed="rId855"/>
                <a:stretch>
                  <a:fillRect/>
                </a:stretch>
              </p:blipFill>
              <p:spPr>
                <a:xfrm>
                  <a:off x="5742200" y="1521427"/>
                  <a:ext cx="2408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130" name="Freihand 129">
                  <a:extLst>
                    <a:ext uri="{FF2B5EF4-FFF2-40B4-BE49-F238E27FC236}">
                      <a16:creationId xmlns:a16="http://schemas.microsoft.com/office/drawing/2014/main" id="{63371958-46CA-4815-889C-8AC5EAFC797E}"/>
                    </a:ext>
                  </a:extLst>
                </p14:cNvPr>
                <p14:cNvContentPartPr/>
                <p14:nvPr/>
              </p14:nvContentPartPr>
              <p14:xfrm>
                <a:off x="5625200" y="1513147"/>
                <a:ext cx="50400" cy="6120"/>
              </p14:xfrm>
            </p:contentPart>
          </mc:Choice>
          <mc:Fallback xmlns="">
            <p:pic>
              <p:nvPicPr>
                <p:cNvPr id="130" name="Freihand 129">
                  <a:extLst>
                    <a:ext uri="{FF2B5EF4-FFF2-40B4-BE49-F238E27FC236}">
                      <a16:creationId xmlns:a16="http://schemas.microsoft.com/office/drawing/2014/main" id="{63371958-46CA-4815-889C-8AC5EAFC797E}"/>
                    </a:ext>
                  </a:extLst>
                </p:cNvPr>
                <p:cNvPicPr/>
                <p:nvPr/>
              </p:nvPicPr>
              <p:blipFill>
                <a:blip r:embed="rId857"/>
                <a:stretch>
                  <a:fillRect/>
                </a:stretch>
              </p:blipFill>
              <p:spPr>
                <a:xfrm>
                  <a:off x="5620880" y="1508827"/>
                  <a:ext cx="590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131" name="Freihand 130">
                  <a:extLst>
                    <a:ext uri="{FF2B5EF4-FFF2-40B4-BE49-F238E27FC236}">
                      <a16:creationId xmlns:a16="http://schemas.microsoft.com/office/drawing/2014/main" id="{3C1F21C7-199A-4646-84BD-77FE85F9CE84}"/>
                    </a:ext>
                  </a:extLst>
                </p14:cNvPr>
                <p14:cNvContentPartPr/>
                <p14:nvPr/>
              </p14:nvContentPartPr>
              <p14:xfrm>
                <a:off x="6001760" y="1574707"/>
                <a:ext cx="161280" cy="67320"/>
              </p14:xfrm>
            </p:contentPart>
          </mc:Choice>
          <mc:Fallback xmlns="">
            <p:pic>
              <p:nvPicPr>
                <p:cNvPr id="131" name="Freihand 130">
                  <a:extLst>
                    <a:ext uri="{FF2B5EF4-FFF2-40B4-BE49-F238E27FC236}">
                      <a16:creationId xmlns:a16="http://schemas.microsoft.com/office/drawing/2014/main" id="{3C1F21C7-199A-4646-84BD-77FE85F9CE84}"/>
                    </a:ext>
                  </a:extLst>
                </p:cNvPr>
                <p:cNvPicPr/>
                <p:nvPr/>
              </p:nvPicPr>
              <p:blipFill>
                <a:blip r:embed="rId859"/>
                <a:stretch>
                  <a:fillRect/>
                </a:stretch>
              </p:blipFill>
              <p:spPr>
                <a:xfrm>
                  <a:off x="5997440" y="1570387"/>
                  <a:ext cx="169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132" name="Freihand 131">
                  <a:extLst>
                    <a:ext uri="{FF2B5EF4-FFF2-40B4-BE49-F238E27FC236}">
                      <a16:creationId xmlns:a16="http://schemas.microsoft.com/office/drawing/2014/main" id="{F2DEC186-5D90-416F-8984-A511944D6989}"/>
                    </a:ext>
                  </a:extLst>
                </p14:cNvPr>
                <p14:cNvContentPartPr/>
                <p14:nvPr/>
              </p14:nvContentPartPr>
              <p14:xfrm>
                <a:off x="6219200" y="1562827"/>
                <a:ext cx="128160" cy="58680"/>
              </p14:xfrm>
            </p:contentPart>
          </mc:Choice>
          <mc:Fallback xmlns="">
            <p:pic>
              <p:nvPicPr>
                <p:cNvPr id="132" name="Freihand 131">
                  <a:extLst>
                    <a:ext uri="{FF2B5EF4-FFF2-40B4-BE49-F238E27FC236}">
                      <a16:creationId xmlns:a16="http://schemas.microsoft.com/office/drawing/2014/main" id="{F2DEC186-5D90-416F-8984-A511944D6989}"/>
                    </a:ext>
                  </a:extLst>
                </p:cNvPr>
                <p:cNvPicPr/>
                <p:nvPr/>
              </p:nvPicPr>
              <p:blipFill>
                <a:blip r:embed="rId861"/>
                <a:stretch>
                  <a:fillRect/>
                </a:stretch>
              </p:blipFill>
              <p:spPr>
                <a:xfrm>
                  <a:off x="6214880" y="1558507"/>
                  <a:ext cx="1368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133" name="Freihand 132">
                  <a:extLst>
                    <a:ext uri="{FF2B5EF4-FFF2-40B4-BE49-F238E27FC236}">
                      <a16:creationId xmlns:a16="http://schemas.microsoft.com/office/drawing/2014/main" id="{F699766F-28F5-481D-9D2F-D289EEFCF879}"/>
                    </a:ext>
                  </a:extLst>
                </p14:cNvPr>
                <p14:cNvContentPartPr/>
                <p14:nvPr/>
              </p14:nvContentPartPr>
              <p14:xfrm>
                <a:off x="6358880" y="1501267"/>
                <a:ext cx="186480" cy="144720"/>
              </p14:xfrm>
            </p:contentPart>
          </mc:Choice>
          <mc:Fallback xmlns="">
            <p:pic>
              <p:nvPicPr>
                <p:cNvPr id="133" name="Freihand 132">
                  <a:extLst>
                    <a:ext uri="{FF2B5EF4-FFF2-40B4-BE49-F238E27FC236}">
                      <a16:creationId xmlns:a16="http://schemas.microsoft.com/office/drawing/2014/main" id="{F699766F-28F5-481D-9D2F-D289EEFCF879}"/>
                    </a:ext>
                  </a:extLst>
                </p:cNvPr>
                <p:cNvPicPr/>
                <p:nvPr/>
              </p:nvPicPr>
              <p:blipFill>
                <a:blip r:embed="rId863"/>
                <a:stretch>
                  <a:fillRect/>
                </a:stretch>
              </p:blipFill>
              <p:spPr>
                <a:xfrm>
                  <a:off x="6354560" y="1496947"/>
                  <a:ext cx="1951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293" name="Freihand 292">
                  <a:extLst>
                    <a:ext uri="{FF2B5EF4-FFF2-40B4-BE49-F238E27FC236}">
                      <a16:creationId xmlns:a16="http://schemas.microsoft.com/office/drawing/2014/main" id="{9B73CD59-DFEA-4D92-911C-D03FECB6CE80}"/>
                    </a:ext>
                  </a:extLst>
                </p14:cNvPr>
                <p14:cNvContentPartPr/>
                <p14:nvPr/>
              </p14:nvContentPartPr>
              <p14:xfrm>
                <a:off x="9990920" y="2644627"/>
                <a:ext cx="85680" cy="52920"/>
              </p14:xfrm>
            </p:contentPart>
          </mc:Choice>
          <mc:Fallback xmlns="">
            <p:pic>
              <p:nvPicPr>
                <p:cNvPr id="293" name="Freihand 292">
                  <a:extLst>
                    <a:ext uri="{FF2B5EF4-FFF2-40B4-BE49-F238E27FC236}">
                      <a16:creationId xmlns:a16="http://schemas.microsoft.com/office/drawing/2014/main" id="{9B73CD59-DFEA-4D92-911C-D03FECB6CE80}"/>
                    </a:ext>
                  </a:extLst>
                </p:cNvPr>
                <p:cNvPicPr/>
                <p:nvPr/>
              </p:nvPicPr>
              <p:blipFill>
                <a:blip r:embed="rId865"/>
                <a:stretch>
                  <a:fillRect/>
                </a:stretch>
              </p:blipFill>
              <p:spPr>
                <a:xfrm>
                  <a:off x="9986600" y="2640307"/>
                  <a:ext cx="943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294" name="Freihand 293">
                  <a:extLst>
                    <a:ext uri="{FF2B5EF4-FFF2-40B4-BE49-F238E27FC236}">
                      <a16:creationId xmlns:a16="http://schemas.microsoft.com/office/drawing/2014/main" id="{B5DACB57-5BF7-4E23-917D-D371650D6899}"/>
                    </a:ext>
                  </a:extLst>
                </p14:cNvPr>
                <p14:cNvContentPartPr/>
                <p14:nvPr/>
              </p14:nvContentPartPr>
              <p14:xfrm>
                <a:off x="10031600" y="2639587"/>
                <a:ext cx="74880" cy="158040"/>
              </p14:xfrm>
            </p:contentPart>
          </mc:Choice>
          <mc:Fallback xmlns="">
            <p:pic>
              <p:nvPicPr>
                <p:cNvPr id="294" name="Freihand 293">
                  <a:extLst>
                    <a:ext uri="{FF2B5EF4-FFF2-40B4-BE49-F238E27FC236}">
                      <a16:creationId xmlns:a16="http://schemas.microsoft.com/office/drawing/2014/main" id="{B5DACB57-5BF7-4E23-917D-D371650D6899}"/>
                    </a:ext>
                  </a:extLst>
                </p:cNvPr>
                <p:cNvPicPr/>
                <p:nvPr/>
              </p:nvPicPr>
              <p:blipFill>
                <a:blip r:embed="rId867"/>
                <a:stretch>
                  <a:fillRect/>
                </a:stretch>
              </p:blipFill>
              <p:spPr>
                <a:xfrm>
                  <a:off x="10027280" y="2635267"/>
                  <a:ext cx="835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295" name="Freihand 294">
                  <a:extLst>
                    <a:ext uri="{FF2B5EF4-FFF2-40B4-BE49-F238E27FC236}">
                      <a16:creationId xmlns:a16="http://schemas.microsoft.com/office/drawing/2014/main" id="{458FAECC-C4F3-49BB-8756-183703130639}"/>
                    </a:ext>
                  </a:extLst>
                </p14:cNvPr>
                <p14:cNvContentPartPr/>
                <p14:nvPr/>
              </p14:nvContentPartPr>
              <p14:xfrm>
                <a:off x="10216640" y="2638147"/>
                <a:ext cx="98640" cy="47160"/>
              </p14:xfrm>
            </p:contentPart>
          </mc:Choice>
          <mc:Fallback xmlns="">
            <p:pic>
              <p:nvPicPr>
                <p:cNvPr id="295" name="Freihand 294">
                  <a:extLst>
                    <a:ext uri="{FF2B5EF4-FFF2-40B4-BE49-F238E27FC236}">
                      <a16:creationId xmlns:a16="http://schemas.microsoft.com/office/drawing/2014/main" id="{458FAECC-C4F3-49BB-8756-183703130639}"/>
                    </a:ext>
                  </a:extLst>
                </p:cNvPr>
                <p:cNvPicPr/>
                <p:nvPr/>
              </p:nvPicPr>
              <p:blipFill>
                <a:blip r:embed="rId869"/>
                <a:stretch>
                  <a:fillRect/>
                </a:stretch>
              </p:blipFill>
              <p:spPr>
                <a:xfrm>
                  <a:off x="10212320" y="2633827"/>
                  <a:ext cx="1072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297" name="Freihand 296">
                  <a:extLst>
                    <a:ext uri="{FF2B5EF4-FFF2-40B4-BE49-F238E27FC236}">
                      <a16:creationId xmlns:a16="http://schemas.microsoft.com/office/drawing/2014/main" id="{B662D89E-9E26-45E4-964C-A640658D2FE6}"/>
                    </a:ext>
                  </a:extLst>
                </p14:cNvPr>
                <p14:cNvContentPartPr/>
                <p14:nvPr/>
              </p14:nvContentPartPr>
              <p14:xfrm>
                <a:off x="10417160" y="2536987"/>
                <a:ext cx="96840" cy="110160"/>
              </p14:xfrm>
            </p:contentPart>
          </mc:Choice>
          <mc:Fallback xmlns="">
            <p:pic>
              <p:nvPicPr>
                <p:cNvPr id="297" name="Freihand 296">
                  <a:extLst>
                    <a:ext uri="{FF2B5EF4-FFF2-40B4-BE49-F238E27FC236}">
                      <a16:creationId xmlns:a16="http://schemas.microsoft.com/office/drawing/2014/main" id="{B662D89E-9E26-45E4-964C-A640658D2FE6}"/>
                    </a:ext>
                  </a:extLst>
                </p:cNvPr>
                <p:cNvPicPr/>
                <p:nvPr/>
              </p:nvPicPr>
              <p:blipFill>
                <a:blip r:embed="rId871"/>
                <a:stretch>
                  <a:fillRect/>
                </a:stretch>
              </p:blipFill>
              <p:spPr>
                <a:xfrm>
                  <a:off x="10412840" y="2532667"/>
                  <a:ext cx="1054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298" name="Freihand 297">
                  <a:extLst>
                    <a:ext uri="{FF2B5EF4-FFF2-40B4-BE49-F238E27FC236}">
                      <a16:creationId xmlns:a16="http://schemas.microsoft.com/office/drawing/2014/main" id="{C9EC06A5-4ED8-49A7-B246-530851EA3D3A}"/>
                    </a:ext>
                  </a:extLst>
                </p14:cNvPr>
                <p14:cNvContentPartPr/>
                <p14:nvPr/>
              </p14:nvContentPartPr>
              <p14:xfrm>
                <a:off x="10544960" y="2521867"/>
                <a:ext cx="61200" cy="131760"/>
              </p14:xfrm>
            </p:contentPart>
          </mc:Choice>
          <mc:Fallback xmlns="">
            <p:pic>
              <p:nvPicPr>
                <p:cNvPr id="298" name="Freihand 297">
                  <a:extLst>
                    <a:ext uri="{FF2B5EF4-FFF2-40B4-BE49-F238E27FC236}">
                      <a16:creationId xmlns:a16="http://schemas.microsoft.com/office/drawing/2014/main" id="{C9EC06A5-4ED8-49A7-B246-530851EA3D3A}"/>
                    </a:ext>
                  </a:extLst>
                </p:cNvPr>
                <p:cNvPicPr/>
                <p:nvPr/>
              </p:nvPicPr>
              <p:blipFill>
                <a:blip r:embed="rId873"/>
                <a:stretch>
                  <a:fillRect/>
                </a:stretch>
              </p:blipFill>
              <p:spPr>
                <a:xfrm>
                  <a:off x="10540640" y="2517547"/>
                  <a:ext cx="698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299" name="Freihand 298">
                  <a:extLst>
                    <a:ext uri="{FF2B5EF4-FFF2-40B4-BE49-F238E27FC236}">
                      <a16:creationId xmlns:a16="http://schemas.microsoft.com/office/drawing/2014/main" id="{E12F7C63-D601-4F39-B0E4-5765422F83B7}"/>
                    </a:ext>
                  </a:extLst>
                </p14:cNvPr>
                <p14:cNvContentPartPr/>
                <p14:nvPr/>
              </p14:nvContentPartPr>
              <p14:xfrm>
                <a:off x="10647560" y="2528707"/>
                <a:ext cx="71280" cy="87120"/>
              </p14:xfrm>
            </p:contentPart>
          </mc:Choice>
          <mc:Fallback xmlns="">
            <p:pic>
              <p:nvPicPr>
                <p:cNvPr id="299" name="Freihand 298">
                  <a:extLst>
                    <a:ext uri="{FF2B5EF4-FFF2-40B4-BE49-F238E27FC236}">
                      <a16:creationId xmlns:a16="http://schemas.microsoft.com/office/drawing/2014/main" id="{E12F7C63-D601-4F39-B0E4-5765422F83B7}"/>
                    </a:ext>
                  </a:extLst>
                </p:cNvPr>
                <p:cNvPicPr/>
                <p:nvPr/>
              </p:nvPicPr>
              <p:blipFill>
                <a:blip r:embed="rId875"/>
                <a:stretch>
                  <a:fillRect/>
                </a:stretch>
              </p:blipFill>
              <p:spPr>
                <a:xfrm>
                  <a:off x="10643240" y="2524387"/>
                  <a:ext cx="799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300" name="Freihand 299">
                  <a:extLst>
                    <a:ext uri="{FF2B5EF4-FFF2-40B4-BE49-F238E27FC236}">
                      <a16:creationId xmlns:a16="http://schemas.microsoft.com/office/drawing/2014/main" id="{B10193FA-B2F1-48CC-8499-5D489D9A6CF5}"/>
                    </a:ext>
                  </a:extLst>
                </p14:cNvPr>
                <p14:cNvContentPartPr/>
                <p14:nvPr/>
              </p14:nvContentPartPr>
              <p14:xfrm>
                <a:off x="10740440" y="2522947"/>
                <a:ext cx="78480" cy="82800"/>
              </p14:xfrm>
            </p:contentPart>
          </mc:Choice>
          <mc:Fallback xmlns="">
            <p:pic>
              <p:nvPicPr>
                <p:cNvPr id="300" name="Freihand 299">
                  <a:extLst>
                    <a:ext uri="{FF2B5EF4-FFF2-40B4-BE49-F238E27FC236}">
                      <a16:creationId xmlns:a16="http://schemas.microsoft.com/office/drawing/2014/main" id="{B10193FA-B2F1-48CC-8499-5D489D9A6CF5}"/>
                    </a:ext>
                  </a:extLst>
                </p:cNvPr>
                <p:cNvPicPr/>
                <p:nvPr/>
              </p:nvPicPr>
              <p:blipFill>
                <a:blip r:embed="rId877"/>
                <a:stretch>
                  <a:fillRect/>
                </a:stretch>
              </p:blipFill>
              <p:spPr>
                <a:xfrm>
                  <a:off x="10736120" y="2518627"/>
                  <a:ext cx="87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301" name="Freihand 300">
                  <a:extLst>
                    <a:ext uri="{FF2B5EF4-FFF2-40B4-BE49-F238E27FC236}">
                      <a16:creationId xmlns:a16="http://schemas.microsoft.com/office/drawing/2014/main" id="{2DE271BF-BF06-4F5B-93A0-DE570BE495F3}"/>
                    </a:ext>
                  </a:extLst>
                </p14:cNvPr>
                <p14:cNvContentPartPr/>
                <p14:nvPr/>
              </p14:nvContentPartPr>
              <p14:xfrm>
                <a:off x="10443080" y="2680267"/>
                <a:ext cx="418320" cy="42120"/>
              </p14:xfrm>
            </p:contentPart>
          </mc:Choice>
          <mc:Fallback xmlns="">
            <p:pic>
              <p:nvPicPr>
                <p:cNvPr id="301" name="Freihand 300">
                  <a:extLst>
                    <a:ext uri="{FF2B5EF4-FFF2-40B4-BE49-F238E27FC236}">
                      <a16:creationId xmlns:a16="http://schemas.microsoft.com/office/drawing/2014/main" id="{2DE271BF-BF06-4F5B-93A0-DE570BE495F3}"/>
                    </a:ext>
                  </a:extLst>
                </p:cNvPr>
                <p:cNvPicPr/>
                <p:nvPr/>
              </p:nvPicPr>
              <p:blipFill>
                <a:blip r:embed="rId879"/>
                <a:stretch>
                  <a:fillRect/>
                </a:stretch>
              </p:blipFill>
              <p:spPr>
                <a:xfrm>
                  <a:off x="10438760" y="2675947"/>
                  <a:ext cx="4269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302" name="Freihand 301">
                  <a:extLst>
                    <a:ext uri="{FF2B5EF4-FFF2-40B4-BE49-F238E27FC236}">
                      <a16:creationId xmlns:a16="http://schemas.microsoft.com/office/drawing/2014/main" id="{B78507B8-BABF-403D-84E7-9ED1C49667CA}"/>
                    </a:ext>
                  </a:extLst>
                </p14:cNvPr>
                <p14:cNvContentPartPr/>
                <p14:nvPr/>
              </p14:nvContentPartPr>
              <p14:xfrm>
                <a:off x="10609040" y="2745427"/>
                <a:ext cx="104760" cy="93600"/>
              </p14:xfrm>
            </p:contentPart>
          </mc:Choice>
          <mc:Fallback xmlns="">
            <p:pic>
              <p:nvPicPr>
                <p:cNvPr id="302" name="Freihand 301">
                  <a:extLst>
                    <a:ext uri="{FF2B5EF4-FFF2-40B4-BE49-F238E27FC236}">
                      <a16:creationId xmlns:a16="http://schemas.microsoft.com/office/drawing/2014/main" id="{B78507B8-BABF-403D-84E7-9ED1C49667CA}"/>
                    </a:ext>
                  </a:extLst>
                </p:cNvPr>
                <p:cNvPicPr/>
                <p:nvPr/>
              </p:nvPicPr>
              <p:blipFill>
                <a:blip r:embed="rId881"/>
                <a:stretch>
                  <a:fillRect/>
                </a:stretch>
              </p:blipFill>
              <p:spPr>
                <a:xfrm>
                  <a:off x="10604720" y="2741107"/>
                  <a:ext cx="1134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304" name="Freihand 303">
                  <a:extLst>
                    <a:ext uri="{FF2B5EF4-FFF2-40B4-BE49-F238E27FC236}">
                      <a16:creationId xmlns:a16="http://schemas.microsoft.com/office/drawing/2014/main" id="{E940FA56-B860-4955-8593-D6945897A4B1}"/>
                    </a:ext>
                  </a:extLst>
                </p14:cNvPr>
                <p14:cNvContentPartPr/>
                <p14:nvPr/>
              </p14:nvContentPartPr>
              <p14:xfrm>
                <a:off x="10946000" y="2658307"/>
                <a:ext cx="88200" cy="11160"/>
              </p14:xfrm>
            </p:contentPart>
          </mc:Choice>
          <mc:Fallback xmlns="">
            <p:pic>
              <p:nvPicPr>
                <p:cNvPr id="304" name="Freihand 303">
                  <a:extLst>
                    <a:ext uri="{FF2B5EF4-FFF2-40B4-BE49-F238E27FC236}">
                      <a16:creationId xmlns:a16="http://schemas.microsoft.com/office/drawing/2014/main" id="{E940FA56-B860-4955-8593-D6945897A4B1}"/>
                    </a:ext>
                  </a:extLst>
                </p:cNvPr>
                <p:cNvPicPr/>
                <p:nvPr/>
              </p:nvPicPr>
              <p:blipFill>
                <a:blip r:embed="rId883"/>
                <a:stretch>
                  <a:fillRect/>
                </a:stretch>
              </p:blipFill>
              <p:spPr>
                <a:xfrm>
                  <a:off x="10941680" y="2653987"/>
                  <a:ext cx="968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305" name="Freihand 304">
                  <a:extLst>
                    <a:ext uri="{FF2B5EF4-FFF2-40B4-BE49-F238E27FC236}">
                      <a16:creationId xmlns:a16="http://schemas.microsoft.com/office/drawing/2014/main" id="{6EBDC429-21C4-4C95-B01C-14A94AD7006C}"/>
                    </a:ext>
                  </a:extLst>
                </p14:cNvPr>
                <p14:cNvContentPartPr/>
                <p14:nvPr/>
              </p14:nvContentPartPr>
              <p14:xfrm>
                <a:off x="11102960" y="2595667"/>
                <a:ext cx="88200" cy="96840"/>
              </p14:xfrm>
            </p:contentPart>
          </mc:Choice>
          <mc:Fallback xmlns="">
            <p:pic>
              <p:nvPicPr>
                <p:cNvPr id="305" name="Freihand 304">
                  <a:extLst>
                    <a:ext uri="{FF2B5EF4-FFF2-40B4-BE49-F238E27FC236}">
                      <a16:creationId xmlns:a16="http://schemas.microsoft.com/office/drawing/2014/main" id="{6EBDC429-21C4-4C95-B01C-14A94AD7006C}"/>
                    </a:ext>
                  </a:extLst>
                </p:cNvPr>
                <p:cNvPicPr/>
                <p:nvPr/>
              </p:nvPicPr>
              <p:blipFill>
                <a:blip r:embed="rId885"/>
                <a:stretch>
                  <a:fillRect/>
                </a:stretch>
              </p:blipFill>
              <p:spPr>
                <a:xfrm>
                  <a:off x="11098640" y="2591347"/>
                  <a:ext cx="968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306" name="Freihand 305">
                  <a:extLst>
                    <a:ext uri="{FF2B5EF4-FFF2-40B4-BE49-F238E27FC236}">
                      <a16:creationId xmlns:a16="http://schemas.microsoft.com/office/drawing/2014/main" id="{F14EC9C4-FF82-49AC-B55C-9AED8D13C632}"/>
                    </a:ext>
                  </a:extLst>
                </p14:cNvPr>
                <p14:cNvContentPartPr/>
                <p14:nvPr/>
              </p14:nvContentPartPr>
              <p14:xfrm>
                <a:off x="11223200" y="2583787"/>
                <a:ext cx="76680" cy="91080"/>
              </p14:xfrm>
            </p:contentPart>
          </mc:Choice>
          <mc:Fallback xmlns="">
            <p:pic>
              <p:nvPicPr>
                <p:cNvPr id="306" name="Freihand 305">
                  <a:extLst>
                    <a:ext uri="{FF2B5EF4-FFF2-40B4-BE49-F238E27FC236}">
                      <a16:creationId xmlns:a16="http://schemas.microsoft.com/office/drawing/2014/main" id="{F14EC9C4-FF82-49AC-B55C-9AED8D13C632}"/>
                    </a:ext>
                  </a:extLst>
                </p:cNvPr>
                <p:cNvPicPr/>
                <p:nvPr/>
              </p:nvPicPr>
              <p:blipFill>
                <a:blip r:embed="rId887"/>
                <a:stretch>
                  <a:fillRect/>
                </a:stretch>
              </p:blipFill>
              <p:spPr>
                <a:xfrm>
                  <a:off x="11218880" y="2579467"/>
                  <a:ext cx="853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307" name="Freihand 306">
                  <a:extLst>
                    <a:ext uri="{FF2B5EF4-FFF2-40B4-BE49-F238E27FC236}">
                      <a16:creationId xmlns:a16="http://schemas.microsoft.com/office/drawing/2014/main" id="{E8BA0674-92DC-42D5-829E-020052D37234}"/>
                    </a:ext>
                  </a:extLst>
                </p14:cNvPr>
                <p14:cNvContentPartPr/>
                <p14:nvPr/>
              </p14:nvContentPartPr>
              <p14:xfrm>
                <a:off x="11306720" y="2578747"/>
                <a:ext cx="79920" cy="92880"/>
              </p14:xfrm>
            </p:contentPart>
          </mc:Choice>
          <mc:Fallback xmlns="">
            <p:pic>
              <p:nvPicPr>
                <p:cNvPr id="307" name="Freihand 306">
                  <a:extLst>
                    <a:ext uri="{FF2B5EF4-FFF2-40B4-BE49-F238E27FC236}">
                      <a16:creationId xmlns:a16="http://schemas.microsoft.com/office/drawing/2014/main" id="{E8BA0674-92DC-42D5-829E-020052D37234}"/>
                    </a:ext>
                  </a:extLst>
                </p:cNvPr>
                <p:cNvPicPr/>
                <p:nvPr/>
              </p:nvPicPr>
              <p:blipFill>
                <a:blip r:embed="rId889"/>
                <a:stretch>
                  <a:fillRect/>
                </a:stretch>
              </p:blipFill>
              <p:spPr>
                <a:xfrm>
                  <a:off x="11302400" y="2574427"/>
                  <a:ext cx="885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308" name="Freihand 307">
                  <a:extLst>
                    <a:ext uri="{FF2B5EF4-FFF2-40B4-BE49-F238E27FC236}">
                      <a16:creationId xmlns:a16="http://schemas.microsoft.com/office/drawing/2014/main" id="{0EE60309-2550-497F-9792-B3F889CC4B89}"/>
                    </a:ext>
                  </a:extLst>
                </p14:cNvPr>
                <p14:cNvContentPartPr/>
                <p14:nvPr/>
              </p14:nvContentPartPr>
              <p14:xfrm>
                <a:off x="11464400" y="2590987"/>
                <a:ext cx="5760" cy="45720"/>
              </p14:xfrm>
            </p:contentPart>
          </mc:Choice>
          <mc:Fallback xmlns="">
            <p:pic>
              <p:nvPicPr>
                <p:cNvPr id="308" name="Freihand 307">
                  <a:extLst>
                    <a:ext uri="{FF2B5EF4-FFF2-40B4-BE49-F238E27FC236}">
                      <a16:creationId xmlns:a16="http://schemas.microsoft.com/office/drawing/2014/main" id="{0EE60309-2550-497F-9792-B3F889CC4B89}"/>
                    </a:ext>
                  </a:extLst>
                </p:cNvPr>
                <p:cNvPicPr/>
                <p:nvPr/>
              </p:nvPicPr>
              <p:blipFill>
                <a:blip r:embed="rId891"/>
                <a:stretch>
                  <a:fillRect/>
                </a:stretch>
              </p:blipFill>
              <p:spPr>
                <a:xfrm>
                  <a:off x="11460080" y="2586667"/>
                  <a:ext cx="144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309" name="Freihand 308">
                  <a:extLst>
                    <a:ext uri="{FF2B5EF4-FFF2-40B4-BE49-F238E27FC236}">
                      <a16:creationId xmlns:a16="http://schemas.microsoft.com/office/drawing/2014/main" id="{707EEB16-4F7A-4F33-834E-8D07FFCD9455}"/>
                    </a:ext>
                  </a:extLst>
                </p14:cNvPr>
                <p14:cNvContentPartPr/>
                <p14:nvPr/>
              </p14:nvContentPartPr>
              <p14:xfrm>
                <a:off x="11476640" y="2524027"/>
                <a:ext cx="360" cy="360"/>
              </p14:xfrm>
            </p:contentPart>
          </mc:Choice>
          <mc:Fallback xmlns="">
            <p:pic>
              <p:nvPicPr>
                <p:cNvPr id="309" name="Freihand 308">
                  <a:extLst>
                    <a:ext uri="{FF2B5EF4-FFF2-40B4-BE49-F238E27FC236}">
                      <a16:creationId xmlns:a16="http://schemas.microsoft.com/office/drawing/2014/main" id="{707EEB16-4F7A-4F33-834E-8D07FFCD9455}"/>
                    </a:ext>
                  </a:extLst>
                </p:cNvPr>
                <p:cNvPicPr/>
                <p:nvPr/>
              </p:nvPicPr>
              <p:blipFill>
                <a:blip r:embed="rId161"/>
                <a:stretch>
                  <a:fillRect/>
                </a:stretch>
              </p:blipFill>
              <p:spPr>
                <a:xfrm>
                  <a:off x="11472320" y="2519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311" name="Freihand 310">
                  <a:extLst>
                    <a:ext uri="{FF2B5EF4-FFF2-40B4-BE49-F238E27FC236}">
                      <a16:creationId xmlns:a16="http://schemas.microsoft.com/office/drawing/2014/main" id="{7068F206-C0A7-4AB8-AE2F-18B8CD0A70CF}"/>
                    </a:ext>
                  </a:extLst>
                </p14:cNvPr>
                <p14:cNvContentPartPr/>
                <p14:nvPr/>
              </p14:nvContentPartPr>
              <p14:xfrm>
                <a:off x="9940880" y="2301907"/>
                <a:ext cx="1409760" cy="185400"/>
              </p14:xfrm>
            </p:contentPart>
          </mc:Choice>
          <mc:Fallback xmlns="">
            <p:pic>
              <p:nvPicPr>
                <p:cNvPr id="311" name="Freihand 310">
                  <a:extLst>
                    <a:ext uri="{FF2B5EF4-FFF2-40B4-BE49-F238E27FC236}">
                      <a16:creationId xmlns:a16="http://schemas.microsoft.com/office/drawing/2014/main" id="{7068F206-C0A7-4AB8-AE2F-18B8CD0A70CF}"/>
                    </a:ext>
                  </a:extLst>
                </p:cNvPr>
                <p:cNvPicPr/>
                <p:nvPr/>
              </p:nvPicPr>
              <p:blipFill>
                <a:blip r:embed="rId894"/>
                <a:stretch>
                  <a:fillRect/>
                </a:stretch>
              </p:blipFill>
              <p:spPr>
                <a:xfrm>
                  <a:off x="9936560" y="2297587"/>
                  <a:ext cx="14184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545" name="Freihand 544">
                  <a:extLst>
                    <a:ext uri="{FF2B5EF4-FFF2-40B4-BE49-F238E27FC236}">
                      <a16:creationId xmlns:a16="http://schemas.microsoft.com/office/drawing/2014/main" id="{7C3A63C3-648C-4AF9-B6D6-3E89DFC89B0D}"/>
                    </a:ext>
                  </a:extLst>
                </p14:cNvPr>
                <p14:cNvContentPartPr/>
                <p14:nvPr/>
              </p14:nvContentPartPr>
              <p14:xfrm>
                <a:off x="4942640" y="8707"/>
                <a:ext cx="2643480" cy="1339920"/>
              </p14:xfrm>
            </p:contentPart>
          </mc:Choice>
          <mc:Fallback xmlns="">
            <p:pic>
              <p:nvPicPr>
                <p:cNvPr id="545" name="Freihand 544">
                  <a:extLst>
                    <a:ext uri="{FF2B5EF4-FFF2-40B4-BE49-F238E27FC236}">
                      <a16:creationId xmlns:a16="http://schemas.microsoft.com/office/drawing/2014/main" id="{7C3A63C3-648C-4AF9-B6D6-3E89DFC89B0D}"/>
                    </a:ext>
                  </a:extLst>
                </p:cNvPr>
                <p:cNvPicPr/>
                <p:nvPr/>
              </p:nvPicPr>
              <p:blipFill>
                <a:blip r:embed="rId896"/>
                <a:stretch>
                  <a:fillRect/>
                </a:stretch>
              </p:blipFill>
              <p:spPr>
                <a:xfrm>
                  <a:off x="4938320" y="4387"/>
                  <a:ext cx="2652120" cy="1348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7">
            <p14:nvContentPartPr>
              <p14:cNvPr id="547" name="Freihand 546">
                <a:extLst>
                  <a:ext uri="{FF2B5EF4-FFF2-40B4-BE49-F238E27FC236}">
                    <a16:creationId xmlns:a16="http://schemas.microsoft.com/office/drawing/2014/main" id="{2D74B969-C17F-4E54-BD43-5A415AFC536A}"/>
                  </a:ext>
                </a:extLst>
              </p14:cNvPr>
              <p14:cNvContentPartPr/>
              <p14:nvPr/>
            </p14:nvContentPartPr>
            <p14:xfrm>
              <a:off x="772400" y="423427"/>
              <a:ext cx="13680" cy="18360"/>
            </p14:xfrm>
          </p:contentPart>
        </mc:Choice>
        <mc:Fallback xmlns="">
          <p:pic>
            <p:nvPicPr>
              <p:cNvPr id="547" name="Freihand 546">
                <a:extLst>
                  <a:ext uri="{FF2B5EF4-FFF2-40B4-BE49-F238E27FC236}">
                    <a16:creationId xmlns:a16="http://schemas.microsoft.com/office/drawing/2014/main" id="{2D74B969-C17F-4E54-BD43-5A415AFC536A}"/>
                  </a:ext>
                </a:extLst>
              </p:cNvPr>
              <p:cNvPicPr/>
              <p:nvPr/>
            </p:nvPicPr>
            <p:blipFill>
              <a:blip r:embed="rId898"/>
              <a:stretch>
                <a:fillRect/>
              </a:stretch>
            </p:blipFill>
            <p:spPr>
              <a:xfrm>
                <a:off x="768080" y="419107"/>
                <a:ext cx="223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548" name="Freihand 547">
                <a:extLst>
                  <a:ext uri="{FF2B5EF4-FFF2-40B4-BE49-F238E27FC236}">
                    <a16:creationId xmlns:a16="http://schemas.microsoft.com/office/drawing/2014/main" id="{B7DCB9B6-5443-4CDC-8ED7-533B06573244}"/>
                  </a:ext>
                </a:extLst>
              </p14:cNvPr>
              <p14:cNvContentPartPr/>
              <p14:nvPr/>
            </p14:nvContentPartPr>
            <p14:xfrm>
              <a:off x="3012320" y="1617907"/>
              <a:ext cx="287640" cy="245520"/>
            </p14:xfrm>
          </p:contentPart>
        </mc:Choice>
        <mc:Fallback xmlns="">
          <p:pic>
            <p:nvPicPr>
              <p:cNvPr id="548" name="Freihand 547">
                <a:extLst>
                  <a:ext uri="{FF2B5EF4-FFF2-40B4-BE49-F238E27FC236}">
                    <a16:creationId xmlns:a16="http://schemas.microsoft.com/office/drawing/2014/main" id="{B7DCB9B6-5443-4CDC-8ED7-533B06573244}"/>
                  </a:ext>
                </a:extLst>
              </p:cNvPr>
              <p:cNvPicPr/>
              <p:nvPr/>
            </p:nvPicPr>
            <p:blipFill>
              <a:blip r:embed="rId900"/>
              <a:stretch>
                <a:fillRect/>
              </a:stretch>
            </p:blipFill>
            <p:spPr>
              <a:xfrm>
                <a:off x="3008000" y="1613587"/>
                <a:ext cx="29628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549" name="Freihand 548">
                <a:extLst>
                  <a:ext uri="{FF2B5EF4-FFF2-40B4-BE49-F238E27FC236}">
                    <a16:creationId xmlns:a16="http://schemas.microsoft.com/office/drawing/2014/main" id="{93DF5A0C-3877-4061-897E-8D7881640C1C}"/>
                  </a:ext>
                </a:extLst>
              </p14:cNvPr>
              <p14:cNvContentPartPr/>
              <p14:nvPr/>
            </p14:nvContentPartPr>
            <p14:xfrm>
              <a:off x="612560" y="623947"/>
              <a:ext cx="135360" cy="275400"/>
            </p14:xfrm>
          </p:contentPart>
        </mc:Choice>
        <mc:Fallback xmlns="">
          <p:pic>
            <p:nvPicPr>
              <p:cNvPr id="549" name="Freihand 548">
                <a:extLst>
                  <a:ext uri="{FF2B5EF4-FFF2-40B4-BE49-F238E27FC236}">
                    <a16:creationId xmlns:a16="http://schemas.microsoft.com/office/drawing/2014/main" id="{93DF5A0C-3877-4061-897E-8D7881640C1C}"/>
                  </a:ext>
                </a:extLst>
              </p:cNvPr>
              <p:cNvPicPr/>
              <p:nvPr/>
            </p:nvPicPr>
            <p:blipFill>
              <a:blip r:embed="rId902"/>
              <a:stretch>
                <a:fillRect/>
              </a:stretch>
            </p:blipFill>
            <p:spPr>
              <a:xfrm>
                <a:off x="608240" y="619627"/>
                <a:ext cx="14400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550" name="Freihand 549">
                <a:extLst>
                  <a:ext uri="{FF2B5EF4-FFF2-40B4-BE49-F238E27FC236}">
                    <a16:creationId xmlns:a16="http://schemas.microsoft.com/office/drawing/2014/main" id="{83C8DC12-D9DE-4C32-A3B8-6BD1352E102A}"/>
                  </a:ext>
                </a:extLst>
              </p14:cNvPr>
              <p14:cNvContentPartPr/>
              <p14:nvPr/>
            </p14:nvContentPartPr>
            <p14:xfrm>
              <a:off x="8235920" y="251707"/>
              <a:ext cx="774360" cy="24120"/>
            </p14:xfrm>
          </p:contentPart>
        </mc:Choice>
        <mc:Fallback xmlns="">
          <p:pic>
            <p:nvPicPr>
              <p:cNvPr id="550" name="Freihand 549">
                <a:extLst>
                  <a:ext uri="{FF2B5EF4-FFF2-40B4-BE49-F238E27FC236}">
                    <a16:creationId xmlns:a16="http://schemas.microsoft.com/office/drawing/2014/main" id="{83C8DC12-D9DE-4C32-A3B8-6BD1352E102A}"/>
                  </a:ext>
                </a:extLst>
              </p:cNvPr>
              <p:cNvPicPr/>
              <p:nvPr/>
            </p:nvPicPr>
            <p:blipFill>
              <a:blip r:embed="rId904"/>
              <a:stretch>
                <a:fillRect/>
              </a:stretch>
            </p:blipFill>
            <p:spPr>
              <a:xfrm>
                <a:off x="8231600" y="247387"/>
                <a:ext cx="783000" cy="32760"/>
              </a:xfrm>
              <a:prstGeom prst="rect">
                <a:avLst/>
              </a:prstGeom>
            </p:spPr>
          </p:pic>
        </mc:Fallback>
      </mc:AlternateContent>
      <p:grpSp>
        <p:nvGrpSpPr>
          <p:cNvPr id="556" name="Gruppieren 555">
            <a:extLst>
              <a:ext uri="{FF2B5EF4-FFF2-40B4-BE49-F238E27FC236}">
                <a16:creationId xmlns:a16="http://schemas.microsoft.com/office/drawing/2014/main" id="{7B358C64-BBE7-48C6-9F74-AE3A4AB2EE01}"/>
              </a:ext>
            </a:extLst>
          </p:cNvPr>
          <p:cNvGrpSpPr/>
          <p:nvPr/>
        </p:nvGrpSpPr>
        <p:grpSpPr>
          <a:xfrm>
            <a:off x="8161760" y="189067"/>
            <a:ext cx="1052280" cy="696240"/>
            <a:chOff x="8161760" y="189067"/>
            <a:chExt cx="1052280" cy="696240"/>
          </a:xfrm>
        </p:grpSpPr>
        <mc:AlternateContent xmlns:mc="http://schemas.openxmlformats.org/markup-compatibility/2006" xmlns:p14="http://schemas.microsoft.com/office/powerpoint/2010/main">
          <mc:Choice Requires="p14">
            <p:contentPart p14:bwMode="auto" r:id="rId905">
              <p14:nvContentPartPr>
                <p14:cNvPr id="551" name="Freihand 550">
                  <a:extLst>
                    <a:ext uri="{FF2B5EF4-FFF2-40B4-BE49-F238E27FC236}">
                      <a16:creationId xmlns:a16="http://schemas.microsoft.com/office/drawing/2014/main" id="{BDD6911C-788B-4F14-B77A-B129E257B880}"/>
                    </a:ext>
                  </a:extLst>
                </p14:cNvPr>
                <p14:cNvContentPartPr/>
                <p14:nvPr/>
              </p14:nvContentPartPr>
              <p14:xfrm>
                <a:off x="8161760" y="433507"/>
                <a:ext cx="807840" cy="451800"/>
              </p14:xfrm>
            </p:contentPart>
          </mc:Choice>
          <mc:Fallback xmlns="">
            <p:pic>
              <p:nvPicPr>
                <p:cNvPr id="551" name="Freihand 550">
                  <a:extLst>
                    <a:ext uri="{FF2B5EF4-FFF2-40B4-BE49-F238E27FC236}">
                      <a16:creationId xmlns:a16="http://schemas.microsoft.com/office/drawing/2014/main" id="{BDD6911C-788B-4F14-B77A-B129E257B880}"/>
                    </a:ext>
                  </a:extLst>
                </p:cNvPr>
                <p:cNvPicPr/>
                <p:nvPr/>
              </p:nvPicPr>
              <p:blipFill>
                <a:blip r:embed="rId906"/>
                <a:stretch>
                  <a:fillRect/>
                </a:stretch>
              </p:blipFill>
              <p:spPr>
                <a:xfrm>
                  <a:off x="8157440" y="429187"/>
                  <a:ext cx="81648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552" name="Freihand 551">
                  <a:extLst>
                    <a:ext uri="{FF2B5EF4-FFF2-40B4-BE49-F238E27FC236}">
                      <a16:creationId xmlns:a16="http://schemas.microsoft.com/office/drawing/2014/main" id="{264D476A-8808-416D-B228-9199300FA3B0}"/>
                    </a:ext>
                  </a:extLst>
                </p14:cNvPr>
                <p14:cNvContentPartPr/>
                <p14:nvPr/>
              </p14:nvContentPartPr>
              <p14:xfrm>
                <a:off x="9031520" y="327667"/>
                <a:ext cx="61920" cy="36720"/>
              </p14:xfrm>
            </p:contentPart>
          </mc:Choice>
          <mc:Fallback xmlns="">
            <p:pic>
              <p:nvPicPr>
                <p:cNvPr id="552" name="Freihand 551">
                  <a:extLst>
                    <a:ext uri="{FF2B5EF4-FFF2-40B4-BE49-F238E27FC236}">
                      <a16:creationId xmlns:a16="http://schemas.microsoft.com/office/drawing/2014/main" id="{264D476A-8808-416D-B228-9199300FA3B0}"/>
                    </a:ext>
                  </a:extLst>
                </p:cNvPr>
                <p:cNvPicPr/>
                <p:nvPr/>
              </p:nvPicPr>
              <p:blipFill>
                <a:blip r:embed="rId908"/>
                <a:stretch>
                  <a:fillRect/>
                </a:stretch>
              </p:blipFill>
              <p:spPr>
                <a:xfrm>
                  <a:off x="9027200" y="323347"/>
                  <a:ext cx="705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553" name="Freihand 552">
                  <a:extLst>
                    <a:ext uri="{FF2B5EF4-FFF2-40B4-BE49-F238E27FC236}">
                      <a16:creationId xmlns:a16="http://schemas.microsoft.com/office/drawing/2014/main" id="{D4648DF7-1F58-4C43-8F0B-9A9DF05335B1}"/>
                    </a:ext>
                  </a:extLst>
                </p14:cNvPr>
                <p14:cNvContentPartPr/>
                <p14:nvPr/>
              </p14:nvContentPartPr>
              <p14:xfrm>
                <a:off x="9084800" y="260707"/>
                <a:ext cx="70200" cy="132480"/>
              </p14:xfrm>
            </p:contentPart>
          </mc:Choice>
          <mc:Fallback xmlns="">
            <p:pic>
              <p:nvPicPr>
                <p:cNvPr id="553" name="Freihand 552">
                  <a:extLst>
                    <a:ext uri="{FF2B5EF4-FFF2-40B4-BE49-F238E27FC236}">
                      <a16:creationId xmlns:a16="http://schemas.microsoft.com/office/drawing/2014/main" id="{D4648DF7-1F58-4C43-8F0B-9A9DF05335B1}"/>
                    </a:ext>
                  </a:extLst>
                </p:cNvPr>
                <p:cNvPicPr/>
                <p:nvPr/>
              </p:nvPicPr>
              <p:blipFill>
                <a:blip r:embed="rId910"/>
                <a:stretch>
                  <a:fillRect/>
                </a:stretch>
              </p:blipFill>
              <p:spPr>
                <a:xfrm>
                  <a:off x="9080480" y="256387"/>
                  <a:ext cx="788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554" name="Freihand 553">
                  <a:extLst>
                    <a:ext uri="{FF2B5EF4-FFF2-40B4-BE49-F238E27FC236}">
                      <a16:creationId xmlns:a16="http://schemas.microsoft.com/office/drawing/2014/main" id="{7CEAD02B-5689-4EA8-9F38-E75EE6FEC888}"/>
                    </a:ext>
                  </a:extLst>
                </p14:cNvPr>
                <p14:cNvContentPartPr/>
                <p14:nvPr/>
              </p14:nvContentPartPr>
              <p14:xfrm>
                <a:off x="9110360" y="254227"/>
                <a:ext cx="77040" cy="51120"/>
              </p14:xfrm>
            </p:contentPart>
          </mc:Choice>
          <mc:Fallback xmlns="">
            <p:pic>
              <p:nvPicPr>
                <p:cNvPr id="554" name="Freihand 553">
                  <a:extLst>
                    <a:ext uri="{FF2B5EF4-FFF2-40B4-BE49-F238E27FC236}">
                      <a16:creationId xmlns:a16="http://schemas.microsoft.com/office/drawing/2014/main" id="{7CEAD02B-5689-4EA8-9F38-E75EE6FEC888}"/>
                    </a:ext>
                  </a:extLst>
                </p:cNvPr>
                <p:cNvPicPr/>
                <p:nvPr/>
              </p:nvPicPr>
              <p:blipFill>
                <a:blip r:embed="rId912"/>
                <a:stretch>
                  <a:fillRect/>
                </a:stretch>
              </p:blipFill>
              <p:spPr>
                <a:xfrm>
                  <a:off x="9106040" y="249907"/>
                  <a:ext cx="856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555" name="Freihand 554">
                  <a:extLst>
                    <a:ext uri="{FF2B5EF4-FFF2-40B4-BE49-F238E27FC236}">
                      <a16:creationId xmlns:a16="http://schemas.microsoft.com/office/drawing/2014/main" id="{324B2630-FE24-4884-B90A-33A71C604B03}"/>
                    </a:ext>
                  </a:extLst>
                </p14:cNvPr>
                <p14:cNvContentPartPr/>
                <p14:nvPr/>
              </p14:nvContentPartPr>
              <p14:xfrm>
                <a:off x="9195680" y="189067"/>
                <a:ext cx="18360" cy="64440"/>
              </p14:xfrm>
            </p:contentPart>
          </mc:Choice>
          <mc:Fallback xmlns="">
            <p:pic>
              <p:nvPicPr>
                <p:cNvPr id="555" name="Freihand 554">
                  <a:extLst>
                    <a:ext uri="{FF2B5EF4-FFF2-40B4-BE49-F238E27FC236}">
                      <a16:creationId xmlns:a16="http://schemas.microsoft.com/office/drawing/2014/main" id="{324B2630-FE24-4884-B90A-33A71C604B03}"/>
                    </a:ext>
                  </a:extLst>
                </p:cNvPr>
                <p:cNvPicPr/>
                <p:nvPr/>
              </p:nvPicPr>
              <p:blipFill>
                <a:blip r:embed="rId914"/>
                <a:stretch>
                  <a:fillRect/>
                </a:stretch>
              </p:blipFill>
              <p:spPr>
                <a:xfrm>
                  <a:off x="9191360" y="184747"/>
                  <a:ext cx="27000" cy="73080"/>
                </a:xfrm>
                <a:prstGeom prst="rect">
                  <a:avLst/>
                </a:prstGeom>
              </p:spPr>
            </p:pic>
          </mc:Fallback>
        </mc:AlternateContent>
      </p:grpSp>
      <p:grpSp>
        <p:nvGrpSpPr>
          <p:cNvPr id="561" name="Gruppieren 560">
            <a:extLst>
              <a:ext uri="{FF2B5EF4-FFF2-40B4-BE49-F238E27FC236}">
                <a16:creationId xmlns:a16="http://schemas.microsoft.com/office/drawing/2014/main" id="{E918D38A-5AF2-4E23-91A6-8911858A1617}"/>
              </a:ext>
            </a:extLst>
          </p:cNvPr>
          <p:cNvGrpSpPr/>
          <p:nvPr/>
        </p:nvGrpSpPr>
        <p:grpSpPr>
          <a:xfrm>
            <a:off x="5972600" y="286987"/>
            <a:ext cx="1415520" cy="545760"/>
            <a:chOff x="5972600" y="286987"/>
            <a:chExt cx="1415520" cy="545760"/>
          </a:xfrm>
        </p:grpSpPr>
        <mc:AlternateContent xmlns:mc="http://schemas.openxmlformats.org/markup-compatibility/2006" xmlns:p14="http://schemas.microsoft.com/office/powerpoint/2010/main">
          <mc:Choice Requires="p14">
            <p:contentPart p14:bwMode="auto" r:id="rId915">
              <p14:nvContentPartPr>
                <p14:cNvPr id="557" name="Freihand 556">
                  <a:extLst>
                    <a:ext uri="{FF2B5EF4-FFF2-40B4-BE49-F238E27FC236}">
                      <a16:creationId xmlns:a16="http://schemas.microsoft.com/office/drawing/2014/main" id="{1F4751F2-E852-4365-AB90-54D6A952CFC5}"/>
                    </a:ext>
                  </a:extLst>
                </p14:cNvPr>
                <p14:cNvContentPartPr/>
                <p14:nvPr/>
              </p14:nvContentPartPr>
              <p14:xfrm>
                <a:off x="5972600" y="286987"/>
                <a:ext cx="1188720" cy="545760"/>
              </p14:xfrm>
            </p:contentPart>
          </mc:Choice>
          <mc:Fallback xmlns="">
            <p:pic>
              <p:nvPicPr>
                <p:cNvPr id="557" name="Freihand 556">
                  <a:extLst>
                    <a:ext uri="{FF2B5EF4-FFF2-40B4-BE49-F238E27FC236}">
                      <a16:creationId xmlns:a16="http://schemas.microsoft.com/office/drawing/2014/main" id="{1F4751F2-E852-4365-AB90-54D6A952CFC5}"/>
                    </a:ext>
                  </a:extLst>
                </p:cNvPr>
                <p:cNvPicPr/>
                <p:nvPr/>
              </p:nvPicPr>
              <p:blipFill>
                <a:blip r:embed="rId916"/>
                <a:stretch>
                  <a:fillRect/>
                </a:stretch>
              </p:blipFill>
              <p:spPr>
                <a:xfrm>
                  <a:off x="5968280" y="282667"/>
                  <a:ext cx="1197360" cy="55440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558" name="Freihand 557">
                  <a:extLst>
                    <a:ext uri="{FF2B5EF4-FFF2-40B4-BE49-F238E27FC236}">
                      <a16:creationId xmlns:a16="http://schemas.microsoft.com/office/drawing/2014/main" id="{0B305983-189E-488E-A483-92BAF0095B2B}"/>
                    </a:ext>
                  </a:extLst>
                </p14:cNvPr>
                <p14:cNvContentPartPr/>
                <p14:nvPr/>
              </p14:nvContentPartPr>
              <p14:xfrm>
                <a:off x="7233320" y="663187"/>
                <a:ext cx="63360" cy="111600"/>
              </p14:xfrm>
            </p:contentPart>
          </mc:Choice>
          <mc:Fallback xmlns="">
            <p:pic>
              <p:nvPicPr>
                <p:cNvPr id="558" name="Freihand 557">
                  <a:extLst>
                    <a:ext uri="{FF2B5EF4-FFF2-40B4-BE49-F238E27FC236}">
                      <a16:creationId xmlns:a16="http://schemas.microsoft.com/office/drawing/2014/main" id="{0B305983-189E-488E-A483-92BAF0095B2B}"/>
                    </a:ext>
                  </a:extLst>
                </p:cNvPr>
                <p:cNvPicPr/>
                <p:nvPr/>
              </p:nvPicPr>
              <p:blipFill>
                <a:blip r:embed="rId918"/>
                <a:stretch>
                  <a:fillRect/>
                </a:stretch>
              </p:blipFill>
              <p:spPr>
                <a:xfrm>
                  <a:off x="7229000" y="658867"/>
                  <a:ext cx="720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559" name="Freihand 558">
                  <a:extLst>
                    <a:ext uri="{FF2B5EF4-FFF2-40B4-BE49-F238E27FC236}">
                      <a16:creationId xmlns:a16="http://schemas.microsoft.com/office/drawing/2014/main" id="{276EC1CB-682B-4888-9CBA-F445F6358532}"/>
                    </a:ext>
                  </a:extLst>
                </p14:cNvPr>
                <p14:cNvContentPartPr/>
                <p14:nvPr/>
              </p14:nvContentPartPr>
              <p14:xfrm>
                <a:off x="7302080" y="595867"/>
                <a:ext cx="80640" cy="153000"/>
              </p14:xfrm>
            </p:contentPart>
          </mc:Choice>
          <mc:Fallback xmlns="">
            <p:pic>
              <p:nvPicPr>
                <p:cNvPr id="559" name="Freihand 558">
                  <a:extLst>
                    <a:ext uri="{FF2B5EF4-FFF2-40B4-BE49-F238E27FC236}">
                      <a16:creationId xmlns:a16="http://schemas.microsoft.com/office/drawing/2014/main" id="{276EC1CB-682B-4888-9CBA-F445F6358532}"/>
                    </a:ext>
                  </a:extLst>
                </p:cNvPr>
                <p:cNvPicPr/>
                <p:nvPr/>
              </p:nvPicPr>
              <p:blipFill>
                <a:blip r:embed="rId920"/>
                <a:stretch>
                  <a:fillRect/>
                </a:stretch>
              </p:blipFill>
              <p:spPr>
                <a:xfrm>
                  <a:off x="7297760" y="591547"/>
                  <a:ext cx="892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560" name="Freihand 559">
                  <a:extLst>
                    <a:ext uri="{FF2B5EF4-FFF2-40B4-BE49-F238E27FC236}">
                      <a16:creationId xmlns:a16="http://schemas.microsoft.com/office/drawing/2014/main" id="{5E606C6F-CADB-4F7B-962D-1BAC4F5592EE}"/>
                    </a:ext>
                  </a:extLst>
                </p14:cNvPr>
                <p14:cNvContentPartPr/>
                <p14:nvPr/>
              </p14:nvContentPartPr>
              <p14:xfrm>
                <a:off x="7354280" y="500107"/>
                <a:ext cx="33840" cy="83880"/>
              </p14:xfrm>
            </p:contentPart>
          </mc:Choice>
          <mc:Fallback xmlns="">
            <p:pic>
              <p:nvPicPr>
                <p:cNvPr id="560" name="Freihand 559">
                  <a:extLst>
                    <a:ext uri="{FF2B5EF4-FFF2-40B4-BE49-F238E27FC236}">
                      <a16:creationId xmlns:a16="http://schemas.microsoft.com/office/drawing/2014/main" id="{5E606C6F-CADB-4F7B-962D-1BAC4F5592EE}"/>
                    </a:ext>
                  </a:extLst>
                </p:cNvPr>
                <p:cNvPicPr/>
                <p:nvPr/>
              </p:nvPicPr>
              <p:blipFill>
                <a:blip r:embed="rId922"/>
                <a:stretch>
                  <a:fillRect/>
                </a:stretch>
              </p:blipFill>
              <p:spPr>
                <a:xfrm>
                  <a:off x="7349960" y="495787"/>
                  <a:ext cx="42480" cy="92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3">
            <p14:nvContentPartPr>
              <p14:cNvPr id="562" name="Freihand 561">
                <a:extLst>
                  <a:ext uri="{FF2B5EF4-FFF2-40B4-BE49-F238E27FC236}">
                    <a16:creationId xmlns:a16="http://schemas.microsoft.com/office/drawing/2014/main" id="{90FB9767-2560-46C0-9B94-55CFECE138BF}"/>
                  </a:ext>
                </a:extLst>
              </p14:cNvPr>
              <p14:cNvContentPartPr/>
              <p14:nvPr/>
            </p14:nvContentPartPr>
            <p14:xfrm>
              <a:off x="6578840" y="574987"/>
              <a:ext cx="33120" cy="182520"/>
            </p14:xfrm>
          </p:contentPart>
        </mc:Choice>
        <mc:Fallback xmlns="">
          <p:pic>
            <p:nvPicPr>
              <p:cNvPr id="562" name="Freihand 561">
                <a:extLst>
                  <a:ext uri="{FF2B5EF4-FFF2-40B4-BE49-F238E27FC236}">
                    <a16:creationId xmlns:a16="http://schemas.microsoft.com/office/drawing/2014/main" id="{90FB9767-2560-46C0-9B94-55CFECE138BF}"/>
                  </a:ext>
                </a:extLst>
              </p:cNvPr>
              <p:cNvPicPr/>
              <p:nvPr/>
            </p:nvPicPr>
            <p:blipFill>
              <a:blip r:embed="rId924"/>
              <a:stretch>
                <a:fillRect/>
              </a:stretch>
            </p:blipFill>
            <p:spPr>
              <a:xfrm>
                <a:off x="6574520" y="570667"/>
                <a:ext cx="41760" cy="191160"/>
              </a:xfrm>
              <a:prstGeom prst="rect">
                <a:avLst/>
              </a:prstGeom>
            </p:spPr>
          </p:pic>
        </mc:Fallback>
      </mc:AlternateContent>
      <p:grpSp>
        <p:nvGrpSpPr>
          <p:cNvPr id="571" name="Gruppieren 570">
            <a:extLst>
              <a:ext uri="{FF2B5EF4-FFF2-40B4-BE49-F238E27FC236}">
                <a16:creationId xmlns:a16="http://schemas.microsoft.com/office/drawing/2014/main" id="{B90FD4D2-CE90-4686-B2A1-8FE0390EC290}"/>
              </a:ext>
            </a:extLst>
          </p:cNvPr>
          <p:cNvGrpSpPr/>
          <p:nvPr/>
        </p:nvGrpSpPr>
        <p:grpSpPr>
          <a:xfrm>
            <a:off x="7423400" y="1393987"/>
            <a:ext cx="353880" cy="592560"/>
            <a:chOff x="7423400" y="1393987"/>
            <a:chExt cx="353880" cy="592560"/>
          </a:xfrm>
        </p:grpSpPr>
        <mc:AlternateContent xmlns:mc="http://schemas.openxmlformats.org/markup-compatibility/2006" xmlns:p14="http://schemas.microsoft.com/office/powerpoint/2010/main">
          <mc:Choice Requires="p14">
            <p:contentPart p14:bwMode="auto" r:id="rId925">
              <p14:nvContentPartPr>
                <p14:cNvPr id="567" name="Freihand 566">
                  <a:extLst>
                    <a:ext uri="{FF2B5EF4-FFF2-40B4-BE49-F238E27FC236}">
                      <a16:creationId xmlns:a16="http://schemas.microsoft.com/office/drawing/2014/main" id="{4D5FE8C3-EF4B-4A53-8640-2F64A3AA4583}"/>
                    </a:ext>
                  </a:extLst>
                </p14:cNvPr>
                <p14:cNvContentPartPr/>
                <p14:nvPr/>
              </p14:nvContentPartPr>
              <p14:xfrm>
                <a:off x="7423400" y="1630147"/>
                <a:ext cx="353880" cy="356400"/>
              </p14:xfrm>
            </p:contentPart>
          </mc:Choice>
          <mc:Fallback xmlns="">
            <p:pic>
              <p:nvPicPr>
                <p:cNvPr id="567" name="Freihand 566">
                  <a:extLst>
                    <a:ext uri="{FF2B5EF4-FFF2-40B4-BE49-F238E27FC236}">
                      <a16:creationId xmlns:a16="http://schemas.microsoft.com/office/drawing/2014/main" id="{4D5FE8C3-EF4B-4A53-8640-2F64A3AA4583}"/>
                    </a:ext>
                  </a:extLst>
                </p:cNvPr>
                <p:cNvPicPr/>
                <p:nvPr/>
              </p:nvPicPr>
              <p:blipFill>
                <a:blip r:embed="rId926"/>
                <a:stretch>
                  <a:fillRect/>
                </a:stretch>
              </p:blipFill>
              <p:spPr>
                <a:xfrm>
                  <a:off x="7419080" y="1625827"/>
                  <a:ext cx="362520" cy="36504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568" name="Freihand 567">
                  <a:extLst>
                    <a:ext uri="{FF2B5EF4-FFF2-40B4-BE49-F238E27FC236}">
                      <a16:creationId xmlns:a16="http://schemas.microsoft.com/office/drawing/2014/main" id="{2F65F129-638D-45B0-A30B-49E3F6DB11D4}"/>
                    </a:ext>
                  </a:extLst>
                </p14:cNvPr>
                <p14:cNvContentPartPr/>
                <p14:nvPr/>
              </p14:nvContentPartPr>
              <p14:xfrm>
                <a:off x="7491080" y="1417387"/>
                <a:ext cx="64440" cy="85680"/>
              </p14:xfrm>
            </p:contentPart>
          </mc:Choice>
          <mc:Fallback xmlns="">
            <p:pic>
              <p:nvPicPr>
                <p:cNvPr id="568" name="Freihand 567">
                  <a:extLst>
                    <a:ext uri="{FF2B5EF4-FFF2-40B4-BE49-F238E27FC236}">
                      <a16:creationId xmlns:a16="http://schemas.microsoft.com/office/drawing/2014/main" id="{2F65F129-638D-45B0-A30B-49E3F6DB11D4}"/>
                    </a:ext>
                  </a:extLst>
                </p:cNvPr>
                <p:cNvPicPr/>
                <p:nvPr/>
              </p:nvPicPr>
              <p:blipFill>
                <a:blip r:embed="rId928"/>
                <a:stretch>
                  <a:fillRect/>
                </a:stretch>
              </p:blipFill>
              <p:spPr>
                <a:xfrm>
                  <a:off x="7486760" y="1413067"/>
                  <a:ext cx="730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569" name="Freihand 568">
                  <a:extLst>
                    <a:ext uri="{FF2B5EF4-FFF2-40B4-BE49-F238E27FC236}">
                      <a16:creationId xmlns:a16="http://schemas.microsoft.com/office/drawing/2014/main" id="{4A645E90-99AC-49ED-9659-904FD8D2E4B0}"/>
                    </a:ext>
                  </a:extLst>
                </p14:cNvPr>
                <p14:cNvContentPartPr/>
                <p14:nvPr/>
              </p14:nvContentPartPr>
              <p14:xfrm>
                <a:off x="7562720" y="1487587"/>
                <a:ext cx="16200" cy="73800"/>
              </p14:xfrm>
            </p:contentPart>
          </mc:Choice>
          <mc:Fallback xmlns="">
            <p:pic>
              <p:nvPicPr>
                <p:cNvPr id="569" name="Freihand 568">
                  <a:extLst>
                    <a:ext uri="{FF2B5EF4-FFF2-40B4-BE49-F238E27FC236}">
                      <a16:creationId xmlns:a16="http://schemas.microsoft.com/office/drawing/2014/main" id="{4A645E90-99AC-49ED-9659-904FD8D2E4B0}"/>
                    </a:ext>
                  </a:extLst>
                </p:cNvPr>
                <p:cNvPicPr/>
                <p:nvPr/>
              </p:nvPicPr>
              <p:blipFill>
                <a:blip r:embed="rId930"/>
                <a:stretch>
                  <a:fillRect/>
                </a:stretch>
              </p:blipFill>
              <p:spPr>
                <a:xfrm>
                  <a:off x="7558400" y="1483267"/>
                  <a:ext cx="248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570" name="Freihand 569">
                  <a:extLst>
                    <a:ext uri="{FF2B5EF4-FFF2-40B4-BE49-F238E27FC236}">
                      <a16:creationId xmlns:a16="http://schemas.microsoft.com/office/drawing/2014/main" id="{40BBC959-2C93-4003-986A-26437FDA0DF8}"/>
                    </a:ext>
                  </a:extLst>
                </p14:cNvPr>
                <p14:cNvContentPartPr/>
                <p14:nvPr/>
              </p14:nvContentPartPr>
              <p14:xfrm>
                <a:off x="7623920" y="1393987"/>
                <a:ext cx="81720" cy="119880"/>
              </p14:xfrm>
            </p:contentPart>
          </mc:Choice>
          <mc:Fallback xmlns="">
            <p:pic>
              <p:nvPicPr>
                <p:cNvPr id="570" name="Freihand 569">
                  <a:extLst>
                    <a:ext uri="{FF2B5EF4-FFF2-40B4-BE49-F238E27FC236}">
                      <a16:creationId xmlns:a16="http://schemas.microsoft.com/office/drawing/2014/main" id="{40BBC959-2C93-4003-986A-26437FDA0DF8}"/>
                    </a:ext>
                  </a:extLst>
                </p:cNvPr>
                <p:cNvPicPr/>
                <p:nvPr/>
              </p:nvPicPr>
              <p:blipFill>
                <a:blip r:embed="rId932"/>
                <a:stretch>
                  <a:fillRect/>
                </a:stretch>
              </p:blipFill>
              <p:spPr>
                <a:xfrm>
                  <a:off x="7619600" y="1389667"/>
                  <a:ext cx="90360" cy="128520"/>
                </a:xfrm>
                <a:prstGeom prst="rect">
                  <a:avLst/>
                </a:prstGeom>
              </p:spPr>
            </p:pic>
          </mc:Fallback>
        </mc:AlternateContent>
      </p:grpSp>
      <p:grpSp>
        <p:nvGrpSpPr>
          <p:cNvPr id="576" name="Gruppieren 575">
            <a:extLst>
              <a:ext uri="{FF2B5EF4-FFF2-40B4-BE49-F238E27FC236}">
                <a16:creationId xmlns:a16="http://schemas.microsoft.com/office/drawing/2014/main" id="{D4FB3149-6325-4915-906C-038687F3E478}"/>
              </a:ext>
            </a:extLst>
          </p:cNvPr>
          <p:cNvGrpSpPr/>
          <p:nvPr/>
        </p:nvGrpSpPr>
        <p:grpSpPr>
          <a:xfrm>
            <a:off x="8270120" y="1852627"/>
            <a:ext cx="295920" cy="404280"/>
            <a:chOff x="8270120" y="1852627"/>
            <a:chExt cx="295920" cy="404280"/>
          </a:xfrm>
        </p:grpSpPr>
        <mc:AlternateContent xmlns:mc="http://schemas.openxmlformats.org/markup-compatibility/2006" xmlns:p14="http://schemas.microsoft.com/office/powerpoint/2010/main">
          <mc:Choice Requires="p14">
            <p:contentPart p14:bwMode="auto" r:id="rId933">
              <p14:nvContentPartPr>
                <p14:cNvPr id="572" name="Freihand 571">
                  <a:extLst>
                    <a:ext uri="{FF2B5EF4-FFF2-40B4-BE49-F238E27FC236}">
                      <a16:creationId xmlns:a16="http://schemas.microsoft.com/office/drawing/2014/main" id="{8028BA0F-CDFC-4FBF-9D2C-60364F2F3A3F}"/>
                    </a:ext>
                  </a:extLst>
                </p14:cNvPr>
                <p14:cNvContentPartPr/>
                <p14:nvPr/>
              </p14:nvContentPartPr>
              <p14:xfrm>
                <a:off x="8270120" y="1994827"/>
                <a:ext cx="285840" cy="262080"/>
              </p14:xfrm>
            </p:contentPart>
          </mc:Choice>
          <mc:Fallback xmlns="">
            <p:pic>
              <p:nvPicPr>
                <p:cNvPr id="572" name="Freihand 571">
                  <a:extLst>
                    <a:ext uri="{FF2B5EF4-FFF2-40B4-BE49-F238E27FC236}">
                      <a16:creationId xmlns:a16="http://schemas.microsoft.com/office/drawing/2014/main" id="{8028BA0F-CDFC-4FBF-9D2C-60364F2F3A3F}"/>
                    </a:ext>
                  </a:extLst>
                </p:cNvPr>
                <p:cNvPicPr/>
                <p:nvPr/>
              </p:nvPicPr>
              <p:blipFill>
                <a:blip r:embed="rId934"/>
                <a:stretch>
                  <a:fillRect/>
                </a:stretch>
              </p:blipFill>
              <p:spPr>
                <a:xfrm>
                  <a:off x="8265800" y="1990507"/>
                  <a:ext cx="29448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573" name="Freihand 572">
                  <a:extLst>
                    <a:ext uri="{FF2B5EF4-FFF2-40B4-BE49-F238E27FC236}">
                      <a16:creationId xmlns:a16="http://schemas.microsoft.com/office/drawing/2014/main" id="{96B7171B-60FB-4557-B3EC-2965D38AB23E}"/>
                    </a:ext>
                  </a:extLst>
                </p14:cNvPr>
                <p14:cNvContentPartPr/>
                <p14:nvPr/>
              </p14:nvContentPartPr>
              <p14:xfrm>
                <a:off x="8363000" y="1858387"/>
                <a:ext cx="91440" cy="64080"/>
              </p14:xfrm>
            </p:contentPart>
          </mc:Choice>
          <mc:Fallback xmlns="">
            <p:pic>
              <p:nvPicPr>
                <p:cNvPr id="573" name="Freihand 572">
                  <a:extLst>
                    <a:ext uri="{FF2B5EF4-FFF2-40B4-BE49-F238E27FC236}">
                      <a16:creationId xmlns:a16="http://schemas.microsoft.com/office/drawing/2014/main" id="{96B7171B-60FB-4557-B3EC-2965D38AB23E}"/>
                    </a:ext>
                  </a:extLst>
                </p:cNvPr>
                <p:cNvPicPr/>
                <p:nvPr/>
              </p:nvPicPr>
              <p:blipFill>
                <a:blip r:embed="rId936"/>
                <a:stretch>
                  <a:fillRect/>
                </a:stretch>
              </p:blipFill>
              <p:spPr>
                <a:xfrm>
                  <a:off x="8358680" y="1854067"/>
                  <a:ext cx="1000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574" name="Freihand 573">
                  <a:extLst>
                    <a:ext uri="{FF2B5EF4-FFF2-40B4-BE49-F238E27FC236}">
                      <a16:creationId xmlns:a16="http://schemas.microsoft.com/office/drawing/2014/main" id="{CE1F0279-312F-4E2E-8F90-6EAB4CEEAA0E}"/>
                    </a:ext>
                  </a:extLst>
                </p14:cNvPr>
                <p14:cNvContentPartPr/>
                <p14:nvPr/>
              </p14:nvContentPartPr>
              <p14:xfrm>
                <a:off x="8463440" y="1917787"/>
                <a:ext cx="9720" cy="57240"/>
              </p14:xfrm>
            </p:contentPart>
          </mc:Choice>
          <mc:Fallback xmlns="">
            <p:pic>
              <p:nvPicPr>
                <p:cNvPr id="574" name="Freihand 573">
                  <a:extLst>
                    <a:ext uri="{FF2B5EF4-FFF2-40B4-BE49-F238E27FC236}">
                      <a16:creationId xmlns:a16="http://schemas.microsoft.com/office/drawing/2014/main" id="{CE1F0279-312F-4E2E-8F90-6EAB4CEEAA0E}"/>
                    </a:ext>
                  </a:extLst>
                </p:cNvPr>
                <p:cNvPicPr/>
                <p:nvPr/>
              </p:nvPicPr>
              <p:blipFill>
                <a:blip r:embed="rId938"/>
                <a:stretch>
                  <a:fillRect/>
                </a:stretch>
              </p:blipFill>
              <p:spPr>
                <a:xfrm>
                  <a:off x="8459120" y="1913467"/>
                  <a:ext cx="183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575" name="Freihand 574">
                  <a:extLst>
                    <a:ext uri="{FF2B5EF4-FFF2-40B4-BE49-F238E27FC236}">
                      <a16:creationId xmlns:a16="http://schemas.microsoft.com/office/drawing/2014/main" id="{4C35B754-A237-4D0C-8C1C-82C2E42EA784}"/>
                    </a:ext>
                  </a:extLst>
                </p14:cNvPr>
                <p14:cNvContentPartPr/>
                <p14:nvPr/>
              </p14:nvContentPartPr>
              <p14:xfrm>
                <a:off x="8496200" y="1852627"/>
                <a:ext cx="69840" cy="109080"/>
              </p14:xfrm>
            </p:contentPart>
          </mc:Choice>
          <mc:Fallback xmlns="">
            <p:pic>
              <p:nvPicPr>
                <p:cNvPr id="575" name="Freihand 574">
                  <a:extLst>
                    <a:ext uri="{FF2B5EF4-FFF2-40B4-BE49-F238E27FC236}">
                      <a16:creationId xmlns:a16="http://schemas.microsoft.com/office/drawing/2014/main" id="{4C35B754-A237-4D0C-8C1C-82C2E42EA784}"/>
                    </a:ext>
                  </a:extLst>
                </p:cNvPr>
                <p:cNvPicPr/>
                <p:nvPr/>
              </p:nvPicPr>
              <p:blipFill>
                <a:blip r:embed="rId940"/>
                <a:stretch>
                  <a:fillRect/>
                </a:stretch>
              </p:blipFill>
              <p:spPr>
                <a:xfrm>
                  <a:off x="8491880" y="1848307"/>
                  <a:ext cx="78480" cy="117720"/>
                </a:xfrm>
                <a:prstGeom prst="rect">
                  <a:avLst/>
                </a:prstGeom>
              </p:spPr>
            </p:pic>
          </mc:Fallback>
        </mc:AlternateContent>
      </p:grpSp>
      <p:grpSp>
        <p:nvGrpSpPr>
          <p:cNvPr id="581" name="Gruppieren 580">
            <a:extLst>
              <a:ext uri="{FF2B5EF4-FFF2-40B4-BE49-F238E27FC236}">
                <a16:creationId xmlns:a16="http://schemas.microsoft.com/office/drawing/2014/main" id="{B533D5CA-B591-4759-B31A-3F942B3A9452}"/>
              </a:ext>
            </a:extLst>
          </p:cNvPr>
          <p:cNvGrpSpPr/>
          <p:nvPr/>
        </p:nvGrpSpPr>
        <p:grpSpPr>
          <a:xfrm>
            <a:off x="7022000" y="2320267"/>
            <a:ext cx="464400" cy="340560"/>
            <a:chOff x="7022000" y="2320267"/>
            <a:chExt cx="464400" cy="340560"/>
          </a:xfrm>
        </p:grpSpPr>
        <mc:AlternateContent xmlns:mc="http://schemas.openxmlformats.org/markup-compatibility/2006" xmlns:p14="http://schemas.microsoft.com/office/powerpoint/2010/main">
          <mc:Choice Requires="p14">
            <p:contentPart p14:bwMode="auto" r:id="rId941">
              <p14:nvContentPartPr>
                <p14:cNvPr id="577" name="Freihand 576">
                  <a:extLst>
                    <a:ext uri="{FF2B5EF4-FFF2-40B4-BE49-F238E27FC236}">
                      <a16:creationId xmlns:a16="http://schemas.microsoft.com/office/drawing/2014/main" id="{C3062E3A-A99D-488F-A4E2-3499EEB8C003}"/>
                    </a:ext>
                  </a:extLst>
                </p14:cNvPr>
                <p14:cNvContentPartPr/>
                <p14:nvPr/>
              </p14:nvContentPartPr>
              <p14:xfrm>
                <a:off x="7160240" y="2320267"/>
                <a:ext cx="326160" cy="250200"/>
              </p14:xfrm>
            </p:contentPart>
          </mc:Choice>
          <mc:Fallback xmlns="">
            <p:pic>
              <p:nvPicPr>
                <p:cNvPr id="577" name="Freihand 576">
                  <a:extLst>
                    <a:ext uri="{FF2B5EF4-FFF2-40B4-BE49-F238E27FC236}">
                      <a16:creationId xmlns:a16="http://schemas.microsoft.com/office/drawing/2014/main" id="{C3062E3A-A99D-488F-A4E2-3499EEB8C003}"/>
                    </a:ext>
                  </a:extLst>
                </p:cNvPr>
                <p:cNvPicPr/>
                <p:nvPr/>
              </p:nvPicPr>
              <p:blipFill>
                <a:blip r:embed="rId942"/>
                <a:stretch>
                  <a:fillRect/>
                </a:stretch>
              </p:blipFill>
              <p:spPr>
                <a:xfrm>
                  <a:off x="7155920" y="2315947"/>
                  <a:ext cx="33480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578" name="Freihand 577">
                  <a:extLst>
                    <a:ext uri="{FF2B5EF4-FFF2-40B4-BE49-F238E27FC236}">
                      <a16:creationId xmlns:a16="http://schemas.microsoft.com/office/drawing/2014/main" id="{92CAD860-138F-4D92-A10C-771070A001ED}"/>
                    </a:ext>
                  </a:extLst>
                </p14:cNvPr>
                <p14:cNvContentPartPr/>
                <p14:nvPr/>
              </p14:nvContentPartPr>
              <p14:xfrm>
                <a:off x="7022000" y="2547427"/>
                <a:ext cx="72360" cy="59400"/>
              </p14:xfrm>
            </p:contentPart>
          </mc:Choice>
          <mc:Fallback xmlns="">
            <p:pic>
              <p:nvPicPr>
                <p:cNvPr id="578" name="Freihand 577">
                  <a:extLst>
                    <a:ext uri="{FF2B5EF4-FFF2-40B4-BE49-F238E27FC236}">
                      <a16:creationId xmlns:a16="http://schemas.microsoft.com/office/drawing/2014/main" id="{92CAD860-138F-4D92-A10C-771070A001ED}"/>
                    </a:ext>
                  </a:extLst>
                </p:cNvPr>
                <p:cNvPicPr/>
                <p:nvPr/>
              </p:nvPicPr>
              <p:blipFill>
                <a:blip r:embed="rId944"/>
                <a:stretch>
                  <a:fillRect/>
                </a:stretch>
              </p:blipFill>
              <p:spPr>
                <a:xfrm>
                  <a:off x="7017680" y="2543107"/>
                  <a:ext cx="810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579" name="Freihand 578">
                  <a:extLst>
                    <a:ext uri="{FF2B5EF4-FFF2-40B4-BE49-F238E27FC236}">
                      <a16:creationId xmlns:a16="http://schemas.microsoft.com/office/drawing/2014/main" id="{B93034AE-B6EB-4300-996C-B7E1E3FE1504}"/>
                    </a:ext>
                  </a:extLst>
                </p14:cNvPr>
                <p14:cNvContentPartPr/>
                <p14:nvPr/>
              </p14:nvContentPartPr>
              <p14:xfrm>
                <a:off x="7124960" y="2604307"/>
                <a:ext cx="9000" cy="56520"/>
              </p14:xfrm>
            </p:contentPart>
          </mc:Choice>
          <mc:Fallback xmlns="">
            <p:pic>
              <p:nvPicPr>
                <p:cNvPr id="579" name="Freihand 578">
                  <a:extLst>
                    <a:ext uri="{FF2B5EF4-FFF2-40B4-BE49-F238E27FC236}">
                      <a16:creationId xmlns:a16="http://schemas.microsoft.com/office/drawing/2014/main" id="{B93034AE-B6EB-4300-996C-B7E1E3FE1504}"/>
                    </a:ext>
                  </a:extLst>
                </p:cNvPr>
                <p:cNvPicPr/>
                <p:nvPr/>
              </p:nvPicPr>
              <p:blipFill>
                <a:blip r:embed="rId946"/>
                <a:stretch>
                  <a:fillRect/>
                </a:stretch>
              </p:blipFill>
              <p:spPr>
                <a:xfrm>
                  <a:off x="7120640" y="2599987"/>
                  <a:ext cx="176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580" name="Freihand 579">
                  <a:extLst>
                    <a:ext uri="{FF2B5EF4-FFF2-40B4-BE49-F238E27FC236}">
                      <a16:creationId xmlns:a16="http://schemas.microsoft.com/office/drawing/2014/main" id="{CB669D61-2E33-4CB4-ACFA-C94180A7EDA5}"/>
                    </a:ext>
                  </a:extLst>
                </p14:cNvPr>
                <p14:cNvContentPartPr/>
                <p14:nvPr/>
              </p14:nvContentPartPr>
              <p14:xfrm>
                <a:off x="7179320" y="2534107"/>
                <a:ext cx="67320" cy="79560"/>
              </p14:xfrm>
            </p:contentPart>
          </mc:Choice>
          <mc:Fallback xmlns="">
            <p:pic>
              <p:nvPicPr>
                <p:cNvPr id="580" name="Freihand 579">
                  <a:extLst>
                    <a:ext uri="{FF2B5EF4-FFF2-40B4-BE49-F238E27FC236}">
                      <a16:creationId xmlns:a16="http://schemas.microsoft.com/office/drawing/2014/main" id="{CB669D61-2E33-4CB4-ACFA-C94180A7EDA5}"/>
                    </a:ext>
                  </a:extLst>
                </p:cNvPr>
                <p:cNvPicPr/>
                <p:nvPr/>
              </p:nvPicPr>
              <p:blipFill>
                <a:blip r:embed="rId948"/>
                <a:stretch>
                  <a:fillRect/>
                </a:stretch>
              </p:blipFill>
              <p:spPr>
                <a:xfrm>
                  <a:off x="7175000" y="2529787"/>
                  <a:ext cx="75960" cy="88200"/>
                </a:xfrm>
                <a:prstGeom prst="rect">
                  <a:avLst/>
                </a:prstGeom>
              </p:spPr>
            </p:pic>
          </mc:Fallback>
        </mc:AlternateContent>
      </p:grpSp>
      <p:grpSp>
        <p:nvGrpSpPr>
          <p:cNvPr id="616" name="Gruppieren 615">
            <a:extLst>
              <a:ext uri="{FF2B5EF4-FFF2-40B4-BE49-F238E27FC236}">
                <a16:creationId xmlns:a16="http://schemas.microsoft.com/office/drawing/2014/main" id="{63F3A5CB-C4FD-43DC-BC03-25CD272854C1}"/>
              </a:ext>
            </a:extLst>
          </p:cNvPr>
          <p:cNvGrpSpPr/>
          <p:nvPr/>
        </p:nvGrpSpPr>
        <p:grpSpPr>
          <a:xfrm>
            <a:off x="7202360" y="2930827"/>
            <a:ext cx="3971160" cy="1269360"/>
            <a:chOff x="7202360" y="2930827"/>
            <a:chExt cx="3971160" cy="1269360"/>
          </a:xfrm>
        </p:grpSpPr>
        <mc:AlternateContent xmlns:mc="http://schemas.openxmlformats.org/markup-compatibility/2006" xmlns:p14="http://schemas.microsoft.com/office/powerpoint/2010/main">
          <mc:Choice Requires="p14">
            <p:contentPart p14:bwMode="auto" r:id="rId949">
              <p14:nvContentPartPr>
                <p14:cNvPr id="582" name="Freihand 581">
                  <a:extLst>
                    <a:ext uri="{FF2B5EF4-FFF2-40B4-BE49-F238E27FC236}">
                      <a16:creationId xmlns:a16="http://schemas.microsoft.com/office/drawing/2014/main" id="{89F69DEA-D7C2-40EB-8D2A-952552377128}"/>
                    </a:ext>
                  </a:extLst>
                </p14:cNvPr>
                <p14:cNvContentPartPr/>
                <p14:nvPr/>
              </p14:nvContentPartPr>
              <p14:xfrm>
                <a:off x="8064200" y="2974027"/>
                <a:ext cx="79560" cy="73440"/>
              </p14:xfrm>
            </p:contentPart>
          </mc:Choice>
          <mc:Fallback xmlns="">
            <p:pic>
              <p:nvPicPr>
                <p:cNvPr id="582" name="Freihand 581">
                  <a:extLst>
                    <a:ext uri="{FF2B5EF4-FFF2-40B4-BE49-F238E27FC236}">
                      <a16:creationId xmlns:a16="http://schemas.microsoft.com/office/drawing/2014/main" id="{89F69DEA-D7C2-40EB-8D2A-952552377128}"/>
                    </a:ext>
                  </a:extLst>
                </p:cNvPr>
                <p:cNvPicPr/>
                <p:nvPr/>
              </p:nvPicPr>
              <p:blipFill>
                <a:blip r:embed="rId950"/>
                <a:stretch>
                  <a:fillRect/>
                </a:stretch>
              </p:blipFill>
              <p:spPr>
                <a:xfrm>
                  <a:off x="8059880" y="2969707"/>
                  <a:ext cx="882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583" name="Freihand 582">
                  <a:extLst>
                    <a:ext uri="{FF2B5EF4-FFF2-40B4-BE49-F238E27FC236}">
                      <a16:creationId xmlns:a16="http://schemas.microsoft.com/office/drawing/2014/main" id="{64D60F3C-CCA5-4F0A-9A79-B6E0AF01ABE9}"/>
                    </a:ext>
                  </a:extLst>
                </p14:cNvPr>
                <p14:cNvContentPartPr/>
                <p14:nvPr/>
              </p14:nvContentPartPr>
              <p14:xfrm>
                <a:off x="8208200" y="2980867"/>
                <a:ext cx="56520" cy="72720"/>
              </p14:xfrm>
            </p:contentPart>
          </mc:Choice>
          <mc:Fallback xmlns="">
            <p:pic>
              <p:nvPicPr>
                <p:cNvPr id="583" name="Freihand 582">
                  <a:extLst>
                    <a:ext uri="{FF2B5EF4-FFF2-40B4-BE49-F238E27FC236}">
                      <a16:creationId xmlns:a16="http://schemas.microsoft.com/office/drawing/2014/main" id="{64D60F3C-CCA5-4F0A-9A79-B6E0AF01ABE9}"/>
                    </a:ext>
                  </a:extLst>
                </p:cNvPr>
                <p:cNvPicPr/>
                <p:nvPr/>
              </p:nvPicPr>
              <p:blipFill>
                <a:blip r:embed="rId952"/>
                <a:stretch>
                  <a:fillRect/>
                </a:stretch>
              </p:blipFill>
              <p:spPr>
                <a:xfrm>
                  <a:off x="8203880" y="2976547"/>
                  <a:ext cx="651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585" name="Freihand 584">
                  <a:extLst>
                    <a:ext uri="{FF2B5EF4-FFF2-40B4-BE49-F238E27FC236}">
                      <a16:creationId xmlns:a16="http://schemas.microsoft.com/office/drawing/2014/main" id="{A8FE22F5-37AF-454F-A96B-E549BC5FBA5A}"/>
                    </a:ext>
                  </a:extLst>
                </p14:cNvPr>
                <p14:cNvContentPartPr/>
                <p14:nvPr/>
              </p14:nvContentPartPr>
              <p14:xfrm>
                <a:off x="9228440" y="2930827"/>
                <a:ext cx="81000" cy="84240"/>
              </p14:xfrm>
            </p:contentPart>
          </mc:Choice>
          <mc:Fallback xmlns="">
            <p:pic>
              <p:nvPicPr>
                <p:cNvPr id="585" name="Freihand 584">
                  <a:extLst>
                    <a:ext uri="{FF2B5EF4-FFF2-40B4-BE49-F238E27FC236}">
                      <a16:creationId xmlns:a16="http://schemas.microsoft.com/office/drawing/2014/main" id="{A8FE22F5-37AF-454F-A96B-E549BC5FBA5A}"/>
                    </a:ext>
                  </a:extLst>
                </p:cNvPr>
                <p:cNvPicPr/>
                <p:nvPr/>
              </p:nvPicPr>
              <p:blipFill>
                <a:blip r:embed="rId954"/>
                <a:stretch>
                  <a:fillRect/>
                </a:stretch>
              </p:blipFill>
              <p:spPr>
                <a:xfrm>
                  <a:off x="9224120" y="2926507"/>
                  <a:ext cx="89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586" name="Freihand 585">
                  <a:extLst>
                    <a:ext uri="{FF2B5EF4-FFF2-40B4-BE49-F238E27FC236}">
                      <a16:creationId xmlns:a16="http://schemas.microsoft.com/office/drawing/2014/main" id="{E84D74FE-5701-46C2-88F1-BF52AE64AC8B}"/>
                    </a:ext>
                  </a:extLst>
                </p14:cNvPr>
                <p14:cNvContentPartPr/>
                <p14:nvPr/>
              </p14:nvContentPartPr>
              <p14:xfrm>
                <a:off x="9342200" y="2941987"/>
                <a:ext cx="52200" cy="69840"/>
              </p14:xfrm>
            </p:contentPart>
          </mc:Choice>
          <mc:Fallback xmlns="">
            <p:pic>
              <p:nvPicPr>
                <p:cNvPr id="586" name="Freihand 585">
                  <a:extLst>
                    <a:ext uri="{FF2B5EF4-FFF2-40B4-BE49-F238E27FC236}">
                      <a16:creationId xmlns:a16="http://schemas.microsoft.com/office/drawing/2014/main" id="{E84D74FE-5701-46C2-88F1-BF52AE64AC8B}"/>
                    </a:ext>
                  </a:extLst>
                </p:cNvPr>
                <p:cNvPicPr/>
                <p:nvPr/>
              </p:nvPicPr>
              <p:blipFill>
                <a:blip r:embed="rId956"/>
                <a:stretch>
                  <a:fillRect/>
                </a:stretch>
              </p:blipFill>
              <p:spPr>
                <a:xfrm>
                  <a:off x="9337880" y="2937667"/>
                  <a:ext cx="608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588" name="Freihand 587">
                  <a:extLst>
                    <a:ext uri="{FF2B5EF4-FFF2-40B4-BE49-F238E27FC236}">
                      <a16:creationId xmlns:a16="http://schemas.microsoft.com/office/drawing/2014/main" id="{0775759B-47EB-44C8-AFF1-A4EB06DBADC6}"/>
                    </a:ext>
                  </a:extLst>
                </p14:cNvPr>
                <p14:cNvContentPartPr/>
                <p14:nvPr/>
              </p14:nvContentPartPr>
              <p14:xfrm>
                <a:off x="7202360" y="3037027"/>
                <a:ext cx="2358000" cy="161280"/>
              </p14:xfrm>
            </p:contentPart>
          </mc:Choice>
          <mc:Fallback xmlns="">
            <p:pic>
              <p:nvPicPr>
                <p:cNvPr id="588" name="Freihand 587">
                  <a:extLst>
                    <a:ext uri="{FF2B5EF4-FFF2-40B4-BE49-F238E27FC236}">
                      <a16:creationId xmlns:a16="http://schemas.microsoft.com/office/drawing/2014/main" id="{0775759B-47EB-44C8-AFF1-A4EB06DBADC6}"/>
                    </a:ext>
                  </a:extLst>
                </p:cNvPr>
                <p:cNvPicPr/>
                <p:nvPr/>
              </p:nvPicPr>
              <p:blipFill>
                <a:blip r:embed="rId958"/>
                <a:stretch>
                  <a:fillRect/>
                </a:stretch>
              </p:blipFill>
              <p:spPr>
                <a:xfrm>
                  <a:off x="7198040" y="3032707"/>
                  <a:ext cx="23666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590" name="Freihand 589">
                  <a:extLst>
                    <a:ext uri="{FF2B5EF4-FFF2-40B4-BE49-F238E27FC236}">
                      <a16:creationId xmlns:a16="http://schemas.microsoft.com/office/drawing/2014/main" id="{3C0E0C9F-C14F-4DFA-8D93-76205ABBEC77}"/>
                    </a:ext>
                  </a:extLst>
                </p14:cNvPr>
                <p14:cNvContentPartPr/>
                <p14:nvPr/>
              </p14:nvContentPartPr>
              <p14:xfrm>
                <a:off x="8224760" y="3231787"/>
                <a:ext cx="326160" cy="605520"/>
              </p14:xfrm>
            </p:contentPart>
          </mc:Choice>
          <mc:Fallback xmlns="">
            <p:pic>
              <p:nvPicPr>
                <p:cNvPr id="590" name="Freihand 589">
                  <a:extLst>
                    <a:ext uri="{FF2B5EF4-FFF2-40B4-BE49-F238E27FC236}">
                      <a16:creationId xmlns:a16="http://schemas.microsoft.com/office/drawing/2014/main" id="{3C0E0C9F-C14F-4DFA-8D93-76205ABBEC77}"/>
                    </a:ext>
                  </a:extLst>
                </p:cNvPr>
                <p:cNvPicPr/>
                <p:nvPr/>
              </p:nvPicPr>
              <p:blipFill>
                <a:blip r:embed="rId960"/>
                <a:stretch>
                  <a:fillRect/>
                </a:stretch>
              </p:blipFill>
              <p:spPr>
                <a:xfrm>
                  <a:off x="8220440" y="3227467"/>
                  <a:ext cx="334800" cy="61416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591" name="Freihand 590">
                  <a:extLst>
                    <a:ext uri="{FF2B5EF4-FFF2-40B4-BE49-F238E27FC236}">
                      <a16:creationId xmlns:a16="http://schemas.microsoft.com/office/drawing/2014/main" id="{1C6DED43-1B6A-4642-AABA-54470EA6845E}"/>
                    </a:ext>
                  </a:extLst>
                </p14:cNvPr>
                <p14:cNvContentPartPr/>
                <p14:nvPr/>
              </p14:nvContentPartPr>
              <p14:xfrm>
                <a:off x="8520320" y="3777187"/>
                <a:ext cx="80280" cy="146520"/>
              </p14:xfrm>
            </p:contentPart>
          </mc:Choice>
          <mc:Fallback xmlns="">
            <p:pic>
              <p:nvPicPr>
                <p:cNvPr id="591" name="Freihand 590">
                  <a:extLst>
                    <a:ext uri="{FF2B5EF4-FFF2-40B4-BE49-F238E27FC236}">
                      <a16:creationId xmlns:a16="http://schemas.microsoft.com/office/drawing/2014/main" id="{1C6DED43-1B6A-4642-AABA-54470EA6845E}"/>
                    </a:ext>
                  </a:extLst>
                </p:cNvPr>
                <p:cNvPicPr/>
                <p:nvPr/>
              </p:nvPicPr>
              <p:blipFill>
                <a:blip r:embed="rId962"/>
                <a:stretch>
                  <a:fillRect/>
                </a:stretch>
              </p:blipFill>
              <p:spPr>
                <a:xfrm>
                  <a:off x="8516000" y="3772867"/>
                  <a:ext cx="889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593" name="Freihand 592">
                  <a:extLst>
                    <a:ext uri="{FF2B5EF4-FFF2-40B4-BE49-F238E27FC236}">
                      <a16:creationId xmlns:a16="http://schemas.microsoft.com/office/drawing/2014/main" id="{C9A4BCC0-C3CF-461C-828A-47E87697C134}"/>
                    </a:ext>
                  </a:extLst>
                </p14:cNvPr>
                <p14:cNvContentPartPr/>
                <p14:nvPr/>
              </p14:nvContentPartPr>
              <p14:xfrm>
                <a:off x="8737400" y="3833347"/>
                <a:ext cx="36720" cy="131040"/>
              </p14:xfrm>
            </p:contentPart>
          </mc:Choice>
          <mc:Fallback xmlns="">
            <p:pic>
              <p:nvPicPr>
                <p:cNvPr id="593" name="Freihand 592">
                  <a:extLst>
                    <a:ext uri="{FF2B5EF4-FFF2-40B4-BE49-F238E27FC236}">
                      <a16:creationId xmlns:a16="http://schemas.microsoft.com/office/drawing/2014/main" id="{C9A4BCC0-C3CF-461C-828A-47E87697C134}"/>
                    </a:ext>
                  </a:extLst>
                </p:cNvPr>
                <p:cNvPicPr/>
                <p:nvPr/>
              </p:nvPicPr>
              <p:blipFill>
                <a:blip r:embed="rId964"/>
                <a:stretch>
                  <a:fillRect/>
                </a:stretch>
              </p:blipFill>
              <p:spPr>
                <a:xfrm>
                  <a:off x="8733080" y="3829027"/>
                  <a:ext cx="453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594" name="Freihand 593">
                  <a:extLst>
                    <a:ext uri="{FF2B5EF4-FFF2-40B4-BE49-F238E27FC236}">
                      <a16:creationId xmlns:a16="http://schemas.microsoft.com/office/drawing/2014/main" id="{E09A42FE-077E-4A1D-9281-839777F5E1D9}"/>
                    </a:ext>
                  </a:extLst>
                </p14:cNvPr>
                <p14:cNvContentPartPr/>
                <p14:nvPr/>
              </p14:nvContentPartPr>
              <p14:xfrm>
                <a:off x="8793200" y="3842347"/>
                <a:ext cx="118440" cy="131760"/>
              </p14:xfrm>
            </p:contentPart>
          </mc:Choice>
          <mc:Fallback xmlns="">
            <p:pic>
              <p:nvPicPr>
                <p:cNvPr id="594" name="Freihand 593">
                  <a:extLst>
                    <a:ext uri="{FF2B5EF4-FFF2-40B4-BE49-F238E27FC236}">
                      <a16:creationId xmlns:a16="http://schemas.microsoft.com/office/drawing/2014/main" id="{E09A42FE-077E-4A1D-9281-839777F5E1D9}"/>
                    </a:ext>
                  </a:extLst>
                </p:cNvPr>
                <p:cNvPicPr/>
                <p:nvPr/>
              </p:nvPicPr>
              <p:blipFill>
                <a:blip r:embed="rId966"/>
                <a:stretch>
                  <a:fillRect/>
                </a:stretch>
              </p:blipFill>
              <p:spPr>
                <a:xfrm>
                  <a:off x="8788880" y="3838027"/>
                  <a:ext cx="1270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596" name="Freihand 595">
                  <a:extLst>
                    <a:ext uri="{FF2B5EF4-FFF2-40B4-BE49-F238E27FC236}">
                      <a16:creationId xmlns:a16="http://schemas.microsoft.com/office/drawing/2014/main" id="{42A9AB7C-ADE7-457F-B94F-9C19FFA86984}"/>
                    </a:ext>
                  </a:extLst>
                </p14:cNvPr>
                <p14:cNvContentPartPr/>
                <p14:nvPr/>
              </p14:nvContentPartPr>
              <p14:xfrm>
                <a:off x="9167600" y="3899587"/>
                <a:ext cx="80640" cy="94320"/>
              </p14:xfrm>
            </p:contentPart>
          </mc:Choice>
          <mc:Fallback xmlns="">
            <p:pic>
              <p:nvPicPr>
                <p:cNvPr id="596" name="Freihand 595">
                  <a:extLst>
                    <a:ext uri="{FF2B5EF4-FFF2-40B4-BE49-F238E27FC236}">
                      <a16:creationId xmlns:a16="http://schemas.microsoft.com/office/drawing/2014/main" id="{42A9AB7C-ADE7-457F-B94F-9C19FFA86984}"/>
                    </a:ext>
                  </a:extLst>
                </p:cNvPr>
                <p:cNvPicPr/>
                <p:nvPr/>
              </p:nvPicPr>
              <p:blipFill>
                <a:blip r:embed="rId968"/>
                <a:stretch>
                  <a:fillRect/>
                </a:stretch>
              </p:blipFill>
              <p:spPr>
                <a:xfrm>
                  <a:off x="9163280" y="3895267"/>
                  <a:ext cx="892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597" name="Freihand 596">
                  <a:extLst>
                    <a:ext uri="{FF2B5EF4-FFF2-40B4-BE49-F238E27FC236}">
                      <a16:creationId xmlns:a16="http://schemas.microsoft.com/office/drawing/2014/main" id="{BAB1AE25-04D2-432B-AADE-C3B6891CFD45}"/>
                    </a:ext>
                  </a:extLst>
                </p14:cNvPr>
                <p14:cNvContentPartPr/>
                <p14:nvPr/>
              </p14:nvContentPartPr>
              <p14:xfrm>
                <a:off x="9221960" y="3908227"/>
                <a:ext cx="54000" cy="167040"/>
              </p14:xfrm>
            </p:contentPart>
          </mc:Choice>
          <mc:Fallback xmlns="">
            <p:pic>
              <p:nvPicPr>
                <p:cNvPr id="597" name="Freihand 596">
                  <a:extLst>
                    <a:ext uri="{FF2B5EF4-FFF2-40B4-BE49-F238E27FC236}">
                      <a16:creationId xmlns:a16="http://schemas.microsoft.com/office/drawing/2014/main" id="{BAB1AE25-04D2-432B-AADE-C3B6891CFD45}"/>
                    </a:ext>
                  </a:extLst>
                </p:cNvPr>
                <p:cNvPicPr/>
                <p:nvPr/>
              </p:nvPicPr>
              <p:blipFill>
                <a:blip r:embed="rId970"/>
                <a:stretch>
                  <a:fillRect/>
                </a:stretch>
              </p:blipFill>
              <p:spPr>
                <a:xfrm>
                  <a:off x="9217640" y="3903907"/>
                  <a:ext cx="626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598" name="Freihand 597">
                  <a:extLst>
                    <a:ext uri="{FF2B5EF4-FFF2-40B4-BE49-F238E27FC236}">
                      <a16:creationId xmlns:a16="http://schemas.microsoft.com/office/drawing/2014/main" id="{FE6E65E8-374D-483A-8DA6-92AB6C5A176B}"/>
                    </a:ext>
                  </a:extLst>
                </p14:cNvPr>
                <p14:cNvContentPartPr/>
                <p14:nvPr/>
              </p14:nvContentPartPr>
              <p14:xfrm>
                <a:off x="9386120" y="3928387"/>
                <a:ext cx="128160" cy="10080"/>
              </p14:xfrm>
            </p:contentPart>
          </mc:Choice>
          <mc:Fallback xmlns="">
            <p:pic>
              <p:nvPicPr>
                <p:cNvPr id="598" name="Freihand 597">
                  <a:extLst>
                    <a:ext uri="{FF2B5EF4-FFF2-40B4-BE49-F238E27FC236}">
                      <a16:creationId xmlns:a16="http://schemas.microsoft.com/office/drawing/2014/main" id="{FE6E65E8-374D-483A-8DA6-92AB6C5A176B}"/>
                    </a:ext>
                  </a:extLst>
                </p:cNvPr>
                <p:cNvPicPr/>
                <p:nvPr/>
              </p:nvPicPr>
              <p:blipFill>
                <a:blip r:embed="rId972"/>
                <a:stretch>
                  <a:fillRect/>
                </a:stretch>
              </p:blipFill>
              <p:spPr>
                <a:xfrm>
                  <a:off x="9381800" y="3924067"/>
                  <a:ext cx="1368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599" name="Freihand 598">
                  <a:extLst>
                    <a:ext uri="{FF2B5EF4-FFF2-40B4-BE49-F238E27FC236}">
                      <a16:creationId xmlns:a16="http://schemas.microsoft.com/office/drawing/2014/main" id="{F60A9361-EAB1-4471-93CB-FDD459ECE29C}"/>
                    </a:ext>
                  </a:extLst>
                </p14:cNvPr>
                <p14:cNvContentPartPr/>
                <p14:nvPr/>
              </p14:nvContentPartPr>
              <p14:xfrm>
                <a:off x="9414920" y="3974827"/>
                <a:ext cx="119880" cy="3240"/>
              </p14:xfrm>
            </p:contentPart>
          </mc:Choice>
          <mc:Fallback xmlns="">
            <p:pic>
              <p:nvPicPr>
                <p:cNvPr id="599" name="Freihand 598">
                  <a:extLst>
                    <a:ext uri="{FF2B5EF4-FFF2-40B4-BE49-F238E27FC236}">
                      <a16:creationId xmlns:a16="http://schemas.microsoft.com/office/drawing/2014/main" id="{F60A9361-EAB1-4471-93CB-FDD459ECE29C}"/>
                    </a:ext>
                  </a:extLst>
                </p:cNvPr>
                <p:cNvPicPr/>
                <p:nvPr/>
              </p:nvPicPr>
              <p:blipFill>
                <a:blip r:embed="rId974"/>
                <a:stretch>
                  <a:fillRect/>
                </a:stretch>
              </p:blipFill>
              <p:spPr>
                <a:xfrm>
                  <a:off x="9410600" y="3970507"/>
                  <a:ext cx="1285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601" name="Freihand 600">
                  <a:extLst>
                    <a:ext uri="{FF2B5EF4-FFF2-40B4-BE49-F238E27FC236}">
                      <a16:creationId xmlns:a16="http://schemas.microsoft.com/office/drawing/2014/main" id="{052F9F1D-3D20-4BCC-9E47-B98DC19BF7CC}"/>
                    </a:ext>
                  </a:extLst>
                </p14:cNvPr>
                <p14:cNvContentPartPr/>
                <p14:nvPr/>
              </p14:nvContentPartPr>
              <p14:xfrm>
                <a:off x="9659000" y="3880507"/>
                <a:ext cx="132480" cy="138600"/>
              </p14:xfrm>
            </p:contentPart>
          </mc:Choice>
          <mc:Fallback xmlns="">
            <p:pic>
              <p:nvPicPr>
                <p:cNvPr id="601" name="Freihand 600">
                  <a:extLst>
                    <a:ext uri="{FF2B5EF4-FFF2-40B4-BE49-F238E27FC236}">
                      <a16:creationId xmlns:a16="http://schemas.microsoft.com/office/drawing/2014/main" id="{052F9F1D-3D20-4BCC-9E47-B98DC19BF7CC}"/>
                    </a:ext>
                  </a:extLst>
                </p:cNvPr>
                <p:cNvPicPr/>
                <p:nvPr/>
              </p:nvPicPr>
              <p:blipFill>
                <a:blip r:embed="rId976"/>
                <a:stretch>
                  <a:fillRect/>
                </a:stretch>
              </p:blipFill>
              <p:spPr>
                <a:xfrm>
                  <a:off x="9654680" y="3876187"/>
                  <a:ext cx="141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602" name="Freihand 601">
                  <a:extLst>
                    <a:ext uri="{FF2B5EF4-FFF2-40B4-BE49-F238E27FC236}">
                      <a16:creationId xmlns:a16="http://schemas.microsoft.com/office/drawing/2014/main" id="{F7585BBD-579A-48C5-84C8-5FFBB9E357C8}"/>
                    </a:ext>
                  </a:extLst>
                </p14:cNvPr>
                <p14:cNvContentPartPr/>
                <p14:nvPr/>
              </p14:nvContentPartPr>
              <p14:xfrm>
                <a:off x="9834320" y="3886627"/>
                <a:ext cx="70200" cy="128160"/>
              </p14:xfrm>
            </p:contentPart>
          </mc:Choice>
          <mc:Fallback xmlns="">
            <p:pic>
              <p:nvPicPr>
                <p:cNvPr id="602" name="Freihand 601">
                  <a:extLst>
                    <a:ext uri="{FF2B5EF4-FFF2-40B4-BE49-F238E27FC236}">
                      <a16:creationId xmlns:a16="http://schemas.microsoft.com/office/drawing/2014/main" id="{F7585BBD-579A-48C5-84C8-5FFBB9E357C8}"/>
                    </a:ext>
                  </a:extLst>
                </p:cNvPr>
                <p:cNvPicPr/>
                <p:nvPr/>
              </p:nvPicPr>
              <p:blipFill>
                <a:blip r:embed="rId978"/>
                <a:stretch>
                  <a:fillRect/>
                </a:stretch>
              </p:blipFill>
              <p:spPr>
                <a:xfrm>
                  <a:off x="9830000" y="3882307"/>
                  <a:ext cx="788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603" name="Freihand 602">
                  <a:extLst>
                    <a:ext uri="{FF2B5EF4-FFF2-40B4-BE49-F238E27FC236}">
                      <a16:creationId xmlns:a16="http://schemas.microsoft.com/office/drawing/2014/main" id="{EAFB7EF0-1D35-4213-AD91-D347BE9BA67E}"/>
                    </a:ext>
                  </a:extLst>
                </p14:cNvPr>
                <p14:cNvContentPartPr/>
                <p14:nvPr/>
              </p14:nvContentPartPr>
              <p14:xfrm>
                <a:off x="9985160" y="3908587"/>
                <a:ext cx="79200" cy="85680"/>
              </p14:xfrm>
            </p:contentPart>
          </mc:Choice>
          <mc:Fallback xmlns="">
            <p:pic>
              <p:nvPicPr>
                <p:cNvPr id="603" name="Freihand 602">
                  <a:extLst>
                    <a:ext uri="{FF2B5EF4-FFF2-40B4-BE49-F238E27FC236}">
                      <a16:creationId xmlns:a16="http://schemas.microsoft.com/office/drawing/2014/main" id="{EAFB7EF0-1D35-4213-AD91-D347BE9BA67E}"/>
                    </a:ext>
                  </a:extLst>
                </p:cNvPr>
                <p:cNvPicPr/>
                <p:nvPr/>
              </p:nvPicPr>
              <p:blipFill>
                <a:blip r:embed="rId980"/>
                <a:stretch>
                  <a:fillRect/>
                </a:stretch>
              </p:blipFill>
              <p:spPr>
                <a:xfrm>
                  <a:off x="9980840" y="3904267"/>
                  <a:ext cx="878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604" name="Freihand 603">
                  <a:extLst>
                    <a:ext uri="{FF2B5EF4-FFF2-40B4-BE49-F238E27FC236}">
                      <a16:creationId xmlns:a16="http://schemas.microsoft.com/office/drawing/2014/main" id="{7F30EB1F-AF0B-474D-A751-23F759C099A4}"/>
                    </a:ext>
                  </a:extLst>
                </p14:cNvPr>
                <p14:cNvContentPartPr/>
                <p14:nvPr/>
              </p14:nvContentPartPr>
              <p14:xfrm>
                <a:off x="10118000" y="3902827"/>
                <a:ext cx="111960" cy="100440"/>
              </p14:xfrm>
            </p:contentPart>
          </mc:Choice>
          <mc:Fallback xmlns="">
            <p:pic>
              <p:nvPicPr>
                <p:cNvPr id="604" name="Freihand 603">
                  <a:extLst>
                    <a:ext uri="{FF2B5EF4-FFF2-40B4-BE49-F238E27FC236}">
                      <a16:creationId xmlns:a16="http://schemas.microsoft.com/office/drawing/2014/main" id="{7F30EB1F-AF0B-474D-A751-23F759C099A4}"/>
                    </a:ext>
                  </a:extLst>
                </p:cNvPr>
                <p:cNvPicPr/>
                <p:nvPr/>
              </p:nvPicPr>
              <p:blipFill>
                <a:blip r:embed="rId982"/>
                <a:stretch>
                  <a:fillRect/>
                </a:stretch>
              </p:blipFill>
              <p:spPr>
                <a:xfrm>
                  <a:off x="10113680" y="3898507"/>
                  <a:ext cx="1206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606" name="Freihand 605">
                  <a:extLst>
                    <a:ext uri="{FF2B5EF4-FFF2-40B4-BE49-F238E27FC236}">
                      <a16:creationId xmlns:a16="http://schemas.microsoft.com/office/drawing/2014/main" id="{61DA4B59-D2DE-4194-B16E-97101F7B05B5}"/>
                    </a:ext>
                  </a:extLst>
                </p14:cNvPr>
                <p14:cNvContentPartPr/>
                <p14:nvPr/>
              </p14:nvContentPartPr>
              <p14:xfrm>
                <a:off x="10350920" y="3952147"/>
                <a:ext cx="102960" cy="10800"/>
              </p14:xfrm>
            </p:contentPart>
          </mc:Choice>
          <mc:Fallback xmlns="">
            <p:pic>
              <p:nvPicPr>
                <p:cNvPr id="606" name="Freihand 605">
                  <a:extLst>
                    <a:ext uri="{FF2B5EF4-FFF2-40B4-BE49-F238E27FC236}">
                      <a16:creationId xmlns:a16="http://schemas.microsoft.com/office/drawing/2014/main" id="{61DA4B59-D2DE-4194-B16E-97101F7B05B5}"/>
                    </a:ext>
                  </a:extLst>
                </p:cNvPr>
                <p:cNvPicPr/>
                <p:nvPr/>
              </p:nvPicPr>
              <p:blipFill>
                <a:blip r:embed="rId984"/>
                <a:stretch>
                  <a:fillRect/>
                </a:stretch>
              </p:blipFill>
              <p:spPr>
                <a:xfrm>
                  <a:off x="10346600" y="3947827"/>
                  <a:ext cx="1116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608" name="Freihand 607">
                  <a:extLst>
                    <a:ext uri="{FF2B5EF4-FFF2-40B4-BE49-F238E27FC236}">
                      <a16:creationId xmlns:a16="http://schemas.microsoft.com/office/drawing/2014/main" id="{EF65B391-6F92-42A3-A8D5-EB6CBB829939}"/>
                    </a:ext>
                  </a:extLst>
                </p14:cNvPr>
                <p14:cNvContentPartPr/>
                <p14:nvPr/>
              </p14:nvContentPartPr>
              <p14:xfrm>
                <a:off x="10533800" y="3877987"/>
                <a:ext cx="110880" cy="148320"/>
              </p14:xfrm>
            </p:contentPart>
          </mc:Choice>
          <mc:Fallback xmlns="">
            <p:pic>
              <p:nvPicPr>
                <p:cNvPr id="608" name="Freihand 607">
                  <a:extLst>
                    <a:ext uri="{FF2B5EF4-FFF2-40B4-BE49-F238E27FC236}">
                      <a16:creationId xmlns:a16="http://schemas.microsoft.com/office/drawing/2014/main" id="{EF65B391-6F92-42A3-A8D5-EB6CBB829939}"/>
                    </a:ext>
                  </a:extLst>
                </p:cNvPr>
                <p:cNvPicPr/>
                <p:nvPr/>
              </p:nvPicPr>
              <p:blipFill>
                <a:blip r:embed="rId986"/>
                <a:stretch>
                  <a:fillRect/>
                </a:stretch>
              </p:blipFill>
              <p:spPr>
                <a:xfrm>
                  <a:off x="10529480" y="3873667"/>
                  <a:ext cx="1195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609" name="Freihand 608">
                  <a:extLst>
                    <a:ext uri="{FF2B5EF4-FFF2-40B4-BE49-F238E27FC236}">
                      <a16:creationId xmlns:a16="http://schemas.microsoft.com/office/drawing/2014/main" id="{8D0121F6-CE01-4965-9090-E1CBF7B7C082}"/>
                    </a:ext>
                  </a:extLst>
                </p14:cNvPr>
                <p14:cNvContentPartPr/>
                <p14:nvPr/>
              </p14:nvContentPartPr>
              <p14:xfrm>
                <a:off x="10703360" y="3908227"/>
                <a:ext cx="93600" cy="82800"/>
              </p14:xfrm>
            </p:contentPart>
          </mc:Choice>
          <mc:Fallback xmlns="">
            <p:pic>
              <p:nvPicPr>
                <p:cNvPr id="609" name="Freihand 608">
                  <a:extLst>
                    <a:ext uri="{FF2B5EF4-FFF2-40B4-BE49-F238E27FC236}">
                      <a16:creationId xmlns:a16="http://schemas.microsoft.com/office/drawing/2014/main" id="{8D0121F6-CE01-4965-9090-E1CBF7B7C082}"/>
                    </a:ext>
                  </a:extLst>
                </p:cNvPr>
                <p:cNvPicPr/>
                <p:nvPr/>
              </p:nvPicPr>
              <p:blipFill>
                <a:blip r:embed="rId988"/>
                <a:stretch>
                  <a:fillRect/>
                </a:stretch>
              </p:blipFill>
              <p:spPr>
                <a:xfrm>
                  <a:off x="10699040" y="3903907"/>
                  <a:ext cx="1022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610" name="Freihand 609">
                  <a:extLst>
                    <a:ext uri="{FF2B5EF4-FFF2-40B4-BE49-F238E27FC236}">
                      <a16:creationId xmlns:a16="http://schemas.microsoft.com/office/drawing/2014/main" id="{8E0050AB-F097-4EF3-B77D-706C110C1827}"/>
                    </a:ext>
                  </a:extLst>
                </p14:cNvPr>
                <p14:cNvContentPartPr/>
                <p14:nvPr/>
              </p14:nvContentPartPr>
              <p14:xfrm>
                <a:off x="10834760" y="3889867"/>
                <a:ext cx="98280" cy="106560"/>
              </p14:xfrm>
            </p:contentPart>
          </mc:Choice>
          <mc:Fallback xmlns="">
            <p:pic>
              <p:nvPicPr>
                <p:cNvPr id="610" name="Freihand 609">
                  <a:extLst>
                    <a:ext uri="{FF2B5EF4-FFF2-40B4-BE49-F238E27FC236}">
                      <a16:creationId xmlns:a16="http://schemas.microsoft.com/office/drawing/2014/main" id="{8E0050AB-F097-4EF3-B77D-706C110C1827}"/>
                    </a:ext>
                  </a:extLst>
                </p:cNvPr>
                <p:cNvPicPr/>
                <p:nvPr/>
              </p:nvPicPr>
              <p:blipFill>
                <a:blip r:embed="rId990"/>
                <a:stretch>
                  <a:fillRect/>
                </a:stretch>
              </p:blipFill>
              <p:spPr>
                <a:xfrm>
                  <a:off x="10830440" y="3885547"/>
                  <a:ext cx="1069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611" name="Freihand 610">
                  <a:extLst>
                    <a:ext uri="{FF2B5EF4-FFF2-40B4-BE49-F238E27FC236}">
                      <a16:creationId xmlns:a16="http://schemas.microsoft.com/office/drawing/2014/main" id="{4E891224-B7CB-4351-A20F-CADA2918FCEA}"/>
                    </a:ext>
                  </a:extLst>
                </p14:cNvPr>
                <p14:cNvContentPartPr/>
                <p14:nvPr/>
              </p14:nvContentPartPr>
              <p14:xfrm>
                <a:off x="10994240" y="3935947"/>
                <a:ext cx="25560" cy="60480"/>
              </p14:xfrm>
            </p:contentPart>
          </mc:Choice>
          <mc:Fallback xmlns="">
            <p:pic>
              <p:nvPicPr>
                <p:cNvPr id="611" name="Freihand 610">
                  <a:extLst>
                    <a:ext uri="{FF2B5EF4-FFF2-40B4-BE49-F238E27FC236}">
                      <a16:creationId xmlns:a16="http://schemas.microsoft.com/office/drawing/2014/main" id="{4E891224-B7CB-4351-A20F-CADA2918FCEA}"/>
                    </a:ext>
                  </a:extLst>
                </p:cNvPr>
                <p:cNvPicPr/>
                <p:nvPr/>
              </p:nvPicPr>
              <p:blipFill>
                <a:blip r:embed="rId992"/>
                <a:stretch>
                  <a:fillRect/>
                </a:stretch>
              </p:blipFill>
              <p:spPr>
                <a:xfrm>
                  <a:off x="10989920" y="3931627"/>
                  <a:ext cx="342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612" name="Freihand 611">
                  <a:extLst>
                    <a:ext uri="{FF2B5EF4-FFF2-40B4-BE49-F238E27FC236}">
                      <a16:creationId xmlns:a16="http://schemas.microsoft.com/office/drawing/2014/main" id="{2946C000-34E2-4C19-AD94-DAA8EF9587B8}"/>
                    </a:ext>
                  </a:extLst>
                </p14:cNvPr>
                <p14:cNvContentPartPr/>
                <p14:nvPr/>
              </p14:nvContentPartPr>
              <p14:xfrm>
                <a:off x="11010800" y="3836587"/>
                <a:ext cx="4320" cy="2160"/>
              </p14:xfrm>
            </p:contentPart>
          </mc:Choice>
          <mc:Fallback xmlns="">
            <p:pic>
              <p:nvPicPr>
                <p:cNvPr id="612" name="Freihand 611">
                  <a:extLst>
                    <a:ext uri="{FF2B5EF4-FFF2-40B4-BE49-F238E27FC236}">
                      <a16:creationId xmlns:a16="http://schemas.microsoft.com/office/drawing/2014/main" id="{2946C000-34E2-4C19-AD94-DAA8EF9587B8}"/>
                    </a:ext>
                  </a:extLst>
                </p:cNvPr>
                <p:cNvPicPr/>
                <p:nvPr/>
              </p:nvPicPr>
              <p:blipFill>
                <a:blip r:embed="rId994"/>
                <a:stretch>
                  <a:fillRect/>
                </a:stretch>
              </p:blipFill>
              <p:spPr>
                <a:xfrm>
                  <a:off x="11006480" y="3832267"/>
                  <a:ext cx="129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614" name="Freihand 613">
                  <a:extLst>
                    <a:ext uri="{FF2B5EF4-FFF2-40B4-BE49-F238E27FC236}">
                      <a16:creationId xmlns:a16="http://schemas.microsoft.com/office/drawing/2014/main" id="{EE23B70C-728F-407F-B297-5E422B6A2582}"/>
                    </a:ext>
                  </a:extLst>
                </p14:cNvPr>
                <p14:cNvContentPartPr/>
                <p14:nvPr/>
              </p14:nvContentPartPr>
              <p14:xfrm>
                <a:off x="8924240" y="3744427"/>
                <a:ext cx="6480" cy="84600"/>
              </p14:xfrm>
            </p:contentPart>
          </mc:Choice>
          <mc:Fallback xmlns="">
            <p:pic>
              <p:nvPicPr>
                <p:cNvPr id="614" name="Freihand 613">
                  <a:extLst>
                    <a:ext uri="{FF2B5EF4-FFF2-40B4-BE49-F238E27FC236}">
                      <a16:creationId xmlns:a16="http://schemas.microsoft.com/office/drawing/2014/main" id="{EE23B70C-728F-407F-B297-5E422B6A2582}"/>
                    </a:ext>
                  </a:extLst>
                </p:cNvPr>
                <p:cNvPicPr/>
                <p:nvPr/>
              </p:nvPicPr>
              <p:blipFill>
                <a:blip r:embed="rId996"/>
                <a:stretch>
                  <a:fillRect/>
                </a:stretch>
              </p:blipFill>
              <p:spPr>
                <a:xfrm>
                  <a:off x="8919920" y="3740107"/>
                  <a:ext cx="151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615" name="Freihand 614">
                  <a:extLst>
                    <a:ext uri="{FF2B5EF4-FFF2-40B4-BE49-F238E27FC236}">
                      <a16:creationId xmlns:a16="http://schemas.microsoft.com/office/drawing/2014/main" id="{C0FCD88D-26D5-49DA-ADC6-41B9C6E4BBEB}"/>
                    </a:ext>
                  </a:extLst>
                </p14:cNvPr>
                <p14:cNvContentPartPr/>
                <p14:nvPr/>
              </p14:nvContentPartPr>
              <p14:xfrm>
                <a:off x="9045200" y="3777907"/>
                <a:ext cx="2128320" cy="422280"/>
              </p14:xfrm>
            </p:contentPart>
          </mc:Choice>
          <mc:Fallback xmlns="">
            <p:pic>
              <p:nvPicPr>
                <p:cNvPr id="615" name="Freihand 614">
                  <a:extLst>
                    <a:ext uri="{FF2B5EF4-FFF2-40B4-BE49-F238E27FC236}">
                      <a16:creationId xmlns:a16="http://schemas.microsoft.com/office/drawing/2014/main" id="{C0FCD88D-26D5-49DA-ADC6-41B9C6E4BBEB}"/>
                    </a:ext>
                  </a:extLst>
                </p:cNvPr>
                <p:cNvPicPr/>
                <p:nvPr/>
              </p:nvPicPr>
              <p:blipFill>
                <a:blip r:embed="rId998"/>
                <a:stretch>
                  <a:fillRect/>
                </a:stretch>
              </p:blipFill>
              <p:spPr>
                <a:xfrm>
                  <a:off x="9040880" y="3773587"/>
                  <a:ext cx="2136960" cy="430920"/>
                </a:xfrm>
                <a:prstGeom prst="rect">
                  <a:avLst/>
                </a:prstGeom>
              </p:spPr>
            </p:pic>
          </mc:Fallback>
        </mc:AlternateContent>
      </p:grpSp>
      <p:grpSp>
        <p:nvGrpSpPr>
          <p:cNvPr id="628" name="Gruppieren 627">
            <a:extLst>
              <a:ext uri="{FF2B5EF4-FFF2-40B4-BE49-F238E27FC236}">
                <a16:creationId xmlns:a16="http://schemas.microsoft.com/office/drawing/2014/main" id="{C6227799-87A9-40AA-B50B-672BC85E8F98}"/>
              </a:ext>
            </a:extLst>
          </p:cNvPr>
          <p:cNvGrpSpPr/>
          <p:nvPr/>
        </p:nvGrpSpPr>
        <p:grpSpPr>
          <a:xfrm>
            <a:off x="117200" y="2880427"/>
            <a:ext cx="1225080" cy="315720"/>
            <a:chOff x="117200" y="2880427"/>
            <a:chExt cx="1225080" cy="315720"/>
          </a:xfrm>
        </p:grpSpPr>
        <mc:AlternateContent xmlns:mc="http://schemas.openxmlformats.org/markup-compatibility/2006" xmlns:p14="http://schemas.microsoft.com/office/powerpoint/2010/main">
          <mc:Choice Requires="p14">
            <p:contentPart p14:bwMode="auto" r:id="rId999">
              <p14:nvContentPartPr>
                <p14:cNvPr id="617" name="Freihand 616">
                  <a:extLst>
                    <a:ext uri="{FF2B5EF4-FFF2-40B4-BE49-F238E27FC236}">
                      <a16:creationId xmlns:a16="http://schemas.microsoft.com/office/drawing/2014/main" id="{BE01764E-912C-4637-80EE-FDEE758A42CB}"/>
                    </a:ext>
                  </a:extLst>
                </p14:cNvPr>
                <p14:cNvContentPartPr/>
                <p14:nvPr/>
              </p14:nvContentPartPr>
              <p14:xfrm>
                <a:off x="372800" y="3020827"/>
                <a:ext cx="113760" cy="133920"/>
              </p14:xfrm>
            </p:contentPart>
          </mc:Choice>
          <mc:Fallback xmlns="">
            <p:pic>
              <p:nvPicPr>
                <p:cNvPr id="617" name="Freihand 616">
                  <a:extLst>
                    <a:ext uri="{FF2B5EF4-FFF2-40B4-BE49-F238E27FC236}">
                      <a16:creationId xmlns:a16="http://schemas.microsoft.com/office/drawing/2014/main" id="{BE01764E-912C-4637-80EE-FDEE758A42CB}"/>
                    </a:ext>
                  </a:extLst>
                </p:cNvPr>
                <p:cNvPicPr/>
                <p:nvPr/>
              </p:nvPicPr>
              <p:blipFill>
                <a:blip r:embed="rId1000"/>
                <a:stretch>
                  <a:fillRect/>
                </a:stretch>
              </p:blipFill>
              <p:spPr>
                <a:xfrm>
                  <a:off x="368480" y="3016507"/>
                  <a:ext cx="1224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618" name="Freihand 617">
                  <a:extLst>
                    <a:ext uri="{FF2B5EF4-FFF2-40B4-BE49-F238E27FC236}">
                      <a16:creationId xmlns:a16="http://schemas.microsoft.com/office/drawing/2014/main" id="{25B3D9A9-F870-4794-8078-FCA41FBEA130}"/>
                    </a:ext>
                  </a:extLst>
                </p14:cNvPr>
                <p14:cNvContentPartPr/>
                <p14:nvPr/>
              </p14:nvContentPartPr>
              <p14:xfrm>
                <a:off x="117200" y="3007867"/>
                <a:ext cx="102600" cy="132840"/>
              </p14:xfrm>
            </p:contentPart>
          </mc:Choice>
          <mc:Fallback xmlns="">
            <p:pic>
              <p:nvPicPr>
                <p:cNvPr id="618" name="Freihand 617">
                  <a:extLst>
                    <a:ext uri="{FF2B5EF4-FFF2-40B4-BE49-F238E27FC236}">
                      <a16:creationId xmlns:a16="http://schemas.microsoft.com/office/drawing/2014/main" id="{25B3D9A9-F870-4794-8078-FCA41FBEA130}"/>
                    </a:ext>
                  </a:extLst>
                </p:cNvPr>
                <p:cNvPicPr/>
                <p:nvPr/>
              </p:nvPicPr>
              <p:blipFill>
                <a:blip r:embed="rId1002"/>
                <a:stretch>
                  <a:fillRect/>
                </a:stretch>
              </p:blipFill>
              <p:spPr>
                <a:xfrm>
                  <a:off x="112880" y="3003547"/>
                  <a:ext cx="1112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619" name="Freihand 618">
                  <a:extLst>
                    <a:ext uri="{FF2B5EF4-FFF2-40B4-BE49-F238E27FC236}">
                      <a16:creationId xmlns:a16="http://schemas.microsoft.com/office/drawing/2014/main" id="{A226635E-D897-463D-9228-03466B91BF8C}"/>
                    </a:ext>
                  </a:extLst>
                </p14:cNvPr>
                <p14:cNvContentPartPr/>
                <p14:nvPr/>
              </p14:nvContentPartPr>
              <p14:xfrm>
                <a:off x="198560" y="2981947"/>
                <a:ext cx="76320" cy="214200"/>
              </p14:xfrm>
            </p:contentPart>
          </mc:Choice>
          <mc:Fallback xmlns="">
            <p:pic>
              <p:nvPicPr>
                <p:cNvPr id="619" name="Freihand 618">
                  <a:extLst>
                    <a:ext uri="{FF2B5EF4-FFF2-40B4-BE49-F238E27FC236}">
                      <a16:creationId xmlns:a16="http://schemas.microsoft.com/office/drawing/2014/main" id="{A226635E-D897-463D-9228-03466B91BF8C}"/>
                    </a:ext>
                  </a:extLst>
                </p:cNvPr>
                <p:cNvPicPr/>
                <p:nvPr/>
              </p:nvPicPr>
              <p:blipFill>
                <a:blip r:embed="rId1004"/>
                <a:stretch>
                  <a:fillRect/>
                </a:stretch>
              </p:blipFill>
              <p:spPr>
                <a:xfrm>
                  <a:off x="194240" y="2977627"/>
                  <a:ext cx="849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620" name="Freihand 619">
                  <a:extLst>
                    <a:ext uri="{FF2B5EF4-FFF2-40B4-BE49-F238E27FC236}">
                      <a16:creationId xmlns:a16="http://schemas.microsoft.com/office/drawing/2014/main" id="{F067DD47-8E6E-4A57-A0FF-AAD8BED1B432}"/>
                    </a:ext>
                  </a:extLst>
                </p14:cNvPr>
                <p14:cNvContentPartPr/>
                <p14:nvPr/>
              </p14:nvContentPartPr>
              <p14:xfrm>
                <a:off x="560360" y="2999227"/>
                <a:ext cx="123840" cy="104760"/>
              </p14:xfrm>
            </p:contentPart>
          </mc:Choice>
          <mc:Fallback xmlns="">
            <p:pic>
              <p:nvPicPr>
                <p:cNvPr id="620" name="Freihand 619">
                  <a:extLst>
                    <a:ext uri="{FF2B5EF4-FFF2-40B4-BE49-F238E27FC236}">
                      <a16:creationId xmlns:a16="http://schemas.microsoft.com/office/drawing/2014/main" id="{F067DD47-8E6E-4A57-A0FF-AAD8BED1B432}"/>
                    </a:ext>
                  </a:extLst>
                </p:cNvPr>
                <p:cNvPicPr/>
                <p:nvPr/>
              </p:nvPicPr>
              <p:blipFill>
                <a:blip r:embed="rId1006"/>
                <a:stretch>
                  <a:fillRect/>
                </a:stretch>
              </p:blipFill>
              <p:spPr>
                <a:xfrm>
                  <a:off x="556040" y="2994907"/>
                  <a:ext cx="1324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621" name="Freihand 620">
                  <a:extLst>
                    <a:ext uri="{FF2B5EF4-FFF2-40B4-BE49-F238E27FC236}">
                      <a16:creationId xmlns:a16="http://schemas.microsoft.com/office/drawing/2014/main" id="{C6714D0D-0319-4298-BDBF-2733398A826E}"/>
                    </a:ext>
                  </a:extLst>
                </p14:cNvPr>
                <p14:cNvContentPartPr/>
                <p14:nvPr/>
              </p14:nvContentPartPr>
              <p14:xfrm>
                <a:off x="808400" y="3044227"/>
                <a:ext cx="81360" cy="12600"/>
              </p14:xfrm>
            </p:contentPart>
          </mc:Choice>
          <mc:Fallback xmlns="">
            <p:pic>
              <p:nvPicPr>
                <p:cNvPr id="621" name="Freihand 620">
                  <a:extLst>
                    <a:ext uri="{FF2B5EF4-FFF2-40B4-BE49-F238E27FC236}">
                      <a16:creationId xmlns:a16="http://schemas.microsoft.com/office/drawing/2014/main" id="{C6714D0D-0319-4298-BDBF-2733398A826E}"/>
                    </a:ext>
                  </a:extLst>
                </p:cNvPr>
                <p:cNvPicPr/>
                <p:nvPr/>
              </p:nvPicPr>
              <p:blipFill>
                <a:blip r:embed="rId1008"/>
                <a:stretch>
                  <a:fillRect/>
                </a:stretch>
              </p:blipFill>
              <p:spPr>
                <a:xfrm>
                  <a:off x="804080" y="3039907"/>
                  <a:ext cx="900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622" name="Freihand 621">
                  <a:extLst>
                    <a:ext uri="{FF2B5EF4-FFF2-40B4-BE49-F238E27FC236}">
                      <a16:creationId xmlns:a16="http://schemas.microsoft.com/office/drawing/2014/main" id="{2CFF1FFE-B7FE-4C54-A32C-16674E5235FE}"/>
                    </a:ext>
                  </a:extLst>
                </p14:cNvPr>
                <p14:cNvContentPartPr/>
                <p14:nvPr/>
              </p14:nvContentPartPr>
              <p14:xfrm>
                <a:off x="801920" y="3093547"/>
                <a:ext cx="103680" cy="5760"/>
              </p14:xfrm>
            </p:contentPart>
          </mc:Choice>
          <mc:Fallback xmlns="">
            <p:pic>
              <p:nvPicPr>
                <p:cNvPr id="622" name="Freihand 621">
                  <a:extLst>
                    <a:ext uri="{FF2B5EF4-FFF2-40B4-BE49-F238E27FC236}">
                      <a16:creationId xmlns:a16="http://schemas.microsoft.com/office/drawing/2014/main" id="{2CFF1FFE-B7FE-4C54-A32C-16674E5235FE}"/>
                    </a:ext>
                  </a:extLst>
                </p:cNvPr>
                <p:cNvPicPr/>
                <p:nvPr/>
              </p:nvPicPr>
              <p:blipFill>
                <a:blip r:embed="rId1010"/>
                <a:stretch>
                  <a:fillRect/>
                </a:stretch>
              </p:blipFill>
              <p:spPr>
                <a:xfrm>
                  <a:off x="797600" y="3089227"/>
                  <a:ext cx="1123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623" name="Freihand 622">
                  <a:extLst>
                    <a:ext uri="{FF2B5EF4-FFF2-40B4-BE49-F238E27FC236}">
                      <a16:creationId xmlns:a16="http://schemas.microsoft.com/office/drawing/2014/main" id="{D71DB33C-E15F-4D5F-B4FA-998E278008DC}"/>
                    </a:ext>
                  </a:extLst>
                </p14:cNvPr>
                <p14:cNvContentPartPr/>
                <p14:nvPr/>
              </p14:nvContentPartPr>
              <p14:xfrm>
                <a:off x="1051400" y="2999947"/>
                <a:ext cx="8640" cy="129960"/>
              </p14:xfrm>
            </p:contentPart>
          </mc:Choice>
          <mc:Fallback xmlns="">
            <p:pic>
              <p:nvPicPr>
                <p:cNvPr id="623" name="Freihand 622">
                  <a:extLst>
                    <a:ext uri="{FF2B5EF4-FFF2-40B4-BE49-F238E27FC236}">
                      <a16:creationId xmlns:a16="http://schemas.microsoft.com/office/drawing/2014/main" id="{D71DB33C-E15F-4D5F-B4FA-998E278008DC}"/>
                    </a:ext>
                  </a:extLst>
                </p:cNvPr>
                <p:cNvPicPr/>
                <p:nvPr/>
              </p:nvPicPr>
              <p:blipFill>
                <a:blip r:embed="rId1012"/>
                <a:stretch>
                  <a:fillRect/>
                </a:stretch>
              </p:blipFill>
              <p:spPr>
                <a:xfrm>
                  <a:off x="1047080" y="2995627"/>
                  <a:ext cx="172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624" name="Freihand 623">
                  <a:extLst>
                    <a:ext uri="{FF2B5EF4-FFF2-40B4-BE49-F238E27FC236}">
                      <a16:creationId xmlns:a16="http://schemas.microsoft.com/office/drawing/2014/main" id="{0934E556-6F21-44AD-B71D-9A5AD25D3F0E}"/>
                    </a:ext>
                  </a:extLst>
                </p14:cNvPr>
                <p14:cNvContentPartPr/>
                <p14:nvPr/>
              </p14:nvContentPartPr>
              <p14:xfrm>
                <a:off x="1098920" y="3003907"/>
                <a:ext cx="73800" cy="105120"/>
              </p14:xfrm>
            </p:contentPart>
          </mc:Choice>
          <mc:Fallback xmlns="">
            <p:pic>
              <p:nvPicPr>
                <p:cNvPr id="624" name="Freihand 623">
                  <a:extLst>
                    <a:ext uri="{FF2B5EF4-FFF2-40B4-BE49-F238E27FC236}">
                      <a16:creationId xmlns:a16="http://schemas.microsoft.com/office/drawing/2014/main" id="{0934E556-6F21-44AD-B71D-9A5AD25D3F0E}"/>
                    </a:ext>
                  </a:extLst>
                </p:cNvPr>
                <p:cNvPicPr/>
                <p:nvPr/>
              </p:nvPicPr>
              <p:blipFill>
                <a:blip r:embed="rId1014"/>
                <a:stretch>
                  <a:fillRect/>
                </a:stretch>
              </p:blipFill>
              <p:spPr>
                <a:xfrm>
                  <a:off x="1094600" y="2999587"/>
                  <a:ext cx="824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625" name="Freihand 624">
                  <a:extLst>
                    <a:ext uri="{FF2B5EF4-FFF2-40B4-BE49-F238E27FC236}">
                      <a16:creationId xmlns:a16="http://schemas.microsoft.com/office/drawing/2014/main" id="{56BD238C-B31C-45E3-8FA3-9BF00CE94CA6}"/>
                    </a:ext>
                  </a:extLst>
                </p14:cNvPr>
                <p14:cNvContentPartPr/>
                <p14:nvPr/>
              </p14:nvContentPartPr>
              <p14:xfrm>
                <a:off x="1174880" y="2946307"/>
                <a:ext cx="7920" cy="73080"/>
              </p14:xfrm>
            </p:contentPart>
          </mc:Choice>
          <mc:Fallback xmlns="">
            <p:pic>
              <p:nvPicPr>
                <p:cNvPr id="625" name="Freihand 624">
                  <a:extLst>
                    <a:ext uri="{FF2B5EF4-FFF2-40B4-BE49-F238E27FC236}">
                      <a16:creationId xmlns:a16="http://schemas.microsoft.com/office/drawing/2014/main" id="{56BD238C-B31C-45E3-8FA3-9BF00CE94CA6}"/>
                    </a:ext>
                  </a:extLst>
                </p:cNvPr>
                <p:cNvPicPr/>
                <p:nvPr/>
              </p:nvPicPr>
              <p:blipFill>
                <a:blip r:embed="rId1016"/>
                <a:stretch>
                  <a:fillRect/>
                </a:stretch>
              </p:blipFill>
              <p:spPr>
                <a:xfrm>
                  <a:off x="1170560" y="2941987"/>
                  <a:ext cx="165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626" name="Freihand 625">
                  <a:extLst>
                    <a:ext uri="{FF2B5EF4-FFF2-40B4-BE49-F238E27FC236}">
                      <a16:creationId xmlns:a16="http://schemas.microsoft.com/office/drawing/2014/main" id="{F3985E31-9738-4EFA-8849-89EE7C983379}"/>
                    </a:ext>
                  </a:extLst>
                </p14:cNvPr>
                <p14:cNvContentPartPr/>
                <p14:nvPr/>
              </p14:nvContentPartPr>
              <p14:xfrm>
                <a:off x="1286840" y="2918587"/>
                <a:ext cx="55440" cy="54360"/>
              </p14:xfrm>
            </p:contentPart>
          </mc:Choice>
          <mc:Fallback xmlns="">
            <p:pic>
              <p:nvPicPr>
                <p:cNvPr id="626" name="Freihand 625">
                  <a:extLst>
                    <a:ext uri="{FF2B5EF4-FFF2-40B4-BE49-F238E27FC236}">
                      <a16:creationId xmlns:a16="http://schemas.microsoft.com/office/drawing/2014/main" id="{F3985E31-9738-4EFA-8849-89EE7C983379}"/>
                    </a:ext>
                  </a:extLst>
                </p:cNvPr>
                <p:cNvPicPr/>
                <p:nvPr/>
              </p:nvPicPr>
              <p:blipFill>
                <a:blip r:embed="rId1018"/>
                <a:stretch>
                  <a:fillRect/>
                </a:stretch>
              </p:blipFill>
              <p:spPr>
                <a:xfrm>
                  <a:off x="1282520" y="2914267"/>
                  <a:ext cx="640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627" name="Freihand 626">
                  <a:extLst>
                    <a:ext uri="{FF2B5EF4-FFF2-40B4-BE49-F238E27FC236}">
                      <a16:creationId xmlns:a16="http://schemas.microsoft.com/office/drawing/2014/main" id="{2A72FE3F-9303-426F-A573-9F141853C9E5}"/>
                    </a:ext>
                  </a:extLst>
                </p14:cNvPr>
                <p14:cNvContentPartPr/>
                <p14:nvPr/>
              </p14:nvContentPartPr>
              <p14:xfrm>
                <a:off x="368480" y="2880427"/>
                <a:ext cx="61560" cy="43920"/>
              </p14:xfrm>
            </p:contentPart>
          </mc:Choice>
          <mc:Fallback xmlns="">
            <p:pic>
              <p:nvPicPr>
                <p:cNvPr id="627" name="Freihand 626">
                  <a:extLst>
                    <a:ext uri="{FF2B5EF4-FFF2-40B4-BE49-F238E27FC236}">
                      <a16:creationId xmlns:a16="http://schemas.microsoft.com/office/drawing/2014/main" id="{2A72FE3F-9303-426F-A573-9F141853C9E5}"/>
                    </a:ext>
                  </a:extLst>
                </p:cNvPr>
                <p:cNvPicPr/>
                <p:nvPr/>
              </p:nvPicPr>
              <p:blipFill>
                <a:blip r:embed="rId1020"/>
                <a:stretch>
                  <a:fillRect/>
                </a:stretch>
              </p:blipFill>
              <p:spPr>
                <a:xfrm>
                  <a:off x="364160" y="2876107"/>
                  <a:ext cx="70200" cy="52560"/>
                </a:xfrm>
                <a:prstGeom prst="rect">
                  <a:avLst/>
                </a:prstGeom>
              </p:spPr>
            </p:pic>
          </mc:Fallback>
        </mc:AlternateContent>
      </p:grpSp>
      <p:grpSp>
        <p:nvGrpSpPr>
          <p:cNvPr id="657" name="Gruppieren 656">
            <a:extLst>
              <a:ext uri="{FF2B5EF4-FFF2-40B4-BE49-F238E27FC236}">
                <a16:creationId xmlns:a16="http://schemas.microsoft.com/office/drawing/2014/main" id="{E5BAB165-C9AB-4521-84D1-39C725DA9D43}"/>
              </a:ext>
            </a:extLst>
          </p:cNvPr>
          <p:cNvGrpSpPr/>
          <p:nvPr/>
        </p:nvGrpSpPr>
        <p:grpSpPr>
          <a:xfrm>
            <a:off x="1700120" y="2916787"/>
            <a:ext cx="2177640" cy="368280"/>
            <a:chOff x="1700120" y="2916787"/>
            <a:chExt cx="2177640" cy="368280"/>
          </a:xfrm>
        </p:grpSpPr>
        <mc:AlternateContent xmlns:mc="http://schemas.openxmlformats.org/markup-compatibility/2006" xmlns:p14="http://schemas.microsoft.com/office/powerpoint/2010/main">
          <mc:Choice Requires="p14">
            <p:contentPart p14:bwMode="auto" r:id="rId1021">
              <p14:nvContentPartPr>
                <p14:cNvPr id="629" name="Freihand 628">
                  <a:extLst>
                    <a:ext uri="{FF2B5EF4-FFF2-40B4-BE49-F238E27FC236}">
                      <a16:creationId xmlns:a16="http://schemas.microsoft.com/office/drawing/2014/main" id="{E84C4458-C583-4A39-B400-F0D3CA88D9BC}"/>
                    </a:ext>
                  </a:extLst>
                </p14:cNvPr>
                <p14:cNvContentPartPr/>
                <p14:nvPr/>
              </p14:nvContentPartPr>
              <p14:xfrm>
                <a:off x="1700120" y="2962147"/>
                <a:ext cx="81360" cy="96480"/>
              </p14:xfrm>
            </p:contentPart>
          </mc:Choice>
          <mc:Fallback xmlns="">
            <p:pic>
              <p:nvPicPr>
                <p:cNvPr id="629" name="Freihand 628">
                  <a:extLst>
                    <a:ext uri="{FF2B5EF4-FFF2-40B4-BE49-F238E27FC236}">
                      <a16:creationId xmlns:a16="http://schemas.microsoft.com/office/drawing/2014/main" id="{E84C4458-C583-4A39-B400-F0D3CA88D9BC}"/>
                    </a:ext>
                  </a:extLst>
                </p:cNvPr>
                <p:cNvPicPr/>
                <p:nvPr/>
              </p:nvPicPr>
              <p:blipFill>
                <a:blip r:embed="rId1022"/>
                <a:stretch>
                  <a:fillRect/>
                </a:stretch>
              </p:blipFill>
              <p:spPr>
                <a:xfrm>
                  <a:off x="1695800" y="2957827"/>
                  <a:ext cx="900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630" name="Freihand 629">
                  <a:extLst>
                    <a:ext uri="{FF2B5EF4-FFF2-40B4-BE49-F238E27FC236}">
                      <a16:creationId xmlns:a16="http://schemas.microsoft.com/office/drawing/2014/main" id="{D4BAC7CF-5052-424B-BF2B-9AFD064FBB25}"/>
                    </a:ext>
                  </a:extLst>
                </p14:cNvPr>
                <p14:cNvContentPartPr/>
                <p14:nvPr/>
              </p14:nvContentPartPr>
              <p14:xfrm>
                <a:off x="1817120" y="2969707"/>
                <a:ext cx="67680" cy="78840"/>
              </p14:xfrm>
            </p:contentPart>
          </mc:Choice>
          <mc:Fallback xmlns="">
            <p:pic>
              <p:nvPicPr>
                <p:cNvPr id="630" name="Freihand 629">
                  <a:extLst>
                    <a:ext uri="{FF2B5EF4-FFF2-40B4-BE49-F238E27FC236}">
                      <a16:creationId xmlns:a16="http://schemas.microsoft.com/office/drawing/2014/main" id="{D4BAC7CF-5052-424B-BF2B-9AFD064FBB25}"/>
                    </a:ext>
                  </a:extLst>
                </p:cNvPr>
                <p:cNvPicPr/>
                <p:nvPr/>
              </p:nvPicPr>
              <p:blipFill>
                <a:blip r:embed="rId1024"/>
                <a:stretch>
                  <a:fillRect/>
                </a:stretch>
              </p:blipFill>
              <p:spPr>
                <a:xfrm>
                  <a:off x="1812800" y="2965387"/>
                  <a:ext cx="763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631" name="Freihand 630">
                  <a:extLst>
                    <a:ext uri="{FF2B5EF4-FFF2-40B4-BE49-F238E27FC236}">
                      <a16:creationId xmlns:a16="http://schemas.microsoft.com/office/drawing/2014/main" id="{CAD58C89-99CB-4C27-87D0-8084293381FC}"/>
                    </a:ext>
                  </a:extLst>
                </p14:cNvPr>
                <p14:cNvContentPartPr/>
                <p14:nvPr/>
              </p14:nvContentPartPr>
              <p14:xfrm>
                <a:off x="1716680" y="3106867"/>
                <a:ext cx="199440" cy="11160"/>
              </p14:xfrm>
            </p:contentPart>
          </mc:Choice>
          <mc:Fallback xmlns="">
            <p:pic>
              <p:nvPicPr>
                <p:cNvPr id="631" name="Freihand 630">
                  <a:extLst>
                    <a:ext uri="{FF2B5EF4-FFF2-40B4-BE49-F238E27FC236}">
                      <a16:creationId xmlns:a16="http://schemas.microsoft.com/office/drawing/2014/main" id="{CAD58C89-99CB-4C27-87D0-8084293381FC}"/>
                    </a:ext>
                  </a:extLst>
                </p:cNvPr>
                <p:cNvPicPr/>
                <p:nvPr/>
              </p:nvPicPr>
              <p:blipFill>
                <a:blip r:embed="rId1026"/>
                <a:stretch>
                  <a:fillRect/>
                </a:stretch>
              </p:blipFill>
              <p:spPr>
                <a:xfrm>
                  <a:off x="1712360" y="3102547"/>
                  <a:ext cx="2080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632" name="Freihand 631">
                  <a:extLst>
                    <a:ext uri="{FF2B5EF4-FFF2-40B4-BE49-F238E27FC236}">
                      <a16:creationId xmlns:a16="http://schemas.microsoft.com/office/drawing/2014/main" id="{82854B5B-A851-469C-9758-699EAF65DA04}"/>
                    </a:ext>
                  </a:extLst>
                </p14:cNvPr>
                <p14:cNvContentPartPr/>
                <p14:nvPr/>
              </p14:nvContentPartPr>
              <p14:xfrm>
                <a:off x="1763840" y="3161587"/>
                <a:ext cx="88200" cy="123480"/>
              </p14:xfrm>
            </p:contentPart>
          </mc:Choice>
          <mc:Fallback xmlns="">
            <p:pic>
              <p:nvPicPr>
                <p:cNvPr id="632" name="Freihand 631">
                  <a:extLst>
                    <a:ext uri="{FF2B5EF4-FFF2-40B4-BE49-F238E27FC236}">
                      <a16:creationId xmlns:a16="http://schemas.microsoft.com/office/drawing/2014/main" id="{82854B5B-A851-469C-9758-699EAF65DA04}"/>
                    </a:ext>
                  </a:extLst>
                </p:cNvPr>
                <p:cNvPicPr/>
                <p:nvPr/>
              </p:nvPicPr>
              <p:blipFill>
                <a:blip r:embed="rId1028"/>
                <a:stretch>
                  <a:fillRect/>
                </a:stretch>
              </p:blipFill>
              <p:spPr>
                <a:xfrm>
                  <a:off x="1759520" y="3157267"/>
                  <a:ext cx="968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633" name="Freihand 632">
                  <a:extLst>
                    <a:ext uri="{FF2B5EF4-FFF2-40B4-BE49-F238E27FC236}">
                      <a16:creationId xmlns:a16="http://schemas.microsoft.com/office/drawing/2014/main" id="{27738544-3C2A-4625-B594-A7E5114329EB}"/>
                    </a:ext>
                  </a:extLst>
                </p14:cNvPr>
                <p14:cNvContentPartPr/>
                <p14:nvPr/>
              </p14:nvContentPartPr>
              <p14:xfrm>
                <a:off x="2002880" y="3041347"/>
                <a:ext cx="13320" cy="82080"/>
              </p14:xfrm>
            </p:contentPart>
          </mc:Choice>
          <mc:Fallback xmlns="">
            <p:pic>
              <p:nvPicPr>
                <p:cNvPr id="633" name="Freihand 632">
                  <a:extLst>
                    <a:ext uri="{FF2B5EF4-FFF2-40B4-BE49-F238E27FC236}">
                      <a16:creationId xmlns:a16="http://schemas.microsoft.com/office/drawing/2014/main" id="{27738544-3C2A-4625-B594-A7E5114329EB}"/>
                    </a:ext>
                  </a:extLst>
                </p:cNvPr>
                <p:cNvPicPr/>
                <p:nvPr/>
              </p:nvPicPr>
              <p:blipFill>
                <a:blip r:embed="rId1030"/>
                <a:stretch>
                  <a:fillRect/>
                </a:stretch>
              </p:blipFill>
              <p:spPr>
                <a:xfrm>
                  <a:off x="1998560" y="3037027"/>
                  <a:ext cx="219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634" name="Freihand 633">
                  <a:extLst>
                    <a:ext uri="{FF2B5EF4-FFF2-40B4-BE49-F238E27FC236}">
                      <a16:creationId xmlns:a16="http://schemas.microsoft.com/office/drawing/2014/main" id="{423EB9B7-7968-418D-9485-E6BE34ACA2E1}"/>
                    </a:ext>
                  </a:extLst>
                </p14:cNvPr>
                <p14:cNvContentPartPr/>
                <p14:nvPr/>
              </p14:nvContentPartPr>
              <p14:xfrm>
                <a:off x="1973000" y="3082747"/>
                <a:ext cx="97200" cy="4320"/>
              </p14:xfrm>
            </p:contentPart>
          </mc:Choice>
          <mc:Fallback xmlns="">
            <p:pic>
              <p:nvPicPr>
                <p:cNvPr id="634" name="Freihand 633">
                  <a:extLst>
                    <a:ext uri="{FF2B5EF4-FFF2-40B4-BE49-F238E27FC236}">
                      <a16:creationId xmlns:a16="http://schemas.microsoft.com/office/drawing/2014/main" id="{423EB9B7-7968-418D-9485-E6BE34ACA2E1}"/>
                    </a:ext>
                  </a:extLst>
                </p:cNvPr>
                <p:cNvPicPr/>
                <p:nvPr/>
              </p:nvPicPr>
              <p:blipFill>
                <a:blip r:embed="rId1032"/>
                <a:stretch>
                  <a:fillRect/>
                </a:stretch>
              </p:blipFill>
              <p:spPr>
                <a:xfrm>
                  <a:off x="1968680" y="3078427"/>
                  <a:ext cx="1058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636" name="Freihand 635">
                  <a:extLst>
                    <a:ext uri="{FF2B5EF4-FFF2-40B4-BE49-F238E27FC236}">
                      <a16:creationId xmlns:a16="http://schemas.microsoft.com/office/drawing/2014/main" id="{A437D947-351C-416C-B4EE-2BA2C0AA2FE9}"/>
                    </a:ext>
                  </a:extLst>
                </p14:cNvPr>
                <p14:cNvContentPartPr/>
                <p14:nvPr/>
              </p14:nvContentPartPr>
              <p14:xfrm>
                <a:off x="2177120" y="2962507"/>
                <a:ext cx="95760" cy="88920"/>
              </p14:xfrm>
            </p:contentPart>
          </mc:Choice>
          <mc:Fallback xmlns="">
            <p:pic>
              <p:nvPicPr>
                <p:cNvPr id="636" name="Freihand 635">
                  <a:extLst>
                    <a:ext uri="{FF2B5EF4-FFF2-40B4-BE49-F238E27FC236}">
                      <a16:creationId xmlns:a16="http://schemas.microsoft.com/office/drawing/2014/main" id="{A437D947-351C-416C-B4EE-2BA2C0AA2FE9}"/>
                    </a:ext>
                  </a:extLst>
                </p:cNvPr>
                <p:cNvPicPr/>
                <p:nvPr/>
              </p:nvPicPr>
              <p:blipFill>
                <a:blip r:embed="rId1034"/>
                <a:stretch>
                  <a:fillRect/>
                </a:stretch>
              </p:blipFill>
              <p:spPr>
                <a:xfrm>
                  <a:off x="2172800" y="2958187"/>
                  <a:ext cx="1044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637" name="Freihand 636">
                  <a:extLst>
                    <a:ext uri="{FF2B5EF4-FFF2-40B4-BE49-F238E27FC236}">
                      <a16:creationId xmlns:a16="http://schemas.microsoft.com/office/drawing/2014/main" id="{CB030122-728B-4D73-AAA0-6255E2C72C77}"/>
                    </a:ext>
                  </a:extLst>
                </p14:cNvPr>
                <p14:cNvContentPartPr/>
                <p14:nvPr/>
              </p14:nvContentPartPr>
              <p14:xfrm>
                <a:off x="2295920" y="2984467"/>
                <a:ext cx="73800" cy="64800"/>
              </p14:xfrm>
            </p:contentPart>
          </mc:Choice>
          <mc:Fallback xmlns="">
            <p:pic>
              <p:nvPicPr>
                <p:cNvPr id="637" name="Freihand 636">
                  <a:extLst>
                    <a:ext uri="{FF2B5EF4-FFF2-40B4-BE49-F238E27FC236}">
                      <a16:creationId xmlns:a16="http://schemas.microsoft.com/office/drawing/2014/main" id="{CB030122-728B-4D73-AAA0-6255E2C72C77}"/>
                    </a:ext>
                  </a:extLst>
                </p:cNvPr>
                <p:cNvPicPr/>
                <p:nvPr/>
              </p:nvPicPr>
              <p:blipFill>
                <a:blip r:embed="rId1036"/>
                <a:stretch>
                  <a:fillRect/>
                </a:stretch>
              </p:blipFill>
              <p:spPr>
                <a:xfrm>
                  <a:off x="2291600" y="2980147"/>
                  <a:ext cx="824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638" name="Freihand 637">
                  <a:extLst>
                    <a:ext uri="{FF2B5EF4-FFF2-40B4-BE49-F238E27FC236}">
                      <a16:creationId xmlns:a16="http://schemas.microsoft.com/office/drawing/2014/main" id="{05B9B23D-68A4-45E4-9359-2BD4346C10F4}"/>
                    </a:ext>
                  </a:extLst>
                </p14:cNvPr>
                <p14:cNvContentPartPr/>
                <p14:nvPr/>
              </p14:nvContentPartPr>
              <p14:xfrm>
                <a:off x="2377280" y="2959987"/>
                <a:ext cx="98280" cy="55440"/>
              </p14:xfrm>
            </p:contentPart>
          </mc:Choice>
          <mc:Fallback xmlns="">
            <p:pic>
              <p:nvPicPr>
                <p:cNvPr id="638" name="Freihand 637">
                  <a:extLst>
                    <a:ext uri="{FF2B5EF4-FFF2-40B4-BE49-F238E27FC236}">
                      <a16:creationId xmlns:a16="http://schemas.microsoft.com/office/drawing/2014/main" id="{05B9B23D-68A4-45E4-9359-2BD4346C10F4}"/>
                    </a:ext>
                  </a:extLst>
                </p:cNvPr>
                <p:cNvPicPr/>
                <p:nvPr/>
              </p:nvPicPr>
              <p:blipFill>
                <a:blip r:embed="rId1038"/>
                <a:stretch>
                  <a:fillRect/>
                </a:stretch>
              </p:blipFill>
              <p:spPr>
                <a:xfrm>
                  <a:off x="2372960" y="2955667"/>
                  <a:ext cx="1069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639" name="Freihand 638">
                  <a:extLst>
                    <a:ext uri="{FF2B5EF4-FFF2-40B4-BE49-F238E27FC236}">
                      <a16:creationId xmlns:a16="http://schemas.microsoft.com/office/drawing/2014/main" id="{625F5B8C-C326-48CC-A911-76E2DD80FDEA}"/>
                    </a:ext>
                  </a:extLst>
                </p14:cNvPr>
                <p14:cNvContentPartPr/>
                <p14:nvPr/>
              </p14:nvContentPartPr>
              <p14:xfrm>
                <a:off x="2232920" y="3061507"/>
                <a:ext cx="255240" cy="20160"/>
              </p14:xfrm>
            </p:contentPart>
          </mc:Choice>
          <mc:Fallback xmlns="">
            <p:pic>
              <p:nvPicPr>
                <p:cNvPr id="639" name="Freihand 638">
                  <a:extLst>
                    <a:ext uri="{FF2B5EF4-FFF2-40B4-BE49-F238E27FC236}">
                      <a16:creationId xmlns:a16="http://schemas.microsoft.com/office/drawing/2014/main" id="{625F5B8C-C326-48CC-A911-76E2DD80FDEA}"/>
                    </a:ext>
                  </a:extLst>
                </p:cNvPr>
                <p:cNvPicPr/>
                <p:nvPr/>
              </p:nvPicPr>
              <p:blipFill>
                <a:blip r:embed="rId1040"/>
                <a:stretch>
                  <a:fillRect/>
                </a:stretch>
              </p:blipFill>
              <p:spPr>
                <a:xfrm>
                  <a:off x="2228600" y="3057187"/>
                  <a:ext cx="2638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640" name="Freihand 639">
                  <a:extLst>
                    <a:ext uri="{FF2B5EF4-FFF2-40B4-BE49-F238E27FC236}">
                      <a16:creationId xmlns:a16="http://schemas.microsoft.com/office/drawing/2014/main" id="{CF597CA7-6C5E-4F07-B4FC-47142F93EDCC}"/>
                    </a:ext>
                  </a:extLst>
                </p14:cNvPr>
                <p14:cNvContentPartPr/>
                <p14:nvPr/>
              </p14:nvContentPartPr>
              <p14:xfrm>
                <a:off x="2318600" y="3133867"/>
                <a:ext cx="101880" cy="91080"/>
              </p14:xfrm>
            </p:contentPart>
          </mc:Choice>
          <mc:Fallback xmlns="">
            <p:pic>
              <p:nvPicPr>
                <p:cNvPr id="640" name="Freihand 639">
                  <a:extLst>
                    <a:ext uri="{FF2B5EF4-FFF2-40B4-BE49-F238E27FC236}">
                      <a16:creationId xmlns:a16="http://schemas.microsoft.com/office/drawing/2014/main" id="{CF597CA7-6C5E-4F07-B4FC-47142F93EDCC}"/>
                    </a:ext>
                  </a:extLst>
                </p:cNvPr>
                <p:cNvPicPr/>
                <p:nvPr/>
              </p:nvPicPr>
              <p:blipFill>
                <a:blip r:embed="rId1042"/>
                <a:stretch>
                  <a:fillRect/>
                </a:stretch>
              </p:blipFill>
              <p:spPr>
                <a:xfrm>
                  <a:off x="2314280" y="3129547"/>
                  <a:ext cx="1105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642" name="Freihand 641">
                  <a:extLst>
                    <a:ext uri="{FF2B5EF4-FFF2-40B4-BE49-F238E27FC236}">
                      <a16:creationId xmlns:a16="http://schemas.microsoft.com/office/drawing/2014/main" id="{A21BF6A5-2174-4AF5-8A71-D002122CF3C6}"/>
                    </a:ext>
                  </a:extLst>
                </p14:cNvPr>
                <p14:cNvContentPartPr/>
                <p14:nvPr/>
              </p14:nvContentPartPr>
              <p14:xfrm>
                <a:off x="2614520" y="3069427"/>
                <a:ext cx="99360" cy="4680"/>
              </p14:xfrm>
            </p:contentPart>
          </mc:Choice>
          <mc:Fallback xmlns="">
            <p:pic>
              <p:nvPicPr>
                <p:cNvPr id="642" name="Freihand 641">
                  <a:extLst>
                    <a:ext uri="{FF2B5EF4-FFF2-40B4-BE49-F238E27FC236}">
                      <a16:creationId xmlns:a16="http://schemas.microsoft.com/office/drawing/2014/main" id="{A21BF6A5-2174-4AF5-8A71-D002122CF3C6}"/>
                    </a:ext>
                  </a:extLst>
                </p:cNvPr>
                <p:cNvPicPr/>
                <p:nvPr/>
              </p:nvPicPr>
              <p:blipFill>
                <a:blip r:embed="rId1044"/>
                <a:stretch>
                  <a:fillRect/>
                </a:stretch>
              </p:blipFill>
              <p:spPr>
                <a:xfrm>
                  <a:off x="2610200" y="3065107"/>
                  <a:ext cx="1080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643" name="Freihand 642">
                  <a:extLst>
                    <a:ext uri="{FF2B5EF4-FFF2-40B4-BE49-F238E27FC236}">
                      <a16:creationId xmlns:a16="http://schemas.microsoft.com/office/drawing/2014/main" id="{6AFFB876-FED5-40D2-A2D3-C33C49D58194}"/>
                    </a:ext>
                  </a:extLst>
                </p14:cNvPr>
                <p14:cNvContentPartPr/>
                <p14:nvPr/>
              </p14:nvContentPartPr>
              <p14:xfrm>
                <a:off x="2613800" y="3089227"/>
                <a:ext cx="87840" cy="14400"/>
              </p14:xfrm>
            </p:contentPart>
          </mc:Choice>
          <mc:Fallback xmlns="">
            <p:pic>
              <p:nvPicPr>
                <p:cNvPr id="643" name="Freihand 642">
                  <a:extLst>
                    <a:ext uri="{FF2B5EF4-FFF2-40B4-BE49-F238E27FC236}">
                      <a16:creationId xmlns:a16="http://schemas.microsoft.com/office/drawing/2014/main" id="{6AFFB876-FED5-40D2-A2D3-C33C49D58194}"/>
                    </a:ext>
                  </a:extLst>
                </p:cNvPr>
                <p:cNvPicPr/>
                <p:nvPr/>
              </p:nvPicPr>
              <p:blipFill>
                <a:blip r:embed="rId1046"/>
                <a:stretch>
                  <a:fillRect/>
                </a:stretch>
              </p:blipFill>
              <p:spPr>
                <a:xfrm>
                  <a:off x="2609480" y="3084907"/>
                  <a:ext cx="964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645" name="Freihand 644">
                  <a:extLst>
                    <a:ext uri="{FF2B5EF4-FFF2-40B4-BE49-F238E27FC236}">
                      <a16:creationId xmlns:a16="http://schemas.microsoft.com/office/drawing/2014/main" id="{54C700DD-2861-4047-95B6-ED82845821E3}"/>
                    </a:ext>
                  </a:extLst>
                </p14:cNvPr>
                <p14:cNvContentPartPr/>
                <p14:nvPr/>
              </p14:nvContentPartPr>
              <p14:xfrm>
                <a:off x="2802800" y="3005347"/>
                <a:ext cx="115560" cy="99000"/>
              </p14:xfrm>
            </p:contentPart>
          </mc:Choice>
          <mc:Fallback xmlns="">
            <p:pic>
              <p:nvPicPr>
                <p:cNvPr id="645" name="Freihand 644">
                  <a:extLst>
                    <a:ext uri="{FF2B5EF4-FFF2-40B4-BE49-F238E27FC236}">
                      <a16:creationId xmlns:a16="http://schemas.microsoft.com/office/drawing/2014/main" id="{54C700DD-2861-4047-95B6-ED82845821E3}"/>
                    </a:ext>
                  </a:extLst>
                </p:cNvPr>
                <p:cNvPicPr/>
                <p:nvPr/>
              </p:nvPicPr>
              <p:blipFill>
                <a:blip r:embed="rId1048"/>
                <a:stretch>
                  <a:fillRect/>
                </a:stretch>
              </p:blipFill>
              <p:spPr>
                <a:xfrm>
                  <a:off x="2798480" y="3001027"/>
                  <a:ext cx="1242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646" name="Freihand 645">
                  <a:extLst>
                    <a:ext uri="{FF2B5EF4-FFF2-40B4-BE49-F238E27FC236}">
                      <a16:creationId xmlns:a16="http://schemas.microsoft.com/office/drawing/2014/main" id="{58D9271A-BCC8-4893-9408-9813E3FC7832}"/>
                    </a:ext>
                  </a:extLst>
                </p14:cNvPr>
                <p14:cNvContentPartPr/>
                <p14:nvPr/>
              </p14:nvContentPartPr>
              <p14:xfrm>
                <a:off x="2968040" y="2986627"/>
                <a:ext cx="58680" cy="102960"/>
              </p14:xfrm>
            </p:contentPart>
          </mc:Choice>
          <mc:Fallback xmlns="">
            <p:pic>
              <p:nvPicPr>
                <p:cNvPr id="646" name="Freihand 645">
                  <a:extLst>
                    <a:ext uri="{FF2B5EF4-FFF2-40B4-BE49-F238E27FC236}">
                      <a16:creationId xmlns:a16="http://schemas.microsoft.com/office/drawing/2014/main" id="{58D9271A-BCC8-4893-9408-9813E3FC7832}"/>
                    </a:ext>
                  </a:extLst>
                </p:cNvPr>
                <p:cNvPicPr/>
                <p:nvPr/>
              </p:nvPicPr>
              <p:blipFill>
                <a:blip r:embed="rId1050"/>
                <a:stretch>
                  <a:fillRect/>
                </a:stretch>
              </p:blipFill>
              <p:spPr>
                <a:xfrm>
                  <a:off x="2963720" y="2982307"/>
                  <a:ext cx="673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647" name="Freihand 646">
                  <a:extLst>
                    <a:ext uri="{FF2B5EF4-FFF2-40B4-BE49-F238E27FC236}">
                      <a16:creationId xmlns:a16="http://schemas.microsoft.com/office/drawing/2014/main" id="{629ACD69-9263-4709-9DB5-78EC08D1C80E}"/>
                    </a:ext>
                  </a:extLst>
                </p14:cNvPr>
                <p14:cNvContentPartPr/>
                <p14:nvPr/>
              </p14:nvContentPartPr>
              <p14:xfrm>
                <a:off x="3090080" y="2987707"/>
                <a:ext cx="68400" cy="74880"/>
              </p14:xfrm>
            </p:contentPart>
          </mc:Choice>
          <mc:Fallback xmlns="">
            <p:pic>
              <p:nvPicPr>
                <p:cNvPr id="647" name="Freihand 646">
                  <a:extLst>
                    <a:ext uri="{FF2B5EF4-FFF2-40B4-BE49-F238E27FC236}">
                      <a16:creationId xmlns:a16="http://schemas.microsoft.com/office/drawing/2014/main" id="{629ACD69-9263-4709-9DB5-78EC08D1C80E}"/>
                    </a:ext>
                  </a:extLst>
                </p:cNvPr>
                <p:cNvPicPr/>
                <p:nvPr/>
              </p:nvPicPr>
              <p:blipFill>
                <a:blip r:embed="rId1052"/>
                <a:stretch>
                  <a:fillRect/>
                </a:stretch>
              </p:blipFill>
              <p:spPr>
                <a:xfrm>
                  <a:off x="3085760" y="2983387"/>
                  <a:ext cx="770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648" name="Freihand 647">
                  <a:extLst>
                    <a:ext uri="{FF2B5EF4-FFF2-40B4-BE49-F238E27FC236}">
                      <a16:creationId xmlns:a16="http://schemas.microsoft.com/office/drawing/2014/main" id="{7652EA20-7EB1-4F3B-94D8-1E508AAA34B6}"/>
                    </a:ext>
                  </a:extLst>
                </p14:cNvPr>
                <p14:cNvContentPartPr/>
                <p14:nvPr/>
              </p14:nvContentPartPr>
              <p14:xfrm>
                <a:off x="3181160" y="2985907"/>
                <a:ext cx="68760" cy="68040"/>
              </p14:xfrm>
            </p:contentPart>
          </mc:Choice>
          <mc:Fallback xmlns="">
            <p:pic>
              <p:nvPicPr>
                <p:cNvPr id="648" name="Freihand 647">
                  <a:extLst>
                    <a:ext uri="{FF2B5EF4-FFF2-40B4-BE49-F238E27FC236}">
                      <a16:creationId xmlns:a16="http://schemas.microsoft.com/office/drawing/2014/main" id="{7652EA20-7EB1-4F3B-94D8-1E508AAA34B6}"/>
                    </a:ext>
                  </a:extLst>
                </p:cNvPr>
                <p:cNvPicPr/>
                <p:nvPr/>
              </p:nvPicPr>
              <p:blipFill>
                <a:blip r:embed="rId1054"/>
                <a:stretch>
                  <a:fillRect/>
                </a:stretch>
              </p:blipFill>
              <p:spPr>
                <a:xfrm>
                  <a:off x="3176840" y="2981587"/>
                  <a:ext cx="774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649" name="Freihand 648">
                  <a:extLst>
                    <a:ext uri="{FF2B5EF4-FFF2-40B4-BE49-F238E27FC236}">
                      <a16:creationId xmlns:a16="http://schemas.microsoft.com/office/drawing/2014/main" id="{D73C8713-3FC6-4C57-A9A5-12245475B22D}"/>
                    </a:ext>
                  </a:extLst>
                </p14:cNvPr>
                <p14:cNvContentPartPr/>
                <p14:nvPr/>
              </p14:nvContentPartPr>
              <p14:xfrm>
                <a:off x="3324080" y="3042427"/>
                <a:ext cx="109440" cy="9360"/>
              </p14:xfrm>
            </p:contentPart>
          </mc:Choice>
          <mc:Fallback xmlns="">
            <p:pic>
              <p:nvPicPr>
                <p:cNvPr id="649" name="Freihand 648">
                  <a:extLst>
                    <a:ext uri="{FF2B5EF4-FFF2-40B4-BE49-F238E27FC236}">
                      <a16:creationId xmlns:a16="http://schemas.microsoft.com/office/drawing/2014/main" id="{D73C8713-3FC6-4C57-A9A5-12245475B22D}"/>
                    </a:ext>
                  </a:extLst>
                </p:cNvPr>
                <p:cNvPicPr/>
                <p:nvPr/>
              </p:nvPicPr>
              <p:blipFill>
                <a:blip r:embed="rId1056"/>
                <a:stretch>
                  <a:fillRect/>
                </a:stretch>
              </p:blipFill>
              <p:spPr>
                <a:xfrm>
                  <a:off x="3319760" y="3038107"/>
                  <a:ext cx="118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650" name="Freihand 649">
                  <a:extLst>
                    <a:ext uri="{FF2B5EF4-FFF2-40B4-BE49-F238E27FC236}">
                      <a16:creationId xmlns:a16="http://schemas.microsoft.com/office/drawing/2014/main" id="{E143B89D-9F6F-4C9B-81EA-F44EC03B8E50}"/>
                    </a:ext>
                  </a:extLst>
                </p14:cNvPr>
                <p14:cNvContentPartPr/>
                <p14:nvPr/>
              </p14:nvContentPartPr>
              <p14:xfrm>
                <a:off x="3509840" y="2966107"/>
                <a:ext cx="50040" cy="124920"/>
              </p14:xfrm>
            </p:contentPart>
          </mc:Choice>
          <mc:Fallback xmlns="">
            <p:pic>
              <p:nvPicPr>
                <p:cNvPr id="650" name="Freihand 649">
                  <a:extLst>
                    <a:ext uri="{FF2B5EF4-FFF2-40B4-BE49-F238E27FC236}">
                      <a16:creationId xmlns:a16="http://schemas.microsoft.com/office/drawing/2014/main" id="{E143B89D-9F6F-4C9B-81EA-F44EC03B8E50}"/>
                    </a:ext>
                  </a:extLst>
                </p:cNvPr>
                <p:cNvPicPr/>
                <p:nvPr/>
              </p:nvPicPr>
              <p:blipFill>
                <a:blip r:embed="rId1058"/>
                <a:stretch>
                  <a:fillRect/>
                </a:stretch>
              </p:blipFill>
              <p:spPr>
                <a:xfrm>
                  <a:off x="3505520" y="2961787"/>
                  <a:ext cx="586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651" name="Freihand 650">
                  <a:extLst>
                    <a:ext uri="{FF2B5EF4-FFF2-40B4-BE49-F238E27FC236}">
                      <a16:creationId xmlns:a16="http://schemas.microsoft.com/office/drawing/2014/main" id="{4B41820A-DA78-4685-97AE-534290F05784}"/>
                    </a:ext>
                  </a:extLst>
                </p14:cNvPr>
                <p14:cNvContentPartPr/>
                <p14:nvPr/>
              </p14:nvContentPartPr>
              <p14:xfrm>
                <a:off x="3597320" y="2984107"/>
                <a:ext cx="86760" cy="86040"/>
              </p14:xfrm>
            </p:contentPart>
          </mc:Choice>
          <mc:Fallback xmlns="">
            <p:pic>
              <p:nvPicPr>
                <p:cNvPr id="651" name="Freihand 650">
                  <a:extLst>
                    <a:ext uri="{FF2B5EF4-FFF2-40B4-BE49-F238E27FC236}">
                      <a16:creationId xmlns:a16="http://schemas.microsoft.com/office/drawing/2014/main" id="{4B41820A-DA78-4685-97AE-534290F05784}"/>
                    </a:ext>
                  </a:extLst>
                </p:cNvPr>
                <p:cNvPicPr/>
                <p:nvPr/>
              </p:nvPicPr>
              <p:blipFill>
                <a:blip r:embed="rId1060"/>
                <a:stretch>
                  <a:fillRect/>
                </a:stretch>
              </p:blipFill>
              <p:spPr>
                <a:xfrm>
                  <a:off x="3593000" y="2979787"/>
                  <a:ext cx="954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652" name="Freihand 651">
                  <a:extLst>
                    <a:ext uri="{FF2B5EF4-FFF2-40B4-BE49-F238E27FC236}">
                      <a16:creationId xmlns:a16="http://schemas.microsoft.com/office/drawing/2014/main" id="{89968E7E-A942-4885-AA5A-F654B69CC516}"/>
                    </a:ext>
                  </a:extLst>
                </p14:cNvPr>
                <p14:cNvContentPartPr/>
                <p14:nvPr/>
              </p14:nvContentPartPr>
              <p14:xfrm>
                <a:off x="3707480" y="2982307"/>
                <a:ext cx="62280" cy="69120"/>
              </p14:xfrm>
            </p:contentPart>
          </mc:Choice>
          <mc:Fallback xmlns="">
            <p:pic>
              <p:nvPicPr>
                <p:cNvPr id="652" name="Freihand 651">
                  <a:extLst>
                    <a:ext uri="{FF2B5EF4-FFF2-40B4-BE49-F238E27FC236}">
                      <a16:creationId xmlns:a16="http://schemas.microsoft.com/office/drawing/2014/main" id="{89968E7E-A942-4885-AA5A-F654B69CC516}"/>
                    </a:ext>
                  </a:extLst>
                </p:cNvPr>
                <p:cNvPicPr/>
                <p:nvPr/>
              </p:nvPicPr>
              <p:blipFill>
                <a:blip r:embed="rId1062"/>
                <a:stretch>
                  <a:fillRect/>
                </a:stretch>
              </p:blipFill>
              <p:spPr>
                <a:xfrm>
                  <a:off x="3703160" y="2977987"/>
                  <a:ext cx="709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653" name="Freihand 652">
                  <a:extLst>
                    <a:ext uri="{FF2B5EF4-FFF2-40B4-BE49-F238E27FC236}">
                      <a16:creationId xmlns:a16="http://schemas.microsoft.com/office/drawing/2014/main" id="{BCA58CC1-33DF-42F5-93BC-C914526E7402}"/>
                    </a:ext>
                  </a:extLst>
                </p14:cNvPr>
                <p14:cNvContentPartPr/>
                <p14:nvPr/>
              </p14:nvContentPartPr>
              <p14:xfrm>
                <a:off x="3845000" y="2916787"/>
                <a:ext cx="32760" cy="110160"/>
              </p14:xfrm>
            </p:contentPart>
          </mc:Choice>
          <mc:Fallback xmlns="">
            <p:pic>
              <p:nvPicPr>
                <p:cNvPr id="653" name="Freihand 652">
                  <a:extLst>
                    <a:ext uri="{FF2B5EF4-FFF2-40B4-BE49-F238E27FC236}">
                      <a16:creationId xmlns:a16="http://schemas.microsoft.com/office/drawing/2014/main" id="{BCA58CC1-33DF-42F5-93BC-C914526E7402}"/>
                    </a:ext>
                  </a:extLst>
                </p:cNvPr>
                <p:cNvPicPr/>
                <p:nvPr/>
              </p:nvPicPr>
              <p:blipFill>
                <a:blip r:embed="rId1064"/>
                <a:stretch>
                  <a:fillRect/>
                </a:stretch>
              </p:blipFill>
              <p:spPr>
                <a:xfrm>
                  <a:off x="3840680" y="2912467"/>
                  <a:ext cx="41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655" name="Freihand 654">
                  <a:extLst>
                    <a:ext uri="{FF2B5EF4-FFF2-40B4-BE49-F238E27FC236}">
                      <a16:creationId xmlns:a16="http://schemas.microsoft.com/office/drawing/2014/main" id="{ECE5AEBF-EF4F-4B10-BC9B-73F510B02BFA}"/>
                    </a:ext>
                  </a:extLst>
                </p14:cNvPr>
                <p14:cNvContentPartPr/>
                <p14:nvPr/>
              </p14:nvContentPartPr>
              <p14:xfrm>
                <a:off x="2524880" y="3055747"/>
                <a:ext cx="44640" cy="44640"/>
              </p14:xfrm>
            </p:contentPart>
          </mc:Choice>
          <mc:Fallback xmlns="">
            <p:pic>
              <p:nvPicPr>
                <p:cNvPr id="655" name="Freihand 654">
                  <a:extLst>
                    <a:ext uri="{FF2B5EF4-FFF2-40B4-BE49-F238E27FC236}">
                      <a16:creationId xmlns:a16="http://schemas.microsoft.com/office/drawing/2014/main" id="{ECE5AEBF-EF4F-4B10-BC9B-73F510B02BFA}"/>
                    </a:ext>
                  </a:extLst>
                </p:cNvPr>
                <p:cNvPicPr/>
                <p:nvPr/>
              </p:nvPicPr>
              <p:blipFill>
                <a:blip r:embed="rId1066"/>
                <a:stretch>
                  <a:fillRect/>
                </a:stretch>
              </p:blipFill>
              <p:spPr>
                <a:xfrm>
                  <a:off x="2520560" y="3051427"/>
                  <a:ext cx="532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656" name="Freihand 655">
                  <a:extLst>
                    <a:ext uri="{FF2B5EF4-FFF2-40B4-BE49-F238E27FC236}">
                      <a16:creationId xmlns:a16="http://schemas.microsoft.com/office/drawing/2014/main" id="{C6924EF9-9CC9-4183-9630-1299671F549E}"/>
                    </a:ext>
                  </a:extLst>
                </p14:cNvPr>
                <p14:cNvContentPartPr/>
                <p14:nvPr/>
              </p14:nvContentPartPr>
              <p14:xfrm>
                <a:off x="2552960" y="2980507"/>
                <a:ext cx="5400" cy="22320"/>
              </p14:xfrm>
            </p:contentPart>
          </mc:Choice>
          <mc:Fallback xmlns="">
            <p:pic>
              <p:nvPicPr>
                <p:cNvPr id="656" name="Freihand 655">
                  <a:extLst>
                    <a:ext uri="{FF2B5EF4-FFF2-40B4-BE49-F238E27FC236}">
                      <a16:creationId xmlns:a16="http://schemas.microsoft.com/office/drawing/2014/main" id="{C6924EF9-9CC9-4183-9630-1299671F549E}"/>
                    </a:ext>
                  </a:extLst>
                </p:cNvPr>
                <p:cNvPicPr/>
                <p:nvPr/>
              </p:nvPicPr>
              <p:blipFill>
                <a:blip r:embed="rId1068"/>
                <a:stretch>
                  <a:fillRect/>
                </a:stretch>
              </p:blipFill>
              <p:spPr>
                <a:xfrm>
                  <a:off x="2548640" y="2976187"/>
                  <a:ext cx="14040" cy="30960"/>
                </a:xfrm>
                <a:prstGeom prst="rect">
                  <a:avLst/>
                </a:prstGeom>
              </p:spPr>
            </p:pic>
          </mc:Fallback>
        </mc:AlternateContent>
      </p:grpSp>
      <p:grpSp>
        <p:nvGrpSpPr>
          <p:cNvPr id="663" name="Gruppieren 662">
            <a:extLst>
              <a:ext uri="{FF2B5EF4-FFF2-40B4-BE49-F238E27FC236}">
                <a16:creationId xmlns:a16="http://schemas.microsoft.com/office/drawing/2014/main" id="{40038B2F-E5F0-4012-B0AA-971611A76AA0}"/>
              </a:ext>
            </a:extLst>
          </p:cNvPr>
          <p:cNvGrpSpPr/>
          <p:nvPr/>
        </p:nvGrpSpPr>
        <p:grpSpPr>
          <a:xfrm>
            <a:off x="1814240" y="3390907"/>
            <a:ext cx="607680" cy="105480"/>
            <a:chOff x="1814240" y="3390907"/>
            <a:chExt cx="607680" cy="105480"/>
          </a:xfrm>
        </p:grpSpPr>
        <mc:AlternateContent xmlns:mc="http://schemas.openxmlformats.org/markup-compatibility/2006" xmlns:p14="http://schemas.microsoft.com/office/powerpoint/2010/main">
          <mc:Choice Requires="p14">
            <p:contentPart p14:bwMode="auto" r:id="rId1069">
              <p14:nvContentPartPr>
                <p14:cNvPr id="658" name="Freihand 657">
                  <a:extLst>
                    <a:ext uri="{FF2B5EF4-FFF2-40B4-BE49-F238E27FC236}">
                      <a16:creationId xmlns:a16="http://schemas.microsoft.com/office/drawing/2014/main" id="{C7F54B71-D885-4EC7-A8F2-4DA0D077F3B8}"/>
                    </a:ext>
                  </a:extLst>
                </p14:cNvPr>
                <p14:cNvContentPartPr/>
                <p14:nvPr/>
              </p14:nvContentPartPr>
              <p14:xfrm>
                <a:off x="1814240" y="3409627"/>
                <a:ext cx="92880" cy="86760"/>
              </p14:xfrm>
            </p:contentPart>
          </mc:Choice>
          <mc:Fallback xmlns="">
            <p:pic>
              <p:nvPicPr>
                <p:cNvPr id="658" name="Freihand 657">
                  <a:extLst>
                    <a:ext uri="{FF2B5EF4-FFF2-40B4-BE49-F238E27FC236}">
                      <a16:creationId xmlns:a16="http://schemas.microsoft.com/office/drawing/2014/main" id="{C7F54B71-D885-4EC7-A8F2-4DA0D077F3B8}"/>
                    </a:ext>
                  </a:extLst>
                </p:cNvPr>
                <p:cNvPicPr/>
                <p:nvPr/>
              </p:nvPicPr>
              <p:blipFill>
                <a:blip r:embed="rId1070"/>
                <a:stretch>
                  <a:fillRect/>
                </a:stretch>
              </p:blipFill>
              <p:spPr>
                <a:xfrm>
                  <a:off x="1809920" y="3405307"/>
                  <a:ext cx="1015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659" name="Freihand 658">
                  <a:extLst>
                    <a:ext uri="{FF2B5EF4-FFF2-40B4-BE49-F238E27FC236}">
                      <a16:creationId xmlns:a16="http://schemas.microsoft.com/office/drawing/2014/main" id="{A48EE13A-B507-44F4-BF09-6A91F65005BB}"/>
                    </a:ext>
                  </a:extLst>
                </p14:cNvPr>
                <p14:cNvContentPartPr/>
                <p14:nvPr/>
              </p14:nvContentPartPr>
              <p14:xfrm>
                <a:off x="1958960" y="3395587"/>
                <a:ext cx="61560" cy="97560"/>
              </p14:xfrm>
            </p:contentPart>
          </mc:Choice>
          <mc:Fallback xmlns="">
            <p:pic>
              <p:nvPicPr>
                <p:cNvPr id="659" name="Freihand 658">
                  <a:extLst>
                    <a:ext uri="{FF2B5EF4-FFF2-40B4-BE49-F238E27FC236}">
                      <a16:creationId xmlns:a16="http://schemas.microsoft.com/office/drawing/2014/main" id="{A48EE13A-B507-44F4-BF09-6A91F65005BB}"/>
                    </a:ext>
                  </a:extLst>
                </p:cNvPr>
                <p:cNvPicPr/>
                <p:nvPr/>
              </p:nvPicPr>
              <p:blipFill>
                <a:blip r:embed="rId1072"/>
                <a:stretch>
                  <a:fillRect/>
                </a:stretch>
              </p:blipFill>
              <p:spPr>
                <a:xfrm>
                  <a:off x="1954640" y="3391267"/>
                  <a:ext cx="702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660" name="Freihand 659">
                  <a:extLst>
                    <a:ext uri="{FF2B5EF4-FFF2-40B4-BE49-F238E27FC236}">
                      <a16:creationId xmlns:a16="http://schemas.microsoft.com/office/drawing/2014/main" id="{C85FF647-2C69-4D56-9B3F-31AA17B936E1}"/>
                    </a:ext>
                  </a:extLst>
                </p14:cNvPr>
                <p14:cNvContentPartPr/>
                <p14:nvPr/>
              </p14:nvContentPartPr>
              <p14:xfrm>
                <a:off x="2064440" y="3405667"/>
                <a:ext cx="62280" cy="68760"/>
              </p14:xfrm>
            </p:contentPart>
          </mc:Choice>
          <mc:Fallback xmlns="">
            <p:pic>
              <p:nvPicPr>
                <p:cNvPr id="660" name="Freihand 659">
                  <a:extLst>
                    <a:ext uri="{FF2B5EF4-FFF2-40B4-BE49-F238E27FC236}">
                      <a16:creationId xmlns:a16="http://schemas.microsoft.com/office/drawing/2014/main" id="{C85FF647-2C69-4D56-9B3F-31AA17B936E1}"/>
                    </a:ext>
                  </a:extLst>
                </p:cNvPr>
                <p:cNvPicPr/>
                <p:nvPr/>
              </p:nvPicPr>
              <p:blipFill>
                <a:blip r:embed="rId1074"/>
                <a:stretch>
                  <a:fillRect/>
                </a:stretch>
              </p:blipFill>
              <p:spPr>
                <a:xfrm>
                  <a:off x="2060120" y="3401347"/>
                  <a:ext cx="709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661" name="Freihand 660">
                  <a:extLst>
                    <a:ext uri="{FF2B5EF4-FFF2-40B4-BE49-F238E27FC236}">
                      <a16:creationId xmlns:a16="http://schemas.microsoft.com/office/drawing/2014/main" id="{7ABA2FFB-8A7C-49FB-8E2F-22331C27FB84}"/>
                    </a:ext>
                  </a:extLst>
                </p14:cNvPr>
                <p14:cNvContentPartPr/>
                <p14:nvPr/>
              </p14:nvContentPartPr>
              <p14:xfrm>
                <a:off x="2155880" y="3390907"/>
                <a:ext cx="66240" cy="77040"/>
              </p14:xfrm>
            </p:contentPart>
          </mc:Choice>
          <mc:Fallback xmlns="">
            <p:pic>
              <p:nvPicPr>
                <p:cNvPr id="661" name="Freihand 660">
                  <a:extLst>
                    <a:ext uri="{FF2B5EF4-FFF2-40B4-BE49-F238E27FC236}">
                      <a16:creationId xmlns:a16="http://schemas.microsoft.com/office/drawing/2014/main" id="{7ABA2FFB-8A7C-49FB-8E2F-22331C27FB84}"/>
                    </a:ext>
                  </a:extLst>
                </p:cNvPr>
                <p:cNvPicPr/>
                <p:nvPr/>
              </p:nvPicPr>
              <p:blipFill>
                <a:blip r:embed="rId1076"/>
                <a:stretch>
                  <a:fillRect/>
                </a:stretch>
              </p:blipFill>
              <p:spPr>
                <a:xfrm>
                  <a:off x="2151560" y="3386587"/>
                  <a:ext cx="748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077">
              <p14:nvContentPartPr>
                <p14:cNvPr id="662" name="Freihand 661">
                  <a:extLst>
                    <a:ext uri="{FF2B5EF4-FFF2-40B4-BE49-F238E27FC236}">
                      <a16:creationId xmlns:a16="http://schemas.microsoft.com/office/drawing/2014/main" id="{D7E78076-DF9D-4086-B412-1EFC04331F16}"/>
                    </a:ext>
                  </a:extLst>
                </p14:cNvPr>
                <p14:cNvContentPartPr/>
                <p14:nvPr/>
              </p14:nvContentPartPr>
              <p14:xfrm>
                <a:off x="2333360" y="3425467"/>
                <a:ext cx="88560" cy="10440"/>
              </p14:xfrm>
            </p:contentPart>
          </mc:Choice>
          <mc:Fallback xmlns="">
            <p:pic>
              <p:nvPicPr>
                <p:cNvPr id="662" name="Freihand 661">
                  <a:extLst>
                    <a:ext uri="{FF2B5EF4-FFF2-40B4-BE49-F238E27FC236}">
                      <a16:creationId xmlns:a16="http://schemas.microsoft.com/office/drawing/2014/main" id="{D7E78076-DF9D-4086-B412-1EFC04331F16}"/>
                    </a:ext>
                  </a:extLst>
                </p:cNvPr>
                <p:cNvPicPr/>
                <p:nvPr/>
              </p:nvPicPr>
              <p:blipFill>
                <a:blip r:embed="rId1078"/>
                <a:stretch>
                  <a:fillRect/>
                </a:stretch>
              </p:blipFill>
              <p:spPr>
                <a:xfrm>
                  <a:off x="2329040" y="3421147"/>
                  <a:ext cx="97200" cy="19080"/>
                </a:xfrm>
                <a:prstGeom prst="rect">
                  <a:avLst/>
                </a:prstGeom>
              </p:spPr>
            </p:pic>
          </mc:Fallback>
        </mc:AlternateContent>
      </p:grpSp>
      <p:grpSp>
        <p:nvGrpSpPr>
          <p:cNvPr id="686" name="Gruppieren 685">
            <a:extLst>
              <a:ext uri="{FF2B5EF4-FFF2-40B4-BE49-F238E27FC236}">
                <a16:creationId xmlns:a16="http://schemas.microsoft.com/office/drawing/2014/main" id="{1BA063F4-6F9D-4F2C-9B0A-EEE9079E7DC7}"/>
              </a:ext>
            </a:extLst>
          </p:cNvPr>
          <p:cNvGrpSpPr/>
          <p:nvPr/>
        </p:nvGrpSpPr>
        <p:grpSpPr>
          <a:xfrm>
            <a:off x="2501120" y="3268507"/>
            <a:ext cx="1647360" cy="340560"/>
            <a:chOff x="2501120" y="3268507"/>
            <a:chExt cx="1647360" cy="340560"/>
          </a:xfrm>
        </p:grpSpPr>
        <mc:AlternateContent xmlns:mc="http://schemas.openxmlformats.org/markup-compatibility/2006" xmlns:p14="http://schemas.microsoft.com/office/powerpoint/2010/main">
          <mc:Choice Requires="p14">
            <p:contentPart p14:bwMode="auto" r:id="rId1079">
              <p14:nvContentPartPr>
                <p14:cNvPr id="664" name="Freihand 663">
                  <a:extLst>
                    <a:ext uri="{FF2B5EF4-FFF2-40B4-BE49-F238E27FC236}">
                      <a16:creationId xmlns:a16="http://schemas.microsoft.com/office/drawing/2014/main" id="{F6FC0CAF-4806-4485-9D78-E3B5A9F14869}"/>
                    </a:ext>
                  </a:extLst>
                </p14:cNvPr>
                <p14:cNvContentPartPr/>
                <p14:nvPr/>
              </p14:nvContentPartPr>
              <p14:xfrm>
                <a:off x="2501120" y="3295147"/>
                <a:ext cx="93240" cy="79920"/>
              </p14:xfrm>
            </p:contentPart>
          </mc:Choice>
          <mc:Fallback xmlns="">
            <p:pic>
              <p:nvPicPr>
                <p:cNvPr id="664" name="Freihand 663">
                  <a:extLst>
                    <a:ext uri="{FF2B5EF4-FFF2-40B4-BE49-F238E27FC236}">
                      <a16:creationId xmlns:a16="http://schemas.microsoft.com/office/drawing/2014/main" id="{F6FC0CAF-4806-4485-9D78-E3B5A9F14869}"/>
                    </a:ext>
                  </a:extLst>
                </p:cNvPr>
                <p:cNvPicPr/>
                <p:nvPr/>
              </p:nvPicPr>
              <p:blipFill>
                <a:blip r:embed="rId1080"/>
                <a:stretch>
                  <a:fillRect/>
                </a:stretch>
              </p:blipFill>
              <p:spPr>
                <a:xfrm>
                  <a:off x="2496800" y="3290827"/>
                  <a:ext cx="1018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665" name="Freihand 664">
                  <a:extLst>
                    <a:ext uri="{FF2B5EF4-FFF2-40B4-BE49-F238E27FC236}">
                      <a16:creationId xmlns:a16="http://schemas.microsoft.com/office/drawing/2014/main" id="{57A06324-9DCB-42D7-B5DC-81E5ECF655DE}"/>
                    </a:ext>
                  </a:extLst>
                </p14:cNvPr>
                <p14:cNvContentPartPr/>
                <p14:nvPr/>
              </p14:nvContentPartPr>
              <p14:xfrm>
                <a:off x="2596160" y="3313507"/>
                <a:ext cx="61200" cy="59040"/>
              </p14:xfrm>
            </p:contentPart>
          </mc:Choice>
          <mc:Fallback xmlns="">
            <p:pic>
              <p:nvPicPr>
                <p:cNvPr id="665" name="Freihand 664">
                  <a:extLst>
                    <a:ext uri="{FF2B5EF4-FFF2-40B4-BE49-F238E27FC236}">
                      <a16:creationId xmlns:a16="http://schemas.microsoft.com/office/drawing/2014/main" id="{57A06324-9DCB-42D7-B5DC-81E5ECF655DE}"/>
                    </a:ext>
                  </a:extLst>
                </p:cNvPr>
                <p:cNvPicPr/>
                <p:nvPr/>
              </p:nvPicPr>
              <p:blipFill>
                <a:blip r:embed="rId1082"/>
                <a:stretch>
                  <a:fillRect/>
                </a:stretch>
              </p:blipFill>
              <p:spPr>
                <a:xfrm>
                  <a:off x="2591840" y="3309187"/>
                  <a:ext cx="698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666" name="Freihand 665">
                  <a:extLst>
                    <a:ext uri="{FF2B5EF4-FFF2-40B4-BE49-F238E27FC236}">
                      <a16:creationId xmlns:a16="http://schemas.microsoft.com/office/drawing/2014/main" id="{771E1DC5-D3BE-4FB3-BFFB-A1B26313B1F5}"/>
                    </a:ext>
                  </a:extLst>
                </p14:cNvPr>
                <p14:cNvContentPartPr/>
                <p14:nvPr/>
              </p14:nvContentPartPr>
              <p14:xfrm>
                <a:off x="2515160" y="3406747"/>
                <a:ext cx="122040" cy="13680"/>
              </p14:xfrm>
            </p:contentPart>
          </mc:Choice>
          <mc:Fallback xmlns="">
            <p:pic>
              <p:nvPicPr>
                <p:cNvPr id="666" name="Freihand 665">
                  <a:extLst>
                    <a:ext uri="{FF2B5EF4-FFF2-40B4-BE49-F238E27FC236}">
                      <a16:creationId xmlns:a16="http://schemas.microsoft.com/office/drawing/2014/main" id="{771E1DC5-D3BE-4FB3-BFFB-A1B26313B1F5}"/>
                    </a:ext>
                  </a:extLst>
                </p:cNvPr>
                <p:cNvPicPr/>
                <p:nvPr/>
              </p:nvPicPr>
              <p:blipFill>
                <a:blip r:embed="rId1084"/>
                <a:stretch>
                  <a:fillRect/>
                </a:stretch>
              </p:blipFill>
              <p:spPr>
                <a:xfrm>
                  <a:off x="2510840" y="3402427"/>
                  <a:ext cx="1306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667" name="Freihand 666">
                  <a:extLst>
                    <a:ext uri="{FF2B5EF4-FFF2-40B4-BE49-F238E27FC236}">
                      <a16:creationId xmlns:a16="http://schemas.microsoft.com/office/drawing/2014/main" id="{5E899762-D6D1-44FB-94A7-510E4A890413}"/>
                    </a:ext>
                  </a:extLst>
                </p14:cNvPr>
                <p14:cNvContentPartPr/>
                <p14:nvPr/>
              </p14:nvContentPartPr>
              <p14:xfrm>
                <a:off x="2538920" y="3465067"/>
                <a:ext cx="78120" cy="113400"/>
              </p14:xfrm>
            </p:contentPart>
          </mc:Choice>
          <mc:Fallback xmlns="">
            <p:pic>
              <p:nvPicPr>
                <p:cNvPr id="667" name="Freihand 666">
                  <a:extLst>
                    <a:ext uri="{FF2B5EF4-FFF2-40B4-BE49-F238E27FC236}">
                      <a16:creationId xmlns:a16="http://schemas.microsoft.com/office/drawing/2014/main" id="{5E899762-D6D1-44FB-94A7-510E4A890413}"/>
                    </a:ext>
                  </a:extLst>
                </p:cNvPr>
                <p:cNvPicPr/>
                <p:nvPr/>
              </p:nvPicPr>
              <p:blipFill>
                <a:blip r:embed="rId1086"/>
                <a:stretch>
                  <a:fillRect/>
                </a:stretch>
              </p:blipFill>
              <p:spPr>
                <a:xfrm>
                  <a:off x="2534600" y="3460747"/>
                  <a:ext cx="867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669" name="Freihand 668">
                  <a:extLst>
                    <a:ext uri="{FF2B5EF4-FFF2-40B4-BE49-F238E27FC236}">
                      <a16:creationId xmlns:a16="http://schemas.microsoft.com/office/drawing/2014/main" id="{29C2039E-07C4-4758-81B1-7391BCE65B1D}"/>
                    </a:ext>
                  </a:extLst>
                </p14:cNvPr>
                <p14:cNvContentPartPr/>
                <p14:nvPr/>
              </p14:nvContentPartPr>
              <p14:xfrm>
                <a:off x="2829440" y="3399907"/>
                <a:ext cx="121320" cy="5760"/>
              </p14:xfrm>
            </p:contentPart>
          </mc:Choice>
          <mc:Fallback xmlns="">
            <p:pic>
              <p:nvPicPr>
                <p:cNvPr id="669" name="Freihand 668">
                  <a:extLst>
                    <a:ext uri="{FF2B5EF4-FFF2-40B4-BE49-F238E27FC236}">
                      <a16:creationId xmlns:a16="http://schemas.microsoft.com/office/drawing/2014/main" id="{29C2039E-07C4-4758-81B1-7391BCE65B1D}"/>
                    </a:ext>
                  </a:extLst>
                </p:cNvPr>
                <p:cNvPicPr/>
                <p:nvPr/>
              </p:nvPicPr>
              <p:blipFill>
                <a:blip r:embed="rId1088"/>
                <a:stretch>
                  <a:fillRect/>
                </a:stretch>
              </p:blipFill>
              <p:spPr>
                <a:xfrm>
                  <a:off x="2825120" y="3395587"/>
                  <a:ext cx="1299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670" name="Freihand 669">
                  <a:extLst>
                    <a:ext uri="{FF2B5EF4-FFF2-40B4-BE49-F238E27FC236}">
                      <a16:creationId xmlns:a16="http://schemas.microsoft.com/office/drawing/2014/main" id="{E2C6859E-68A1-49F8-AE3C-D346758EF39F}"/>
                    </a:ext>
                  </a:extLst>
                </p14:cNvPr>
                <p14:cNvContentPartPr/>
                <p14:nvPr/>
              </p14:nvContentPartPr>
              <p14:xfrm>
                <a:off x="2840240" y="3425467"/>
                <a:ext cx="117000" cy="19080"/>
              </p14:xfrm>
            </p:contentPart>
          </mc:Choice>
          <mc:Fallback xmlns="">
            <p:pic>
              <p:nvPicPr>
                <p:cNvPr id="670" name="Freihand 669">
                  <a:extLst>
                    <a:ext uri="{FF2B5EF4-FFF2-40B4-BE49-F238E27FC236}">
                      <a16:creationId xmlns:a16="http://schemas.microsoft.com/office/drawing/2014/main" id="{E2C6859E-68A1-49F8-AE3C-D346758EF39F}"/>
                    </a:ext>
                  </a:extLst>
                </p:cNvPr>
                <p:cNvPicPr/>
                <p:nvPr/>
              </p:nvPicPr>
              <p:blipFill>
                <a:blip r:embed="rId1090"/>
                <a:stretch>
                  <a:fillRect/>
                </a:stretch>
              </p:blipFill>
              <p:spPr>
                <a:xfrm>
                  <a:off x="2835920" y="3421147"/>
                  <a:ext cx="1256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672" name="Freihand 671">
                  <a:extLst>
                    <a:ext uri="{FF2B5EF4-FFF2-40B4-BE49-F238E27FC236}">
                      <a16:creationId xmlns:a16="http://schemas.microsoft.com/office/drawing/2014/main" id="{17EA8A1B-A78C-4849-9E4B-C8FD79963B24}"/>
                    </a:ext>
                  </a:extLst>
                </p14:cNvPr>
                <p14:cNvContentPartPr/>
                <p14:nvPr/>
              </p14:nvContentPartPr>
              <p14:xfrm>
                <a:off x="3136160" y="3293707"/>
                <a:ext cx="54360" cy="100080"/>
              </p14:xfrm>
            </p:contentPart>
          </mc:Choice>
          <mc:Fallback xmlns="">
            <p:pic>
              <p:nvPicPr>
                <p:cNvPr id="672" name="Freihand 671">
                  <a:extLst>
                    <a:ext uri="{FF2B5EF4-FFF2-40B4-BE49-F238E27FC236}">
                      <a16:creationId xmlns:a16="http://schemas.microsoft.com/office/drawing/2014/main" id="{17EA8A1B-A78C-4849-9E4B-C8FD79963B24}"/>
                    </a:ext>
                  </a:extLst>
                </p:cNvPr>
                <p:cNvPicPr/>
                <p:nvPr/>
              </p:nvPicPr>
              <p:blipFill>
                <a:blip r:embed="rId1092"/>
                <a:stretch>
                  <a:fillRect/>
                </a:stretch>
              </p:blipFill>
              <p:spPr>
                <a:xfrm>
                  <a:off x="3131840" y="3289387"/>
                  <a:ext cx="630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673" name="Freihand 672">
                  <a:extLst>
                    <a:ext uri="{FF2B5EF4-FFF2-40B4-BE49-F238E27FC236}">
                      <a16:creationId xmlns:a16="http://schemas.microsoft.com/office/drawing/2014/main" id="{ABBB16EC-1928-4D1B-839C-DC1CDD41E86F}"/>
                    </a:ext>
                  </a:extLst>
                </p14:cNvPr>
                <p14:cNvContentPartPr/>
                <p14:nvPr/>
              </p14:nvContentPartPr>
              <p14:xfrm>
                <a:off x="3123560" y="3302707"/>
                <a:ext cx="80280" cy="98640"/>
              </p14:xfrm>
            </p:contentPart>
          </mc:Choice>
          <mc:Fallback xmlns="">
            <p:pic>
              <p:nvPicPr>
                <p:cNvPr id="673" name="Freihand 672">
                  <a:extLst>
                    <a:ext uri="{FF2B5EF4-FFF2-40B4-BE49-F238E27FC236}">
                      <a16:creationId xmlns:a16="http://schemas.microsoft.com/office/drawing/2014/main" id="{ABBB16EC-1928-4D1B-839C-DC1CDD41E86F}"/>
                    </a:ext>
                  </a:extLst>
                </p:cNvPr>
                <p:cNvPicPr/>
                <p:nvPr/>
              </p:nvPicPr>
              <p:blipFill>
                <a:blip r:embed="rId1094"/>
                <a:stretch>
                  <a:fillRect/>
                </a:stretch>
              </p:blipFill>
              <p:spPr>
                <a:xfrm>
                  <a:off x="3119240" y="3298387"/>
                  <a:ext cx="889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674" name="Freihand 673">
                  <a:extLst>
                    <a:ext uri="{FF2B5EF4-FFF2-40B4-BE49-F238E27FC236}">
                      <a16:creationId xmlns:a16="http://schemas.microsoft.com/office/drawing/2014/main" id="{ABBB6C6A-BEBD-4464-A2C3-8BDA006A567A}"/>
                    </a:ext>
                  </a:extLst>
                </p14:cNvPr>
                <p14:cNvContentPartPr/>
                <p14:nvPr/>
              </p14:nvContentPartPr>
              <p14:xfrm>
                <a:off x="3247040" y="3307387"/>
                <a:ext cx="64080" cy="82080"/>
              </p14:xfrm>
            </p:contentPart>
          </mc:Choice>
          <mc:Fallback xmlns="">
            <p:pic>
              <p:nvPicPr>
                <p:cNvPr id="674" name="Freihand 673">
                  <a:extLst>
                    <a:ext uri="{FF2B5EF4-FFF2-40B4-BE49-F238E27FC236}">
                      <a16:creationId xmlns:a16="http://schemas.microsoft.com/office/drawing/2014/main" id="{ABBB6C6A-BEBD-4464-A2C3-8BDA006A567A}"/>
                    </a:ext>
                  </a:extLst>
                </p:cNvPr>
                <p:cNvPicPr/>
                <p:nvPr/>
              </p:nvPicPr>
              <p:blipFill>
                <a:blip r:embed="rId1096"/>
                <a:stretch>
                  <a:fillRect/>
                </a:stretch>
              </p:blipFill>
              <p:spPr>
                <a:xfrm>
                  <a:off x="3242720" y="3303067"/>
                  <a:ext cx="72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675" name="Freihand 674">
                  <a:extLst>
                    <a:ext uri="{FF2B5EF4-FFF2-40B4-BE49-F238E27FC236}">
                      <a16:creationId xmlns:a16="http://schemas.microsoft.com/office/drawing/2014/main" id="{4821CFE5-C321-4CD2-ABE1-3528254D847E}"/>
                    </a:ext>
                  </a:extLst>
                </p14:cNvPr>
                <p14:cNvContentPartPr/>
                <p14:nvPr/>
              </p14:nvContentPartPr>
              <p14:xfrm>
                <a:off x="3355760" y="3309187"/>
                <a:ext cx="68040" cy="70920"/>
              </p14:xfrm>
            </p:contentPart>
          </mc:Choice>
          <mc:Fallback xmlns="">
            <p:pic>
              <p:nvPicPr>
                <p:cNvPr id="675" name="Freihand 674">
                  <a:extLst>
                    <a:ext uri="{FF2B5EF4-FFF2-40B4-BE49-F238E27FC236}">
                      <a16:creationId xmlns:a16="http://schemas.microsoft.com/office/drawing/2014/main" id="{4821CFE5-C321-4CD2-ABE1-3528254D847E}"/>
                    </a:ext>
                  </a:extLst>
                </p:cNvPr>
                <p:cNvPicPr/>
                <p:nvPr/>
              </p:nvPicPr>
              <p:blipFill>
                <a:blip r:embed="rId1098"/>
                <a:stretch>
                  <a:fillRect/>
                </a:stretch>
              </p:blipFill>
              <p:spPr>
                <a:xfrm>
                  <a:off x="3351440" y="3304867"/>
                  <a:ext cx="766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676" name="Freihand 675">
                  <a:extLst>
                    <a:ext uri="{FF2B5EF4-FFF2-40B4-BE49-F238E27FC236}">
                      <a16:creationId xmlns:a16="http://schemas.microsoft.com/office/drawing/2014/main" id="{967898D9-F5A6-4956-BC1C-5C3A39C3AB18}"/>
                    </a:ext>
                  </a:extLst>
                </p14:cNvPr>
                <p14:cNvContentPartPr/>
                <p14:nvPr/>
              </p14:nvContentPartPr>
              <p14:xfrm>
                <a:off x="3551240" y="3294787"/>
                <a:ext cx="8280" cy="90000"/>
              </p14:xfrm>
            </p:contentPart>
          </mc:Choice>
          <mc:Fallback xmlns="">
            <p:pic>
              <p:nvPicPr>
                <p:cNvPr id="676" name="Freihand 675">
                  <a:extLst>
                    <a:ext uri="{FF2B5EF4-FFF2-40B4-BE49-F238E27FC236}">
                      <a16:creationId xmlns:a16="http://schemas.microsoft.com/office/drawing/2014/main" id="{967898D9-F5A6-4956-BC1C-5C3A39C3AB18}"/>
                    </a:ext>
                  </a:extLst>
                </p:cNvPr>
                <p:cNvPicPr/>
                <p:nvPr/>
              </p:nvPicPr>
              <p:blipFill>
                <a:blip r:embed="rId1100"/>
                <a:stretch>
                  <a:fillRect/>
                </a:stretch>
              </p:blipFill>
              <p:spPr>
                <a:xfrm>
                  <a:off x="3546920" y="3290467"/>
                  <a:ext cx="169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677" name="Freihand 676">
                  <a:extLst>
                    <a:ext uri="{FF2B5EF4-FFF2-40B4-BE49-F238E27FC236}">
                      <a16:creationId xmlns:a16="http://schemas.microsoft.com/office/drawing/2014/main" id="{E556BB87-6968-4019-93DD-E28C89B10B7D}"/>
                    </a:ext>
                  </a:extLst>
                </p14:cNvPr>
                <p14:cNvContentPartPr/>
                <p14:nvPr/>
              </p14:nvContentPartPr>
              <p14:xfrm>
                <a:off x="3524600" y="3335467"/>
                <a:ext cx="76680" cy="9720"/>
              </p14:xfrm>
            </p:contentPart>
          </mc:Choice>
          <mc:Fallback xmlns="">
            <p:pic>
              <p:nvPicPr>
                <p:cNvPr id="677" name="Freihand 676">
                  <a:extLst>
                    <a:ext uri="{FF2B5EF4-FFF2-40B4-BE49-F238E27FC236}">
                      <a16:creationId xmlns:a16="http://schemas.microsoft.com/office/drawing/2014/main" id="{E556BB87-6968-4019-93DD-E28C89B10B7D}"/>
                    </a:ext>
                  </a:extLst>
                </p:cNvPr>
                <p:cNvPicPr/>
                <p:nvPr/>
              </p:nvPicPr>
              <p:blipFill>
                <a:blip r:embed="rId1102"/>
                <a:stretch>
                  <a:fillRect/>
                </a:stretch>
              </p:blipFill>
              <p:spPr>
                <a:xfrm>
                  <a:off x="3520280" y="3331147"/>
                  <a:ext cx="853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678" name="Freihand 677">
                  <a:extLst>
                    <a:ext uri="{FF2B5EF4-FFF2-40B4-BE49-F238E27FC236}">
                      <a16:creationId xmlns:a16="http://schemas.microsoft.com/office/drawing/2014/main" id="{8F10FF0C-F98E-4D60-82F4-2B6D4BAB2339}"/>
                    </a:ext>
                  </a:extLst>
                </p14:cNvPr>
                <p14:cNvContentPartPr/>
                <p14:nvPr/>
              </p14:nvContentPartPr>
              <p14:xfrm>
                <a:off x="3639080" y="3273907"/>
                <a:ext cx="52560" cy="98280"/>
              </p14:xfrm>
            </p:contentPart>
          </mc:Choice>
          <mc:Fallback xmlns="">
            <p:pic>
              <p:nvPicPr>
                <p:cNvPr id="678" name="Freihand 677">
                  <a:extLst>
                    <a:ext uri="{FF2B5EF4-FFF2-40B4-BE49-F238E27FC236}">
                      <a16:creationId xmlns:a16="http://schemas.microsoft.com/office/drawing/2014/main" id="{8F10FF0C-F98E-4D60-82F4-2B6D4BAB2339}"/>
                    </a:ext>
                  </a:extLst>
                </p:cNvPr>
                <p:cNvPicPr/>
                <p:nvPr/>
              </p:nvPicPr>
              <p:blipFill>
                <a:blip r:embed="rId1104"/>
                <a:stretch>
                  <a:fillRect/>
                </a:stretch>
              </p:blipFill>
              <p:spPr>
                <a:xfrm>
                  <a:off x="3634760" y="3269587"/>
                  <a:ext cx="61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679" name="Freihand 678">
                  <a:extLst>
                    <a:ext uri="{FF2B5EF4-FFF2-40B4-BE49-F238E27FC236}">
                      <a16:creationId xmlns:a16="http://schemas.microsoft.com/office/drawing/2014/main" id="{2C0D2785-9C4F-47EF-9A53-CAA4057BD017}"/>
                    </a:ext>
                  </a:extLst>
                </p14:cNvPr>
                <p14:cNvContentPartPr/>
                <p14:nvPr/>
              </p14:nvContentPartPr>
              <p14:xfrm>
                <a:off x="3745280" y="3279667"/>
                <a:ext cx="79920" cy="72720"/>
              </p14:xfrm>
            </p:contentPart>
          </mc:Choice>
          <mc:Fallback xmlns="">
            <p:pic>
              <p:nvPicPr>
                <p:cNvPr id="679" name="Freihand 678">
                  <a:extLst>
                    <a:ext uri="{FF2B5EF4-FFF2-40B4-BE49-F238E27FC236}">
                      <a16:creationId xmlns:a16="http://schemas.microsoft.com/office/drawing/2014/main" id="{2C0D2785-9C4F-47EF-9A53-CAA4057BD017}"/>
                    </a:ext>
                  </a:extLst>
                </p:cNvPr>
                <p:cNvPicPr/>
                <p:nvPr/>
              </p:nvPicPr>
              <p:blipFill>
                <a:blip r:embed="rId1106"/>
                <a:stretch>
                  <a:fillRect/>
                </a:stretch>
              </p:blipFill>
              <p:spPr>
                <a:xfrm>
                  <a:off x="3740960" y="3275347"/>
                  <a:ext cx="885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680" name="Freihand 679">
                  <a:extLst>
                    <a:ext uri="{FF2B5EF4-FFF2-40B4-BE49-F238E27FC236}">
                      <a16:creationId xmlns:a16="http://schemas.microsoft.com/office/drawing/2014/main" id="{BCA10335-621D-41B2-92A5-E3C0080F1E71}"/>
                    </a:ext>
                  </a:extLst>
                </p14:cNvPr>
                <p14:cNvContentPartPr/>
                <p14:nvPr/>
              </p14:nvContentPartPr>
              <p14:xfrm>
                <a:off x="3837440" y="3277867"/>
                <a:ext cx="96120" cy="72360"/>
              </p14:xfrm>
            </p:contentPart>
          </mc:Choice>
          <mc:Fallback xmlns="">
            <p:pic>
              <p:nvPicPr>
                <p:cNvPr id="680" name="Freihand 679">
                  <a:extLst>
                    <a:ext uri="{FF2B5EF4-FFF2-40B4-BE49-F238E27FC236}">
                      <a16:creationId xmlns:a16="http://schemas.microsoft.com/office/drawing/2014/main" id="{BCA10335-621D-41B2-92A5-E3C0080F1E71}"/>
                    </a:ext>
                  </a:extLst>
                </p:cNvPr>
                <p:cNvPicPr/>
                <p:nvPr/>
              </p:nvPicPr>
              <p:blipFill>
                <a:blip r:embed="rId1108"/>
                <a:stretch>
                  <a:fillRect/>
                </a:stretch>
              </p:blipFill>
              <p:spPr>
                <a:xfrm>
                  <a:off x="3833120" y="3273547"/>
                  <a:ext cx="1047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681" name="Freihand 680">
                  <a:extLst>
                    <a:ext uri="{FF2B5EF4-FFF2-40B4-BE49-F238E27FC236}">
                      <a16:creationId xmlns:a16="http://schemas.microsoft.com/office/drawing/2014/main" id="{E3684FF7-59EA-4B78-AB31-7122FBB637F0}"/>
                    </a:ext>
                  </a:extLst>
                </p14:cNvPr>
                <p14:cNvContentPartPr/>
                <p14:nvPr/>
              </p14:nvContentPartPr>
              <p14:xfrm>
                <a:off x="3152720" y="3372547"/>
                <a:ext cx="755280" cy="65520"/>
              </p14:xfrm>
            </p:contentPart>
          </mc:Choice>
          <mc:Fallback xmlns="">
            <p:pic>
              <p:nvPicPr>
                <p:cNvPr id="681" name="Freihand 680">
                  <a:extLst>
                    <a:ext uri="{FF2B5EF4-FFF2-40B4-BE49-F238E27FC236}">
                      <a16:creationId xmlns:a16="http://schemas.microsoft.com/office/drawing/2014/main" id="{E3684FF7-59EA-4B78-AB31-7122FBB637F0}"/>
                    </a:ext>
                  </a:extLst>
                </p:cNvPr>
                <p:cNvPicPr/>
                <p:nvPr/>
              </p:nvPicPr>
              <p:blipFill>
                <a:blip r:embed="rId1110"/>
                <a:stretch>
                  <a:fillRect/>
                </a:stretch>
              </p:blipFill>
              <p:spPr>
                <a:xfrm>
                  <a:off x="3148400" y="3368227"/>
                  <a:ext cx="7639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683" name="Freihand 682">
                  <a:extLst>
                    <a:ext uri="{FF2B5EF4-FFF2-40B4-BE49-F238E27FC236}">
                      <a16:creationId xmlns:a16="http://schemas.microsoft.com/office/drawing/2014/main" id="{69D603FC-E67E-45E2-9E28-DA47E546FA4D}"/>
                    </a:ext>
                  </a:extLst>
                </p14:cNvPr>
                <p14:cNvContentPartPr/>
                <p14:nvPr/>
              </p14:nvContentPartPr>
              <p14:xfrm>
                <a:off x="3530720" y="3484867"/>
                <a:ext cx="81360" cy="124200"/>
              </p14:xfrm>
            </p:contentPart>
          </mc:Choice>
          <mc:Fallback xmlns="">
            <p:pic>
              <p:nvPicPr>
                <p:cNvPr id="683" name="Freihand 682">
                  <a:extLst>
                    <a:ext uri="{FF2B5EF4-FFF2-40B4-BE49-F238E27FC236}">
                      <a16:creationId xmlns:a16="http://schemas.microsoft.com/office/drawing/2014/main" id="{69D603FC-E67E-45E2-9E28-DA47E546FA4D}"/>
                    </a:ext>
                  </a:extLst>
                </p:cNvPr>
                <p:cNvPicPr/>
                <p:nvPr/>
              </p:nvPicPr>
              <p:blipFill>
                <a:blip r:embed="rId1112"/>
                <a:stretch>
                  <a:fillRect/>
                </a:stretch>
              </p:blipFill>
              <p:spPr>
                <a:xfrm>
                  <a:off x="3526400" y="3480547"/>
                  <a:ext cx="900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684" name="Freihand 683">
                  <a:extLst>
                    <a:ext uri="{FF2B5EF4-FFF2-40B4-BE49-F238E27FC236}">
                      <a16:creationId xmlns:a16="http://schemas.microsoft.com/office/drawing/2014/main" id="{18262DE8-898E-48F9-A525-7624BBF890B5}"/>
                    </a:ext>
                  </a:extLst>
                </p14:cNvPr>
                <p14:cNvContentPartPr/>
                <p14:nvPr/>
              </p14:nvContentPartPr>
              <p14:xfrm>
                <a:off x="4084760" y="3348787"/>
                <a:ext cx="63720" cy="95400"/>
              </p14:xfrm>
            </p:contentPart>
          </mc:Choice>
          <mc:Fallback xmlns="">
            <p:pic>
              <p:nvPicPr>
                <p:cNvPr id="684" name="Freihand 683">
                  <a:extLst>
                    <a:ext uri="{FF2B5EF4-FFF2-40B4-BE49-F238E27FC236}">
                      <a16:creationId xmlns:a16="http://schemas.microsoft.com/office/drawing/2014/main" id="{18262DE8-898E-48F9-A525-7624BBF890B5}"/>
                    </a:ext>
                  </a:extLst>
                </p:cNvPr>
                <p:cNvPicPr/>
                <p:nvPr/>
              </p:nvPicPr>
              <p:blipFill>
                <a:blip r:embed="rId1114"/>
                <a:stretch>
                  <a:fillRect/>
                </a:stretch>
              </p:blipFill>
              <p:spPr>
                <a:xfrm>
                  <a:off x="4080440" y="3344467"/>
                  <a:ext cx="723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685" name="Freihand 684">
                  <a:extLst>
                    <a:ext uri="{FF2B5EF4-FFF2-40B4-BE49-F238E27FC236}">
                      <a16:creationId xmlns:a16="http://schemas.microsoft.com/office/drawing/2014/main" id="{9F9EDBAB-BB18-4A88-ABF8-C679113457D0}"/>
                    </a:ext>
                  </a:extLst>
                </p14:cNvPr>
                <p14:cNvContentPartPr/>
                <p14:nvPr/>
              </p14:nvContentPartPr>
              <p14:xfrm>
                <a:off x="4096280" y="3268507"/>
                <a:ext cx="5760" cy="15480"/>
              </p14:xfrm>
            </p:contentPart>
          </mc:Choice>
          <mc:Fallback xmlns="">
            <p:pic>
              <p:nvPicPr>
                <p:cNvPr id="685" name="Freihand 684">
                  <a:extLst>
                    <a:ext uri="{FF2B5EF4-FFF2-40B4-BE49-F238E27FC236}">
                      <a16:creationId xmlns:a16="http://schemas.microsoft.com/office/drawing/2014/main" id="{9F9EDBAB-BB18-4A88-ABF8-C679113457D0}"/>
                    </a:ext>
                  </a:extLst>
                </p:cNvPr>
                <p:cNvPicPr/>
                <p:nvPr/>
              </p:nvPicPr>
              <p:blipFill>
                <a:blip r:embed="rId1116"/>
                <a:stretch>
                  <a:fillRect/>
                </a:stretch>
              </p:blipFill>
              <p:spPr>
                <a:xfrm>
                  <a:off x="4091960" y="3264187"/>
                  <a:ext cx="14400" cy="24120"/>
                </a:xfrm>
                <a:prstGeom prst="rect">
                  <a:avLst/>
                </a:prstGeom>
              </p:spPr>
            </p:pic>
          </mc:Fallback>
        </mc:AlternateContent>
      </p:grpSp>
      <p:grpSp>
        <p:nvGrpSpPr>
          <p:cNvPr id="728" name="Gruppieren 727">
            <a:extLst>
              <a:ext uri="{FF2B5EF4-FFF2-40B4-BE49-F238E27FC236}">
                <a16:creationId xmlns:a16="http://schemas.microsoft.com/office/drawing/2014/main" id="{B8245415-2BB6-4EF0-AB7A-3D59AAF1C166}"/>
              </a:ext>
            </a:extLst>
          </p:cNvPr>
          <p:cNvGrpSpPr/>
          <p:nvPr/>
        </p:nvGrpSpPr>
        <p:grpSpPr>
          <a:xfrm>
            <a:off x="6433040" y="963787"/>
            <a:ext cx="205920" cy="224280"/>
            <a:chOff x="6433040" y="963787"/>
            <a:chExt cx="205920" cy="224280"/>
          </a:xfrm>
        </p:grpSpPr>
        <mc:AlternateContent xmlns:mc="http://schemas.openxmlformats.org/markup-compatibility/2006" xmlns:p14="http://schemas.microsoft.com/office/powerpoint/2010/main">
          <mc:Choice Requires="p14">
            <p:contentPart p14:bwMode="auto" r:id="rId1117">
              <p14:nvContentPartPr>
                <p14:cNvPr id="563" name="Freihand 562">
                  <a:extLst>
                    <a:ext uri="{FF2B5EF4-FFF2-40B4-BE49-F238E27FC236}">
                      <a16:creationId xmlns:a16="http://schemas.microsoft.com/office/drawing/2014/main" id="{10AAC9FB-A40C-4762-AB1C-4A3EA906888C}"/>
                    </a:ext>
                  </a:extLst>
                </p14:cNvPr>
                <p14:cNvContentPartPr/>
                <p14:nvPr/>
              </p14:nvContentPartPr>
              <p14:xfrm>
                <a:off x="6627800" y="963787"/>
                <a:ext cx="11160" cy="204840"/>
              </p14:xfrm>
            </p:contentPart>
          </mc:Choice>
          <mc:Fallback xmlns="">
            <p:pic>
              <p:nvPicPr>
                <p:cNvPr id="563" name="Freihand 562">
                  <a:extLst>
                    <a:ext uri="{FF2B5EF4-FFF2-40B4-BE49-F238E27FC236}">
                      <a16:creationId xmlns:a16="http://schemas.microsoft.com/office/drawing/2014/main" id="{10AAC9FB-A40C-4762-AB1C-4A3EA906888C}"/>
                    </a:ext>
                  </a:extLst>
                </p:cNvPr>
                <p:cNvPicPr/>
                <p:nvPr/>
              </p:nvPicPr>
              <p:blipFill>
                <a:blip r:embed="rId1118"/>
                <a:stretch>
                  <a:fillRect/>
                </a:stretch>
              </p:blipFill>
              <p:spPr>
                <a:xfrm>
                  <a:off x="6623480" y="959467"/>
                  <a:ext cx="198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564" name="Freihand 563">
                  <a:extLst>
                    <a:ext uri="{FF2B5EF4-FFF2-40B4-BE49-F238E27FC236}">
                      <a16:creationId xmlns:a16="http://schemas.microsoft.com/office/drawing/2014/main" id="{EFCEA361-48DB-40C9-8365-B9C402DAF76A}"/>
                    </a:ext>
                  </a:extLst>
                </p14:cNvPr>
                <p14:cNvContentPartPr/>
                <p14:nvPr/>
              </p14:nvContentPartPr>
              <p14:xfrm>
                <a:off x="6433040" y="1126147"/>
                <a:ext cx="75600" cy="7200"/>
              </p14:xfrm>
            </p:contentPart>
          </mc:Choice>
          <mc:Fallback xmlns="">
            <p:pic>
              <p:nvPicPr>
                <p:cNvPr id="564" name="Freihand 563">
                  <a:extLst>
                    <a:ext uri="{FF2B5EF4-FFF2-40B4-BE49-F238E27FC236}">
                      <a16:creationId xmlns:a16="http://schemas.microsoft.com/office/drawing/2014/main" id="{EFCEA361-48DB-40C9-8365-B9C402DAF76A}"/>
                    </a:ext>
                  </a:extLst>
                </p:cNvPr>
                <p:cNvPicPr/>
                <p:nvPr/>
              </p:nvPicPr>
              <p:blipFill>
                <a:blip r:embed="rId1120"/>
                <a:stretch>
                  <a:fillRect/>
                </a:stretch>
              </p:blipFill>
              <p:spPr>
                <a:xfrm>
                  <a:off x="6428720" y="1121827"/>
                  <a:ext cx="842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565" name="Freihand 564">
                  <a:extLst>
                    <a:ext uri="{FF2B5EF4-FFF2-40B4-BE49-F238E27FC236}">
                      <a16:creationId xmlns:a16="http://schemas.microsoft.com/office/drawing/2014/main" id="{68573E6D-A43F-47D7-81F4-6ACA16B24784}"/>
                    </a:ext>
                  </a:extLst>
                </p14:cNvPr>
                <p14:cNvContentPartPr/>
                <p14:nvPr/>
              </p14:nvContentPartPr>
              <p14:xfrm>
                <a:off x="6526280" y="1070347"/>
                <a:ext cx="54720" cy="117720"/>
              </p14:xfrm>
            </p:contentPart>
          </mc:Choice>
          <mc:Fallback xmlns="">
            <p:pic>
              <p:nvPicPr>
                <p:cNvPr id="565" name="Freihand 564">
                  <a:extLst>
                    <a:ext uri="{FF2B5EF4-FFF2-40B4-BE49-F238E27FC236}">
                      <a16:creationId xmlns:a16="http://schemas.microsoft.com/office/drawing/2014/main" id="{68573E6D-A43F-47D7-81F4-6ACA16B24784}"/>
                    </a:ext>
                  </a:extLst>
                </p:cNvPr>
                <p:cNvPicPr/>
                <p:nvPr/>
              </p:nvPicPr>
              <p:blipFill>
                <a:blip r:embed="rId1122"/>
                <a:stretch>
                  <a:fillRect/>
                </a:stretch>
              </p:blipFill>
              <p:spPr>
                <a:xfrm>
                  <a:off x="6521960" y="1066027"/>
                  <a:ext cx="633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724" name="Freihand 723">
                  <a:extLst>
                    <a:ext uri="{FF2B5EF4-FFF2-40B4-BE49-F238E27FC236}">
                      <a16:creationId xmlns:a16="http://schemas.microsoft.com/office/drawing/2014/main" id="{2AEFAF84-2714-4185-A8F5-D72AF08CCD29}"/>
                    </a:ext>
                  </a:extLst>
                </p14:cNvPr>
                <p14:cNvContentPartPr/>
                <p14:nvPr/>
              </p14:nvContentPartPr>
              <p14:xfrm>
                <a:off x="6587840" y="997627"/>
                <a:ext cx="14040" cy="177480"/>
              </p14:xfrm>
            </p:contentPart>
          </mc:Choice>
          <mc:Fallback xmlns="">
            <p:pic>
              <p:nvPicPr>
                <p:cNvPr id="724" name="Freihand 723">
                  <a:extLst>
                    <a:ext uri="{FF2B5EF4-FFF2-40B4-BE49-F238E27FC236}">
                      <a16:creationId xmlns:a16="http://schemas.microsoft.com/office/drawing/2014/main" id="{2AEFAF84-2714-4185-A8F5-D72AF08CCD29}"/>
                    </a:ext>
                  </a:extLst>
                </p:cNvPr>
                <p:cNvPicPr/>
                <p:nvPr/>
              </p:nvPicPr>
              <p:blipFill>
                <a:blip r:embed="rId1124"/>
                <a:stretch>
                  <a:fillRect/>
                </a:stretch>
              </p:blipFill>
              <p:spPr>
                <a:xfrm>
                  <a:off x="6583520" y="993307"/>
                  <a:ext cx="22680" cy="186120"/>
                </a:xfrm>
                <a:prstGeom prst="rect">
                  <a:avLst/>
                </a:prstGeom>
              </p:spPr>
            </p:pic>
          </mc:Fallback>
        </mc:AlternateContent>
      </p:grpSp>
      <p:grpSp>
        <p:nvGrpSpPr>
          <p:cNvPr id="727" name="Gruppieren 726">
            <a:extLst>
              <a:ext uri="{FF2B5EF4-FFF2-40B4-BE49-F238E27FC236}">
                <a16:creationId xmlns:a16="http://schemas.microsoft.com/office/drawing/2014/main" id="{A5972700-E17B-4302-A3EB-AB0741BFEE72}"/>
              </a:ext>
            </a:extLst>
          </p:cNvPr>
          <p:cNvGrpSpPr/>
          <p:nvPr/>
        </p:nvGrpSpPr>
        <p:grpSpPr>
          <a:xfrm>
            <a:off x="6542480" y="496507"/>
            <a:ext cx="47520" cy="344160"/>
            <a:chOff x="6542480" y="496507"/>
            <a:chExt cx="47520" cy="344160"/>
          </a:xfrm>
        </p:grpSpPr>
        <mc:AlternateContent xmlns:mc="http://schemas.openxmlformats.org/markup-compatibility/2006" xmlns:p14="http://schemas.microsoft.com/office/powerpoint/2010/main">
          <mc:Choice Requires="p14">
            <p:contentPart p14:bwMode="auto" r:id="rId1125">
              <p14:nvContentPartPr>
                <p14:cNvPr id="723" name="Freihand 722">
                  <a:extLst>
                    <a:ext uri="{FF2B5EF4-FFF2-40B4-BE49-F238E27FC236}">
                      <a16:creationId xmlns:a16="http://schemas.microsoft.com/office/drawing/2014/main" id="{EABF12E3-9143-44DB-ACFB-8433ED279050}"/>
                    </a:ext>
                  </a:extLst>
                </p14:cNvPr>
                <p14:cNvContentPartPr/>
                <p14:nvPr/>
              </p14:nvContentPartPr>
              <p14:xfrm>
                <a:off x="6577400" y="536107"/>
                <a:ext cx="12600" cy="304560"/>
              </p14:xfrm>
            </p:contentPart>
          </mc:Choice>
          <mc:Fallback xmlns="">
            <p:pic>
              <p:nvPicPr>
                <p:cNvPr id="723" name="Freihand 722">
                  <a:extLst>
                    <a:ext uri="{FF2B5EF4-FFF2-40B4-BE49-F238E27FC236}">
                      <a16:creationId xmlns:a16="http://schemas.microsoft.com/office/drawing/2014/main" id="{EABF12E3-9143-44DB-ACFB-8433ED279050}"/>
                    </a:ext>
                  </a:extLst>
                </p:cNvPr>
                <p:cNvPicPr/>
                <p:nvPr/>
              </p:nvPicPr>
              <p:blipFill>
                <a:blip r:embed="rId1126"/>
                <a:stretch>
                  <a:fillRect/>
                </a:stretch>
              </p:blipFill>
              <p:spPr>
                <a:xfrm>
                  <a:off x="6573080" y="531787"/>
                  <a:ext cx="2124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725" name="Freihand 724">
                  <a:extLst>
                    <a:ext uri="{FF2B5EF4-FFF2-40B4-BE49-F238E27FC236}">
                      <a16:creationId xmlns:a16="http://schemas.microsoft.com/office/drawing/2014/main" id="{35AAAFF1-3DC6-4EAA-ACE7-6BC217676A3B}"/>
                    </a:ext>
                  </a:extLst>
                </p14:cNvPr>
                <p14:cNvContentPartPr/>
                <p14:nvPr/>
              </p14:nvContentPartPr>
              <p14:xfrm>
                <a:off x="6546800" y="518107"/>
                <a:ext cx="360" cy="360"/>
              </p14:xfrm>
            </p:contentPart>
          </mc:Choice>
          <mc:Fallback xmlns="">
            <p:pic>
              <p:nvPicPr>
                <p:cNvPr id="725" name="Freihand 724">
                  <a:extLst>
                    <a:ext uri="{FF2B5EF4-FFF2-40B4-BE49-F238E27FC236}">
                      <a16:creationId xmlns:a16="http://schemas.microsoft.com/office/drawing/2014/main" id="{35AAAFF1-3DC6-4EAA-ACE7-6BC217676A3B}"/>
                    </a:ext>
                  </a:extLst>
                </p:cNvPr>
                <p:cNvPicPr/>
                <p:nvPr/>
              </p:nvPicPr>
              <p:blipFill>
                <a:blip r:embed="rId1128"/>
                <a:stretch>
                  <a:fillRect/>
                </a:stretch>
              </p:blipFill>
              <p:spPr>
                <a:xfrm>
                  <a:off x="6542480" y="513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726" name="Freihand 725">
                  <a:extLst>
                    <a:ext uri="{FF2B5EF4-FFF2-40B4-BE49-F238E27FC236}">
                      <a16:creationId xmlns:a16="http://schemas.microsoft.com/office/drawing/2014/main" id="{0DC6ADFA-AB33-48DE-98E9-FFF1E89DB2D2}"/>
                    </a:ext>
                  </a:extLst>
                </p14:cNvPr>
                <p14:cNvContentPartPr/>
                <p14:nvPr/>
              </p14:nvContentPartPr>
              <p14:xfrm>
                <a:off x="6542480" y="496507"/>
                <a:ext cx="2160" cy="36360"/>
              </p14:xfrm>
            </p:contentPart>
          </mc:Choice>
          <mc:Fallback xmlns="">
            <p:pic>
              <p:nvPicPr>
                <p:cNvPr id="726" name="Freihand 725">
                  <a:extLst>
                    <a:ext uri="{FF2B5EF4-FFF2-40B4-BE49-F238E27FC236}">
                      <a16:creationId xmlns:a16="http://schemas.microsoft.com/office/drawing/2014/main" id="{0DC6ADFA-AB33-48DE-98E9-FFF1E89DB2D2}"/>
                    </a:ext>
                  </a:extLst>
                </p:cNvPr>
                <p:cNvPicPr/>
                <p:nvPr/>
              </p:nvPicPr>
              <p:blipFill>
                <a:blip r:embed="rId1130"/>
                <a:stretch>
                  <a:fillRect/>
                </a:stretch>
              </p:blipFill>
              <p:spPr>
                <a:xfrm>
                  <a:off x="6538160" y="492187"/>
                  <a:ext cx="10800" cy="45000"/>
                </a:xfrm>
                <a:prstGeom prst="rect">
                  <a:avLst/>
                </a:prstGeom>
              </p:spPr>
            </p:pic>
          </mc:Fallback>
        </mc:AlternateContent>
      </p:grpSp>
      <p:grpSp>
        <p:nvGrpSpPr>
          <p:cNvPr id="764" name="Gruppieren 763">
            <a:extLst>
              <a:ext uri="{FF2B5EF4-FFF2-40B4-BE49-F238E27FC236}">
                <a16:creationId xmlns:a16="http://schemas.microsoft.com/office/drawing/2014/main" id="{4FFC31EF-D69A-4748-8FD0-0E427D4CE927}"/>
              </a:ext>
            </a:extLst>
          </p:cNvPr>
          <p:cNvGrpSpPr/>
          <p:nvPr/>
        </p:nvGrpSpPr>
        <p:grpSpPr>
          <a:xfrm>
            <a:off x="2208080" y="3611227"/>
            <a:ext cx="2988720" cy="870840"/>
            <a:chOff x="2208080" y="3611227"/>
            <a:chExt cx="2988720" cy="870840"/>
          </a:xfrm>
        </p:grpSpPr>
        <mc:AlternateContent xmlns:mc="http://schemas.openxmlformats.org/markup-compatibility/2006" xmlns:p14="http://schemas.microsoft.com/office/powerpoint/2010/main">
          <mc:Choice Requires="p14">
            <p:contentPart p14:bwMode="auto" r:id="rId1131">
              <p14:nvContentPartPr>
                <p14:cNvPr id="687" name="Freihand 686">
                  <a:extLst>
                    <a:ext uri="{FF2B5EF4-FFF2-40B4-BE49-F238E27FC236}">
                      <a16:creationId xmlns:a16="http://schemas.microsoft.com/office/drawing/2014/main" id="{200BEA6C-83F3-44C0-9DC0-5191AAAA955F}"/>
                    </a:ext>
                  </a:extLst>
                </p14:cNvPr>
                <p14:cNvContentPartPr/>
                <p14:nvPr/>
              </p14:nvContentPartPr>
              <p14:xfrm>
                <a:off x="2208080" y="3778267"/>
                <a:ext cx="86760" cy="80640"/>
              </p14:xfrm>
            </p:contentPart>
          </mc:Choice>
          <mc:Fallback xmlns="">
            <p:pic>
              <p:nvPicPr>
                <p:cNvPr id="687" name="Freihand 686">
                  <a:extLst>
                    <a:ext uri="{FF2B5EF4-FFF2-40B4-BE49-F238E27FC236}">
                      <a16:creationId xmlns:a16="http://schemas.microsoft.com/office/drawing/2014/main" id="{200BEA6C-83F3-44C0-9DC0-5191AAAA955F}"/>
                    </a:ext>
                  </a:extLst>
                </p:cNvPr>
                <p:cNvPicPr/>
                <p:nvPr/>
              </p:nvPicPr>
              <p:blipFill>
                <a:blip r:embed="rId1132"/>
                <a:stretch>
                  <a:fillRect/>
                </a:stretch>
              </p:blipFill>
              <p:spPr>
                <a:xfrm>
                  <a:off x="2203760" y="3773947"/>
                  <a:ext cx="954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688" name="Freihand 687">
                  <a:extLst>
                    <a:ext uri="{FF2B5EF4-FFF2-40B4-BE49-F238E27FC236}">
                      <a16:creationId xmlns:a16="http://schemas.microsoft.com/office/drawing/2014/main" id="{7DB78043-E411-4254-8362-9572FA23BA49}"/>
                    </a:ext>
                  </a:extLst>
                </p14:cNvPr>
                <p14:cNvContentPartPr/>
                <p14:nvPr/>
              </p14:nvContentPartPr>
              <p14:xfrm>
                <a:off x="2285840" y="3718507"/>
                <a:ext cx="78120" cy="90360"/>
              </p14:xfrm>
            </p:contentPart>
          </mc:Choice>
          <mc:Fallback xmlns="">
            <p:pic>
              <p:nvPicPr>
                <p:cNvPr id="688" name="Freihand 687">
                  <a:extLst>
                    <a:ext uri="{FF2B5EF4-FFF2-40B4-BE49-F238E27FC236}">
                      <a16:creationId xmlns:a16="http://schemas.microsoft.com/office/drawing/2014/main" id="{7DB78043-E411-4254-8362-9572FA23BA49}"/>
                    </a:ext>
                  </a:extLst>
                </p:cNvPr>
                <p:cNvPicPr/>
                <p:nvPr/>
              </p:nvPicPr>
              <p:blipFill>
                <a:blip r:embed="rId1134"/>
                <a:stretch>
                  <a:fillRect/>
                </a:stretch>
              </p:blipFill>
              <p:spPr>
                <a:xfrm>
                  <a:off x="2281520" y="3714187"/>
                  <a:ext cx="867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689" name="Freihand 688">
                  <a:extLst>
                    <a:ext uri="{FF2B5EF4-FFF2-40B4-BE49-F238E27FC236}">
                      <a16:creationId xmlns:a16="http://schemas.microsoft.com/office/drawing/2014/main" id="{39CD7288-565E-4B85-B637-DAEDBB6BEBAB}"/>
                    </a:ext>
                  </a:extLst>
                </p14:cNvPr>
                <p14:cNvContentPartPr/>
                <p14:nvPr/>
              </p14:nvContentPartPr>
              <p14:xfrm>
                <a:off x="2396000" y="3660907"/>
                <a:ext cx="7920" cy="71280"/>
              </p14:xfrm>
            </p:contentPart>
          </mc:Choice>
          <mc:Fallback xmlns="">
            <p:pic>
              <p:nvPicPr>
                <p:cNvPr id="689" name="Freihand 688">
                  <a:extLst>
                    <a:ext uri="{FF2B5EF4-FFF2-40B4-BE49-F238E27FC236}">
                      <a16:creationId xmlns:a16="http://schemas.microsoft.com/office/drawing/2014/main" id="{39CD7288-565E-4B85-B637-DAEDBB6BEBAB}"/>
                    </a:ext>
                  </a:extLst>
                </p:cNvPr>
                <p:cNvPicPr/>
                <p:nvPr/>
              </p:nvPicPr>
              <p:blipFill>
                <a:blip r:embed="rId1136"/>
                <a:stretch>
                  <a:fillRect/>
                </a:stretch>
              </p:blipFill>
              <p:spPr>
                <a:xfrm>
                  <a:off x="2391680" y="3656587"/>
                  <a:ext cx="165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691" name="Freihand 690">
                  <a:extLst>
                    <a:ext uri="{FF2B5EF4-FFF2-40B4-BE49-F238E27FC236}">
                      <a16:creationId xmlns:a16="http://schemas.microsoft.com/office/drawing/2014/main" id="{8C6E234F-2745-4656-83D6-53B0D7CB8610}"/>
                    </a:ext>
                  </a:extLst>
                </p14:cNvPr>
                <p14:cNvContentPartPr/>
                <p14:nvPr/>
              </p14:nvContentPartPr>
              <p14:xfrm>
                <a:off x="2621000" y="3777907"/>
                <a:ext cx="119520" cy="5040"/>
              </p14:xfrm>
            </p:contentPart>
          </mc:Choice>
          <mc:Fallback xmlns="">
            <p:pic>
              <p:nvPicPr>
                <p:cNvPr id="691" name="Freihand 690">
                  <a:extLst>
                    <a:ext uri="{FF2B5EF4-FFF2-40B4-BE49-F238E27FC236}">
                      <a16:creationId xmlns:a16="http://schemas.microsoft.com/office/drawing/2014/main" id="{8C6E234F-2745-4656-83D6-53B0D7CB8610}"/>
                    </a:ext>
                  </a:extLst>
                </p:cNvPr>
                <p:cNvPicPr/>
                <p:nvPr/>
              </p:nvPicPr>
              <p:blipFill>
                <a:blip r:embed="rId1138"/>
                <a:stretch>
                  <a:fillRect/>
                </a:stretch>
              </p:blipFill>
              <p:spPr>
                <a:xfrm>
                  <a:off x="2616680" y="3773587"/>
                  <a:ext cx="1281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692" name="Freihand 691">
                  <a:extLst>
                    <a:ext uri="{FF2B5EF4-FFF2-40B4-BE49-F238E27FC236}">
                      <a16:creationId xmlns:a16="http://schemas.microsoft.com/office/drawing/2014/main" id="{3CC84714-F678-4299-A23B-1E9F450ADE67}"/>
                    </a:ext>
                  </a:extLst>
                </p14:cNvPr>
                <p14:cNvContentPartPr/>
                <p14:nvPr/>
              </p14:nvContentPartPr>
              <p14:xfrm>
                <a:off x="2609120" y="3817507"/>
                <a:ext cx="160200" cy="5040"/>
              </p14:xfrm>
            </p:contentPart>
          </mc:Choice>
          <mc:Fallback xmlns="">
            <p:pic>
              <p:nvPicPr>
                <p:cNvPr id="692" name="Freihand 691">
                  <a:extLst>
                    <a:ext uri="{FF2B5EF4-FFF2-40B4-BE49-F238E27FC236}">
                      <a16:creationId xmlns:a16="http://schemas.microsoft.com/office/drawing/2014/main" id="{3CC84714-F678-4299-A23B-1E9F450ADE67}"/>
                    </a:ext>
                  </a:extLst>
                </p:cNvPr>
                <p:cNvPicPr/>
                <p:nvPr/>
              </p:nvPicPr>
              <p:blipFill>
                <a:blip r:embed="rId1140"/>
                <a:stretch>
                  <a:fillRect/>
                </a:stretch>
              </p:blipFill>
              <p:spPr>
                <a:xfrm>
                  <a:off x="2604800" y="3813187"/>
                  <a:ext cx="1688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694" name="Freihand 693">
                  <a:extLst>
                    <a:ext uri="{FF2B5EF4-FFF2-40B4-BE49-F238E27FC236}">
                      <a16:creationId xmlns:a16="http://schemas.microsoft.com/office/drawing/2014/main" id="{FFA4CCD0-21B7-4AF7-897D-A67134FFB0CC}"/>
                    </a:ext>
                  </a:extLst>
                </p14:cNvPr>
                <p14:cNvContentPartPr/>
                <p14:nvPr/>
              </p14:nvContentPartPr>
              <p14:xfrm>
                <a:off x="2943200" y="3665947"/>
                <a:ext cx="90720" cy="72360"/>
              </p14:xfrm>
            </p:contentPart>
          </mc:Choice>
          <mc:Fallback xmlns="">
            <p:pic>
              <p:nvPicPr>
                <p:cNvPr id="694" name="Freihand 693">
                  <a:extLst>
                    <a:ext uri="{FF2B5EF4-FFF2-40B4-BE49-F238E27FC236}">
                      <a16:creationId xmlns:a16="http://schemas.microsoft.com/office/drawing/2014/main" id="{FFA4CCD0-21B7-4AF7-897D-A67134FFB0CC}"/>
                    </a:ext>
                  </a:extLst>
                </p:cNvPr>
                <p:cNvPicPr/>
                <p:nvPr/>
              </p:nvPicPr>
              <p:blipFill>
                <a:blip r:embed="rId1142"/>
                <a:stretch>
                  <a:fillRect/>
                </a:stretch>
              </p:blipFill>
              <p:spPr>
                <a:xfrm>
                  <a:off x="2938880" y="3661627"/>
                  <a:ext cx="993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695" name="Freihand 694">
                  <a:extLst>
                    <a:ext uri="{FF2B5EF4-FFF2-40B4-BE49-F238E27FC236}">
                      <a16:creationId xmlns:a16="http://schemas.microsoft.com/office/drawing/2014/main" id="{D66C5B6B-0BDD-451C-AEA2-19BD1C16040C}"/>
                    </a:ext>
                  </a:extLst>
                </p14:cNvPr>
                <p14:cNvContentPartPr/>
                <p14:nvPr/>
              </p14:nvContentPartPr>
              <p14:xfrm>
                <a:off x="3069560" y="3641467"/>
                <a:ext cx="64080" cy="87120"/>
              </p14:xfrm>
            </p:contentPart>
          </mc:Choice>
          <mc:Fallback xmlns="">
            <p:pic>
              <p:nvPicPr>
                <p:cNvPr id="695" name="Freihand 694">
                  <a:extLst>
                    <a:ext uri="{FF2B5EF4-FFF2-40B4-BE49-F238E27FC236}">
                      <a16:creationId xmlns:a16="http://schemas.microsoft.com/office/drawing/2014/main" id="{D66C5B6B-0BDD-451C-AEA2-19BD1C16040C}"/>
                    </a:ext>
                  </a:extLst>
                </p:cNvPr>
                <p:cNvPicPr/>
                <p:nvPr/>
              </p:nvPicPr>
              <p:blipFill>
                <a:blip r:embed="rId1144"/>
                <a:stretch>
                  <a:fillRect/>
                </a:stretch>
              </p:blipFill>
              <p:spPr>
                <a:xfrm>
                  <a:off x="3065240" y="3637147"/>
                  <a:ext cx="72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696" name="Freihand 695">
                  <a:extLst>
                    <a:ext uri="{FF2B5EF4-FFF2-40B4-BE49-F238E27FC236}">
                      <a16:creationId xmlns:a16="http://schemas.microsoft.com/office/drawing/2014/main" id="{FF5F91C1-422E-45A7-AFCC-5E65DABA6663}"/>
                    </a:ext>
                  </a:extLst>
                </p14:cNvPr>
                <p14:cNvContentPartPr/>
                <p14:nvPr/>
              </p14:nvContentPartPr>
              <p14:xfrm>
                <a:off x="3162800" y="3661627"/>
                <a:ext cx="68760" cy="51840"/>
              </p14:xfrm>
            </p:contentPart>
          </mc:Choice>
          <mc:Fallback xmlns="">
            <p:pic>
              <p:nvPicPr>
                <p:cNvPr id="696" name="Freihand 695">
                  <a:extLst>
                    <a:ext uri="{FF2B5EF4-FFF2-40B4-BE49-F238E27FC236}">
                      <a16:creationId xmlns:a16="http://schemas.microsoft.com/office/drawing/2014/main" id="{FF5F91C1-422E-45A7-AFCC-5E65DABA6663}"/>
                    </a:ext>
                  </a:extLst>
                </p:cNvPr>
                <p:cNvPicPr/>
                <p:nvPr/>
              </p:nvPicPr>
              <p:blipFill>
                <a:blip r:embed="rId1146"/>
                <a:stretch>
                  <a:fillRect/>
                </a:stretch>
              </p:blipFill>
              <p:spPr>
                <a:xfrm>
                  <a:off x="3158480" y="3657307"/>
                  <a:ext cx="774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697" name="Freihand 696">
                  <a:extLst>
                    <a:ext uri="{FF2B5EF4-FFF2-40B4-BE49-F238E27FC236}">
                      <a16:creationId xmlns:a16="http://schemas.microsoft.com/office/drawing/2014/main" id="{7B743A71-2F92-4584-8727-E915C14F7C0D}"/>
                    </a:ext>
                  </a:extLst>
                </p14:cNvPr>
                <p14:cNvContentPartPr/>
                <p14:nvPr/>
              </p14:nvContentPartPr>
              <p14:xfrm>
                <a:off x="3233720" y="3652987"/>
                <a:ext cx="52560" cy="48240"/>
              </p14:xfrm>
            </p:contentPart>
          </mc:Choice>
          <mc:Fallback xmlns="">
            <p:pic>
              <p:nvPicPr>
                <p:cNvPr id="697" name="Freihand 696">
                  <a:extLst>
                    <a:ext uri="{FF2B5EF4-FFF2-40B4-BE49-F238E27FC236}">
                      <a16:creationId xmlns:a16="http://schemas.microsoft.com/office/drawing/2014/main" id="{7B743A71-2F92-4584-8727-E915C14F7C0D}"/>
                    </a:ext>
                  </a:extLst>
                </p:cNvPr>
                <p:cNvPicPr/>
                <p:nvPr/>
              </p:nvPicPr>
              <p:blipFill>
                <a:blip r:embed="rId1148"/>
                <a:stretch>
                  <a:fillRect/>
                </a:stretch>
              </p:blipFill>
              <p:spPr>
                <a:xfrm>
                  <a:off x="3229400" y="3648667"/>
                  <a:ext cx="612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699" name="Freihand 698">
                  <a:extLst>
                    <a:ext uri="{FF2B5EF4-FFF2-40B4-BE49-F238E27FC236}">
                      <a16:creationId xmlns:a16="http://schemas.microsoft.com/office/drawing/2014/main" id="{6D65E2AC-120F-4077-823B-3BCE4EDF8C91}"/>
                    </a:ext>
                  </a:extLst>
                </p14:cNvPr>
                <p14:cNvContentPartPr/>
                <p14:nvPr/>
              </p14:nvContentPartPr>
              <p14:xfrm>
                <a:off x="3379520" y="3674947"/>
                <a:ext cx="57600" cy="13680"/>
              </p14:xfrm>
            </p:contentPart>
          </mc:Choice>
          <mc:Fallback xmlns="">
            <p:pic>
              <p:nvPicPr>
                <p:cNvPr id="699" name="Freihand 698">
                  <a:extLst>
                    <a:ext uri="{FF2B5EF4-FFF2-40B4-BE49-F238E27FC236}">
                      <a16:creationId xmlns:a16="http://schemas.microsoft.com/office/drawing/2014/main" id="{6D65E2AC-120F-4077-823B-3BCE4EDF8C91}"/>
                    </a:ext>
                  </a:extLst>
                </p:cNvPr>
                <p:cNvPicPr/>
                <p:nvPr/>
              </p:nvPicPr>
              <p:blipFill>
                <a:blip r:embed="rId1150"/>
                <a:stretch>
                  <a:fillRect/>
                </a:stretch>
              </p:blipFill>
              <p:spPr>
                <a:xfrm>
                  <a:off x="3375200" y="3670627"/>
                  <a:ext cx="662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51">
              <p14:nvContentPartPr>
                <p14:cNvPr id="700" name="Freihand 699">
                  <a:extLst>
                    <a:ext uri="{FF2B5EF4-FFF2-40B4-BE49-F238E27FC236}">
                      <a16:creationId xmlns:a16="http://schemas.microsoft.com/office/drawing/2014/main" id="{D8762D3D-8F91-4F6E-BC67-B3409C856938}"/>
                    </a:ext>
                  </a:extLst>
                </p14:cNvPr>
                <p14:cNvContentPartPr/>
                <p14:nvPr/>
              </p14:nvContentPartPr>
              <p14:xfrm>
                <a:off x="3441440" y="3611227"/>
                <a:ext cx="86040" cy="55800"/>
              </p14:xfrm>
            </p:contentPart>
          </mc:Choice>
          <mc:Fallback xmlns="">
            <p:pic>
              <p:nvPicPr>
                <p:cNvPr id="700" name="Freihand 699">
                  <a:extLst>
                    <a:ext uri="{FF2B5EF4-FFF2-40B4-BE49-F238E27FC236}">
                      <a16:creationId xmlns:a16="http://schemas.microsoft.com/office/drawing/2014/main" id="{D8762D3D-8F91-4F6E-BC67-B3409C856938}"/>
                    </a:ext>
                  </a:extLst>
                </p:cNvPr>
                <p:cNvPicPr/>
                <p:nvPr/>
              </p:nvPicPr>
              <p:blipFill>
                <a:blip r:embed="rId1152"/>
                <a:stretch>
                  <a:fillRect/>
                </a:stretch>
              </p:blipFill>
              <p:spPr>
                <a:xfrm>
                  <a:off x="3437120" y="3606907"/>
                  <a:ext cx="946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153">
              <p14:nvContentPartPr>
                <p14:cNvPr id="701" name="Freihand 700">
                  <a:extLst>
                    <a:ext uri="{FF2B5EF4-FFF2-40B4-BE49-F238E27FC236}">
                      <a16:creationId xmlns:a16="http://schemas.microsoft.com/office/drawing/2014/main" id="{D0113088-CCC4-4968-808D-031697457334}"/>
                    </a:ext>
                  </a:extLst>
                </p14:cNvPr>
                <p14:cNvContentPartPr/>
                <p14:nvPr/>
              </p14:nvContentPartPr>
              <p14:xfrm>
                <a:off x="3533960" y="3627067"/>
                <a:ext cx="47520" cy="32760"/>
              </p14:xfrm>
            </p:contentPart>
          </mc:Choice>
          <mc:Fallback xmlns="">
            <p:pic>
              <p:nvPicPr>
                <p:cNvPr id="701" name="Freihand 700">
                  <a:extLst>
                    <a:ext uri="{FF2B5EF4-FFF2-40B4-BE49-F238E27FC236}">
                      <a16:creationId xmlns:a16="http://schemas.microsoft.com/office/drawing/2014/main" id="{D0113088-CCC4-4968-808D-031697457334}"/>
                    </a:ext>
                  </a:extLst>
                </p:cNvPr>
                <p:cNvPicPr/>
                <p:nvPr/>
              </p:nvPicPr>
              <p:blipFill>
                <a:blip r:embed="rId1154"/>
                <a:stretch>
                  <a:fillRect/>
                </a:stretch>
              </p:blipFill>
              <p:spPr>
                <a:xfrm>
                  <a:off x="3529640" y="3622747"/>
                  <a:ext cx="561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155">
              <p14:nvContentPartPr>
                <p14:cNvPr id="702" name="Freihand 701">
                  <a:extLst>
                    <a:ext uri="{FF2B5EF4-FFF2-40B4-BE49-F238E27FC236}">
                      <a16:creationId xmlns:a16="http://schemas.microsoft.com/office/drawing/2014/main" id="{4CB80E82-C062-4A25-8822-D89D09C3B7CF}"/>
                    </a:ext>
                  </a:extLst>
                </p14:cNvPr>
                <p14:cNvContentPartPr/>
                <p14:nvPr/>
              </p14:nvContentPartPr>
              <p14:xfrm>
                <a:off x="3487160" y="3656227"/>
                <a:ext cx="118080" cy="38520"/>
              </p14:xfrm>
            </p:contentPart>
          </mc:Choice>
          <mc:Fallback xmlns="">
            <p:pic>
              <p:nvPicPr>
                <p:cNvPr id="702" name="Freihand 701">
                  <a:extLst>
                    <a:ext uri="{FF2B5EF4-FFF2-40B4-BE49-F238E27FC236}">
                      <a16:creationId xmlns:a16="http://schemas.microsoft.com/office/drawing/2014/main" id="{4CB80E82-C062-4A25-8822-D89D09C3B7CF}"/>
                    </a:ext>
                  </a:extLst>
                </p:cNvPr>
                <p:cNvPicPr/>
                <p:nvPr/>
              </p:nvPicPr>
              <p:blipFill>
                <a:blip r:embed="rId1156"/>
                <a:stretch>
                  <a:fillRect/>
                </a:stretch>
              </p:blipFill>
              <p:spPr>
                <a:xfrm>
                  <a:off x="3482840" y="3651907"/>
                  <a:ext cx="1267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703" name="Freihand 702">
                  <a:extLst>
                    <a:ext uri="{FF2B5EF4-FFF2-40B4-BE49-F238E27FC236}">
                      <a16:creationId xmlns:a16="http://schemas.microsoft.com/office/drawing/2014/main" id="{48245EA5-D6FF-43CA-9EFB-2C96307D43C2}"/>
                    </a:ext>
                  </a:extLst>
                </p14:cNvPr>
                <p14:cNvContentPartPr/>
                <p14:nvPr/>
              </p14:nvContentPartPr>
              <p14:xfrm>
                <a:off x="3507320" y="3709147"/>
                <a:ext cx="78480" cy="65520"/>
              </p14:xfrm>
            </p:contentPart>
          </mc:Choice>
          <mc:Fallback xmlns="">
            <p:pic>
              <p:nvPicPr>
                <p:cNvPr id="703" name="Freihand 702">
                  <a:extLst>
                    <a:ext uri="{FF2B5EF4-FFF2-40B4-BE49-F238E27FC236}">
                      <a16:creationId xmlns:a16="http://schemas.microsoft.com/office/drawing/2014/main" id="{48245EA5-D6FF-43CA-9EFB-2C96307D43C2}"/>
                    </a:ext>
                  </a:extLst>
                </p:cNvPr>
                <p:cNvPicPr/>
                <p:nvPr/>
              </p:nvPicPr>
              <p:blipFill>
                <a:blip r:embed="rId1158"/>
                <a:stretch>
                  <a:fillRect/>
                </a:stretch>
              </p:blipFill>
              <p:spPr>
                <a:xfrm>
                  <a:off x="3503000" y="3704827"/>
                  <a:ext cx="871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159">
              <p14:nvContentPartPr>
                <p14:cNvPr id="704" name="Freihand 703">
                  <a:extLst>
                    <a:ext uri="{FF2B5EF4-FFF2-40B4-BE49-F238E27FC236}">
                      <a16:creationId xmlns:a16="http://schemas.microsoft.com/office/drawing/2014/main" id="{70E8C33F-4B4B-42C5-AA1B-6EF1003C3F61}"/>
                    </a:ext>
                  </a:extLst>
                </p14:cNvPr>
                <p14:cNvContentPartPr/>
                <p14:nvPr/>
              </p14:nvContentPartPr>
              <p14:xfrm>
                <a:off x="3020600" y="3794467"/>
                <a:ext cx="728640" cy="35640"/>
              </p14:xfrm>
            </p:contentPart>
          </mc:Choice>
          <mc:Fallback xmlns="">
            <p:pic>
              <p:nvPicPr>
                <p:cNvPr id="704" name="Freihand 703">
                  <a:extLst>
                    <a:ext uri="{FF2B5EF4-FFF2-40B4-BE49-F238E27FC236}">
                      <a16:creationId xmlns:a16="http://schemas.microsoft.com/office/drawing/2014/main" id="{70E8C33F-4B4B-42C5-AA1B-6EF1003C3F61}"/>
                    </a:ext>
                  </a:extLst>
                </p:cNvPr>
                <p:cNvPicPr/>
                <p:nvPr/>
              </p:nvPicPr>
              <p:blipFill>
                <a:blip r:embed="rId1160"/>
                <a:stretch>
                  <a:fillRect/>
                </a:stretch>
              </p:blipFill>
              <p:spPr>
                <a:xfrm>
                  <a:off x="3016280" y="3790147"/>
                  <a:ext cx="7372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161">
              <p14:nvContentPartPr>
                <p14:cNvPr id="706" name="Freihand 705">
                  <a:extLst>
                    <a:ext uri="{FF2B5EF4-FFF2-40B4-BE49-F238E27FC236}">
                      <a16:creationId xmlns:a16="http://schemas.microsoft.com/office/drawing/2014/main" id="{460D0F49-C8C7-49D4-8ABB-6B003DF1F07F}"/>
                    </a:ext>
                  </a:extLst>
                </p14:cNvPr>
                <p14:cNvContentPartPr/>
                <p14:nvPr/>
              </p14:nvContentPartPr>
              <p14:xfrm>
                <a:off x="3189440" y="3906067"/>
                <a:ext cx="68400" cy="59400"/>
              </p14:xfrm>
            </p:contentPart>
          </mc:Choice>
          <mc:Fallback xmlns="">
            <p:pic>
              <p:nvPicPr>
                <p:cNvPr id="706" name="Freihand 705">
                  <a:extLst>
                    <a:ext uri="{FF2B5EF4-FFF2-40B4-BE49-F238E27FC236}">
                      <a16:creationId xmlns:a16="http://schemas.microsoft.com/office/drawing/2014/main" id="{460D0F49-C8C7-49D4-8ABB-6B003DF1F07F}"/>
                    </a:ext>
                  </a:extLst>
                </p:cNvPr>
                <p:cNvPicPr/>
                <p:nvPr/>
              </p:nvPicPr>
              <p:blipFill>
                <a:blip r:embed="rId1162"/>
                <a:stretch>
                  <a:fillRect/>
                </a:stretch>
              </p:blipFill>
              <p:spPr>
                <a:xfrm>
                  <a:off x="3185120" y="3901747"/>
                  <a:ext cx="770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163">
              <p14:nvContentPartPr>
                <p14:cNvPr id="707" name="Freihand 706">
                  <a:extLst>
                    <a:ext uri="{FF2B5EF4-FFF2-40B4-BE49-F238E27FC236}">
                      <a16:creationId xmlns:a16="http://schemas.microsoft.com/office/drawing/2014/main" id="{14DB5F8F-15C4-4FDB-BC7D-B7E2632EE2B0}"/>
                    </a:ext>
                  </a:extLst>
                </p14:cNvPr>
                <p14:cNvContentPartPr/>
                <p14:nvPr/>
              </p14:nvContentPartPr>
              <p14:xfrm>
                <a:off x="3293840" y="3888067"/>
                <a:ext cx="70560" cy="67680"/>
              </p14:xfrm>
            </p:contentPart>
          </mc:Choice>
          <mc:Fallback xmlns="">
            <p:pic>
              <p:nvPicPr>
                <p:cNvPr id="707" name="Freihand 706">
                  <a:extLst>
                    <a:ext uri="{FF2B5EF4-FFF2-40B4-BE49-F238E27FC236}">
                      <a16:creationId xmlns:a16="http://schemas.microsoft.com/office/drawing/2014/main" id="{14DB5F8F-15C4-4FDB-BC7D-B7E2632EE2B0}"/>
                    </a:ext>
                  </a:extLst>
                </p:cNvPr>
                <p:cNvPicPr/>
                <p:nvPr/>
              </p:nvPicPr>
              <p:blipFill>
                <a:blip r:embed="rId1164"/>
                <a:stretch>
                  <a:fillRect/>
                </a:stretch>
              </p:blipFill>
              <p:spPr>
                <a:xfrm>
                  <a:off x="3289520" y="3883747"/>
                  <a:ext cx="792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165">
              <p14:nvContentPartPr>
                <p14:cNvPr id="708" name="Freihand 707">
                  <a:extLst>
                    <a:ext uri="{FF2B5EF4-FFF2-40B4-BE49-F238E27FC236}">
                      <a16:creationId xmlns:a16="http://schemas.microsoft.com/office/drawing/2014/main" id="{0C568865-4801-47C0-B28A-F9AAF0B69CEE}"/>
                    </a:ext>
                  </a:extLst>
                </p14:cNvPr>
                <p14:cNvContentPartPr/>
                <p14:nvPr/>
              </p14:nvContentPartPr>
              <p14:xfrm>
                <a:off x="3385280" y="3879427"/>
                <a:ext cx="38160" cy="65160"/>
              </p14:xfrm>
            </p:contentPart>
          </mc:Choice>
          <mc:Fallback xmlns="">
            <p:pic>
              <p:nvPicPr>
                <p:cNvPr id="708" name="Freihand 707">
                  <a:extLst>
                    <a:ext uri="{FF2B5EF4-FFF2-40B4-BE49-F238E27FC236}">
                      <a16:creationId xmlns:a16="http://schemas.microsoft.com/office/drawing/2014/main" id="{0C568865-4801-47C0-B28A-F9AAF0B69CEE}"/>
                    </a:ext>
                  </a:extLst>
                </p:cNvPr>
                <p:cNvPicPr/>
                <p:nvPr/>
              </p:nvPicPr>
              <p:blipFill>
                <a:blip r:embed="rId1166"/>
                <a:stretch>
                  <a:fillRect/>
                </a:stretch>
              </p:blipFill>
              <p:spPr>
                <a:xfrm>
                  <a:off x="3380960" y="3875107"/>
                  <a:ext cx="468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167">
              <p14:nvContentPartPr>
                <p14:cNvPr id="709" name="Freihand 708">
                  <a:extLst>
                    <a:ext uri="{FF2B5EF4-FFF2-40B4-BE49-F238E27FC236}">
                      <a16:creationId xmlns:a16="http://schemas.microsoft.com/office/drawing/2014/main" id="{513B9EB2-44DE-468B-B2EB-37052A974FB7}"/>
                    </a:ext>
                  </a:extLst>
                </p14:cNvPr>
                <p14:cNvContentPartPr/>
                <p14:nvPr/>
              </p14:nvContentPartPr>
              <p14:xfrm>
                <a:off x="3406520" y="3877627"/>
                <a:ext cx="71280" cy="77760"/>
              </p14:xfrm>
            </p:contentPart>
          </mc:Choice>
          <mc:Fallback xmlns="">
            <p:pic>
              <p:nvPicPr>
                <p:cNvPr id="709" name="Freihand 708">
                  <a:extLst>
                    <a:ext uri="{FF2B5EF4-FFF2-40B4-BE49-F238E27FC236}">
                      <a16:creationId xmlns:a16="http://schemas.microsoft.com/office/drawing/2014/main" id="{513B9EB2-44DE-468B-B2EB-37052A974FB7}"/>
                    </a:ext>
                  </a:extLst>
                </p:cNvPr>
                <p:cNvPicPr/>
                <p:nvPr/>
              </p:nvPicPr>
              <p:blipFill>
                <a:blip r:embed="rId1168"/>
                <a:stretch>
                  <a:fillRect/>
                </a:stretch>
              </p:blipFill>
              <p:spPr>
                <a:xfrm>
                  <a:off x="3402200" y="3873307"/>
                  <a:ext cx="799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169">
              <p14:nvContentPartPr>
                <p14:cNvPr id="710" name="Freihand 709">
                  <a:extLst>
                    <a:ext uri="{FF2B5EF4-FFF2-40B4-BE49-F238E27FC236}">
                      <a16:creationId xmlns:a16="http://schemas.microsoft.com/office/drawing/2014/main" id="{0458B1D7-7703-4A43-BCBF-1B59AB526E6B}"/>
                    </a:ext>
                  </a:extLst>
                </p14:cNvPr>
                <p14:cNvContentPartPr/>
                <p14:nvPr/>
              </p14:nvContentPartPr>
              <p14:xfrm>
                <a:off x="3444320" y="3879067"/>
                <a:ext cx="70560" cy="50040"/>
              </p14:xfrm>
            </p:contentPart>
          </mc:Choice>
          <mc:Fallback xmlns="">
            <p:pic>
              <p:nvPicPr>
                <p:cNvPr id="710" name="Freihand 709">
                  <a:extLst>
                    <a:ext uri="{FF2B5EF4-FFF2-40B4-BE49-F238E27FC236}">
                      <a16:creationId xmlns:a16="http://schemas.microsoft.com/office/drawing/2014/main" id="{0458B1D7-7703-4A43-BCBF-1B59AB526E6B}"/>
                    </a:ext>
                  </a:extLst>
                </p:cNvPr>
                <p:cNvPicPr/>
                <p:nvPr/>
              </p:nvPicPr>
              <p:blipFill>
                <a:blip r:embed="rId1170"/>
                <a:stretch>
                  <a:fillRect/>
                </a:stretch>
              </p:blipFill>
              <p:spPr>
                <a:xfrm>
                  <a:off x="3440000" y="3874747"/>
                  <a:ext cx="792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171">
              <p14:nvContentPartPr>
                <p14:cNvPr id="711" name="Freihand 710">
                  <a:extLst>
                    <a:ext uri="{FF2B5EF4-FFF2-40B4-BE49-F238E27FC236}">
                      <a16:creationId xmlns:a16="http://schemas.microsoft.com/office/drawing/2014/main" id="{0FD1C837-CBAD-4DF5-B5A3-390041CD8631}"/>
                    </a:ext>
                  </a:extLst>
                </p14:cNvPr>
                <p14:cNvContentPartPr/>
                <p14:nvPr/>
              </p14:nvContentPartPr>
              <p14:xfrm>
                <a:off x="3231560" y="3925867"/>
                <a:ext cx="348120" cy="97560"/>
              </p14:xfrm>
            </p:contentPart>
          </mc:Choice>
          <mc:Fallback xmlns="">
            <p:pic>
              <p:nvPicPr>
                <p:cNvPr id="711" name="Freihand 710">
                  <a:extLst>
                    <a:ext uri="{FF2B5EF4-FFF2-40B4-BE49-F238E27FC236}">
                      <a16:creationId xmlns:a16="http://schemas.microsoft.com/office/drawing/2014/main" id="{0FD1C837-CBAD-4DF5-B5A3-390041CD8631}"/>
                    </a:ext>
                  </a:extLst>
                </p:cNvPr>
                <p:cNvPicPr/>
                <p:nvPr/>
              </p:nvPicPr>
              <p:blipFill>
                <a:blip r:embed="rId1172"/>
                <a:stretch>
                  <a:fillRect/>
                </a:stretch>
              </p:blipFill>
              <p:spPr>
                <a:xfrm>
                  <a:off x="3227240" y="3921547"/>
                  <a:ext cx="3567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173">
              <p14:nvContentPartPr>
                <p14:cNvPr id="712" name="Freihand 711">
                  <a:extLst>
                    <a:ext uri="{FF2B5EF4-FFF2-40B4-BE49-F238E27FC236}">
                      <a16:creationId xmlns:a16="http://schemas.microsoft.com/office/drawing/2014/main" id="{E28BD413-FDD1-4FE4-85AA-EC3D802DB6D5}"/>
                    </a:ext>
                  </a:extLst>
                </p14:cNvPr>
                <p14:cNvContentPartPr/>
                <p14:nvPr/>
              </p14:nvContentPartPr>
              <p14:xfrm>
                <a:off x="3376640" y="4021987"/>
                <a:ext cx="121320" cy="88560"/>
              </p14:xfrm>
            </p:contentPart>
          </mc:Choice>
          <mc:Fallback xmlns="">
            <p:pic>
              <p:nvPicPr>
                <p:cNvPr id="712" name="Freihand 711">
                  <a:extLst>
                    <a:ext uri="{FF2B5EF4-FFF2-40B4-BE49-F238E27FC236}">
                      <a16:creationId xmlns:a16="http://schemas.microsoft.com/office/drawing/2014/main" id="{E28BD413-FDD1-4FE4-85AA-EC3D802DB6D5}"/>
                    </a:ext>
                  </a:extLst>
                </p:cNvPr>
                <p:cNvPicPr/>
                <p:nvPr/>
              </p:nvPicPr>
              <p:blipFill>
                <a:blip r:embed="rId1174"/>
                <a:stretch>
                  <a:fillRect/>
                </a:stretch>
              </p:blipFill>
              <p:spPr>
                <a:xfrm>
                  <a:off x="3372320" y="4017667"/>
                  <a:ext cx="1299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175">
              <p14:nvContentPartPr>
                <p14:cNvPr id="713" name="Freihand 712">
                  <a:extLst>
                    <a:ext uri="{FF2B5EF4-FFF2-40B4-BE49-F238E27FC236}">
                      <a16:creationId xmlns:a16="http://schemas.microsoft.com/office/drawing/2014/main" id="{1E9AA8E4-890D-40A4-A1EE-CF9D606FB114}"/>
                    </a:ext>
                  </a:extLst>
                </p14:cNvPr>
                <p14:cNvContentPartPr/>
                <p14:nvPr/>
              </p14:nvContentPartPr>
              <p14:xfrm>
                <a:off x="3879200" y="3793027"/>
                <a:ext cx="121680" cy="32760"/>
              </p14:xfrm>
            </p:contentPart>
          </mc:Choice>
          <mc:Fallback xmlns="">
            <p:pic>
              <p:nvPicPr>
                <p:cNvPr id="713" name="Freihand 712">
                  <a:extLst>
                    <a:ext uri="{FF2B5EF4-FFF2-40B4-BE49-F238E27FC236}">
                      <a16:creationId xmlns:a16="http://schemas.microsoft.com/office/drawing/2014/main" id="{1E9AA8E4-890D-40A4-A1EE-CF9D606FB114}"/>
                    </a:ext>
                  </a:extLst>
                </p:cNvPr>
                <p:cNvPicPr/>
                <p:nvPr/>
              </p:nvPicPr>
              <p:blipFill>
                <a:blip r:embed="rId1176"/>
                <a:stretch>
                  <a:fillRect/>
                </a:stretch>
              </p:blipFill>
              <p:spPr>
                <a:xfrm>
                  <a:off x="3874880" y="3788707"/>
                  <a:ext cx="1303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177">
              <p14:nvContentPartPr>
                <p14:cNvPr id="714" name="Freihand 713">
                  <a:extLst>
                    <a:ext uri="{FF2B5EF4-FFF2-40B4-BE49-F238E27FC236}">
                      <a16:creationId xmlns:a16="http://schemas.microsoft.com/office/drawing/2014/main" id="{54C6B77D-C6DA-4177-8B8B-04F94CDC41DD}"/>
                    </a:ext>
                  </a:extLst>
                </p14:cNvPr>
                <p14:cNvContentPartPr/>
                <p14:nvPr/>
              </p14:nvContentPartPr>
              <p14:xfrm>
                <a:off x="3893600" y="3847387"/>
                <a:ext cx="149400" cy="44280"/>
              </p14:xfrm>
            </p:contentPart>
          </mc:Choice>
          <mc:Fallback xmlns="">
            <p:pic>
              <p:nvPicPr>
                <p:cNvPr id="714" name="Freihand 713">
                  <a:extLst>
                    <a:ext uri="{FF2B5EF4-FFF2-40B4-BE49-F238E27FC236}">
                      <a16:creationId xmlns:a16="http://schemas.microsoft.com/office/drawing/2014/main" id="{54C6B77D-C6DA-4177-8B8B-04F94CDC41DD}"/>
                    </a:ext>
                  </a:extLst>
                </p:cNvPr>
                <p:cNvPicPr/>
                <p:nvPr/>
              </p:nvPicPr>
              <p:blipFill>
                <a:blip r:embed="rId1178"/>
                <a:stretch>
                  <a:fillRect/>
                </a:stretch>
              </p:blipFill>
              <p:spPr>
                <a:xfrm>
                  <a:off x="3889280" y="3843067"/>
                  <a:ext cx="1580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179">
              <p14:nvContentPartPr>
                <p14:cNvPr id="717" name="Freihand 716">
                  <a:extLst>
                    <a:ext uri="{FF2B5EF4-FFF2-40B4-BE49-F238E27FC236}">
                      <a16:creationId xmlns:a16="http://schemas.microsoft.com/office/drawing/2014/main" id="{A1C000C0-E318-4837-843B-205EF7E83DCF}"/>
                    </a:ext>
                  </a:extLst>
                </p14:cNvPr>
                <p14:cNvContentPartPr/>
                <p14:nvPr/>
              </p14:nvContentPartPr>
              <p14:xfrm>
                <a:off x="4106000" y="3687187"/>
                <a:ext cx="95760" cy="136080"/>
              </p14:xfrm>
            </p:contentPart>
          </mc:Choice>
          <mc:Fallback xmlns="">
            <p:pic>
              <p:nvPicPr>
                <p:cNvPr id="717" name="Freihand 716">
                  <a:extLst>
                    <a:ext uri="{FF2B5EF4-FFF2-40B4-BE49-F238E27FC236}">
                      <a16:creationId xmlns:a16="http://schemas.microsoft.com/office/drawing/2014/main" id="{A1C000C0-E318-4837-843B-205EF7E83DCF}"/>
                    </a:ext>
                  </a:extLst>
                </p:cNvPr>
                <p:cNvPicPr/>
                <p:nvPr/>
              </p:nvPicPr>
              <p:blipFill>
                <a:blip r:embed="rId1180"/>
                <a:stretch>
                  <a:fillRect/>
                </a:stretch>
              </p:blipFill>
              <p:spPr>
                <a:xfrm>
                  <a:off x="4101680" y="3682867"/>
                  <a:ext cx="1044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181">
              <p14:nvContentPartPr>
                <p14:cNvPr id="718" name="Freihand 717">
                  <a:extLst>
                    <a:ext uri="{FF2B5EF4-FFF2-40B4-BE49-F238E27FC236}">
                      <a16:creationId xmlns:a16="http://schemas.microsoft.com/office/drawing/2014/main" id="{15C51F48-1210-4462-B0E9-964C143B299A}"/>
                    </a:ext>
                  </a:extLst>
                </p14:cNvPr>
                <p14:cNvContentPartPr/>
                <p14:nvPr/>
              </p14:nvContentPartPr>
              <p14:xfrm>
                <a:off x="4124000" y="3643987"/>
                <a:ext cx="130320" cy="20880"/>
              </p14:xfrm>
            </p:contentPart>
          </mc:Choice>
          <mc:Fallback xmlns="">
            <p:pic>
              <p:nvPicPr>
                <p:cNvPr id="718" name="Freihand 717">
                  <a:extLst>
                    <a:ext uri="{FF2B5EF4-FFF2-40B4-BE49-F238E27FC236}">
                      <a16:creationId xmlns:a16="http://schemas.microsoft.com/office/drawing/2014/main" id="{15C51F48-1210-4462-B0E9-964C143B299A}"/>
                    </a:ext>
                  </a:extLst>
                </p:cNvPr>
                <p:cNvPicPr/>
                <p:nvPr/>
              </p:nvPicPr>
              <p:blipFill>
                <a:blip r:embed="rId1182"/>
                <a:stretch>
                  <a:fillRect/>
                </a:stretch>
              </p:blipFill>
              <p:spPr>
                <a:xfrm>
                  <a:off x="4119680" y="3639667"/>
                  <a:ext cx="1389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183">
              <p14:nvContentPartPr>
                <p14:cNvPr id="719" name="Freihand 718">
                  <a:extLst>
                    <a:ext uri="{FF2B5EF4-FFF2-40B4-BE49-F238E27FC236}">
                      <a16:creationId xmlns:a16="http://schemas.microsoft.com/office/drawing/2014/main" id="{45F5D85C-3D2E-4087-8866-2E81A06B335D}"/>
                    </a:ext>
                  </a:extLst>
                </p14:cNvPr>
                <p14:cNvContentPartPr/>
                <p14:nvPr/>
              </p14:nvContentPartPr>
              <p14:xfrm>
                <a:off x="4286000" y="3770347"/>
                <a:ext cx="360" cy="102600"/>
              </p14:xfrm>
            </p:contentPart>
          </mc:Choice>
          <mc:Fallback xmlns="">
            <p:pic>
              <p:nvPicPr>
                <p:cNvPr id="719" name="Freihand 718">
                  <a:extLst>
                    <a:ext uri="{FF2B5EF4-FFF2-40B4-BE49-F238E27FC236}">
                      <a16:creationId xmlns:a16="http://schemas.microsoft.com/office/drawing/2014/main" id="{45F5D85C-3D2E-4087-8866-2E81A06B335D}"/>
                    </a:ext>
                  </a:extLst>
                </p:cNvPr>
                <p:cNvPicPr/>
                <p:nvPr/>
              </p:nvPicPr>
              <p:blipFill>
                <a:blip r:embed="rId1184"/>
                <a:stretch>
                  <a:fillRect/>
                </a:stretch>
              </p:blipFill>
              <p:spPr>
                <a:xfrm>
                  <a:off x="4281680" y="3766027"/>
                  <a:ext cx="90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185">
              <p14:nvContentPartPr>
                <p14:cNvPr id="720" name="Freihand 719">
                  <a:extLst>
                    <a:ext uri="{FF2B5EF4-FFF2-40B4-BE49-F238E27FC236}">
                      <a16:creationId xmlns:a16="http://schemas.microsoft.com/office/drawing/2014/main" id="{952BE21E-0B29-4FAB-8B25-0DEE1BCB3530}"/>
                    </a:ext>
                  </a:extLst>
                </p14:cNvPr>
                <p14:cNvContentPartPr/>
                <p14:nvPr/>
              </p14:nvContentPartPr>
              <p14:xfrm>
                <a:off x="4331000" y="3635707"/>
                <a:ext cx="28440" cy="181800"/>
              </p14:xfrm>
            </p:contentPart>
          </mc:Choice>
          <mc:Fallback xmlns="">
            <p:pic>
              <p:nvPicPr>
                <p:cNvPr id="720" name="Freihand 719">
                  <a:extLst>
                    <a:ext uri="{FF2B5EF4-FFF2-40B4-BE49-F238E27FC236}">
                      <a16:creationId xmlns:a16="http://schemas.microsoft.com/office/drawing/2014/main" id="{952BE21E-0B29-4FAB-8B25-0DEE1BCB3530}"/>
                    </a:ext>
                  </a:extLst>
                </p:cNvPr>
                <p:cNvPicPr/>
                <p:nvPr/>
              </p:nvPicPr>
              <p:blipFill>
                <a:blip r:embed="rId1186"/>
                <a:stretch>
                  <a:fillRect/>
                </a:stretch>
              </p:blipFill>
              <p:spPr>
                <a:xfrm>
                  <a:off x="4326680" y="3631387"/>
                  <a:ext cx="370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187">
              <p14:nvContentPartPr>
                <p14:cNvPr id="721" name="Freihand 720">
                  <a:extLst>
                    <a:ext uri="{FF2B5EF4-FFF2-40B4-BE49-F238E27FC236}">
                      <a16:creationId xmlns:a16="http://schemas.microsoft.com/office/drawing/2014/main" id="{773FF7A7-F7CB-4E3F-AAE3-25BE07CB1A72}"/>
                    </a:ext>
                  </a:extLst>
                </p14:cNvPr>
                <p14:cNvContentPartPr/>
                <p14:nvPr/>
              </p14:nvContentPartPr>
              <p14:xfrm>
                <a:off x="4403720" y="3644707"/>
                <a:ext cx="87120" cy="157320"/>
              </p14:xfrm>
            </p:contentPart>
          </mc:Choice>
          <mc:Fallback xmlns="">
            <p:pic>
              <p:nvPicPr>
                <p:cNvPr id="721" name="Freihand 720">
                  <a:extLst>
                    <a:ext uri="{FF2B5EF4-FFF2-40B4-BE49-F238E27FC236}">
                      <a16:creationId xmlns:a16="http://schemas.microsoft.com/office/drawing/2014/main" id="{773FF7A7-F7CB-4E3F-AAE3-25BE07CB1A72}"/>
                    </a:ext>
                  </a:extLst>
                </p:cNvPr>
                <p:cNvPicPr/>
                <p:nvPr/>
              </p:nvPicPr>
              <p:blipFill>
                <a:blip r:embed="rId1188"/>
                <a:stretch>
                  <a:fillRect/>
                </a:stretch>
              </p:blipFill>
              <p:spPr>
                <a:xfrm>
                  <a:off x="4399400" y="3640387"/>
                  <a:ext cx="957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189">
              <p14:nvContentPartPr>
                <p14:cNvPr id="729" name="Freihand 728">
                  <a:extLst>
                    <a:ext uri="{FF2B5EF4-FFF2-40B4-BE49-F238E27FC236}">
                      <a16:creationId xmlns:a16="http://schemas.microsoft.com/office/drawing/2014/main" id="{16EC0EC6-0786-462E-8B16-AD6A22963625}"/>
                    </a:ext>
                  </a:extLst>
                </p14:cNvPr>
                <p14:cNvContentPartPr/>
                <p14:nvPr/>
              </p14:nvContentPartPr>
              <p14:xfrm>
                <a:off x="2220680" y="4294507"/>
                <a:ext cx="79560" cy="76680"/>
              </p14:xfrm>
            </p:contentPart>
          </mc:Choice>
          <mc:Fallback xmlns="">
            <p:pic>
              <p:nvPicPr>
                <p:cNvPr id="729" name="Freihand 728">
                  <a:extLst>
                    <a:ext uri="{FF2B5EF4-FFF2-40B4-BE49-F238E27FC236}">
                      <a16:creationId xmlns:a16="http://schemas.microsoft.com/office/drawing/2014/main" id="{16EC0EC6-0786-462E-8B16-AD6A22963625}"/>
                    </a:ext>
                  </a:extLst>
                </p:cNvPr>
                <p:cNvPicPr/>
                <p:nvPr/>
              </p:nvPicPr>
              <p:blipFill>
                <a:blip r:embed="rId1190"/>
                <a:stretch>
                  <a:fillRect/>
                </a:stretch>
              </p:blipFill>
              <p:spPr>
                <a:xfrm>
                  <a:off x="2216360" y="4290187"/>
                  <a:ext cx="882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191">
              <p14:nvContentPartPr>
                <p14:cNvPr id="730" name="Freihand 729">
                  <a:extLst>
                    <a:ext uri="{FF2B5EF4-FFF2-40B4-BE49-F238E27FC236}">
                      <a16:creationId xmlns:a16="http://schemas.microsoft.com/office/drawing/2014/main" id="{8BCB5468-3D2D-473E-8FE1-D4702F6F0D3C}"/>
                    </a:ext>
                  </a:extLst>
                </p14:cNvPr>
                <p14:cNvContentPartPr/>
                <p14:nvPr/>
              </p14:nvContentPartPr>
              <p14:xfrm>
                <a:off x="2255600" y="4308907"/>
                <a:ext cx="70560" cy="173160"/>
              </p14:xfrm>
            </p:contentPart>
          </mc:Choice>
          <mc:Fallback xmlns="">
            <p:pic>
              <p:nvPicPr>
                <p:cNvPr id="730" name="Freihand 729">
                  <a:extLst>
                    <a:ext uri="{FF2B5EF4-FFF2-40B4-BE49-F238E27FC236}">
                      <a16:creationId xmlns:a16="http://schemas.microsoft.com/office/drawing/2014/main" id="{8BCB5468-3D2D-473E-8FE1-D4702F6F0D3C}"/>
                    </a:ext>
                  </a:extLst>
                </p:cNvPr>
                <p:cNvPicPr/>
                <p:nvPr/>
              </p:nvPicPr>
              <p:blipFill>
                <a:blip r:embed="rId1192"/>
                <a:stretch>
                  <a:fillRect/>
                </a:stretch>
              </p:blipFill>
              <p:spPr>
                <a:xfrm>
                  <a:off x="2251280" y="4304587"/>
                  <a:ext cx="792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193">
              <p14:nvContentPartPr>
                <p14:cNvPr id="732" name="Freihand 731">
                  <a:extLst>
                    <a:ext uri="{FF2B5EF4-FFF2-40B4-BE49-F238E27FC236}">
                      <a16:creationId xmlns:a16="http://schemas.microsoft.com/office/drawing/2014/main" id="{D7466A5F-554D-42F0-AC09-58207D3FA496}"/>
                    </a:ext>
                  </a:extLst>
                </p14:cNvPr>
                <p14:cNvContentPartPr/>
                <p14:nvPr/>
              </p14:nvContentPartPr>
              <p14:xfrm>
                <a:off x="2369720" y="4192987"/>
                <a:ext cx="89640" cy="102600"/>
              </p14:xfrm>
            </p:contentPart>
          </mc:Choice>
          <mc:Fallback xmlns="">
            <p:pic>
              <p:nvPicPr>
                <p:cNvPr id="732" name="Freihand 731">
                  <a:extLst>
                    <a:ext uri="{FF2B5EF4-FFF2-40B4-BE49-F238E27FC236}">
                      <a16:creationId xmlns:a16="http://schemas.microsoft.com/office/drawing/2014/main" id="{D7466A5F-554D-42F0-AC09-58207D3FA496}"/>
                    </a:ext>
                  </a:extLst>
                </p:cNvPr>
                <p:cNvPicPr/>
                <p:nvPr/>
              </p:nvPicPr>
              <p:blipFill>
                <a:blip r:embed="rId1194"/>
                <a:stretch>
                  <a:fillRect/>
                </a:stretch>
              </p:blipFill>
              <p:spPr>
                <a:xfrm>
                  <a:off x="2365400" y="4188667"/>
                  <a:ext cx="982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195">
              <p14:nvContentPartPr>
                <p14:cNvPr id="733" name="Freihand 732">
                  <a:extLst>
                    <a:ext uri="{FF2B5EF4-FFF2-40B4-BE49-F238E27FC236}">
                      <a16:creationId xmlns:a16="http://schemas.microsoft.com/office/drawing/2014/main" id="{2E291225-7218-4597-9A07-9649745AA6B0}"/>
                    </a:ext>
                  </a:extLst>
                </p14:cNvPr>
                <p14:cNvContentPartPr/>
                <p14:nvPr/>
              </p14:nvContentPartPr>
              <p14:xfrm>
                <a:off x="2519120" y="4126747"/>
                <a:ext cx="14760" cy="86760"/>
              </p14:xfrm>
            </p:contentPart>
          </mc:Choice>
          <mc:Fallback xmlns="">
            <p:pic>
              <p:nvPicPr>
                <p:cNvPr id="733" name="Freihand 732">
                  <a:extLst>
                    <a:ext uri="{FF2B5EF4-FFF2-40B4-BE49-F238E27FC236}">
                      <a16:creationId xmlns:a16="http://schemas.microsoft.com/office/drawing/2014/main" id="{2E291225-7218-4597-9A07-9649745AA6B0}"/>
                    </a:ext>
                  </a:extLst>
                </p:cNvPr>
                <p:cNvPicPr/>
                <p:nvPr/>
              </p:nvPicPr>
              <p:blipFill>
                <a:blip r:embed="rId1196"/>
                <a:stretch>
                  <a:fillRect/>
                </a:stretch>
              </p:blipFill>
              <p:spPr>
                <a:xfrm>
                  <a:off x="2514800" y="4122427"/>
                  <a:ext cx="234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197">
              <p14:nvContentPartPr>
                <p14:cNvPr id="734" name="Freihand 733">
                  <a:extLst>
                    <a:ext uri="{FF2B5EF4-FFF2-40B4-BE49-F238E27FC236}">
                      <a16:creationId xmlns:a16="http://schemas.microsoft.com/office/drawing/2014/main" id="{7DEC1114-241B-45CD-B7BE-6B7D24E3FBB4}"/>
                    </a:ext>
                  </a:extLst>
                </p14:cNvPr>
                <p14:cNvContentPartPr/>
                <p14:nvPr/>
              </p14:nvContentPartPr>
              <p14:xfrm>
                <a:off x="2667080" y="4320067"/>
                <a:ext cx="109800" cy="10080"/>
              </p14:xfrm>
            </p:contentPart>
          </mc:Choice>
          <mc:Fallback xmlns="">
            <p:pic>
              <p:nvPicPr>
                <p:cNvPr id="734" name="Freihand 733">
                  <a:extLst>
                    <a:ext uri="{FF2B5EF4-FFF2-40B4-BE49-F238E27FC236}">
                      <a16:creationId xmlns:a16="http://schemas.microsoft.com/office/drawing/2014/main" id="{7DEC1114-241B-45CD-B7BE-6B7D24E3FBB4}"/>
                    </a:ext>
                  </a:extLst>
                </p:cNvPr>
                <p:cNvPicPr/>
                <p:nvPr/>
              </p:nvPicPr>
              <p:blipFill>
                <a:blip r:embed="rId1198"/>
                <a:stretch>
                  <a:fillRect/>
                </a:stretch>
              </p:blipFill>
              <p:spPr>
                <a:xfrm>
                  <a:off x="2662760" y="4315747"/>
                  <a:ext cx="1184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199">
              <p14:nvContentPartPr>
                <p14:cNvPr id="735" name="Freihand 734">
                  <a:extLst>
                    <a:ext uri="{FF2B5EF4-FFF2-40B4-BE49-F238E27FC236}">
                      <a16:creationId xmlns:a16="http://schemas.microsoft.com/office/drawing/2014/main" id="{19F502CE-1F9A-4F3C-AF84-DC238B5076A8}"/>
                    </a:ext>
                  </a:extLst>
                </p14:cNvPr>
                <p14:cNvContentPartPr/>
                <p14:nvPr/>
              </p14:nvContentPartPr>
              <p14:xfrm>
                <a:off x="2650520" y="4356067"/>
                <a:ext cx="158400" cy="22320"/>
              </p14:xfrm>
            </p:contentPart>
          </mc:Choice>
          <mc:Fallback xmlns="">
            <p:pic>
              <p:nvPicPr>
                <p:cNvPr id="735" name="Freihand 734">
                  <a:extLst>
                    <a:ext uri="{FF2B5EF4-FFF2-40B4-BE49-F238E27FC236}">
                      <a16:creationId xmlns:a16="http://schemas.microsoft.com/office/drawing/2014/main" id="{19F502CE-1F9A-4F3C-AF84-DC238B5076A8}"/>
                    </a:ext>
                  </a:extLst>
                </p:cNvPr>
                <p:cNvPicPr/>
                <p:nvPr/>
              </p:nvPicPr>
              <p:blipFill>
                <a:blip r:embed="rId1200"/>
                <a:stretch>
                  <a:fillRect/>
                </a:stretch>
              </p:blipFill>
              <p:spPr>
                <a:xfrm>
                  <a:off x="2646200" y="4351747"/>
                  <a:ext cx="1670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201">
              <p14:nvContentPartPr>
                <p14:cNvPr id="738" name="Freihand 737">
                  <a:extLst>
                    <a:ext uri="{FF2B5EF4-FFF2-40B4-BE49-F238E27FC236}">
                      <a16:creationId xmlns:a16="http://schemas.microsoft.com/office/drawing/2014/main" id="{C25CBD06-A87D-47F6-A65E-A41B879AF3BB}"/>
                    </a:ext>
                  </a:extLst>
                </p14:cNvPr>
                <p14:cNvContentPartPr/>
                <p14:nvPr/>
              </p14:nvContentPartPr>
              <p14:xfrm>
                <a:off x="2929880" y="4192987"/>
                <a:ext cx="102240" cy="77400"/>
              </p14:xfrm>
            </p:contentPart>
          </mc:Choice>
          <mc:Fallback xmlns="">
            <p:pic>
              <p:nvPicPr>
                <p:cNvPr id="738" name="Freihand 737">
                  <a:extLst>
                    <a:ext uri="{FF2B5EF4-FFF2-40B4-BE49-F238E27FC236}">
                      <a16:creationId xmlns:a16="http://schemas.microsoft.com/office/drawing/2014/main" id="{C25CBD06-A87D-47F6-A65E-A41B879AF3BB}"/>
                    </a:ext>
                  </a:extLst>
                </p:cNvPr>
                <p:cNvPicPr/>
                <p:nvPr/>
              </p:nvPicPr>
              <p:blipFill>
                <a:blip r:embed="rId1202"/>
                <a:stretch>
                  <a:fillRect/>
                </a:stretch>
              </p:blipFill>
              <p:spPr>
                <a:xfrm>
                  <a:off x="2925560" y="4188667"/>
                  <a:ext cx="1108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203">
              <p14:nvContentPartPr>
                <p14:cNvPr id="739" name="Freihand 738">
                  <a:extLst>
                    <a:ext uri="{FF2B5EF4-FFF2-40B4-BE49-F238E27FC236}">
                      <a16:creationId xmlns:a16="http://schemas.microsoft.com/office/drawing/2014/main" id="{1C10517B-ADC8-4F3E-9E6E-1058DAE14B7C}"/>
                    </a:ext>
                  </a:extLst>
                </p14:cNvPr>
                <p14:cNvContentPartPr/>
                <p14:nvPr/>
              </p14:nvContentPartPr>
              <p14:xfrm>
                <a:off x="3094400" y="4205947"/>
                <a:ext cx="57600" cy="56880"/>
              </p14:xfrm>
            </p:contentPart>
          </mc:Choice>
          <mc:Fallback xmlns="">
            <p:pic>
              <p:nvPicPr>
                <p:cNvPr id="739" name="Freihand 738">
                  <a:extLst>
                    <a:ext uri="{FF2B5EF4-FFF2-40B4-BE49-F238E27FC236}">
                      <a16:creationId xmlns:a16="http://schemas.microsoft.com/office/drawing/2014/main" id="{1C10517B-ADC8-4F3E-9E6E-1058DAE14B7C}"/>
                    </a:ext>
                  </a:extLst>
                </p:cNvPr>
                <p:cNvPicPr/>
                <p:nvPr/>
              </p:nvPicPr>
              <p:blipFill>
                <a:blip r:embed="rId1204"/>
                <a:stretch>
                  <a:fillRect/>
                </a:stretch>
              </p:blipFill>
              <p:spPr>
                <a:xfrm>
                  <a:off x="3090080" y="4201627"/>
                  <a:ext cx="662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205">
              <p14:nvContentPartPr>
                <p14:cNvPr id="740" name="Freihand 739">
                  <a:extLst>
                    <a:ext uri="{FF2B5EF4-FFF2-40B4-BE49-F238E27FC236}">
                      <a16:creationId xmlns:a16="http://schemas.microsoft.com/office/drawing/2014/main" id="{32526BE4-5D6F-47B9-9B74-A2E05807D6D6}"/>
                    </a:ext>
                  </a:extLst>
                </p14:cNvPr>
                <p14:cNvContentPartPr/>
                <p14:nvPr/>
              </p14:nvContentPartPr>
              <p14:xfrm>
                <a:off x="2971640" y="4295947"/>
                <a:ext cx="183240" cy="25560"/>
              </p14:xfrm>
            </p:contentPart>
          </mc:Choice>
          <mc:Fallback xmlns="">
            <p:pic>
              <p:nvPicPr>
                <p:cNvPr id="740" name="Freihand 739">
                  <a:extLst>
                    <a:ext uri="{FF2B5EF4-FFF2-40B4-BE49-F238E27FC236}">
                      <a16:creationId xmlns:a16="http://schemas.microsoft.com/office/drawing/2014/main" id="{32526BE4-5D6F-47B9-9B74-A2E05807D6D6}"/>
                    </a:ext>
                  </a:extLst>
                </p:cNvPr>
                <p:cNvPicPr/>
                <p:nvPr/>
              </p:nvPicPr>
              <p:blipFill>
                <a:blip r:embed="rId1206"/>
                <a:stretch>
                  <a:fillRect/>
                </a:stretch>
              </p:blipFill>
              <p:spPr>
                <a:xfrm>
                  <a:off x="2967320" y="4291627"/>
                  <a:ext cx="1918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207">
              <p14:nvContentPartPr>
                <p14:cNvPr id="741" name="Freihand 740">
                  <a:extLst>
                    <a:ext uri="{FF2B5EF4-FFF2-40B4-BE49-F238E27FC236}">
                      <a16:creationId xmlns:a16="http://schemas.microsoft.com/office/drawing/2014/main" id="{E852AC8A-5954-4042-AC86-6F6616B842D9}"/>
                    </a:ext>
                  </a:extLst>
                </p14:cNvPr>
                <p14:cNvContentPartPr/>
                <p14:nvPr/>
              </p14:nvContentPartPr>
              <p14:xfrm>
                <a:off x="3038600" y="4363987"/>
                <a:ext cx="62280" cy="106200"/>
              </p14:xfrm>
            </p:contentPart>
          </mc:Choice>
          <mc:Fallback xmlns="">
            <p:pic>
              <p:nvPicPr>
                <p:cNvPr id="741" name="Freihand 740">
                  <a:extLst>
                    <a:ext uri="{FF2B5EF4-FFF2-40B4-BE49-F238E27FC236}">
                      <a16:creationId xmlns:a16="http://schemas.microsoft.com/office/drawing/2014/main" id="{E852AC8A-5954-4042-AC86-6F6616B842D9}"/>
                    </a:ext>
                  </a:extLst>
                </p:cNvPr>
                <p:cNvPicPr/>
                <p:nvPr/>
              </p:nvPicPr>
              <p:blipFill>
                <a:blip r:embed="rId1208"/>
                <a:stretch>
                  <a:fillRect/>
                </a:stretch>
              </p:blipFill>
              <p:spPr>
                <a:xfrm>
                  <a:off x="3034280" y="4359667"/>
                  <a:ext cx="709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209">
              <p14:nvContentPartPr>
                <p14:cNvPr id="742" name="Freihand 741">
                  <a:extLst>
                    <a:ext uri="{FF2B5EF4-FFF2-40B4-BE49-F238E27FC236}">
                      <a16:creationId xmlns:a16="http://schemas.microsoft.com/office/drawing/2014/main" id="{E2E63642-0A3C-4CB5-B56E-910EB76C23DB}"/>
                    </a:ext>
                  </a:extLst>
                </p14:cNvPr>
                <p14:cNvContentPartPr/>
                <p14:nvPr/>
              </p14:nvContentPartPr>
              <p14:xfrm>
                <a:off x="3293840" y="4295587"/>
                <a:ext cx="10080" cy="109440"/>
              </p14:xfrm>
            </p:contentPart>
          </mc:Choice>
          <mc:Fallback xmlns="">
            <p:pic>
              <p:nvPicPr>
                <p:cNvPr id="742" name="Freihand 741">
                  <a:extLst>
                    <a:ext uri="{FF2B5EF4-FFF2-40B4-BE49-F238E27FC236}">
                      <a16:creationId xmlns:a16="http://schemas.microsoft.com/office/drawing/2014/main" id="{E2E63642-0A3C-4CB5-B56E-910EB76C23DB}"/>
                    </a:ext>
                  </a:extLst>
                </p:cNvPr>
                <p:cNvPicPr/>
                <p:nvPr/>
              </p:nvPicPr>
              <p:blipFill>
                <a:blip r:embed="rId1210"/>
                <a:stretch>
                  <a:fillRect/>
                </a:stretch>
              </p:blipFill>
              <p:spPr>
                <a:xfrm>
                  <a:off x="3289520" y="4291267"/>
                  <a:ext cx="187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211">
              <p14:nvContentPartPr>
                <p14:cNvPr id="743" name="Freihand 742">
                  <a:extLst>
                    <a:ext uri="{FF2B5EF4-FFF2-40B4-BE49-F238E27FC236}">
                      <a16:creationId xmlns:a16="http://schemas.microsoft.com/office/drawing/2014/main" id="{5636569D-CED1-4719-BC8F-98CF2C35B910}"/>
                    </a:ext>
                  </a:extLst>
                </p14:cNvPr>
                <p14:cNvContentPartPr/>
                <p14:nvPr/>
              </p14:nvContentPartPr>
              <p14:xfrm>
                <a:off x="3266120" y="4331947"/>
                <a:ext cx="84960" cy="12960"/>
              </p14:xfrm>
            </p:contentPart>
          </mc:Choice>
          <mc:Fallback xmlns="">
            <p:pic>
              <p:nvPicPr>
                <p:cNvPr id="743" name="Freihand 742">
                  <a:extLst>
                    <a:ext uri="{FF2B5EF4-FFF2-40B4-BE49-F238E27FC236}">
                      <a16:creationId xmlns:a16="http://schemas.microsoft.com/office/drawing/2014/main" id="{5636569D-CED1-4719-BC8F-98CF2C35B910}"/>
                    </a:ext>
                  </a:extLst>
                </p:cNvPr>
                <p:cNvPicPr/>
                <p:nvPr/>
              </p:nvPicPr>
              <p:blipFill>
                <a:blip r:embed="rId1212"/>
                <a:stretch>
                  <a:fillRect/>
                </a:stretch>
              </p:blipFill>
              <p:spPr>
                <a:xfrm>
                  <a:off x="3261800" y="4327627"/>
                  <a:ext cx="936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213">
              <p14:nvContentPartPr>
                <p14:cNvPr id="744" name="Freihand 743">
                  <a:extLst>
                    <a:ext uri="{FF2B5EF4-FFF2-40B4-BE49-F238E27FC236}">
                      <a16:creationId xmlns:a16="http://schemas.microsoft.com/office/drawing/2014/main" id="{04FFB57E-B4D7-4C4A-8352-E5BCCD4F904A}"/>
                    </a:ext>
                  </a:extLst>
                </p14:cNvPr>
                <p14:cNvContentPartPr/>
                <p14:nvPr/>
              </p14:nvContentPartPr>
              <p14:xfrm>
                <a:off x="3457280" y="4190107"/>
                <a:ext cx="107280" cy="86400"/>
              </p14:xfrm>
            </p:contentPart>
          </mc:Choice>
          <mc:Fallback xmlns="">
            <p:pic>
              <p:nvPicPr>
                <p:cNvPr id="744" name="Freihand 743">
                  <a:extLst>
                    <a:ext uri="{FF2B5EF4-FFF2-40B4-BE49-F238E27FC236}">
                      <a16:creationId xmlns:a16="http://schemas.microsoft.com/office/drawing/2014/main" id="{04FFB57E-B4D7-4C4A-8352-E5BCCD4F904A}"/>
                    </a:ext>
                  </a:extLst>
                </p:cNvPr>
                <p:cNvPicPr/>
                <p:nvPr/>
              </p:nvPicPr>
              <p:blipFill>
                <a:blip r:embed="rId1214"/>
                <a:stretch>
                  <a:fillRect/>
                </a:stretch>
              </p:blipFill>
              <p:spPr>
                <a:xfrm>
                  <a:off x="3452960" y="4185787"/>
                  <a:ext cx="1159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215">
              <p14:nvContentPartPr>
                <p14:cNvPr id="745" name="Freihand 744">
                  <a:extLst>
                    <a:ext uri="{FF2B5EF4-FFF2-40B4-BE49-F238E27FC236}">
                      <a16:creationId xmlns:a16="http://schemas.microsoft.com/office/drawing/2014/main" id="{C54C7A25-3DD9-4C9A-AC46-BEB71B3FFD75}"/>
                    </a:ext>
                  </a:extLst>
                </p14:cNvPr>
                <p14:cNvContentPartPr/>
                <p14:nvPr/>
              </p14:nvContentPartPr>
              <p14:xfrm>
                <a:off x="3576440" y="4194067"/>
                <a:ext cx="81360" cy="60120"/>
              </p14:xfrm>
            </p:contentPart>
          </mc:Choice>
          <mc:Fallback xmlns="">
            <p:pic>
              <p:nvPicPr>
                <p:cNvPr id="745" name="Freihand 744">
                  <a:extLst>
                    <a:ext uri="{FF2B5EF4-FFF2-40B4-BE49-F238E27FC236}">
                      <a16:creationId xmlns:a16="http://schemas.microsoft.com/office/drawing/2014/main" id="{C54C7A25-3DD9-4C9A-AC46-BEB71B3FFD75}"/>
                    </a:ext>
                  </a:extLst>
                </p:cNvPr>
                <p:cNvPicPr/>
                <p:nvPr/>
              </p:nvPicPr>
              <p:blipFill>
                <a:blip r:embed="rId1216"/>
                <a:stretch>
                  <a:fillRect/>
                </a:stretch>
              </p:blipFill>
              <p:spPr>
                <a:xfrm>
                  <a:off x="3572120" y="4189747"/>
                  <a:ext cx="900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217">
              <p14:nvContentPartPr>
                <p14:cNvPr id="746" name="Freihand 745">
                  <a:extLst>
                    <a:ext uri="{FF2B5EF4-FFF2-40B4-BE49-F238E27FC236}">
                      <a16:creationId xmlns:a16="http://schemas.microsoft.com/office/drawing/2014/main" id="{F44A22ED-506A-47D3-B418-5B6C8F44D38A}"/>
                    </a:ext>
                  </a:extLst>
                </p14:cNvPr>
                <p14:cNvContentPartPr/>
                <p14:nvPr/>
              </p14:nvContentPartPr>
              <p14:xfrm>
                <a:off x="3682280" y="4176427"/>
                <a:ext cx="70200" cy="60840"/>
              </p14:xfrm>
            </p:contentPart>
          </mc:Choice>
          <mc:Fallback xmlns="">
            <p:pic>
              <p:nvPicPr>
                <p:cNvPr id="746" name="Freihand 745">
                  <a:extLst>
                    <a:ext uri="{FF2B5EF4-FFF2-40B4-BE49-F238E27FC236}">
                      <a16:creationId xmlns:a16="http://schemas.microsoft.com/office/drawing/2014/main" id="{F44A22ED-506A-47D3-B418-5B6C8F44D38A}"/>
                    </a:ext>
                  </a:extLst>
                </p:cNvPr>
                <p:cNvPicPr/>
                <p:nvPr/>
              </p:nvPicPr>
              <p:blipFill>
                <a:blip r:embed="rId1218"/>
                <a:stretch>
                  <a:fillRect/>
                </a:stretch>
              </p:blipFill>
              <p:spPr>
                <a:xfrm>
                  <a:off x="3677960" y="4172107"/>
                  <a:ext cx="788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219">
              <p14:nvContentPartPr>
                <p14:cNvPr id="747" name="Freihand 746">
                  <a:extLst>
                    <a:ext uri="{FF2B5EF4-FFF2-40B4-BE49-F238E27FC236}">
                      <a16:creationId xmlns:a16="http://schemas.microsoft.com/office/drawing/2014/main" id="{A7C30BA3-9D26-44C7-86E9-CD64EBCB07E4}"/>
                    </a:ext>
                  </a:extLst>
                </p14:cNvPr>
                <p14:cNvContentPartPr/>
                <p14:nvPr/>
              </p14:nvContentPartPr>
              <p14:xfrm>
                <a:off x="3497600" y="4281187"/>
                <a:ext cx="248040" cy="35640"/>
              </p14:xfrm>
            </p:contentPart>
          </mc:Choice>
          <mc:Fallback xmlns="">
            <p:pic>
              <p:nvPicPr>
                <p:cNvPr id="747" name="Freihand 746">
                  <a:extLst>
                    <a:ext uri="{FF2B5EF4-FFF2-40B4-BE49-F238E27FC236}">
                      <a16:creationId xmlns:a16="http://schemas.microsoft.com/office/drawing/2014/main" id="{A7C30BA3-9D26-44C7-86E9-CD64EBCB07E4}"/>
                    </a:ext>
                  </a:extLst>
                </p:cNvPr>
                <p:cNvPicPr/>
                <p:nvPr/>
              </p:nvPicPr>
              <p:blipFill>
                <a:blip r:embed="rId1220"/>
                <a:stretch>
                  <a:fillRect/>
                </a:stretch>
              </p:blipFill>
              <p:spPr>
                <a:xfrm>
                  <a:off x="3493280" y="4276867"/>
                  <a:ext cx="2566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221">
              <p14:nvContentPartPr>
                <p14:cNvPr id="748" name="Freihand 747">
                  <a:extLst>
                    <a:ext uri="{FF2B5EF4-FFF2-40B4-BE49-F238E27FC236}">
                      <a16:creationId xmlns:a16="http://schemas.microsoft.com/office/drawing/2014/main" id="{AB79EE10-0F27-4A95-A6C7-8B9031B3DCFA}"/>
                    </a:ext>
                  </a:extLst>
                </p14:cNvPr>
                <p14:cNvContentPartPr/>
                <p14:nvPr/>
              </p14:nvContentPartPr>
              <p14:xfrm>
                <a:off x="3576080" y="4348867"/>
                <a:ext cx="108720" cy="102600"/>
              </p14:xfrm>
            </p:contentPart>
          </mc:Choice>
          <mc:Fallback xmlns="">
            <p:pic>
              <p:nvPicPr>
                <p:cNvPr id="748" name="Freihand 747">
                  <a:extLst>
                    <a:ext uri="{FF2B5EF4-FFF2-40B4-BE49-F238E27FC236}">
                      <a16:creationId xmlns:a16="http://schemas.microsoft.com/office/drawing/2014/main" id="{AB79EE10-0F27-4A95-A6C7-8B9031B3DCFA}"/>
                    </a:ext>
                  </a:extLst>
                </p:cNvPr>
                <p:cNvPicPr/>
                <p:nvPr/>
              </p:nvPicPr>
              <p:blipFill>
                <a:blip r:embed="rId1222"/>
                <a:stretch>
                  <a:fillRect/>
                </a:stretch>
              </p:blipFill>
              <p:spPr>
                <a:xfrm>
                  <a:off x="3571760" y="4344547"/>
                  <a:ext cx="1173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223">
              <p14:nvContentPartPr>
                <p14:cNvPr id="749" name="Freihand 748">
                  <a:extLst>
                    <a:ext uri="{FF2B5EF4-FFF2-40B4-BE49-F238E27FC236}">
                      <a16:creationId xmlns:a16="http://schemas.microsoft.com/office/drawing/2014/main" id="{23920DFD-F5D8-4408-BEFF-EC15FCBDABD0}"/>
                    </a:ext>
                  </a:extLst>
                </p14:cNvPr>
                <p14:cNvContentPartPr/>
                <p14:nvPr/>
              </p14:nvContentPartPr>
              <p14:xfrm>
                <a:off x="3846800" y="4286227"/>
                <a:ext cx="360" cy="360"/>
              </p14:xfrm>
            </p:contentPart>
          </mc:Choice>
          <mc:Fallback xmlns="">
            <p:pic>
              <p:nvPicPr>
                <p:cNvPr id="749" name="Freihand 748">
                  <a:extLst>
                    <a:ext uri="{FF2B5EF4-FFF2-40B4-BE49-F238E27FC236}">
                      <a16:creationId xmlns:a16="http://schemas.microsoft.com/office/drawing/2014/main" id="{23920DFD-F5D8-4408-BEFF-EC15FCBDABD0}"/>
                    </a:ext>
                  </a:extLst>
                </p:cNvPr>
                <p:cNvPicPr/>
                <p:nvPr/>
              </p:nvPicPr>
              <p:blipFill>
                <a:blip r:embed="rId1128"/>
                <a:stretch>
                  <a:fillRect/>
                </a:stretch>
              </p:blipFill>
              <p:spPr>
                <a:xfrm>
                  <a:off x="3842480" y="4281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24">
              <p14:nvContentPartPr>
                <p14:cNvPr id="750" name="Freihand 749">
                  <a:extLst>
                    <a:ext uri="{FF2B5EF4-FFF2-40B4-BE49-F238E27FC236}">
                      <a16:creationId xmlns:a16="http://schemas.microsoft.com/office/drawing/2014/main" id="{89A8A49B-0BC8-4D63-846B-2BC05568DBC9}"/>
                    </a:ext>
                  </a:extLst>
                </p14:cNvPr>
                <p14:cNvContentPartPr/>
                <p14:nvPr/>
              </p14:nvContentPartPr>
              <p14:xfrm>
                <a:off x="3940760" y="4219627"/>
                <a:ext cx="74520" cy="114840"/>
              </p14:xfrm>
            </p:contentPart>
          </mc:Choice>
          <mc:Fallback xmlns="">
            <p:pic>
              <p:nvPicPr>
                <p:cNvPr id="750" name="Freihand 749">
                  <a:extLst>
                    <a:ext uri="{FF2B5EF4-FFF2-40B4-BE49-F238E27FC236}">
                      <a16:creationId xmlns:a16="http://schemas.microsoft.com/office/drawing/2014/main" id="{89A8A49B-0BC8-4D63-846B-2BC05568DBC9}"/>
                    </a:ext>
                  </a:extLst>
                </p:cNvPr>
                <p:cNvPicPr/>
                <p:nvPr/>
              </p:nvPicPr>
              <p:blipFill>
                <a:blip r:embed="rId1225"/>
                <a:stretch>
                  <a:fillRect/>
                </a:stretch>
              </p:blipFill>
              <p:spPr>
                <a:xfrm>
                  <a:off x="3936440" y="4215307"/>
                  <a:ext cx="831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226">
              <p14:nvContentPartPr>
                <p14:cNvPr id="751" name="Freihand 750">
                  <a:extLst>
                    <a:ext uri="{FF2B5EF4-FFF2-40B4-BE49-F238E27FC236}">
                      <a16:creationId xmlns:a16="http://schemas.microsoft.com/office/drawing/2014/main" id="{F66AF742-3B28-44BC-A73E-A3ACCE03CDE7}"/>
                    </a:ext>
                  </a:extLst>
                </p14:cNvPr>
                <p14:cNvContentPartPr/>
                <p14:nvPr/>
              </p14:nvContentPartPr>
              <p14:xfrm>
                <a:off x="3949040" y="4199827"/>
                <a:ext cx="127080" cy="3600"/>
              </p14:xfrm>
            </p:contentPart>
          </mc:Choice>
          <mc:Fallback xmlns="">
            <p:pic>
              <p:nvPicPr>
                <p:cNvPr id="751" name="Freihand 750">
                  <a:extLst>
                    <a:ext uri="{FF2B5EF4-FFF2-40B4-BE49-F238E27FC236}">
                      <a16:creationId xmlns:a16="http://schemas.microsoft.com/office/drawing/2014/main" id="{F66AF742-3B28-44BC-A73E-A3ACCE03CDE7}"/>
                    </a:ext>
                  </a:extLst>
                </p:cNvPr>
                <p:cNvPicPr/>
                <p:nvPr/>
              </p:nvPicPr>
              <p:blipFill>
                <a:blip r:embed="rId1227"/>
                <a:stretch>
                  <a:fillRect/>
                </a:stretch>
              </p:blipFill>
              <p:spPr>
                <a:xfrm>
                  <a:off x="3944720" y="4195507"/>
                  <a:ext cx="1357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228">
              <p14:nvContentPartPr>
                <p14:cNvPr id="752" name="Freihand 751">
                  <a:extLst>
                    <a:ext uri="{FF2B5EF4-FFF2-40B4-BE49-F238E27FC236}">
                      <a16:creationId xmlns:a16="http://schemas.microsoft.com/office/drawing/2014/main" id="{17BD78D6-C07A-418D-916F-B632E0208D9E}"/>
                    </a:ext>
                  </a:extLst>
                </p14:cNvPr>
                <p14:cNvContentPartPr/>
                <p14:nvPr/>
              </p14:nvContentPartPr>
              <p14:xfrm>
                <a:off x="4077200" y="4197667"/>
                <a:ext cx="74880" cy="176400"/>
              </p14:xfrm>
            </p:contentPart>
          </mc:Choice>
          <mc:Fallback xmlns="">
            <p:pic>
              <p:nvPicPr>
                <p:cNvPr id="752" name="Freihand 751">
                  <a:extLst>
                    <a:ext uri="{FF2B5EF4-FFF2-40B4-BE49-F238E27FC236}">
                      <a16:creationId xmlns:a16="http://schemas.microsoft.com/office/drawing/2014/main" id="{17BD78D6-C07A-418D-916F-B632E0208D9E}"/>
                    </a:ext>
                  </a:extLst>
                </p:cNvPr>
                <p:cNvPicPr/>
                <p:nvPr/>
              </p:nvPicPr>
              <p:blipFill>
                <a:blip r:embed="rId1229"/>
                <a:stretch>
                  <a:fillRect/>
                </a:stretch>
              </p:blipFill>
              <p:spPr>
                <a:xfrm>
                  <a:off x="4072880" y="4193347"/>
                  <a:ext cx="835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230">
              <p14:nvContentPartPr>
                <p14:cNvPr id="753" name="Freihand 752">
                  <a:extLst>
                    <a:ext uri="{FF2B5EF4-FFF2-40B4-BE49-F238E27FC236}">
                      <a16:creationId xmlns:a16="http://schemas.microsoft.com/office/drawing/2014/main" id="{3B61F988-AE38-47D8-8FAC-D414D850E0AA}"/>
                    </a:ext>
                  </a:extLst>
                </p14:cNvPr>
                <p14:cNvContentPartPr/>
                <p14:nvPr/>
              </p14:nvContentPartPr>
              <p14:xfrm>
                <a:off x="4193840" y="4191907"/>
                <a:ext cx="63000" cy="118080"/>
              </p14:xfrm>
            </p:contentPart>
          </mc:Choice>
          <mc:Fallback xmlns="">
            <p:pic>
              <p:nvPicPr>
                <p:cNvPr id="753" name="Freihand 752">
                  <a:extLst>
                    <a:ext uri="{FF2B5EF4-FFF2-40B4-BE49-F238E27FC236}">
                      <a16:creationId xmlns:a16="http://schemas.microsoft.com/office/drawing/2014/main" id="{3B61F988-AE38-47D8-8FAC-D414D850E0AA}"/>
                    </a:ext>
                  </a:extLst>
                </p:cNvPr>
                <p:cNvPicPr/>
                <p:nvPr/>
              </p:nvPicPr>
              <p:blipFill>
                <a:blip r:embed="rId1231"/>
                <a:stretch>
                  <a:fillRect/>
                </a:stretch>
              </p:blipFill>
              <p:spPr>
                <a:xfrm>
                  <a:off x="4189520" y="4187587"/>
                  <a:ext cx="716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232">
              <p14:nvContentPartPr>
                <p14:cNvPr id="754" name="Freihand 753">
                  <a:extLst>
                    <a:ext uri="{FF2B5EF4-FFF2-40B4-BE49-F238E27FC236}">
                      <a16:creationId xmlns:a16="http://schemas.microsoft.com/office/drawing/2014/main" id="{C4B0ED93-1D8A-472D-8A74-D140D0C00849}"/>
                    </a:ext>
                  </a:extLst>
                </p14:cNvPr>
                <p14:cNvContentPartPr/>
                <p14:nvPr/>
              </p14:nvContentPartPr>
              <p14:xfrm>
                <a:off x="4336760" y="4211707"/>
                <a:ext cx="119520" cy="32400"/>
              </p14:xfrm>
            </p:contentPart>
          </mc:Choice>
          <mc:Fallback xmlns="">
            <p:pic>
              <p:nvPicPr>
                <p:cNvPr id="754" name="Freihand 753">
                  <a:extLst>
                    <a:ext uri="{FF2B5EF4-FFF2-40B4-BE49-F238E27FC236}">
                      <a16:creationId xmlns:a16="http://schemas.microsoft.com/office/drawing/2014/main" id="{C4B0ED93-1D8A-472D-8A74-D140D0C00849}"/>
                    </a:ext>
                  </a:extLst>
                </p:cNvPr>
                <p:cNvPicPr/>
                <p:nvPr/>
              </p:nvPicPr>
              <p:blipFill>
                <a:blip r:embed="rId1233"/>
                <a:stretch>
                  <a:fillRect/>
                </a:stretch>
              </p:blipFill>
              <p:spPr>
                <a:xfrm>
                  <a:off x="4332440" y="4207387"/>
                  <a:ext cx="1281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234">
              <p14:nvContentPartPr>
                <p14:cNvPr id="755" name="Freihand 754">
                  <a:extLst>
                    <a:ext uri="{FF2B5EF4-FFF2-40B4-BE49-F238E27FC236}">
                      <a16:creationId xmlns:a16="http://schemas.microsoft.com/office/drawing/2014/main" id="{980EAAC3-206A-46C7-9B76-E4F25736BF27}"/>
                    </a:ext>
                  </a:extLst>
                </p14:cNvPr>
                <p14:cNvContentPartPr/>
                <p14:nvPr/>
              </p14:nvContentPartPr>
              <p14:xfrm>
                <a:off x="4331000" y="4271107"/>
                <a:ext cx="169200" cy="47880"/>
              </p14:xfrm>
            </p:contentPart>
          </mc:Choice>
          <mc:Fallback xmlns="">
            <p:pic>
              <p:nvPicPr>
                <p:cNvPr id="755" name="Freihand 754">
                  <a:extLst>
                    <a:ext uri="{FF2B5EF4-FFF2-40B4-BE49-F238E27FC236}">
                      <a16:creationId xmlns:a16="http://schemas.microsoft.com/office/drawing/2014/main" id="{980EAAC3-206A-46C7-9B76-E4F25736BF27}"/>
                    </a:ext>
                  </a:extLst>
                </p:cNvPr>
                <p:cNvPicPr/>
                <p:nvPr/>
              </p:nvPicPr>
              <p:blipFill>
                <a:blip r:embed="rId1235"/>
                <a:stretch>
                  <a:fillRect/>
                </a:stretch>
              </p:blipFill>
              <p:spPr>
                <a:xfrm>
                  <a:off x="4326680" y="4266787"/>
                  <a:ext cx="1778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236">
              <p14:nvContentPartPr>
                <p14:cNvPr id="757" name="Freihand 756">
                  <a:extLst>
                    <a:ext uri="{FF2B5EF4-FFF2-40B4-BE49-F238E27FC236}">
                      <a16:creationId xmlns:a16="http://schemas.microsoft.com/office/drawing/2014/main" id="{0270ABE3-4F49-47CB-97FD-B6E586D824B4}"/>
                    </a:ext>
                  </a:extLst>
                </p14:cNvPr>
                <p14:cNvContentPartPr/>
                <p14:nvPr/>
              </p14:nvContentPartPr>
              <p14:xfrm>
                <a:off x="4552400" y="4136467"/>
                <a:ext cx="100440" cy="153000"/>
              </p14:xfrm>
            </p:contentPart>
          </mc:Choice>
          <mc:Fallback xmlns="">
            <p:pic>
              <p:nvPicPr>
                <p:cNvPr id="757" name="Freihand 756">
                  <a:extLst>
                    <a:ext uri="{FF2B5EF4-FFF2-40B4-BE49-F238E27FC236}">
                      <a16:creationId xmlns:a16="http://schemas.microsoft.com/office/drawing/2014/main" id="{0270ABE3-4F49-47CB-97FD-B6E586D824B4}"/>
                    </a:ext>
                  </a:extLst>
                </p:cNvPr>
                <p:cNvPicPr/>
                <p:nvPr/>
              </p:nvPicPr>
              <p:blipFill>
                <a:blip r:embed="rId1237"/>
                <a:stretch>
                  <a:fillRect/>
                </a:stretch>
              </p:blipFill>
              <p:spPr>
                <a:xfrm>
                  <a:off x="4548080" y="4132147"/>
                  <a:ext cx="1090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238">
              <p14:nvContentPartPr>
                <p14:cNvPr id="758" name="Freihand 757">
                  <a:extLst>
                    <a:ext uri="{FF2B5EF4-FFF2-40B4-BE49-F238E27FC236}">
                      <a16:creationId xmlns:a16="http://schemas.microsoft.com/office/drawing/2014/main" id="{55D30075-1CDF-4969-BA1A-66356A8953D3}"/>
                    </a:ext>
                  </a:extLst>
                </p14:cNvPr>
                <p14:cNvContentPartPr/>
                <p14:nvPr/>
              </p14:nvContentPartPr>
              <p14:xfrm>
                <a:off x="4692080" y="4135387"/>
                <a:ext cx="85320" cy="122040"/>
              </p14:xfrm>
            </p:contentPart>
          </mc:Choice>
          <mc:Fallback xmlns="">
            <p:pic>
              <p:nvPicPr>
                <p:cNvPr id="758" name="Freihand 757">
                  <a:extLst>
                    <a:ext uri="{FF2B5EF4-FFF2-40B4-BE49-F238E27FC236}">
                      <a16:creationId xmlns:a16="http://schemas.microsoft.com/office/drawing/2014/main" id="{55D30075-1CDF-4969-BA1A-66356A8953D3}"/>
                    </a:ext>
                  </a:extLst>
                </p:cNvPr>
                <p:cNvPicPr/>
                <p:nvPr/>
              </p:nvPicPr>
              <p:blipFill>
                <a:blip r:embed="rId1239"/>
                <a:stretch>
                  <a:fillRect/>
                </a:stretch>
              </p:blipFill>
              <p:spPr>
                <a:xfrm>
                  <a:off x="4687760" y="4131067"/>
                  <a:ext cx="939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240">
              <p14:nvContentPartPr>
                <p14:cNvPr id="759" name="Freihand 758">
                  <a:extLst>
                    <a:ext uri="{FF2B5EF4-FFF2-40B4-BE49-F238E27FC236}">
                      <a16:creationId xmlns:a16="http://schemas.microsoft.com/office/drawing/2014/main" id="{6A1F2F13-5C19-4CC1-9BF8-2D0E8E6E0468}"/>
                    </a:ext>
                  </a:extLst>
                </p14:cNvPr>
                <p14:cNvContentPartPr/>
                <p14:nvPr/>
              </p14:nvContentPartPr>
              <p14:xfrm>
                <a:off x="4717280" y="4095067"/>
                <a:ext cx="97920" cy="32400"/>
              </p14:xfrm>
            </p:contentPart>
          </mc:Choice>
          <mc:Fallback xmlns="">
            <p:pic>
              <p:nvPicPr>
                <p:cNvPr id="759" name="Freihand 758">
                  <a:extLst>
                    <a:ext uri="{FF2B5EF4-FFF2-40B4-BE49-F238E27FC236}">
                      <a16:creationId xmlns:a16="http://schemas.microsoft.com/office/drawing/2014/main" id="{6A1F2F13-5C19-4CC1-9BF8-2D0E8E6E0468}"/>
                    </a:ext>
                  </a:extLst>
                </p:cNvPr>
                <p:cNvPicPr/>
                <p:nvPr/>
              </p:nvPicPr>
              <p:blipFill>
                <a:blip r:embed="rId1241"/>
                <a:stretch>
                  <a:fillRect/>
                </a:stretch>
              </p:blipFill>
              <p:spPr>
                <a:xfrm>
                  <a:off x="4712960" y="4090747"/>
                  <a:ext cx="1065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242">
              <p14:nvContentPartPr>
                <p14:cNvPr id="760" name="Freihand 759">
                  <a:extLst>
                    <a:ext uri="{FF2B5EF4-FFF2-40B4-BE49-F238E27FC236}">
                      <a16:creationId xmlns:a16="http://schemas.microsoft.com/office/drawing/2014/main" id="{362EC9F6-AE6C-4DB8-B5EC-D6F5BCB6FF89}"/>
                    </a:ext>
                  </a:extLst>
                </p14:cNvPr>
                <p14:cNvContentPartPr/>
                <p14:nvPr/>
              </p14:nvContentPartPr>
              <p14:xfrm>
                <a:off x="4836440" y="4107667"/>
                <a:ext cx="89280" cy="148680"/>
              </p14:xfrm>
            </p:contentPart>
          </mc:Choice>
          <mc:Fallback xmlns="">
            <p:pic>
              <p:nvPicPr>
                <p:cNvPr id="760" name="Freihand 759">
                  <a:extLst>
                    <a:ext uri="{FF2B5EF4-FFF2-40B4-BE49-F238E27FC236}">
                      <a16:creationId xmlns:a16="http://schemas.microsoft.com/office/drawing/2014/main" id="{362EC9F6-AE6C-4DB8-B5EC-D6F5BCB6FF89}"/>
                    </a:ext>
                  </a:extLst>
                </p:cNvPr>
                <p:cNvPicPr/>
                <p:nvPr/>
              </p:nvPicPr>
              <p:blipFill>
                <a:blip r:embed="rId1243"/>
                <a:stretch>
                  <a:fillRect/>
                </a:stretch>
              </p:blipFill>
              <p:spPr>
                <a:xfrm>
                  <a:off x="4832120" y="4103347"/>
                  <a:ext cx="979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244">
              <p14:nvContentPartPr>
                <p14:cNvPr id="761" name="Freihand 760">
                  <a:extLst>
                    <a:ext uri="{FF2B5EF4-FFF2-40B4-BE49-F238E27FC236}">
                      <a16:creationId xmlns:a16="http://schemas.microsoft.com/office/drawing/2014/main" id="{8217E64A-6F67-4994-A4D4-EB1C44D69EF8}"/>
                    </a:ext>
                  </a:extLst>
                </p14:cNvPr>
                <p14:cNvContentPartPr/>
                <p14:nvPr/>
              </p14:nvContentPartPr>
              <p14:xfrm>
                <a:off x="4917080" y="4231867"/>
                <a:ext cx="21240" cy="84960"/>
              </p14:xfrm>
            </p:contentPart>
          </mc:Choice>
          <mc:Fallback xmlns="">
            <p:pic>
              <p:nvPicPr>
                <p:cNvPr id="761" name="Freihand 760">
                  <a:extLst>
                    <a:ext uri="{FF2B5EF4-FFF2-40B4-BE49-F238E27FC236}">
                      <a16:creationId xmlns:a16="http://schemas.microsoft.com/office/drawing/2014/main" id="{8217E64A-6F67-4994-A4D4-EB1C44D69EF8}"/>
                    </a:ext>
                  </a:extLst>
                </p:cNvPr>
                <p:cNvPicPr/>
                <p:nvPr/>
              </p:nvPicPr>
              <p:blipFill>
                <a:blip r:embed="rId1245"/>
                <a:stretch>
                  <a:fillRect/>
                </a:stretch>
              </p:blipFill>
              <p:spPr>
                <a:xfrm>
                  <a:off x="4912760" y="4227547"/>
                  <a:ext cx="298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246">
              <p14:nvContentPartPr>
                <p14:cNvPr id="762" name="Freihand 761">
                  <a:extLst>
                    <a:ext uri="{FF2B5EF4-FFF2-40B4-BE49-F238E27FC236}">
                      <a16:creationId xmlns:a16="http://schemas.microsoft.com/office/drawing/2014/main" id="{3269DAD1-F770-4039-9E24-F53A00C46942}"/>
                    </a:ext>
                  </a:extLst>
                </p14:cNvPr>
                <p14:cNvContentPartPr/>
                <p14:nvPr/>
              </p14:nvContentPartPr>
              <p14:xfrm>
                <a:off x="5003480" y="4091827"/>
                <a:ext cx="71280" cy="159480"/>
              </p14:xfrm>
            </p:contentPart>
          </mc:Choice>
          <mc:Fallback xmlns="">
            <p:pic>
              <p:nvPicPr>
                <p:cNvPr id="762" name="Freihand 761">
                  <a:extLst>
                    <a:ext uri="{FF2B5EF4-FFF2-40B4-BE49-F238E27FC236}">
                      <a16:creationId xmlns:a16="http://schemas.microsoft.com/office/drawing/2014/main" id="{3269DAD1-F770-4039-9E24-F53A00C46942}"/>
                    </a:ext>
                  </a:extLst>
                </p:cNvPr>
                <p:cNvPicPr/>
                <p:nvPr/>
              </p:nvPicPr>
              <p:blipFill>
                <a:blip r:embed="rId1247"/>
                <a:stretch>
                  <a:fillRect/>
                </a:stretch>
              </p:blipFill>
              <p:spPr>
                <a:xfrm>
                  <a:off x="4999160" y="4087507"/>
                  <a:ext cx="799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248">
              <p14:nvContentPartPr>
                <p14:cNvPr id="763" name="Freihand 762">
                  <a:extLst>
                    <a:ext uri="{FF2B5EF4-FFF2-40B4-BE49-F238E27FC236}">
                      <a16:creationId xmlns:a16="http://schemas.microsoft.com/office/drawing/2014/main" id="{C73FFE73-BD44-4A61-9359-F35A13DC2F7B}"/>
                    </a:ext>
                  </a:extLst>
                </p14:cNvPr>
                <p14:cNvContentPartPr/>
                <p14:nvPr/>
              </p14:nvContentPartPr>
              <p14:xfrm>
                <a:off x="5099240" y="4090747"/>
                <a:ext cx="97560" cy="183960"/>
              </p14:xfrm>
            </p:contentPart>
          </mc:Choice>
          <mc:Fallback xmlns="">
            <p:pic>
              <p:nvPicPr>
                <p:cNvPr id="763" name="Freihand 762">
                  <a:extLst>
                    <a:ext uri="{FF2B5EF4-FFF2-40B4-BE49-F238E27FC236}">
                      <a16:creationId xmlns:a16="http://schemas.microsoft.com/office/drawing/2014/main" id="{C73FFE73-BD44-4A61-9359-F35A13DC2F7B}"/>
                    </a:ext>
                  </a:extLst>
                </p:cNvPr>
                <p:cNvPicPr/>
                <p:nvPr/>
              </p:nvPicPr>
              <p:blipFill>
                <a:blip r:embed="rId1249"/>
                <a:stretch>
                  <a:fillRect/>
                </a:stretch>
              </p:blipFill>
              <p:spPr>
                <a:xfrm>
                  <a:off x="5094920" y="4086427"/>
                  <a:ext cx="106200" cy="19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50">
            <p14:nvContentPartPr>
              <p14:cNvPr id="765" name="Freihand 764">
                <a:extLst>
                  <a:ext uri="{FF2B5EF4-FFF2-40B4-BE49-F238E27FC236}">
                    <a16:creationId xmlns:a16="http://schemas.microsoft.com/office/drawing/2014/main" id="{25CD0DE6-6B87-4940-B6F9-CB70732242BD}"/>
                  </a:ext>
                </a:extLst>
              </p14:cNvPr>
              <p14:cNvContentPartPr/>
              <p14:nvPr/>
            </p14:nvContentPartPr>
            <p14:xfrm>
              <a:off x="4460960" y="3858547"/>
              <a:ext cx="891000" cy="584640"/>
            </p14:xfrm>
          </p:contentPart>
        </mc:Choice>
        <mc:Fallback xmlns="">
          <p:pic>
            <p:nvPicPr>
              <p:cNvPr id="765" name="Freihand 764">
                <a:extLst>
                  <a:ext uri="{FF2B5EF4-FFF2-40B4-BE49-F238E27FC236}">
                    <a16:creationId xmlns:a16="http://schemas.microsoft.com/office/drawing/2014/main" id="{25CD0DE6-6B87-4940-B6F9-CB70732242BD}"/>
                  </a:ext>
                </a:extLst>
              </p:cNvPr>
              <p:cNvPicPr/>
              <p:nvPr/>
            </p:nvPicPr>
            <p:blipFill>
              <a:blip r:embed="rId1251"/>
              <a:stretch>
                <a:fillRect/>
              </a:stretch>
            </p:blipFill>
            <p:spPr>
              <a:xfrm>
                <a:off x="4456640" y="3854227"/>
                <a:ext cx="899640" cy="593280"/>
              </a:xfrm>
              <a:prstGeom prst="rect">
                <a:avLst/>
              </a:prstGeom>
            </p:spPr>
          </p:pic>
        </mc:Fallback>
      </mc:AlternateContent>
      <mc:AlternateContent xmlns:mc="http://schemas.openxmlformats.org/markup-compatibility/2006" xmlns:p14="http://schemas.microsoft.com/office/powerpoint/2010/main">
        <mc:Choice Requires="p14">
          <p:contentPart p14:bwMode="auto" r:id="rId1252">
            <p14:nvContentPartPr>
              <p14:cNvPr id="766" name="Freihand 765">
                <a:extLst>
                  <a:ext uri="{FF2B5EF4-FFF2-40B4-BE49-F238E27FC236}">
                    <a16:creationId xmlns:a16="http://schemas.microsoft.com/office/drawing/2014/main" id="{BB9F588F-6044-41D4-9393-89BC5EB1D703}"/>
                  </a:ext>
                </a:extLst>
              </p14:cNvPr>
              <p14:cNvContentPartPr/>
              <p14:nvPr/>
            </p14:nvContentPartPr>
            <p14:xfrm>
              <a:off x="602120" y="615307"/>
              <a:ext cx="209160" cy="337320"/>
            </p14:xfrm>
          </p:contentPart>
        </mc:Choice>
        <mc:Fallback xmlns="">
          <p:pic>
            <p:nvPicPr>
              <p:cNvPr id="766" name="Freihand 765">
                <a:extLst>
                  <a:ext uri="{FF2B5EF4-FFF2-40B4-BE49-F238E27FC236}">
                    <a16:creationId xmlns:a16="http://schemas.microsoft.com/office/drawing/2014/main" id="{BB9F588F-6044-41D4-9393-89BC5EB1D703}"/>
                  </a:ext>
                </a:extLst>
              </p:cNvPr>
              <p:cNvPicPr/>
              <p:nvPr/>
            </p:nvPicPr>
            <p:blipFill>
              <a:blip r:embed="rId1253"/>
              <a:stretch>
                <a:fillRect/>
              </a:stretch>
            </p:blipFill>
            <p:spPr>
              <a:xfrm>
                <a:off x="597800" y="610987"/>
                <a:ext cx="21780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1254">
            <p14:nvContentPartPr>
              <p14:cNvPr id="767" name="Freihand 766">
                <a:extLst>
                  <a:ext uri="{FF2B5EF4-FFF2-40B4-BE49-F238E27FC236}">
                    <a16:creationId xmlns:a16="http://schemas.microsoft.com/office/drawing/2014/main" id="{44D05E45-E2C6-4BB5-BF56-1B728AB12879}"/>
                  </a:ext>
                </a:extLst>
              </p14:cNvPr>
              <p14:cNvContentPartPr/>
              <p14:nvPr/>
            </p14:nvContentPartPr>
            <p14:xfrm>
              <a:off x="1852400" y="588307"/>
              <a:ext cx="379080" cy="364680"/>
            </p14:xfrm>
          </p:contentPart>
        </mc:Choice>
        <mc:Fallback xmlns="">
          <p:pic>
            <p:nvPicPr>
              <p:cNvPr id="767" name="Freihand 766">
                <a:extLst>
                  <a:ext uri="{FF2B5EF4-FFF2-40B4-BE49-F238E27FC236}">
                    <a16:creationId xmlns:a16="http://schemas.microsoft.com/office/drawing/2014/main" id="{44D05E45-E2C6-4BB5-BF56-1B728AB12879}"/>
                  </a:ext>
                </a:extLst>
              </p:cNvPr>
              <p:cNvPicPr/>
              <p:nvPr/>
            </p:nvPicPr>
            <p:blipFill>
              <a:blip r:embed="rId1255"/>
              <a:stretch>
                <a:fillRect/>
              </a:stretch>
            </p:blipFill>
            <p:spPr>
              <a:xfrm>
                <a:off x="1848080" y="583987"/>
                <a:ext cx="38772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1256">
            <p14:nvContentPartPr>
              <p14:cNvPr id="774" name="Freihand 773">
                <a:extLst>
                  <a:ext uri="{FF2B5EF4-FFF2-40B4-BE49-F238E27FC236}">
                    <a16:creationId xmlns:a16="http://schemas.microsoft.com/office/drawing/2014/main" id="{A0171623-4C65-4762-BB3C-B4EB7B738630}"/>
                  </a:ext>
                </a:extLst>
              </p14:cNvPr>
              <p14:cNvContentPartPr/>
              <p14:nvPr/>
            </p14:nvContentPartPr>
            <p14:xfrm>
              <a:off x="9096680" y="1402627"/>
              <a:ext cx="144360" cy="179280"/>
            </p14:xfrm>
          </p:contentPart>
        </mc:Choice>
        <mc:Fallback xmlns="">
          <p:pic>
            <p:nvPicPr>
              <p:cNvPr id="774" name="Freihand 773">
                <a:extLst>
                  <a:ext uri="{FF2B5EF4-FFF2-40B4-BE49-F238E27FC236}">
                    <a16:creationId xmlns:a16="http://schemas.microsoft.com/office/drawing/2014/main" id="{A0171623-4C65-4762-BB3C-B4EB7B738630}"/>
                  </a:ext>
                </a:extLst>
              </p:cNvPr>
              <p:cNvPicPr/>
              <p:nvPr/>
            </p:nvPicPr>
            <p:blipFill>
              <a:blip r:embed="rId1257"/>
              <a:stretch>
                <a:fillRect/>
              </a:stretch>
            </p:blipFill>
            <p:spPr>
              <a:xfrm>
                <a:off x="9092360" y="1398307"/>
                <a:ext cx="1530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258">
            <p14:nvContentPartPr>
              <p14:cNvPr id="887" name="Freihand 886">
                <a:extLst>
                  <a:ext uri="{FF2B5EF4-FFF2-40B4-BE49-F238E27FC236}">
                    <a16:creationId xmlns:a16="http://schemas.microsoft.com/office/drawing/2014/main" id="{E910E424-5BE0-4D37-A7D8-620A4F8CF833}"/>
                  </a:ext>
                </a:extLst>
              </p14:cNvPr>
              <p14:cNvContentPartPr/>
              <p14:nvPr/>
            </p14:nvContentPartPr>
            <p14:xfrm>
              <a:off x="9455960" y="2902387"/>
              <a:ext cx="1907640" cy="665640"/>
            </p14:xfrm>
          </p:contentPart>
        </mc:Choice>
        <mc:Fallback xmlns="">
          <p:pic>
            <p:nvPicPr>
              <p:cNvPr id="887" name="Freihand 886">
                <a:extLst>
                  <a:ext uri="{FF2B5EF4-FFF2-40B4-BE49-F238E27FC236}">
                    <a16:creationId xmlns:a16="http://schemas.microsoft.com/office/drawing/2014/main" id="{E910E424-5BE0-4D37-A7D8-620A4F8CF833}"/>
                  </a:ext>
                </a:extLst>
              </p:cNvPr>
              <p:cNvPicPr/>
              <p:nvPr/>
            </p:nvPicPr>
            <p:blipFill>
              <a:blip r:embed="rId1259"/>
              <a:stretch>
                <a:fillRect/>
              </a:stretch>
            </p:blipFill>
            <p:spPr>
              <a:xfrm>
                <a:off x="9451640" y="2898067"/>
                <a:ext cx="1916280" cy="674280"/>
              </a:xfrm>
              <a:prstGeom prst="rect">
                <a:avLst/>
              </a:prstGeom>
            </p:spPr>
          </p:pic>
        </mc:Fallback>
      </mc:AlternateContent>
      <p:grpSp>
        <p:nvGrpSpPr>
          <p:cNvPr id="924" name="Gruppieren 923">
            <a:extLst>
              <a:ext uri="{FF2B5EF4-FFF2-40B4-BE49-F238E27FC236}">
                <a16:creationId xmlns:a16="http://schemas.microsoft.com/office/drawing/2014/main" id="{E6F5AF09-FB75-410C-A122-2A89B9F74ABA}"/>
              </a:ext>
            </a:extLst>
          </p:cNvPr>
          <p:cNvGrpSpPr/>
          <p:nvPr/>
        </p:nvGrpSpPr>
        <p:grpSpPr>
          <a:xfrm>
            <a:off x="11121680" y="2970787"/>
            <a:ext cx="1059840" cy="815040"/>
            <a:chOff x="11121680" y="2970787"/>
            <a:chExt cx="1059840" cy="815040"/>
          </a:xfrm>
        </p:grpSpPr>
        <mc:AlternateContent xmlns:mc="http://schemas.openxmlformats.org/markup-compatibility/2006" xmlns:p14="http://schemas.microsoft.com/office/powerpoint/2010/main">
          <mc:Choice Requires="p14">
            <p:contentPart p14:bwMode="auto" r:id="rId1260">
              <p14:nvContentPartPr>
                <p14:cNvPr id="888" name="Freihand 887">
                  <a:extLst>
                    <a:ext uri="{FF2B5EF4-FFF2-40B4-BE49-F238E27FC236}">
                      <a16:creationId xmlns:a16="http://schemas.microsoft.com/office/drawing/2014/main" id="{C2BB7CCD-82D0-4C13-835F-1ECEF64C1CE3}"/>
                    </a:ext>
                  </a:extLst>
                </p14:cNvPr>
                <p14:cNvContentPartPr/>
                <p14:nvPr/>
              </p14:nvContentPartPr>
              <p14:xfrm>
                <a:off x="11530280" y="3090667"/>
                <a:ext cx="73440" cy="91440"/>
              </p14:xfrm>
            </p:contentPart>
          </mc:Choice>
          <mc:Fallback xmlns="">
            <p:pic>
              <p:nvPicPr>
                <p:cNvPr id="888" name="Freihand 887">
                  <a:extLst>
                    <a:ext uri="{FF2B5EF4-FFF2-40B4-BE49-F238E27FC236}">
                      <a16:creationId xmlns:a16="http://schemas.microsoft.com/office/drawing/2014/main" id="{C2BB7CCD-82D0-4C13-835F-1ECEF64C1CE3}"/>
                    </a:ext>
                  </a:extLst>
                </p:cNvPr>
                <p:cNvPicPr/>
                <p:nvPr/>
              </p:nvPicPr>
              <p:blipFill>
                <a:blip r:embed="rId1261"/>
                <a:stretch>
                  <a:fillRect/>
                </a:stretch>
              </p:blipFill>
              <p:spPr>
                <a:xfrm>
                  <a:off x="11525960" y="3086347"/>
                  <a:ext cx="820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262">
              <p14:nvContentPartPr>
                <p14:cNvPr id="889" name="Freihand 888">
                  <a:extLst>
                    <a:ext uri="{FF2B5EF4-FFF2-40B4-BE49-F238E27FC236}">
                      <a16:creationId xmlns:a16="http://schemas.microsoft.com/office/drawing/2014/main" id="{8D4B757E-30A2-44AD-941E-50BF9DFFA960}"/>
                    </a:ext>
                  </a:extLst>
                </p14:cNvPr>
                <p14:cNvContentPartPr/>
                <p14:nvPr/>
              </p14:nvContentPartPr>
              <p14:xfrm>
                <a:off x="11617760" y="3107587"/>
                <a:ext cx="78480" cy="65880"/>
              </p14:xfrm>
            </p:contentPart>
          </mc:Choice>
          <mc:Fallback xmlns="">
            <p:pic>
              <p:nvPicPr>
                <p:cNvPr id="889" name="Freihand 888">
                  <a:extLst>
                    <a:ext uri="{FF2B5EF4-FFF2-40B4-BE49-F238E27FC236}">
                      <a16:creationId xmlns:a16="http://schemas.microsoft.com/office/drawing/2014/main" id="{8D4B757E-30A2-44AD-941E-50BF9DFFA960}"/>
                    </a:ext>
                  </a:extLst>
                </p:cNvPr>
                <p:cNvPicPr/>
                <p:nvPr/>
              </p:nvPicPr>
              <p:blipFill>
                <a:blip r:embed="rId1263"/>
                <a:stretch>
                  <a:fillRect/>
                </a:stretch>
              </p:blipFill>
              <p:spPr>
                <a:xfrm>
                  <a:off x="11613440" y="3103267"/>
                  <a:ext cx="871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264">
              <p14:nvContentPartPr>
                <p14:cNvPr id="890" name="Freihand 889">
                  <a:extLst>
                    <a:ext uri="{FF2B5EF4-FFF2-40B4-BE49-F238E27FC236}">
                      <a16:creationId xmlns:a16="http://schemas.microsoft.com/office/drawing/2014/main" id="{C405C147-D5BF-4FF1-95D0-78E4ECDBD8B9}"/>
                    </a:ext>
                  </a:extLst>
                </p14:cNvPr>
                <p14:cNvContentPartPr/>
                <p14:nvPr/>
              </p14:nvContentPartPr>
              <p14:xfrm>
                <a:off x="11700560" y="3037387"/>
                <a:ext cx="121680" cy="122400"/>
              </p14:xfrm>
            </p:contentPart>
          </mc:Choice>
          <mc:Fallback xmlns="">
            <p:pic>
              <p:nvPicPr>
                <p:cNvPr id="890" name="Freihand 889">
                  <a:extLst>
                    <a:ext uri="{FF2B5EF4-FFF2-40B4-BE49-F238E27FC236}">
                      <a16:creationId xmlns:a16="http://schemas.microsoft.com/office/drawing/2014/main" id="{C405C147-D5BF-4FF1-95D0-78E4ECDBD8B9}"/>
                    </a:ext>
                  </a:extLst>
                </p:cNvPr>
                <p:cNvPicPr/>
                <p:nvPr/>
              </p:nvPicPr>
              <p:blipFill>
                <a:blip r:embed="rId1265"/>
                <a:stretch>
                  <a:fillRect/>
                </a:stretch>
              </p:blipFill>
              <p:spPr>
                <a:xfrm>
                  <a:off x="11696240" y="3033067"/>
                  <a:ext cx="1303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266">
              <p14:nvContentPartPr>
                <p14:cNvPr id="891" name="Freihand 890">
                  <a:extLst>
                    <a:ext uri="{FF2B5EF4-FFF2-40B4-BE49-F238E27FC236}">
                      <a16:creationId xmlns:a16="http://schemas.microsoft.com/office/drawing/2014/main" id="{D2810F4B-4DD7-425A-9E73-0D82DAC3FF3C}"/>
                    </a:ext>
                  </a:extLst>
                </p14:cNvPr>
                <p14:cNvContentPartPr/>
                <p14:nvPr/>
              </p14:nvContentPartPr>
              <p14:xfrm>
                <a:off x="11902160" y="2970787"/>
                <a:ext cx="11520" cy="154440"/>
              </p14:xfrm>
            </p:contentPart>
          </mc:Choice>
          <mc:Fallback xmlns="">
            <p:pic>
              <p:nvPicPr>
                <p:cNvPr id="891" name="Freihand 890">
                  <a:extLst>
                    <a:ext uri="{FF2B5EF4-FFF2-40B4-BE49-F238E27FC236}">
                      <a16:creationId xmlns:a16="http://schemas.microsoft.com/office/drawing/2014/main" id="{D2810F4B-4DD7-425A-9E73-0D82DAC3FF3C}"/>
                    </a:ext>
                  </a:extLst>
                </p:cNvPr>
                <p:cNvPicPr/>
                <p:nvPr/>
              </p:nvPicPr>
              <p:blipFill>
                <a:blip r:embed="rId1267"/>
                <a:stretch>
                  <a:fillRect/>
                </a:stretch>
              </p:blipFill>
              <p:spPr>
                <a:xfrm>
                  <a:off x="11897840" y="2966467"/>
                  <a:ext cx="201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268">
              <p14:nvContentPartPr>
                <p14:cNvPr id="892" name="Freihand 891">
                  <a:extLst>
                    <a:ext uri="{FF2B5EF4-FFF2-40B4-BE49-F238E27FC236}">
                      <a16:creationId xmlns:a16="http://schemas.microsoft.com/office/drawing/2014/main" id="{5BF5AC2A-45E5-4C59-9C9E-FFD1B1D5EE86}"/>
                    </a:ext>
                  </a:extLst>
                </p14:cNvPr>
                <p14:cNvContentPartPr/>
                <p14:nvPr/>
              </p14:nvContentPartPr>
              <p14:xfrm>
                <a:off x="11458640" y="3364987"/>
                <a:ext cx="145800" cy="74160"/>
              </p14:xfrm>
            </p:contentPart>
          </mc:Choice>
          <mc:Fallback xmlns="">
            <p:pic>
              <p:nvPicPr>
                <p:cNvPr id="892" name="Freihand 891">
                  <a:extLst>
                    <a:ext uri="{FF2B5EF4-FFF2-40B4-BE49-F238E27FC236}">
                      <a16:creationId xmlns:a16="http://schemas.microsoft.com/office/drawing/2014/main" id="{5BF5AC2A-45E5-4C59-9C9E-FFD1B1D5EE86}"/>
                    </a:ext>
                  </a:extLst>
                </p:cNvPr>
                <p:cNvPicPr/>
                <p:nvPr/>
              </p:nvPicPr>
              <p:blipFill>
                <a:blip r:embed="rId1269"/>
                <a:stretch>
                  <a:fillRect/>
                </a:stretch>
              </p:blipFill>
              <p:spPr>
                <a:xfrm>
                  <a:off x="11454320" y="3360667"/>
                  <a:ext cx="1544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270">
              <p14:nvContentPartPr>
                <p14:cNvPr id="893" name="Freihand 892">
                  <a:extLst>
                    <a:ext uri="{FF2B5EF4-FFF2-40B4-BE49-F238E27FC236}">
                      <a16:creationId xmlns:a16="http://schemas.microsoft.com/office/drawing/2014/main" id="{1D1D8D55-62A6-40B2-9FB6-DD878BE01FDA}"/>
                    </a:ext>
                  </a:extLst>
                </p14:cNvPr>
                <p14:cNvContentPartPr/>
                <p14:nvPr/>
              </p14:nvContentPartPr>
              <p14:xfrm>
                <a:off x="11644760" y="3264547"/>
                <a:ext cx="52920" cy="212040"/>
              </p14:xfrm>
            </p:contentPart>
          </mc:Choice>
          <mc:Fallback xmlns="">
            <p:pic>
              <p:nvPicPr>
                <p:cNvPr id="893" name="Freihand 892">
                  <a:extLst>
                    <a:ext uri="{FF2B5EF4-FFF2-40B4-BE49-F238E27FC236}">
                      <a16:creationId xmlns:a16="http://schemas.microsoft.com/office/drawing/2014/main" id="{1D1D8D55-62A6-40B2-9FB6-DD878BE01FDA}"/>
                    </a:ext>
                  </a:extLst>
                </p:cNvPr>
                <p:cNvPicPr/>
                <p:nvPr/>
              </p:nvPicPr>
              <p:blipFill>
                <a:blip r:embed="rId1271"/>
                <a:stretch>
                  <a:fillRect/>
                </a:stretch>
              </p:blipFill>
              <p:spPr>
                <a:xfrm>
                  <a:off x="11640440" y="3260227"/>
                  <a:ext cx="615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272">
              <p14:nvContentPartPr>
                <p14:cNvPr id="894" name="Freihand 893">
                  <a:extLst>
                    <a:ext uri="{FF2B5EF4-FFF2-40B4-BE49-F238E27FC236}">
                      <a16:creationId xmlns:a16="http://schemas.microsoft.com/office/drawing/2014/main" id="{6F2890DE-F8F9-4F3F-80CE-A74777DB17F3}"/>
                    </a:ext>
                  </a:extLst>
                </p14:cNvPr>
                <p14:cNvContentPartPr/>
                <p14:nvPr/>
              </p14:nvContentPartPr>
              <p14:xfrm>
                <a:off x="11729000" y="3259507"/>
                <a:ext cx="20520" cy="124560"/>
              </p14:xfrm>
            </p:contentPart>
          </mc:Choice>
          <mc:Fallback xmlns="">
            <p:pic>
              <p:nvPicPr>
                <p:cNvPr id="894" name="Freihand 893">
                  <a:extLst>
                    <a:ext uri="{FF2B5EF4-FFF2-40B4-BE49-F238E27FC236}">
                      <a16:creationId xmlns:a16="http://schemas.microsoft.com/office/drawing/2014/main" id="{6F2890DE-F8F9-4F3F-80CE-A74777DB17F3}"/>
                    </a:ext>
                  </a:extLst>
                </p:cNvPr>
                <p:cNvPicPr/>
                <p:nvPr/>
              </p:nvPicPr>
              <p:blipFill>
                <a:blip r:embed="rId1273"/>
                <a:stretch>
                  <a:fillRect/>
                </a:stretch>
              </p:blipFill>
              <p:spPr>
                <a:xfrm>
                  <a:off x="11724680" y="3255187"/>
                  <a:ext cx="291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274">
              <p14:nvContentPartPr>
                <p14:cNvPr id="895" name="Freihand 894">
                  <a:extLst>
                    <a:ext uri="{FF2B5EF4-FFF2-40B4-BE49-F238E27FC236}">
                      <a16:creationId xmlns:a16="http://schemas.microsoft.com/office/drawing/2014/main" id="{1A18F694-92B7-49D2-A07B-CE7501A0B43D}"/>
                    </a:ext>
                  </a:extLst>
                </p14:cNvPr>
                <p14:cNvContentPartPr/>
                <p14:nvPr/>
              </p14:nvContentPartPr>
              <p14:xfrm>
                <a:off x="11767520" y="3330067"/>
                <a:ext cx="40680" cy="45000"/>
              </p14:xfrm>
            </p:contentPart>
          </mc:Choice>
          <mc:Fallback xmlns="">
            <p:pic>
              <p:nvPicPr>
                <p:cNvPr id="895" name="Freihand 894">
                  <a:extLst>
                    <a:ext uri="{FF2B5EF4-FFF2-40B4-BE49-F238E27FC236}">
                      <a16:creationId xmlns:a16="http://schemas.microsoft.com/office/drawing/2014/main" id="{1A18F694-92B7-49D2-A07B-CE7501A0B43D}"/>
                    </a:ext>
                  </a:extLst>
                </p:cNvPr>
                <p:cNvPicPr/>
                <p:nvPr/>
              </p:nvPicPr>
              <p:blipFill>
                <a:blip r:embed="rId1275"/>
                <a:stretch>
                  <a:fillRect/>
                </a:stretch>
              </p:blipFill>
              <p:spPr>
                <a:xfrm>
                  <a:off x="11763200" y="3325747"/>
                  <a:ext cx="493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276">
              <p14:nvContentPartPr>
                <p14:cNvPr id="896" name="Freihand 895">
                  <a:extLst>
                    <a:ext uri="{FF2B5EF4-FFF2-40B4-BE49-F238E27FC236}">
                      <a16:creationId xmlns:a16="http://schemas.microsoft.com/office/drawing/2014/main" id="{4AE26594-9FEE-4AD7-8454-68E009733BF2}"/>
                    </a:ext>
                  </a:extLst>
                </p14:cNvPr>
                <p14:cNvContentPartPr/>
                <p14:nvPr/>
              </p14:nvContentPartPr>
              <p14:xfrm>
                <a:off x="11828360" y="3314587"/>
                <a:ext cx="72360" cy="74160"/>
              </p14:xfrm>
            </p:contentPart>
          </mc:Choice>
          <mc:Fallback xmlns="">
            <p:pic>
              <p:nvPicPr>
                <p:cNvPr id="896" name="Freihand 895">
                  <a:extLst>
                    <a:ext uri="{FF2B5EF4-FFF2-40B4-BE49-F238E27FC236}">
                      <a16:creationId xmlns:a16="http://schemas.microsoft.com/office/drawing/2014/main" id="{4AE26594-9FEE-4AD7-8454-68E009733BF2}"/>
                    </a:ext>
                  </a:extLst>
                </p:cNvPr>
                <p:cNvPicPr/>
                <p:nvPr/>
              </p:nvPicPr>
              <p:blipFill>
                <a:blip r:embed="rId1277"/>
                <a:stretch>
                  <a:fillRect/>
                </a:stretch>
              </p:blipFill>
              <p:spPr>
                <a:xfrm>
                  <a:off x="11824040" y="3310267"/>
                  <a:ext cx="810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278">
              <p14:nvContentPartPr>
                <p14:cNvPr id="897" name="Freihand 896">
                  <a:extLst>
                    <a:ext uri="{FF2B5EF4-FFF2-40B4-BE49-F238E27FC236}">
                      <a16:creationId xmlns:a16="http://schemas.microsoft.com/office/drawing/2014/main" id="{03C0528B-DD7A-4486-8A5E-FBFC240B8554}"/>
                    </a:ext>
                  </a:extLst>
                </p14:cNvPr>
                <p14:cNvContentPartPr/>
                <p14:nvPr/>
              </p14:nvContentPartPr>
              <p14:xfrm>
                <a:off x="11919080" y="3291187"/>
                <a:ext cx="71280" cy="82800"/>
              </p14:xfrm>
            </p:contentPart>
          </mc:Choice>
          <mc:Fallback xmlns="">
            <p:pic>
              <p:nvPicPr>
                <p:cNvPr id="897" name="Freihand 896">
                  <a:extLst>
                    <a:ext uri="{FF2B5EF4-FFF2-40B4-BE49-F238E27FC236}">
                      <a16:creationId xmlns:a16="http://schemas.microsoft.com/office/drawing/2014/main" id="{03C0528B-DD7A-4486-8A5E-FBFC240B8554}"/>
                    </a:ext>
                  </a:extLst>
                </p:cNvPr>
                <p:cNvPicPr/>
                <p:nvPr/>
              </p:nvPicPr>
              <p:blipFill>
                <a:blip r:embed="rId1279"/>
                <a:stretch>
                  <a:fillRect/>
                </a:stretch>
              </p:blipFill>
              <p:spPr>
                <a:xfrm>
                  <a:off x="11914760" y="3286867"/>
                  <a:ext cx="799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280">
              <p14:nvContentPartPr>
                <p14:cNvPr id="898" name="Freihand 897">
                  <a:extLst>
                    <a:ext uri="{FF2B5EF4-FFF2-40B4-BE49-F238E27FC236}">
                      <a16:creationId xmlns:a16="http://schemas.microsoft.com/office/drawing/2014/main" id="{1A597176-5BC8-4405-A6C7-305109B4814A}"/>
                    </a:ext>
                  </a:extLst>
                </p14:cNvPr>
                <p14:cNvContentPartPr/>
                <p14:nvPr/>
              </p14:nvContentPartPr>
              <p14:xfrm>
                <a:off x="12001880" y="3296227"/>
                <a:ext cx="63720" cy="79560"/>
              </p14:xfrm>
            </p:contentPart>
          </mc:Choice>
          <mc:Fallback xmlns="">
            <p:pic>
              <p:nvPicPr>
                <p:cNvPr id="898" name="Freihand 897">
                  <a:extLst>
                    <a:ext uri="{FF2B5EF4-FFF2-40B4-BE49-F238E27FC236}">
                      <a16:creationId xmlns:a16="http://schemas.microsoft.com/office/drawing/2014/main" id="{1A597176-5BC8-4405-A6C7-305109B4814A}"/>
                    </a:ext>
                  </a:extLst>
                </p:cNvPr>
                <p:cNvPicPr/>
                <p:nvPr/>
              </p:nvPicPr>
              <p:blipFill>
                <a:blip r:embed="rId1281"/>
                <a:stretch>
                  <a:fillRect/>
                </a:stretch>
              </p:blipFill>
              <p:spPr>
                <a:xfrm>
                  <a:off x="11997560" y="3291907"/>
                  <a:ext cx="723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282">
              <p14:nvContentPartPr>
                <p14:cNvPr id="899" name="Freihand 898">
                  <a:extLst>
                    <a:ext uri="{FF2B5EF4-FFF2-40B4-BE49-F238E27FC236}">
                      <a16:creationId xmlns:a16="http://schemas.microsoft.com/office/drawing/2014/main" id="{E65C1824-656F-46C0-A71F-1CE2CAB116CA}"/>
                    </a:ext>
                  </a:extLst>
                </p14:cNvPr>
                <p14:cNvContentPartPr/>
                <p14:nvPr/>
              </p14:nvContentPartPr>
              <p14:xfrm>
                <a:off x="11812880" y="3237907"/>
                <a:ext cx="61200" cy="4320"/>
              </p14:xfrm>
            </p:contentPart>
          </mc:Choice>
          <mc:Fallback xmlns="">
            <p:pic>
              <p:nvPicPr>
                <p:cNvPr id="899" name="Freihand 898">
                  <a:extLst>
                    <a:ext uri="{FF2B5EF4-FFF2-40B4-BE49-F238E27FC236}">
                      <a16:creationId xmlns:a16="http://schemas.microsoft.com/office/drawing/2014/main" id="{E65C1824-656F-46C0-A71F-1CE2CAB116CA}"/>
                    </a:ext>
                  </a:extLst>
                </p:cNvPr>
                <p:cNvPicPr/>
                <p:nvPr/>
              </p:nvPicPr>
              <p:blipFill>
                <a:blip r:embed="rId1283"/>
                <a:stretch>
                  <a:fillRect/>
                </a:stretch>
              </p:blipFill>
              <p:spPr>
                <a:xfrm>
                  <a:off x="11808560" y="3233587"/>
                  <a:ext cx="698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284">
              <p14:nvContentPartPr>
                <p14:cNvPr id="901" name="Freihand 900">
                  <a:extLst>
                    <a:ext uri="{FF2B5EF4-FFF2-40B4-BE49-F238E27FC236}">
                      <a16:creationId xmlns:a16="http://schemas.microsoft.com/office/drawing/2014/main" id="{834E110E-B37D-452F-817E-B2152AB622D5}"/>
                    </a:ext>
                  </a:extLst>
                </p14:cNvPr>
                <p14:cNvContentPartPr/>
                <p14:nvPr/>
              </p14:nvContentPartPr>
              <p14:xfrm>
                <a:off x="11211320" y="3531667"/>
                <a:ext cx="59040" cy="80640"/>
              </p14:xfrm>
            </p:contentPart>
          </mc:Choice>
          <mc:Fallback xmlns="">
            <p:pic>
              <p:nvPicPr>
                <p:cNvPr id="901" name="Freihand 900">
                  <a:extLst>
                    <a:ext uri="{FF2B5EF4-FFF2-40B4-BE49-F238E27FC236}">
                      <a16:creationId xmlns:a16="http://schemas.microsoft.com/office/drawing/2014/main" id="{834E110E-B37D-452F-817E-B2152AB622D5}"/>
                    </a:ext>
                  </a:extLst>
                </p:cNvPr>
                <p:cNvPicPr/>
                <p:nvPr/>
              </p:nvPicPr>
              <p:blipFill>
                <a:blip r:embed="rId1285"/>
                <a:stretch>
                  <a:fillRect/>
                </a:stretch>
              </p:blipFill>
              <p:spPr>
                <a:xfrm>
                  <a:off x="11207000" y="3527347"/>
                  <a:ext cx="676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286">
              <p14:nvContentPartPr>
                <p14:cNvPr id="902" name="Freihand 901">
                  <a:extLst>
                    <a:ext uri="{FF2B5EF4-FFF2-40B4-BE49-F238E27FC236}">
                      <a16:creationId xmlns:a16="http://schemas.microsoft.com/office/drawing/2014/main" id="{C97D3DB0-AA4C-44CB-8E61-49EF4C17A52D}"/>
                    </a:ext>
                  </a:extLst>
                </p14:cNvPr>
                <p14:cNvContentPartPr/>
                <p14:nvPr/>
              </p14:nvContentPartPr>
              <p14:xfrm>
                <a:off x="11141120" y="3632467"/>
                <a:ext cx="221040" cy="25920"/>
              </p14:xfrm>
            </p:contentPart>
          </mc:Choice>
          <mc:Fallback xmlns="">
            <p:pic>
              <p:nvPicPr>
                <p:cNvPr id="902" name="Freihand 901">
                  <a:extLst>
                    <a:ext uri="{FF2B5EF4-FFF2-40B4-BE49-F238E27FC236}">
                      <a16:creationId xmlns:a16="http://schemas.microsoft.com/office/drawing/2014/main" id="{C97D3DB0-AA4C-44CB-8E61-49EF4C17A52D}"/>
                    </a:ext>
                  </a:extLst>
                </p:cNvPr>
                <p:cNvPicPr/>
                <p:nvPr/>
              </p:nvPicPr>
              <p:blipFill>
                <a:blip r:embed="rId1287"/>
                <a:stretch>
                  <a:fillRect/>
                </a:stretch>
              </p:blipFill>
              <p:spPr>
                <a:xfrm>
                  <a:off x="11136800" y="3628147"/>
                  <a:ext cx="2296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288">
              <p14:nvContentPartPr>
                <p14:cNvPr id="903" name="Freihand 902">
                  <a:extLst>
                    <a:ext uri="{FF2B5EF4-FFF2-40B4-BE49-F238E27FC236}">
                      <a16:creationId xmlns:a16="http://schemas.microsoft.com/office/drawing/2014/main" id="{9C88D458-6731-4DEF-8E66-FA59DBEBC0E7}"/>
                    </a:ext>
                  </a:extLst>
                </p14:cNvPr>
                <p14:cNvContentPartPr/>
                <p14:nvPr/>
              </p14:nvContentPartPr>
              <p14:xfrm>
                <a:off x="11121680" y="3690427"/>
                <a:ext cx="83520" cy="87120"/>
              </p14:xfrm>
            </p:contentPart>
          </mc:Choice>
          <mc:Fallback xmlns="">
            <p:pic>
              <p:nvPicPr>
                <p:cNvPr id="903" name="Freihand 902">
                  <a:extLst>
                    <a:ext uri="{FF2B5EF4-FFF2-40B4-BE49-F238E27FC236}">
                      <a16:creationId xmlns:a16="http://schemas.microsoft.com/office/drawing/2014/main" id="{9C88D458-6731-4DEF-8E66-FA59DBEBC0E7}"/>
                    </a:ext>
                  </a:extLst>
                </p:cNvPr>
                <p:cNvPicPr/>
                <p:nvPr/>
              </p:nvPicPr>
              <p:blipFill>
                <a:blip r:embed="rId1289"/>
                <a:stretch>
                  <a:fillRect/>
                </a:stretch>
              </p:blipFill>
              <p:spPr>
                <a:xfrm>
                  <a:off x="11117360" y="3686107"/>
                  <a:ext cx="921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290">
              <p14:nvContentPartPr>
                <p14:cNvPr id="904" name="Freihand 903">
                  <a:extLst>
                    <a:ext uri="{FF2B5EF4-FFF2-40B4-BE49-F238E27FC236}">
                      <a16:creationId xmlns:a16="http://schemas.microsoft.com/office/drawing/2014/main" id="{8B74EB7F-8BCD-4594-98A7-B5FFEBBA8450}"/>
                    </a:ext>
                  </a:extLst>
                </p14:cNvPr>
                <p14:cNvContentPartPr/>
                <p14:nvPr/>
              </p14:nvContentPartPr>
              <p14:xfrm>
                <a:off x="11223560" y="3712027"/>
                <a:ext cx="66960" cy="64800"/>
              </p14:xfrm>
            </p:contentPart>
          </mc:Choice>
          <mc:Fallback xmlns="">
            <p:pic>
              <p:nvPicPr>
                <p:cNvPr id="904" name="Freihand 903">
                  <a:extLst>
                    <a:ext uri="{FF2B5EF4-FFF2-40B4-BE49-F238E27FC236}">
                      <a16:creationId xmlns:a16="http://schemas.microsoft.com/office/drawing/2014/main" id="{8B74EB7F-8BCD-4594-98A7-B5FFEBBA8450}"/>
                    </a:ext>
                  </a:extLst>
                </p:cNvPr>
                <p:cNvPicPr/>
                <p:nvPr/>
              </p:nvPicPr>
              <p:blipFill>
                <a:blip r:embed="rId1291"/>
                <a:stretch>
                  <a:fillRect/>
                </a:stretch>
              </p:blipFill>
              <p:spPr>
                <a:xfrm>
                  <a:off x="11219240" y="3707707"/>
                  <a:ext cx="756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292">
              <p14:nvContentPartPr>
                <p14:cNvPr id="905" name="Freihand 904">
                  <a:extLst>
                    <a:ext uri="{FF2B5EF4-FFF2-40B4-BE49-F238E27FC236}">
                      <a16:creationId xmlns:a16="http://schemas.microsoft.com/office/drawing/2014/main" id="{DDDC2B1B-52FE-4E0B-BC74-DFD87F7099EF}"/>
                    </a:ext>
                  </a:extLst>
                </p14:cNvPr>
                <p14:cNvContentPartPr/>
                <p14:nvPr/>
              </p14:nvContentPartPr>
              <p14:xfrm>
                <a:off x="11321120" y="3703027"/>
                <a:ext cx="50760" cy="53280"/>
              </p14:xfrm>
            </p:contentPart>
          </mc:Choice>
          <mc:Fallback xmlns="">
            <p:pic>
              <p:nvPicPr>
                <p:cNvPr id="905" name="Freihand 904">
                  <a:extLst>
                    <a:ext uri="{FF2B5EF4-FFF2-40B4-BE49-F238E27FC236}">
                      <a16:creationId xmlns:a16="http://schemas.microsoft.com/office/drawing/2014/main" id="{DDDC2B1B-52FE-4E0B-BC74-DFD87F7099EF}"/>
                    </a:ext>
                  </a:extLst>
                </p:cNvPr>
                <p:cNvPicPr/>
                <p:nvPr/>
              </p:nvPicPr>
              <p:blipFill>
                <a:blip r:embed="rId1293"/>
                <a:stretch>
                  <a:fillRect/>
                </a:stretch>
              </p:blipFill>
              <p:spPr>
                <a:xfrm>
                  <a:off x="11316800" y="3698707"/>
                  <a:ext cx="594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294">
              <p14:nvContentPartPr>
                <p14:cNvPr id="907" name="Freihand 906">
                  <a:extLst>
                    <a:ext uri="{FF2B5EF4-FFF2-40B4-BE49-F238E27FC236}">
                      <a16:creationId xmlns:a16="http://schemas.microsoft.com/office/drawing/2014/main" id="{56A90C53-60CF-4C3A-A7D1-2E27145C8816}"/>
                    </a:ext>
                  </a:extLst>
                </p14:cNvPr>
                <p14:cNvContentPartPr/>
                <p14:nvPr/>
              </p14:nvContentPartPr>
              <p14:xfrm>
                <a:off x="11412560" y="3534907"/>
                <a:ext cx="79200" cy="15120"/>
              </p14:xfrm>
            </p:contentPart>
          </mc:Choice>
          <mc:Fallback xmlns="">
            <p:pic>
              <p:nvPicPr>
                <p:cNvPr id="907" name="Freihand 906">
                  <a:extLst>
                    <a:ext uri="{FF2B5EF4-FFF2-40B4-BE49-F238E27FC236}">
                      <a16:creationId xmlns:a16="http://schemas.microsoft.com/office/drawing/2014/main" id="{56A90C53-60CF-4C3A-A7D1-2E27145C8816}"/>
                    </a:ext>
                  </a:extLst>
                </p:cNvPr>
                <p:cNvPicPr/>
                <p:nvPr/>
              </p:nvPicPr>
              <p:blipFill>
                <a:blip r:embed="rId1295"/>
                <a:stretch>
                  <a:fillRect/>
                </a:stretch>
              </p:blipFill>
              <p:spPr>
                <a:xfrm>
                  <a:off x="11408240" y="3530587"/>
                  <a:ext cx="878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296">
              <p14:nvContentPartPr>
                <p14:cNvPr id="908" name="Freihand 907">
                  <a:extLst>
                    <a:ext uri="{FF2B5EF4-FFF2-40B4-BE49-F238E27FC236}">
                      <a16:creationId xmlns:a16="http://schemas.microsoft.com/office/drawing/2014/main" id="{61093653-178F-4768-90A3-DEDDC49EE7F8}"/>
                    </a:ext>
                  </a:extLst>
                </p14:cNvPr>
                <p14:cNvContentPartPr/>
                <p14:nvPr/>
              </p14:nvContentPartPr>
              <p14:xfrm>
                <a:off x="11419040" y="3544987"/>
                <a:ext cx="76320" cy="240840"/>
              </p14:xfrm>
            </p:contentPart>
          </mc:Choice>
          <mc:Fallback xmlns="">
            <p:pic>
              <p:nvPicPr>
                <p:cNvPr id="908" name="Freihand 907">
                  <a:extLst>
                    <a:ext uri="{FF2B5EF4-FFF2-40B4-BE49-F238E27FC236}">
                      <a16:creationId xmlns:a16="http://schemas.microsoft.com/office/drawing/2014/main" id="{61093653-178F-4768-90A3-DEDDC49EE7F8}"/>
                    </a:ext>
                  </a:extLst>
                </p:cNvPr>
                <p:cNvPicPr/>
                <p:nvPr/>
              </p:nvPicPr>
              <p:blipFill>
                <a:blip r:embed="rId1297"/>
                <a:stretch>
                  <a:fillRect/>
                </a:stretch>
              </p:blipFill>
              <p:spPr>
                <a:xfrm>
                  <a:off x="11414720" y="3540667"/>
                  <a:ext cx="849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298">
              <p14:nvContentPartPr>
                <p14:cNvPr id="910" name="Freihand 909">
                  <a:extLst>
                    <a:ext uri="{FF2B5EF4-FFF2-40B4-BE49-F238E27FC236}">
                      <a16:creationId xmlns:a16="http://schemas.microsoft.com/office/drawing/2014/main" id="{100DE1C3-6080-4008-9DC1-FFCDC85AEC19}"/>
                    </a:ext>
                  </a:extLst>
                </p14:cNvPr>
                <p14:cNvContentPartPr/>
                <p14:nvPr/>
              </p14:nvContentPartPr>
              <p14:xfrm>
                <a:off x="11486720" y="3601507"/>
                <a:ext cx="69480" cy="81000"/>
              </p14:xfrm>
            </p:contentPart>
          </mc:Choice>
          <mc:Fallback xmlns="">
            <p:pic>
              <p:nvPicPr>
                <p:cNvPr id="910" name="Freihand 909">
                  <a:extLst>
                    <a:ext uri="{FF2B5EF4-FFF2-40B4-BE49-F238E27FC236}">
                      <a16:creationId xmlns:a16="http://schemas.microsoft.com/office/drawing/2014/main" id="{100DE1C3-6080-4008-9DC1-FFCDC85AEC19}"/>
                    </a:ext>
                  </a:extLst>
                </p:cNvPr>
                <p:cNvPicPr/>
                <p:nvPr/>
              </p:nvPicPr>
              <p:blipFill>
                <a:blip r:embed="rId1299"/>
                <a:stretch>
                  <a:fillRect/>
                </a:stretch>
              </p:blipFill>
              <p:spPr>
                <a:xfrm>
                  <a:off x="11482400" y="3597187"/>
                  <a:ext cx="781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300">
              <p14:nvContentPartPr>
                <p14:cNvPr id="911" name="Freihand 910">
                  <a:extLst>
                    <a:ext uri="{FF2B5EF4-FFF2-40B4-BE49-F238E27FC236}">
                      <a16:creationId xmlns:a16="http://schemas.microsoft.com/office/drawing/2014/main" id="{04D1BEBB-FB2D-4C76-9432-71EC81809B76}"/>
                    </a:ext>
                  </a:extLst>
                </p14:cNvPr>
                <p14:cNvContentPartPr/>
                <p14:nvPr/>
              </p14:nvContentPartPr>
              <p14:xfrm>
                <a:off x="11597600" y="3626707"/>
                <a:ext cx="39240" cy="29160"/>
              </p14:xfrm>
            </p:contentPart>
          </mc:Choice>
          <mc:Fallback xmlns="">
            <p:pic>
              <p:nvPicPr>
                <p:cNvPr id="911" name="Freihand 910">
                  <a:extLst>
                    <a:ext uri="{FF2B5EF4-FFF2-40B4-BE49-F238E27FC236}">
                      <a16:creationId xmlns:a16="http://schemas.microsoft.com/office/drawing/2014/main" id="{04D1BEBB-FB2D-4C76-9432-71EC81809B76}"/>
                    </a:ext>
                  </a:extLst>
                </p:cNvPr>
                <p:cNvPicPr/>
                <p:nvPr/>
              </p:nvPicPr>
              <p:blipFill>
                <a:blip r:embed="rId1301"/>
                <a:stretch>
                  <a:fillRect/>
                </a:stretch>
              </p:blipFill>
              <p:spPr>
                <a:xfrm>
                  <a:off x="11593280" y="3622387"/>
                  <a:ext cx="478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302">
              <p14:nvContentPartPr>
                <p14:cNvPr id="912" name="Freihand 911">
                  <a:extLst>
                    <a:ext uri="{FF2B5EF4-FFF2-40B4-BE49-F238E27FC236}">
                      <a16:creationId xmlns:a16="http://schemas.microsoft.com/office/drawing/2014/main" id="{7140DB49-280D-401D-BB3A-F30EA64A1AA9}"/>
                    </a:ext>
                  </a:extLst>
                </p14:cNvPr>
                <p14:cNvContentPartPr/>
                <p14:nvPr/>
              </p14:nvContentPartPr>
              <p14:xfrm>
                <a:off x="11615240" y="3622027"/>
                <a:ext cx="46440" cy="104760"/>
              </p14:xfrm>
            </p:contentPart>
          </mc:Choice>
          <mc:Fallback xmlns="">
            <p:pic>
              <p:nvPicPr>
                <p:cNvPr id="912" name="Freihand 911">
                  <a:extLst>
                    <a:ext uri="{FF2B5EF4-FFF2-40B4-BE49-F238E27FC236}">
                      <a16:creationId xmlns:a16="http://schemas.microsoft.com/office/drawing/2014/main" id="{7140DB49-280D-401D-BB3A-F30EA64A1AA9}"/>
                    </a:ext>
                  </a:extLst>
                </p:cNvPr>
                <p:cNvPicPr/>
                <p:nvPr/>
              </p:nvPicPr>
              <p:blipFill>
                <a:blip r:embed="rId1303"/>
                <a:stretch>
                  <a:fillRect/>
                </a:stretch>
              </p:blipFill>
              <p:spPr>
                <a:xfrm>
                  <a:off x="11610920" y="3617707"/>
                  <a:ext cx="550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304">
              <p14:nvContentPartPr>
                <p14:cNvPr id="914" name="Freihand 913">
                  <a:extLst>
                    <a:ext uri="{FF2B5EF4-FFF2-40B4-BE49-F238E27FC236}">
                      <a16:creationId xmlns:a16="http://schemas.microsoft.com/office/drawing/2014/main" id="{5E725016-0561-4E88-BEC2-839E48F304DC}"/>
                    </a:ext>
                  </a:extLst>
                </p14:cNvPr>
                <p14:cNvContentPartPr/>
                <p14:nvPr/>
              </p14:nvContentPartPr>
              <p14:xfrm>
                <a:off x="11729000" y="3632467"/>
                <a:ext cx="68400" cy="3600"/>
              </p14:xfrm>
            </p:contentPart>
          </mc:Choice>
          <mc:Fallback xmlns="">
            <p:pic>
              <p:nvPicPr>
                <p:cNvPr id="914" name="Freihand 913">
                  <a:extLst>
                    <a:ext uri="{FF2B5EF4-FFF2-40B4-BE49-F238E27FC236}">
                      <a16:creationId xmlns:a16="http://schemas.microsoft.com/office/drawing/2014/main" id="{5E725016-0561-4E88-BEC2-839E48F304DC}"/>
                    </a:ext>
                  </a:extLst>
                </p:cNvPr>
                <p:cNvPicPr/>
                <p:nvPr/>
              </p:nvPicPr>
              <p:blipFill>
                <a:blip r:embed="rId1305"/>
                <a:stretch>
                  <a:fillRect/>
                </a:stretch>
              </p:blipFill>
              <p:spPr>
                <a:xfrm>
                  <a:off x="11724680" y="3628147"/>
                  <a:ext cx="770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306">
              <p14:nvContentPartPr>
                <p14:cNvPr id="916" name="Freihand 915">
                  <a:extLst>
                    <a:ext uri="{FF2B5EF4-FFF2-40B4-BE49-F238E27FC236}">
                      <a16:creationId xmlns:a16="http://schemas.microsoft.com/office/drawing/2014/main" id="{2CA80448-6B6C-4108-85D4-2EC5AA33745B}"/>
                    </a:ext>
                  </a:extLst>
                </p14:cNvPr>
                <p14:cNvContentPartPr/>
                <p14:nvPr/>
              </p14:nvContentPartPr>
              <p14:xfrm>
                <a:off x="11843480" y="3558307"/>
                <a:ext cx="80280" cy="96120"/>
              </p14:xfrm>
            </p:contentPart>
          </mc:Choice>
          <mc:Fallback xmlns="">
            <p:pic>
              <p:nvPicPr>
                <p:cNvPr id="916" name="Freihand 915">
                  <a:extLst>
                    <a:ext uri="{FF2B5EF4-FFF2-40B4-BE49-F238E27FC236}">
                      <a16:creationId xmlns:a16="http://schemas.microsoft.com/office/drawing/2014/main" id="{2CA80448-6B6C-4108-85D4-2EC5AA33745B}"/>
                    </a:ext>
                  </a:extLst>
                </p:cNvPr>
                <p:cNvPicPr/>
                <p:nvPr/>
              </p:nvPicPr>
              <p:blipFill>
                <a:blip r:embed="rId1307"/>
                <a:stretch>
                  <a:fillRect/>
                </a:stretch>
              </p:blipFill>
              <p:spPr>
                <a:xfrm>
                  <a:off x="11839160" y="3553987"/>
                  <a:ext cx="889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308">
              <p14:nvContentPartPr>
                <p14:cNvPr id="917" name="Freihand 916">
                  <a:extLst>
                    <a:ext uri="{FF2B5EF4-FFF2-40B4-BE49-F238E27FC236}">
                      <a16:creationId xmlns:a16="http://schemas.microsoft.com/office/drawing/2014/main" id="{F0150ACE-7C4C-4F04-8484-F25B06BE25E6}"/>
                    </a:ext>
                  </a:extLst>
                </p14:cNvPr>
                <p14:cNvContentPartPr/>
                <p14:nvPr/>
              </p14:nvContentPartPr>
              <p14:xfrm>
                <a:off x="11940320" y="3585307"/>
                <a:ext cx="59400" cy="68040"/>
              </p14:xfrm>
            </p:contentPart>
          </mc:Choice>
          <mc:Fallback xmlns="">
            <p:pic>
              <p:nvPicPr>
                <p:cNvPr id="917" name="Freihand 916">
                  <a:extLst>
                    <a:ext uri="{FF2B5EF4-FFF2-40B4-BE49-F238E27FC236}">
                      <a16:creationId xmlns:a16="http://schemas.microsoft.com/office/drawing/2014/main" id="{F0150ACE-7C4C-4F04-8484-F25B06BE25E6}"/>
                    </a:ext>
                  </a:extLst>
                </p:cNvPr>
                <p:cNvPicPr/>
                <p:nvPr/>
              </p:nvPicPr>
              <p:blipFill>
                <a:blip r:embed="rId1309"/>
                <a:stretch>
                  <a:fillRect/>
                </a:stretch>
              </p:blipFill>
              <p:spPr>
                <a:xfrm>
                  <a:off x="11936000" y="3580987"/>
                  <a:ext cx="680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310">
              <p14:nvContentPartPr>
                <p14:cNvPr id="919" name="Freihand 918">
                  <a:extLst>
                    <a:ext uri="{FF2B5EF4-FFF2-40B4-BE49-F238E27FC236}">
                      <a16:creationId xmlns:a16="http://schemas.microsoft.com/office/drawing/2014/main" id="{185DF86E-8644-4183-8E27-7B84E0137FF2}"/>
                    </a:ext>
                  </a:extLst>
                </p14:cNvPr>
                <p14:cNvContentPartPr/>
                <p14:nvPr/>
              </p14:nvContentPartPr>
              <p14:xfrm>
                <a:off x="11945000" y="3491707"/>
                <a:ext cx="139320" cy="255960"/>
              </p14:xfrm>
            </p:contentPart>
          </mc:Choice>
          <mc:Fallback xmlns="">
            <p:pic>
              <p:nvPicPr>
                <p:cNvPr id="919" name="Freihand 918">
                  <a:extLst>
                    <a:ext uri="{FF2B5EF4-FFF2-40B4-BE49-F238E27FC236}">
                      <a16:creationId xmlns:a16="http://schemas.microsoft.com/office/drawing/2014/main" id="{185DF86E-8644-4183-8E27-7B84E0137FF2}"/>
                    </a:ext>
                  </a:extLst>
                </p:cNvPr>
                <p:cNvPicPr/>
                <p:nvPr/>
              </p:nvPicPr>
              <p:blipFill>
                <a:blip r:embed="rId1311"/>
                <a:stretch>
                  <a:fillRect/>
                </a:stretch>
              </p:blipFill>
              <p:spPr>
                <a:xfrm>
                  <a:off x="11940680" y="3487387"/>
                  <a:ext cx="14796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1312">
              <p14:nvContentPartPr>
                <p14:cNvPr id="921" name="Freihand 920">
                  <a:extLst>
                    <a:ext uri="{FF2B5EF4-FFF2-40B4-BE49-F238E27FC236}">
                      <a16:creationId xmlns:a16="http://schemas.microsoft.com/office/drawing/2014/main" id="{0DF01F4A-EA0B-425F-ABC5-D477BEF9F927}"/>
                    </a:ext>
                  </a:extLst>
                </p14:cNvPr>
                <p14:cNvContentPartPr/>
                <p14:nvPr/>
              </p14:nvContentPartPr>
              <p14:xfrm>
                <a:off x="12091520" y="3625267"/>
                <a:ext cx="38160" cy="4680"/>
              </p14:xfrm>
            </p:contentPart>
          </mc:Choice>
          <mc:Fallback xmlns="">
            <p:pic>
              <p:nvPicPr>
                <p:cNvPr id="921" name="Freihand 920">
                  <a:extLst>
                    <a:ext uri="{FF2B5EF4-FFF2-40B4-BE49-F238E27FC236}">
                      <a16:creationId xmlns:a16="http://schemas.microsoft.com/office/drawing/2014/main" id="{0DF01F4A-EA0B-425F-ABC5-D477BEF9F927}"/>
                    </a:ext>
                  </a:extLst>
                </p:cNvPr>
                <p:cNvPicPr/>
                <p:nvPr/>
              </p:nvPicPr>
              <p:blipFill>
                <a:blip r:embed="rId1313"/>
                <a:stretch>
                  <a:fillRect/>
                </a:stretch>
              </p:blipFill>
              <p:spPr>
                <a:xfrm>
                  <a:off x="12087200" y="3620947"/>
                  <a:ext cx="468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314">
              <p14:nvContentPartPr>
                <p14:cNvPr id="922" name="Freihand 921">
                  <a:extLst>
                    <a:ext uri="{FF2B5EF4-FFF2-40B4-BE49-F238E27FC236}">
                      <a16:creationId xmlns:a16="http://schemas.microsoft.com/office/drawing/2014/main" id="{2E95A228-4181-4F0C-BD26-A74739884CC5}"/>
                    </a:ext>
                  </a:extLst>
                </p14:cNvPr>
                <p14:cNvContentPartPr/>
                <p14:nvPr/>
              </p14:nvContentPartPr>
              <p14:xfrm>
                <a:off x="12078560" y="3666667"/>
                <a:ext cx="53640" cy="11160"/>
              </p14:xfrm>
            </p:contentPart>
          </mc:Choice>
          <mc:Fallback xmlns="">
            <p:pic>
              <p:nvPicPr>
                <p:cNvPr id="922" name="Freihand 921">
                  <a:extLst>
                    <a:ext uri="{FF2B5EF4-FFF2-40B4-BE49-F238E27FC236}">
                      <a16:creationId xmlns:a16="http://schemas.microsoft.com/office/drawing/2014/main" id="{2E95A228-4181-4F0C-BD26-A74739884CC5}"/>
                    </a:ext>
                  </a:extLst>
                </p:cNvPr>
                <p:cNvPicPr/>
                <p:nvPr/>
              </p:nvPicPr>
              <p:blipFill>
                <a:blip r:embed="rId1315"/>
                <a:stretch>
                  <a:fillRect/>
                </a:stretch>
              </p:blipFill>
              <p:spPr>
                <a:xfrm>
                  <a:off x="12074240" y="3662347"/>
                  <a:ext cx="622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316">
              <p14:nvContentPartPr>
                <p14:cNvPr id="923" name="Freihand 922">
                  <a:extLst>
                    <a:ext uri="{FF2B5EF4-FFF2-40B4-BE49-F238E27FC236}">
                      <a16:creationId xmlns:a16="http://schemas.microsoft.com/office/drawing/2014/main" id="{D54919F5-C3D9-438C-B0C0-81F5AF251A3E}"/>
                    </a:ext>
                  </a:extLst>
                </p14:cNvPr>
                <p14:cNvContentPartPr/>
                <p14:nvPr/>
              </p14:nvContentPartPr>
              <p14:xfrm>
                <a:off x="12152360" y="3542827"/>
                <a:ext cx="29160" cy="132840"/>
              </p14:xfrm>
            </p:contentPart>
          </mc:Choice>
          <mc:Fallback xmlns="">
            <p:pic>
              <p:nvPicPr>
                <p:cNvPr id="923" name="Freihand 922">
                  <a:extLst>
                    <a:ext uri="{FF2B5EF4-FFF2-40B4-BE49-F238E27FC236}">
                      <a16:creationId xmlns:a16="http://schemas.microsoft.com/office/drawing/2014/main" id="{D54919F5-C3D9-438C-B0C0-81F5AF251A3E}"/>
                    </a:ext>
                  </a:extLst>
                </p:cNvPr>
                <p:cNvPicPr/>
                <p:nvPr/>
              </p:nvPicPr>
              <p:blipFill>
                <a:blip r:embed="rId1317"/>
                <a:stretch>
                  <a:fillRect/>
                </a:stretch>
              </p:blipFill>
              <p:spPr>
                <a:xfrm>
                  <a:off x="12148040" y="3538507"/>
                  <a:ext cx="37800" cy="141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18">
            <p14:nvContentPartPr>
              <p14:cNvPr id="925" name="Freihand 924">
                <a:extLst>
                  <a:ext uri="{FF2B5EF4-FFF2-40B4-BE49-F238E27FC236}">
                    <a16:creationId xmlns:a16="http://schemas.microsoft.com/office/drawing/2014/main" id="{EF5DD885-195A-4583-893D-DFD7808F1F85}"/>
                  </a:ext>
                </a:extLst>
              </p14:cNvPr>
              <p14:cNvContentPartPr/>
              <p14:nvPr/>
            </p14:nvContentPartPr>
            <p14:xfrm>
              <a:off x="7968800" y="3387667"/>
              <a:ext cx="376200" cy="87120"/>
            </p14:xfrm>
          </p:contentPart>
        </mc:Choice>
        <mc:Fallback xmlns="">
          <p:pic>
            <p:nvPicPr>
              <p:cNvPr id="925" name="Freihand 924">
                <a:extLst>
                  <a:ext uri="{FF2B5EF4-FFF2-40B4-BE49-F238E27FC236}">
                    <a16:creationId xmlns:a16="http://schemas.microsoft.com/office/drawing/2014/main" id="{EF5DD885-195A-4583-893D-DFD7808F1F85}"/>
                  </a:ext>
                </a:extLst>
              </p:cNvPr>
              <p:cNvPicPr/>
              <p:nvPr/>
            </p:nvPicPr>
            <p:blipFill>
              <a:blip r:embed="rId1319"/>
              <a:stretch>
                <a:fillRect/>
              </a:stretch>
            </p:blipFill>
            <p:spPr>
              <a:xfrm>
                <a:off x="7964480" y="3383347"/>
                <a:ext cx="384840" cy="95760"/>
              </a:xfrm>
              <a:prstGeom prst="rect">
                <a:avLst/>
              </a:prstGeom>
            </p:spPr>
          </p:pic>
        </mc:Fallback>
      </mc:AlternateContent>
      <p:grpSp>
        <p:nvGrpSpPr>
          <p:cNvPr id="928" name="Gruppieren 927">
            <a:extLst>
              <a:ext uri="{FF2B5EF4-FFF2-40B4-BE49-F238E27FC236}">
                <a16:creationId xmlns:a16="http://schemas.microsoft.com/office/drawing/2014/main" id="{4E3D806A-8732-468B-8487-47718355D77E}"/>
              </a:ext>
            </a:extLst>
          </p:cNvPr>
          <p:cNvGrpSpPr/>
          <p:nvPr/>
        </p:nvGrpSpPr>
        <p:grpSpPr>
          <a:xfrm>
            <a:off x="8226200" y="2894467"/>
            <a:ext cx="665280" cy="267480"/>
            <a:chOff x="8226200" y="2894467"/>
            <a:chExt cx="665280" cy="267480"/>
          </a:xfrm>
        </p:grpSpPr>
        <mc:AlternateContent xmlns:mc="http://schemas.openxmlformats.org/markup-compatibility/2006" xmlns:p14="http://schemas.microsoft.com/office/powerpoint/2010/main">
          <mc:Choice Requires="p14">
            <p:contentPart p14:bwMode="auto" r:id="rId1320">
              <p14:nvContentPartPr>
                <p14:cNvPr id="926" name="Freihand 925">
                  <a:extLst>
                    <a:ext uri="{FF2B5EF4-FFF2-40B4-BE49-F238E27FC236}">
                      <a16:creationId xmlns:a16="http://schemas.microsoft.com/office/drawing/2014/main" id="{B15ED7A6-322A-4CDE-9434-ADFB931897A1}"/>
                    </a:ext>
                  </a:extLst>
                </p14:cNvPr>
                <p14:cNvContentPartPr/>
                <p14:nvPr/>
              </p14:nvContentPartPr>
              <p14:xfrm>
                <a:off x="8281640" y="2894467"/>
                <a:ext cx="609840" cy="190080"/>
              </p14:xfrm>
            </p:contentPart>
          </mc:Choice>
          <mc:Fallback xmlns="">
            <p:pic>
              <p:nvPicPr>
                <p:cNvPr id="926" name="Freihand 925">
                  <a:extLst>
                    <a:ext uri="{FF2B5EF4-FFF2-40B4-BE49-F238E27FC236}">
                      <a16:creationId xmlns:a16="http://schemas.microsoft.com/office/drawing/2014/main" id="{B15ED7A6-322A-4CDE-9434-ADFB931897A1}"/>
                    </a:ext>
                  </a:extLst>
                </p:cNvPr>
                <p:cNvPicPr/>
                <p:nvPr/>
              </p:nvPicPr>
              <p:blipFill>
                <a:blip r:embed="rId1321"/>
                <a:stretch>
                  <a:fillRect/>
                </a:stretch>
              </p:blipFill>
              <p:spPr>
                <a:xfrm>
                  <a:off x="8277320" y="2890147"/>
                  <a:ext cx="6184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322">
              <p14:nvContentPartPr>
                <p14:cNvPr id="927" name="Freihand 926">
                  <a:extLst>
                    <a:ext uri="{FF2B5EF4-FFF2-40B4-BE49-F238E27FC236}">
                      <a16:creationId xmlns:a16="http://schemas.microsoft.com/office/drawing/2014/main" id="{006672A5-7DDD-4FAF-A0CF-975A75056751}"/>
                    </a:ext>
                  </a:extLst>
                </p14:cNvPr>
                <p14:cNvContentPartPr/>
                <p14:nvPr/>
              </p14:nvContentPartPr>
              <p14:xfrm>
                <a:off x="8226200" y="3046027"/>
                <a:ext cx="90720" cy="115920"/>
              </p14:xfrm>
            </p:contentPart>
          </mc:Choice>
          <mc:Fallback xmlns="">
            <p:pic>
              <p:nvPicPr>
                <p:cNvPr id="927" name="Freihand 926">
                  <a:extLst>
                    <a:ext uri="{FF2B5EF4-FFF2-40B4-BE49-F238E27FC236}">
                      <a16:creationId xmlns:a16="http://schemas.microsoft.com/office/drawing/2014/main" id="{006672A5-7DDD-4FAF-A0CF-975A75056751}"/>
                    </a:ext>
                  </a:extLst>
                </p:cNvPr>
                <p:cNvPicPr/>
                <p:nvPr/>
              </p:nvPicPr>
              <p:blipFill>
                <a:blip r:embed="rId1323"/>
                <a:stretch>
                  <a:fillRect/>
                </a:stretch>
              </p:blipFill>
              <p:spPr>
                <a:xfrm>
                  <a:off x="8221880" y="3041707"/>
                  <a:ext cx="99360" cy="124560"/>
                </a:xfrm>
                <a:prstGeom prst="rect">
                  <a:avLst/>
                </a:prstGeom>
              </p:spPr>
            </p:pic>
          </mc:Fallback>
        </mc:AlternateContent>
      </p:grpSp>
      <p:grpSp>
        <p:nvGrpSpPr>
          <p:cNvPr id="1018" name="Gruppieren 1017">
            <a:extLst>
              <a:ext uri="{FF2B5EF4-FFF2-40B4-BE49-F238E27FC236}">
                <a16:creationId xmlns:a16="http://schemas.microsoft.com/office/drawing/2014/main" id="{B6216A84-8E72-401A-B5AA-DDD9802611E6}"/>
              </a:ext>
            </a:extLst>
          </p:cNvPr>
          <p:cNvGrpSpPr/>
          <p:nvPr/>
        </p:nvGrpSpPr>
        <p:grpSpPr>
          <a:xfrm>
            <a:off x="6110840" y="138307"/>
            <a:ext cx="995760" cy="822240"/>
            <a:chOff x="6110840" y="138307"/>
            <a:chExt cx="995760" cy="822240"/>
          </a:xfrm>
        </p:grpSpPr>
        <mc:AlternateContent xmlns:mc="http://schemas.openxmlformats.org/markup-compatibility/2006" xmlns:p14="http://schemas.microsoft.com/office/powerpoint/2010/main">
          <mc:Choice Requires="p14">
            <p:contentPart p14:bwMode="auto" r:id="rId1324">
              <p14:nvContentPartPr>
                <p14:cNvPr id="768" name="Freihand 767">
                  <a:extLst>
                    <a:ext uri="{FF2B5EF4-FFF2-40B4-BE49-F238E27FC236}">
                      <a16:creationId xmlns:a16="http://schemas.microsoft.com/office/drawing/2014/main" id="{3ECF2DB5-E0FE-46AC-B155-ED0FD3B67B6C}"/>
                    </a:ext>
                  </a:extLst>
                </p14:cNvPr>
                <p14:cNvContentPartPr/>
                <p14:nvPr/>
              </p14:nvContentPartPr>
              <p14:xfrm>
                <a:off x="6811400" y="807547"/>
                <a:ext cx="78840" cy="43200"/>
              </p14:xfrm>
            </p:contentPart>
          </mc:Choice>
          <mc:Fallback xmlns="">
            <p:pic>
              <p:nvPicPr>
                <p:cNvPr id="768" name="Freihand 767">
                  <a:extLst>
                    <a:ext uri="{FF2B5EF4-FFF2-40B4-BE49-F238E27FC236}">
                      <a16:creationId xmlns:a16="http://schemas.microsoft.com/office/drawing/2014/main" id="{3ECF2DB5-E0FE-46AC-B155-ED0FD3B67B6C}"/>
                    </a:ext>
                  </a:extLst>
                </p:cNvPr>
                <p:cNvPicPr/>
                <p:nvPr/>
              </p:nvPicPr>
              <p:blipFill>
                <a:blip r:embed="rId1325"/>
                <a:stretch>
                  <a:fillRect/>
                </a:stretch>
              </p:blipFill>
              <p:spPr>
                <a:xfrm>
                  <a:off x="6807080" y="803227"/>
                  <a:ext cx="874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326">
              <p14:nvContentPartPr>
                <p14:cNvPr id="769" name="Freihand 768">
                  <a:extLst>
                    <a:ext uri="{FF2B5EF4-FFF2-40B4-BE49-F238E27FC236}">
                      <a16:creationId xmlns:a16="http://schemas.microsoft.com/office/drawing/2014/main" id="{2AF1BE14-6A5A-4F54-A5A2-FCCFD98E5D35}"/>
                    </a:ext>
                  </a:extLst>
                </p14:cNvPr>
                <p14:cNvContentPartPr/>
                <p14:nvPr/>
              </p14:nvContentPartPr>
              <p14:xfrm>
                <a:off x="6860720" y="749947"/>
                <a:ext cx="59760" cy="90720"/>
              </p14:xfrm>
            </p:contentPart>
          </mc:Choice>
          <mc:Fallback xmlns="">
            <p:pic>
              <p:nvPicPr>
                <p:cNvPr id="769" name="Freihand 768">
                  <a:extLst>
                    <a:ext uri="{FF2B5EF4-FFF2-40B4-BE49-F238E27FC236}">
                      <a16:creationId xmlns:a16="http://schemas.microsoft.com/office/drawing/2014/main" id="{2AF1BE14-6A5A-4F54-A5A2-FCCFD98E5D35}"/>
                    </a:ext>
                  </a:extLst>
                </p:cNvPr>
                <p:cNvPicPr/>
                <p:nvPr/>
              </p:nvPicPr>
              <p:blipFill>
                <a:blip r:embed="rId1327"/>
                <a:stretch>
                  <a:fillRect/>
                </a:stretch>
              </p:blipFill>
              <p:spPr>
                <a:xfrm>
                  <a:off x="6856400" y="745627"/>
                  <a:ext cx="684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328">
              <p14:nvContentPartPr>
                <p14:cNvPr id="771" name="Freihand 770">
                  <a:extLst>
                    <a:ext uri="{FF2B5EF4-FFF2-40B4-BE49-F238E27FC236}">
                      <a16:creationId xmlns:a16="http://schemas.microsoft.com/office/drawing/2014/main" id="{3EF66574-9F99-474B-98DD-47A2F57FF5C0}"/>
                    </a:ext>
                  </a:extLst>
                </p14:cNvPr>
                <p14:cNvContentPartPr/>
                <p14:nvPr/>
              </p14:nvContentPartPr>
              <p14:xfrm>
                <a:off x="6110840" y="138307"/>
                <a:ext cx="995760" cy="822240"/>
              </p14:xfrm>
            </p:contentPart>
          </mc:Choice>
          <mc:Fallback xmlns="">
            <p:pic>
              <p:nvPicPr>
                <p:cNvPr id="771" name="Freihand 770">
                  <a:extLst>
                    <a:ext uri="{FF2B5EF4-FFF2-40B4-BE49-F238E27FC236}">
                      <a16:creationId xmlns:a16="http://schemas.microsoft.com/office/drawing/2014/main" id="{3EF66574-9F99-474B-98DD-47A2F57FF5C0}"/>
                    </a:ext>
                  </a:extLst>
                </p:cNvPr>
                <p:cNvPicPr/>
                <p:nvPr/>
              </p:nvPicPr>
              <p:blipFill>
                <a:blip r:embed="rId1329"/>
                <a:stretch>
                  <a:fillRect/>
                </a:stretch>
              </p:blipFill>
              <p:spPr>
                <a:xfrm>
                  <a:off x="6106520" y="133987"/>
                  <a:ext cx="1004400" cy="830880"/>
                </a:xfrm>
                <a:prstGeom prst="rect">
                  <a:avLst/>
                </a:prstGeom>
              </p:spPr>
            </p:pic>
          </mc:Fallback>
        </mc:AlternateContent>
        <mc:AlternateContent xmlns:mc="http://schemas.openxmlformats.org/markup-compatibility/2006" xmlns:p14="http://schemas.microsoft.com/office/powerpoint/2010/main">
          <mc:Choice Requires="p14">
            <p:contentPart p14:bwMode="auto" r:id="rId1330">
              <p14:nvContentPartPr>
                <p14:cNvPr id="772" name="Freihand 771">
                  <a:extLst>
                    <a:ext uri="{FF2B5EF4-FFF2-40B4-BE49-F238E27FC236}">
                      <a16:creationId xmlns:a16="http://schemas.microsoft.com/office/drawing/2014/main" id="{3AE093BF-2282-42A4-8EC1-4612D796F256}"/>
                    </a:ext>
                  </a:extLst>
                </p14:cNvPr>
                <p14:cNvContentPartPr/>
                <p14:nvPr/>
              </p14:nvContentPartPr>
              <p14:xfrm>
                <a:off x="6546080" y="511267"/>
                <a:ext cx="64080" cy="75600"/>
              </p14:xfrm>
            </p:contentPart>
          </mc:Choice>
          <mc:Fallback xmlns="">
            <p:pic>
              <p:nvPicPr>
                <p:cNvPr id="772" name="Freihand 771">
                  <a:extLst>
                    <a:ext uri="{FF2B5EF4-FFF2-40B4-BE49-F238E27FC236}">
                      <a16:creationId xmlns:a16="http://schemas.microsoft.com/office/drawing/2014/main" id="{3AE093BF-2282-42A4-8EC1-4612D796F256}"/>
                    </a:ext>
                  </a:extLst>
                </p:cNvPr>
                <p:cNvPicPr/>
                <p:nvPr/>
              </p:nvPicPr>
              <p:blipFill>
                <a:blip r:embed="rId1331"/>
                <a:stretch>
                  <a:fillRect/>
                </a:stretch>
              </p:blipFill>
              <p:spPr>
                <a:xfrm>
                  <a:off x="6541760" y="506947"/>
                  <a:ext cx="727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332">
              <p14:nvContentPartPr>
                <p14:cNvPr id="1011" name="Freihand 1010">
                  <a:extLst>
                    <a:ext uri="{FF2B5EF4-FFF2-40B4-BE49-F238E27FC236}">
                      <a16:creationId xmlns:a16="http://schemas.microsoft.com/office/drawing/2014/main" id="{25D20D54-FB54-4EFF-A862-BD60EA6229A0}"/>
                    </a:ext>
                  </a:extLst>
                </p14:cNvPr>
                <p14:cNvContentPartPr/>
                <p14:nvPr/>
              </p14:nvContentPartPr>
              <p14:xfrm>
                <a:off x="6558320" y="536107"/>
                <a:ext cx="29160" cy="73440"/>
              </p14:xfrm>
            </p:contentPart>
          </mc:Choice>
          <mc:Fallback xmlns="">
            <p:pic>
              <p:nvPicPr>
                <p:cNvPr id="1011" name="Freihand 1010">
                  <a:extLst>
                    <a:ext uri="{FF2B5EF4-FFF2-40B4-BE49-F238E27FC236}">
                      <a16:creationId xmlns:a16="http://schemas.microsoft.com/office/drawing/2014/main" id="{25D20D54-FB54-4EFF-A862-BD60EA6229A0}"/>
                    </a:ext>
                  </a:extLst>
                </p:cNvPr>
                <p:cNvPicPr/>
                <p:nvPr/>
              </p:nvPicPr>
              <p:blipFill>
                <a:blip r:embed="rId1333"/>
                <a:stretch>
                  <a:fillRect/>
                </a:stretch>
              </p:blipFill>
              <p:spPr>
                <a:xfrm>
                  <a:off x="6554000" y="531787"/>
                  <a:ext cx="378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334">
              <p14:nvContentPartPr>
                <p14:cNvPr id="1012" name="Freihand 1011">
                  <a:extLst>
                    <a:ext uri="{FF2B5EF4-FFF2-40B4-BE49-F238E27FC236}">
                      <a16:creationId xmlns:a16="http://schemas.microsoft.com/office/drawing/2014/main" id="{8DB602E2-2C0F-4261-B979-0F916812E930}"/>
                    </a:ext>
                  </a:extLst>
                </p14:cNvPr>
                <p14:cNvContentPartPr/>
                <p14:nvPr/>
              </p14:nvContentPartPr>
              <p14:xfrm>
                <a:off x="6569840" y="579667"/>
                <a:ext cx="3960" cy="27360"/>
              </p14:xfrm>
            </p:contentPart>
          </mc:Choice>
          <mc:Fallback xmlns="">
            <p:pic>
              <p:nvPicPr>
                <p:cNvPr id="1012" name="Freihand 1011">
                  <a:extLst>
                    <a:ext uri="{FF2B5EF4-FFF2-40B4-BE49-F238E27FC236}">
                      <a16:creationId xmlns:a16="http://schemas.microsoft.com/office/drawing/2014/main" id="{8DB602E2-2C0F-4261-B979-0F916812E930}"/>
                    </a:ext>
                  </a:extLst>
                </p:cNvPr>
                <p:cNvPicPr/>
                <p:nvPr/>
              </p:nvPicPr>
              <p:blipFill>
                <a:blip r:embed="rId1335"/>
                <a:stretch>
                  <a:fillRect/>
                </a:stretch>
              </p:blipFill>
              <p:spPr>
                <a:xfrm>
                  <a:off x="6565520" y="575347"/>
                  <a:ext cx="12600" cy="36000"/>
                </a:xfrm>
                <a:prstGeom prst="rect">
                  <a:avLst/>
                </a:prstGeom>
              </p:spPr>
            </p:pic>
          </mc:Fallback>
        </mc:AlternateContent>
      </p:grpSp>
      <p:grpSp>
        <p:nvGrpSpPr>
          <p:cNvPr id="1017" name="Gruppieren 1016">
            <a:extLst>
              <a:ext uri="{FF2B5EF4-FFF2-40B4-BE49-F238E27FC236}">
                <a16:creationId xmlns:a16="http://schemas.microsoft.com/office/drawing/2014/main" id="{0442710E-2E29-452E-8B89-0CA8F8C6BC25}"/>
              </a:ext>
            </a:extLst>
          </p:cNvPr>
          <p:cNvGrpSpPr/>
          <p:nvPr/>
        </p:nvGrpSpPr>
        <p:grpSpPr>
          <a:xfrm>
            <a:off x="6584240" y="1186627"/>
            <a:ext cx="141120" cy="237600"/>
            <a:chOff x="6584240" y="1186627"/>
            <a:chExt cx="141120" cy="237600"/>
          </a:xfrm>
        </p:grpSpPr>
        <mc:AlternateContent xmlns:mc="http://schemas.openxmlformats.org/markup-compatibility/2006" xmlns:p14="http://schemas.microsoft.com/office/powerpoint/2010/main">
          <mc:Choice Requires="p14">
            <p:contentPart p14:bwMode="auto" r:id="rId1336">
              <p14:nvContentPartPr>
                <p14:cNvPr id="1013" name="Freihand 1012">
                  <a:extLst>
                    <a:ext uri="{FF2B5EF4-FFF2-40B4-BE49-F238E27FC236}">
                      <a16:creationId xmlns:a16="http://schemas.microsoft.com/office/drawing/2014/main" id="{445B887C-0766-43E7-B9CB-A9E87B103425}"/>
                    </a:ext>
                  </a:extLst>
                </p14:cNvPr>
                <p14:cNvContentPartPr/>
                <p14:nvPr/>
              </p14:nvContentPartPr>
              <p14:xfrm>
                <a:off x="6614120" y="1200307"/>
                <a:ext cx="4320" cy="12960"/>
              </p14:xfrm>
            </p:contentPart>
          </mc:Choice>
          <mc:Fallback xmlns="">
            <p:pic>
              <p:nvPicPr>
                <p:cNvPr id="1013" name="Freihand 1012">
                  <a:extLst>
                    <a:ext uri="{FF2B5EF4-FFF2-40B4-BE49-F238E27FC236}">
                      <a16:creationId xmlns:a16="http://schemas.microsoft.com/office/drawing/2014/main" id="{445B887C-0766-43E7-B9CB-A9E87B103425}"/>
                    </a:ext>
                  </a:extLst>
                </p:cNvPr>
                <p:cNvPicPr/>
                <p:nvPr/>
              </p:nvPicPr>
              <p:blipFill>
                <a:blip r:embed="rId1337"/>
                <a:stretch>
                  <a:fillRect/>
                </a:stretch>
              </p:blipFill>
              <p:spPr>
                <a:xfrm>
                  <a:off x="6609800" y="1195987"/>
                  <a:ext cx="129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338">
              <p14:nvContentPartPr>
                <p14:cNvPr id="1014" name="Freihand 1013">
                  <a:extLst>
                    <a:ext uri="{FF2B5EF4-FFF2-40B4-BE49-F238E27FC236}">
                      <a16:creationId xmlns:a16="http://schemas.microsoft.com/office/drawing/2014/main" id="{648234EF-A4E5-47ED-BBCE-B42C03E7EDB8}"/>
                    </a:ext>
                  </a:extLst>
                </p14:cNvPr>
                <p14:cNvContentPartPr/>
                <p14:nvPr/>
              </p14:nvContentPartPr>
              <p14:xfrm>
                <a:off x="6584240" y="1276987"/>
                <a:ext cx="74520" cy="147240"/>
              </p14:xfrm>
            </p:contentPart>
          </mc:Choice>
          <mc:Fallback xmlns="">
            <p:pic>
              <p:nvPicPr>
                <p:cNvPr id="1014" name="Freihand 1013">
                  <a:extLst>
                    <a:ext uri="{FF2B5EF4-FFF2-40B4-BE49-F238E27FC236}">
                      <a16:creationId xmlns:a16="http://schemas.microsoft.com/office/drawing/2014/main" id="{648234EF-A4E5-47ED-BBCE-B42C03E7EDB8}"/>
                    </a:ext>
                  </a:extLst>
                </p:cNvPr>
                <p:cNvPicPr/>
                <p:nvPr/>
              </p:nvPicPr>
              <p:blipFill>
                <a:blip r:embed="rId1339"/>
                <a:stretch>
                  <a:fillRect/>
                </a:stretch>
              </p:blipFill>
              <p:spPr>
                <a:xfrm>
                  <a:off x="6579920" y="1272667"/>
                  <a:ext cx="831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340">
              <p14:nvContentPartPr>
                <p14:cNvPr id="1015" name="Freihand 1014">
                  <a:extLst>
                    <a:ext uri="{FF2B5EF4-FFF2-40B4-BE49-F238E27FC236}">
                      <a16:creationId xmlns:a16="http://schemas.microsoft.com/office/drawing/2014/main" id="{CFC58B27-44B0-443E-9B3E-81D947EE5319}"/>
                    </a:ext>
                  </a:extLst>
                </p14:cNvPr>
                <p14:cNvContentPartPr/>
                <p14:nvPr/>
              </p14:nvContentPartPr>
              <p14:xfrm>
                <a:off x="6663800" y="1226227"/>
                <a:ext cx="37800" cy="107640"/>
              </p14:xfrm>
            </p:contentPart>
          </mc:Choice>
          <mc:Fallback xmlns="">
            <p:pic>
              <p:nvPicPr>
                <p:cNvPr id="1015" name="Freihand 1014">
                  <a:extLst>
                    <a:ext uri="{FF2B5EF4-FFF2-40B4-BE49-F238E27FC236}">
                      <a16:creationId xmlns:a16="http://schemas.microsoft.com/office/drawing/2014/main" id="{CFC58B27-44B0-443E-9B3E-81D947EE5319}"/>
                    </a:ext>
                  </a:extLst>
                </p:cNvPr>
                <p:cNvPicPr/>
                <p:nvPr/>
              </p:nvPicPr>
              <p:blipFill>
                <a:blip r:embed="rId1341"/>
                <a:stretch>
                  <a:fillRect/>
                </a:stretch>
              </p:blipFill>
              <p:spPr>
                <a:xfrm>
                  <a:off x="6659480" y="1221907"/>
                  <a:ext cx="464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342">
              <p14:nvContentPartPr>
                <p14:cNvPr id="1016" name="Freihand 1015">
                  <a:extLst>
                    <a:ext uri="{FF2B5EF4-FFF2-40B4-BE49-F238E27FC236}">
                      <a16:creationId xmlns:a16="http://schemas.microsoft.com/office/drawing/2014/main" id="{65681C61-0518-4565-9881-EE0485B9EA79}"/>
                    </a:ext>
                  </a:extLst>
                </p14:cNvPr>
                <p14:cNvContentPartPr/>
                <p14:nvPr/>
              </p14:nvContentPartPr>
              <p14:xfrm>
                <a:off x="6694760" y="1186627"/>
                <a:ext cx="30600" cy="64080"/>
              </p14:xfrm>
            </p:contentPart>
          </mc:Choice>
          <mc:Fallback xmlns="">
            <p:pic>
              <p:nvPicPr>
                <p:cNvPr id="1016" name="Freihand 1015">
                  <a:extLst>
                    <a:ext uri="{FF2B5EF4-FFF2-40B4-BE49-F238E27FC236}">
                      <a16:creationId xmlns:a16="http://schemas.microsoft.com/office/drawing/2014/main" id="{65681C61-0518-4565-9881-EE0485B9EA79}"/>
                    </a:ext>
                  </a:extLst>
                </p:cNvPr>
                <p:cNvPicPr/>
                <p:nvPr/>
              </p:nvPicPr>
              <p:blipFill>
                <a:blip r:embed="rId1343"/>
                <a:stretch>
                  <a:fillRect/>
                </a:stretch>
              </p:blipFill>
              <p:spPr>
                <a:xfrm>
                  <a:off x="6690440" y="1182307"/>
                  <a:ext cx="39240" cy="72720"/>
                </a:xfrm>
                <a:prstGeom prst="rect">
                  <a:avLst/>
                </a:prstGeom>
              </p:spPr>
            </p:pic>
          </mc:Fallback>
        </mc:AlternateContent>
      </p:grpSp>
      <p:grpSp>
        <p:nvGrpSpPr>
          <p:cNvPr id="1041" name="Gruppieren 1040">
            <a:extLst>
              <a:ext uri="{FF2B5EF4-FFF2-40B4-BE49-F238E27FC236}">
                <a16:creationId xmlns:a16="http://schemas.microsoft.com/office/drawing/2014/main" id="{CD84908F-982E-4816-9A65-F2950A28F5F8}"/>
              </a:ext>
            </a:extLst>
          </p:cNvPr>
          <p:cNvGrpSpPr/>
          <p:nvPr/>
        </p:nvGrpSpPr>
        <p:grpSpPr>
          <a:xfrm>
            <a:off x="266240" y="4325107"/>
            <a:ext cx="5608080" cy="2423520"/>
            <a:chOff x="266240" y="4325107"/>
            <a:chExt cx="5608080" cy="2423520"/>
          </a:xfrm>
        </p:grpSpPr>
        <mc:AlternateContent xmlns:mc="http://schemas.openxmlformats.org/markup-compatibility/2006" xmlns:p14="http://schemas.microsoft.com/office/powerpoint/2010/main">
          <mc:Choice Requires="p14">
            <p:contentPart p14:bwMode="auto" r:id="rId1344">
              <p14:nvContentPartPr>
                <p14:cNvPr id="817" name="Freihand 816">
                  <a:extLst>
                    <a:ext uri="{FF2B5EF4-FFF2-40B4-BE49-F238E27FC236}">
                      <a16:creationId xmlns:a16="http://schemas.microsoft.com/office/drawing/2014/main" id="{783482D8-6947-4321-A151-3AB973E8A048}"/>
                    </a:ext>
                  </a:extLst>
                </p14:cNvPr>
                <p14:cNvContentPartPr/>
                <p14:nvPr/>
              </p14:nvContentPartPr>
              <p14:xfrm>
                <a:off x="3679040" y="4760707"/>
                <a:ext cx="109800" cy="20520"/>
              </p14:xfrm>
            </p:contentPart>
          </mc:Choice>
          <mc:Fallback xmlns="">
            <p:pic>
              <p:nvPicPr>
                <p:cNvPr id="817" name="Freihand 816">
                  <a:extLst>
                    <a:ext uri="{FF2B5EF4-FFF2-40B4-BE49-F238E27FC236}">
                      <a16:creationId xmlns:a16="http://schemas.microsoft.com/office/drawing/2014/main" id="{783482D8-6947-4321-A151-3AB973E8A048}"/>
                    </a:ext>
                  </a:extLst>
                </p:cNvPr>
                <p:cNvPicPr/>
                <p:nvPr/>
              </p:nvPicPr>
              <p:blipFill>
                <a:blip r:embed="rId1345"/>
                <a:stretch>
                  <a:fillRect/>
                </a:stretch>
              </p:blipFill>
              <p:spPr>
                <a:xfrm>
                  <a:off x="3674720" y="4756027"/>
                  <a:ext cx="1184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346">
              <p14:nvContentPartPr>
                <p14:cNvPr id="818" name="Freihand 817">
                  <a:extLst>
                    <a:ext uri="{FF2B5EF4-FFF2-40B4-BE49-F238E27FC236}">
                      <a16:creationId xmlns:a16="http://schemas.microsoft.com/office/drawing/2014/main" id="{FBBAC48B-11CC-4485-9074-BCC614350510}"/>
                    </a:ext>
                  </a:extLst>
                </p14:cNvPr>
                <p14:cNvContentPartPr/>
                <p14:nvPr/>
              </p14:nvContentPartPr>
              <p14:xfrm>
                <a:off x="3783080" y="4700227"/>
                <a:ext cx="77760" cy="149040"/>
              </p14:xfrm>
            </p:contentPart>
          </mc:Choice>
          <mc:Fallback xmlns="">
            <p:pic>
              <p:nvPicPr>
                <p:cNvPr id="818" name="Freihand 817">
                  <a:extLst>
                    <a:ext uri="{FF2B5EF4-FFF2-40B4-BE49-F238E27FC236}">
                      <a16:creationId xmlns:a16="http://schemas.microsoft.com/office/drawing/2014/main" id="{FBBAC48B-11CC-4485-9074-BCC614350510}"/>
                    </a:ext>
                  </a:extLst>
                </p:cNvPr>
                <p:cNvPicPr/>
                <p:nvPr/>
              </p:nvPicPr>
              <p:blipFill>
                <a:blip r:embed="rId1347"/>
                <a:stretch>
                  <a:fillRect/>
                </a:stretch>
              </p:blipFill>
              <p:spPr>
                <a:xfrm>
                  <a:off x="3778760" y="4695907"/>
                  <a:ext cx="864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348">
              <p14:nvContentPartPr>
                <p14:cNvPr id="819" name="Freihand 818">
                  <a:extLst>
                    <a:ext uri="{FF2B5EF4-FFF2-40B4-BE49-F238E27FC236}">
                      <a16:creationId xmlns:a16="http://schemas.microsoft.com/office/drawing/2014/main" id="{738ABB04-801A-4E2B-8B5F-156179E9552D}"/>
                    </a:ext>
                  </a:extLst>
                </p14:cNvPr>
                <p14:cNvContentPartPr/>
                <p14:nvPr/>
              </p14:nvContentPartPr>
              <p14:xfrm>
                <a:off x="4049840" y="4634347"/>
                <a:ext cx="63360" cy="153720"/>
              </p14:xfrm>
            </p:contentPart>
          </mc:Choice>
          <mc:Fallback xmlns="">
            <p:pic>
              <p:nvPicPr>
                <p:cNvPr id="819" name="Freihand 818">
                  <a:extLst>
                    <a:ext uri="{FF2B5EF4-FFF2-40B4-BE49-F238E27FC236}">
                      <a16:creationId xmlns:a16="http://schemas.microsoft.com/office/drawing/2014/main" id="{738ABB04-801A-4E2B-8B5F-156179E9552D}"/>
                    </a:ext>
                  </a:extLst>
                </p:cNvPr>
                <p:cNvPicPr/>
                <p:nvPr/>
              </p:nvPicPr>
              <p:blipFill>
                <a:blip r:embed="rId1349"/>
                <a:stretch>
                  <a:fillRect/>
                </a:stretch>
              </p:blipFill>
              <p:spPr>
                <a:xfrm>
                  <a:off x="4045520" y="4630027"/>
                  <a:ext cx="720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350">
              <p14:nvContentPartPr>
                <p14:cNvPr id="820" name="Freihand 819">
                  <a:extLst>
                    <a:ext uri="{FF2B5EF4-FFF2-40B4-BE49-F238E27FC236}">
                      <a16:creationId xmlns:a16="http://schemas.microsoft.com/office/drawing/2014/main" id="{E0B9DA16-DBE0-4C13-A0BF-D0CD8DD1E137}"/>
                    </a:ext>
                  </a:extLst>
                </p14:cNvPr>
                <p14:cNvContentPartPr/>
                <p14:nvPr/>
              </p14:nvContentPartPr>
              <p14:xfrm>
                <a:off x="4124000" y="4712467"/>
                <a:ext cx="82080" cy="77400"/>
              </p14:xfrm>
            </p:contentPart>
          </mc:Choice>
          <mc:Fallback xmlns="">
            <p:pic>
              <p:nvPicPr>
                <p:cNvPr id="820" name="Freihand 819">
                  <a:extLst>
                    <a:ext uri="{FF2B5EF4-FFF2-40B4-BE49-F238E27FC236}">
                      <a16:creationId xmlns:a16="http://schemas.microsoft.com/office/drawing/2014/main" id="{E0B9DA16-DBE0-4C13-A0BF-D0CD8DD1E137}"/>
                    </a:ext>
                  </a:extLst>
                </p:cNvPr>
                <p:cNvPicPr/>
                <p:nvPr/>
              </p:nvPicPr>
              <p:blipFill>
                <a:blip r:embed="rId1351"/>
                <a:stretch>
                  <a:fillRect/>
                </a:stretch>
              </p:blipFill>
              <p:spPr>
                <a:xfrm>
                  <a:off x="4119680" y="4708147"/>
                  <a:ext cx="907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352">
              <p14:nvContentPartPr>
                <p14:cNvPr id="821" name="Freihand 820">
                  <a:extLst>
                    <a:ext uri="{FF2B5EF4-FFF2-40B4-BE49-F238E27FC236}">
                      <a16:creationId xmlns:a16="http://schemas.microsoft.com/office/drawing/2014/main" id="{3A15C641-E2B3-4036-BA04-1CD040CD71B3}"/>
                    </a:ext>
                  </a:extLst>
                </p14:cNvPr>
                <p14:cNvContentPartPr/>
                <p14:nvPr/>
              </p14:nvContentPartPr>
              <p14:xfrm>
                <a:off x="4241360" y="4679707"/>
                <a:ext cx="102960" cy="118080"/>
              </p14:xfrm>
            </p:contentPart>
          </mc:Choice>
          <mc:Fallback xmlns="">
            <p:pic>
              <p:nvPicPr>
                <p:cNvPr id="821" name="Freihand 820">
                  <a:extLst>
                    <a:ext uri="{FF2B5EF4-FFF2-40B4-BE49-F238E27FC236}">
                      <a16:creationId xmlns:a16="http://schemas.microsoft.com/office/drawing/2014/main" id="{3A15C641-E2B3-4036-BA04-1CD040CD71B3}"/>
                    </a:ext>
                  </a:extLst>
                </p:cNvPr>
                <p:cNvPicPr/>
                <p:nvPr/>
              </p:nvPicPr>
              <p:blipFill>
                <a:blip r:embed="rId1353"/>
                <a:stretch>
                  <a:fillRect/>
                </a:stretch>
              </p:blipFill>
              <p:spPr>
                <a:xfrm>
                  <a:off x="4237040" y="4675387"/>
                  <a:ext cx="1116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354">
              <p14:nvContentPartPr>
                <p14:cNvPr id="822" name="Freihand 821">
                  <a:extLst>
                    <a:ext uri="{FF2B5EF4-FFF2-40B4-BE49-F238E27FC236}">
                      <a16:creationId xmlns:a16="http://schemas.microsoft.com/office/drawing/2014/main" id="{52158643-3ED7-4738-854D-81E40C6CD2B0}"/>
                    </a:ext>
                  </a:extLst>
                </p14:cNvPr>
                <p14:cNvContentPartPr/>
                <p14:nvPr/>
              </p14:nvContentPartPr>
              <p14:xfrm>
                <a:off x="4366280" y="4658467"/>
                <a:ext cx="104040" cy="104760"/>
              </p14:xfrm>
            </p:contentPart>
          </mc:Choice>
          <mc:Fallback xmlns="">
            <p:pic>
              <p:nvPicPr>
                <p:cNvPr id="822" name="Freihand 821">
                  <a:extLst>
                    <a:ext uri="{FF2B5EF4-FFF2-40B4-BE49-F238E27FC236}">
                      <a16:creationId xmlns:a16="http://schemas.microsoft.com/office/drawing/2014/main" id="{52158643-3ED7-4738-854D-81E40C6CD2B0}"/>
                    </a:ext>
                  </a:extLst>
                </p:cNvPr>
                <p:cNvPicPr/>
                <p:nvPr/>
              </p:nvPicPr>
              <p:blipFill>
                <a:blip r:embed="rId1355"/>
                <a:stretch>
                  <a:fillRect/>
                </a:stretch>
              </p:blipFill>
              <p:spPr>
                <a:xfrm>
                  <a:off x="4361960" y="4654147"/>
                  <a:ext cx="1126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356">
              <p14:nvContentPartPr>
                <p14:cNvPr id="823" name="Freihand 822">
                  <a:extLst>
                    <a:ext uri="{FF2B5EF4-FFF2-40B4-BE49-F238E27FC236}">
                      <a16:creationId xmlns:a16="http://schemas.microsoft.com/office/drawing/2014/main" id="{6A773D5C-878B-468C-BE09-5B2EFE0F420A}"/>
                    </a:ext>
                  </a:extLst>
                </p14:cNvPr>
                <p14:cNvContentPartPr/>
                <p14:nvPr/>
              </p14:nvContentPartPr>
              <p14:xfrm>
                <a:off x="4130840" y="4586827"/>
                <a:ext cx="121320" cy="7200"/>
              </p14:xfrm>
            </p:contentPart>
          </mc:Choice>
          <mc:Fallback xmlns="">
            <p:pic>
              <p:nvPicPr>
                <p:cNvPr id="823" name="Freihand 822">
                  <a:extLst>
                    <a:ext uri="{FF2B5EF4-FFF2-40B4-BE49-F238E27FC236}">
                      <a16:creationId xmlns:a16="http://schemas.microsoft.com/office/drawing/2014/main" id="{6A773D5C-878B-468C-BE09-5B2EFE0F420A}"/>
                    </a:ext>
                  </a:extLst>
                </p:cNvPr>
                <p:cNvPicPr/>
                <p:nvPr/>
              </p:nvPicPr>
              <p:blipFill>
                <a:blip r:embed="rId1357"/>
                <a:stretch>
                  <a:fillRect/>
                </a:stretch>
              </p:blipFill>
              <p:spPr>
                <a:xfrm>
                  <a:off x="4126520" y="4582507"/>
                  <a:ext cx="1299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358">
              <p14:nvContentPartPr>
                <p14:cNvPr id="824" name="Freihand 823">
                  <a:extLst>
                    <a:ext uri="{FF2B5EF4-FFF2-40B4-BE49-F238E27FC236}">
                      <a16:creationId xmlns:a16="http://schemas.microsoft.com/office/drawing/2014/main" id="{576209A1-B952-4F82-91A5-BB217B09A73C}"/>
                    </a:ext>
                  </a:extLst>
                </p14:cNvPr>
                <p14:cNvContentPartPr/>
                <p14:nvPr/>
              </p14:nvContentPartPr>
              <p14:xfrm>
                <a:off x="4610000" y="4655587"/>
                <a:ext cx="131760" cy="99720"/>
              </p14:xfrm>
            </p:contentPart>
          </mc:Choice>
          <mc:Fallback xmlns="">
            <p:pic>
              <p:nvPicPr>
                <p:cNvPr id="824" name="Freihand 823">
                  <a:extLst>
                    <a:ext uri="{FF2B5EF4-FFF2-40B4-BE49-F238E27FC236}">
                      <a16:creationId xmlns:a16="http://schemas.microsoft.com/office/drawing/2014/main" id="{576209A1-B952-4F82-91A5-BB217B09A73C}"/>
                    </a:ext>
                  </a:extLst>
                </p:cNvPr>
                <p:cNvPicPr/>
                <p:nvPr/>
              </p:nvPicPr>
              <p:blipFill>
                <a:blip r:embed="rId1359"/>
                <a:stretch>
                  <a:fillRect/>
                </a:stretch>
              </p:blipFill>
              <p:spPr>
                <a:xfrm>
                  <a:off x="4605680" y="4651267"/>
                  <a:ext cx="1404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360">
              <p14:nvContentPartPr>
                <p14:cNvPr id="825" name="Freihand 824">
                  <a:extLst>
                    <a:ext uri="{FF2B5EF4-FFF2-40B4-BE49-F238E27FC236}">
                      <a16:creationId xmlns:a16="http://schemas.microsoft.com/office/drawing/2014/main" id="{2804DFBB-26E5-4A41-B4F2-29CEDE09532B}"/>
                    </a:ext>
                  </a:extLst>
                </p14:cNvPr>
                <p14:cNvContentPartPr/>
                <p14:nvPr/>
              </p14:nvContentPartPr>
              <p14:xfrm>
                <a:off x="4744640" y="4685827"/>
                <a:ext cx="95040" cy="76320"/>
              </p14:xfrm>
            </p:contentPart>
          </mc:Choice>
          <mc:Fallback xmlns="">
            <p:pic>
              <p:nvPicPr>
                <p:cNvPr id="825" name="Freihand 824">
                  <a:extLst>
                    <a:ext uri="{FF2B5EF4-FFF2-40B4-BE49-F238E27FC236}">
                      <a16:creationId xmlns:a16="http://schemas.microsoft.com/office/drawing/2014/main" id="{2804DFBB-26E5-4A41-B4F2-29CEDE09532B}"/>
                    </a:ext>
                  </a:extLst>
                </p:cNvPr>
                <p:cNvPicPr/>
                <p:nvPr/>
              </p:nvPicPr>
              <p:blipFill>
                <a:blip r:embed="rId1361"/>
                <a:stretch>
                  <a:fillRect/>
                </a:stretch>
              </p:blipFill>
              <p:spPr>
                <a:xfrm>
                  <a:off x="4740320" y="4681507"/>
                  <a:ext cx="1036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362">
              <p14:nvContentPartPr>
                <p14:cNvPr id="826" name="Freihand 825">
                  <a:extLst>
                    <a:ext uri="{FF2B5EF4-FFF2-40B4-BE49-F238E27FC236}">
                      <a16:creationId xmlns:a16="http://schemas.microsoft.com/office/drawing/2014/main" id="{4FC45D1D-F0EB-4617-AF06-A05D6D4092BF}"/>
                    </a:ext>
                  </a:extLst>
                </p14:cNvPr>
                <p14:cNvContentPartPr/>
                <p14:nvPr/>
              </p14:nvContentPartPr>
              <p14:xfrm>
                <a:off x="4862000" y="4580347"/>
                <a:ext cx="141120" cy="172080"/>
              </p14:xfrm>
            </p:contentPart>
          </mc:Choice>
          <mc:Fallback xmlns="">
            <p:pic>
              <p:nvPicPr>
                <p:cNvPr id="826" name="Freihand 825">
                  <a:extLst>
                    <a:ext uri="{FF2B5EF4-FFF2-40B4-BE49-F238E27FC236}">
                      <a16:creationId xmlns:a16="http://schemas.microsoft.com/office/drawing/2014/main" id="{4FC45D1D-F0EB-4617-AF06-A05D6D4092BF}"/>
                    </a:ext>
                  </a:extLst>
                </p:cNvPr>
                <p:cNvPicPr/>
                <p:nvPr/>
              </p:nvPicPr>
              <p:blipFill>
                <a:blip r:embed="rId1363"/>
                <a:stretch>
                  <a:fillRect/>
                </a:stretch>
              </p:blipFill>
              <p:spPr>
                <a:xfrm>
                  <a:off x="4857680" y="4576027"/>
                  <a:ext cx="1497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364">
              <p14:nvContentPartPr>
                <p14:cNvPr id="827" name="Freihand 826">
                  <a:extLst>
                    <a:ext uri="{FF2B5EF4-FFF2-40B4-BE49-F238E27FC236}">
                      <a16:creationId xmlns:a16="http://schemas.microsoft.com/office/drawing/2014/main" id="{06AA4CE5-4DB9-4198-98C1-221DC5310941}"/>
                    </a:ext>
                  </a:extLst>
                </p14:cNvPr>
                <p14:cNvContentPartPr/>
                <p14:nvPr/>
              </p14:nvContentPartPr>
              <p14:xfrm>
                <a:off x="5104640" y="4652347"/>
                <a:ext cx="26640" cy="77760"/>
              </p14:xfrm>
            </p:contentPart>
          </mc:Choice>
          <mc:Fallback xmlns="">
            <p:pic>
              <p:nvPicPr>
                <p:cNvPr id="827" name="Freihand 826">
                  <a:extLst>
                    <a:ext uri="{FF2B5EF4-FFF2-40B4-BE49-F238E27FC236}">
                      <a16:creationId xmlns:a16="http://schemas.microsoft.com/office/drawing/2014/main" id="{06AA4CE5-4DB9-4198-98C1-221DC5310941}"/>
                    </a:ext>
                  </a:extLst>
                </p:cNvPr>
                <p:cNvPicPr/>
                <p:nvPr/>
              </p:nvPicPr>
              <p:blipFill>
                <a:blip r:embed="rId1365"/>
                <a:stretch>
                  <a:fillRect/>
                </a:stretch>
              </p:blipFill>
              <p:spPr>
                <a:xfrm>
                  <a:off x="5100320" y="4648027"/>
                  <a:ext cx="352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366">
              <p14:nvContentPartPr>
                <p14:cNvPr id="828" name="Freihand 827">
                  <a:extLst>
                    <a:ext uri="{FF2B5EF4-FFF2-40B4-BE49-F238E27FC236}">
                      <a16:creationId xmlns:a16="http://schemas.microsoft.com/office/drawing/2014/main" id="{477AB8DC-4777-48E1-993E-2C350AA3FAE1}"/>
                    </a:ext>
                  </a:extLst>
                </p14:cNvPr>
                <p14:cNvContentPartPr/>
                <p14:nvPr/>
              </p14:nvContentPartPr>
              <p14:xfrm>
                <a:off x="5139920" y="4553707"/>
                <a:ext cx="1800" cy="12240"/>
              </p14:xfrm>
            </p:contentPart>
          </mc:Choice>
          <mc:Fallback xmlns="">
            <p:pic>
              <p:nvPicPr>
                <p:cNvPr id="828" name="Freihand 827">
                  <a:extLst>
                    <a:ext uri="{FF2B5EF4-FFF2-40B4-BE49-F238E27FC236}">
                      <a16:creationId xmlns:a16="http://schemas.microsoft.com/office/drawing/2014/main" id="{477AB8DC-4777-48E1-993E-2C350AA3FAE1}"/>
                    </a:ext>
                  </a:extLst>
                </p:cNvPr>
                <p:cNvPicPr/>
                <p:nvPr/>
              </p:nvPicPr>
              <p:blipFill>
                <a:blip r:embed="rId1367"/>
                <a:stretch>
                  <a:fillRect/>
                </a:stretch>
              </p:blipFill>
              <p:spPr>
                <a:xfrm>
                  <a:off x="5135600" y="4549387"/>
                  <a:ext cx="104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368">
              <p14:nvContentPartPr>
                <p14:cNvPr id="775" name="Freihand 774">
                  <a:extLst>
                    <a:ext uri="{FF2B5EF4-FFF2-40B4-BE49-F238E27FC236}">
                      <a16:creationId xmlns:a16="http://schemas.microsoft.com/office/drawing/2014/main" id="{1D01F725-014A-472E-9935-AF7444571BEC}"/>
                    </a:ext>
                  </a:extLst>
                </p14:cNvPr>
                <p14:cNvContentPartPr/>
                <p14:nvPr/>
              </p14:nvContentPartPr>
              <p14:xfrm>
                <a:off x="345800" y="4834507"/>
                <a:ext cx="9720" cy="167040"/>
              </p14:xfrm>
            </p:contentPart>
          </mc:Choice>
          <mc:Fallback xmlns="">
            <p:pic>
              <p:nvPicPr>
                <p:cNvPr id="775" name="Freihand 774">
                  <a:extLst>
                    <a:ext uri="{FF2B5EF4-FFF2-40B4-BE49-F238E27FC236}">
                      <a16:creationId xmlns:a16="http://schemas.microsoft.com/office/drawing/2014/main" id="{1D01F725-014A-472E-9935-AF7444571BEC}"/>
                    </a:ext>
                  </a:extLst>
                </p:cNvPr>
                <p:cNvPicPr/>
                <p:nvPr/>
              </p:nvPicPr>
              <p:blipFill>
                <a:blip r:embed="rId1369"/>
                <a:stretch>
                  <a:fillRect/>
                </a:stretch>
              </p:blipFill>
              <p:spPr>
                <a:xfrm>
                  <a:off x="341480" y="4830187"/>
                  <a:ext cx="183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370">
              <p14:nvContentPartPr>
                <p14:cNvPr id="776" name="Freihand 775">
                  <a:extLst>
                    <a:ext uri="{FF2B5EF4-FFF2-40B4-BE49-F238E27FC236}">
                      <a16:creationId xmlns:a16="http://schemas.microsoft.com/office/drawing/2014/main" id="{962B7579-3554-491A-A527-DD7C0DF20B77}"/>
                    </a:ext>
                  </a:extLst>
                </p14:cNvPr>
                <p14:cNvContentPartPr/>
                <p14:nvPr/>
              </p14:nvContentPartPr>
              <p14:xfrm>
                <a:off x="288200" y="4983547"/>
                <a:ext cx="118440" cy="36720"/>
              </p14:xfrm>
            </p:contentPart>
          </mc:Choice>
          <mc:Fallback xmlns="">
            <p:pic>
              <p:nvPicPr>
                <p:cNvPr id="776" name="Freihand 775">
                  <a:extLst>
                    <a:ext uri="{FF2B5EF4-FFF2-40B4-BE49-F238E27FC236}">
                      <a16:creationId xmlns:a16="http://schemas.microsoft.com/office/drawing/2014/main" id="{962B7579-3554-491A-A527-DD7C0DF20B77}"/>
                    </a:ext>
                  </a:extLst>
                </p:cNvPr>
                <p:cNvPicPr/>
                <p:nvPr/>
              </p:nvPicPr>
              <p:blipFill>
                <a:blip r:embed="rId1371"/>
                <a:stretch>
                  <a:fillRect/>
                </a:stretch>
              </p:blipFill>
              <p:spPr>
                <a:xfrm>
                  <a:off x="283880" y="4979227"/>
                  <a:ext cx="1270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372">
              <p14:nvContentPartPr>
                <p14:cNvPr id="777" name="Freihand 776">
                  <a:extLst>
                    <a:ext uri="{FF2B5EF4-FFF2-40B4-BE49-F238E27FC236}">
                      <a16:creationId xmlns:a16="http://schemas.microsoft.com/office/drawing/2014/main" id="{559EA15B-E4DD-437F-913A-797D8D2ED4A8}"/>
                    </a:ext>
                  </a:extLst>
                </p14:cNvPr>
                <p14:cNvContentPartPr/>
                <p14:nvPr/>
              </p14:nvContentPartPr>
              <p14:xfrm>
                <a:off x="266240" y="4761067"/>
                <a:ext cx="146520" cy="41760"/>
              </p14:xfrm>
            </p:contentPart>
          </mc:Choice>
          <mc:Fallback xmlns="">
            <p:pic>
              <p:nvPicPr>
                <p:cNvPr id="777" name="Freihand 776">
                  <a:extLst>
                    <a:ext uri="{FF2B5EF4-FFF2-40B4-BE49-F238E27FC236}">
                      <a16:creationId xmlns:a16="http://schemas.microsoft.com/office/drawing/2014/main" id="{559EA15B-E4DD-437F-913A-797D8D2ED4A8}"/>
                    </a:ext>
                  </a:extLst>
                </p:cNvPr>
                <p:cNvPicPr/>
                <p:nvPr/>
              </p:nvPicPr>
              <p:blipFill>
                <a:blip r:embed="rId1373"/>
                <a:stretch>
                  <a:fillRect/>
                </a:stretch>
              </p:blipFill>
              <p:spPr>
                <a:xfrm>
                  <a:off x="261920" y="4756747"/>
                  <a:ext cx="1551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374">
              <p14:nvContentPartPr>
                <p14:cNvPr id="778" name="Freihand 777">
                  <a:extLst>
                    <a:ext uri="{FF2B5EF4-FFF2-40B4-BE49-F238E27FC236}">
                      <a16:creationId xmlns:a16="http://schemas.microsoft.com/office/drawing/2014/main" id="{134E201B-E876-4E7A-B12C-B98E45AD93DD}"/>
                    </a:ext>
                  </a:extLst>
                </p14:cNvPr>
                <p14:cNvContentPartPr/>
                <p14:nvPr/>
              </p14:nvContentPartPr>
              <p14:xfrm>
                <a:off x="446600" y="4770427"/>
                <a:ext cx="116280" cy="210240"/>
              </p14:xfrm>
            </p:contentPart>
          </mc:Choice>
          <mc:Fallback xmlns="">
            <p:pic>
              <p:nvPicPr>
                <p:cNvPr id="778" name="Freihand 777">
                  <a:extLst>
                    <a:ext uri="{FF2B5EF4-FFF2-40B4-BE49-F238E27FC236}">
                      <a16:creationId xmlns:a16="http://schemas.microsoft.com/office/drawing/2014/main" id="{134E201B-E876-4E7A-B12C-B98E45AD93DD}"/>
                    </a:ext>
                  </a:extLst>
                </p:cNvPr>
                <p:cNvPicPr/>
                <p:nvPr/>
              </p:nvPicPr>
              <p:blipFill>
                <a:blip r:embed="rId1375"/>
                <a:stretch>
                  <a:fillRect/>
                </a:stretch>
              </p:blipFill>
              <p:spPr>
                <a:xfrm>
                  <a:off x="442280" y="4766107"/>
                  <a:ext cx="1249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376">
              <p14:nvContentPartPr>
                <p14:cNvPr id="780" name="Freihand 779">
                  <a:extLst>
                    <a:ext uri="{FF2B5EF4-FFF2-40B4-BE49-F238E27FC236}">
                      <a16:creationId xmlns:a16="http://schemas.microsoft.com/office/drawing/2014/main" id="{7E9BB420-792D-4CBB-8104-D76C65FD4E5F}"/>
                    </a:ext>
                  </a:extLst>
                </p14:cNvPr>
                <p14:cNvContentPartPr/>
                <p14:nvPr/>
              </p14:nvContentPartPr>
              <p14:xfrm>
                <a:off x="564320" y="4938187"/>
                <a:ext cx="69480" cy="153720"/>
              </p14:xfrm>
            </p:contentPart>
          </mc:Choice>
          <mc:Fallback xmlns="">
            <p:pic>
              <p:nvPicPr>
                <p:cNvPr id="780" name="Freihand 779">
                  <a:extLst>
                    <a:ext uri="{FF2B5EF4-FFF2-40B4-BE49-F238E27FC236}">
                      <a16:creationId xmlns:a16="http://schemas.microsoft.com/office/drawing/2014/main" id="{7E9BB420-792D-4CBB-8104-D76C65FD4E5F}"/>
                    </a:ext>
                  </a:extLst>
                </p:cNvPr>
                <p:cNvPicPr/>
                <p:nvPr/>
              </p:nvPicPr>
              <p:blipFill>
                <a:blip r:embed="rId1377"/>
                <a:stretch>
                  <a:fillRect/>
                </a:stretch>
              </p:blipFill>
              <p:spPr>
                <a:xfrm>
                  <a:off x="560000" y="4933867"/>
                  <a:ext cx="781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378">
              <p14:nvContentPartPr>
                <p14:cNvPr id="782" name="Freihand 781">
                  <a:extLst>
                    <a:ext uri="{FF2B5EF4-FFF2-40B4-BE49-F238E27FC236}">
                      <a16:creationId xmlns:a16="http://schemas.microsoft.com/office/drawing/2014/main" id="{C17A6F09-258C-4578-8783-94353490B98D}"/>
                    </a:ext>
                  </a:extLst>
                </p14:cNvPr>
                <p14:cNvContentPartPr/>
                <p14:nvPr/>
              </p14:nvContentPartPr>
              <p14:xfrm>
                <a:off x="740360" y="4834507"/>
                <a:ext cx="12600" cy="21240"/>
              </p14:xfrm>
            </p:contentPart>
          </mc:Choice>
          <mc:Fallback xmlns="">
            <p:pic>
              <p:nvPicPr>
                <p:cNvPr id="782" name="Freihand 781">
                  <a:extLst>
                    <a:ext uri="{FF2B5EF4-FFF2-40B4-BE49-F238E27FC236}">
                      <a16:creationId xmlns:a16="http://schemas.microsoft.com/office/drawing/2014/main" id="{C17A6F09-258C-4578-8783-94353490B98D}"/>
                    </a:ext>
                  </a:extLst>
                </p:cNvPr>
                <p:cNvPicPr/>
                <p:nvPr/>
              </p:nvPicPr>
              <p:blipFill>
                <a:blip r:embed="rId1379"/>
                <a:stretch>
                  <a:fillRect/>
                </a:stretch>
              </p:blipFill>
              <p:spPr>
                <a:xfrm>
                  <a:off x="736040" y="4830187"/>
                  <a:ext cx="212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380">
              <p14:nvContentPartPr>
                <p14:cNvPr id="783" name="Freihand 782">
                  <a:extLst>
                    <a:ext uri="{FF2B5EF4-FFF2-40B4-BE49-F238E27FC236}">
                      <a16:creationId xmlns:a16="http://schemas.microsoft.com/office/drawing/2014/main" id="{6B3CA8B3-5108-45C5-AEFA-18D5A437A318}"/>
                    </a:ext>
                  </a:extLst>
                </p14:cNvPr>
                <p14:cNvContentPartPr/>
                <p14:nvPr/>
              </p14:nvContentPartPr>
              <p14:xfrm>
                <a:off x="747200" y="4917307"/>
                <a:ext cx="7560" cy="16560"/>
              </p14:xfrm>
            </p:contentPart>
          </mc:Choice>
          <mc:Fallback xmlns="">
            <p:pic>
              <p:nvPicPr>
                <p:cNvPr id="783" name="Freihand 782">
                  <a:extLst>
                    <a:ext uri="{FF2B5EF4-FFF2-40B4-BE49-F238E27FC236}">
                      <a16:creationId xmlns:a16="http://schemas.microsoft.com/office/drawing/2014/main" id="{6B3CA8B3-5108-45C5-AEFA-18D5A437A318}"/>
                    </a:ext>
                  </a:extLst>
                </p:cNvPr>
                <p:cNvPicPr/>
                <p:nvPr/>
              </p:nvPicPr>
              <p:blipFill>
                <a:blip r:embed="rId1381"/>
                <a:stretch>
                  <a:fillRect/>
                </a:stretch>
              </p:blipFill>
              <p:spPr>
                <a:xfrm>
                  <a:off x="742880" y="4912987"/>
                  <a:ext cx="162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382">
              <p14:nvContentPartPr>
                <p14:cNvPr id="785" name="Freihand 784">
                  <a:extLst>
                    <a:ext uri="{FF2B5EF4-FFF2-40B4-BE49-F238E27FC236}">
                      <a16:creationId xmlns:a16="http://schemas.microsoft.com/office/drawing/2014/main" id="{0BC3847E-9B62-42BD-A18F-CEC030DEF754}"/>
                    </a:ext>
                  </a:extLst>
                </p14:cNvPr>
                <p14:cNvContentPartPr/>
                <p14:nvPr/>
              </p14:nvContentPartPr>
              <p14:xfrm>
                <a:off x="988400" y="4846747"/>
                <a:ext cx="82800" cy="65880"/>
              </p14:xfrm>
            </p:contentPart>
          </mc:Choice>
          <mc:Fallback xmlns="">
            <p:pic>
              <p:nvPicPr>
                <p:cNvPr id="785" name="Freihand 784">
                  <a:extLst>
                    <a:ext uri="{FF2B5EF4-FFF2-40B4-BE49-F238E27FC236}">
                      <a16:creationId xmlns:a16="http://schemas.microsoft.com/office/drawing/2014/main" id="{0BC3847E-9B62-42BD-A18F-CEC030DEF754}"/>
                    </a:ext>
                  </a:extLst>
                </p:cNvPr>
                <p:cNvPicPr/>
                <p:nvPr/>
              </p:nvPicPr>
              <p:blipFill>
                <a:blip r:embed="rId1383"/>
                <a:stretch>
                  <a:fillRect/>
                </a:stretch>
              </p:blipFill>
              <p:spPr>
                <a:xfrm>
                  <a:off x="984080" y="4842427"/>
                  <a:ext cx="914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384">
              <p14:nvContentPartPr>
                <p14:cNvPr id="786" name="Freihand 785">
                  <a:extLst>
                    <a:ext uri="{FF2B5EF4-FFF2-40B4-BE49-F238E27FC236}">
                      <a16:creationId xmlns:a16="http://schemas.microsoft.com/office/drawing/2014/main" id="{8C1CA745-249D-4F77-95BF-9071991FF32F}"/>
                    </a:ext>
                  </a:extLst>
                </p14:cNvPr>
                <p14:cNvContentPartPr/>
                <p14:nvPr/>
              </p14:nvContentPartPr>
              <p14:xfrm>
                <a:off x="1042760" y="4834507"/>
                <a:ext cx="50400" cy="154800"/>
              </p14:xfrm>
            </p:contentPart>
          </mc:Choice>
          <mc:Fallback xmlns="">
            <p:pic>
              <p:nvPicPr>
                <p:cNvPr id="786" name="Freihand 785">
                  <a:extLst>
                    <a:ext uri="{FF2B5EF4-FFF2-40B4-BE49-F238E27FC236}">
                      <a16:creationId xmlns:a16="http://schemas.microsoft.com/office/drawing/2014/main" id="{8C1CA745-249D-4F77-95BF-9071991FF32F}"/>
                    </a:ext>
                  </a:extLst>
                </p:cNvPr>
                <p:cNvPicPr/>
                <p:nvPr/>
              </p:nvPicPr>
              <p:blipFill>
                <a:blip r:embed="rId1385"/>
                <a:stretch>
                  <a:fillRect/>
                </a:stretch>
              </p:blipFill>
              <p:spPr>
                <a:xfrm>
                  <a:off x="1038440" y="4830187"/>
                  <a:ext cx="590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386">
              <p14:nvContentPartPr>
                <p14:cNvPr id="787" name="Freihand 786">
                  <a:extLst>
                    <a:ext uri="{FF2B5EF4-FFF2-40B4-BE49-F238E27FC236}">
                      <a16:creationId xmlns:a16="http://schemas.microsoft.com/office/drawing/2014/main" id="{22856C37-18EE-4B80-98C0-2FC046D5E899}"/>
                    </a:ext>
                  </a:extLst>
                </p14:cNvPr>
                <p14:cNvContentPartPr/>
                <p14:nvPr/>
              </p14:nvContentPartPr>
              <p14:xfrm>
                <a:off x="1220240" y="4850707"/>
                <a:ext cx="104760" cy="16200"/>
              </p14:xfrm>
            </p:contentPart>
          </mc:Choice>
          <mc:Fallback xmlns="">
            <p:pic>
              <p:nvPicPr>
                <p:cNvPr id="787" name="Freihand 786">
                  <a:extLst>
                    <a:ext uri="{FF2B5EF4-FFF2-40B4-BE49-F238E27FC236}">
                      <a16:creationId xmlns:a16="http://schemas.microsoft.com/office/drawing/2014/main" id="{22856C37-18EE-4B80-98C0-2FC046D5E899}"/>
                    </a:ext>
                  </a:extLst>
                </p:cNvPr>
                <p:cNvPicPr/>
                <p:nvPr/>
              </p:nvPicPr>
              <p:blipFill>
                <a:blip r:embed="rId1387"/>
                <a:stretch>
                  <a:fillRect/>
                </a:stretch>
              </p:blipFill>
              <p:spPr>
                <a:xfrm>
                  <a:off x="1215920" y="4846387"/>
                  <a:ext cx="1134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388">
              <p14:nvContentPartPr>
                <p14:cNvPr id="788" name="Freihand 787">
                  <a:extLst>
                    <a:ext uri="{FF2B5EF4-FFF2-40B4-BE49-F238E27FC236}">
                      <a16:creationId xmlns:a16="http://schemas.microsoft.com/office/drawing/2014/main" id="{CB521711-4F48-49BE-A3B9-560CABD9FE93}"/>
                    </a:ext>
                  </a:extLst>
                </p14:cNvPr>
                <p14:cNvContentPartPr/>
                <p14:nvPr/>
              </p14:nvContentPartPr>
              <p14:xfrm>
                <a:off x="1222400" y="4891387"/>
                <a:ext cx="104040" cy="8280"/>
              </p14:xfrm>
            </p:contentPart>
          </mc:Choice>
          <mc:Fallback xmlns="">
            <p:pic>
              <p:nvPicPr>
                <p:cNvPr id="788" name="Freihand 787">
                  <a:extLst>
                    <a:ext uri="{FF2B5EF4-FFF2-40B4-BE49-F238E27FC236}">
                      <a16:creationId xmlns:a16="http://schemas.microsoft.com/office/drawing/2014/main" id="{CB521711-4F48-49BE-A3B9-560CABD9FE93}"/>
                    </a:ext>
                  </a:extLst>
                </p:cNvPr>
                <p:cNvPicPr/>
                <p:nvPr/>
              </p:nvPicPr>
              <p:blipFill>
                <a:blip r:embed="rId1389"/>
                <a:stretch>
                  <a:fillRect/>
                </a:stretch>
              </p:blipFill>
              <p:spPr>
                <a:xfrm>
                  <a:off x="1218080" y="4887067"/>
                  <a:ext cx="1126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390">
              <p14:nvContentPartPr>
                <p14:cNvPr id="790" name="Freihand 789">
                  <a:extLst>
                    <a:ext uri="{FF2B5EF4-FFF2-40B4-BE49-F238E27FC236}">
                      <a16:creationId xmlns:a16="http://schemas.microsoft.com/office/drawing/2014/main" id="{0D6359B3-63A0-44E5-A5E1-CAA20DEB57C2}"/>
                    </a:ext>
                  </a:extLst>
                </p14:cNvPr>
                <p14:cNvContentPartPr/>
                <p14:nvPr/>
              </p14:nvContentPartPr>
              <p14:xfrm>
                <a:off x="1435520" y="4812547"/>
                <a:ext cx="75600" cy="77760"/>
              </p14:xfrm>
            </p:contentPart>
          </mc:Choice>
          <mc:Fallback xmlns="">
            <p:pic>
              <p:nvPicPr>
                <p:cNvPr id="790" name="Freihand 789">
                  <a:extLst>
                    <a:ext uri="{FF2B5EF4-FFF2-40B4-BE49-F238E27FC236}">
                      <a16:creationId xmlns:a16="http://schemas.microsoft.com/office/drawing/2014/main" id="{0D6359B3-63A0-44E5-A5E1-CAA20DEB57C2}"/>
                    </a:ext>
                  </a:extLst>
                </p:cNvPr>
                <p:cNvPicPr/>
                <p:nvPr/>
              </p:nvPicPr>
              <p:blipFill>
                <a:blip r:embed="rId1391"/>
                <a:stretch>
                  <a:fillRect/>
                </a:stretch>
              </p:blipFill>
              <p:spPr>
                <a:xfrm>
                  <a:off x="1431200" y="4808227"/>
                  <a:ext cx="842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392">
              <p14:nvContentPartPr>
                <p14:cNvPr id="791" name="Freihand 790">
                  <a:extLst>
                    <a:ext uri="{FF2B5EF4-FFF2-40B4-BE49-F238E27FC236}">
                      <a16:creationId xmlns:a16="http://schemas.microsoft.com/office/drawing/2014/main" id="{A1513B0B-6B5E-463D-86C7-789A3AED45F5}"/>
                    </a:ext>
                  </a:extLst>
                </p14:cNvPr>
                <p14:cNvContentPartPr/>
                <p14:nvPr/>
              </p14:nvContentPartPr>
              <p14:xfrm>
                <a:off x="1555760" y="4806787"/>
                <a:ext cx="69840" cy="62640"/>
              </p14:xfrm>
            </p:contentPart>
          </mc:Choice>
          <mc:Fallback xmlns="">
            <p:pic>
              <p:nvPicPr>
                <p:cNvPr id="791" name="Freihand 790">
                  <a:extLst>
                    <a:ext uri="{FF2B5EF4-FFF2-40B4-BE49-F238E27FC236}">
                      <a16:creationId xmlns:a16="http://schemas.microsoft.com/office/drawing/2014/main" id="{A1513B0B-6B5E-463D-86C7-789A3AED45F5}"/>
                    </a:ext>
                  </a:extLst>
                </p:cNvPr>
                <p:cNvPicPr/>
                <p:nvPr/>
              </p:nvPicPr>
              <p:blipFill>
                <a:blip r:embed="rId1393"/>
                <a:stretch>
                  <a:fillRect/>
                </a:stretch>
              </p:blipFill>
              <p:spPr>
                <a:xfrm>
                  <a:off x="1551440" y="4802467"/>
                  <a:ext cx="784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394">
              <p14:nvContentPartPr>
                <p14:cNvPr id="792" name="Freihand 791">
                  <a:extLst>
                    <a:ext uri="{FF2B5EF4-FFF2-40B4-BE49-F238E27FC236}">
                      <a16:creationId xmlns:a16="http://schemas.microsoft.com/office/drawing/2014/main" id="{02A56AC8-49D3-4279-A034-8CEB1041E345}"/>
                    </a:ext>
                  </a:extLst>
                </p14:cNvPr>
                <p14:cNvContentPartPr/>
                <p14:nvPr/>
              </p14:nvContentPartPr>
              <p14:xfrm>
                <a:off x="1666280" y="4782307"/>
                <a:ext cx="51840" cy="69120"/>
              </p14:xfrm>
            </p:contentPart>
          </mc:Choice>
          <mc:Fallback xmlns="">
            <p:pic>
              <p:nvPicPr>
                <p:cNvPr id="792" name="Freihand 791">
                  <a:extLst>
                    <a:ext uri="{FF2B5EF4-FFF2-40B4-BE49-F238E27FC236}">
                      <a16:creationId xmlns:a16="http://schemas.microsoft.com/office/drawing/2014/main" id="{02A56AC8-49D3-4279-A034-8CEB1041E345}"/>
                    </a:ext>
                  </a:extLst>
                </p:cNvPr>
                <p:cNvPicPr/>
                <p:nvPr/>
              </p:nvPicPr>
              <p:blipFill>
                <a:blip r:embed="rId1395"/>
                <a:stretch>
                  <a:fillRect/>
                </a:stretch>
              </p:blipFill>
              <p:spPr>
                <a:xfrm>
                  <a:off x="1661960" y="4777987"/>
                  <a:ext cx="604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396">
              <p14:nvContentPartPr>
                <p14:cNvPr id="793" name="Freihand 792">
                  <a:extLst>
                    <a:ext uri="{FF2B5EF4-FFF2-40B4-BE49-F238E27FC236}">
                      <a16:creationId xmlns:a16="http://schemas.microsoft.com/office/drawing/2014/main" id="{86A5B5FE-6F92-4FEB-8CFD-3371A9495576}"/>
                    </a:ext>
                  </a:extLst>
                </p14:cNvPr>
                <p14:cNvContentPartPr/>
                <p14:nvPr/>
              </p14:nvContentPartPr>
              <p14:xfrm>
                <a:off x="1765640" y="4788427"/>
                <a:ext cx="3600" cy="86040"/>
              </p14:xfrm>
            </p:contentPart>
          </mc:Choice>
          <mc:Fallback xmlns="">
            <p:pic>
              <p:nvPicPr>
                <p:cNvPr id="793" name="Freihand 792">
                  <a:extLst>
                    <a:ext uri="{FF2B5EF4-FFF2-40B4-BE49-F238E27FC236}">
                      <a16:creationId xmlns:a16="http://schemas.microsoft.com/office/drawing/2014/main" id="{86A5B5FE-6F92-4FEB-8CFD-3371A9495576}"/>
                    </a:ext>
                  </a:extLst>
                </p:cNvPr>
                <p:cNvPicPr/>
                <p:nvPr/>
              </p:nvPicPr>
              <p:blipFill>
                <a:blip r:embed="rId1397"/>
                <a:stretch>
                  <a:fillRect/>
                </a:stretch>
              </p:blipFill>
              <p:spPr>
                <a:xfrm>
                  <a:off x="1761320" y="4784107"/>
                  <a:ext cx="122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398">
              <p14:nvContentPartPr>
                <p14:cNvPr id="794" name="Freihand 793">
                  <a:extLst>
                    <a:ext uri="{FF2B5EF4-FFF2-40B4-BE49-F238E27FC236}">
                      <a16:creationId xmlns:a16="http://schemas.microsoft.com/office/drawing/2014/main" id="{B9562442-5053-47DC-A43C-F3D12F25D4FA}"/>
                    </a:ext>
                  </a:extLst>
                </p14:cNvPr>
                <p14:cNvContentPartPr/>
                <p14:nvPr/>
              </p14:nvContentPartPr>
              <p14:xfrm>
                <a:off x="1739000" y="4835587"/>
                <a:ext cx="53640" cy="3960"/>
              </p14:xfrm>
            </p:contentPart>
          </mc:Choice>
          <mc:Fallback xmlns="">
            <p:pic>
              <p:nvPicPr>
                <p:cNvPr id="794" name="Freihand 793">
                  <a:extLst>
                    <a:ext uri="{FF2B5EF4-FFF2-40B4-BE49-F238E27FC236}">
                      <a16:creationId xmlns:a16="http://schemas.microsoft.com/office/drawing/2014/main" id="{B9562442-5053-47DC-A43C-F3D12F25D4FA}"/>
                    </a:ext>
                  </a:extLst>
                </p:cNvPr>
                <p:cNvPicPr/>
                <p:nvPr/>
              </p:nvPicPr>
              <p:blipFill>
                <a:blip r:embed="rId1399"/>
                <a:stretch>
                  <a:fillRect/>
                </a:stretch>
              </p:blipFill>
              <p:spPr>
                <a:xfrm>
                  <a:off x="1734680" y="4831267"/>
                  <a:ext cx="622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00">
              <p14:nvContentPartPr>
                <p14:cNvPr id="795" name="Freihand 794">
                  <a:extLst>
                    <a:ext uri="{FF2B5EF4-FFF2-40B4-BE49-F238E27FC236}">
                      <a16:creationId xmlns:a16="http://schemas.microsoft.com/office/drawing/2014/main" id="{ADBC9D6A-61A7-4839-AA3A-6C80AB928C75}"/>
                    </a:ext>
                  </a:extLst>
                </p14:cNvPr>
                <p14:cNvContentPartPr/>
                <p14:nvPr/>
              </p14:nvContentPartPr>
              <p14:xfrm>
                <a:off x="1894880" y="4772587"/>
                <a:ext cx="59760" cy="102960"/>
              </p14:xfrm>
            </p:contentPart>
          </mc:Choice>
          <mc:Fallback xmlns="">
            <p:pic>
              <p:nvPicPr>
                <p:cNvPr id="795" name="Freihand 794">
                  <a:extLst>
                    <a:ext uri="{FF2B5EF4-FFF2-40B4-BE49-F238E27FC236}">
                      <a16:creationId xmlns:a16="http://schemas.microsoft.com/office/drawing/2014/main" id="{ADBC9D6A-61A7-4839-AA3A-6C80AB928C75}"/>
                    </a:ext>
                  </a:extLst>
                </p:cNvPr>
                <p:cNvPicPr/>
                <p:nvPr/>
              </p:nvPicPr>
              <p:blipFill>
                <a:blip r:embed="rId1401"/>
                <a:stretch>
                  <a:fillRect/>
                </a:stretch>
              </p:blipFill>
              <p:spPr>
                <a:xfrm>
                  <a:off x="1890560" y="4768267"/>
                  <a:ext cx="684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402">
              <p14:nvContentPartPr>
                <p14:cNvPr id="796" name="Freihand 795">
                  <a:extLst>
                    <a:ext uri="{FF2B5EF4-FFF2-40B4-BE49-F238E27FC236}">
                      <a16:creationId xmlns:a16="http://schemas.microsoft.com/office/drawing/2014/main" id="{CCAFCCD7-B25B-462C-899D-ECC8BD4C4498}"/>
                    </a:ext>
                  </a:extLst>
                </p14:cNvPr>
                <p14:cNvContentPartPr/>
                <p14:nvPr/>
              </p14:nvContentPartPr>
              <p14:xfrm>
                <a:off x="1980560" y="4861867"/>
                <a:ext cx="18000" cy="61200"/>
              </p14:xfrm>
            </p:contentPart>
          </mc:Choice>
          <mc:Fallback xmlns="">
            <p:pic>
              <p:nvPicPr>
                <p:cNvPr id="796" name="Freihand 795">
                  <a:extLst>
                    <a:ext uri="{FF2B5EF4-FFF2-40B4-BE49-F238E27FC236}">
                      <a16:creationId xmlns:a16="http://schemas.microsoft.com/office/drawing/2014/main" id="{CCAFCCD7-B25B-462C-899D-ECC8BD4C4498}"/>
                    </a:ext>
                  </a:extLst>
                </p:cNvPr>
                <p:cNvPicPr/>
                <p:nvPr/>
              </p:nvPicPr>
              <p:blipFill>
                <a:blip r:embed="rId1403"/>
                <a:stretch>
                  <a:fillRect/>
                </a:stretch>
              </p:blipFill>
              <p:spPr>
                <a:xfrm>
                  <a:off x="1976240" y="4857547"/>
                  <a:ext cx="266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404">
              <p14:nvContentPartPr>
                <p14:cNvPr id="797" name="Freihand 796">
                  <a:extLst>
                    <a:ext uri="{FF2B5EF4-FFF2-40B4-BE49-F238E27FC236}">
                      <a16:creationId xmlns:a16="http://schemas.microsoft.com/office/drawing/2014/main" id="{06F6D567-0361-4A5D-BE35-BB66C7C83212}"/>
                    </a:ext>
                  </a:extLst>
                </p14:cNvPr>
                <p14:cNvContentPartPr/>
                <p14:nvPr/>
              </p14:nvContentPartPr>
              <p14:xfrm>
                <a:off x="2037800" y="4761067"/>
                <a:ext cx="64440" cy="110160"/>
              </p14:xfrm>
            </p:contentPart>
          </mc:Choice>
          <mc:Fallback xmlns="">
            <p:pic>
              <p:nvPicPr>
                <p:cNvPr id="797" name="Freihand 796">
                  <a:extLst>
                    <a:ext uri="{FF2B5EF4-FFF2-40B4-BE49-F238E27FC236}">
                      <a16:creationId xmlns:a16="http://schemas.microsoft.com/office/drawing/2014/main" id="{06F6D567-0361-4A5D-BE35-BB66C7C83212}"/>
                    </a:ext>
                  </a:extLst>
                </p:cNvPr>
                <p:cNvPicPr/>
                <p:nvPr/>
              </p:nvPicPr>
              <p:blipFill>
                <a:blip r:embed="rId1405"/>
                <a:stretch>
                  <a:fillRect/>
                </a:stretch>
              </p:blipFill>
              <p:spPr>
                <a:xfrm>
                  <a:off x="2033480" y="4756747"/>
                  <a:ext cx="730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406">
              <p14:nvContentPartPr>
                <p14:cNvPr id="798" name="Freihand 797">
                  <a:extLst>
                    <a:ext uri="{FF2B5EF4-FFF2-40B4-BE49-F238E27FC236}">
                      <a16:creationId xmlns:a16="http://schemas.microsoft.com/office/drawing/2014/main" id="{FEFDD72C-39D1-4726-8B88-A6E182830DA1}"/>
                    </a:ext>
                  </a:extLst>
                </p14:cNvPr>
                <p14:cNvContentPartPr/>
                <p14:nvPr/>
              </p14:nvContentPartPr>
              <p14:xfrm>
                <a:off x="2036360" y="4824787"/>
                <a:ext cx="83160" cy="1800"/>
              </p14:xfrm>
            </p:contentPart>
          </mc:Choice>
          <mc:Fallback xmlns="">
            <p:pic>
              <p:nvPicPr>
                <p:cNvPr id="798" name="Freihand 797">
                  <a:extLst>
                    <a:ext uri="{FF2B5EF4-FFF2-40B4-BE49-F238E27FC236}">
                      <a16:creationId xmlns:a16="http://schemas.microsoft.com/office/drawing/2014/main" id="{FEFDD72C-39D1-4726-8B88-A6E182830DA1}"/>
                    </a:ext>
                  </a:extLst>
                </p:cNvPr>
                <p:cNvPicPr/>
                <p:nvPr/>
              </p:nvPicPr>
              <p:blipFill>
                <a:blip r:embed="rId1407"/>
                <a:stretch>
                  <a:fillRect/>
                </a:stretch>
              </p:blipFill>
              <p:spPr>
                <a:xfrm>
                  <a:off x="2032040" y="4820467"/>
                  <a:ext cx="918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408">
              <p14:nvContentPartPr>
                <p14:cNvPr id="799" name="Freihand 798">
                  <a:extLst>
                    <a:ext uri="{FF2B5EF4-FFF2-40B4-BE49-F238E27FC236}">
                      <a16:creationId xmlns:a16="http://schemas.microsoft.com/office/drawing/2014/main" id="{C9109902-ED4C-45A8-ADBE-B3392074CA60}"/>
                    </a:ext>
                  </a:extLst>
                </p14:cNvPr>
                <p14:cNvContentPartPr/>
                <p14:nvPr/>
              </p14:nvContentPartPr>
              <p14:xfrm>
                <a:off x="2176040" y="4785547"/>
                <a:ext cx="61920" cy="147600"/>
              </p14:xfrm>
            </p:contentPart>
          </mc:Choice>
          <mc:Fallback xmlns="">
            <p:pic>
              <p:nvPicPr>
                <p:cNvPr id="799" name="Freihand 798">
                  <a:extLst>
                    <a:ext uri="{FF2B5EF4-FFF2-40B4-BE49-F238E27FC236}">
                      <a16:creationId xmlns:a16="http://schemas.microsoft.com/office/drawing/2014/main" id="{C9109902-ED4C-45A8-ADBE-B3392074CA60}"/>
                    </a:ext>
                  </a:extLst>
                </p:cNvPr>
                <p:cNvPicPr/>
                <p:nvPr/>
              </p:nvPicPr>
              <p:blipFill>
                <a:blip r:embed="rId1409"/>
                <a:stretch>
                  <a:fillRect/>
                </a:stretch>
              </p:blipFill>
              <p:spPr>
                <a:xfrm>
                  <a:off x="2171720" y="4781227"/>
                  <a:ext cx="705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410">
              <p14:nvContentPartPr>
                <p14:cNvPr id="801" name="Freihand 800">
                  <a:extLst>
                    <a:ext uri="{FF2B5EF4-FFF2-40B4-BE49-F238E27FC236}">
                      <a16:creationId xmlns:a16="http://schemas.microsoft.com/office/drawing/2014/main" id="{E4884A9B-98F7-4AE9-BE6E-FF4A9CEAA7CF}"/>
                    </a:ext>
                  </a:extLst>
                </p14:cNvPr>
                <p14:cNvContentPartPr/>
                <p14:nvPr/>
              </p14:nvContentPartPr>
              <p14:xfrm>
                <a:off x="2346320" y="4775467"/>
                <a:ext cx="10440" cy="75240"/>
              </p14:xfrm>
            </p:contentPart>
          </mc:Choice>
          <mc:Fallback xmlns="">
            <p:pic>
              <p:nvPicPr>
                <p:cNvPr id="801" name="Freihand 800">
                  <a:extLst>
                    <a:ext uri="{FF2B5EF4-FFF2-40B4-BE49-F238E27FC236}">
                      <a16:creationId xmlns:a16="http://schemas.microsoft.com/office/drawing/2014/main" id="{E4884A9B-98F7-4AE9-BE6E-FF4A9CEAA7CF}"/>
                    </a:ext>
                  </a:extLst>
                </p:cNvPr>
                <p:cNvPicPr/>
                <p:nvPr/>
              </p:nvPicPr>
              <p:blipFill>
                <a:blip r:embed="rId1411"/>
                <a:stretch>
                  <a:fillRect/>
                </a:stretch>
              </p:blipFill>
              <p:spPr>
                <a:xfrm>
                  <a:off x="2342000" y="4771147"/>
                  <a:ext cx="190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412">
              <p14:nvContentPartPr>
                <p14:cNvPr id="802" name="Freihand 801">
                  <a:extLst>
                    <a:ext uri="{FF2B5EF4-FFF2-40B4-BE49-F238E27FC236}">
                      <a16:creationId xmlns:a16="http://schemas.microsoft.com/office/drawing/2014/main" id="{21EA8EB6-0784-4132-A350-AB34D4EE4EBC}"/>
                    </a:ext>
                  </a:extLst>
                </p14:cNvPr>
                <p14:cNvContentPartPr/>
                <p14:nvPr/>
              </p14:nvContentPartPr>
              <p14:xfrm>
                <a:off x="2320040" y="4804627"/>
                <a:ext cx="88200" cy="9720"/>
              </p14:xfrm>
            </p:contentPart>
          </mc:Choice>
          <mc:Fallback xmlns="">
            <p:pic>
              <p:nvPicPr>
                <p:cNvPr id="802" name="Freihand 801">
                  <a:extLst>
                    <a:ext uri="{FF2B5EF4-FFF2-40B4-BE49-F238E27FC236}">
                      <a16:creationId xmlns:a16="http://schemas.microsoft.com/office/drawing/2014/main" id="{21EA8EB6-0784-4132-A350-AB34D4EE4EBC}"/>
                    </a:ext>
                  </a:extLst>
                </p:cNvPr>
                <p:cNvPicPr/>
                <p:nvPr/>
              </p:nvPicPr>
              <p:blipFill>
                <a:blip r:embed="rId1413"/>
                <a:stretch>
                  <a:fillRect/>
                </a:stretch>
              </p:blipFill>
              <p:spPr>
                <a:xfrm>
                  <a:off x="2315720" y="4800307"/>
                  <a:ext cx="968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414">
              <p14:nvContentPartPr>
                <p14:cNvPr id="803" name="Freihand 802">
                  <a:extLst>
                    <a:ext uri="{FF2B5EF4-FFF2-40B4-BE49-F238E27FC236}">
                      <a16:creationId xmlns:a16="http://schemas.microsoft.com/office/drawing/2014/main" id="{9F8CA714-23DE-4901-8ABF-78DB14E61BE1}"/>
                    </a:ext>
                  </a:extLst>
                </p14:cNvPr>
                <p14:cNvContentPartPr/>
                <p14:nvPr/>
              </p14:nvContentPartPr>
              <p14:xfrm>
                <a:off x="2423720" y="4748467"/>
                <a:ext cx="97200" cy="119160"/>
              </p14:xfrm>
            </p:contentPart>
          </mc:Choice>
          <mc:Fallback xmlns="">
            <p:pic>
              <p:nvPicPr>
                <p:cNvPr id="803" name="Freihand 802">
                  <a:extLst>
                    <a:ext uri="{FF2B5EF4-FFF2-40B4-BE49-F238E27FC236}">
                      <a16:creationId xmlns:a16="http://schemas.microsoft.com/office/drawing/2014/main" id="{9F8CA714-23DE-4901-8ABF-78DB14E61BE1}"/>
                    </a:ext>
                  </a:extLst>
                </p:cNvPr>
                <p:cNvPicPr/>
                <p:nvPr/>
              </p:nvPicPr>
              <p:blipFill>
                <a:blip r:embed="rId1415"/>
                <a:stretch>
                  <a:fillRect/>
                </a:stretch>
              </p:blipFill>
              <p:spPr>
                <a:xfrm>
                  <a:off x="2419400" y="4744147"/>
                  <a:ext cx="1058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416">
              <p14:nvContentPartPr>
                <p14:cNvPr id="804" name="Freihand 803">
                  <a:extLst>
                    <a:ext uri="{FF2B5EF4-FFF2-40B4-BE49-F238E27FC236}">
                      <a16:creationId xmlns:a16="http://schemas.microsoft.com/office/drawing/2014/main" id="{24073D7F-A2F6-41FC-91D4-1AD632BC88F0}"/>
                    </a:ext>
                  </a:extLst>
                </p14:cNvPr>
                <p14:cNvContentPartPr/>
                <p14:nvPr/>
              </p14:nvContentPartPr>
              <p14:xfrm>
                <a:off x="2546120" y="4748467"/>
                <a:ext cx="81360" cy="82440"/>
              </p14:xfrm>
            </p:contentPart>
          </mc:Choice>
          <mc:Fallback xmlns="">
            <p:pic>
              <p:nvPicPr>
                <p:cNvPr id="804" name="Freihand 803">
                  <a:extLst>
                    <a:ext uri="{FF2B5EF4-FFF2-40B4-BE49-F238E27FC236}">
                      <a16:creationId xmlns:a16="http://schemas.microsoft.com/office/drawing/2014/main" id="{24073D7F-A2F6-41FC-91D4-1AD632BC88F0}"/>
                    </a:ext>
                  </a:extLst>
                </p:cNvPr>
                <p:cNvPicPr/>
                <p:nvPr/>
              </p:nvPicPr>
              <p:blipFill>
                <a:blip r:embed="rId1417"/>
                <a:stretch>
                  <a:fillRect/>
                </a:stretch>
              </p:blipFill>
              <p:spPr>
                <a:xfrm>
                  <a:off x="2541800" y="4744147"/>
                  <a:ext cx="900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418">
              <p14:nvContentPartPr>
                <p14:cNvPr id="806" name="Freihand 805">
                  <a:extLst>
                    <a:ext uri="{FF2B5EF4-FFF2-40B4-BE49-F238E27FC236}">
                      <a16:creationId xmlns:a16="http://schemas.microsoft.com/office/drawing/2014/main" id="{FF929A77-6102-4703-8D08-9EA2B8274030}"/>
                    </a:ext>
                  </a:extLst>
                </p14:cNvPr>
                <p14:cNvContentPartPr/>
                <p14:nvPr/>
              </p14:nvContentPartPr>
              <p14:xfrm>
                <a:off x="2704880" y="4783387"/>
                <a:ext cx="89280" cy="10080"/>
              </p14:xfrm>
            </p:contentPart>
          </mc:Choice>
          <mc:Fallback xmlns="">
            <p:pic>
              <p:nvPicPr>
                <p:cNvPr id="806" name="Freihand 805">
                  <a:extLst>
                    <a:ext uri="{FF2B5EF4-FFF2-40B4-BE49-F238E27FC236}">
                      <a16:creationId xmlns:a16="http://schemas.microsoft.com/office/drawing/2014/main" id="{FF929A77-6102-4703-8D08-9EA2B8274030}"/>
                    </a:ext>
                  </a:extLst>
                </p:cNvPr>
                <p:cNvPicPr/>
                <p:nvPr/>
              </p:nvPicPr>
              <p:blipFill>
                <a:blip r:embed="rId1419"/>
                <a:stretch>
                  <a:fillRect/>
                </a:stretch>
              </p:blipFill>
              <p:spPr>
                <a:xfrm>
                  <a:off x="2700560" y="4779067"/>
                  <a:ext cx="979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420">
              <p14:nvContentPartPr>
                <p14:cNvPr id="808" name="Freihand 807">
                  <a:extLst>
                    <a:ext uri="{FF2B5EF4-FFF2-40B4-BE49-F238E27FC236}">
                      <a16:creationId xmlns:a16="http://schemas.microsoft.com/office/drawing/2014/main" id="{43EDD2AC-62E7-4381-81B5-353959D68ED4}"/>
                    </a:ext>
                  </a:extLst>
                </p14:cNvPr>
                <p14:cNvContentPartPr/>
                <p14:nvPr/>
              </p14:nvContentPartPr>
              <p14:xfrm>
                <a:off x="2849600" y="4715347"/>
                <a:ext cx="73440" cy="120960"/>
              </p14:xfrm>
            </p:contentPart>
          </mc:Choice>
          <mc:Fallback xmlns="">
            <p:pic>
              <p:nvPicPr>
                <p:cNvPr id="808" name="Freihand 807">
                  <a:extLst>
                    <a:ext uri="{FF2B5EF4-FFF2-40B4-BE49-F238E27FC236}">
                      <a16:creationId xmlns:a16="http://schemas.microsoft.com/office/drawing/2014/main" id="{43EDD2AC-62E7-4381-81B5-353959D68ED4}"/>
                    </a:ext>
                  </a:extLst>
                </p:cNvPr>
                <p:cNvPicPr/>
                <p:nvPr/>
              </p:nvPicPr>
              <p:blipFill>
                <a:blip r:embed="rId1421"/>
                <a:stretch>
                  <a:fillRect/>
                </a:stretch>
              </p:blipFill>
              <p:spPr>
                <a:xfrm>
                  <a:off x="2845280" y="4711027"/>
                  <a:ext cx="820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422">
              <p14:nvContentPartPr>
                <p14:cNvPr id="809" name="Freihand 808">
                  <a:extLst>
                    <a:ext uri="{FF2B5EF4-FFF2-40B4-BE49-F238E27FC236}">
                      <a16:creationId xmlns:a16="http://schemas.microsoft.com/office/drawing/2014/main" id="{5758791E-97BF-473B-8CF7-CA77E4019C75}"/>
                    </a:ext>
                  </a:extLst>
                </p14:cNvPr>
                <p14:cNvContentPartPr/>
                <p14:nvPr/>
              </p14:nvContentPartPr>
              <p14:xfrm>
                <a:off x="2974160" y="4747747"/>
                <a:ext cx="73800" cy="63000"/>
              </p14:xfrm>
            </p:contentPart>
          </mc:Choice>
          <mc:Fallback xmlns="">
            <p:pic>
              <p:nvPicPr>
                <p:cNvPr id="809" name="Freihand 808">
                  <a:extLst>
                    <a:ext uri="{FF2B5EF4-FFF2-40B4-BE49-F238E27FC236}">
                      <a16:creationId xmlns:a16="http://schemas.microsoft.com/office/drawing/2014/main" id="{5758791E-97BF-473B-8CF7-CA77E4019C75}"/>
                    </a:ext>
                  </a:extLst>
                </p:cNvPr>
                <p:cNvPicPr/>
                <p:nvPr/>
              </p:nvPicPr>
              <p:blipFill>
                <a:blip r:embed="rId1423"/>
                <a:stretch>
                  <a:fillRect/>
                </a:stretch>
              </p:blipFill>
              <p:spPr>
                <a:xfrm>
                  <a:off x="2969840" y="4743427"/>
                  <a:ext cx="824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424">
              <p14:nvContentPartPr>
                <p14:cNvPr id="810" name="Freihand 809">
                  <a:extLst>
                    <a:ext uri="{FF2B5EF4-FFF2-40B4-BE49-F238E27FC236}">
                      <a16:creationId xmlns:a16="http://schemas.microsoft.com/office/drawing/2014/main" id="{4D82ADB3-1EAF-4FCF-A49B-DDD4C350618B}"/>
                    </a:ext>
                  </a:extLst>
                </p14:cNvPr>
                <p14:cNvContentPartPr/>
                <p14:nvPr/>
              </p14:nvContentPartPr>
              <p14:xfrm>
                <a:off x="3100160" y="4752787"/>
                <a:ext cx="15840" cy="74160"/>
              </p14:xfrm>
            </p:contentPart>
          </mc:Choice>
          <mc:Fallback xmlns="">
            <p:pic>
              <p:nvPicPr>
                <p:cNvPr id="810" name="Freihand 809">
                  <a:extLst>
                    <a:ext uri="{FF2B5EF4-FFF2-40B4-BE49-F238E27FC236}">
                      <a16:creationId xmlns:a16="http://schemas.microsoft.com/office/drawing/2014/main" id="{4D82ADB3-1EAF-4FCF-A49B-DDD4C350618B}"/>
                    </a:ext>
                  </a:extLst>
                </p:cNvPr>
                <p:cNvPicPr/>
                <p:nvPr/>
              </p:nvPicPr>
              <p:blipFill>
                <a:blip r:embed="rId1425"/>
                <a:stretch>
                  <a:fillRect/>
                </a:stretch>
              </p:blipFill>
              <p:spPr>
                <a:xfrm>
                  <a:off x="3095840" y="4748467"/>
                  <a:ext cx="244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426">
              <p14:nvContentPartPr>
                <p14:cNvPr id="811" name="Freihand 810">
                  <a:extLst>
                    <a:ext uri="{FF2B5EF4-FFF2-40B4-BE49-F238E27FC236}">
                      <a16:creationId xmlns:a16="http://schemas.microsoft.com/office/drawing/2014/main" id="{F1DED6DB-11CA-44B5-9324-A3C9A473F627}"/>
                    </a:ext>
                  </a:extLst>
                </p14:cNvPr>
                <p14:cNvContentPartPr/>
                <p14:nvPr/>
              </p14:nvContentPartPr>
              <p14:xfrm>
                <a:off x="3117800" y="4691947"/>
                <a:ext cx="360" cy="360"/>
              </p14:xfrm>
            </p:contentPart>
          </mc:Choice>
          <mc:Fallback xmlns="">
            <p:pic>
              <p:nvPicPr>
                <p:cNvPr id="811" name="Freihand 810">
                  <a:extLst>
                    <a:ext uri="{FF2B5EF4-FFF2-40B4-BE49-F238E27FC236}">
                      <a16:creationId xmlns:a16="http://schemas.microsoft.com/office/drawing/2014/main" id="{F1DED6DB-11CA-44B5-9324-A3C9A473F627}"/>
                    </a:ext>
                  </a:extLst>
                </p:cNvPr>
                <p:cNvPicPr/>
                <p:nvPr/>
              </p:nvPicPr>
              <p:blipFill>
                <a:blip r:embed="rId1427"/>
                <a:stretch>
                  <a:fillRect/>
                </a:stretch>
              </p:blipFill>
              <p:spPr>
                <a:xfrm>
                  <a:off x="3113480" y="4687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28">
              <p14:nvContentPartPr>
                <p14:cNvPr id="813" name="Freihand 812">
                  <a:extLst>
                    <a:ext uri="{FF2B5EF4-FFF2-40B4-BE49-F238E27FC236}">
                      <a16:creationId xmlns:a16="http://schemas.microsoft.com/office/drawing/2014/main" id="{9941B66D-9B86-4680-AF59-055A16AD7E49}"/>
                    </a:ext>
                  </a:extLst>
                </p14:cNvPr>
                <p14:cNvContentPartPr/>
                <p14:nvPr/>
              </p14:nvContentPartPr>
              <p14:xfrm>
                <a:off x="3257120" y="4758187"/>
                <a:ext cx="13320" cy="90360"/>
              </p14:xfrm>
            </p:contentPart>
          </mc:Choice>
          <mc:Fallback xmlns="">
            <p:pic>
              <p:nvPicPr>
                <p:cNvPr id="813" name="Freihand 812">
                  <a:extLst>
                    <a:ext uri="{FF2B5EF4-FFF2-40B4-BE49-F238E27FC236}">
                      <a16:creationId xmlns:a16="http://schemas.microsoft.com/office/drawing/2014/main" id="{9941B66D-9B86-4680-AF59-055A16AD7E49}"/>
                    </a:ext>
                  </a:extLst>
                </p:cNvPr>
                <p:cNvPicPr/>
                <p:nvPr/>
              </p:nvPicPr>
              <p:blipFill>
                <a:blip r:embed="rId1429"/>
                <a:stretch>
                  <a:fillRect/>
                </a:stretch>
              </p:blipFill>
              <p:spPr>
                <a:xfrm>
                  <a:off x="3252800" y="4753867"/>
                  <a:ext cx="219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430">
              <p14:nvContentPartPr>
                <p14:cNvPr id="814" name="Freihand 813">
                  <a:extLst>
                    <a:ext uri="{FF2B5EF4-FFF2-40B4-BE49-F238E27FC236}">
                      <a16:creationId xmlns:a16="http://schemas.microsoft.com/office/drawing/2014/main" id="{A8FA7E1A-C9AD-43DE-AEBD-048F36E86A0B}"/>
                    </a:ext>
                  </a:extLst>
                </p14:cNvPr>
                <p14:cNvContentPartPr/>
                <p14:nvPr/>
              </p14:nvContentPartPr>
              <p14:xfrm>
                <a:off x="3205280" y="4785547"/>
                <a:ext cx="100800" cy="12240"/>
              </p14:xfrm>
            </p:contentPart>
          </mc:Choice>
          <mc:Fallback xmlns="">
            <p:pic>
              <p:nvPicPr>
                <p:cNvPr id="814" name="Freihand 813">
                  <a:extLst>
                    <a:ext uri="{FF2B5EF4-FFF2-40B4-BE49-F238E27FC236}">
                      <a16:creationId xmlns:a16="http://schemas.microsoft.com/office/drawing/2014/main" id="{A8FA7E1A-C9AD-43DE-AEBD-048F36E86A0B}"/>
                    </a:ext>
                  </a:extLst>
                </p:cNvPr>
                <p:cNvPicPr/>
                <p:nvPr/>
              </p:nvPicPr>
              <p:blipFill>
                <a:blip r:embed="rId1431"/>
                <a:stretch>
                  <a:fillRect/>
                </a:stretch>
              </p:blipFill>
              <p:spPr>
                <a:xfrm>
                  <a:off x="3200960" y="4781227"/>
                  <a:ext cx="1094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432">
              <p14:nvContentPartPr>
                <p14:cNvPr id="815" name="Freihand 814">
                  <a:extLst>
                    <a:ext uri="{FF2B5EF4-FFF2-40B4-BE49-F238E27FC236}">
                      <a16:creationId xmlns:a16="http://schemas.microsoft.com/office/drawing/2014/main" id="{51004CE8-A56F-4F66-855F-FAA0E982318A}"/>
                    </a:ext>
                  </a:extLst>
                </p14:cNvPr>
                <p14:cNvContentPartPr/>
                <p14:nvPr/>
              </p14:nvContentPartPr>
              <p14:xfrm>
                <a:off x="3407600" y="4707427"/>
                <a:ext cx="92160" cy="179640"/>
              </p14:xfrm>
            </p:contentPart>
          </mc:Choice>
          <mc:Fallback xmlns="">
            <p:pic>
              <p:nvPicPr>
                <p:cNvPr id="815" name="Freihand 814">
                  <a:extLst>
                    <a:ext uri="{FF2B5EF4-FFF2-40B4-BE49-F238E27FC236}">
                      <a16:creationId xmlns:a16="http://schemas.microsoft.com/office/drawing/2014/main" id="{51004CE8-A56F-4F66-855F-FAA0E982318A}"/>
                    </a:ext>
                  </a:extLst>
                </p:cNvPr>
                <p:cNvPicPr/>
                <p:nvPr/>
              </p:nvPicPr>
              <p:blipFill>
                <a:blip r:embed="rId1433"/>
                <a:stretch>
                  <a:fillRect/>
                </a:stretch>
              </p:blipFill>
              <p:spPr>
                <a:xfrm>
                  <a:off x="3403280" y="4703107"/>
                  <a:ext cx="1008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434">
              <p14:nvContentPartPr>
                <p14:cNvPr id="831" name="Freihand 830">
                  <a:extLst>
                    <a:ext uri="{FF2B5EF4-FFF2-40B4-BE49-F238E27FC236}">
                      <a16:creationId xmlns:a16="http://schemas.microsoft.com/office/drawing/2014/main" id="{BBE297AB-846A-4693-AFDB-821AADF7C939}"/>
                    </a:ext>
                  </a:extLst>
                </p14:cNvPr>
                <p14:cNvContentPartPr/>
                <p14:nvPr/>
              </p14:nvContentPartPr>
              <p14:xfrm>
                <a:off x="941960" y="5134027"/>
                <a:ext cx="78480" cy="91080"/>
              </p14:xfrm>
            </p:contentPart>
          </mc:Choice>
          <mc:Fallback xmlns="">
            <p:pic>
              <p:nvPicPr>
                <p:cNvPr id="831" name="Freihand 830">
                  <a:extLst>
                    <a:ext uri="{FF2B5EF4-FFF2-40B4-BE49-F238E27FC236}">
                      <a16:creationId xmlns:a16="http://schemas.microsoft.com/office/drawing/2014/main" id="{BBE297AB-846A-4693-AFDB-821AADF7C939}"/>
                    </a:ext>
                  </a:extLst>
                </p:cNvPr>
                <p:cNvPicPr/>
                <p:nvPr/>
              </p:nvPicPr>
              <p:blipFill>
                <a:blip r:embed="rId1435"/>
                <a:stretch>
                  <a:fillRect/>
                </a:stretch>
              </p:blipFill>
              <p:spPr>
                <a:xfrm>
                  <a:off x="937640" y="5129707"/>
                  <a:ext cx="87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436">
              <p14:nvContentPartPr>
                <p14:cNvPr id="832" name="Freihand 831">
                  <a:extLst>
                    <a:ext uri="{FF2B5EF4-FFF2-40B4-BE49-F238E27FC236}">
                      <a16:creationId xmlns:a16="http://schemas.microsoft.com/office/drawing/2014/main" id="{F2880AB5-18A1-4ECC-9FCE-7D4F04CCB078}"/>
                    </a:ext>
                  </a:extLst>
                </p14:cNvPr>
                <p14:cNvContentPartPr/>
                <p14:nvPr/>
              </p14:nvContentPartPr>
              <p14:xfrm>
                <a:off x="1056080" y="5181907"/>
                <a:ext cx="17280" cy="83880"/>
              </p14:xfrm>
            </p:contentPart>
          </mc:Choice>
          <mc:Fallback xmlns="">
            <p:pic>
              <p:nvPicPr>
                <p:cNvPr id="832" name="Freihand 831">
                  <a:extLst>
                    <a:ext uri="{FF2B5EF4-FFF2-40B4-BE49-F238E27FC236}">
                      <a16:creationId xmlns:a16="http://schemas.microsoft.com/office/drawing/2014/main" id="{F2880AB5-18A1-4ECC-9FCE-7D4F04CCB078}"/>
                    </a:ext>
                  </a:extLst>
                </p:cNvPr>
                <p:cNvPicPr/>
                <p:nvPr/>
              </p:nvPicPr>
              <p:blipFill>
                <a:blip r:embed="rId1437"/>
                <a:stretch>
                  <a:fillRect/>
                </a:stretch>
              </p:blipFill>
              <p:spPr>
                <a:xfrm>
                  <a:off x="1051760" y="5177587"/>
                  <a:ext cx="259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438">
              <p14:nvContentPartPr>
                <p14:cNvPr id="833" name="Freihand 832">
                  <a:extLst>
                    <a:ext uri="{FF2B5EF4-FFF2-40B4-BE49-F238E27FC236}">
                      <a16:creationId xmlns:a16="http://schemas.microsoft.com/office/drawing/2014/main" id="{3B659F43-0F67-4896-9CAB-A03B05BECB5A}"/>
                    </a:ext>
                  </a:extLst>
                </p14:cNvPr>
                <p14:cNvContentPartPr/>
                <p14:nvPr/>
              </p14:nvContentPartPr>
              <p14:xfrm>
                <a:off x="1113320" y="5098387"/>
                <a:ext cx="54000" cy="122760"/>
              </p14:xfrm>
            </p:contentPart>
          </mc:Choice>
          <mc:Fallback xmlns="">
            <p:pic>
              <p:nvPicPr>
                <p:cNvPr id="833" name="Freihand 832">
                  <a:extLst>
                    <a:ext uri="{FF2B5EF4-FFF2-40B4-BE49-F238E27FC236}">
                      <a16:creationId xmlns:a16="http://schemas.microsoft.com/office/drawing/2014/main" id="{3B659F43-0F67-4896-9CAB-A03B05BECB5A}"/>
                    </a:ext>
                  </a:extLst>
                </p:cNvPr>
                <p:cNvPicPr/>
                <p:nvPr/>
              </p:nvPicPr>
              <p:blipFill>
                <a:blip r:embed="rId1439"/>
                <a:stretch>
                  <a:fillRect/>
                </a:stretch>
              </p:blipFill>
              <p:spPr>
                <a:xfrm>
                  <a:off x="1109000" y="5094067"/>
                  <a:ext cx="626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440">
              <p14:nvContentPartPr>
                <p14:cNvPr id="834" name="Freihand 833">
                  <a:extLst>
                    <a:ext uri="{FF2B5EF4-FFF2-40B4-BE49-F238E27FC236}">
                      <a16:creationId xmlns:a16="http://schemas.microsoft.com/office/drawing/2014/main" id="{DCEB40E2-0553-4E83-8FC8-EBA4CF5FD658}"/>
                    </a:ext>
                  </a:extLst>
                </p14:cNvPr>
                <p14:cNvContentPartPr/>
                <p14:nvPr/>
              </p14:nvContentPartPr>
              <p14:xfrm>
                <a:off x="1242560" y="5137267"/>
                <a:ext cx="37440" cy="60480"/>
              </p14:xfrm>
            </p:contentPart>
          </mc:Choice>
          <mc:Fallback xmlns="">
            <p:pic>
              <p:nvPicPr>
                <p:cNvPr id="834" name="Freihand 833">
                  <a:extLst>
                    <a:ext uri="{FF2B5EF4-FFF2-40B4-BE49-F238E27FC236}">
                      <a16:creationId xmlns:a16="http://schemas.microsoft.com/office/drawing/2014/main" id="{DCEB40E2-0553-4E83-8FC8-EBA4CF5FD658}"/>
                    </a:ext>
                  </a:extLst>
                </p:cNvPr>
                <p:cNvPicPr/>
                <p:nvPr/>
              </p:nvPicPr>
              <p:blipFill>
                <a:blip r:embed="rId1441"/>
                <a:stretch>
                  <a:fillRect/>
                </a:stretch>
              </p:blipFill>
              <p:spPr>
                <a:xfrm>
                  <a:off x="1238240" y="5132947"/>
                  <a:ext cx="460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442">
              <p14:nvContentPartPr>
                <p14:cNvPr id="835" name="Freihand 834">
                  <a:extLst>
                    <a:ext uri="{FF2B5EF4-FFF2-40B4-BE49-F238E27FC236}">
                      <a16:creationId xmlns:a16="http://schemas.microsoft.com/office/drawing/2014/main" id="{EC2733ED-CC3C-41E8-A862-D345CCA026A8}"/>
                    </a:ext>
                  </a:extLst>
                </p14:cNvPr>
                <p14:cNvContentPartPr/>
                <p14:nvPr/>
              </p14:nvContentPartPr>
              <p14:xfrm>
                <a:off x="1277480" y="5172547"/>
                <a:ext cx="34200" cy="90360"/>
              </p14:xfrm>
            </p:contentPart>
          </mc:Choice>
          <mc:Fallback xmlns="">
            <p:pic>
              <p:nvPicPr>
                <p:cNvPr id="835" name="Freihand 834">
                  <a:extLst>
                    <a:ext uri="{FF2B5EF4-FFF2-40B4-BE49-F238E27FC236}">
                      <a16:creationId xmlns:a16="http://schemas.microsoft.com/office/drawing/2014/main" id="{EC2733ED-CC3C-41E8-A862-D345CCA026A8}"/>
                    </a:ext>
                  </a:extLst>
                </p:cNvPr>
                <p:cNvPicPr/>
                <p:nvPr/>
              </p:nvPicPr>
              <p:blipFill>
                <a:blip r:embed="rId1443"/>
                <a:stretch>
                  <a:fillRect/>
                </a:stretch>
              </p:blipFill>
              <p:spPr>
                <a:xfrm>
                  <a:off x="1273160" y="5168227"/>
                  <a:ext cx="428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444">
              <p14:nvContentPartPr>
                <p14:cNvPr id="836" name="Freihand 835">
                  <a:extLst>
                    <a:ext uri="{FF2B5EF4-FFF2-40B4-BE49-F238E27FC236}">
                      <a16:creationId xmlns:a16="http://schemas.microsoft.com/office/drawing/2014/main" id="{35D5199C-159C-4238-B81D-84E528657698}"/>
                    </a:ext>
                  </a:extLst>
                </p14:cNvPr>
                <p14:cNvContentPartPr/>
                <p14:nvPr/>
              </p14:nvContentPartPr>
              <p14:xfrm>
                <a:off x="1417520" y="5135467"/>
                <a:ext cx="90360" cy="9360"/>
              </p14:xfrm>
            </p:contentPart>
          </mc:Choice>
          <mc:Fallback xmlns="">
            <p:pic>
              <p:nvPicPr>
                <p:cNvPr id="836" name="Freihand 835">
                  <a:extLst>
                    <a:ext uri="{FF2B5EF4-FFF2-40B4-BE49-F238E27FC236}">
                      <a16:creationId xmlns:a16="http://schemas.microsoft.com/office/drawing/2014/main" id="{35D5199C-159C-4238-B81D-84E528657698}"/>
                    </a:ext>
                  </a:extLst>
                </p:cNvPr>
                <p:cNvPicPr/>
                <p:nvPr/>
              </p:nvPicPr>
              <p:blipFill>
                <a:blip r:embed="rId1445"/>
                <a:stretch>
                  <a:fillRect/>
                </a:stretch>
              </p:blipFill>
              <p:spPr>
                <a:xfrm>
                  <a:off x="1413200" y="5131147"/>
                  <a:ext cx="99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46">
              <p14:nvContentPartPr>
                <p14:cNvPr id="837" name="Freihand 836">
                  <a:extLst>
                    <a:ext uri="{FF2B5EF4-FFF2-40B4-BE49-F238E27FC236}">
                      <a16:creationId xmlns:a16="http://schemas.microsoft.com/office/drawing/2014/main" id="{269DE798-5465-458F-B36B-7D3F4D006BD6}"/>
                    </a:ext>
                  </a:extLst>
                </p14:cNvPr>
                <p14:cNvContentPartPr/>
                <p14:nvPr/>
              </p14:nvContentPartPr>
              <p14:xfrm>
                <a:off x="1450640" y="5162107"/>
                <a:ext cx="73800" cy="12600"/>
              </p14:xfrm>
            </p:contentPart>
          </mc:Choice>
          <mc:Fallback xmlns="">
            <p:pic>
              <p:nvPicPr>
                <p:cNvPr id="837" name="Freihand 836">
                  <a:extLst>
                    <a:ext uri="{FF2B5EF4-FFF2-40B4-BE49-F238E27FC236}">
                      <a16:creationId xmlns:a16="http://schemas.microsoft.com/office/drawing/2014/main" id="{269DE798-5465-458F-B36B-7D3F4D006BD6}"/>
                    </a:ext>
                  </a:extLst>
                </p:cNvPr>
                <p:cNvPicPr/>
                <p:nvPr/>
              </p:nvPicPr>
              <p:blipFill>
                <a:blip r:embed="rId1447"/>
                <a:stretch>
                  <a:fillRect/>
                </a:stretch>
              </p:blipFill>
              <p:spPr>
                <a:xfrm>
                  <a:off x="1446320" y="5157787"/>
                  <a:ext cx="824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448">
              <p14:nvContentPartPr>
                <p14:cNvPr id="838" name="Freihand 837">
                  <a:extLst>
                    <a:ext uri="{FF2B5EF4-FFF2-40B4-BE49-F238E27FC236}">
                      <a16:creationId xmlns:a16="http://schemas.microsoft.com/office/drawing/2014/main" id="{ECD3447E-6C08-4FC9-89CE-F93677C20C61}"/>
                    </a:ext>
                  </a:extLst>
                </p14:cNvPr>
                <p14:cNvContentPartPr/>
                <p14:nvPr/>
              </p14:nvContentPartPr>
              <p14:xfrm>
                <a:off x="1633160" y="5086867"/>
                <a:ext cx="101160" cy="86760"/>
              </p14:xfrm>
            </p:contentPart>
          </mc:Choice>
          <mc:Fallback xmlns="">
            <p:pic>
              <p:nvPicPr>
                <p:cNvPr id="838" name="Freihand 837">
                  <a:extLst>
                    <a:ext uri="{FF2B5EF4-FFF2-40B4-BE49-F238E27FC236}">
                      <a16:creationId xmlns:a16="http://schemas.microsoft.com/office/drawing/2014/main" id="{ECD3447E-6C08-4FC9-89CE-F93677C20C61}"/>
                    </a:ext>
                  </a:extLst>
                </p:cNvPr>
                <p:cNvPicPr/>
                <p:nvPr/>
              </p:nvPicPr>
              <p:blipFill>
                <a:blip r:embed="rId1449"/>
                <a:stretch>
                  <a:fillRect/>
                </a:stretch>
              </p:blipFill>
              <p:spPr>
                <a:xfrm>
                  <a:off x="1628840" y="5082547"/>
                  <a:ext cx="1098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450">
              <p14:nvContentPartPr>
                <p14:cNvPr id="839" name="Freihand 838">
                  <a:extLst>
                    <a:ext uri="{FF2B5EF4-FFF2-40B4-BE49-F238E27FC236}">
                      <a16:creationId xmlns:a16="http://schemas.microsoft.com/office/drawing/2014/main" id="{40FE2EC0-A1DD-4B44-9065-46FDB4FEE98A}"/>
                    </a:ext>
                  </a:extLst>
                </p14:cNvPr>
                <p14:cNvContentPartPr/>
                <p14:nvPr/>
              </p14:nvContentPartPr>
              <p14:xfrm>
                <a:off x="1812800" y="5059147"/>
                <a:ext cx="69840" cy="100800"/>
              </p14:xfrm>
            </p:contentPart>
          </mc:Choice>
          <mc:Fallback xmlns="">
            <p:pic>
              <p:nvPicPr>
                <p:cNvPr id="839" name="Freihand 838">
                  <a:extLst>
                    <a:ext uri="{FF2B5EF4-FFF2-40B4-BE49-F238E27FC236}">
                      <a16:creationId xmlns:a16="http://schemas.microsoft.com/office/drawing/2014/main" id="{40FE2EC0-A1DD-4B44-9065-46FDB4FEE98A}"/>
                    </a:ext>
                  </a:extLst>
                </p:cNvPr>
                <p:cNvPicPr/>
                <p:nvPr/>
              </p:nvPicPr>
              <p:blipFill>
                <a:blip r:embed="rId1451"/>
                <a:stretch>
                  <a:fillRect/>
                </a:stretch>
              </p:blipFill>
              <p:spPr>
                <a:xfrm>
                  <a:off x="1808480" y="5054827"/>
                  <a:ext cx="784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452">
              <p14:nvContentPartPr>
                <p14:cNvPr id="840" name="Freihand 839">
                  <a:extLst>
                    <a:ext uri="{FF2B5EF4-FFF2-40B4-BE49-F238E27FC236}">
                      <a16:creationId xmlns:a16="http://schemas.microsoft.com/office/drawing/2014/main" id="{D88BE5D3-F388-4FBE-B03B-1C7379329902}"/>
                    </a:ext>
                  </a:extLst>
                </p14:cNvPr>
                <p14:cNvContentPartPr/>
                <p14:nvPr/>
              </p14:nvContentPartPr>
              <p14:xfrm>
                <a:off x="1843040" y="5035387"/>
                <a:ext cx="63720" cy="7200"/>
              </p14:xfrm>
            </p:contentPart>
          </mc:Choice>
          <mc:Fallback xmlns="">
            <p:pic>
              <p:nvPicPr>
                <p:cNvPr id="840" name="Freihand 839">
                  <a:extLst>
                    <a:ext uri="{FF2B5EF4-FFF2-40B4-BE49-F238E27FC236}">
                      <a16:creationId xmlns:a16="http://schemas.microsoft.com/office/drawing/2014/main" id="{D88BE5D3-F388-4FBE-B03B-1C7379329902}"/>
                    </a:ext>
                  </a:extLst>
                </p:cNvPr>
                <p:cNvPicPr/>
                <p:nvPr/>
              </p:nvPicPr>
              <p:blipFill>
                <a:blip r:embed="rId1453"/>
                <a:stretch>
                  <a:fillRect/>
                </a:stretch>
              </p:blipFill>
              <p:spPr>
                <a:xfrm>
                  <a:off x="1838720" y="5031067"/>
                  <a:ext cx="723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454">
              <p14:nvContentPartPr>
                <p14:cNvPr id="841" name="Freihand 840">
                  <a:extLst>
                    <a:ext uri="{FF2B5EF4-FFF2-40B4-BE49-F238E27FC236}">
                      <a16:creationId xmlns:a16="http://schemas.microsoft.com/office/drawing/2014/main" id="{37CA079B-08C8-48DF-9567-848FD83ABC84}"/>
                    </a:ext>
                  </a:extLst>
                </p14:cNvPr>
                <p14:cNvContentPartPr/>
                <p14:nvPr/>
              </p14:nvContentPartPr>
              <p14:xfrm>
                <a:off x="1955360" y="5049427"/>
                <a:ext cx="65160" cy="95760"/>
              </p14:xfrm>
            </p:contentPart>
          </mc:Choice>
          <mc:Fallback xmlns="">
            <p:pic>
              <p:nvPicPr>
                <p:cNvPr id="841" name="Freihand 840">
                  <a:extLst>
                    <a:ext uri="{FF2B5EF4-FFF2-40B4-BE49-F238E27FC236}">
                      <a16:creationId xmlns:a16="http://schemas.microsoft.com/office/drawing/2014/main" id="{37CA079B-08C8-48DF-9567-848FD83ABC84}"/>
                    </a:ext>
                  </a:extLst>
                </p:cNvPr>
                <p:cNvPicPr/>
                <p:nvPr/>
              </p:nvPicPr>
              <p:blipFill>
                <a:blip r:embed="rId1455"/>
                <a:stretch>
                  <a:fillRect/>
                </a:stretch>
              </p:blipFill>
              <p:spPr>
                <a:xfrm>
                  <a:off x="1951040" y="5045107"/>
                  <a:ext cx="738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456">
              <p14:nvContentPartPr>
                <p14:cNvPr id="842" name="Freihand 841">
                  <a:extLst>
                    <a:ext uri="{FF2B5EF4-FFF2-40B4-BE49-F238E27FC236}">
                      <a16:creationId xmlns:a16="http://schemas.microsoft.com/office/drawing/2014/main" id="{04F60229-968D-42B1-96DD-C02C95F360B1}"/>
                    </a:ext>
                  </a:extLst>
                </p14:cNvPr>
                <p14:cNvContentPartPr/>
                <p14:nvPr/>
              </p14:nvContentPartPr>
              <p14:xfrm>
                <a:off x="2162360" y="5112067"/>
                <a:ext cx="360" cy="360"/>
              </p14:xfrm>
            </p:contentPart>
          </mc:Choice>
          <mc:Fallback xmlns="">
            <p:pic>
              <p:nvPicPr>
                <p:cNvPr id="842" name="Freihand 841">
                  <a:extLst>
                    <a:ext uri="{FF2B5EF4-FFF2-40B4-BE49-F238E27FC236}">
                      <a16:creationId xmlns:a16="http://schemas.microsoft.com/office/drawing/2014/main" id="{04F60229-968D-42B1-96DD-C02C95F360B1}"/>
                    </a:ext>
                  </a:extLst>
                </p:cNvPr>
                <p:cNvPicPr/>
                <p:nvPr/>
              </p:nvPicPr>
              <p:blipFill>
                <a:blip r:embed="rId1427"/>
                <a:stretch>
                  <a:fillRect/>
                </a:stretch>
              </p:blipFill>
              <p:spPr>
                <a:xfrm>
                  <a:off x="2158040" y="51077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57">
              <p14:nvContentPartPr>
                <p14:cNvPr id="843" name="Freihand 842">
                  <a:extLst>
                    <a:ext uri="{FF2B5EF4-FFF2-40B4-BE49-F238E27FC236}">
                      <a16:creationId xmlns:a16="http://schemas.microsoft.com/office/drawing/2014/main" id="{44E24BEC-76E4-4EB3-8919-4D90C215C5A7}"/>
                    </a:ext>
                  </a:extLst>
                </p14:cNvPr>
                <p14:cNvContentPartPr/>
                <p14:nvPr/>
              </p14:nvContentPartPr>
              <p14:xfrm>
                <a:off x="2162360" y="5089027"/>
                <a:ext cx="110520" cy="23400"/>
              </p14:xfrm>
            </p:contentPart>
          </mc:Choice>
          <mc:Fallback xmlns="">
            <p:pic>
              <p:nvPicPr>
                <p:cNvPr id="843" name="Freihand 842">
                  <a:extLst>
                    <a:ext uri="{FF2B5EF4-FFF2-40B4-BE49-F238E27FC236}">
                      <a16:creationId xmlns:a16="http://schemas.microsoft.com/office/drawing/2014/main" id="{44E24BEC-76E4-4EB3-8919-4D90C215C5A7}"/>
                    </a:ext>
                  </a:extLst>
                </p:cNvPr>
                <p:cNvPicPr/>
                <p:nvPr/>
              </p:nvPicPr>
              <p:blipFill>
                <a:blip r:embed="rId1458"/>
                <a:stretch>
                  <a:fillRect/>
                </a:stretch>
              </p:blipFill>
              <p:spPr>
                <a:xfrm>
                  <a:off x="2158040" y="5084707"/>
                  <a:ext cx="1191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459">
              <p14:nvContentPartPr>
                <p14:cNvPr id="844" name="Freihand 843">
                  <a:extLst>
                    <a:ext uri="{FF2B5EF4-FFF2-40B4-BE49-F238E27FC236}">
                      <a16:creationId xmlns:a16="http://schemas.microsoft.com/office/drawing/2014/main" id="{5F8A8CC9-23F1-49D2-909F-2232275031C5}"/>
                    </a:ext>
                  </a:extLst>
                </p14:cNvPr>
                <p14:cNvContentPartPr/>
                <p14:nvPr/>
              </p14:nvContentPartPr>
              <p14:xfrm>
                <a:off x="2321480" y="5037187"/>
                <a:ext cx="55800" cy="105840"/>
              </p14:xfrm>
            </p:contentPart>
          </mc:Choice>
          <mc:Fallback xmlns="">
            <p:pic>
              <p:nvPicPr>
                <p:cNvPr id="844" name="Freihand 843">
                  <a:extLst>
                    <a:ext uri="{FF2B5EF4-FFF2-40B4-BE49-F238E27FC236}">
                      <a16:creationId xmlns:a16="http://schemas.microsoft.com/office/drawing/2014/main" id="{5F8A8CC9-23F1-49D2-909F-2232275031C5}"/>
                    </a:ext>
                  </a:extLst>
                </p:cNvPr>
                <p:cNvPicPr/>
                <p:nvPr/>
              </p:nvPicPr>
              <p:blipFill>
                <a:blip r:embed="rId1460"/>
                <a:stretch>
                  <a:fillRect/>
                </a:stretch>
              </p:blipFill>
              <p:spPr>
                <a:xfrm>
                  <a:off x="2317160" y="5032867"/>
                  <a:ext cx="644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461">
              <p14:nvContentPartPr>
                <p14:cNvPr id="845" name="Freihand 844">
                  <a:extLst>
                    <a:ext uri="{FF2B5EF4-FFF2-40B4-BE49-F238E27FC236}">
                      <a16:creationId xmlns:a16="http://schemas.microsoft.com/office/drawing/2014/main" id="{655E1D68-7599-4322-AC3B-3D8336E896F4}"/>
                    </a:ext>
                  </a:extLst>
                </p14:cNvPr>
                <p14:cNvContentPartPr/>
                <p14:nvPr/>
              </p14:nvContentPartPr>
              <p14:xfrm>
                <a:off x="2435600" y="5062747"/>
                <a:ext cx="56880" cy="81000"/>
              </p14:xfrm>
            </p:contentPart>
          </mc:Choice>
          <mc:Fallback xmlns="">
            <p:pic>
              <p:nvPicPr>
                <p:cNvPr id="845" name="Freihand 844">
                  <a:extLst>
                    <a:ext uri="{FF2B5EF4-FFF2-40B4-BE49-F238E27FC236}">
                      <a16:creationId xmlns:a16="http://schemas.microsoft.com/office/drawing/2014/main" id="{655E1D68-7599-4322-AC3B-3D8336E896F4}"/>
                    </a:ext>
                  </a:extLst>
                </p:cNvPr>
                <p:cNvPicPr/>
                <p:nvPr/>
              </p:nvPicPr>
              <p:blipFill>
                <a:blip r:embed="rId1462"/>
                <a:stretch>
                  <a:fillRect/>
                </a:stretch>
              </p:blipFill>
              <p:spPr>
                <a:xfrm>
                  <a:off x="2431280" y="5058427"/>
                  <a:ext cx="655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463">
              <p14:nvContentPartPr>
                <p14:cNvPr id="846" name="Freihand 845">
                  <a:extLst>
                    <a:ext uri="{FF2B5EF4-FFF2-40B4-BE49-F238E27FC236}">
                      <a16:creationId xmlns:a16="http://schemas.microsoft.com/office/drawing/2014/main" id="{34DE0A89-C2B1-4286-B5A9-FC0AF5D7DBEB}"/>
                    </a:ext>
                  </a:extLst>
                </p14:cNvPr>
                <p14:cNvContentPartPr/>
                <p14:nvPr/>
              </p14:nvContentPartPr>
              <p14:xfrm>
                <a:off x="2579240" y="4992907"/>
                <a:ext cx="9720" cy="130680"/>
              </p14:xfrm>
            </p:contentPart>
          </mc:Choice>
          <mc:Fallback xmlns="">
            <p:pic>
              <p:nvPicPr>
                <p:cNvPr id="846" name="Freihand 845">
                  <a:extLst>
                    <a:ext uri="{FF2B5EF4-FFF2-40B4-BE49-F238E27FC236}">
                      <a16:creationId xmlns:a16="http://schemas.microsoft.com/office/drawing/2014/main" id="{34DE0A89-C2B1-4286-B5A9-FC0AF5D7DBEB}"/>
                    </a:ext>
                  </a:extLst>
                </p:cNvPr>
                <p:cNvPicPr/>
                <p:nvPr/>
              </p:nvPicPr>
              <p:blipFill>
                <a:blip r:embed="rId1464"/>
                <a:stretch>
                  <a:fillRect/>
                </a:stretch>
              </p:blipFill>
              <p:spPr>
                <a:xfrm>
                  <a:off x="2574920" y="4988587"/>
                  <a:ext cx="183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465">
              <p14:nvContentPartPr>
                <p14:cNvPr id="847" name="Freihand 846">
                  <a:extLst>
                    <a:ext uri="{FF2B5EF4-FFF2-40B4-BE49-F238E27FC236}">
                      <a16:creationId xmlns:a16="http://schemas.microsoft.com/office/drawing/2014/main" id="{A623998A-E9D1-4938-82C9-BCCBD131B7CA}"/>
                    </a:ext>
                  </a:extLst>
                </p14:cNvPr>
                <p14:cNvContentPartPr/>
                <p14:nvPr/>
              </p14:nvContentPartPr>
              <p14:xfrm>
                <a:off x="2779760" y="5045107"/>
                <a:ext cx="11520" cy="83880"/>
              </p14:xfrm>
            </p:contentPart>
          </mc:Choice>
          <mc:Fallback xmlns="">
            <p:pic>
              <p:nvPicPr>
                <p:cNvPr id="847" name="Freihand 846">
                  <a:extLst>
                    <a:ext uri="{FF2B5EF4-FFF2-40B4-BE49-F238E27FC236}">
                      <a16:creationId xmlns:a16="http://schemas.microsoft.com/office/drawing/2014/main" id="{A623998A-E9D1-4938-82C9-BCCBD131B7CA}"/>
                    </a:ext>
                  </a:extLst>
                </p:cNvPr>
                <p:cNvPicPr/>
                <p:nvPr/>
              </p:nvPicPr>
              <p:blipFill>
                <a:blip r:embed="rId1466"/>
                <a:stretch>
                  <a:fillRect/>
                </a:stretch>
              </p:blipFill>
              <p:spPr>
                <a:xfrm>
                  <a:off x="2775440" y="5040787"/>
                  <a:ext cx="201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467">
              <p14:nvContentPartPr>
                <p14:cNvPr id="848" name="Freihand 847">
                  <a:extLst>
                    <a:ext uri="{FF2B5EF4-FFF2-40B4-BE49-F238E27FC236}">
                      <a16:creationId xmlns:a16="http://schemas.microsoft.com/office/drawing/2014/main" id="{11D470A3-AAAE-4FBA-8A52-A4AF7AF0E3ED}"/>
                    </a:ext>
                  </a:extLst>
                </p14:cNvPr>
                <p14:cNvContentPartPr/>
                <p14:nvPr/>
              </p14:nvContentPartPr>
              <p14:xfrm>
                <a:off x="2748440" y="5064907"/>
                <a:ext cx="99000" cy="19800"/>
              </p14:xfrm>
            </p:contentPart>
          </mc:Choice>
          <mc:Fallback xmlns="">
            <p:pic>
              <p:nvPicPr>
                <p:cNvPr id="848" name="Freihand 847">
                  <a:extLst>
                    <a:ext uri="{FF2B5EF4-FFF2-40B4-BE49-F238E27FC236}">
                      <a16:creationId xmlns:a16="http://schemas.microsoft.com/office/drawing/2014/main" id="{11D470A3-AAAE-4FBA-8A52-A4AF7AF0E3ED}"/>
                    </a:ext>
                  </a:extLst>
                </p:cNvPr>
                <p:cNvPicPr/>
                <p:nvPr/>
              </p:nvPicPr>
              <p:blipFill>
                <a:blip r:embed="rId1468"/>
                <a:stretch>
                  <a:fillRect/>
                </a:stretch>
              </p:blipFill>
              <p:spPr>
                <a:xfrm>
                  <a:off x="2744120" y="5060587"/>
                  <a:ext cx="1076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469">
              <p14:nvContentPartPr>
                <p14:cNvPr id="849" name="Freihand 848">
                  <a:extLst>
                    <a:ext uri="{FF2B5EF4-FFF2-40B4-BE49-F238E27FC236}">
                      <a16:creationId xmlns:a16="http://schemas.microsoft.com/office/drawing/2014/main" id="{35300F28-FDB1-4A83-A450-45ED78C2B102}"/>
                    </a:ext>
                  </a:extLst>
                </p14:cNvPr>
                <p14:cNvContentPartPr/>
                <p14:nvPr/>
              </p14:nvContentPartPr>
              <p14:xfrm>
                <a:off x="2922320" y="5016307"/>
                <a:ext cx="107280" cy="133920"/>
              </p14:xfrm>
            </p:contentPart>
          </mc:Choice>
          <mc:Fallback xmlns="">
            <p:pic>
              <p:nvPicPr>
                <p:cNvPr id="849" name="Freihand 848">
                  <a:extLst>
                    <a:ext uri="{FF2B5EF4-FFF2-40B4-BE49-F238E27FC236}">
                      <a16:creationId xmlns:a16="http://schemas.microsoft.com/office/drawing/2014/main" id="{35300F28-FDB1-4A83-A450-45ED78C2B102}"/>
                    </a:ext>
                  </a:extLst>
                </p:cNvPr>
                <p:cNvPicPr/>
                <p:nvPr/>
              </p:nvPicPr>
              <p:blipFill>
                <a:blip r:embed="rId1470"/>
                <a:stretch>
                  <a:fillRect/>
                </a:stretch>
              </p:blipFill>
              <p:spPr>
                <a:xfrm>
                  <a:off x="2918000" y="5011987"/>
                  <a:ext cx="1159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471">
              <p14:nvContentPartPr>
                <p14:cNvPr id="851" name="Freihand 850">
                  <a:extLst>
                    <a:ext uri="{FF2B5EF4-FFF2-40B4-BE49-F238E27FC236}">
                      <a16:creationId xmlns:a16="http://schemas.microsoft.com/office/drawing/2014/main" id="{F4409316-2CB9-4DF8-AD80-6D61CDE5D29D}"/>
                    </a:ext>
                  </a:extLst>
                </p14:cNvPr>
                <p14:cNvContentPartPr/>
                <p14:nvPr/>
              </p14:nvContentPartPr>
              <p14:xfrm>
                <a:off x="1152920" y="5456947"/>
                <a:ext cx="50400" cy="77760"/>
              </p14:xfrm>
            </p:contentPart>
          </mc:Choice>
          <mc:Fallback xmlns="">
            <p:pic>
              <p:nvPicPr>
                <p:cNvPr id="851" name="Freihand 850">
                  <a:extLst>
                    <a:ext uri="{FF2B5EF4-FFF2-40B4-BE49-F238E27FC236}">
                      <a16:creationId xmlns:a16="http://schemas.microsoft.com/office/drawing/2014/main" id="{F4409316-2CB9-4DF8-AD80-6D61CDE5D29D}"/>
                    </a:ext>
                  </a:extLst>
                </p:cNvPr>
                <p:cNvPicPr/>
                <p:nvPr/>
              </p:nvPicPr>
              <p:blipFill>
                <a:blip r:embed="rId1472"/>
                <a:stretch>
                  <a:fillRect/>
                </a:stretch>
              </p:blipFill>
              <p:spPr>
                <a:xfrm>
                  <a:off x="1148600" y="5452627"/>
                  <a:ext cx="590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473">
              <p14:nvContentPartPr>
                <p14:cNvPr id="852" name="Freihand 851">
                  <a:extLst>
                    <a:ext uri="{FF2B5EF4-FFF2-40B4-BE49-F238E27FC236}">
                      <a16:creationId xmlns:a16="http://schemas.microsoft.com/office/drawing/2014/main" id="{DF96682C-3D5C-4200-836D-E97503177039}"/>
                    </a:ext>
                  </a:extLst>
                </p14:cNvPr>
                <p14:cNvContentPartPr/>
                <p14:nvPr/>
              </p14:nvContentPartPr>
              <p14:xfrm>
                <a:off x="1171280" y="5370547"/>
                <a:ext cx="3240" cy="2160"/>
              </p14:xfrm>
            </p:contentPart>
          </mc:Choice>
          <mc:Fallback xmlns="">
            <p:pic>
              <p:nvPicPr>
                <p:cNvPr id="852" name="Freihand 851">
                  <a:extLst>
                    <a:ext uri="{FF2B5EF4-FFF2-40B4-BE49-F238E27FC236}">
                      <a16:creationId xmlns:a16="http://schemas.microsoft.com/office/drawing/2014/main" id="{DF96682C-3D5C-4200-836D-E97503177039}"/>
                    </a:ext>
                  </a:extLst>
                </p:cNvPr>
                <p:cNvPicPr/>
                <p:nvPr/>
              </p:nvPicPr>
              <p:blipFill>
                <a:blip r:embed="rId1474"/>
                <a:stretch>
                  <a:fillRect/>
                </a:stretch>
              </p:blipFill>
              <p:spPr>
                <a:xfrm>
                  <a:off x="1166960" y="5366227"/>
                  <a:ext cx="118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475">
              <p14:nvContentPartPr>
                <p14:cNvPr id="853" name="Freihand 852">
                  <a:extLst>
                    <a:ext uri="{FF2B5EF4-FFF2-40B4-BE49-F238E27FC236}">
                      <a16:creationId xmlns:a16="http://schemas.microsoft.com/office/drawing/2014/main" id="{0FA0BC01-04A7-4C60-A19E-4D8EADAD9366}"/>
                    </a:ext>
                  </a:extLst>
                </p14:cNvPr>
                <p14:cNvContentPartPr/>
                <p14:nvPr/>
              </p14:nvContentPartPr>
              <p14:xfrm>
                <a:off x="1421480" y="5434267"/>
                <a:ext cx="90720" cy="7200"/>
              </p14:xfrm>
            </p:contentPart>
          </mc:Choice>
          <mc:Fallback xmlns="">
            <p:pic>
              <p:nvPicPr>
                <p:cNvPr id="853" name="Freihand 852">
                  <a:extLst>
                    <a:ext uri="{FF2B5EF4-FFF2-40B4-BE49-F238E27FC236}">
                      <a16:creationId xmlns:a16="http://schemas.microsoft.com/office/drawing/2014/main" id="{0FA0BC01-04A7-4C60-A19E-4D8EADAD9366}"/>
                    </a:ext>
                  </a:extLst>
                </p:cNvPr>
                <p:cNvPicPr/>
                <p:nvPr/>
              </p:nvPicPr>
              <p:blipFill>
                <a:blip r:embed="rId1476"/>
                <a:stretch>
                  <a:fillRect/>
                </a:stretch>
              </p:blipFill>
              <p:spPr>
                <a:xfrm>
                  <a:off x="1417160" y="5429947"/>
                  <a:ext cx="993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477">
              <p14:nvContentPartPr>
                <p14:cNvPr id="854" name="Freihand 853">
                  <a:extLst>
                    <a:ext uri="{FF2B5EF4-FFF2-40B4-BE49-F238E27FC236}">
                      <a16:creationId xmlns:a16="http://schemas.microsoft.com/office/drawing/2014/main" id="{E3E6670B-098D-4F08-AC2C-123AAF75AFAC}"/>
                    </a:ext>
                  </a:extLst>
                </p14:cNvPr>
                <p14:cNvContentPartPr/>
                <p14:nvPr/>
              </p14:nvContentPartPr>
              <p14:xfrm>
                <a:off x="1425800" y="5481787"/>
                <a:ext cx="93600" cy="4680"/>
              </p14:xfrm>
            </p:contentPart>
          </mc:Choice>
          <mc:Fallback xmlns="">
            <p:pic>
              <p:nvPicPr>
                <p:cNvPr id="854" name="Freihand 853">
                  <a:extLst>
                    <a:ext uri="{FF2B5EF4-FFF2-40B4-BE49-F238E27FC236}">
                      <a16:creationId xmlns:a16="http://schemas.microsoft.com/office/drawing/2014/main" id="{E3E6670B-098D-4F08-AC2C-123AAF75AFAC}"/>
                    </a:ext>
                  </a:extLst>
                </p:cNvPr>
                <p:cNvPicPr/>
                <p:nvPr/>
              </p:nvPicPr>
              <p:blipFill>
                <a:blip r:embed="rId1478"/>
                <a:stretch>
                  <a:fillRect/>
                </a:stretch>
              </p:blipFill>
              <p:spPr>
                <a:xfrm>
                  <a:off x="1421480" y="5477467"/>
                  <a:ext cx="1022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479">
              <p14:nvContentPartPr>
                <p14:cNvPr id="856" name="Freihand 855">
                  <a:extLst>
                    <a:ext uri="{FF2B5EF4-FFF2-40B4-BE49-F238E27FC236}">
                      <a16:creationId xmlns:a16="http://schemas.microsoft.com/office/drawing/2014/main" id="{E6A18651-5EAD-451C-8322-DFA939ADA84A}"/>
                    </a:ext>
                  </a:extLst>
                </p14:cNvPr>
                <p14:cNvContentPartPr/>
                <p14:nvPr/>
              </p14:nvContentPartPr>
              <p14:xfrm>
                <a:off x="1684280" y="5322667"/>
                <a:ext cx="55440" cy="87840"/>
              </p14:xfrm>
            </p:contentPart>
          </mc:Choice>
          <mc:Fallback xmlns="">
            <p:pic>
              <p:nvPicPr>
                <p:cNvPr id="856" name="Freihand 855">
                  <a:extLst>
                    <a:ext uri="{FF2B5EF4-FFF2-40B4-BE49-F238E27FC236}">
                      <a16:creationId xmlns:a16="http://schemas.microsoft.com/office/drawing/2014/main" id="{E6A18651-5EAD-451C-8322-DFA939ADA84A}"/>
                    </a:ext>
                  </a:extLst>
                </p:cNvPr>
                <p:cNvPicPr/>
                <p:nvPr/>
              </p:nvPicPr>
              <p:blipFill>
                <a:blip r:embed="rId1480"/>
                <a:stretch>
                  <a:fillRect/>
                </a:stretch>
              </p:blipFill>
              <p:spPr>
                <a:xfrm>
                  <a:off x="1679960" y="5318347"/>
                  <a:ext cx="64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481">
              <p14:nvContentPartPr>
                <p14:cNvPr id="857" name="Freihand 856">
                  <a:extLst>
                    <a:ext uri="{FF2B5EF4-FFF2-40B4-BE49-F238E27FC236}">
                      <a16:creationId xmlns:a16="http://schemas.microsoft.com/office/drawing/2014/main" id="{667B9E93-B602-404C-AD2F-D94473581A48}"/>
                    </a:ext>
                  </a:extLst>
                </p14:cNvPr>
                <p14:cNvContentPartPr/>
                <p14:nvPr/>
              </p14:nvContentPartPr>
              <p14:xfrm>
                <a:off x="1635320" y="5423107"/>
                <a:ext cx="171360" cy="31320"/>
              </p14:xfrm>
            </p:contentPart>
          </mc:Choice>
          <mc:Fallback xmlns="">
            <p:pic>
              <p:nvPicPr>
                <p:cNvPr id="857" name="Freihand 856">
                  <a:extLst>
                    <a:ext uri="{FF2B5EF4-FFF2-40B4-BE49-F238E27FC236}">
                      <a16:creationId xmlns:a16="http://schemas.microsoft.com/office/drawing/2014/main" id="{667B9E93-B602-404C-AD2F-D94473581A48}"/>
                    </a:ext>
                  </a:extLst>
                </p:cNvPr>
                <p:cNvPicPr/>
                <p:nvPr/>
              </p:nvPicPr>
              <p:blipFill>
                <a:blip r:embed="rId1482"/>
                <a:stretch>
                  <a:fillRect/>
                </a:stretch>
              </p:blipFill>
              <p:spPr>
                <a:xfrm>
                  <a:off x="1631000" y="5418787"/>
                  <a:ext cx="1800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483">
              <p14:nvContentPartPr>
                <p14:cNvPr id="858" name="Freihand 857">
                  <a:extLst>
                    <a:ext uri="{FF2B5EF4-FFF2-40B4-BE49-F238E27FC236}">
                      <a16:creationId xmlns:a16="http://schemas.microsoft.com/office/drawing/2014/main" id="{4EAF70C5-5B4A-4548-875E-4BA2E96A9C0A}"/>
                    </a:ext>
                  </a:extLst>
                </p14:cNvPr>
                <p14:cNvContentPartPr/>
                <p14:nvPr/>
              </p14:nvContentPartPr>
              <p14:xfrm>
                <a:off x="1637120" y="5489707"/>
                <a:ext cx="53640" cy="103680"/>
              </p14:xfrm>
            </p:contentPart>
          </mc:Choice>
          <mc:Fallback xmlns="">
            <p:pic>
              <p:nvPicPr>
                <p:cNvPr id="858" name="Freihand 857">
                  <a:extLst>
                    <a:ext uri="{FF2B5EF4-FFF2-40B4-BE49-F238E27FC236}">
                      <a16:creationId xmlns:a16="http://schemas.microsoft.com/office/drawing/2014/main" id="{4EAF70C5-5B4A-4548-875E-4BA2E96A9C0A}"/>
                    </a:ext>
                  </a:extLst>
                </p:cNvPr>
                <p:cNvPicPr/>
                <p:nvPr/>
              </p:nvPicPr>
              <p:blipFill>
                <a:blip r:embed="rId1484"/>
                <a:stretch>
                  <a:fillRect/>
                </a:stretch>
              </p:blipFill>
              <p:spPr>
                <a:xfrm>
                  <a:off x="1632800" y="5485387"/>
                  <a:ext cx="622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485">
              <p14:nvContentPartPr>
                <p14:cNvPr id="859" name="Freihand 858">
                  <a:extLst>
                    <a:ext uri="{FF2B5EF4-FFF2-40B4-BE49-F238E27FC236}">
                      <a16:creationId xmlns:a16="http://schemas.microsoft.com/office/drawing/2014/main" id="{F9A3B1DB-C16C-4828-8000-ECB745C38ADA}"/>
                    </a:ext>
                  </a:extLst>
                </p14:cNvPr>
                <p14:cNvContentPartPr/>
                <p14:nvPr/>
              </p14:nvContentPartPr>
              <p14:xfrm>
                <a:off x="1748000" y="5513107"/>
                <a:ext cx="43200" cy="62640"/>
              </p14:xfrm>
            </p:contentPart>
          </mc:Choice>
          <mc:Fallback xmlns="">
            <p:pic>
              <p:nvPicPr>
                <p:cNvPr id="859" name="Freihand 858">
                  <a:extLst>
                    <a:ext uri="{FF2B5EF4-FFF2-40B4-BE49-F238E27FC236}">
                      <a16:creationId xmlns:a16="http://schemas.microsoft.com/office/drawing/2014/main" id="{F9A3B1DB-C16C-4828-8000-ECB745C38ADA}"/>
                    </a:ext>
                  </a:extLst>
                </p:cNvPr>
                <p:cNvPicPr/>
                <p:nvPr/>
              </p:nvPicPr>
              <p:blipFill>
                <a:blip r:embed="rId1486"/>
                <a:stretch>
                  <a:fillRect/>
                </a:stretch>
              </p:blipFill>
              <p:spPr>
                <a:xfrm>
                  <a:off x="1743680" y="5508787"/>
                  <a:ext cx="518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487">
              <p14:nvContentPartPr>
                <p14:cNvPr id="861" name="Freihand 860">
                  <a:extLst>
                    <a:ext uri="{FF2B5EF4-FFF2-40B4-BE49-F238E27FC236}">
                      <a16:creationId xmlns:a16="http://schemas.microsoft.com/office/drawing/2014/main" id="{E9CA895A-D11C-466D-BEDC-952CAE87B63B}"/>
                    </a:ext>
                  </a:extLst>
                </p14:cNvPr>
                <p14:cNvContentPartPr/>
                <p14:nvPr/>
              </p14:nvContentPartPr>
              <p14:xfrm>
                <a:off x="1886240" y="5274787"/>
                <a:ext cx="59760" cy="325080"/>
              </p14:xfrm>
            </p:contentPart>
          </mc:Choice>
          <mc:Fallback xmlns="">
            <p:pic>
              <p:nvPicPr>
                <p:cNvPr id="861" name="Freihand 860">
                  <a:extLst>
                    <a:ext uri="{FF2B5EF4-FFF2-40B4-BE49-F238E27FC236}">
                      <a16:creationId xmlns:a16="http://schemas.microsoft.com/office/drawing/2014/main" id="{E9CA895A-D11C-466D-BEDC-952CAE87B63B}"/>
                    </a:ext>
                  </a:extLst>
                </p:cNvPr>
                <p:cNvPicPr/>
                <p:nvPr/>
              </p:nvPicPr>
              <p:blipFill>
                <a:blip r:embed="rId1488"/>
                <a:stretch>
                  <a:fillRect/>
                </a:stretch>
              </p:blipFill>
              <p:spPr>
                <a:xfrm>
                  <a:off x="1881920" y="5270467"/>
                  <a:ext cx="6840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1489">
              <p14:nvContentPartPr>
                <p14:cNvPr id="869" name="Freihand 868">
                  <a:extLst>
                    <a:ext uri="{FF2B5EF4-FFF2-40B4-BE49-F238E27FC236}">
                      <a16:creationId xmlns:a16="http://schemas.microsoft.com/office/drawing/2014/main" id="{AE788CB9-7E65-4941-8180-C9EF109F2E1D}"/>
                    </a:ext>
                  </a:extLst>
                </p14:cNvPr>
                <p14:cNvContentPartPr/>
                <p14:nvPr/>
              </p14:nvContentPartPr>
              <p14:xfrm>
                <a:off x="1945280" y="5350027"/>
                <a:ext cx="99360" cy="117000"/>
              </p14:xfrm>
            </p:contentPart>
          </mc:Choice>
          <mc:Fallback xmlns="">
            <p:pic>
              <p:nvPicPr>
                <p:cNvPr id="869" name="Freihand 868">
                  <a:extLst>
                    <a:ext uri="{FF2B5EF4-FFF2-40B4-BE49-F238E27FC236}">
                      <a16:creationId xmlns:a16="http://schemas.microsoft.com/office/drawing/2014/main" id="{AE788CB9-7E65-4941-8180-C9EF109F2E1D}"/>
                    </a:ext>
                  </a:extLst>
                </p:cNvPr>
                <p:cNvPicPr/>
                <p:nvPr/>
              </p:nvPicPr>
              <p:blipFill>
                <a:blip r:embed="rId1490"/>
                <a:stretch>
                  <a:fillRect/>
                </a:stretch>
              </p:blipFill>
              <p:spPr>
                <a:xfrm>
                  <a:off x="1940960" y="5345707"/>
                  <a:ext cx="1080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491">
              <p14:nvContentPartPr>
                <p14:cNvPr id="870" name="Freihand 869">
                  <a:extLst>
                    <a:ext uri="{FF2B5EF4-FFF2-40B4-BE49-F238E27FC236}">
                      <a16:creationId xmlns:a16="http://schemas.microsoft.com/office/drawing/2014/main" id="{510B1EF7-08FF-42D1-B0B1-54BADA0A95B4}"/>
                    </a:ext>
                  </a:extLst>
                </p14:cNvPr>
                <p14:cNvContentPartPr/>
                <p14:nvPr/>
              </p14:nvContentPartPr>
              <p14:xfrm>
                <a:off x="2099000" y="5331307"/>
                <a:ext cx="83160" cy="139320"/>
              </p14:xfrm>
            </p:contentPart>
          </mc:Choice>
          <mc:Fallback xmlns="">
            <p:pic>
              <p:nvPicPr>
                <p:cNvPr id="870" name="Freihand 869">
                  <a:extLst>
                    <a:ext uri="{FF2B5EF4-FFF2-40B4-BE49-F238E27FC236}">
                      <a16:creationId xmlns:a16="http://schemas.microsoft.com/office/drawing/2014/main" id="{510B1EF7-08FF-42D1-B0B1-54BADA0A95B4}"/>
                    </a:ext>
                  </a:extLst>
                </p:cNvPr>
                <p:cNvPicPr/>
                <p:nvPr/>
              </p:nvPicPr>
              <p:blipFill>
                <a:blip r:embed="rId1492"/>
                <a:stretch>
                  <a:fillRect/>
                </a:stretch>
              </p:blipFill>
              <p:spPr>
                <a:xfrm>
                  <a:off x="2094680" y="5326987"/>
                  <a:ext cx="918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493">
              <p14:nvContentPartPr>
                <p14:cNvPr id="871" name="Freihand 870">
                  <a:extLst>
                    <a:ext uri="{FF2B5EF4-FFF2-40B4-BE49-F238E27FC236}">
                      <a16:creationId xmlns:a16="http://schemas.microsoft.com/office/drawing/2014/main" id="{A64F2335-4796-47FF-814C-1D6CD6063580}"/>
                    </a:ext>
                  </a:extLst>
                </p14:cNvPr>
                <p14:cNvContentPartPr/>
                <p14:nvPr/>
              </p14:nvContentPartPr>
              <p14:xfrm>
                <a:off x="2138240" y="5317987"/>
                <a:ext cx="75240" cy="24120"/>
              </p14:xfrm>
            </p:contentPart>
          </mc:Choice>
          <mc:Fallback xmlns="">
            <p:pic>
              <p:nvPicPr>
                <p:cNvPr id="871" name="Freihand 870">
                  <a:extLst>
                    <a:ext uri="{FF2B5EF4-FFF2-40B4-BE49-F238E27FC236}">
                      <a16:creationId xmlns:a16="http://schemas.microsoft.com/office/drawing/2014/main" id="{A64F2335-4796-47FF-814C-1D6CD6063580}"/>
                    </a:ext>
                  </a:extLst>
                </p:cNvPr>
                <p:cNvPicPr/>
                <p:nvPr/>
              </p:nvPicPr>
              <p:blipFill>
                <a:blip r:embed="rId1494"/>
                <a:stretch>
                  <a:fillRect/>
                </a:stretch>
              </p:blipFill>
              <p:spPr>
                <a:xfrm>
                  <a:off x="2133920" y="5313667"/>
                  <a:ext cx="838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495">
              <p14:nvContentPartPr>
                <p14:cNvPr id="872" name="Freihand 871">
                  <a:extLst>
                    <a:ext uri="{FF2B5EF4-FFF2-40B4-BE49-F238E27FC236}">
                      <a16:creationId xmlns:a16="http://schemas.microsoft.com/office/drawing/2014/main" id="{4CEBBE78-A365-4A55-A5CB-8AEC9114D430}"/>
                    </a:ext>
                  </a:extLst>
                </p14:cNvPr>
                <p14:cNvContentPartPr/>
                <p14:nvPr/>
              </p14:nvContentPartPr>
              <p14:xfrm>
                <a:off x="2267840" y="5312587"/>
                <a:ext cx="92880" cy="131400"/>
              </p14:xfrm>
            </p:contentPart>
          </mc:Choice>
          <mc:Fallback xmlns="">
            <p:pic>
              <p:nvPicPr>
                <p:cNvPr id="872" name="Freihand 871">
                  <a:extLst>
                    <a:ext uri="{FF2B5EF4-FFF2-40B4-BE49-F238E27FC236}">
                      <a16:creationId xmlns:a16="http://schemas.microsoft.com/office/drawing/2014/main" id="{4CEBBE78-A365-4A55-A5CB-8AEC9114D430}"/>
                    </a:ext>
                  </a:extLst>
                </p:cNvPr>
                <p:cNvPicPr/>
                <p:nvPr/>
              </p:nvPicPr>
              <p:blipFill>
                <a:blip r:embed="rId1496"/>
                <a:stretch>
                  <a:fillRect/>
                </a:stretch>
              </p:blipFill>
              <p:spPr>
                <a:xfrm>
                  <a:off x="2263520" y="5308267"/>
                  <a:ext cx="101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497">
              <p14:nvContentPartPr>
                <p14:cNvPr id="874" name="Freihand 873">
                  <a:extLst>
                    <a:ext uri="{FF2B5EF4-FFF2-40B4-BE49-F238E27FC236}">
                      <a16:creationId xmlns:a16="http://schemas.microsoft.com/office/drawing/2014/main" id="{07DF5F4B-964D-442C-9A05-777E63ED643A}"/>
                    </a:ext>
                  </a:extLst>
                </p14:cNvPr>
                <p14:cNvContentPartPr/>
                <p14:nvPr/>
              </p14:nvContentPartPr>
              <p14:xfrm>
                <a:off x="2515880" y="5350387"/>
                <a:ext cx="2880" cy="105120"/>
              </p14:xfrm>
            </p:contentPart>
          </mc:Choice>
          <mc:Fallback xmlns="">
            <p:pic>
              <p:nvPicPr>
                <p:cNvPr id="874" name="Freihand 873">
                  <a:extLst>
                    <a:ext uri="{FF2B5EF4-FFF2-40B4-BE49-F238E27FC236}">
                      <a16:creationId xmlns:a16="http://schemas.microsoft.com/office/drawing/2014/main" id="{07DF5F4B-964D-442C-9A05-777E63ED643A}"/>
                    </a:ext>
                  </a:extLst>
                </p:cNvPr>
                <p:cNvPicPr/>
                <p:nvPr/>
              </p:nvPicPr>
              <p:blipFill>
                <a:blip r:embed="rId1498"/>
                <a:stretch>
                  <a:fillRect/>
                </a:stretch>
              </p:blipFill>
              <p:spPr>
                <a:xfrm>
                  <a:off x="2511560" y="5346067"/>
                  <a:ext cx="115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499">
              <p14:nvContentPartPr>
                <p14:cNvPr id="875" name="Freihand 874">
                  <a:extLst>
                    <a:ext uri="{FF2B5EF4-FFF2-40B4-BE49-F238E27FC236}">
                      <a16:creationId xmlns:a16="http://schemas.microsoft.com/office/drawing/2014/main" id="{521AACD7-39C3-440B-955B-61B396EDB479}"/>
                    </a:ext>
                  </a:extLst>
                </p14:cNvPr>
                <p14:cNvContentPartPr/>
                <p14:nvPr/>
              </p14:nvContentPartPr>
              <p14:xfrm>
                <a:off x="2491400" y="5380987"/>
                <a:ext cx="70920" cy="5400"/>
              </p14:xfrm>
            </p:contentPart>
          </mc:Choice>
          <mc:Fallback xmlns="">
            <p:pic>
              <p:nvPicPr>
                <p:cNvPr id="875" name="Freihand 874">
                  <a:extLst>
                    <a:ext uri="{FF2B5EF4-FFF2-40B4-BE49-F238E27FC236}">
                      <a16:creationId xmlns:a16="http://schemas.microsoft.com/office/drawing/2014/main" id="{521AACD7-39C3-440B-955B-61B396EDB479}"/>
                    </a:ext>
                  </a:extLst>
                </p:cNvPr>
                <p:cNvPicPr/>
                <p:nvPr/>
              </p:nvPicPr>
              <p:blipFill>
                <a:blip r:embed="rId1500"/>
                <a:stretch>
                  <a:fillRect/>
                </a:stretch>
              </p:blipFill>
              <p:spPr>
                <a:xfrm>
                  <a:off x="2487080" y="5376667"/>
                  <a:ext cx="7956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501">
              <p14:nvContentPartPr>
                <p14:cNvPr id="876" name="Freihand 875">
                  <a:extLst>
                    <a:ext uri="{FF2B5EF4-FFF2-40B4-BE49-F238E27FC236}">
                      <a16:creationId xmlns:a16="http://schemas.microsoft.com/office/drawing/2014/main" id="{4CFC708F-5FA8-450B-81AA-412D26D39D86}"/>
                    </a:ext>
                  </a:extLst>
                </p14:cNvPr>
                <p14:cNvContentPartPr/>
                <p14:nvPr/>
              </p14:nvContentPartPr>
              <p14:xfrm>
                <a:off x="2670680" y="5308987"/>
                <a:ext cx="110880" cy="154800"/>
              </p14:xfrm>
            </p:contentPart>
          </mc:Choice>
          <mc:Fallback xmlns="">
            <p:pic>
              <p:nvPicPr>
                <p:cNvPr id="876" name="Freihand 875">
                  <a:extLst>
                    <a:ext uri="{FF2B5EF4-FFF2-40B4-BE49-F238E27FC236}">
                      <a16:creationId xmlns:a16="http://schemas.microsoft.com/office/drawing/2014/main" id="{4CFC708F-5FA8-450B-81AA-412D26D39D86}"/>
                    </a:ext>
                  </a:extLst>
                </p:cNvPr>
                <p:cNvPicPr/>
                <p:nvPr/>
              </p:nvPicPr>
              <p:blipFill>
                <a:blip r:embed="rId1502"/>
                <a:stretch>
                  <a:fillRect/>
                </a:stretch>
              </p:blipFill>
              <p:spPr>
                <a:xfrm>
                  <a:off x="2666360" y="5304667"/>
                  <a:ext cx="1195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503">
              <p14:nvContentPartPr>
                <p14:cNvPr id="878" name="Freihand 877">
                  <a:extLst>
                    <a:ext uri="{FF2B5EF4-FFF2-40B4-BE49-F238E27FC236}">
                      <a16:creationId xmlns:a16="http://schemas.microsoft.com/office/drawing/2014/main" id="{83ADEA33-EDD3-402F-B228-C1F5ED1DCC46}"/>
                    </a:ext>
                  </a:extLst>
                </p14:cNvPr>
                <p14:cNvContentPartPr/>
                <p14:nvPr/>
              </p14:nvContentPartPr>
              <p14:xfrm>
                <a:off x="2919440" y="5371267"/>
                <a:ext cx="75600" cy="15840"/>
              </p14:xfrm>
            </p:contentPart>
          </mc:Choice>
          <mc:Fallback xmlns="">
            <p:pic>
              <p:nvPicPr>
                <p:cNvPr id="878" name="Freihand 877">
                  <a:extLst>
                    <a:ext uri="{FF2B5EF4-FFF2-40B4-BE49-F238E27FC236}">
                      <a16:creationId xmlns:a16="http://schemas.microsoft.com/office/drawing/2014/main" id="{83ADEA33-EDD3-402F-B228-C1F5ED1DCC46}"/>
                    </a:ext>
                  </a:extLst>
                </p:cNvPr>
                <p:cNvPicPr/>
                <p:nvPr/>
              </p:nvPicPr>
              <p:blipFill>
                <a:blip r:embed="rId1504"/>
                <a:stretch>
                  <a:fillRect/>
                </a:stretch>
              </p:blipFill>
              <p:spPr>
                <a:xfrm>
                  <a:off x="2915120" y="5366947"/>
                  <a:ext cx="842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505">
              <p14:nvContentPartPr>
                <p14:cNvPr id="880" name="Freihand 879">
                  <a:extLst>
                    <a:ext uri="{FF2B5EF4-FFF2-40B4-BE49-F238E27FC236}">
                      <a16:creationId xmlns:a16="http://schemas.microsoft.com/office/drawing/2014/main" id="{0B4A3298-351C-4270-BF07-F1878C5CACB3}"/>
                    </a:ext>
                  </a:extLst>
                </p14:cNvPr>
                <p14:cNvContentPartPr/>
                <p14:nvPr/>
              </p14:nvContentPartPr>
              <p14:xfrm>
                <a:off x="3101240" y="5312227"/>
                <a:ext cx="93600" cy="83160"/>
              </p14:xfrm>
            </p:contentPart>
          </mc:Choice>
          <mc:Fallback xmlns="">
            <p:pic>
              <p:nvPicPr>
                <p:cNvPr id="880" name="Freihand 879">
                  <a:extLst>
                    <a:ext uri="{FF2B5EF4-FFF2-40B4-BE49-F238E27FC236}">
                      <a16:creationId xmlns:a16="http://schemas.microsoft.com/office/drawing/2014/main" id="{0B4A3298-351C-4270-BF07-F1878C5CACB3}"/>
                    </a:ext>
                  </a:extLst>
                </p:cNvPr>
                <p:cNvPicPr/>
                <p:nvPr/>
              </p:nvPicPr>
              <p:blipFill>
                <a:blip r:embed="rId1506"/>
                <a:stretch>
                  <a:fillRect/>
                </a:stretch>
              </p:blipFill>
              <p:spPr>
                <a:xfrm>
                  <a:off x="3096920" y="5307907"/>
                  <a:ext cx="1022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507">
              <p14:nvContentPartPr>
                <p14:cNvPr id="881" name="Freihand 880">
                  <a:extLst>
                    <a:ext uri="{FF2B5EF4-FFF2-40B4-BE49-F238E27FC236}">
                      <a16:creationId xmlns:a16="http://schemas.microsoft.com/office/drawing/2014/main" id="{7AF08ADB-1863-49F6-AC9C-E749FCD06977}"/>
                    </a:ext>
                  </a:extLst>
                </p14:cNvPr>
                <p14:cNvContentPartPr/>
                <p14:nvPr/>
              </p14:nvContentPartPr>
              <p14:xfrm>
                <a:off x="3223280" y="5375227"/>
                <a:ext cx="3600" cy="71280"/>
              </p14:xfrm>
            </p:contentPart>
          </mc:Choice>
          <mc:Fallback xmlns="">
            <p:pic>
              <p:nvPicPr>
                <p:cNvPr id="881" name="Freihand 880">
                  <a:extLst>
                    <a:ext uri="{FF2B5EF4-FFF2-40B4-BE49-F238E27FC236}">
                      <a16:creationId xmlns:a16="http://schemas.microsoft.com/office/drawing/2014/main" id="{7AF08ADB-1863-49F6-AC9C-E749FCD06977}"/>
                    </a:ext>
                  </a:extLst>
                </p:cNvPr>
                <p:cNvPicPr/>
                <p:nvPr/>
              </p:nvPicPr>
              <p:blipFill>
                <a:blip r:embed="rId1508"/>
                <a:stretch>
                  <a:fillRect/>
                </a:stretch>
              </p:blipFill>
              <p:spPr>
                <a:xfrm>
                  <a:off x="3218960" y="5370907"/>
                  <a:ext cx="122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509">
              <p14:nvContentPartPr>
                <p14:cNvPr id="882" name="Freihand 881">
                  <a:extLst>
                    <a:ext uri="{FF2B5EF4-FFF2-40B4-BE49-F238E27FC236}">
                      <a16:creationId xmlns:a16="http://schemas.microsoft.com/office/drawing/2014/main" id="{EA05468E-3E23-4504-8B15-9B24EC0A9FB8}"/>
                    </a:ext>
                  </a:extLst>
                </p14:cNvPr>
                <p14:cNvContentPartPr/>
                <p14:nvPr/>
              </p14:nvContentPartPr>
              <p14:xfrm>
                <a:off x="3268640" y="5278027"/>
                <a:ext cx="63720" cy="112680"/>
              </p14:xfrm>
            </p:contentPart>
          </mc:Choice>
          <mc:Fallback xmlns="">
            <p:pic>
              <p:nvPicPr>
                <p:cNvPr id="882" name="Freihand 881">
                  <a:extLst>
                    <a:ext uri="{FF2B5EF4-FFF2-40B4-BE49-F238E27FC236}">
                      <a16:creationId xmlns:a16="http://schemas.microsoft.com/office/drawing/2014/main" id="{EA05468E-3E23-4504-8B15-9B24EC0A9FB8}"/>
                    </a:ext>
                  </a:extLst>
                </p:cNvPr>
                <p:cNvPicPr/>
                <p:nvPr/>
              </p:nvPicPr>
              <p:blipFill>
                <a:blip r:embed="rId1510"/>
                <a:stretch>
                  <a:fillRect/>
                </a:stretch>
              </p:blipFill>
              <p:spPr>
                <a:xfrm>
                  <a:off x="3264320" y="5273707"/>
                  <a:ext cx="723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511">
              <p14:nvContentPartPr>
                <p14:cNvPr id="883" name="Freihand 882">
                  <a:extLst>
                    <a:ext uri="{FF2B5EF4-FFF2-40B4-BE49-F238E27FC236}">
                      <a16:creationId xmlns:a16="http://schemas.microsoft.com/office/drawing/2014/main" id="{5524A7A2-2691-4E19-A0F4-65530FABE1A2}"/>
                    </a:ext>
                  </a:extLst>
                </p14:cNvPr>
                <p14:cNvContentPartPr/>
                <p14:nvPr/>
              </p14:nvContentPartPr>
              <p14:xfrm>
                <a:off x="3394640" y="5334907"/>
                <a:ext cx="61200" cy="33840"/>
              </p14:xfrm>
            </p:contentPart>
          </mc:Choice>
          <mc:Fallback xmlns="">
            <p:pic>
              <p:nvPicPr>
                <p:cNvPr id="883" name="Freihand 882">
                  <a:extLst>
                    <a:ext uri="{FF2B5EF4-FFF2-40B4-BE49-F238E27FC236}">
                      <a16:creationId xmlns:a16="http://schemas.microsoft.com/office/drawing/2014/main" id="{5524A7A2-2691-4E19-A0F4-65530FABE1A2}"/>
                    </a:ext>
                  </a:extLst>
                </p:cNvPr>
                <p:cNvPicPr/>
                <p:nvPr/>
              </p:nvPicPr>
              <p:blipFill>
                <a:blip r:embed="rId1512"/>
                <a:stretch>
                  <a:fillRect/>
                </a:stretch>
              </p:blipFill>
              <p:spPr>
                <a:xfrm>
                  <a:off x="3390320" y="5330587"/>
                  <a:ext cx="698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513">
              <p14:nvContentPartPr>
                <p14:cNvPr id="884" name="Freihand 883">
                  <a:extLst>
                    <a:ext uri="{FF2B5EF4-FFF2-40B4-BE49-F238E27FC236}">
                      <a16:creationId xmlns:a16="http://schemas.microsoft.com/office/drawing/2014/main" id="{DC16508A-BD15-4D61-8338-C6B86CD8087B}"/>
                    </a:ext>
                  </a:extLst>
                </p14:cNvPr>
                <p14:cNvContentPartPr/>
                <p14:nvPr/>
              </p14:nvContentPartPr>
              <p14:xfrm>
                <a:off x="3411200" y="5334907"/>
                <a:ext cx="47160" cy="110880"/>
              </p14:xfrm>
            </p:contentPart>
          </mc:Choice>
          <mc:Fallback xmlns="">
            <p:pic>
              <p:nvPicPr>
                <p:cNvPr id="884" name="Freihand 883">
                  <a:extLst>
                    <a:ext uri="{FF2B5EF4-FFF2-40B4-BE49-F238E27FC236}">
                      <a16:creationId xmlns:a16="http://schemas.microsoft.com/office/drawing/2014/main" id="{DC16508A-BD15-4D61-8338-C6B86CD8087B}"/>
                    </a:ext>
                  </a:extLst>
                </p:cNvPr>
                <p:cNvPicPr/>
                <p:nvPr/>
              </p:nvPicPr>
              <p:blipFill>
                <a:blip r:embed="rId1514"/>
                <a:stretch>
                  <a:fillRect/>
                </a:stretch>
              </p:blipFill>
              <p:spPr>
                <a:xfrm>
                  <a:off x="3406880" y="5330587"/>
                  <a:ext cx="558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515">
              <p14:nvContentPartPr>
                <p14:cNvPr id="885" name="Freihand 884">
                  <a:extLst>
                    <a:ext uri="{FF2B5EF4-FFF2-40B4-BE49-F238E27FC236}">
                      <a16:creationId xmlns:a16="http://schemas.microsoft.com/office/drawing/2014/main" id="{D34FE02F-D432-4CE2-856D-8DB46028125F}"/>
                    </a:ext>
                  </a:extLst>
                </p14:cNvPr>
                <p14:cNvContentPartPr/>
                <p14:nvPr/>
              </p14:nvContentPartPr>
              <p14:xfrm>
                <a:off x="3485720" y="5244907"/>
                <a:ext cx="110880" cy="209520"/>
              </p14:xfrm>
            </p:contentPart>
          </mc:Choice>
          <mc:Fallback xmlns="">
            <p:pic>
              <p:nvPicPr>
                <p:cNvPr id="885" name="Freihand 884">
                  <a:extLst>
                    <a:ext uri="{FF2B5EF4-FFF2-40B4-BE49-F238E27FC236}">
                      <a16:creationId xmlns:a16="http://schemas.microsoft.com/office/drawing/2014/main" id="{D34FE02F-D432-4CE2-856D-8DB46028125F}"/>
                    </a:ext>
                  </a:extLst>
                </p:cNvPr>
                <p:cNvPicPr/>
                <p:nvPr/>
              </p:nvPicPr>
              <p:blipFill>
                <a:blip r:embed="rId1516"/>
                <a:stretch>
                  <a:fillRect/>
                </a:stretch>
              </p:blipFill>
              <p:spPr>
                <a:xfrm>
                  <a:off x="3481400" y="5240587"/>
                  <a:ext cx="1195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517">
              <p14:nvContentPartPr>
                <p14:cNvPr id="929" name="Freihand 928">
                  <a:extLst>
                    <a:ext uri="{FF2B5EF4-FFF2-40B4-BE49-F238E27FC236}">
                      <a16:creationId xmlns:a16="http://schemas.microsoft.com/office/drawing/2014/main" id="{CEDB2235-2086-46EC-9AAA-70145B9F4550}"/>
                    </a:ext>
                  </a:extLst>
                </p14:cNvPr>
                <p14:cNvContentPartPr/>
                <p14:nvPr/>
              </p14:nvContentPartPr>
              <p14:xfrm>
                <a:off x="346160" y="5743147"/>
                <a:ext cx="99360" cy="184320"/>
              </p14:xfrm>
            </p:contentPart>
          </mc:Choice>
          <mc:Fallback xmlns="">
            <p:pic>
              <p:nvPicPr>
                <p:cNvPr id="929" name="Freihand 928">
                  <a:extLst>
                    <a:ext uri="{FF2B5EF4-FFF2-40B4-BE49-F238E27FC236}">
                      <a16:creationId xmlns:a16="http://schemas.microsoft.com/office/drawing/2014/main" id="{CEDB2235-2086-46EC-9AAA-70145B9F4550}"/>
                    </a:ext>
                  </a:extLst>
                </p:cNvPr>
                <p:cNvPicPr/>
                <p:nvPr/>
              </p:nvPicPr>
              <p:blipFill>
                <a:blip r:embed="rId1518"/>
                <a:stretch>
                  <a:fillRect/>
                </a:stretch>
              </p:blipFill>
              <p:spPr>
                <a:xfrm>
                  <a:off x="341840" y="5738827"/>
                  <a:ext cx="1080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519">
              <p14:nvContentPartPr>
                <p14:cNvPr id="930" name="Freihand 929">
                  <a:extLst>
                    <a:ext uri="{FF2B5EF4-FFF2-40B4-BE49-F238E27FC236}">
                      <a16:creationId xmlns:a16="http://schemas.microsoft.com/office/drawing/2014/main" id="{A14DC29C-3C22-486F-B501-7E8A6D0182E9}"/>
                    </a:ext>
                  </a:extLst>
                </p14:cNvPr>
                <p14:cNvContentPartPr/>
                <p14:nvPr/>
              </p14:nvContentPartPr>
              <p14:xfrm>
                <a:off x="514640" y="5774827"/>
                <a:ext cx="121680" cy="146160"/>
              </p14:xfrm>
            </p:contentPart>
          </mc:Choice>
          <mc:Fallback xmlns="">
            <p:pic>
              <p:nvPicPr>
                <p:cNvPr id="930" name="Freihand 929">
                  <a:extLst>
                    <a:ext uri="{FF2B5EF4-FFF2-40B4-BE49-F238E27FC236}">
                      <a16:creationId xmlns:a16="http://schemas.microsoft.com/office/drawing/2014/main" id="{A14DC29C-3C22-486F-B501-7E8A6D0182E9}"/>
                    </a:ext>
                  </a:extLst>
                </p:cNvPr>
                <p:cNvPicPr/>
                <p:nvPr/>
              </p:nvPicPr>
              <p:blipFill>
                <a:blip r:embed="rId1520"/>
                <a:stretch>
                  <a:fillRect/>
                </a:stretch>
              </p:blipFill>
              <p:spPr>
                <a:xfrm>
                  <a:off x="510320" y="5770507"/>
                  <a:ext cx="1303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521">
              <p14:nvContentPartPr>
                <p14:cNvPr id="932" name="Freihand 931">
                  <a:extLst>
                    <a:ext uri="{FF2B5EF4-FFF2-40B4-BE49-F238E27FC236}">
                      <a16:creationId xmlns:a16="http://schemas.microsoft.com/office/drawing/2014/main" id="{D421FEB6-AC23-429B-AF2D-362C399C0BF0}"/>
                    </a:ext>
                  </a:extLst>
                </p14:cNvPr>
                <p14:cNvContentPartPr/>
                <p14:nvPr/>
              </p14:nvContentPartPr>
              <p14:xfrm>
                <a:off x="782480" y="5806507"/>
                <a:ext cx="5400" cy="20880"/>
              </p14:xfrm>
            </p:contentPart>
          </mc:Choice>
          <mc:Fallback xmlns="">
            <p:pic>
              <p:nvPicPr>
                <p:cNvPr id="932" name="Freihand 931">
                  <a:extLst>
                    <a:ext uri="{FF2B5EF4-FFF2-40B4-BE49-F238E27FC236}">
                      <a16:creationId xmlns:a16="http://schemas.microsoft.com/office/drawing/2014/main" id="{D421FEB6-AC23-429B-AF2D-362C399C0BF0}"/>
                    </a:ext>
                  </a:extLst>
                </p:cNvPr>
                <p:cNvPicPr/>
                <p:nvPr/>
              </p:nvPicPr>
              <p:blipFill>
                <a:blip r:embed="rId1522"/>
                <a:stretch>
                  <a:fillRect/>
                </a:stretch>
              </p:blipFill>
              <p:spPr>
                <a:xfrm>
                  <a:off x="778160" y="5802187"/>
                  <a:ext cx="140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523">
              <p14:nvContentPartPr>
                <p14:cNvPr id="933" name="Freihand 932">
                  <a:extLst>
                    <a:ext uri="{FF2B5EF4-FFF2-40B4-BE49-F238E27FC236}">
                      <a16:creationId xmlns:a16="http://schemas.microsoft.com/office/drawing/2014/main" id="{B0C3B87F-8A77-49B0-A968-694D53D45D31}"/>
                    </a:ext>
                  </a:extLst>
                </p14:cNvPr>
                <p14:cNvContentPartPr/>
                <p14:nvPr/>
              </p14:nvContentPartPr>
              <p14:xfrm>
                <a:off x="778160" y="5873467"/>
                <a:ext cx="24480" cy="9360"/>
              </p14:xfrm>
            </p:contentPart>
          </mc:Choice>
          <mc:Fallback xmlns="">
            <p:pic>
              <p:nvPicPr>
                <p:cNvPr id="933" name="Freihand 932">
                  <a:extLst>
                    <a:ext uri="{FF2B5EF4-FFF2-40B4-BE49-F238E27FC236}">
                      <a16:creationId xmlns:a16="http://schemas.microsoft.com/office/drawing/2014/main" id="{B0C3B87F-8A77-49B0-A968-694D53D45D31}"/>
                    </a:ext>
                  </a:extLst>
                </p:cNvPr>
                <p:cNvPicPr/>
                <p:nvPr/>
              </p:nvPicPr>
              <p:blipFill>
                <a:blip r:embed="rId1524"/>
                <a:stretch>
                  <a:fillRect/>
                </a:stretch>
              </p:blipFill>
              <p:spPr>
                <a:xfrm>
                  <a:off x="773840" y="5869147"/>
                  <a:ext cx="33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25">
              <p14:nvContentPartPr>
                <p14:cNvPr id="935" name="Freihand 934">
                  <a:extLst>
                    <a:ext uri="{FF2B5EF4-FFF2-40B4-BE49-F238E27FC236}">
                      <a16:creationId xmlns:a16="http://schemas.microsoft.com/office/drawing/2014/main" id="{D8DF9610-84D8-476B-B610-B7574043A702}"/>
                    </a:ext>
                  </a:extLst>
                </p14:cNvPr>
                <p14:cNvContentPartPr/>
                <p14:nvPr/>
              </p14:nvContentPartPr>
              <p14:xfrm>
                <a:off x="1139240" y="5787787"/>
                <a:ext cx="45000" cy="76320"/>
              </p14:xfrm>
            </p:contentPart>
          </mc:Choice>
          <mc:Fallback xmlns="">
            <p:pic>
              <p:nvPicPr>
                <p:cNvPr id="935" name="Freihand 934">
                  <a:extLst>
                    <a:ext uri="{FF2B5EF4-FFF2-40B4-BE49-F238E27FC236}">
                      <a16:creationId xmlns:a16="http://schemas.microsoft.com/office/drawing/2014/main" id="{D8DF9610-84D8-476B-B610-B7574043A702}"/>
                    </a:ext>
                  </a:extLst>
                </p:cNvPr>
                <p:cNvPicPr/>
                <p:nvPr/>
              </p:nvPicPr>
              <p:blipFill>
                <a:blip r:embed="rId1526"/>
                <a:stretch>
                  <a:fillRect/>
                </a:stretch>
              </p:blipFill>
              <p:spPr>
                <a:xfrm>
                  <a:off x="1134920" y="5783467"/>
                  <a:ext cx="536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527">
              <p14:nvContentPartPr>
                <p14:cNvPr id="936" name="Freihand 935">
                  <a:extLst>
                    <a:ext uri="{FF2B5EF4-FFF2-40B4-BE49-F238E27FC236}">
                      <a16:creationId xmlns:a16="http://schemas.microsoft.com/office/drawing/2014/main" id="{10930371-1616-4BB4-A109-1034747BFF36}"/>
                    </a:ext>
                  </a:extLst>
                </p14:cNvPr>
                <p14:cNvContentPartPr/>
                <p14:nvPr/>
              </p14:nvContentPartPr>
              <p14:xfrm>
                <a:off x="1176320" y="5674027"/>
                <a:ext cx="19440" cy="7920"/>
              </p14:xfrm>
            </p:contentPart>
          </mc:Choice>
          <mc:Fallback xmlns="">
            <p:pic>
              <p:nvPicPr>
                <p:cNvPr id="936" name="Freihand 935">
                  <a:extLst>
                    <a:ext uri="{FF2B5EF4-FFF2-40B4-BE49-F238E27FC236}">
                      <a16:creationId xmlns:a16="http://schemas.microsoft.com/office/drawing/2014/main" id="{10930371-1616-4BB4-A109-1034747BFF36}"/>
                    </a:ext>
                  </a:extLst>
                </p:cNvPr>
                <p:cNvPicPr/>
                <p:nvPr/>
              </p:nvPicPr>
              <p:blipFill>
                <a:blip r:embed="rId1528"/>
                <a:stretch>
                  <a:fillRect/>
                </a:stretch>
              </p:blipFill>
              <p:spPr>
                <a:xfrm>
                  <a:off x="1172000" y="5669707"/>
                  <a:ext cx="280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529">
              <p14:nvContentPartPr>
                <p14:cNvPr id="937" name="Freihand 936">
                  <a:extLst>
                    <a:ext uri="{FF2B5EF4-FFF2-40B4-BE49-F238E27FC236}">
                      <a16:creationId xmlns:a16="http://schemas.microsoft.com/office/drawing/2014/main" id="{576EEEA4-5A8D-4A60-9AF7-04E320935B6B}"/>
                    </a:ext>
                  </a:extLst>
                </p14:cNvPr>
                <p14:cNvContentPartPr/>
                <p14:nvPr/>
              </p14:nvContentPartPr>
              <p14:xfrm>
                <a:off x="1333640" y="5778787"/>
                <a:ext cx="63000" cy="11160"/>
              </p14:xfrm>
            </p:contentPart>
          </mc:Choice>
          <mc:Fallback xmlns="">
            <p:pic>
              <p:nvPicPr>
                <p:cNvPr id="937" name="Freihand 936">
                  <a:extLst>
                    <a:ext uri="{FF2B5EF4-FFF2-40B4-BE49-F238E27FC236}">
                      <a16:creationId xmlns:a16="http://schemas.microsoft.com/office/drawing/2014/main" id="{576EEEA4-5A8D-4A60-9AF7-04E320935B6B}"/>
                    </a:ext>
                  </a:extLst>
                </p:cNvPr>
                <p:cNvPicPr/>
                <p:nvPr/>
              </p:nvPicPr>
              <p:blipFill>
                <a:blip r:embed="rId1530"/>
                <a:stretch>
                  <a:fillRect/>
                </a:stretch>
              </p:blipFill>
              <p:spPr>
                <a:xfrm>
                  <a:off x="1329320" y="5774467"/>
                  <a:ext cx="716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531">
              <p14:nvContentPartPr>
                <p14:cNvPr id="938" name="Freihand 937">
                  <a:extLst>
                    <a:ext uri="{FF2B5EF4-FFF2-40B4-BE49-F238E27FC236}">
                      <a16:creationId xmlns:a16="http://schemas.microsoft.com/office/drawing/2014/main" id="{3C192E5B-9AA4-4B09-BF42-DFB2189CECC8}"/>
                    </a:ext>
                  </a:extLst>
                </p14:cNvPr>
                <p14:cNvContentPartPr/>
                <p14:nvPr/>
              </p14:nvContentPartPr>
              <p14:xfrm>
                <a:off x="1336520" y="5820187"/>
                <a:ext cx="75960" cy="10800"/>
              </p14:xfrm>
            </p:contentPart>
          </mc:Choice>
          <mc:Fallback xmlns="">
            <p:pic>
              <p:nvPicPr>
                <p:cNvPr id="938" name="Freihand 937">
                  <a:extLst>
                    <a:ext uri="{FF2B5EF4-FFF2-40B4-BE49-F238E27FC236}">
                      <a16:creationId xmlns:a16="http://schemas.microsoft.com/office/drawing/2014/main" id="{3C192E5B-9AA4-4B09-BF42-DFB2189CECC8}"/>
                    </a:ext>
                  </a:extLst>
                </p:cNvPr>
                <p:cNvPicPr/>
                <p:nvPr/>
              </p:nvPicPr>
              <p:blipFill>
                <a:blip r:embed="rId1532"/>
                <a:stretch>
                  <a:fillRect/>
                </a:stretch>
              </p:blipFill>
              <p:spPr>
                <a:xfrm>
                  <a:off x="1332200" y="5815867"/>
                  <a:ext cx="846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533">
              <p14:nvContentPartPr>
                <p14:cNvPr id="939" name="Freihand 938">
                  <a:extLst>
                    <a:ext uri="{FF2B5EF4-FFF2-40B4-BE49-F238E27FC236}">
                      <a16:creationId xmlns:a16="http://schemas.microsoft.com/office/drawing/2014/main" id="{C4545484-891E-4249-8053-4F3D3039959A}"/>
                    </a:ext>
                  </a:extLst>
                </p14:cNvPr>
                <p14:cNvContentPartPr/>
                <p14:nvPr/>
              </p14:nvContentPartPr>
              <p14:xfrm>
                <a:off x="1647200" y="5677987"/>
                <a:ext cx="57960" cy="84240"/>
              </p14:xfrm>
            </p:contentPart>
          </mc:Choice>
          <mc:Fallback xmlns="">
            <p:pic>
              <p:nvPicPr>
                <p:cNvPr id="939" name="Freihand 938">
                  <a:extLst>
                    <a:ext uri="{FF2B5EF4-FFF2-40B4-BE49-F238E27FC236}">
                      <a16:creationId xmlns:a16="http://schemas.microsoft.com/office/drawing/2014/main" id="{C4545484-891E-4249-8053-4F3D3039959A}"/>
                    </a:ext>
                  </a:extLst>
                </p:cNvPr>
                <p:cNvPicPr/>
                <p:nvPr/>
              </p:nvPicPr>
              <p:blipFill>
                <a:blip r:embed="rId1534"/>
                <a:stretch>
                  <a:fillRect/>
                </a:stretch>
              </p:blipFill>
              <p:spPr>
                <a:xfrm>
                  <a:off x="1642880" y="5673667"/>
                  <a:ext cx="666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535">
              <p14:nvContentPartPr>
                <p14:cNvPr id="940" name="Freihand 939">
                  <a:extLst>
                    <a:ext uri="{FF2B5EF4-FFF2-40B4-BE49-F238E27FC236}">
                      <a16:creationId xmlns:a16="http://schemas.microsoft.com/office/drawing/2014/main" id="{DDAD829E-EC62-496D-8A15-AD9ECF281DA1}"/>
                    </a:ext>
                  </a:extLst>
                </p14:cNvPr>
                <p14:cNvContentPartPr/>
                <p14:nvPr/>
              </p14:nvContentPartPr>
              <p14:xfrm>
                <a:off x="1566560" y="5787427"/>
                <a:ext cx="200880" cy="10080"/>
              </p14:xfrm>
            </p:contentPart>
          </mc:Choice>
          <mc:Fallback xmlns="">
            <p:pic>
              <p:nvPicPr>
                <p:cNvPr id="940" name="Freihand 939">
                  <a:extLst>
                    <a:ext uri="{FF2B5EF4-FFF2-40B4-BE49-F238E27FC236}">
                      <a16:creationId xmlns:a16="http://schemas.microsoft.com/office/drawing/2014/main" id="{DDAD829E-EC62-496D-8A15-AD9ECF281DA1}"/>
                    </a:ext>
                  </a:extLst>
                </p:cNvPr>
                <p:cNvPicPr/>
                <p:nvPr/>
              </p:nvPicPr>
              <p:blipFill>
                <a:blip r:embed="rId1536"/>
                <a:stretch>
                  <a:fillRect/>
                </a:stretch>
              </p:blipFill>
              <p:spPr>
                <a:xfrm>
                  <a:off x="1562240" y="5783107"/>
                  <a:ext cx="2095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537">
              <p14:nvContentPartPr>
                <p14:cNvPr id="941" name="Freihand 940">
                  <a:extLst>
                    <a:ext uri="{FF2B5EF4-FFF2-40B4-BE49-F238E27FC236}">
                      <a16:creationId xmlns:a16="http://schemas.microsoft.com/office/drawing/2014/main" id="{F21B52FC-FBB8-4AFB-9173-53082C02D79E}"/>
                    </a:ext>
                  </a:extLst>
                </p14:cNvPr>
                <p14:cNvContentPartPr/>
                <p14:nvPr/>
              </p14:nvContentPartPr>
              <p14:xfrm>
                <a:off x="1538480" y="5854747"/>
                <a:ext cx="94680" cy="87840"/>
              </p14:xfrm>
            </p:contentPart>
          </mc:Choice>
          <mc:Fallback xmlns="">
            <p:pic>
              <p:nvPicPr>
                <p:cNvPr id="941" name="Freihand 940">
                  <a:extLst>
                    <a:ext uri="{FF2B5EF4-FFF2-40B4-BE49-F238E27FC236}">
                      <a16:creationId xmlns:a16="http://schemas.microsoft.com/office/drawing/2014/main" id="{F21B52FC-FBB8-4AFB-9173-53082C02D79E}"/>
                    </a:ext>
                  </a:extLst>
                </p:cNvPr>
                <p:cNvPicPr/>
                <p:nvPr/>
              </p:nvPicPr>
              <p:blipFill>
                <a:blip r:embed="rId1538"/>
                <a:stretch>
                  <a:fillRect/>
                </a:stretch>
              </p:blipFill>
              <p:spPr>
                <a:xfrm>
                  <a:off x="1534160" y="5850427"/>
                  <a:ext cx="1033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539">
              <p14:nvContentPartPr>
                <p14:cNvPr id="942" name="Freihand 941">
                  <a:extLst>
                    <a:ext uri="{FF2B5EF4-FFF2-40B4-BE49-F238E27FC236}">
                      <a16:creationId xmlns:a16="http://schemas.microsoft.com/office/drawing/2014/main" id="{5BCFB73A-4A11-4A3C-82A0-D3D75D97E463}"/>
                    </a:ext>
                  </a:extLst>
                </p14:cNvPr>
                <p14:cNvContentPartPr/>
                <p14:nvPr/>
              </p14:nvContentPartPr>
              <p14:xfrm>
                <a:off x="1667360" y="5864107"/>
                <a:ext cx="62280" cy="81000"/>
              </p14:xfrm>
            </p:contentPart>
          </mc:Choice>
          <mc:Fallback xmlns="">
            <p:pic>
              <p:nvPicPr>
                <p:cNvPr id="942" name="Freihand 941">
                  <a:extLst>
                    <a:ext uri="{FF2B5EF4-FFF2-40B4-BE49-F238E27FC236}">
                      <a16:creationId xmlns:a16="http://schemas.microsoft.com/office/drawing/2014/main" id="{5BCFB73A-4A11-4A3C-82A0-D3D75D97E463}"/>
                    </a:ext>
                  </a:extLst>
                </p:cNvPr>
                <p:cNvPicPr/>
                <p:nvPr/>
              </p:nvPicPr>
              <p:blipFill>
                <a:blip r:embed="rId1540"/>
                <a:stretch>
                  <a:fillRect/>
                </a:stretch>
              </p:blipFill>
              <p:spPr>
                <a:xfrm>
                  <a:off x="1663040" y="5859787"/>
                  <a:ext cx="709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541">
              <p14:nvContentPartPr>
                <p14:cNvPr id="943" name="Freihand 942">
                  <a:extLst>
                    <a:ext uri="{FF2B5EF4-FFF2-40B4-BE49-F238E27FC236}">
                      <a16:creationId xmlns:a16="http://schemas.microsoft.com/office/drawing/2014/main" id="{B816945D-49E7-4EA8-805E-342ED9764D67}"/>
                    </a:ext>
                  </a:extLst>
                </p14:cNvPr>
                <p14:cNvContentPartPr/>
                <p14:nvPr/>
              </p14:nvContentPartPr>
              <p14:xfrm>
                <a:off x="1773200" y="5864467"/>
                <a:ext cx="54000" cy="72000"/>
              </p14:xfrm>
            </p:contentPart>
          </mc:Choice>
          <mc:Fallback xmlns="">
            <p:pic>
              <p:nvPicPr>
                <p:cNvPr id="943" name="Freihand 942">
                  <a:extLst>
                    <a:ext uri="{FF2B5EF4-FFF2-40B4-BE49-F238E27FC236}">
                      <a16:creationId xmlns:a16="http://schemas.microsoft.com/office/drawing/2014/main" id="{B816945D-49E7-4EA8-805E-342ED9764D67}"/>
                    </a:ext>
                  </a:extLst>
                </p:cNvPr>
                <p:cNvPicPr/>
                <p:nvPr/>
              </p:nvPicPr>
              <p:blipFill>
                <a:blip r:embed="rId1542"/>
                <a:stretch>
                  <a:fillRect/>
                </a:stretch>
              </p:blipFill>
              <p:spPr>
                <a:xfrm>
                  <a:off x="1768880" y="5860147"/>
                  <a:ext cx="626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543">
              <p14:nvContentPartPr>
                <p14:cNvPr id="944" name="Freihand 943">
                  <a:extLst>
                    <a:ext uri="{FF2B5EF4-FFF2-40B4-BE49-F238E27FC236}">
                      <a16:creationId xmlns:a16="http://schemas.microsoft.com/office/drawing/2014/main" id="{D3D2CC9B-9B29-42C9-9C55-FB1862FB0A30}"/>
                    </a:ext>
                  </a:extLst>
                </p14:cNvPr>
                <p14:cNvContentPartPr/>
                <p14:nvPr/>
              </p14:nvContentPartPr>
              <p14:xfrm>
                <a:off x="1904600" y="5683027"/>
                <a:ext cx="81000" cy="16200"/>
              </p14:xfrm>
            </p:contentPart>
          </mc:Choice>
          <mc:Fallback xmlns="">
            <p:pic>
              <p:nvPicPr>
                <p:cNvPr id="944" name="Freihand 943">
                  <a:extLst>
                    <a:ext uri="{FF2B5EF4-FFF2-40B4-BE49-F238E27FC236}">
                      <a16:creationId xmlns:a16="http://schemas.microsoft.com/office/drawing/2014/main" id="{D3D2CC9B-9B29-42C9-9C55-FB1862FB0A30}"/>
                    </a:ext>
                  </a:extLst>
                </p:cNvPr>
                <p:cNvPicPr/>
                <p:nvPr/>
              </p:nvPicPr>
              <p:blipFill>
                <a:blip r:embed="rId1544"/>
                <a:stretch>
                  <a:fillRect/>
                </a:stretch>
              </p:blipFill>
              <p:spPr>
                <a:xfrm>
                  <a:off x="1900280" y="5678707"/>
                  <a:ext cx="89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545">
              <p14:nvContentPartPr>
                <p14:cNvPr id="945" name="Freihand 944">
                  <a:extLst>
                    <a:ext uri="{FF2B5EF4-FFF2-40B4-BE49-F238E27FC236}">
                      <a16:creationId xmlns:a16="http://schemas.microsoft.com/office/drawing/2014/main" id="{B870E44F-4417-4298-91E2-4A4FCCC3771B}"/>
                    </a:ext>
                  </a:extLst>
                </p14:cNvPr>
                <p14:cNvContentPartPr/>
                <p14:nvPr/>
              </p14:nvContentPartPr>
              <p14:xfrm>
                <a:off x="1908200" y="5675827"/>
                <a:ext cx="96840" cy="232920"/>
              </p14:xfrm>
            </p:contentPart>
          </mc:Choice>
          <mc:Fallback xmlns="">
            <p:pic>
              <p:nvPicPr>
                <p:cNvPr id="945" name="Freihand 944">
                  <a:extLst>
                    <a:ext uri="{FF2B5EF4-FFF2-40B4-BE49-F238E27FC236}">
                      <a16:creationId xmlns:a16="http://schemas.microsoft.com/office/drawing/2014/main" id="{B870E44F-4417-4298-91E2-4A4FCCC3771B}"/>
                    </a:ext>
                  </a:extLst>
                </p:cNvPr>
                <p:cNvPicPr/>
                <p:nvPr/>
              </p:nvPicPr>
              <p:blipFill>
                <a:blip r:embed="rId1546"/>
                <a:stretch>
                  <a:fillRect/>
                </a:stretch>
              </p:blipFill>
              <p:spPr>
                <a:xfrm>
                  <a:off x="1903880" y="5671507"/>
                  <a:ext cx="1054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547">
              <p14:nvContentPartPr>
                <p14:cNvPr id="947" name="Freihand 946">
                  <a:extLst>
                    <a:ext uri="{FF2B5EF4-FFF2-40B4-BE49-F238E27FC236}">
                      <a16:creationId xmlns:a16="http://schemas.microsoft.com/office/drawing/2014/main" id="{81CEDCA5-D6E6-4A26-A52F-075F5B1D0F5A}"/>
                    </a:ext>
                  </a:extLst>
                </p14:cNvPr>
                <p14:cNvContentPartPr/>
                <p14:nvPr/>
              </p14:nvContentPartPr>
              <p14:xfrm>
                <a:off x="2069120" y="5701027"/>
                <a:ext cx="79200" cy="133920"/>
              </p14:xfrm>
            </p:contentPart>
          </mc:Choice>
          <mc:Fallback xmlns="">
            <p:pic>
              <p:nvPicPr>
                <p:cNvPr id="947" name="Freihand 946">
                  <a:extLst>
                    <a:ext uri="{FF2B5EF4-FFF2-40B4-BE49-F238E27FC236}">
                      <a16:creationId xmlns:a16="http://schemas.microsoft.com/office/drawing/2014/main" id="{81CEDCA5-D6E6-4A26-A52F-075F5B1D0F5A}"/>
                    </a:ext>
                  </a:extLst>
                </p:cNvPr>
                <p:cNvPicPr/>
                <p:nvPr/>
              </p:nvPicPr>
              <p:blipFill>
                <a:blip r:embed="rId1548"/>
                <a:stretch>
                  <a:fillRect/>
                </a:stretch>
              </p:blipFill>
              <p:spPr>
                <a:xfrm>
                  <a:off x="2064800" y="5696707"/>
                  <a:ext cx="878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549">
              <p14:nvContentPartPr>
                <p14:cNvPr id="948" name="Freihand 947">
                  <a:extLst>
                    <a:ext uri="{FF2B5EF4-FFF2-40B4-BE49-F238E27FC236}">
                      <a16:creationId xmlns:a16="http://schemas.microsoft.com/office/drawing/2014/main" id="{021F42DC-F5B3-4B32-82D2-4D0A59C84BB6}"/>
                    </a:ext>
                  </a:extLst>
                </p14:cNvPr>
                <p14:cNvContentPartPr/>
                <p14:nvPr/>
              </p14:nvContentPartPr>
              <p14:xfrm>
                <a:off x="2213480" y="5760427"/>
                <a:ext cx="56880" cy="51840"/>
              </p14:xfrm>
            </p:contentPart>
          </mc:Choice>
          <mc:Fallback xmlns="">
            <p:pic>
              <p:nvPicPr>
                <p:cNvPr id="948" name="Freihand 947">
                  <a:extLst>
                    <a:ext uri="{FF2B5EF4-FFF2-40B4-BE49-F238E27FC236}">
                      <a16:creationId xmlns:a16="http://schemas.microsoft.com/office/drawing/2014/main" id="{021F42DC-F5B3-4B32-82D2-4D0A59C84BB6}"/>
                    </a:ext>
                  </a:extLst>
                </p:cNvPr>
                <p:cNvPicPr/>
                <p:nvPr/>
              </p:nvPicPr>
              <p:blipFill>
                <a:blip r:embed="rId1550"/>
                <a:stretch>
                  <a:fillRect/>
                </a:stretch>
              </p:blipFill>
              <p:spPr>
                <a:xfrm>
                  <a:off x="2209160" y="5756107"/>
                  <a:ext cx="655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551">
              <p14:nvContentPartPr>
                <p14:cNvPr id="949" name="Freihand 948">
                  <a:extLst>
                    <a:ext uri="{FF2B5EF4-FFF2-40B4-BE49-F238E27FC236}">
                      <a16:creationId xmlns:a16="http://schemas.microsoft.com/office/drawing/2014/main" id="{BCCE5594-8B2B-4565-B709-6FF70BAD274B}"/>
                    </a:ext>
                  </a:extLst>
                </p14:cNvPr>
                <p14:cNvContentPartPr/>
                <p14:nvPr/>
              </p14:nvContentPartPr>
              <p14:xfrm>
                <a:off x="2246600" y="5771587"/>
                <a:ext cx="50040" cy="170640"/>
              </p14:xfrm>
            </p:contentPart>
          </mc:Choice>
          <mc:Fallback xmlns="">
            <p:pic>
              <p:nvPicPr>
                <p:cNvPr id="949" name="Freihand 948">
                  <a:extLst>
                    <a:ext uri="{FF2B5EF4-FFF2-40B4-BE49-F238E27FC236}">
                      <a16:creationId xmlns:a16="http://schemas.microsoft.com/office/drawing/2014/main" id="{BCCE5594-8B2B-4565-B709-6FF70BAD274B}"/>
                    </a:ext>
                  </a:extLst>
                </p:cNvPr>
                <p:cNvPicPr/>
                <p:nvPr/>
              </p:nvPicPr>
              <p:blipFill>
                <a:blip r:embed="rId1552"/>
                <a:stretch>
                  <a:fillRect/>
                </a:stretch>
              </p:blipFill>
              <p:spPr>
                <a:xfrm>
                  <a:off x="2242280" y="5767267"/>
                  <a:ext cx="586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553">
              <p14:nvContentPartPr>
                <p14:cNvPr id="951" name="Freihand 950">
                  <a:extLst>
                    <a:ext uri="{FF2B5EF4-FFF2-40B4-BE49-F238E27FC236}">
                      <a16:creationId xmlns:a16="http://schemas.microsoft.com/office/drawing/2014/main" id="{E3899CBA-805A-48E6-BF33-D3E762FC74A1}"/>
                    </a:ext>
                  </a:extLst>
                </p14:cNvPr>
                <p14:cNvContentPartPr/>
                <p14:nvPr/>
              </p14:nvContentPartPr>
              <p14:xfrm>
                <a:off x="2417240" y="5766547"/>
                <a:ext cx="82440" cy="13320"/>
              </p14:xfrm>
            </p:contentPart>
          </mc:Choice>
          <mc:Fallback xmlns="">
            <p:pic>
              <p:nvPicPr>
                <p:cNvPr id="951" name="Freihand 950">
                  <a:extLst>
                    <a:ext uri="{FF2B5EF4-FFF2-40B4-BE49-F238E27FC236}">
                      <a16:creationId xmlns:a16="http://schemas.microsoft.com/office/drawing/2014/main" id="{E3899CBA-805A-48E6-BF33-D3E762FC74A1}"/>
                    </a:ext>
                  </a:extLst>
                </p:cNvPr>
                <p:cNvPicPr/>
                <p:nvPr/>
              </p:nvPicPr>
              <p:blipFill>
                <a:blip r:embed="rId1554"/>
                <a:stretch>
                  <a:fillRect/>
                </a:stretch>
              </p:blipFill>
              <p:spPr>
                <a:xfrm>
                  <a:off x="2412920" y="5762227"/>
                  <a:ext cx="910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555">
              <p14:nvContentPartPr>
                <p14:cNvPr id="952" name="Freihand 951">
                  <a:extLst>
                    <a:ext uri="{FF2B5EF4-FFF2-40B4-BE49-F238E27FC236}">
                      <a16:creationId xmlns:a16="http://schemas.microsoft.com/office/drawing/2014/main" id="{E5A81E13-BA09-46FA-9B91-46480883B093}"/>
                    </a:ext>
                  </a:extLst>
                </p14:cNvPr>
                <p14:cNvContentPartPr/>
                <p14:nvPr/>
              </p14:nvContentPartPr>
              <p14:xfrm>
                <a:off x="2554400" y="5686987"/>
                <a:ext cx="84240" cy="106920"/>
              </p14:xfrm>
            </p:contentPart>
          </mc:Choice>
          <mc:Fallback xmlns="">
            <p:pic>
              <p:nvPicPr>
                <p:cNvPr id="952" name="Freihand 951">
                  <a:extLst>
                    <a:ext uri="{FF2B5EF4-FFF2-40B4-BE49-F238E27FC236}">
                      <a16:creationId xmlns:a16="http://schemas.microsoft.com/office/drawing/2014/main" id="{E5A81E13-BA09-46FA-9B91-46480883B093}"/>
                    </a:ext>
                  </a:extLst>
                </p:cNvPr>
                <p:cNvPicPr/>
                <p:nvPr/>
              </p:nvPicPr>
              <p:blipFill>
                <a:blip r:embed="rId1556"/>
                <a:stretch>
                  <a:fillRect/>
                </a:stretch>
              </p:blipFill>
              <p:spPr>
                <a:xfrm>
                  <a:off x="2550080" y="5682667"/>
                  <a:ext cx="928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557">
              <p14:nvContentPartPr>
                <p14:cNvPr id="953" name="Freihand 952">
                  <a:extLst>
                    <a:ext uri="{FF2B5EF4-FFF2-40B4-BE49-F238E27FC236}">
                      <a16:creationId xmlns:a16="http://schemas.microsoft.com/office/drawing/2014/main" id="{E2D2F667-C922-4B76-90D4-028776DAE2BA}"/>
                    </a:ext>
                  </a:extLst>
                </p14:cNvPr>
                <p14:cNvContentPartPr/>
                <p14:nvPr/>
              </p14:nvContentPartPr>
              <p14:xfrm>
                <a:off x="2683640" y="5705707"/>
                <a:ext cx="87120" cy="90000"/>
              </p14:xfrm>
            </p:contentPart>
          </mc:Choice>
          <mc:Fallback xmlns="">
            <p:pic>
              <p:nvPicPr>
                <p:cNvPr id="953" name="Freihand 952">
                  <a:extLst>
                    <a:ext uri="{FF2B5EF4-FFF2-40B4-BE49-F238E27FC236}">
                      <a16:creationId xmlns:a16="http://schemas.microsoft.com/office/drawing/2014/main" id="{E2D2F667-C922-4B76-90D4-028776DAE2BA}"/>
                    </a:ext>
                  </a:extLst>
                </p:cNvPr>
                <p:cNvPicPr/>
                <p:nvPr/>
              </p:nvPicPr>
              <p:blipFill>
                <a:blip r:embed="rId1558"/>
                <a:stretch>
                  <a:fillRect/>
                </a:stretch>
              </p:blipFill>
              <p:spPr>
                <a:xfrm>
                  <a:off x="2679320" y="5701387"/>
                  <a:ext cx="957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559">
              <p14:nvContentPartPr>
                <p14:cNvPr id="954" name="Freihand 953">
                  <a:extLst>
                    <a:ext uri="{FF2B5EF4-FFF2-40B4-BE49-F238E27FC236}">
                      <a16:creationId xmlns:a16="http://schemas.microsoft.com/office/drawing/2014/main" id="{DCD8056E-1F7A-41E5-BE62-2E58B0AFB96E}"/>
                    </a:ext>
                  </a:extLst>
                </p14:cNvPr>
                <p14:cNvContentPartPr/>
                <p14:nvPr/>
              </p14:nvContentPartPr>
              <p14:xfrm>
                <a:off x="2772920" y="5630467"/>
                <a:ext cx="116640" cy="206280"/>
              </p14:xfrm>
            </p:contentPart>
          </mc:Choice>
          <mc:Fallback xmlns="">
            <p:pic>
              <p:nvPicPr>
                <p:cNvPr id="954" name="Freihand 953">
                  <a:extLst>
                    <a:ext uri="{FF2B5EF4-FFF2-40B4-BE49-F238E27FC236}">
                      <a16:creationId xmlns:a16="http://schemas.microsoft.com/office/drawing/2014/main" id="{DCD8056E-1F7A-41E5-BE62-2E58B0AFB96E}"/>
                    </a:ext>
                  </a:extLst>
                </p:cNvPr>
                <p:cNvPicPr/>
                <p:nvPr/>
              </p:nvPicPr>
              <p:blipFill>
                <a:blip r:embed="rId1560"/>
                <a:stretch>
                  <a:fillRect/>
                </a:stretch>
              </p:blipFill>
              <p:spPr>
                <a:xfrm>
                  <a:off x="2768600" y="5626147"/>
                  <a:ext cx="1252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561">
              <p14:nvContentPartPr>
                <p14:cNvPr id="956" name="Freihand 955">
                  <a:extLst>
                    <a:ext uri="{FF2B5EF4-FFF2-40B4-BE49-F238E27FC236}">
                      <a16:creationId xmlns:a16="http://schemas.microsoft.com/office/drawing/2014/main" id="{5FC5DC09-4991-497E-9975-261B27601ED1}"/>
                    </a:ext>
                  </a:extLst>
                </p14:cNvPr>
                <p14:cNvContentPartPr/>
                <p14:nvPr/>
              </p14:nvContentPartPr>
              <p14:xfrm>
                <a:off x="3685880" y="5348587"/>
                <a:ext cx="96480" cy="305280"/>
              </p14:xfrm>
            </p:contentPart>
          </mc:Choice>
          <mc:Fallback xmlns="">
            <p:pic>
              <p:nvPicPr>
                <p:cNvPr id="956" name="Freihand 955">
                  <a:extLst>
                    <a:ext uri="{FF2B5EF4-FFF2-40B4-BE49-F238E27FC236}">
                      <a16:creationId xmlns:a16="http://schemas.microsoft.com/office/drawing/2014/main" id="{5FC5DC09-4991-497E-9975-261B27601ED1}"/>
                    </a:ext>
                  </a:extLst>
                </p:cNvPr>
                <p:cNvPicPr/>
                <p:nvPr/>
              </p:nvPicPr>
              <p:blipFill>
                <a:blip r:embed="rId1562"/>
                <a:stretch>
                  <a:fillRect/>
                </a:stretch>
              </p:blipFill>
              <p:spPr>
                <a:xfrm>
                  <a:off x="3681560" y="5344267"/>
                  <a:ext cx="10512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1563">
              <p14:nvContentPartPr>
                <p14:cNvPr id="957" name="Freihand 956">
                  <a:extLst>
                    <a:ext uri="{FF2B5EF4-FFF2-40B4-BE49-F238E27FC236}">
                      <a16:creationId xmlns:a16="http://schemas.microsoft.com/office/drawing/2014/main" id="{F64E662A-4C24-4899-A36F-8C6ECCE37CE5}"/>
                    </a:ext>
                  </a:extLst>
                </p14:cNvPr>
                <p14:cNvContentPartPr/>
                <p14:nvPr/>
              </p14:nvContentPartPr>
              <p14:xfrm>
                <a:off x="3891440" y="5507707"/>
                <a:ext cx="61560" cy="5040"/>
              </p14:xfrm>
            </p:contentPart>
          </mc:Choice>
          <mc:Fallback xmlns="">
            <p:pic>
              <p:nvPicPr>
                <p:cNvPr id="957" name="Freihand 956">
                  <a:extLst>
                    <a:ext uri="{FF2B5EF4-FFF2-40B4-BE49-F238E27FC236}">
                      <a16:creationId xmlns:a16="http://schemas.microsoft.com/office/drawing/2014/main" id="{F64E662A-4C24-4899-A36F-8C6ECCE37CE5}"/>
                    </a:ext>
                  </a:extLst>
                </p:cNvPr>
                <p:cNvPicPr/>
                <p:nvPr/>
              </p:nvPicPr>
              <p:blipFill>
                <a:blip r:embed="rId1564"/>
                <a:stretch>
                  <a:fillRect/>
                </a:stretch>
              </p:blipFill>
              <p:spPr>
                <a:xfrm>
                  <a:off x="3887120" y="5503387"/>
                  <a:ext cx="702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565">
              <p14:nvContentPartPr>
                <p14:cNvPr id="958" name="Freihand 957">
                  <a:extLst>
                    <a:ext uri="{FF2B5EF4-FFF2-40B4-BE49-F238E27FC236}">
                      <a16:creationId xmlns:a16="http://schemas.microsoft.com/office/drawing/2014/main" id="{CC4CED8D-5864-418D-A51D-B87AB31EDEDB}"/>
                    </a:ext>
                  </a:extLst>
                </p14:cNvPr>
                <p14:cNvContentPartPr/>
                <p14:nvPr/>
              </p14:nvContentPartPr>
              <p14:xfrm>
                <a:off x="3892880" y="5540827"/>
                <a:ext cx="72360" cy="12960"/>
              </p14:xfrm>
            </p:contentPart>
          </mc:Choice>
          <mc:Fallback xmlns="">
            <p:pic>
              <p:nvPicPr>
                <p:cNvPr id="958" name="Freihand 957">
                  <a:extLst>
                    <a:ext uri="{FF2B5EF4-FFF2-40B4-BE49-F238E27FC236}">
                      <a16:creationId xmlns:a16="http://schemas.microsoft.com/office/drawing/2014/main" id="{CC4CED8D-5864-418D-A51D-B87AB31EDEDB}"/>
                    </a:ext>
                  </a:extLst>
                </p:cNvPr>
                <p:cNvPicPr/>
                <p:nvPr/>
              </p:nvPicPr>
              <p:blipFill>
                <a:blip r:embed="rId1566"/>
                <a:stretch>
                  <a:fillRect/>
                </a:stretch>
              </p:blipFill>
              <p:spPr>
                <a:xfrm>
                  <a:off x="3888560" y="5536507"/>
                  <a:ext cx="810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567">
              <p14:nvContentPartPr>
                <p14:cNvPr id="960" name="Freihand 959">
                  <a:extLst>
                    <a:ext uri="{FF2B5EF4-FFF2-40B4-BE49-F238E27FC236}">
                      <a16:creationId xmlns:a16="http://schemas.microsoft.com/office/drawing/2014/main" id="{5D3B65A3-E29A-407A-BEA8-627FD8C5CBED}"/>
                    </a:ext>
                  </a:extLst>
                </p14:cNvPr>
                <p14:cNvContentPartPr/>
                <p14:nvPr/>
              </p14:nvContentPartPr>
              <p14:xfrm>
                <a:off x="2426960" y="6134467"/>
                <a:ext cx="88560" cy="100080"/>
              </p14:xfrm>
            </p:contentPart>
          </mc:Choice>
          <mc:Fallback xmlns="">
            <p:pic>
              <p:nvPicPr>
                <p:cNvPr id="960" name="Freihand 959">
                  <a:extLst>
                    <a:ext uri="{FF2B5EF4-FFF2-40B4-BE49-F238E27FC236}">
                      <a16:creationId xmlns:a16="http://schemas.microsoft.com/office/drawing/2014/main" id="{5D3B65A3-E29A-407A-BEA8-627FD8C5CBED}"/>
                    </a:ext>
                  </a:extLst>
                </p:cNvPr>
                <p:cNvPicPr/>
                <p:nvPr/>
              </p:nvPicPr>
              <p:blipFill>
                <a:blip r:embed="rId1568"/>
                <a:stretch>
                  <a:fillRect/>
                </a:stretch>
              </p:blipFill>
              <p:spPr>
                <a:xfrm>
                  <a:off x="2422640" y="6130147"/>
                  <a:ext cx="972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569">
              <p14:nvContentPartPr>
                <p14:cNvPr id="961" name="Freihand 960">
                  <a:extLst>
                    <a:ext uri="{FF2B5EF4-FFF2-40B4-BE49-F238E27FC236}">
                      <a16:creationId xmlns:a16="http://schemas.microsoft.com/office/drawing/2014/main" id="{2C1CCC69-A246-46FD-9224-4BC982C89972}"/>
                    </a:ext>
                  </a:extLst>
                </p14:cNvPr>
                <p14:cNvContentPartPr/>
                <p14:nvPr/>
              </p14:nvContentPartPr>
              <p14:xfrm>
                <a:off x="2377280" y="6271627"/>
                <a:ext cx="172080" cy="35640"/>
              </p14:xfrm>
            </p:contentPart>
          </mc:Choice>
          <mc:Fallback xmlns="">
            <p:pic>
              <p:nvPicPr>
                <p:cNvPr id="961" name="Freihand 960">
                  <a:extLst>
                    <a:ext uri="{FF2B5EF4-FFF2-40B4-BE49-F238E27FC236}">
                      <a16:creationId xmlns:a16="http://schemas.microsoft.com/office/drawing/2014/main" id="{2C1CCC69-A246-46FD-9224-4BC982C89972}"/>
                    </a:ext>
                  </a:extLst>
                </p:cNvPr>
                <p:cNvPicPr/>
                <p:nvPr/>
              </p:nvPicPr>
              <p:blipFill>
                <a:blip r:embed="rId1570"/>
                <a:stretch>
                  <a:fillRect/>
                </a:stretch>
              </p:blipFill>
              <p:spPr>
                <a:xfrm>
                  <a:off x="2372960" y="6267307"/>
                  <a:ext cx="1807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571">
              <p14:nvContentPartPr>
                <p14:cNvPr id="962" name="Freihand 961">
                  <a:extLst>
                    <a:ext uri="{FF2B5EF4-FFF2-40B4-BE49-F238E27FC236}">
                      <a16:creationId xmlns:a16="http://schemas.microsoft.com/office/drawing/2014/main" id="{4DCE249A-17FE-47DF-9DE4-88AD614792A7}"/>
                    </a:ext>
                  </a:extLst>
                </p14:cNvPr>
                <p14:cNvContentPartPr/>
                <p14:nvPr/>
              </p14:nvContentPartPr>
              <p14:xfrm>
                <a:off x="2366840" y="6360547"/>
                <a:ext cx="73080" cy="117720"/>
              </p14:xfrm>
            </p:contentPart>
          </mc:Choice>
          <mc:Fallback xmlns="">
            <p:pic>
              <p:nvPicPr>
                <p:cNvPr id="962" name="Freihand 961">
                  <a:extLst>
                    <a:ext uri="{FF2B5EF4-FFF2-40B4-BE49-F238E27FC236}">
                      <a16:creationId xmlns:a16="http://schemas.microsoft.com/office/drawing/2014/main" id="{4DCE249A-17FE-47DF-9DE4-88AD614792A7}"/>
                    </a:ext>
                  </a:extLst>
                </p:cNvPr>
                <p:cNvPicPr/>
                <p:nvPr/>
              </p:nvPicPr>
              <p:blipFill>
                <a:blip r:embed="rId1572"/>
                <a:stretch>
                  <a:fillRect/>
                </a:stretch>
              </p:blipFill>
              <p:spPr>
                <a:xfrm>
                  <a:off x="2362520" y="6356227"/>
                  <a:ext cx="817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573">
              <p14:nvContentPartPr>
                <p14:cNvPr id="963" name="Freihand 962">
                  <a:extLst>
                    <a:ext uri="{FF2B5EF4-FFF2-40B4-BE49-F238E27FC236}">
                      <a16:creationId xmlns:a16="http://schemas.microsoft.com/office/drawing/2014/main" id="{3C6137F9-2674-41C1-9B9B-FC461BE6B1DC}"/>
                    </a:ext>
                  </a:extLst>
                </p14:cNvPr>
                <p14:cNvContentPartPr/>
                <p14:nvPr/>
              </p14:nvContentPartPr>
              <p14:xfrm>
                <a:off x="2500040" y="6393307"/>
                <a:ext cx="68400" cy="76320"/>
              </p14:xfrm>
            </p:contentPart>
          </mc:Choice>
          <mc:Fallback xmlns="">
            <p:pic>
              <p:nvPicPr>
                <p:cNvPr id="963" name="Freihand 962">
                  <a:extLst>
                    <a:ext uri="{FF2B5EF4-FFF2-40B4-BE49-F238E27FC236}">
                      <a16:creationId xmlns:a16="http://schemas.microsoft.com/office/drawing/2014/main" id="{3C6137F9-2674-41C1-9B9B-FC461BE6B1DC}"/>
                    </a:ext>
                  </a:extLst>
                </p:cNvPr>
                <p:cNvPicPr/>
                <p:nvPr/>
              </p:nvPicPr>
              <p:blipFill>
                <a:blip r:embed="rId1574"/>
                <a:stretch>
                  <a:fillRect/>
                </a:stretch>
              </p:blipFill>
              <p:spPr>
                <a:xfrm>
                  <a:off x="2495720" y="6388987"/>
                  <a:ext cx="770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575">
              <p14:nvContentPartPr>
                <p14:cNvPr id="965" name="Freihand 964">
                  <a:extLst>
                    <a:ext uri="{FF2B5EF4-FFF2-40B4-BE49-F238E27FC236}">
                      <a16:creationId xmlns:a16="http://schemas.microsoft.com/office/drawing/2014/main" id="{53FF4AF7-F9F5-4734-8EC0-7E8B30227F69}"/>
                    </a:ext>
                  </a:extLst>
                </p14:cNvPr>
                <p14:cNvContentPartPr/>
                <p14:nvPr/>
              </p14:nvContentPartPr>
              <p14:xfrm>
                <a:off x="2645120" y="6123667"/>
                <a:ext cx="95400" cy="28080"/>
              </p14:xfrm>
            </p:contentPart>
          </mc:Choice>
          <mc:Fallback xmlns="">
            <p:pic>
              <p:nvPicPr>
                <p:cNvPr id="965" name="Freihand 964">
                  <a:extLst>
                    <a:ext uri="{FF2B5EF4-FFF2-40B4-BE49-F238E27FC236}">
                      <a16:creationId xmlns:a16="http://schemas.microsoft.com/office/drawing/2014/main" id="{53FF4AF7-F9F5-4734-8EC0-7E8B30227F69}"/>
                    </a:ext>
                  </a:extLst>
                </p:cNvPr>
                <p:cNvPicPr/>
                <p:nvPr/>
              </p:nvPicPr>
              <p:blipFill>
                <a:blip r:embed="rId1576"/>
                <a:stretch>
                  <a:fillRect/>
                </a:stretch>
              </p:blipFill>
              <p:spPr>
                <a:xfrm>
                  <a:off x="2640800" y="6119347"/>
                  <a:ext cx="1040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577">
              <p14:nvContentPartPr>
                <p14:cNvPr id="966" name="Freihand 965">
                  <a:extLst>
                    <a:ext uri="{FF2B5EF4-FFF2-40B4-BE49-F238E27FC236}">
                      <a16:creationId xmlns:a16="http://schemas.microsoft.com/office/drawing/2014/main" id="{83B1EB81-0315-49E5-A664-5DA3C2CA6F47}"/>
                    </a:ext>
                  </a:extLst>
                </p14:cNvPr>
                <p14:cNvContentPartPr/>
                <p14:nvPr/>
              </p14:nvContentPartPr>
              <p14:xfrm>
                <a:off x="2662400" y="6129787"/>
                <a:ext cx="103320" cy="289440"/>
              </p14:xfrm>
            </p:contentPart>
          </mc:Choice>
          <mc:Fallback xmlns="">
            <p:pic>
              <p:nvPicPr>
                <p:cNvPr id="966" name="Freihand 965">
                  <a:extLst>
                    <a:ext uri="{FF2B5EF4-FFF2-40B4-BE49-F238E27FC236}">
                      <a16:creationId xmlns:a16="http://schemas.microsoft.com/office/drawing/2014/main" id="{83B1EB81-0315-49E5-A664-5DA3C2CA6F47}"/>
                    </a:ext>
                  </a:extLst>
                </p:cNvPr>
                <p:cNvPicPr/>
                <p:nvPr/>
              </p:nvPicPr>
              <p:blipFill>
                <a:blip r:embed="rId1578"/>
                <a:stretch>
                  <a:fillRect/>
                </a:stretch>
              </p:blipFill>
              <p:spPr>
                <a:xfrm>
                  <a:off x="2658080" y="6125467"/>
                  <a:ext cx="11196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1579">
              <p14:nvContentPartPr>
                <p14:cNvPr id="968" name="Freihand 967">
                  <a:extLst>
                    <a:ext uri="{FF2B5EF4-FFF2-40B4-BE49-F238E27FC236}">
                      <a16:creationId xmlns:a16="http://schemas.microsoft.com/office/drawing/2014/main" id="{9859ED40-7CEB-4845-973D-E8D91430B2ED}"/>
                    </a:ext>
                  </a:extLst>
                </p14:cNvPr>
                <p14:cNvContentPartPr/>
                <p14:nvPr/>
              </p14:nvContentPartPr>
              <p14:xfrm>
                <a:off x="2830160" y="6184507"/>
                <a:ext cx="81000" cy="102240"/>
              </p14:xfrm>
            </p:contentPart>
          </mc:Choice>
          <mc:Fallback xmlns="">
            <p:pic>
              <p:nvPicPr>
                <p:cNvPr id="968" name="Freihand 967">
                  <a:extLst>
                    <a:ext uri="{FF2B5EF4-FFF2-40B4-BE49-F238E27FC236}">
                      <a16:creationId xmlns:a16="http://schemas.microsoft.com/office/drawing/2014/main" id="{9859ED40-7CEB-4845-973D-E8D91430B2ED}"/>
                    </a:ext>
                  </a:extLst>
                </p:cNvPr>
                <p:cNvPicPr/>
                <p:nvPr/>
              </p:nvPicPr>
              <p:blipFill>
                <a:blip r:embed="rId1580"/>
                <a:stretch>
                  <a:fillRect/>
                </a:stretch>
              </p:blipFill>
              <p:spPr>
                <a:xfrm>
                  <a:off x="2825840" y="6180187"/>
                  <a:ext cx="896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581">
              <p14:nvContentPartPr>
                <p14:cNvPr id="969" name="Freihand 968">
                  <a:extLst>
                    <a:ext uri="{FF2B5EF4-FFF2-40B4-BE49-F238E27FC236}">
                      <a16:creationId xmlns:a16="http://schemas.microsoft.com/office/drawing/2014/main" id="{8F39A4F4-466A-4896-825C-2976C737DF52}"/>
                    </a:ext>
                  </a:extLst>
                </p14:cNvPr>
                <p14:cNvContentPartPr/>
                <p14:nvPr/>
              </p14:nvContentPartPr>
              <p14:xfrm>
                <a:off x="2939240" y="6180187"/>
                <a:ext cx="88560" cy="116280"/>
              </p14:xfrm>
            </p:contentPart>
          </mc:Choice>
          <mc:Fallback xmlns="">
            <p:pic>
              <p:nvPicPr>
                <p:cNvPr id="969" name="Freihand 968">
                  <a:extLst>
                    <a:ext uri="{FF2B5EF4-FFF2-40B4-BE49-F238E27FC236}">
                      <a16:creationId xmlns:a16="http://schemas.microsoft.com/office/drawing/2014/main" id="{8F39A4F4-466A-4896-825C-2976C737DF52}"/>
                    </a:ext>
                  </a:extLst>
                </p:cNvPr>
                <p:cNvPicPr/>
                <p:nvPr/>
              </p:nvPicPr>
              <p:blipFill>
                <a:blip r:embed="rId1582"/>
                <a:stretch>
                  <a:fillRect/>
                </a:stretch>
              </p:blipFill>
              <p:spPr>
                <a:xfrm>
                  <a:off x="2934920" y="6175867"/>
                  <a:ext cx="972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583">
              <p14:nvContentPartPr>
                <p14:cNvPr id="970" name="Freihand 969">
                  <a:extLst>
                    <a:ext uri="{FF2B5EF4-FFF2-40B4-BE49-F238E27FC236}">
                      <a16:creationId xmlns:a16="http://schemas.microsoft.com/office/drawing/2014/main" id="{C9D371EE-6DF8-4786-B226-0893501F1C90}"/>
                    </a:ext>
                  </a:extLst>
                </p14:cNvPr>
                <p14:cNvContentPartPr/>
                <p14:nvPr/>
              </p14:nvContentPartPr>
              <p14:xfrm>
                <a:off x="2975240" y="6167947"/>
                <a:ext cx="81000" cy="9720"/>
              </p14:xfrm>
            </p:contentPart>
          </mc:Choice>
          <mc:Fallback xmlns="">
            <p:pic>
              <p:nvPicPr>
                <p:cNvPr id="970" name="Freihand 969">
                  <a:extLst>
                    <a:ext uri="{FF2B5EF4-FFF2-40B4-BE49-F238E27FC236}">
                      <a16:creationId xmlns:a16="http://schemas.microsoft.com/office/drawing/2014/main" id="{C9D371EE-6DF8-4786-B226-0893501F1C90}"/>
                    </a:ext>
                  </a:extLst>
                </p:cNvPr>
                <p:cNvPicPr/>
                <p:nvPr/>
              </p:nvPicPr>
              <p:blipFill>
                <a:blip r:embed="rId1584"/>
                <a:stretch>
                  <a:fillRect/>
                </a:stretch>
              </p:blipFill>
              <p:spPr>
                <a:xfrm>
                  <a:off x="2970920" y="6163627"/>
                  <a:ext cx="896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585">
              <p14:nvContentPartPr>
                <p14:cNvPr id="971" name="Freihand 970">
                  <a:extLst>
                    <a:ext uri="{FF2B5EF4-FFF2-40B4-BE49-F238E27FC236}">
                      <a16:creationId xmlns:a16="http://schemas.microsoft.com/office/drawing/2014/main" id="{C8DAA211-EAAE-4062-8182-E9ADB0F0FDD0}"/>
                    </a:ext>
                  </a:extLst>
                </p14:cNvPr>
                <p14:cNvContentPartPr/>
                <p14:nvPr/>
              </p14:nvContentPartPr>
              <p14:xfrm>
                <a:off x="3090800" y="6154627"/>
                <a:ext cx="74520" cy="115560"/>
              </p14:xfrm>
            </p:contentPart>
          </mc:Choice>
          <mc:Fallback xmlns="">
            <p:pic>
              <p:nvPicPr>
                <p:cNvPr id="971" name="Freihand 970">
                  <a:extLst>
                    <a:ext uri="{FF2B5EF4-FFF2-40B4-BE49-F238E27FC236}">
                      <a16:creationId xmlns:a16="http://schemas.microsoft.com/office/drawing/2014/main" id="{C8DAA211-EAAE-4062-8182-E9ADB0F0FDD0}"/>
                    </a:ext>
                  </a:extLst>
                </p:cNvPr>
                <p:cNvPicPr/>
                <p:nvPr/>
              </p:nvPicPr>
              <p:blipFill>
                <a:blip r:embed="rId1586"/>
                <a:stretch>
                  <a:fillRect/>
                </a:stretch>
              </p:blipFill>
              <p:spPr>
                <a:xfrm>
                  <a:off x="3086480" y="6150307"/>
                  <a:ext cx="831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587">
              <p14:nvContentPartPr>
                <p14:cNvPr id="972" name="Freihand 971">
                  <a:extLst>
                    <a:ext uri="{FF2B5EF4-FFF2-40B4-BE49-F238E27FC236}">
                      <a16:creationId xmlns:a16="http://schemas.microsoft.com/office/drawing/2014/main" id="{F6399D76-1A97-4C71-92F5-4CE9FAF33CAF}"/>
                    </a:ext>
                  </a:extLst>
                </p14:cNvPr>
                <p14:cNvContentPartPr/>
                <p14:nvPr/>
              </p14:nvContentPartPr>
              <p14:xfrm>
                <a:off x="3219680" y="6162907"/>
                <a:ext cx="70920" cy="105840"/>
              </p14:xfrm>
            </p:contentPart>
          </mc:Choice>
          <mc:Fallback xmlns="">
            <p:pic>
              <p:nvPicPr>
                <p:cNvPr id="972" name="Freihand 971">
                  <a:extLst>
                    <a:ext uri="{FF2B5EF4-FFF2-40B4-BE49-F238E27FC236}">
                      <a16:creationId xmlns:a16="http://schemas.microsoft.com/office/drawing/2014/main" id="{F6399D76-1A97-4C71-92F5-4CE9FAF33CAF}"/>
                    </a:ext>
                  </a:extLst>
                </p:cNvPr>
                <p:cNvPicPr/>
                <p:nvPr/>
              </p:nvPicPr>
              <p:blipFill>
                <a:blip r:embed="rId1588"/>
                <a:stretch>
                  <a:fillRect/>
                </a:stretch>
              </p:blipFill>
              <p:spPr>
                <a:xfrm>
                  <a:off x="3215360" y="6158587"/>
                  <a:ext cx="795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589">
              <p14:nvContentPartPr>
                <p14:cNvPr id="973" name="Freihand 972">
                  <a:extLst>
                    <a:ext uri="{FF2B5EF4-FFF2-40B4-BE49-F238E27FC236}">
                      <a16:creationId xmlns:a16="http://schemas.microsoft.com/office/drawing/2014/main" id="{F9CB1158-7D9C-4292-873D-1D98C1B3A2AD}"/>
                    </a:ext>
                  </a:extLst>
                </p14:cNvPr>
                <p14:cNvContentPartPr/>
                <p14:nvPr/>
              </p14:nvContentPartPr>
              <p14:xfrm>
                <a:off x="3374840" y="6120787"/>
                <a:ext cx="88920" cy="176400"/>
              </p14:xfrm>
            </p:contentPart>
          </mc:Choice>
          <mc:Fallback xmlns="">
            <p:pic>
              <p:nvPicPr>
                <p:cNvPr id="973" name="Freihand 972">
                  <a:extLst>
                    <a:ext uri="{FF2B5EF4-FFF2-40B4-BE49-F238E27FC236}">
                      <a16:creationId xmlns:a16="http://schemas.microsoft.com/office/drawing/2014/main" id="{F9CB1158-7D9C-4292-873D-1D98C1B3A2AD}"/>
                    </a:ext>
                  </a:extLst>
                </p:cNvPr>
                <p:cNvPicPr/>
                <p:nvPr/>
              </p:nvPicPr>
              <p:blipFill>
                <a:blip r:embed="rId1590"/>
                <a:stretch>
                  <a:fillRect/>
                </a:stretch>
              </p:blipFill>
              <p:spPr>
                <a:xfrm>
                  <a:off x="3370520" y="6116467"/>
                  <a:ext cx="975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591">
              <p14:nvContentPartPr>
                <p14:cNvPr id="975" name="Freihand 974">
                  <a:extLst>
                    <a:ext uri="{FF2B5EF4-FFF2-40B4-BE49-F238E27FC236}">
                      <a16:creationId xmlns:a16="http://schemas.microsoft.com/office/drawing/2014/main" id="{1958B5A8-A033-4279-B30D-717B362914D5}"/>
                    </a:ext>
                  </a:extLst>
                </p14:cNvPr>
                <p14:cNvContentPartPr/>
                <p14:nvPr/>
              </p14:nvContentPartPr>
              <p14:xfrm>
                <a:off x="3568160" y="6178387"/>
                <a:ext cx="76680" cy="8640"/>
              </p14:xfrm>
            </p:contentPart>
          </mc:Choice>
          <mc:Fallback xmlns="">
            <p:pic>
              <p:nvPicPr>
                <p:cNvPr id="975" name="Freihand 974">
                  <a:extLst>
                    <a:ext uri="{FF2B5EF4-FFF2-40B4-BE49-F238E27FC236}">
                      <a16:creationId xmlns:a16="http://schemas.microsoft.com/office/drawing/2014/main" id="{1958B5A8-A033-4279-B30D-717B362914D5}"/>
                    </a:ext>
                  </a:extLst>
                </p:cNvPr>
                <p:cNvPicPr/>
                <p:nvPr/>
              </p:nvPicPr>
              <p:blipFill>
                <a:blip r:embed="rId1592"/>
                <a:stretch>
                  <a:fillRect/>
                </a:stretch>
              </p:blipFill>
              <p:spPr>
                <a:xfrm>
                  <a:off x="3563840" y="6174067"/>
                  <a:ext cx="853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593">
              <p14:nvContentPartPr>
                <p14:cNvPr id="976" name="Freihand 975">
                  <a:extLst>
                    <a:ext uri="{FF2B5EF4-FFF2-40B4-BE49-F238E27FC236}">
                      <a16:creationId xmlns:a16="http://schemas.microsoft.com/office/drawing/2014/main" id="{F83089DC-42AF-46A0-8328-BA516D829338}"/>
                    </a:ext>
                  </a:extLst>
                </p14:cNvPr>
                <p14:cNvContentPartPr/>
                <p14:nvPr/>
              </p14:nvContentPartPr>
              <p14:xfrm>
                <a:off x="3751760" y="6131947"/>
                <a:ext cx="80280" cy="84240"/>
              </p14:xfrm>
            </p:contentPart>
          </mc:Choice>
          <mc:Fallback xmlns="">
            <p:pic>
              <p:nvPicPr>
                <p:cNvPr id="976" name="Freihand 975">
                  <a:extLst>
                    <a:ext uri="{FF2B5EF4-FFF2-40B4-BE49-F238E27FC236}">
                      <a16:creationId xmlns:a16="http://schemas.microsoft.com/office/drawing/2014/main" id="{F83089DC-42AF-46A0-8328-BA516D829338}"/>
                    </a:ext>
                  </a:extLst>
                </p:cNvPr>
                <p:cNvPicPr/>
                <p:nvPr/>
              </p:nvPicPr>
              <p:blipFill>
                <a:blip r:embed="rId1594"/>
                <a:stretch>
                  <a:fillRect/>
                </a:stretch>
              </p:blipFill>
              <p:spPr>
                <a:xfrm>
                  <a:off x="3747440" y="6127627"/>
                  <a:ext cx="889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595">
              <p14:nvContentPartPr>
                <p14:cNvPr id="977" name="Freihand 976">
                  <a:extLst>
                    <a:ext uri="{FF2B5EF4-FFF2-40B4-BE49-F238E27FC236}">
                      <a16:creationId xmlns:a16="http://schemas.microsoft.com/office/drawing/2014/main" id="{8EF0D782-F77C-4146-8456-EF2F795D82BF}"/>
                    </a:ext>
                  </a:extLst>
                </p14:cNvPr>
                <p14:cNvContentPartPr/>
                <p14:nvPr/>
              </p14:nvContentPartPr>
              <p14:xfrm>
                <a:off x="3853640" y="6203227"/>
                <a:ext cx="9720" cy="77400"/>
              </p14:xfrm>
            </p:contentPart>
          </mc:Choice>
          <mc:Fallback xmlns="">
            <p:pic>
              <p:nvPicPr>
                <p:cNvPr id="977" name="Freihand 976">
                  <a:extLst>
                    <a:ext uri="{FF2B5EF4-FFF2-40B4-BE49-F238E27FC236}">
                      <a16:creationId xmlns:a16="http://schemas.microsoft.com/office/drawing/2014/main" id="{8EF0D782-F77C-4146-8456-EF2F795D82BF}"/>
                    </a:ext>
                  </a:extLst>
                </p:cNvPr>
                <p:cNvPicPr/>
                <p:nvPr/>
              </p:nvPicPr>
              <p:blipFill>
                <a:blip r:embed="rId1596"/>
                <a:stretch>
                  <a:fillRect/>
                </a:stretch>
              </p:blipFill>
              <p:spPr>
                <a:xfrm>
                  <a:off x="3849320" y="6198907"/>
                  <a:ext cx="183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597">
              <p14:nvContentPartPr>
                <p14:cNvPr id="978" name="Freihand 977">
                  <a:extLst>
                    <a:ext uri="{FF2B5EF4-FFF2-40B4-BE49-F238E27FC236}">
                      <a16:creationId xmlns:a16="http://schemas.microsoft.com/office/drawing/2014/main" id="{18D43ABF-D723-42EA-9749-49EAB52FFC01}"/>
                    </a:ext>
                  </a:extLst>
                </p14:cNvPr>
                <p14:cNvContentPartPr/>
                <p14:nvPr/>
              </p14:nvContentPartPr>
              <p14:xfrm>
                <a:off x="3916280" y="6105307"/>
                <a:ext cx="48240" cy="108360"/>
              </p14:xfrm>
            </p:contentPart>
          </mc:Choice>
          <mc:Fallback xmlns="">
            <p:pic>
              <p:nvPicPr>
                <p:cNvPr id="978" name="Freihand 977">
                  <a:extLst>
                    <a:ext uri="{FF2B5EF4-FFF2-40B4-BE49-F238E27FC236}">
                      <a16:creationId xmlns:a16="http://schemas.microsoft.com/office/drawing/2014/main" id="{18D43ABF-D723-42EA-9749-49EAB52FFC01}"/>
                    </a:ext>
                  </a:extLst>
                </p:cNvPr>
                <p:cNvPicPr/>
                <p:nvPr/>
              </p:nvPicPr>
              <p:blipFill>
                <a:blip r:embed="rId1598"/>
                <a:stretch>
                  <a:fillRect/>
                </a:stretch>
              </p:blipFill>
              <p:spPr>
                <a:xfrm>
                  <a:off x="3911960" y="6100987"/>
                  <a:ext cx="568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599">
              <p14:nvContentPartPr>
                <p14:cNvPr id="979" name="Freihand 978">
                  <a:extLst>
                    <a:ext uri="{FF2B5EF4-FFF2-40B4-BE49-F238E27FC236}">
                      <a16:creationId xmlns:a16="http://schemas.microsoft.com/office/drawing/2014/main" id="{A6B948C4-3B67-4FF6-B4D3-073C760FA25B}"/>
                    </a:ext>
                  </a:extLst>
                </p14:cNvPr>
                <p14:cNvContentPartPr/>
                <p14:nvPr/>
              </p14:nvContentPartPr>
              <p14:xfrm>
                <a:off x="4010240" y="6142027"/>
                <a:ext cx="77040" cy="110520"/>
              </p14:xfrm>
            </p:contentPart>
          </mc:Choice>
          <mc:Fallback xmlns="">
            <p:pic>
              <p:nvPicPr>
                <p:cNvPr id="979" name="Freihand 978">
                  <a:extLst>
                    <a:ext uri="{FF2B5EF4-FFF2-40B4-BE49-F238E27FC236}">
                      <a16:creationId xmlns:a16="http://schemas.microsoft.com/office/drawing/2014/main" id="{A6B948C4-3B67-4FF6-B4D3-073C760FA25B}"/>
                    </a:ext>
                  </a:extLst>
                </p:cNvPr>
                <p:cNvPicPr/>
                <p:nvPr/>
              </p:nvPicPr>
              <p:blipFill>
                <a:blip r:embed="rId1600"/>
                <a:stretch>
                  <a:fillRect/>
                </a:stretch>
              </p:blipFill>
              <p:spPr>
                <a:xfrm>
                  <a:off x="4005920" y="6137707"/>
                  <a:ext cx="856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601">
              <p14:nvContentPartPr>
                <p14:cNvPr id="980" name="Freihand 979">
                  <a:extLst>
                    <a:ext uri="{FF2B5EF4-FFF2-40B4-BE49-F238E27FC236}">
                      <a16:creationId xmlns:a16="http://schemas.microsoft.com/office/drawing/2014/main" id="{50518F2B-AA4A-4E0C-8944-935EB823FCE2}"/>
                    </a:ext>
                  </a:extLst>
                </p14:cNvPr>
                <p14:cNvContentPartPr/>
                <p14:nvPr/>
              </p14:nvContentPartPr>
              <p14:xfrm>
                <a:off x="4129040" y="6051667"/>
                <a:ext cx="89280" cy="252720"/>
              </p14:xfrm>
            </p:contentPart>
          </mc:Choice>
          <mc:Fallback xmlns="">
            <p:pic>
              <p:nvPicPr>
                <p:cNvPr id="980" name="Freihand 979">
                  <a:extLst>
                    <a:ext uri="{FF2B5EF4-FFF2-40B4-BE49-F238E27FC236}">
                      <a16:creationId xmlns:a16="http://schemas.microsoft.com/office/drawing/2014/main" id="{50518F2B-AA4A-4E0C-8944-935EB823FCE2}"/>
                    </a:ext>
                  </a:extLst>
                </p:cNvPr>
                <p:cNvPicPr/>
                <p:nvPr/>
              </p:nvPicPr>
              <p:blipFill>
                <a:blip r:embed="rId1602"/>
                <a:stretch>
                  <a:fillRect/>
                </a:stretch>
              </p:blipFill>
              <p:spPr>
                <a:xfrm>
                  <a:off x="4124720" y="6047347"/>
                  <a:ext cx="979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603">
              <p14:nvContentPartPr>
                <p14:cNvPr id="981" name="Freihand 980">
                  <a:extLst>
                    <a:ext uri="{FF2B5EF4-FFF2-40B4-BE49-F238E27FC236}">
                      <a16:creationId xmlns:a16="http://schemas.microsoft.com/office/drawing/2014/main" id="{AB8ACF33-F5CC-48EB-A331-194085F6E427}"/>
                    </a:ext>
                  </a:extLst>
                </p14:cNvPr>
                <p14:cNvContentPartPr/>
                <p14:nvPr/>
              </p14:nvContentPartPr>
              <p14:xfrm>
                <a:off x="4310840" y="6158227"/>
                <a:ext cx="111240" cy="2880"/>
              </p14:xfrm>
            </p:contentPart>
          </mc:Choice>
          <mc:Fallback xmlns="">
            <p:pic>
              <p:nvPicPr>
                <p:cNvPr id="981" name="Freihand 980">
                  <a:extLst>
                    <a:ext uri="{FF2B5EF4-FFF2-40B4-BE49-F238E27FC236}">
                      <a16:creationId xmlns:a16="http://schemas.microsoft.com/office/drawing/2014/main" id="{AB8ACF33-F5CC-48EB-A331-194085F6E427}"/>
                    </a:ext>
                  </a:extLst>
                </p:cNvPr>
                <p:cNvPicPr/>
                <p:nvPr/>
              </p:nvPicPr>
              <p:blipFill>
                <a:blip r:embed="rId1604"/>
                <a:stretch>
                  <a:fillRect/>
                </a:stretch>
              </p:blipFill>
              <p:spPr>
                <a:xfrm>
                  <a:off x="4306520" y="6153907"/>
                  <a:ext cx="1198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605">
              <p14:nvContentPartPr>
                <p14:cNvPr id="982" name="Freihand 981">
                  <a:extLst>
                    <a:ext uri="{FF2B5EF4-FFF2-40B4-BE49-F238E27FC236}">
                      <a16:creationId xmlns:a16="http://schemas.microsoft.com/office/drawing/2014/main" id="{4E8922A9-F9D4-4735-BEA8-72A3D4A650D9}"/>
                    </a:ext>
                  </a:extLst>
                </p14:cNvPr>
                <p14:cNvContentPartPr/>
                <p14:nvPr/>
              </p14:nvContentPartPr>
              <p14:xfrm>
                <a:off x="4326680" y="6196747"/>
                <a:ext cx="113400" cy="13680"/>
              </p14:xfrm>
            </p:contentPart>
          </mc:Choice>
          <mc:Fallback xmlns="">
            <p:pic>
              <p:nvPicPr>
                <p:cNvPr id="982" name="Freihand 981">
                  <a:extLst>
                    <a:ext uri="{FF2B5EF4-FFF2-40B4-BE49-F238E27FC236}">
                      <a16:creationId xmlns:a16="http://schemas.microsoft.com/office/drawing/2014/main" id="{4E8922A9-F9D4-4735-BEA8-72A3D4A650D9}"/>
                    </a:ext>
                  </a:extLst>
                </p:cNvPr>
                <p:cNvPicPr/>
                <p:nvPr/>
              </p:nvPicPr>
              <p:blipFill>
                <a:blip r:embed="rId1606"/>
                <a:stretch>
                  <a:fillRect/>
                </a:stretch>
              </p:blipFill>
              <p:spPr>
                <a:xfrm>
                  <a:off x="4322360" y="6192427"/>
                  <a:ext cx="1220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607">
              <p14:nvContentPartPr>
                <p14:cNvPr id="984" name="Freihand 983">
                  <a:extLst>
                    <a:ext uri="{FF2B5EF4-FFF2-40B4-BE49-F238E27FC236}">
                      <a16:creationId xmlns:a16="http://schemas.microsoft.com/office/drawing/2014/main" id="{4D3D6F2B-D294-4909-9E5F-E2A028BD2C04}"/>
                    </a:ext>
                  </a:extLst>
                </p14:cNvPr>
                <p14:cNvContentPartPr/>
                <p14:nvPr/>
              </p14:nvContentPartPr>
              <p14:xfrm>
                <a:off x="4628360" y="5983267"/>
                <a:ext cx="86760" cy="102600"/>
              </p14:xfrm>
            </p:contentPart>
          </mc:Choice>
          <mc:Fallback xmlns="">
            <p:pic>
              <p:nvPicPr>
                <p:cNvPr id="984" name="Freihand 983">
                  <a:extLst>
                    <a:ext uri="{FF2B5EF4-FFF2-40B4-BE49-F238E27FC236}">
                      <a16:creationId xmlns:a16="http://schemas.microsoft.com/office/drawing/2014/main" id="{4D3D6F2B-D294-4909-9E5F-E2A028BD2C04}"/>
                    </a:ext>
                  </a:extLst>
                </p:cNvPr>
                <p:cNvPicPr/>
                <p:nvPr/>
              </p:nvPicPr>
              <p:blipFill>
                <a:blip r:embed="rId1608"/>
                <a:stretch>
                  <a:fillRect/>
                </a:stretch>
              </p:blipFill>
              <p:spPr>
                <a:xfrm>
                  <a:off x="4624040" y="5978947"/>
                  <a:ext cx="954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609">
              <p14:nvContentPartPr>
                <p14:cNvPr id="985" name="Freihand 984">
                  <a:extLst>
                    <a:ext uri="{FF2B5EF4-FFF2-40B4-BE49-F238E27FC236}">
                      <a16:creationId xmlns:a16="http://schemas.microsoft.com/office/drawing/2014/main" id="{02D3D599-BC88-4D76-8921-A6D753310104}"/>
                    </a:ext>
                  </a:extLst>
                </p14:cNvPr>
                <p14:cNvContentPartPr/>
                <p14:nvPr/>
              </p14:nvContentPartPr>
              <p14:xfrm>
                <a:off x="4548800" y="6132307"/>
                <a:ext cx="279000" cy="22680"/>
              </p14:xfrm>
            </p:contentPart>
          </mc:Choice>
          <mc:Fallback xmlns="">
            <p:pic>
              <p:nvPicPr>
                <p:cNvPr id="985" name="Freihand 984">
                  <a:extLst>
                    <a:ext uri="{FF2B5EF4-FFF2-40B4-BE49-F238E27FC236}">
                      <a16:creationId xmlns:a16="http://schemas.microsoft.com/office/drawing/2014/main" id="{02D3D599-BC88-4D76-8921-A6D753310104}"/>
                    </a:ext>
                  </a:extLst>
                </p:cNvPr>
                <p:cNvPicPr/>
                <p:nvPr/>
              </p:nvPicPr>
              <p:blipFill>
                <a:blip r:embed="rId1610"/>
                <a:stretch>
                  <a:fillRect/>
                </a:stretch>
              </p:blipFill>
              <p:spPr>
                <a:xfrm>
                  <a:off x="4544480" y="6127987"/>
                  <a:ext cx="2876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611">
              <p14:nvContentPartPr>
                <p14:cNvPr id="986" name="Freihand 985">
                  <a:extLst>
                    <a:ext uri="{FF2B5EF4-FFF2-40B4-BE49-F238E27FC236}">
                      <a16:creationId xmlns:a16="http://schemas.microsoft.com/office/drawing/2014/main" id="{C064C2BE-9F3D-47C5-A9D0-64FB431314E9}"/>
                    </a:ext>
                  </a:extLst>
                </p14:cNvPr>
                <p14:cNvContentPartPr/>
                <p14:nvPr/>
              </p14:nvContentPartPr>
              <p14:xfrm>
                <a:off x="4516760" y="6256867"/>
                <a:ext cx="61920" cy="75600"/>
              </p14:xfrm>
            </p:contentPart>
          </mc:Choice>
          <mc:Fallback xmlns="">
            <p:pic>
              <p:nvPicPr>
                <p:cNvPr id="986" name="Freihand 985">
                  <a:extLst>
                    <a:ext uri="{FF2B5EF4-FFF2-40B4-BE49-F238E27FC236}">
                      <a16:creationId xmlns:a16="http://schemas.microsoft.com/office/drawing/2014/main" id="{C064C2BE-9F3D-47C5-A9D0-64FB431314E9}"/>
                    </a:ext>
                  </a:extLst>
                </p:cNvPr>
                <p:cNvPicPr/>
                <p:nvPr/>
              </p:nvPicPr>
              <p:blipFill>
                <a:blip r:embed="rId1612"/>
                <a:stretch>
                  <a:fillRect/>
                </a:stretch>
              </p:blipFill>
              <p:spPr>
                <a:xfrm>
                  <a:off x="4512440" y="6252547"/>
                  <a:ext cx="705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613">
              <p14:nvContentPartPr>
                <p14:cNvPr id="987" name="Freihand 986">
                  <a:extLst>
                    <a:ext uri="{FF2B5EF4-FFF2-40B4-BE49-F238E27FC236}">
                      <a16:creationId xmlns:a16="http://schemas.microsoft.com/office/drawing/2014/main" id="{41B37347-42BC-45B2-8B83-ACC89C74D92A}"/>
                    </a:ext>
                  </a:extLst>
                </p14:cNvPr>
                <p14:cNvContentPartPr/>
                <p14:nvPr/>
              </p14:nvContentPartPr>
              <p14:xfrm>
                <a:off x="4506320" y="6251827"/>
                <a:ext cx="105480" cy="102960"/>
              </p14:xfrm>
            </p:contentPart>
          </mc:Choice>
          <mc:Fallback xmlns="">
            <p:pic>
              <p:nvPicPr>
                <p:cNvPr id="987" name="Freihand 986">
                  <a:extLst>
                    <a:ext uri="{FF2B5EF4-FFF2-40B4-BE49-F238E27FC236}">
                      <a16:creationId xmlns:a16="http://schemas.microsoft.com/office/drawing/2014/main" id="{41B37347-42BC-45B2-8B83-ACC89C74D92A}"/>
                    </a:ext>
                  </a:extLst>
                </p:cNvPr>
                <p:cNvPicPr/>
                <p:nvPr/>
              </p:nvPicPr>
              <p:blipFill>
                <a:blip r:embed="rId1614"/>
                <a:stretch>
                  <a:fillRect/>
                </a:stretch>
              </p:blipFill>
              <p:spPr>
                <a:xfrm>
                  <a:off x="4502000" y="6247507"/>
                  <a:ext cx="114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615">
              <p14:nvContentPartPr>
                <p14:cNvPr id="988" name="Freihand 987">
                  <a:extLst>
                    <a:ext uri="{FF2B5EF4-FFF2-40B4-BE49-F238E27FC236}">
                      <a16:creationId xmlns:a16="http://schemas.microsoft.com/office/drawing/2014/main" id="{13EBBE48-01F6-4E57-9A94-F5DD78AA41F0}"/>
                    </a:ext>
                  </a:extLst>
                </p14:cNvPr>
                <p14:cNvContentPartPr/>
                <p14:nvPr/>
              </p14:nvContentPartPr>
              <p14:xfrm>
                <a:off x="4655000" y="6261187"/>
                <a:ext cx="63000" cy="71640"/>
              </p14:xfrm>
            </p:contentPart>
          </mc:Choice>
          <mc:Fallback xmlns="">
            <p:pic>
              <p:nvPicPr>
                <p:cNvPr id="988" name="Freihand 987">
                  <a:extLst>
                    <a:ext uri="{FF2B5EF4-FFF2-40B4-BE49-F238E27FC236}">
                      <a16:creationId xmlns:a16="http://schemas.microsoft.com/office/drawing/2014/main" id="{13EBBE48-01F6-4E57-9A94-F5DD78AA41F0}"/>
                    </a:ext>
                  </a:extLst>
                </p:cNvPr>
                <p:cNvPicPr/>
                <p:nvPr/>
              </p:nvPicPr>
              <p:blipFill>
                <a:blip r:embed="rId1616"/>
                <a:stretch>
                  <a:fillRect/>
                </a:stretch>
              </p:blipFill>
              <p:spPr>
                <a:xfrm>
                  <a:off x="4650680" y="6256867"/>
                  <a:ext cx="716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617">
              <p14:nvContentPartPr>
                <p14:cNvPr id="989" name="Freihand 988">
                  <a:extLst>
                    <a:ext uri="{FF2B5EF4-FFF2-40B4-BE49-F238E27FC236}">
                      <a16:creationId xmlns:a16="http://schemas.microsoft.com/office/drawing/2014/main" id="{66A3850A-8D48-4A2A-A083-FBE5D1E54EA8}"/>
                    </a:ext>
                  </a:extLst>
                </p14:cNvPr>
                <p14:cNvContentPartPr/>
                <p14:nvPr/>
              </p14:nvContentPartPr>
              <p14:xfrm>
                <a:off x="4743560" y="6271627"/>
                <a:ext cx="69840" cy="60840"/>
              </p14:xfrm>
            </p:contentPart>
          </mc:Choice>
          <mc:Fallback xmlns="">
            <p:pic>
              <p:nvPicPr>
                <p:cNvPr id="989" name="Freihand 988">
                  <a:extLst>
                    <a:ext uri="{FF2B5EF4-FFF2-40B4-BE49-F238E27FC236}">
                      <a16:creationId xmlns:a16="http://schemas.microsoft.com/office/drawing/2014/main" id="{66A3850A-8D48-4A2A-A083-FBE5D1E54EA8}"/>
                    </a:ext>
                  </a:extLst>
                </p:cNvPr>
                <p:cNvPicPr/>
                <p:nvPr/>
              </p:nvPicPr>
              <p:blipFill>
                <a:blip r:embed="rId1618"/>
                <a:stretch>
                  <a:fillRect/>
                </a:stretch>
              </p:blipFill>
              <p:spPr>
                <a:xfrm>
                  <a:off x="4739240" y="6267307"/>
                  <a:ext cx="784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619">
              <p14:nvContentPartPr>
                <p14:cNvPr id="992" name="Freihand 991">
                  <a:extLst>
                    <a:ext uri="{FF2B5EF4-FFF2-40B4-BE49-F238E27FC236}">
                      <a16:creationId xmlns:a16="http://schemas.microsoft.com/office/drawing/2014/main" id="{96C12ECD-2863-4FF0-B59B-4E63FA2356F2}"/>
                    </a:ext>
                  </a:extLst>
                </p14:cNvPr>
                <p14:cNvContentPartPr/>
                <p14:nvPr/>
              </p14:nvContentPartPr>
              <p14:xfrm>
                <a:off x="4921040" y="6007027"/>
                <a:ext cx="79200" cy="59760"/>
              </p14:xfrm>
            </p:contentPart>
          </mc:Choice>
          <mc:Fallback xmlns="">
            <p:pic>
              <p:nvPicPr>
                <p:cNvPr id="992" name="Freihand 991">
                  <a:extLst>
                    <a:ext uri="{FF2B5EF4-FFF2-40B4-BE49-F238E27FC236}">
                      <a16:creationId xmlns:a16="http://schemas.microsoft.com/office/drawing/2014/main" id="{96C12ECD-2863-4FF0-B59B-4E63FA2356F2}"/>
                    </a:ext>
                  </a:extLst>
                </p:cNvPr>
                <p:cNvPicPr/>
                <p:nvPr/>
              </p:nvPicPr>
              <p:blipFill>
                <a:blip r:embed="rId1620"/>
                <a:stretch>
                  <a:fillRect/>
                </a:stretch>
              </p:blipFill>
              <p:spPr>
                <a:xfrm>
                  <a:off x="4916720" y="6002707"/>
                  <a:ext cx="878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621">
              <p14:nvContentPartPr>
                <p14:cNvPr id="993" name="Freihand 992">
                  <a:extLst>
                    <a:ext uri="{FF2B5EF4-FFF2-40B4-BE49-F238E27FC236}">
                      <a16:creationId xmlns:a16="http://schemas.microsoft.com/office/drawing/2014/main" id="{1AA7B9CA-3D05-4905-83E1-3DDB14AC1CD3}"/>
                    </a:ext>
                  </a:extLst>
                </p14:cNvPr>
                <p14:cNvContentPartPr/>
                <p14:nvPr/>
              </p14:nvContentPartPr>
              <p14:xfrm>
                <a:off x="4919960" y="6007747"/>
                <a:ext cx="100080" cy="295560"/>
              </p14:xfrm>
            </p:contentPart>
          </mc:Choice>
          <mc:Fallback xmlns="">
            <p:pic>
              <p:nvPicPr>
                <p:cNvPr id="993" name="Freihand 992">
                  <a:extLst>
                    <a:ext uri="{FF2B5EF4-FFF2-40B4-BE49-F238E27FC236}">
                      <a16:creationId xmlns:a16="http://schemas.microsoft.com/office/drawing/2014/main" id="{1AA7B9CA-3D05-4905-83E1-3DDB14AC1CD3}"/>
                    </a:ext>
                  </a:extLst>
                </p:cNvPr>
                <p:cNvPicPr/>
                <p:nvPr/>
              </p:nvPicPr>
              <p:blipFill>
                <a:blip r:embed="rId1622"/>
                <a:stretch>
                  <a:fillRect/>
                </a:stretch>
              </p:blipFill>
              <p:spPr>
                <a:xfrm>
                  <a:off x="4915640" y="6003427"/>
                  <a:ext cx="10872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623">
              <p14:nvContentPartPr>
                <p14:cNvPr id="995" name="Freihand 994">
                  <a:extLst>
                    <a:ext uri="{FF2B5EF4-FFF2-40B4-BE49-F238E27FC236}">
                      <a16:creationId xmlns:a16="http://schemas.microsoft.com/office/drawing/2014/main" id="{2927BD9C-D9AA-4947-BA55-5A2D05419233}"/>
                    </a:ext>
                  </a:extLst>
                </p14:cNvPr>
                <p14:cNvContentPartPr/>
                <p14:nvPr/>
              </p14:nvContentPartPr>
              <p14:xfrm>
                <a:off x="5052800" y="6040507"/>
                <a:ext cx="101520" cy="137520"/>
              </p14:xfrm>
            </p:contentPart>
          </mc:Choice>
          <mc:Fallback xmlns="">
            <p:pic>
              <p:nvPicPr>
                <p:cNvPr id="995" name="Freihand 994">
                  <a:extLst>
                    <a:ext uri="{FF2B5EF4-FFF2-40B4-BE49-F238E27FC236}">
                      <a16:creationId xmlns:a16="http://schemas.microsoft.com/office/drawing/2014/main" id="{2927BD9C-D9AA-4947-BA55-5A2D05419233}"/>
                    </a:ext>
                  </a:extLst>
                </p:cNvPr>
                <p:cNvPicPr/>
                <p:nvPr/>
              </p:nvPicPr>
              <p:blipFill>
                <a:blip r:embed="rId1624"/>
                <a:stretch>
                  <a:fillRect/>
                </a:stretch>
              </p:blipFill>
              <p:spPr>
                <a:xfrm>
                  <a:off x="5048480" y="6036187"/>
                  <a:ext cx="1101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625">
              <p14:nvContentPartPr>
                <p14:cNvPr id="996" name="Freihand 995">
                  <a:extLst>
                    <a:ext uri="{FF2B5EF4-FFF2-40B4-BE49-F238E27FC236}">
                      <a16:creationId xmlns:a16="http://schemas.microsoft.com/office/drawing/2014/main" id="{55603C9D-F053-4F9B-8382-B265260ACA6D}"/>
                    </a:ext>
                  </a:extLst>
                </p14:cNvPr>
                <p14:cNvContentPartPr/>
                <p14:nvPr/>
              </p14:nvContentPartPr>
              <p14:xfrm>
                <a:off x="5213360" y="6101707"/>
                <a:ext cx="66960" cy="53280"/>
              </p14:xfrm>
            </p:contentPart>
          </mc:Choice>
          <mc:Fallback xmlns="">
            <p:pic>
              <p:nvPicPr>
                <p:cNvPr id="996" name="Freihand 995">
                  <a:extLst>
                    <a:ext uri="{FF2B5EF4-FFF2-40B4-BE49-F238E27FC236}">
                      <a16:creationId xmlns:a16="http://schemas.microsoft.com/office/drawing/2014/main" id="{55603C9D-F053-4F9B-8382-B265260ACA6D}"/>
                    </a:ext>
                  </a:extLst>
                </p:cNvPr>
                <p:cNvPicPr/>
                <p:nvPr/>
              </p:nvPicPr>
              <p:blipFill>
                <a:blip r:embed="rId1626"/>
                <a:stretch>
                  <a:fillRect/>
                </a:stretch>
              </p:blipFill>
              <p:spPr>
                <a:xfrm>
                  <a:off x="5209040" y="6097387"/>
                  <a:ext cx="756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627">
              <p14:nvContentPartPr>
                <p14:cNvPr id="997" name="Freihand 996">
                  <a:extLst>
                    <a:ext uri="{FF2B5EF4-FFF2-40B4-BE49-F238E27FC236}">
                      <a16:creationId xmlns:a16="http://schemas.microsoft.com/office/drawing/2014/main" id="{627F2779-46DD-42D4-9DD1-3567280169E9}"/>
                    </a:ext>
                  </a:extLst>
                </p14:cNvPr>
                <p14:cNvContentPartPr/>
                <p14:nvPr/>
              </p14:nvContentPartPr>
              <p14:xfrm>
                <a:off x="5236760" y="6113947"/>
                <a:ext cx="53640" cy="126360"/>
              </p14:xfrm>
            </p:contentPart>
          </mc:Choice>
          <mc:Fallback xmlns="">
            <p:pic>
              <p:nvPicPr>
                <p:cNvPr id="997" name="Freihand 996">
                  <a:extLst>
                    <a:ext uri="{FF2B5EF4-FFF2-40B4-BE49-F238E27FC236}">
                      <a16:creationId xmlns:a16="http://schemas.microsoft.com/office/drawing/2014/main" id="{627F2779-46DD-42D4-9DD1-3567280169E9}"/>
                    </a:ext>
                  </a:extLst>
                </p:cNvPr>
                <p:cNvPicPr/>
                <p:nvPr/>
              </p:nvPicPr>
              <p:blipFill>
                <a:blip r:embed="rId1628"/>
                <a:stretch>
                  <a:fillRect/>
                </a:stretch>
              </p:blipFill>
              <p:spPr>
                <a:xfrm>
                  <a:off x="5232440" y="6109627"/>
                  <a:ext cx="622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629">
              <p14:nvContentPartPr>
                <p14:cNvPr id="999" name="Freihand 998">
                  <a:extLst>
                    <a:ext uri="{FF2B5EF4-FFF2-40B4-BE49-F238E27FC236}">
                      <a16:creationId xmlns:a16="http://schemas.microsoft.com/office/drawing/2014/main" id="{61427A62-6375-4816-B097-CED0FFBABEE3}"/>
                    </a:ext>
                  </a:extLst>
                </p14:cNvPr>
                <p14:cNvContentPartPr/>
                <p14:nvPr/>
              </p14:nvContentPartPr>
              <p14:xfrm>
                <a:off x="5390480" y="6123307"/>
                <a:ext cx="82440" cy="12600"/>
              </p14:xfrm>
            </p:contentPart>
          </mc:Choice>
          <mc:Fallback xmlns="">
            <p:pic>
              <p:nvPicPr>
                <p:cNvPr id="999" name="Freihand 998">
                  <a:extLst>
                    <a:ext uri="{FF2B5EF4-FFF2-40B4-BE49-F238E27FC236}">
                      <a16:creationId xmlns:a16="http://schemas.microsoft.com/office/drawing/2014/main" id="{61427A62-6375-4816-B097-CED0FFBABEE3}"/>
                    </a:ext>
                  </a:extLst>
                </p:cNvPr>
                <p:cNvPicPr/>
                <p:nvPr/>
              </p:nvPicPr>
              <p:blipFill>
                <a:blip r:embed="rId1630"/>
                <a:stretch>
                  <a:fillRect/>
                </a:stretch>
              </p:blipFill>
              <p:spPr>
                <a:xfrm>
                  <a:off x="5386160" y="6118987"/>
                  <a:ext cx="910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631">
              <p14:nvContentPartPr>
                <p14:cNvPr id="1001" name="Freihand 1000">
                  <a:extLst>
                    <a:ext uri="{FF2B5EF4-FFF2-40B4-BE49-F238E27FC236}">
                      <a16:creationId xmlns:a16="http://schemas.microsoft.com/office/drawing/2014/main" id="{D83898CA-8F28-41AD-AD5F-67C69DC8D4B7}"/>
                    </a:ext>
                  </a:extLst>
                </p14:cNvPr>
                <p14:cNvContentPartPr/>
                <p14:nvPr/>
              </p14:nvContentPartPr>
              <p14:xfrm>
                <a:off x="5531600" y="6064267"/>
                <a:ext cx="82440" cy="86760"/>
              </p14:xfrm>
            </p:contentPart>
          </mc:Choice>
          <mc:Fallback xmlns="">
            <p:pic>
              <p:nvPicPr>
                <p:cNvPr id="1001" name="Freihand 1000">
                  <a:extLst>
                    <a:ext uri="{FF2B5EF4-FFF2-40B4-BE49-F238E27FC236}">
                      <a16:creationId xmlns:a16="http://schemas.microsoft.com/office/drawing/2014/main" id="{D83898CA-8F28-41AD-AD5F-67C69DC8D4B7}"/>
                    </a:ext>
                  </a:extLst>
                </p:cNvPr>
                <p:cNvPicPr/>
                <p:nvPr/>
              </p:nvPicPr>
              <p:blipFill>
                <a:blip r:embed="rId1632"/>
                <a:stretch>
                  <a:fillRect/>
                </a:stretch>
              </p:blipFill>
              <p:spPr>
                <a:xfrm>
                  <a:off x="5527280" y="6059947"/>
                  <a:ext cx="910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633">
              <p14:nvContentPartPr>
                <p14:cNvPr id="1002" name="Freihand 1001">
                  <a:extLst>
                    <a:ext uri="{FF2B5EF4-FFF2-40B4-BE49-F238E27FC236}">
                      <a16:creationId xmlns:a16="http://schemas.microsoft.com/office/drawing/2014/main" id="{A53F008D-DB82-4112-A8B0-165A40210996}"/>
                    </a:ext>
                  </a:extLst>
                </p14:cNvPr>
                <p14:cNvContentPartPr/>
                <p14:nvPr/>
              </p14:nvContentPartPr>
              <p14:xfrm>
                <a:off x="5671640" y="6085147"/>
                <a:ext cx="81000" cy="65880"/>
              </p14:xfrm>
            </p:contentPart>
          </mc:Choice>
          <mc:Fallback xmlns="">
            <p:pic>
              <p:nvPicPr>
                <p:cNvPr id="1002" name="Freihand 1001">
                  <a:extLst>
                    <a:ext uri="{FF2B5EF4-FFF2-40B4-BE49-F238E27FC236}">
                      <a16:creationId xmlns:a16="http://schemas.microsoft.com/office/drawing/2014/main" id="{A53F008D-DB82-4112-A8B0-165A40210996}"/>
                    </a:ext>
                  </a:extLst>
                </p:cNvPr>
                <p:cNvPicPr/>
                <p:nvPr/>
              </p:nvPicPr>
              <p:blipFill>
                <a:blip r:embed="rId1634"/>
                <a:stretch>
                  <a:fillRect/>
                </a:stretch>
              </p:blipFill>
              <p:spPr>
                <a:xfrm>
                  <a:off x="5667320" y="6080827"/>
                  <a:ext cx="896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635">
              <p14:nvContentPartPr>
                <p14:cNvPr id="1003" name="Freihand 1002">
                  <a:extLst>
                    <a:ext uri="{FF2B5EF4-FFF2-40B4-BE49-F238E27FC236}">
                      <a16:creationId xmlns:a16="http://schemas.microsoft.com/office/drawing/2014/main" id="{277F5F84-98D9-4E34-8ADE-905AD668DCC0}"/>
                    </a:ext>
                  </a:extLst>
                </p14:cNvPr>
                <p14:cNvContentPartPr/>
                <p14:nvPr/>
              </p14:nvContentPartPr>
              <p14:xfrm>
                <a:off x="5731400" y="5948707"/>
                <a:ext cx="142920" cy="314280"/>
              </p14:xfrm>
            </p:contentPart>
          </mc:Choice>
          <mc:Fallback xmlns="">
            <p:pic>
              <p:nvPicPr>
                <p:cNvPr id="1003" name="Freihand 1002">
                  <a:extLst>
                    <a:ext uri="{FF2B5EF4-FFF2-40B4-BE49-F238E27FC236}">
                      <a16:creationId xmlns:a16="http://schemas.microsoft.com/office/drawing/2014/main" id="{277F5F84-98D9-4E34-8ADE-905AD668DCC0}"/>
                    </a:ext>
                  </a:extLst>
                </p:cNvPr>
                <p:cNvPicPr/>
                <p:nvPr/>
              </p:nvPicPr>
              <p:blipFill>
                <a:blip r:embed="rId1636"/>
                <a:stretch>
                  <a:fillRect/>
                </a:stretch>
              </p:blipFill>
              <p:spPr>
                <a:xfrm>
                  <a:off x="5727080" y="5944387"/>
                  <a:ext cx="15156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1637">
              <p14:nvContentPartPr>
                <p14:cNvPr id="1005" name="Freihand 1004">
                  <a:extLst>
                    <a:ext uri="{FF2B5EF4-FFF2-40B4-BE49-F238E27FC236}">
                      <a16:creationId xmlns:a16="http://schemas.microsoft.com/office/drawing/2014/main" id="{1AFDC609-0730-4F6D-8E83-A19269B6CC5C}"/>
                    </a:ext>
                  </a:extLst>
                </p14:cNvPr>
                <p14:cNvContentPartPr/>
                <p14:nvPr/>
              </p14:nvContentPartPr>
              <p14:xfrm>
                <a:off x="5168360" y="4325107"/>
                <a:ext cx="191520" cy="1580400"/>
              </p14:xfrm>
            </p:contentPart>
          </mc:Choice>
          <mc:Fallback xmlns="">
            <p:pic>
              <p:nvPicPr>
                <p:cNvPr id="1005" name="Freihand 1004">
                  <a:extLst>
                    <a:ext uri="{FF2B5EF4-FFF2-40B4-BE49-F238E27FC236}">
                      <a16:creationId xmlns:a16="http://schemas.microsoft.com/office/drawing/2014/main" id="{1AFDC609-0730-4F6D-8E83-A19269B6CC5C}"/>
                    </a:ext>
                  </a:extLst>
                </p:cNvPr>
                <p:cNvPicPr/>
                <p:nvPr/>
              </p:nvPicPr>
              <p:blipFill>
                <a:blip r:embed="rId1638"/>
                <a:stretch>
                  <a:fillRect/>
                </a:stretch>
              </p:blipFill>
              <p:spPr>
                <a:xfrm>
                  <a:off x="5164040" y="4320787"/>
                  <a:ext cx="200160" cy="1589040"/>
                </a:xfrm>
                <a:prstGeom prst="rect">
                  <a:avLst/>
                </a:prstGeom>
              </p:spPr>
            </p:pic>
          </mc:Fallback>
        </mc:AlternateContent>
        <mc:AlternateContent xmlns:mc="http://schemas.openxmlformats.org/markup-compatibility/2006" xmlns:p14="http://schemas.microsoft.com/office/powerpoint/2010/main">
          <mc:Choice Requires="p14">
            <p:contentPart p14:bwMode="auto" r:id="rId1639">
              <p14:nvContentPartPr>
                <p14:cNvPr id="1006" name="Freihand 1005">
                  <a:extLst>
                    <a:ext uri="{FF2B5EF4-FFF2-40B4-BE49-F238E27FC236}">
                      <a16:creationId xmlns:a16="http://schemas.microsoft.com/office/drawing/2014/main" id="{096A452C-0F67-4426-9F90-2E168CA6B412}"/>
                    </a:ext>
                  </a:extLst>
                </p14:cNvPr>
                <p14:cNvContentPartPr/>
                <p14:nvPr/>
              </p14:nvContentPartPr>
              <p14:xfrm>
                <a:off x="5184200" y="5808667"/>
                <a:ext cx="154080" cy="180000"/>
              </p14:xfrm>
            </p:contentPart>
          </mc:Choice>
          <mc:Fallback xmlns="">
            <p:pic>
              <p:nvPicPr>
                <p:cNvPr id="1006" name="Freihand 1005">
                  <a:extLst>
                    <a:ext uri="{FF2B5EF4-FFF2-40B4-BE49-F238E27FC236}">
                      <a16:creationId xmlns:a16="http://schemas.microsoft.com/office/drawing/2014/main" id="{096A452C-0F67-4426-9F90-2E168CA6B412}"/>
                    </a:ext>
                  </a:extLst>
                </p:cNvPr>
                <p:cNvPicPr/>
                <p:nvPr/>
              </p:nvPicPr>
              <p:blipFill>
                <a:blip r:embed="rId1640"/>
                <a:stretch>
                  <a:fillRect/>
                </a:stretch>
              </p:blipFill>
              <p:spPr>
                <a:xfrm>
                  <a:off x="5179880" y="5804347"/>
                  <a:ext cx="1627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641">
              <p14:nvContentPartPr>
                <p14:cNvPr id="1008" name="Freihand 1007">
                  <a:extLst>
                    <a:ext uri="{FF2B5EF4-FFF2-40B4-BE49-F238E27FC236}">
                      <a16:creationId xmlns:a16="http://schemas.microsoft.com/office/drawing/2014/main" id="{1649693A-FDC8-479B-A29A-D81E073B2823}"/>
                    </a:ext>
                  </a:extLst>
                </p14:cNvPr>
                <p14:cNvContentPartPr/>
                <p14:nvPr/>
              </p14:nvContentPartPr>
              <p14:xfrm>
                <a:off x="4088720" y="4439947"/>
                <a:ext cx="562680" cy="1533240"/>
              </p14:xfrm>
            </p:contentPart>
          </mc:Choice>
          <mc:Fallback xmlns="">
            <p:pic>
              <p:nvPicPr>
                <p:cNvPr id="1008" name="Freihand 1007">
                  <a:extLst>
                    <a:ext uri="{FF2B5EF4-FFF2-40B4-BE49-F238E27FC236}">
                      <a16:creationId xmlns:a16="http://schemas.microsoft.com/office/drawing/2014/main" id="{1649693A-FDC8-479B-A29A-D81E073B2823}"/>
                    </a:ext>
                  </a:extLst>
                </p:cNvPr>
                <p:cNvPicPr/>
                <p:nvPr/>
              </p:nvPicPr>
              <p:blipFill>
                <a:blip r:embed="rId1642"/>
                <a:stretch>
                  <a:fillRect/>
                </a:stretch>
              </p:blipFill>
              <p:spPr>
                <a:xfrm>
                  <a:off x="4084400" y="4435627"/>
                  <a:ext cx="571320" cy="1541880"/>
                </a:xfrm>
                <a:prstGeom prst="rect">
                  <a:avLst/>
                </a:prstGeom>
              </p:spPr>
            </p:pic>
          </mc:Fallback>
        </mc:AlternateContent>
        <mc:AlternateContent xmlns:mc="http://schemas.openxmlformats.org/markup-compatibility/2006" xmlns:p14="http://schemas.microsoft.com/office/powerpoint/2010/main">
          <mc:Choice Requires="p14">
            <p:contentPart p14:bwMode="auto" r:id="rId1643">
              <p14:nvContentPartPr>
                <p14:cNvPr id="1009" name="Freihand 1008">
                  <a:extLst>
                    <a:ext uri="{FF2B5EF4-FFF2-40B4-BE49-F238E27FC236}">
                      <a16:creationId xmlns:a16="http://schemas.microsoft.com/office/drawing/2014/main" id="{1AF17F28-5C76-4A31-98C4-4752A4AF5D91}"/>
                    </a:ext>
                  </a:extLst>
                </p14:cNvPr>
                <p14:cNvContentPartPr/>
                <p14:nvPr/>
              </p14:nvContentPartPr>
              <p14:xfrm>
                <a:off x="4056680" y="5879947"/>
                <a:ext cx="111600" cy="174240"/>
              </p14:xfrm>
            </p:contentPart>
          </mc:Choice>
          <mc:Fallback xmlns="">
            <p:pic>
              <p:nvPicPr>
                <p:cNvPr id="1009" name="Freihand 1008">
                  <a:extLst>
                    <a:ext uri="{FF2B5EF4-FFF2-40B4-BE49-F238E27FC236}">
                      <a16:creationId xmlns:a16="http://schemas.microsoft.com/office/drawing/2014/main" id="{1AF17F28-5C76-4A31-98C4-4752A4AF5D91}"/>
                    </a:ext>
                  </a:extLst>
                </p:cNvPr>
                <p:cNvPicPr/>
                <p:nvPr/>
              </p:nvPicPr>
              <p:blipFill>
                <a:blip r:embed="rId1644"/>
                <a:stretch>
                  <a:fillRect/>
                </a:stretch>
              </p:blipFill>
              <p:spPr>
                <a:xfrm>
                  <a:off x="4052360" y="5875627"/>
                  <a:ext cx="1202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645">
              <p14:nvContentPartPr>
                <p14:cNvPr id="1019" name="Freihand 1018">
                  <a:extLst>
                    <a:ext uri="{FF2B5EF4-FFF2-40B4-BE49-F238E27FC236}">
                      <a16:creationId xmlns:a16="http://schemas.microsoft.com/office/drawing/2014/main" id="{37D31479-8CC0-4699-82ED-A216BE4BE9B4}"/>
                    </a:ext>
                  </a:extLst>
                </p14:cNvPr>
                <p14:cNvContentPartPr/>
                <p14:nvPr/>
              </p14:nvContentPartPr>
              <p14:xfrm>
                <a:off x="3544760" y="6514267"/>
                <a:ext cx="127080" cy="234360"/>
              </p14:xfrm>
            </p:contentPart>
          </mc:Choice>
          <mc:Fallback xmlns="">
            <p:pic>
              <p:nvPicPr>
                <p:cNvPr id="1019" name="Freihand 1018">
                  <a:extLst>
                    <a:ext uri="{FF2B5EF4-FFF2-40B4-BE49-F238E27FC236}">
                      <a16:creationId xmlns:a16="http://schemas.microsoft.com/office/drawing/2014/main" id="{37D31479-8CC0-4699-82ED-A216BE4BE9B4}"/>
                    </a:ext>
                  </a:extLst>
                </p:cNvPr>
                <p:cNvPicPr/>
                <p:nvPr/>
              </p:nvPicPr>
              <p:blipFill>
                <a:blip r:embed="rId1646"/>
                <a:stretch>
                  <a:fillRect/>
                </a:stretch>
              </p:blipFill>
              <p:spPr>
                <a:xfrm>
                  <a:off x="3540440" y="6509947"/>
                  <a:ext cx="1357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647">
              <p14:nvContentPartPr>
                <p14:cNvPr id="1020" name="Freihand 1019">
                  <a:extLst>
                    <a:ext uri="{FF2B5EF4-FFF2-40B4-BE49-F238E27FC236}">
                      <a16:creationId xmlns:a16="http://schemas.microsoft.com/office/drawing/2014/main" id="{4C6D474C-E4D1-4AA9-A861-EA5A7C8DCF9A}"/>
                    </a:ext>
                  </a:extLst>
                </p14:cNvPr>
                <p14:cNvContentPartPr/>
                <p14:nvPr/>
              </p14:nvContentPartPr>
              <p14:xfrm>
                <a:off x="3864800" y="6570427"/>
                <a:ext cx="148680" cy="21600"/>
              </p14:xfrm>
            </p:contentPart>
          </mc:Choice>
          <mc:Fallback xmlns="">
            <p:pic>
              <p:nvPicPr>
                <p:cNvPr id="1020" name="Freihand 1019">
                  <a:extLst>
                    <a:ext uri="{FF2B5EF4-FFF2-40B4-BE49-F238E27FC236}">
                      <a16:creationId xmlns:a16="http://schemas.microsoft.com/office/drawing/2014/main" id="{4C6D474C-E4D1-4AA9-A861-EA5A7C8DCF9A}"/>
                    </a:ext>
                  </a:extLst>
                </p:cNvPr>
                <p:cNvPicPr/>
                <p:nvPr/>
              </p:nvPicPr>
              <p:blipFill>
                <a:blip r:embed="rId1648"/>
                <a:stretch>
                  <a:fillRect/>
                </a:stretch>
              </p:blipFill>
              <p:spPr>
                <a:xfrm>
                  <a:off x="3860480" y="6566107"/>
                  <a:ext cx="1573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649">
              <p14:nvContentPartPr>
                <p14:cNvPr id="1021" name="Freihand 1020">
                  <a:extLst>
                    <a:ext uri="{FF2B5EF4-FFF2-40B4-BE49-F238E27FC236}">
                      <a16:creationId xmlns:a16="http://schemas.microsoft.com/office/drawing/2014/main" id="{33F5FB3C-EE83-490F-A960-DBF3174670BF}"/>
                    </a:ext>
                  </a:extLst>
                </p14:cNvPr>
                <p14:cNvContentPartPr/>
                <p14:nvPr/>
              </p14:nvContentPartPr>
              <p14:xfrm>
                <a:off x="3898280" y="6629467"/>
                <a:ext cx="127440" cy="12600"/>
              </p14:xfrm>
            </p:contentPart>
          </mc:Choice>
          <mc:Fallback xmlns="">
            <p:pic>
              <p:nvPicPr>
                <p:cNvPr id="1021" name="Freihand 1020">
                  <a:extLst>
                    <a:ext uri="{FF2B5EF4-FFF2-40B4-BE49-F238E27FC236}">
                      <a16:creationId xmlns:a16="http://schemas.microsoft.com/office/drawing/2014/main" id="{33F5FB3C-EE83-490F-A960-DBF3174670BF}"/>
                    </a:ext>
                  </a:extLst>
                </p:cNvPr>
                <p:cNvPicPr/>
                <p:nvPr/>
              </p:nvPicPr>
              <p:blipFill>
                <a:blip r:embed="rId1650"/>
                <a:stretch>
                  <a:fillRect/>
                </a:stretch>
              </p:blipFill>
              <p:spPr>
                <a:xfrm>
                  <a:off x="3893960" y="6625147"/>
                  <a:ext cx="1360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651">
              <p14:nvContentPartPr>
                <p14:cNvPr id="1023" name="Freihand 1022">
                  <a:extLst>
                    <a:ext uri="{FF2B5EF4-FFF2-40B4-BE49-F238E27FC236}">
                      <a16:creationId xmlns:a16="http://schemas.microsoft.com/office/drawing/2014/main" id="{6E52FB9E-9EB3-4889-AA54-1F19DD012BA4}"/>
                    </a:ext>
                  </a:extLst>
                </p14:cNvPr>
                <p14:cNvContentPartPr/>
                <p14:nvPr/>
              </p14:nvContentPartPr>
              <p14:xfrm>
                <a:off x="4188080" y="6445147"/>
                <a:ext cx="90360" cy="99720"/>
              </p14:xfrm>
            </p:contentPart>
          </mc:Choice>
          <mc:Fallback xmlns="">
            <p:pic>
              <p:nvPicPr>
                <p:cNvPr id="1023" name="Freihand 1022">
                  <a:extLst>
                    <a:ext uri="{FF2B5EF4-FFF2-40B4-BE49-F238E27FC236}">
                      <a16:creationId xmlns:a16="http://schemas.microsoft.com/office/drawing/2014/main" id="{6E52FB9E-9EB3-4889-AA54-1F19DD012BA4}"/>
                    </a:ext>
                  </a:extLst>
                </p:cNvPr>
                <p:cNvPicPr/>
                <p:nvPr/>
              </p:nvPicPr>
              <p:blipFill>
                <a:blip r:embed="rId1652"/>
                <a:stretch>
                  <a:fillRect/>
                </a:stretch>
              </p:blipFill>
              <p:spPr>
                <a:xfrm>
                  <a:off x="4183760" y="6440827"/>
                  <a:ext cx="990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653">
              <p14:nvContentPartPr>
                <p14:cNvPr id="1024" name="Freihand 1023">
                  <a:extLst>
                    <a:ext uri="{FF2B5EF4-FFF2-40B4-BE49-F238E27FC236}">
                      <a16:creationId xmlns:a16="http://schemas.microsoft.com/office/drawing/2014/main" id="{8CC1139A-294A-4E97-ABA9-F2027ABFF26B}"/>
                    </a:ext>
                  </a:extLst>
                </p14:cNvPr>
                <p14:cNvContentPartPr/>
                <p14:nvPr/>
              </p14:nvContentPartPr>
              <p14:xfrm>
                <a:off x="4344320" y="6462067"/>
                <a:ext cx="72000" cy="61560"/>
              </p14:xfrm>
            </p:contentPart>
          </mc:Choice>
          <mc:Fallback xmlns="">
            <p:pic>
              <p:nvPicPr>
                <p:cNvPr id="1024" name="Freihand 1023">
                  <a:extLst>
                    <a:ext uri="{FF2B5EF4-FFF2-40B4-BE49-F238E27FC236}">
                      <a16:creationId xmlns:a16="http://schemas.microsoft.com/office/drawing/2014/main" id="{8CC1139A-294A-4E97-ABA9-F2027ABFF26B}"/>
                    </a:ext>
                  </a:extLst>
                </p:cNvPr>
                <p:cNvPicPr/>
                <p:nvPr/>
              </p:nvPicPr>
              <p:blipFill>
                <a:blip r:embed="rId1654"/>
                <a:stretch>
                  <a:fillRect/>
                </a:stretch>
              </p:blipFill>
              <p:spPr>
                <a:xfrm>
                  <a:off x="4340000" y="6457747"/>
                  <a:ext cx="806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655">
              <p14:nvContentPartPr>
                <p14:cNvPr id="1026" name="Freihand 1025">
                  <a:extLst>
                    <a:ext uri="{FF2B5EF4-FFF2-40B4-BE49-F238E27FC236}">
                      <a16:creationId xmlns:a16="http://schemas.microsoft.com/office/drawing/2014/main" id="{846C72A5-67DE-455B-8ADF-2A18DB785593}"/>
                    </a:ext>
                  </a:extLst>
                </p14:cNvPr>
                <p14:cNvContentPartPr/>
                <p14:nvPr/>
              </p14:nvContentPartPr>
              <p14:xfrm>
                <a:off x="4145960" y="6571867"/>
                <a:ext cx="308880" cy="28800"/>
              </p14:xfrm>
            </p:contentPart>
          </mc:Choice>
          <mc:Fallback xmlns="">
            <p:pic>
              <p:nvPicPr>
                <p:cNvPr id="1026" name="Freihand 1025">
                  <a:extLst>
                    <a:ext uri="{FF2B5EF4-FFF2-40B4-BE49-F238E27FC236}">
                      <a16:creationId xmlns:a16="http://schemas.microsoft.com/office/drawing/2014/main" id="{846C72A5-67DE-455B-8ADF-2A18DB785593}"/>
                    </a:ext>
                  </a:extLst>
                </p:cNvPr>
                <p:cNvPicPr/>
                <p:nvPr/>
              </p:nvPicPr>
              <p:blipFill>
                <a:blip r:embed="rId1656"/>
                <a:stretch>
                  <a:fillRect/>
                </a:stretch>
              </p:blipFill>
              <p:spPr>
                <a:xfrm>
                  <a:off x="4141640" y="6567547"/>
                  <a:ext cx="317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657">
              <p14:nvContentPartPr>
                <p14:cNvPr id="1027" name="Freihand 1026">
                  <a:extLst>
                    <a:ext uri="{FF2B5EF4-FFF2-40B4-BE49-F238E27FC236}">
                      <a16:creationId xmlns:a16="http://schemas.microsoft.com/office/drawing/2014/main" id="{ED3D6ED2-98FB-48C2-97AD-B55ADBB9E4F5}"/>
                    </a:ext>
                  </a:extLst>
                </p14:cNvPr>
                <p14:cNvContentPartPr/>
                <p14:nvPr/>
              </p14:nvContentPartPr>
              <p14:xfrm>
                <a:off x="4115360" y="6673747"/>
                <a:ext cx="140400" cy="67320"/>
              </p14:xfrm>
            </p:contentPart>
          </mc:Choice>
          <mc:Fallback xmlns="">
            <p:pic>
              <p:nvPicPr>
                <p:cNvPr id="1027" name="Freihand 1026">
                  <a:extLst>
                    <a:ext uri="{FF2B5EF4-FFF2-40B4-BE49-F238E27FC236}">
                      <a16:creationId xmlns:a16="http://schemas.microsoft.com/office/drawing/2014/main" id="{ED3D6ED2-98FB-48C2-97AD-B55ADBB9E4F5}"/>
                    </a:ext>
                  </a:extLst>
                </p:cNvPr>
                <p:cNvPicPr/>
                <p:nvPr/>
              </p:nvPicPr>
              <p:blipFill>
                <a:blip r:embed="rId1658"/>
                <a:stretch>
                  <a:fillRect/>
                </a:stretch>
              </p:blipFill>
              <p:spPr>
                <a:xfrm>
                  <a:off x="4111040" y="6669427"/>
                  <a:ext cx="1490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659">
              <p14:nvContentPartPr>
                <p14:cNvPr id="1028" name="Freihand 1027">
                  <a:extLst>
                    <a:ext uri="{FF2B5EF4-FFF2-40B4-BE49-F238E27FC236}">
                      <a16:creationId xmlns:a16="http://schemas.microsoft.com/office/drawing/2014/main" id="{CE4C0DDE-E378-4CEB-9062-F68456B2F96E}"/>
                    </a:ext>
                  </a:extLst>
                </p14:cNvPr>
                <p14:cNvContentPartPr/>
                <p14:nvPr/>
              </p14:nvContentPartPr>
              <p14:xfrm>
                <a:off x="4283120" y="6672307"/>
                <a:ext cx="48240" cy="58680"/>
              </p14:xfrm>
            </p:contentPart>
          </mc:Choice>
          <mc:Fallback xmlns="">
            <p:pic>
              <p:nvPicPr>
                <p:cNvPr id="1028" name="Freihand 1027">
                  <a:extLst>
                    <a:ext uri="{FF2B5EF4-FFF2-40B4-BE49-F238E27FC236}">
                      <a16:creationId xmlns:a16="http://schemas.microsoft.com/office/drawing/2014/main" id="{CE4C0DDE-E378-4CEB-9062-F68456B2F96E}"/>
                    </a:ext>
                  </a:extLst>
                </p:cNvPr>
                <p:cNvPicPr/>
                <p:nvPr/>
              </p:nvPicPr>
              <p:blipFill>
                <a:blip r:embed="rId1660"/>
                <a:stretch>
                  <a:fillRect/>
                </a:stretch>
              </p:blipFill>
              <p:spPr>
                <a:xfrm>
                  <a:off x="4278800" y="6667987"/>
                  <a:ext cx="568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661">
              <p14:nvContentPartPr>
                <p14:cNvPr id="1029" name="Freihand 1028">
                  <a:extLst>
                    <a:ext uri="{FF2B5EF4-FFF2-40B4-BE49-F238E27FC236}">
                      <a16:creationId xmlns:a16="http://schemas.microsoft.com/office/drawing/2014/main" id="{46DC4D5B-7DF2-4308-B9D4-40FB4E1E7C6D}"/>
                    </a:ext>
                  </a:extLst>
                </p14:cNvPr>
                <p14:cNvContentPartPr/>
                <p14:nvPr/>
              </p14:nvContentPartPr>
              <p14:xfrm>
                <a:off x="4367000" y="6671587"/>
                <a:ext cx="77760" cy="46800"/>
              </p14:xfrm>
            </p:contentPart>
          </mc:Choice>
          <mc:Fallback xmlns="">
            <p:pic>
              <p:nvPicPr>
                <p:cNvPr id="1029" name="Freihand 1028">
                  <a:extLst>
                    <a:ext uri="{FF2B5EF4-FFF2-40B4-BE49-F238E27FC236}">
                      <a16:creationId xmlns:a16="http://schemas.microsoft.com/office/drawing/2014/main" id="{46DC4D5B-7DF2-4308-B9D4-40FB4E1E7C6D}"/>
                    </a:ext>
                  </a:extLst>
                </p:cNvPr>
                <p:cNvPicPr/>
                <p:nvPr/>
              </p:nvPicPr>
              <p:blipFill>
                <a:blip r:embed="rId1662"/>
                <a:stretch>
                  <a:fillRect/>
                </a:stretch>
              </p:blipFill>
              <p:spPr>
                <a:xfrm>
                  <a:off x="4362680" y="6667267"/>
                  <a:ext cx="86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663">
              <p14:nvContentPartPr>
                <p14:cNvPr id="1031" name="Freihand 1030">
                  <a:extLst>
                    <a:ext uri="{FF2B5EF4-FFF2-40B4-BE49-F238E27FC236}">
                      <a16:creationId xmlns:a16="http://schemas.microsoft.com/office/drawing/2014/main" id="{21F38022-08A0-4705-911A-AABAE8BF917E}"/>
                    </a:ext>
                  </a:extLst>
                </p14:cNvPr>
                <p14:cNvContentPartPr/>
                <p14:nvPr/>
              </p14:nvContentPartPr>
              <p14:xfrm>
                <a:off x="4543040" y="6455587"/>
                <a:ext cx="95040" cy="11160"/>
              </p14:xfrm>
            </p:contentPart>
          </mc:Choice>
          <mc:Fallback xmlns="">
            <p:pic>
              <p:nvPicPr>
                <p:cNvPr id="1031" name="Freihand 1030">
                  <a:extLst>
                    <a:ext uri="{FF2B5EF4-FFF2-40B4-BE49-F238E27FC236}">
                      <a16:creationId xmlns:a16="http://schemas.microsoft.com/office/drawing/2014/main" id="{21F38022-08A0-4705-911A-AABAE8BF917E}"/>
                    </a:ext>
                  </a:extLst>
                </p:cNvPr>
                <p:cNvPicPr/>
                <p:nvPr/>
              </p:nvPicPr>
              <p:blipFill>
                <a:blip r:embed="rId1664"/>
                <a:stretch>
                  <a:fillRect/>
                </a:stretch>
              </p:blipFill>
              <p:spPr>
                <a:xfrm>
                  <a:off x="4538720" y="6451267"/>
                  <a:ext cx="1036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665">
              <p14:nvContentPartPr>
                <p14:cNvPr id="1032" name="Freihand 1031">
                  <a:extLst>
                    <a:ext uri="{FF2B5EF4-FFF2-40B4-BE49-F238E27FC236}">
                      <a16:creationId xmlns:a16="http://schemas.microsoft.com/office/drawing/2014/main" id="{BA81D5FF-895C-4307-96EB-24FB187E6064}"/>
                    </a:ext>
                  </a:extLst>
                </p14:cNvPr>
                <p14:cNvContentPartPr/>
                <p14:nvPr/>
              </p14:nvContentPartPr>
              <p14:xfrm>
                <a:off x="4542680" y="6461347"/>
                <a:ext cx="127800" cy="217800"/>
              </p14:xfrm>
            </p:contentPart>
          </mc:Choice>
          <mc:Fallback xmlns="">
            <p:pic>
              <p:nvPicPr>
                <p:cNvPr id="1032" name="Freihand 1031">
                  <a:extLst>
                    <a:ext uri="{FF2B5EF4-FFF2-40B4-BE49-F238E27FC236}">
                      <a16:creationId xmlns:a16="http://schemas.microsoft.com/office/drawing/2014/main" id="{BA81D5FF-895C-4307-96EB-24FB187E6064}"/>
                    </a:ext>
                  </a:extLst>
                </p:cNvPr>
                <p:cNvPicPr/>
                <p:nvPr/>
              </p:nvPicPr>
              <p:blipFill>
                <a:blip r:embed="rId1666"/>
                <a:stretch>
                  <a:fillRect/>
                </a:stretch>
              </p:blipFill>
              <p:spPr>
                <a:xfrm>
                  <a:off x="4538360" y="6457027"/>
                  <a:ext cx="1364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667">
              <p14:nvContentPartPr>
                <p14:cNvPr id="1034" name="Freihand 1033">
                  <a:extLst>
                    <a:ext uri="{FF2B5EF4-FFF2-40B4-BE49-F238E27FC236}">
                      <a16:creationId xmlns:a16="http://schemas.microsoft.com/office/drawing/2014/main" id="{E6999440-D60A-4909-8475-78EE1E0B2DFB}"/>
                    </a:ext>
                  </a:extLst>
                </p14:cNvPr>
                <p14:cNvContentPartPr/>
                <p14:nvPr/>
              </p14:nvContentPartPr>
              <p14:xfrm>
                <a:off x="4671200" y="6497347"/>
                <a:ext cx="81000" cy="114480"/>
              </p14:xfrm>
            </p:contentPart>
          </mc:Choice>
          <mc:Fallback xmlns="">
            <p:pic>
              <p:nvPicPr>
                <p:cNvPr id="1034" name="Freihand 1033">
                  <a:extLst>
                    <a:ext uri="{FF2B5EF4-FFF2-40B4-BE49-F238E27FC236}">
                      <a16:creationId xmlns:a16="http://schemas.microsoft.com/office/drawing/2014/main" id="{E6999440-D60A-4909-8475-78EE1E0B2DFB}"/>
                    </a:ext>
                  </a:extLst>
                </p:cNvPr>
                <p:cNvPicPr/>
                <p:nvPr/>
              </p:nvPicPr>
              <p:blipFill>
                <a:blip r:embed="rId1668"/>
                <a:stretch>
                  <a:fillRect/>
                </a:stretch>
              </p:blipFill>
              <p:spPr>
                <a:xfrm>
                  <a:off x="4666880" y="6493027"/>
                  <a:ext cx="896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669">
              <p14:nvContentPartPr>
                <p14:cNvPr id="1035" name="Freihand 1034">
                  <a:extLst>
                    <a:ext uri="{FF2B5EF4-FFF2-40B4-BE49-F238E27FC236}">
                      <a16:creationId xmlns:a16="http://schemas.microsoft.com/office/drawing/2014/main" id="{F3BE166B-2E4D-48E6-80D4-A00EA1FC9999}"/>
                    </a:ext>
                  </a:extLst>
                </p14:cNvPr>
                <p14:cNvContentPartPr/>
                <p14:nvPr/>
              </p14:nvContentPartPr>
              <p14:xfrm>
                <a:off x="4813760" y="6532987"/>
                <a:ext cx="76320" cy="126000"/>
              </p14:xfrm>
            </p:contentPart>
          </mc:Choice>
          <mc:Fallback xmlns="">
            <p:pic>
              <p:nvPicPr>
                <p:cNvPr id="1035" name="Freihand 1034">
                  <a:extLst>
                    <a:ext uri="{FF2B5EF4-FFF2-40B4-BE49-F238E27FC236}">
                      <a16:creationId xmlns:a16="http://schemas.microsoft.com/office/drawing/2014/main" id="{F3BE166B-2E4D-48E6-80D4-A00EA1FC9999}"/>
                    </a:ext>
                  </a:extLst>
                </p:cNvPr>
                <p:cNvPicPr/>
                <p:nvPr/>
              </p:nvPicPr>
              <p:blipFill>
                <a:blip r:embed="rId1670"/>
                <a:stretch>
                  <a:fillRect/>
                </a:stretch>
              </p:blipFill>
              <p:spPr>
                <a:xfrm>
                  <a:off x="4809440" y="6528667"/>
                  <a:ext cx="849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671">
              <p14:nvContentPartPr>
                <p14:cNvPr id="1037" name="Freihand 1036">
                  <a:extLst>
                    <a:ext uri="{FF2B5EF4-FFF2-40B4-BE49-F238E27FC236}">
                      <a16:creationId xmlns:a16="http://schemas.microsoft.com/office/drawing/2014/main" id="{27A85658-CF38-41E4-AB5E-692C11A95E82}"/>
                    </a:ext>
                  </a:extLst>
                </p14:cNvPr>
                <p14:cNvContentPartPr/>
                <p14:nvPr/>
              </p14:nvContentPartPr>
              <p14:xfrm>
                <a:off x="5002040" y="6537667"/>
                <a:ext cx="85680" cy="7920"/>
              </p14:xfrm>
            </p:contentPart>
          </mc:Choice>
          <mc:Fallback xmlns="">
            <p:pic>
              <p:nvPicPr>
                <p:cNvPr id="1037" name="Freihand 1036">
                  <a:extLst>
                    <a:ext uri="{FF2B5EF4-FFF2-40B4-BE49-F238E27FC236}">
                      <a16:creationId xmlns:a16="http://schemas.microsoft.com/office/drawing/2014/main" id="{27A85658-CF38-41E4-AB5E-692C11A95E82}"/>
                    </a:ext>
                  </a:extLst>
                </p:cNvPr>
                <p:cNvPicPr/>
                <p:nvPr/>
              </p:nvPicPr>
              <p:blipFill>
                <a:blip r:embed="rId1672"/>
                <a:stretch>
                  <a:fillRect/>
                </a:stretch>
              </p:blipFill>
              <p:spPr>
                <a:xfrm>
                  <a:off x="4997720" y="6533347"/>
                  <a:ext cx="943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673">
              <p14:nvContentPartPr>
                <p14:cNvPr id="1038" name="Freihand 1037">
                  <a:extLst>
                    <a:ext uri="{FF2B5EF4-FFF2-40B4-BE49-F238E27FC236}">
                      <a16:creationId xmlns:a16="http://schemas.microsoft.com/office/drawing/2014/main" id="{2F0658F2-2D7A-4AA1-8FA1-241244F098EE}"/>
                    </a:ext>
                  </a:extLst>
                </p14:cNvPr>
                <p14:cNvContentPartPr/>
                <p14:nvPr/>
              </p14:nvContentPartPr>
              <p14:xfrm>
                <a:off x="5157200" y="6488707"/>
                <a:ext cx="100080" cy="90720"/>
              </p14:xfrm>
            </p:contentPart>
          </mc:Choice>
          <mc:Fallback xmlns="">
            <p:pic>
              <p:nvPicPr>
                <p:cNvPr id="1038" name="Freihand 1037">
                  <a:extLst>
                    <a:ext uri="{FF2B5EF4-FFF2-40B4-BE49-F238E27FC236}">
                      <a16:creationId xmlns:a16="http://schemas.microsoft.com/office/drawing/2014/main" id="{2F0658F2-2D7A-4AA1-8FA1-241244F098EE}"/>
                    </a:ext>
                  </a:extLst>
                </p:cNvPr>
                <p:cNvPicPr/>
                <p:nvPr/>
              </p:nvPicPr>
              <p:blipFill>
                <a:blip r:embed="rId1674"/>
                <a:stretch>
                  <a:fillRect/>
                </a:stretch>
              </p:blipFill>
              <p:spPr>
                <a:xfrm>
                  <a:off x="5152880" y="6484387"/>
                  <a:ext cx="1087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675">
              <p14:nvContentPartPr>
                <p14:cNvPr id="1039" name="Freihand 1038">
                  <a:extLst>
                    <a:ext uri="{FF2B5EF4-FFF2-40B4-BE49-F238E27FC236}">
                      <a16:creationId xmlns:a16="http://schemas.microsoft.com/office/drawing/2014/main" id="{55CB95E6-F46E-4A5B-A71D-BE6A9DAB103A}"/>
                    </a:ext>
                  </a:extLst>
                </p14:cNvPr>
                <p14:cNvContentPartPr/>
                <p14:nvPr/>
              </p14:nvContentPartPr>
              <p14:xfrm>
                <a:off x="5288240" y="6501307"/>
                <a:ext cx="88920" cy="69840"/>
              </p14:xfrm>
            </p:contentPart>
          </mc:Choice>
          <mc:Fallback xmlns="">
            <p:pic>
              <p:nvPicPr>
                <p:cNvPr id="1039" name="Freihand 1038">
                  <a:extLst>
                    <a:ext uri="{FF2B5EF4-FFF2-40B4-BE49-F238E27FC236}">
                      <a16:creationId xmlns:a16="http://schemas.microsoft.com/office/drawing/2014/main" id="{55CB95E6-F46E-4A5B-A71D-BE6A9DAB103A}"/>
                    </a:ext>
                  </a:extLst>
                </p:cNvPr>
                <p:cNvPicPr/>
                <p:nvPr/>
              </p:nvPicPr>
              <p:blipFill>
                <a:blip r:embed="rId1676"/>
                <a:stretch>
                  <a:fillRect/>
                </a:stretch>
              </p:blipFill>
              <p:spPr>
                <a:xfrm>
                  <a:off x="5283920" y="6496987"/>
                  <a:ext cx="975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677">
              <p14:nvContentPartPr>
                <p14:cNvPr id="1040" name="Freihand 1039">
                  <a:extLst>
                    <a:ext uri="{FF2B5EF4-FFF2-40B4-BE49-F238E27FC236}">
                      <a16:creationId xmlns:a16="http://schemas.microsoft.com/office/drawing/2014/main" id="{0B6B992D-401B-475F-A994-AAB8A96982C0}"/>
                    </a:ext>
                  </a:extLst>
                </p14:cNvPr>
                <p14:cNvContentPartPr/>
                <p14:nvPr/>
              </p14:nvContentPartPr>
              <p14:xfrm>
                <a:off x="5390120" y="6399067"/>
                <a:ext cx="150480" cy="231480"/>
              </p14:xfrm>
            </p:contentPart>
          </mc:Choice>
          <mc:Fallback xmlns="">
            <p:pic>
              <p:nvPicPr>
                <p:cNvPr id="1040" name="Freihand 1039">
                  <a:extLst>
                    <a:ext uri="{FF2B5EF4-FFF2-40B4-BE49-F238E27FC236}">
                      <a16:creationId xmlns:a16="http://schemas.microsoft.com/office/drawing/2014/main" id="{0B6B992D-401B-475F-A994-AAB8A96982C0}"/>
                    </a:ext>
                  </a:extLst>
                </p:cNvPr>
                <p:cNvPicPr/>
                <p:nvPr/>
              </p:nvPicPr>
              <p:blipFill>
                <a:blip r:embed="rId1678"/>
                <a:stretch>
                  <a:fillRect/>
                </a:stretch>
              </p:blipFill>
              <p:spPr>
                <a:xfrm>
                  <a:off x="5385800" y="6394747"/>
                  <a:ext cx="159120" cy="240120"/>
                </a:xfrm>
                <a:prstGeom prst="rect">
                  <a:avLst/>
                </a:prstGeom>
              </p:spPr>
            </p:pic>
          </mc:Fallback>
        </mc:AlternateContent>
      </p:grpSp>
      <p:grpSp>
        <p:nvGrpSpPr>
          <p:cNvPr id="1056" name="Gruppieren 1055">
            <a:extLst>
              <a:ext uri="{FF2B5EF4-FFF2-40B4-BE49-F238E27FC236}">
                <a16:creationId xmlns:a16="http://schemas.microsoft.com/office/drawing/2014/main" id="{97B8B45B-2431-43F7-B3A0-9D74EF653C6D}"/>
              </a:ext>
            </a:extLst>
          </p:cNvPr>
          <p:cNvGrpSpPr/>
          <p:nvPr/>
        </p:nvGrpSpPr>
        <p:grpSpPr>
          <a:xfrm>
            <a:off x="5684960" y="6409507"/>
            <a:ext cx="1259640" cy="182880"/>
            <a:chOff x="5684960" y="6409507"/>
            <a:chExt cx="1259640" cy="182880"/>
          </a:xfrm>
        </p:grpSpPr>
        <mc:AlternateContent xmlns:mc="http://schemas.openxmlformats.org/markup-compatibility/2006" xmlns:p14="http://schemas.microsoft.com/office/powerpoint/2010/main">
          <mc:Choice Requires="p14">
            <p:contentPart p14:bwMode="auto" r:id="rId1679">
              <p14:nvContentPartPr>
                <p14:cNvPr id="1042" name="Freihand 1041">
                  <a:extLst>
                    <a:ext uri="{FF2B5EF4-FFF2-40B4-BE49-F238E27FC236}">
                      <a16:creationId xmlns:a16="http://schemas.microsoft.com/office/drawing/2014/main" id="{B02FBE88-C461-4713-A110-9F7EBE5BFF17}"/>
                    </a:ext>
                  </a:extLst>
                </p14:cNvPr>
                <p14:cNvContentPartPr/>
                <p14:nvPr/>
              </p14:nvContentPartPr>
              <p14:xfrm>
                <a:off x="5717360" y="6455227"/>
                <a:ext cx="15840" cy="115560"/>
              </p14:xfrm>
            </p:contentPart>
          </mc:Choice>
          <mc:Fallback xmlns="">
            <p:pic>
              <p:nvPicPr>
                <p:cNvPr id="1042" name="Freihand 1041">
                  <a:extLst>
                    <a:ext uri="{FF2B5EF4-FFF2-40B4-BE49-F238E27FC236}">
                      <a16:creationId xmlns:a16="http://schemas.microsoft.com/office/drawing/2014/main" id="{B02FBE88-C461-4713-A110-9F7EBE5BFF17}"/>
                    </a:ext>
                  </a:extLst>
                </p:cNvPr>
                <p:cNvPicPr/>
                <p:nvPr/>
              </p:nvPicPr>
              <p:blipFill>
                <a:blip r:embed="rId1680"/>
                <a:stretch>
                  <a:fillRect/>
                </a:stretch>
              </p:blipFill>
              <p:spPr>
                <a:xfrm>
                  <a:off x="5713040" y="6450907"/>
                  <a:ext cx="244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681">
              <p14:nvContentPartPr>
                <p14:cNvPr id="1043" name="Freihand 1042">
                  <a:extLst>
                    <a:ext uri="{FF2B5EF4-FFF2-40B4-BE49-F238E27FC236}">
                      <a16:creationId xmlns:a16="http://schemas.microsoft.com/office/drawing/2014/main" id="{58A6F2D5-539D-41EC-9701-30FF48FC6E21}"/>
                    </a:ext>
                  </a:extLst>
                </p14:cNvPr>
                <p14:cNvContentPartPr/>
                <p14:nvPr/>
              </p14:nvContentPartPr>
              <p14:xfrm>
                <a:off x="5684960" y="6502027"/>
                <a:ext cx="109800" cy="12960"/>
              </p14:xfrm>
            </p:contentPart>
          </mc:Choice>
          <mc:Fallback xmlns="">
            <p:pic>
              <p:nvPicPr>
                <p:cNvPr id="1043" name="Freihand 1042">
                  <a:extLst>
                    <a:ext uri="{FF2B5EF4-FFF2-40B4-BE49-F238E27FC236}">
                      <a16:creationId xmlns:a16="http://schemas.microsoft.com/office/drawing/2014/main" id="{58A6F2D5-539D-41EC-9701-30FF48FC6E21}"/>
                    </a:ext>
                  </a:extLst>
                </p:cNvPr>
                <p:cNvPicPr/>
                <p:nvPr/>
              </p:nvPicPr>
              <p:blipFill>
                <a:blip r:embed="rId1682"/>
                <a:stretch>
                  <a:fillRect/>
                </a:stretch>
              </p:blipFill>
              <p:spPr>
                <a:xfrm>
                  <a:off x="5680640" y="6497707"/>
                  <a:ext cx="118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683">
              <p14:nvContentPartPr>
                <p14:cNvPr id="1045" name="Freihand 1044">
                  <a:extLst>
                    <a:ext uri="{FF2B5EF4-FFF2-40B4-BE49-F238E27FC236}">
                      <a16:creationId xmlns:a16="http://schemas.microsoft.com/office/drawing/2014/main" id="{3319751A-CDEC-4432-ABDD-661DB6963CD1}"/>
                    </a:ext>
                  </a:extLst>
                </p14:cNvPr>
                <p14:cNvContentPartPr/>
                <p14:nvPr/>
              </p14:nvContentPartPr>
              <p14:xfrm>
                <a:off x="5925080" y="6436147"/>
                <a:ext cx="97200" cy="92880"/>
              </p14:xfrm>
            </p:contentPart>
          </mc:Choice>
          <mc:Fallback xmlns="">
            <p:pic>
              <p:nvPicPr>
                <p:cNvPr id="1045" name="Freihand 1044">
                  <a:extLst>
                    <a:ext uri="{FF2B5EF4-FFF2-40B4-BE49-F238E27FC236}">
                      <a16:creationId xmlns:a16="http://schemas.microsoft.com/office/drawing/2014/main" id="{3319751A-CDEC-4432-ABDD-661DB6963CD1}"/>
                    </a:ext>
                  </a:extLst>
                </p:cNvPr>
                <p:cNvPicPr/>
                <p:nvPr/>
              </p:nvPicPr>
              <p:blipFill>
                <a:blip r:embed="rId1684"/>
                <a:stretch>
                  <a:fillRect/>
                </a:stretch>
              </p:blipFill>
              <p:spPr>
                <a:xfrm>
                  <a:off x="5920760" y="6431827"/>
                  <a:ext cx="1058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685">
              <p14:nvContentPartPr>
                <p14:cNvPr id="1046" name="Freihand 1045">
                  <a:extLst>
                    <a:ext uri="{FF2B5EF4-FFF2-40B4-BE49-F238E27FC236}">
                      <a16:creationId xmlns:a16="http://schemas.microsoft.com/office/drawing/2014/main" id="{80C2778A-0C34-4CC6-8721-21580CD06D08}"/>
                    </a:ext>
                  </a:extLst>
                </p14:cNvPr>
                <p14:cNvContentPartPr/>
                <p14:nvPr/>
              </p14:nvContentPartPr>
              <p14:xfrm>
                <a:off x="6062600" y="6501307"/>
                <a:ext cx="10440" cy="91080"/>
              </p14:xfrm>
            </p:contentPart>
          </mc:Choice>
          <mc:Fallback xmlns="">
            <p:pic>
              <p:nvPicPr>
                <p:cNvPr id="1046" name="Freihand 1045">
                  <a:extLst>
                    <a:ext uri="{FF2B5EF4-FFF2-40B4-BE49-F238E27FC236}">
                      <a16:creationId xmlns:a16="http://schemas.microsoft.com/office/drawing/2014/main" id="{80C2778A-0C34-4CC6-8721-21580CD06D08}"/>
                    </a:ext>
                  </a:extLst>
                </p:cNvPr>
                <p:cNvPicPr/>
                <p:nvPr/>
              </p:nvPicPr>
              <p:blipFill>
                <a:blip r:embed="rId1686"/>
                <a:stretch>
                  <a:fillRect/>
                </a:stretch>
              </p:blipFill>
              <p:spPr>
                <a:xfrm>
                  <a:off x="6058280" y="6496987"/>
                  <a:ext cx="190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687">
              <p14:nvContentPartPr>
                <p14:cNvPr id="1047" name="Freihand 1046">
                  <a:extLst>
                    <a:ext uri="{FF2B5EF4-FFF2-40B4-BE49-F238E27FC236}">
                      <a16:creationId xmlns:a16="http://schemas.microsoft.com/office/drawing/2014/main" id="{47B44346-173A-4277-8D3D-42312C304E5F}"/>
                    </a:ext>
                  </a:extLst>
                </p14:cNvPr>
                <p14:cNvContentPartPr/>
                <p14:nvPr/>
              </p14:nvContentPartPr>
              <p14:xfrm>
                <a:off x="6118760" y="6423187"/>
                <a:ext cx="65880" cy="99720"/>
              </p14:xfrm>
            </p:contentPart>
          </mc:Choice>
          <mc:Fallback xmlns="">
            <p:pic>
              <p:nvPicPr>
                <p:cNvPr id="1047" name="Freihand 1046">
                  <a:extLst>
                    <a:ext uri="{FF2B5EF4-FFF2-40B4-BE49-F238E27FC236}">
                      <a16:creationId xmlns:a16="http://schemas.microsoft.com/office/drawing/2014/main" id="{47B44346-173A-4277-8D3D-42312C304E5F}"/>
                    </a:ext>
                  </a:extLst>
                </p:cNvPr>
                <p:cNvPicPr/>
                <p:nvPr/>
              </p:nvPicPr>
              <p:blipFill>
                <a:blip r:embed="rId1688"/>
                <a:stretch>
                  <a:fillRect/>
                </a:stretch>
              </p:blipFill>
              <p:spPr>
                <a:xfrm>
                  <a:off x="6114440" y="6418867"/>
                  <a:ext cx="745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689">
              <p14:nvContentPartPr>
                <p14:cNvPr id="1048" name="Freihand 1047">
                  <a:extLst>
                    <a:ext uri="{FF2B5EF4-FFF2-40B4-BE49-F238E27FC236}">
                      <a16:creationId xmlns:a16="http://schemas.microsoft.com/office/drawing/2014/main" id="{1A464EC3-7240-40FC-BDCC-CBE271FDB372}"/>
                    </a:ext>
                  </a:extLst>
                </p14:cNvPr>
                <p14:cNvContentPartPr/>
                <p14:nvPr/>
              </p14:nvContentPartPr>
              <p14:xfrm>
                <a:off x="6253400" y="6455227"/>
                <a:ext cx="71280" cy="40680"/>
              </p14:xfrm>
            </p:contentPart>
          </mc:Choice>
          <mc:Fallback xmlns="">
            <p:pic>
              <p:nvPicPr>
                <p:cNvPr id="1048" name="Freihand 1047">
                  <a:extLst>
                    <a:ext uri="{FF2B5EF4-FFF2-40B4-BE49-F238E27FC236}">
                      <a16:creationId xmlns:a16="http://schemas.microsoft.com/office/drawing/2014/main" id="{1A464EC3-7240-40FC-BDCC-CBE271FDB372}"/>
                    </a:ext>
                  </a:extLst>
                </p:cNvPr>
                <p:cNvPicPr/>
                <p:nvPr/>
              </p:nvPicPr>
              <p:blipFill>
                <a:blip r:embed="rId1690"/>
                <a:stretch>
                  <a:fillRect/>
                </a:stretch>
              </p:blipFill>
              <p:spPr>
                <a:xfrm>
                  <a:off x="6249080" y="6450907"/>
                  <a:ext cx="799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691">
              <p14:nvContentPartPr>
                <p14:cNvPr id="1049" name="Freihand 1048">
                  <a:extLst>
                    <a:ext uri="{FF2B5EF4-FFF2-40B4-BE49-F238E27FC236}">
                      <a16:creationId xmlns:a16="http://schemas.microsoft.com/office/drawing/2014/main" id="{E55F7E7F-CE57-4CB6-BEA3-211E1C8C0FA6}"/>
                    </a:ext>
                  </a:extLst>
                </p14:cNvPr>
                <p14:cNvContentPartPr/>
                <p14:nvPr/>
              </p14:nvContentPartPr>
              <p14:xfrm>
                <a:off x="6281120" y="6457747"/>
                <a:ext cx="60480" cy="133920"/>
              </p14:xfrm>
            </p:contentPart>
          </mc:Choice>
          <mc:Fallback xmlns="">
            <p:pic>
              <p:nvPicPr>
                <p:cNvPr id="1049" name="Freihand 1048">
                  <a:extLst>
                    <a:ext uri="{FF2B5EF4-FFF2-40B4-BE49-F238E27FC236}">
                      <a16:creationId xmlns:a16="http://schemas.microsoft.com/office/drawing/2014/main" id="{E55F7E7F-CE57-4CB6-BEA3-211E1C8C0FA6}"/>
                    </a:ext>
                  </a:extLst>
                </p:cNvPr>
                <p:cNvPicPr/>
                <p:nvPr/>
              </p:nvPicPr>
              <p:blipFill>
                <a:blip r:embed="rId1692"/>
                <a:stretch>
                  <a:fillRect/>
                </a:stretch>
              </p:blipFill>
              <p:spPr>
                <a:xfrm>
                  <a:off x="6276800" y="6453427"/>
                  <a:ext cx="691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693">
              <p14:nvContentPartPr>
                <p14:cNvPr id="1051" name="Freihand 1050">
                  <a:extLst>
                    <a:ext uri="{FF2B5EF4-FFF2-40B4-BE49-F238E27FC236}">
                      <a16:creationId xmlns:a16="http://schemas.microsoft.com/office/drawing/2014/main" id="{A169153B-2FBE-4AE8-827E-9E670107093F}"/>
                    </a:ext>
                  </a:extLst>
                </p14:cNvPr>
                <p14:cNvContentPartPr/>
                <p14:nvPr/>
              </p14:nvContentPartPr>
              <p14:xfrm>
                <a:off x="6427280" y="6487987"/>
                <a:ext cx="93960" cy="13680"/>
              </p14:xfrm>
            </p:contentPart>
          </mc:Choice>
          <mc:Fallback xmlns="">
            <p:pic>
              <p:nvPicPr>
                <p:cNvPr id="1051" name="Freihand 1050">
                  <a:extLst>
                    <a:ext uri="{FF2B5EF4-FFF2-40B4-BE49-F238E27FC236}">
                      <a16:creationId xmlns:a16="http://schemas.microsoft.com/office/drawing/2014/main" id="{A169153B-2FBE-4AE8-827E-9E670107093F}"/>
                    </a:ext>
                  </a:extLst>
                </p:cNvPr>
                <p:cNvPicPr/>
                <p:nvPr/>
              </p:nvPicPr>
              <p:blipFill>
                <a:blip r:embed="rId1694"/>
                <a:stretch>
                  <a:fillRect/>
                </a:stretch>
              </p:blipFill>
              <p:spPr>
                <a:xfrm>
                  <a:off x="6422960" y="6483667"/>
                  <a:ext cx="1026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695">
              <p14:nvContentPartPr>
                <p14:cNvPr id="1052" name="Freihand 1051">
                  <a:extLst>
                    <a:ext uri="{FF2B5EF4-FFF2-40B4-BE49-F238E27FC236}">
                      <a16:creationId xmlns:a16="http://schemas.microsoft.com/office/drawing/2014/main" id="{9D60117F-F779-4577-8E67-E23E044127D4}"/>
                    </a:ext>
                  </a:extLst>
                </p14:cNvPr>
                <p14:cNvContentPartPr/>
                <p14:nvPr/>
              </p14:nvContentPartPr>
              <p14:xfrm>
                <a:off x="6613400" y="6414187"/>
                <a:ext cx="18000" cy="128880"/>
              </p14:xfrm>
            </p:contentPart>
          </mc:Choice>
          <mc:Fallback xmlns="">
            <p:pic>
              <p:nvPicPr>
                <p:cNvPr id="1052" name="Freihand 1051">
                  <a:extLst>
                    <a:ext uri="{FF2B5EF4-FFF2-40B4-BE49-F238E27FC236}">
                      <a16:creationId xmlns:a16="http://schemas.microsoft.com/office/drawing/2014/main" id="{9D60117F-F779-4577-8E67-E23E044127D4}"/>
                    </a:ext>
                  </a:extLst>
                </p:cNvPr>
                <p:cNvPicPr/>
                <p:nvPr/>
              </p:nvPicPr>
              <p:blipFill>
                <a:blip r:embed="rId1696"/>
                <a:stretch>
                  <a:fillRect/>
                </a:stretch>
              </p:blipFill>
              <p:spPr>
                <a:xfrm>
                  <a:off x="6609080" y="6409867"/>
                  <a:ext cx="266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697">
              <p14:nvContentPartPr>
                <p14:cNvPr id="1053" name="Freihand 1052">
                  <a:extLst>
                    <a:ext uri="{FF2B5EF4-FFF2-40B4-BE49-F238E27FC236}">
                      <a16:creationId xmlns:a16="http://schemas.microsoft.com/office/drawing/2014/main" id="{F6E1D6C0-B4D4-46B0-8000-A85D4F85CAE2}"/>
                    </a:ext>
                  </a:extLst>
                </p14:cNvPr>
                <p14:cNvContentPartPr/>
                <p14:nvPr/>
              </p14:nvContentPartPr>
              <p14:xfrm>
                <a:off x="6693320" y="6423547"/>
                <a:ext cx="75600" cy="101880"/>
              </p14:xfrm>
            </p:contentPart>
          </mc:Choice>
          <mc:Fallback xmlns="">
            <p:pic>
              <p:nvPicPr>
                <p:cNvPr id="1053" name="Freihand 1052">
                  <a:extLst>
                    <a:ext uri="{FF2B5EF4-FFF2-40B4-BE49-F238E27FC236}">
                      <a16:creationId xmlns:a16="http://schemas.microsoft.com/office/drawing/2014/main" id="{F6E1D6C0-B4D4-46B0-8000-A85D4F85CAE2}"/>
                    </a:ext>
                  </a:extLst>
                </p:cNvPr>
                <p:cNvPicPr/>
                <p:nvPr/>
              </p:nvPicPr>
              <p:blipFill>
                <a:blip r:embed="rId1698"/>
                <a:stretch>
                  <a:fillRect/>
                </a:stretch>
              </p:blipFill>
              <p:spPr>
                <a:xfrm>
                  <a:off x="6689000" y="6419227"/>
                  <a:ext cx="842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699">
              <p14:nvContentPartPr>
                <p14:cNvPr id="1054" name="Freihand 1053">
                  <a:extLst>
                    <a:ext uri="{FF2B5EF4-FFF2-40B4-BE49-F238E27FC236}">
                      <a16:creationId xmlns:a16="http://schemas.microsoft.com/office/drawing/2014/main" id="{CE15F2E2-972B-48E3-B7AC-B4483C956533}"/>
                    </a:ext>
                  </a:extLst>
                </p14:cNvPr>
                <p14:cNvContentPartPr/>
                <p14:nvPr/>
              </p14:nvContentPartPr>
              <p14:xfrm>
                <a:off x="6716000" y="6409507"/>
                <a:ext cx="85680" cy="7920"/>
              </p14:xfrm>
            </p:contentPart>
          </mc:Choice>
          <mc:Fallback xmlns="">
            <p:pic>
              <p:nvPicPr>
                <p:cNvPr id="1054" name="Freihand 1053">
                  <a:extLst>
                    <a:ext uri="{FF2B5EF4-FFF2-40B4-BE49-F238E27FC236}">
                      <a16:creationId xmlns:a16="http://schemas.microsoft.com/office/drawing/2014/main" id="{CE15F2E2-972B-48E3-B7AC-B4483C956533}"/>
                    </a:ext>
                  </a:extLst>
                </p:cNvPr>
                <p:cNvPicPr/>
                <p:nvPr/>
              </p:nvPicPr>
              <p:blipFill>
                <a:blip r:embed="rId1700"/>
                <a:stretch>
                  <a:fillRect/>
                </a:stretch>
              </p:blipFill>
              <p:spPr>
                <a:xfrm>
                  <a:off x="6711680" y="6405187"/>
                  <a:ext cx="943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701">
              <p14:nvContentPartPr>
                <p14:cNvPr id="1055" name="Freihand 1054">
                  <a:extLst>
                    <a:ext uri="{FF2B5EF4-FFF2-40B4-BE49-F238E27FC236}">
                      <a16:creationId xmlns:a16="http://schemas.microsoft.com/office/drawing/2014/main" id="{2AB437A8-0B13-4FDE-977F-299178F204AB}"/>
                    </a:ext>
                  </a:extLst>
                </p14:cNvPr>
                <p14:cNvContentPartPr/>
                <p14:nvPr/>
              </p14:nvContentPartPr>
              <p14:xfrm>
                <a:off x="6839840" y="6417787"/>
                <a:ext cx="104760" cy="104400"/>
              </p14:xfrm>
            </p:contentPart>
          </mc:Choice>
          <mc:Fallback xmlns="">
            <p:pic>
              <p:nvPicPr>
                <p:cNvPr id="1055" name="Freihand 1054">
                  <a:extLst>
                    <a:ext uri="{FF2B5EF4-FFF2-40B4-BE49-F238E27FC236}">
                      <a16:creationId xmlns:a16="http://schemas.microsoft.com/office/drawing/2014/main" id="{2AB437A8-0B13-4FDE-977F-299178F204AB}"/>
                    </a:ext>
                  </a:extLst>
                </p:cNvPr>
                <p:cNvPicPr/>
                <p:nvPr/>
              </p:nvPicPr>
              <p:blipFill>
                <a:blip r:embed="rId1702"/>
                <a:stretch>
                  <a:fillRect/>
                </a:stretch>
              </p:blipFill>
              <p:spPr>
                <a:xfrm>
                  <a:off x="6835520" y="6413467"/>
                  <a:ext cx="113400" cy="11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03">
            <p14:nvContentPartPr>
              <p14:cNvPr id="1057" name="Freihand 1056">
                <a:extLst>
                  <a:ext uri="{FF2B5EF4-FFF2-40B4-BE49-F238E27FC236}">
                    <a16:creationId xmlns:a16="http://schemas.microsoft.com/office/drawing/2014/main" id="{AD46BE6A-538E-4E71-A01E-5A1855F1F047}"/>
                  </a:ext>
                </a:extLst>
              </p14:cNvPr>
              <p14:cNvContentPartPr/>
              <p14:nvPr/>
            </p14:nvContentPartPr>
            <p14:xfrm>
              <a:off x="155000" y="1743907"/>
              <a:ext cx="360" cy="360"/>
            </p14:xfrm>
          </p:contentPart>
        </mc:Choice>
        <mc:Fallback xmlns="">
          <p:pic>
            <p:nvPicPr>
              <p:cNvPr id="1057" name="Freihand 1056">
                <a:extLst>
                  <a:ext uri="{FF2B5EF4-FFF2-40B4-BE49-F238E27FC236}">
                    <a16:creationId xmlns:a16="http://schemas.microsoft.com/office/drawing/2014/main" id="{AD46BE6A-538E-4E71-A01E-5A1855F1F047}"/>
                  </a:ext>
                </a:extLst>
              </p:cNvPr>
              <p:cNvPicPr/>
              <p:nvPr/>
            </p:nvPicPr>
            <p:blipFill>
              <a:blip r:embed="rId1704"/>
              <a:stretch>
                <a:fillRect/>
              </a:stretch>
            </p:blipFill>
            <p:spPr>
              <a:xfrm>
                <a:off x="150680" y="1739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05">
            <p14:nvContentPartPr>
              <p14:cNvPr id="1058" name="Freihand 1057">
                <a:extLst>
                  <a:ext uri="{FF2B5EF4-FFF2-40B4-BE49-F238E27FC236}">
                    <a16:creationId xmlns:a16="http://schemas.microsoft.com/office/drawing/2014/main" id="{A4DBAF3B-45D9-445C-9487-FC85515B9B2F}"/>
                  </a:ext>
                </a:extLst>
              </p14:cNvPr>
              <p14:cNvContentPartPr/>
              <p14:nvPr/>
            </p14:nvContentPartPr>
            <p14:xfrm>
              <a:off x="3684440" y="5158867"/>
              <a:ext cx="121680" cy="149760"/>
            </p14:xfrm>
          </p:contentPart>
        </mc:Choice>
        <mc:Fallback xmlns="">
          <p:pic>
            <p:nvPicPr>
              <p:cNvPr id="1058" name="Freihand 1057">
                <a:extLst>
                  <a:ext uri="{FF2B5EF4-FFF2-40B4-BE49-F238E27FC236}">
                    <a16:creationId xmlns:a16="http://schemas.microsoft.com/office/drawing/2014/main" id="{A4DBAF3B-45D9-445C-9487-FC85515B9B2F}"/>
                  </a:ext>
                </a:extLst>
              </p:cNvPr>
              <p:cNvPicPr/>
              <p:nvPr/>
            </p:nvPicPr>
            <p:blipFill>
              <a:blip r:embed="rId1706"/>
              <a:stretch>
                <a:fillRect/>
              </a:stretch>
            </p:blipFill>
            <p:spPr>
              <a:xfrm>
                <a:off x="3680120" y="5154547"/>
                <a:ext cx="1303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707">
            <p14:nvContentPartPr>
              <p14:cNvPr id="1059" name="Freihand 1058">
                <a:extLst>
                  <a:ext uri="{FF2B5EF4-FFF2-40B4-BE49-F238E27FC236}">
                    <a16:creationId xmlns:a16="http://schemas.microsoft.com/office/drawing/2014/main" id="{E42507C7-FBA0-4029-B0D7-E72EBEC1F941}"/>
                  </a:ext>
                </a:extLst>
              </p14:cNvPr>
              <p14:cNvContentPartPr/>
              <p14:nvPr/>
            </p14:nvContentPartPr>
            <p14:xfrm>
              <a:off x="7382360" y="3440947"/>
              <a:ext cx="936360" cy="73440"/>
            </p14:xfrm>
          </p:contentPart>
        </mc:Choice>
        <mc:Fallback xmlns="">
          <p:pic>
            <p:nvPicPr>
              <p:cNvPr id="1059" name="Freihand 1058">
                <a:extLst>
                  <a:ext uri="{FF2B5EF4-FFF2-40B4-BE49-F238E27FC236}">
                    <a16:creationId xmlns:a16="http://schemas.microsoft.com/office/drawing/2014/main" id="{E42507C7-FBA0-4029-B0D7-E72EBEC1F941}"/>
                  </a:ext>
                </a:extLst>
              </p:cNvPr>
              <p:cNvPicPr/>
              <p:nvPr/>
            </p:nvPicPr>
            <p:blipFill>
              <a:blip r:embed="rId1708"/>
              <a:stretch>
                <a:fillRect/>
              </a:stretch>
            </p:blipFill>
            <p:spPr>
              <a:xfrm>
                <a:off x="7378040" y="3436627"/>
                <a:ext cx="9450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709">
            <p14:nvContentPartPr>
              <p14:cNvPr id="1060" name="Freihand 1059">
                <a:extLst>
                  <a:ext uri="{FF2B5EF4-FFF2-40B4-BE49-F238E27FC236}">
                    <a16:creationId xmlns:a16="http://schemas.microsoft.com/office/drawing/2014/main" id="{B787D8CA-8310-4547-A627-9EDF2FB14E86}"/>
                  </a:ext>
                </a:extLst>
              </p14:cNvPr>
              <p14:cNvContentPartPr/>
              <p14:nvPr/>
            </p14:nvContentPartPr>
            <p14:xfrm>
              <a:off x="3023480" y="5641627"/>
              <a:ext cx="96120" cy="137160"/>
            </p14:xfrm>
          </p:contentPart>
        </mc:Choice>
        <mc:Fallback xmlns="">
          <p:pic>
            <p:nvPicPr>
              <p:cNvPr id="1060" name="Freihand 1059">
                <a:extLst>
                  <a:ext uri="{FF2B5EF4-FFF2-40B4-BE49-F238E27FC236}">
                    <a16:creationId xmlns:a16="http://schemas.microsoft.com/office/drawing/2014/main" id="{B787D8CA-8310-4547-A627-9EDF2FB14E86}"/>
                  </a:ext>
                </a:extLst>
              </p:cNvPr>
              <p:cNvPicPr/>
              <p:nvPr/>
            </p:nvPicPr>
            <p:blipFill>
              <a:blip r:embed="rId1710"/>
              <a:stretch>
                <a:fillRect/>
              </a:stretch>
            </p:blipFill>
            <p:spPr>
              <a:xfrm>
                <a:off x="3019160" y="5637307"/>
                <a:ext cx="1047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711">
            <p14:nvContentPartPr>
              <p14:cNvPr id="1061" name="Freihand 1060">
                <a:extLst>
                  <a:ext uri="{FF2B5EF4-FFF2-40B4-BE49-F238E27FC236}">
                    <a16:creationId xmlns:a16="http://schemas.microsoft.com/office/drawing/2014/main" id="{3CB26BB2-43E0-4B22-B40F-EB7D726B313C}"/>
                  </a:ext>
                </a:extLst>
              </p14:cNvPr>
              <p14:cNvContentPartPr/>
              <p14:nvPr/>
            </p14:nvContentPartPr>
            <p14:xfrm>
              <a:off x="1839440" y="517387"/>
              <a:ext cx="439920" cy="466920"/>
            </p14:xfrm>
          </p:contentPart>
        </mc:Choice>
        <mc:Fallback xmlns="">
          <p:pic>
            <p:nvPicPr>
              <p:cNvPr id="1061" name="Freihand 1060">
                <a:extLst>
                  <a:ext uri="{FF2B5EF4-FFF2-40B4-BE49-F238E27FC236}">
                    <a16:creationId xmlns:a16="http://schemas.microsoft.com/office/drawing/2014/main" id="{3CB26BB2-43E0-4B22-B40F-EB7D726B313C}"/>
                  </a:ext>
                </a:extLst>
              </p:cNvPr>
              <p:cNvPicPr/>
              <p:nvPr/>
            </p:nvPicPr>
            <p:blipFill>
              <a:blip r:embed="rId1712"/>
              <a:stretch>
                <a:fillRect/>
              </a:stretch>
            </p:blipFill>
            <p:spPr>
              <a:xfrm>
                <a:off x="1835120" y="513067"/>
                <a:ext cx="448560" cy="475560"/>
              </a:xfrm>
              <a:prstGeom prst="rect">
                <a:avLst/>
              </a:prstGeom>
            </p:spPr>
          </p:pic>
        </mc:Fallback>
      </mc:AlternateContent>
      <mc:AlternateContent xmlns:mc="http://schemas.openxmlformats.org/markup-compatibility/2006" xmlns:p14="http://schemas.microsoft.com/office/powerpoint/2010/main">
        <mc:Choice Requires="p14">
          <p:contentPart p14:bwMode="auto" r:id="rId1713">
            <p14:nvContentPartPr>
              <p14:cNvPr id="1062" name="Freihand 1061">
                <a:extLst>
                  <a:ext uri="{FF2B5EF4-FFF2-40B4-BE49-F238E27FC236}">
                    <a16:creationId xmlns:a16="http://schemas.microsoft.com/office/drawing/2014/main" id="{6DB9D197-E4DB-43C2-BD07-AA4C125FF25E}"/>
                  </a:ext>
                </a:extLst>
              </p14:cNvPr>
              <p14:cNvContentPartPr/>
              <p14:nvPr/>
            </p14:nvContentPartPr>
            <p14:xfrm>
              <a:off x="4427840" y="3863587"/>
              <a:ext cx="936720" cy="596160"/>
            </p14:xfrm>
          </p:contentPart>
        </mc:Choice>
        <mc:Fallback xmlns="">
          <p:pic>
            <p:nvPicPr>
              <p:cNvPr id="1062" name="Freihand 1061">
                <a:extLst>
                  <a:ext uri="{FF2B5EF4-FFF2-40B4-BE49-F238E27FC236}">
                    <a16:creationId xmlns:a16="http://schemas.microsoft.com/office/drawing/2014/main" id="{6DB9D197-E4DB-43C2-BD07-AA4C125FF25E}"/>
                  </a:ext>
                </a:extLst>
              </p:cNvPr>
              <p:cNvPicPr/>
              <p:nvPr/>
            </p:nvPicPr>
            <p:blipFill>
              <a:blip r:embed="rId1714"/>
              <a:stretch>
                <a:fillRect/>
              </a:stretch>
            </p:blipFill>
            <p:spPr>
              <a:xfrm>
                <a:off x="4423520" y="3859267"/>
                <a:ext cx="945360" cy="604800"/>
              </a:xfrm>
              <a:prstGeom prst="rect">
                <a:avLst/>
              </a:prstGeom>
            </p:spPr>
          </p:pic>
        </mc:Fallback>
      </mc:AlternateContent>
      <mc:AlternateContent xmlns:mc="http://schemas.openxmlformats.org/markup-compatibility/2006" xmlns:p14="http://schemas.microsoft.com/office/powerpoint/2010/main">
        <mc:Choice Requires="p14">
          <p:contentPart p14:bwMode="auto" r:id="rId1715">
            <p14:nvContentPartPr>
              <p14:cNvPr id="1063" name="Freihand 1062">
                <a:extLst>
                  <a:ext uri="{FF2B5EF4-FFF2-40B4-BE49-F238E27FC236}">
                    <a16:creationId xmlns:a16="http://schemas.microsoft.com/office/drawing/2014/main" id="{C53409CB-F7F6-4533-AF1D-7116FE38594E}"/>
                  </a:ext>
                </a:extLst>
              </p14:cNvPr>
              <p14:cNvContentPartPr/>
              <p14:nvPr/>
            </p14:nvContentPartPr>
            <p14:xfrm>
              <a:off x="1853480" y="557707"/>
              <a:ext cx="453600" cy="492480"/>
            </p14:xfrm>
          </p:contentPart>
        </mc:Choice>
        <mc:Fallback xmlns="">
          <p:pic>
            <p:nvPicPr>
              <p:cNvPr id="1063" name="Freihand 1062">
                <a:extLst>
                  <a:ext uri="{FF2B5EF4-FFF2-40B4-BE49-F238E27FC236}">
                    <a16:creationId xmlns:a16="http://schemas.microsoft.com/office/drawing/2014/main" id="{C53409CB-F7F6-4533-AF1D-7116FE38594E}"/>
                  </a:ext>
                </a:extLst>
              </p:cNvPr>
              <p:cNvPicPr/>
              <p:nvPr/>
            </p:nvPicPr>
            <p:blipFill>
              <a:blip r:embed="rId1716"/>
              <a:stretch>
                <a:fillRect/>
              </a:stretch>
            </p:blipFill>
            <p:spPr>
              <a:xfrm>
                <a:off x="1849160" y="553387"/>
                <a:ext cx="462240" cy="501120"/>
              </a:xfrm>
              <a:prstGeom prst="rect">
                <a:avLst/>
              </a:prstGeom>
            </p:spPr>
          </p:pic>
        </mc:Fallback>
      </mc:AlternateContent>
      <mc:AlternateContent xmlns:mc="http://schemas.openxmlformats.org/markup-compatibility/2006" xmlns:p14="http://schemas.microsoft.com/office/powerpoint/2010/main">
        <mc:Choice Requires="p14">
          <p:contentPart p14:bwMode="auto" r:id="rId1717">
            <p14:nvContentPartPr>
              <p14:cNvPr id="1064" name="Freihand 1063">
                <a:extLst>
                  <a:ext uri="{FF2B5EF4-FFF2-40B4-BE49-F238E27FC236}">
                    <a16:creationId xmlns:a16="http://schemas.microsoft.com/office/drawing/2014/main" id="{9D27E0F5-2E89-4E55-97D2-A586F25EFE0F}"/>
                  </a:ext>
                </a:extLst>
              </p14:cNvPr>
              <p14:cNvContentPartPr/>
              <p14:nvPr/>
            </p14:nvContentPartPr>
            <p14:xfrm>
              <a:off x="3079640" y="596587"/>
              <a:ext cx="347400" cy="371880"/>
            </p14:xfrm>
          </p:contentPart>
        </mc:Choice>
        <mc:Fallback xmlns="">
          <p:pic>
            <p:nvPicPr>
              <p:cNvPr id="1064" name="Freihand 1063">
                <a:extLst>
                  <a:ext uri="{FF2B5EF4-FFF2-40B4-BE49-F238E27FC236}">
                    <a16:creationId xmlns:a16="http://schemas.microsoft.com/office/drawing/2014/main" id="{9D27E0F5-2E89-4E55-97D2-A586F25EFE0F}"/>
                  </a:ext>
                </a:extLst>
              </p:cNvPr>
              <p:cNvPicPr/>
              <p:nvPr/>
            </p:nvPicPr>
            <p:blipFill>
              <a:blip r:embed="rId1718"/>
              <a:stretch>
                <a:fillRect/>
              </a:stretch>
            </p:blipFill>
            <p:spPr>
              <a:xfrm>
                <a:off x="3075320" y="592267"/>
                <a:ext cx="35604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1719">
            <p14:nvContentPartPr>
              <p14:cNvPr id="1065" name="Freihand 1064">
                <a:extLst>
                  <a:ext uri="{FF2B5EF4-FFF2-40B4-BE49-F238E27FC236}">
                    <a16:creationId xmlns:a16="http://schemas.microsoft.com/office/drawing/2014/main" id="{48949F0C-DA44-498C-A755-58635F5A16A4}"/>
                  </a:ext>
                </a:extLst>
              </p14:cNvPr>
              <p14:cNvContentPartPr/>
              <p14:nvPr/>
            </p14:nvContentPartPr>
            <p14:xfrm>
              <a:off x="3065600" y="601267"/>
              <a:ext cx="377280" cy="375840"/>
            </p14:xfrm>
          </p:contentPart>
        </mc:Choice>
        <mc:Fallback xmlns="">
          <p:pic>
            <p:nvPicPr>
              <p:cNvPr id="1065" name="Freihand 1064">
                <a:extLst>
                  <a:ext uri="{FF2B5EF4-FFF2-40B4-BE49-F238E27FC236}">
                    <a16:creationId xmlns:a16="http://schemas.microsoft.com/office/drawing/2014/main" id="{48949F0C-DA44-498C-A755-58635F5A16A4}"/>
                  </a:ext>
                </a:extLst>
              </p:cNvPr>
              <p:cNvPicPr/>
              <p:nvPr/>
            </p:nvPicPr>
            <p:blipFill>
              <a:blip r:embed="rId1720"/>
              <a:stretch>
                <a:fillRect/>
              </a:stretch>
            </p:blipFill>
            <p:spPr>
              <a:xfrm>
                <a:off x="3061280" y="596947"/>
                <a:ext cx="385920" cy="384480"/>
              </a:xfrm>
              <a:prstGeom prst="rect">
                <a:avLst/>
              </a:prstGeom>
            </p:spPr>
          </p:pic>
        </mc:Fallback>
      </mc:AlternateContent>
      <p:grpSp>
        <p:nvGrpSpPr>
          <p:cNvPr id="1068" name="Gruppieren 1067">
            <a:extLst>
              <a:ext uri="{FF2B5EF4-FFF2-40B4-BE49-F238E27FC236}">
                <a16:creationId xmlns:a16="http://schemas.microsoft.com/office/drawing/2014/main" id="{B378687B-3835-435F-8D49-593BCC17B6D8}"/>
              </a:ext>
            </a:extLst>
          </p:cNvPr>
          <p:cNvGrpSpPr/>
          <p:nvPr/>
        </p:nvGrpSpPr>
        <p:grpSpPr>
          <a:xfrm>
            <a:off x="203960" y="566347"/>
            <a:ext cx="2061720" cy="376920"/>
            <a:chOff x="203960" y="566347"/>
            <a:chExt cx="2061720" cy="376920"/>
          </a:xfrm>
        </p:grpSpPr>
        <mc:AlternateContent xmlns:mc="http://schemas.openxmlformats.org/markup-compatibility/2006" xmlns:p14="http://schemas.microsoft.com/office/powerpoint/2010/main">
          <mc:Choice Requires="p14">
            <p:contentPart p14:bwMode="auto" r:id="rId1721">
              <p14:nvContentPartPr>
                <p14:cNvPr id="1066" name="Freihand 1065">
                  <a:extLst>
                    <a:ext uri="{FF2B5EF4-FFF2-40B4-BE49-F238E27FC236}">
                      <a16:creationId xmlns:a16="http://schemas.microsoft.com/office/drawing/2014/main" id="{84A504D5-1620-4DDC-8ADB-70D414BD059A}"/>
                    </a:ext>
                  </a:extLst>
                </p14:cNvPr>
                <p14:cNvContentPartPr/>
                <p14:nvPr/>
              </p14:nvContentPartPr>
              <p14:xfrm>
                <a:off x="203960" y="897547"/>
                <a:ext cx="1985760" cy="39240"/>
              </p14:xfrm>
            </p:contentPart>
          </mc:Choice>
          <mc:Fallback xmlns="">
            <p:pic>
              <p:nvPicPr>
                <p:cNvPr id="1066" name="Freihand 1065">
                  <a:extLst>
                    <a:ext uri="{FF2B5EF4-FFF2-40B4-BE49-F238E27FC236}">
                      <a16:creationId xmlns:a16="http://schemas.microsoft.com/office/drawing/2014/main" id="{84A504D5-1620-4DDC-8ADB-70D414BD059A}"/>
                    </a:ext>
                  </a:extLst>
                </p:cNvPr>
                <p:cNvPicPr/>
                <p:nvPr/>
              </p:nvPicPr>
              <p:blipFill>
                <a:blip r:embed="rId1722"/>
                <a:stretch>
                  <a:fillRect/>
                </a:stretch>
              </p:blipFill>
              <p:spPr>
                <a:xfrm>
                  <a:off x="199640" y="893227"/>
                  <a:ext cx="19944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723">
              <p14:nvContentPartPr>
                <p14:cNvPr id="1067" name="Freihand 1066">
                  <a:extLst>
                    <a:ext uri="{FF2B5EF4-FFF2-40B4-BE49-F238E27FC236}">
                      <a16:creationId xmlns:a16="http://schemas.microsoft.com/office/drawing/2014/main" id="{76234348-7D27-4809-AA3E-76337BBF73C5}"/>
                    </a:ext>
                  </a:extLst>
                </p14:cNvPr>
                <p14:cNvContentPartPr/>
                <p14:nvPr/>
              </p14:nvContentPartPr>
              <p14:xfrm>
                <a:off x="1783640" y="566347"/>
                <a:ext cx="482040" cy="376920"/>
              </p14:xfrm>
            </p:contentPart>
          </mc:Choice>
          <mc:Fallback xmlns="">
            <p:pic>
              <p:nvPicPr>
                <p:cNvPr id="1067" name="Freihand 1066">
                  <a:extLst>
                    <a:ext uri="{FF2B5EF4-FFF2-40B4-BE49-F238E27FC236}">
                      <a16:creationId xmlns:a16="http://schemas.microsoft.com/office/drawing/2014/main" id="{76234348-7D27-4809-AA3E-76337BBF73C5}"/>
                    </a:ext>
                  </a:extLst>
                </p:cNvPr>
                <p:cNvPicPr/>
                <p:nvPr/>
              </p:nvPicPr>
              <p:blipFill>
                <a:blip r:embed="rId1724"/>
                <a:stretch>
                  <a:fillRect/>
                </a:stretch>
              </p:blipFill>
              <p:spPr>
                <a:xfrm>
                  <a:off x="1779320" y="562027"/>
                  <a:ext cx="490680" cy="38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25">
            <p14:nvContentPartPr>
              <p14:cNvPr id="1069" name="Freihand 1068">
                <a:extLst>
                  <a:ext uri="{FF2B5EF4-FFF2-40B4-BE49-F238E27FC236}">
                    <a16:creationId xmlns:a16="http://schemas.microsoft.com/office/drawing/2014/main" id="{7D3FE69B-8130-49D0-810F-0B1ED8D1EF80}"/>
                  </a:ext>
                </a:extLst>
              </p14:cNvPr>
              <p14:cNvContentPartPr/>
              <p14:nvPr/>
            </p14:nvContentPartPr>
            <p14:xfrm>
              <a:off x="459920" y="2744707"/>
              <a:ext cx="760320" cy="54000"/>
            </p14:xfrm>
          </p:contentPart>
        </mc:Choice>
        <mc:Fallback xmlns="">
          <p:pic>
            <p:nvPicPr>
              <p:cNvPr id="1069" name="Freihand 1068">
                <a:extLst>
                  <a:ext uri="{FF2B5EF4-FFF2-40B4-BE49-F238E27FC236}">
                    <a16:creationId xmlns:a16="http://schemas.microsoft.com/office/drawing/2014/main" id="{7D3FE69B-8130-49D0-810F-0B1ED8D1EF80}"/>
                  </a:ext>
                </a:extLst>
              </p:cNvPr>
              <p:cNvPicPr/>
              <p:nvPr/>
            </p:nvPicPr>
            <p:blipFill>
              <a:blip r:embed="rId1726"/>
              <a:stretch>
                <a:fillRect/>
              </a:stretch>
            </p:blipFill>
            <p:spPr>
              <a:xfrm>
                <a:off x="455600" y="2740387"/>
                <a:ext cx="768960" cy="62640"/>
              </a:xfrm>
              <a:prstGeom prst="rect">
                <a:avLst/>
              </a:prstGeom>
            </p:spPr>
          </p:pic>
        </mc:Fallback>
      </mc:AlternateContent>
      <p:grpSp>
        <p:nvGrpSpPr>
          <p:cNvPr id="1093" name="Gruppieren 1092">
            <a:extLst>
              <a:ext uri="{FF2B5EF4-FFF2-40B4-BE49-F238E27FC236}">
                <a16:creationId xmlns:a16="http://schemas.microsoft.com/office/drawing/2014/main" id="{B7D8FC0D-7F46-459D-9C24-D2B31B504CAA}"/>
              </a:ext>
            </a:extLst>
          </p:cNvPr>
          <p:cNvGrpSpPr/>
          <p:nvPr/>
        </p:nvGrpSpPr>
        <p:grpSpPr>
          <a:xfrm>
            <a:off x="4699280" y="2222707"/>
            <a:ext cx="1395360" cy="952920"/>
            <a:chOff x="4699280" y="2222707"/>
            <a:chExt cx="1395360" cy="952920"/>
          </a:xfrm>
        </p:grpSpPr>
        <mc:AlternateContent xmlns:mc="http://schemas.openxmlformats.org/markup-compatibility/2006" xmlns:p14="http://schemas.microsoft.com/office/powerpoint/2010/main">
          <mc:Choice Requires="p14">
            <p:contentPart p14:bwMode="auto" r:id="rId1727">
              <p14:nvContentPartPr>
                <p14:cNvPr id="1070" name="Freihand 1069">
                  <a:extLst>
                    <a:ext uri="{FF2B5EF4-FFF2-40B4-BE49-F238E27FC236}">
                      <a16:creationId xmlns:a16="http://schemas.microsoft.com/office/drawing/2014/main" id="{A37C2CA2-9ED8-4FAF-AE92-1FEEA406A2A4}"/>
                    </a:ext>
                  </a:extLst>
                </p14:cNvPr>
                <p14:cNvContentPartPr/>
                <p14:nvPr/>
              </p14:nvContentPartPr>
              <p14:xfrm>
                <a:off x="4989800" y="2449867"/>
                <a:ext cx="12600" cy="664200"/>
              </p14:xfrm>
            </p:contentPart>
          </mc:Choice>
          <mc:Fallback xmlns="">
            <p:pic>
              <p:nvPicPr>
                <p:cNvPr id="1070" name="Freihand 1069">
                  <a:extLst>
                    <a:ext uri="{FF2B5EF4-FFF2-40B4-BE49-F238E27FC236}">
                      <a16:creationId xmlns:a16="http://schemas.microsoft.com/office/drawing/2014/main" id="{A37C2CA2-9ED8-4FAF-AE92-1FEEA406A2A4}"/>
                    </a:ext>
                  </a:extLst>
                </p:cNvPr>
                <p:cNvPicPr/>
                <p:nvPr/>
              </p:nvPicPr>
              <p:blipFill>
                <a:blip r:embed="rId1728"/>
                <a:stretch>
                  <a:fillRect/>
                </a:stretch>
              </p:blipFill>
              <p:spPr>
                <a:xfrm>
                  <a:off x="4985480" y="2445547"/>
                  <a:ext cx="21240" cy="672840"/>
                </a:xfrm>
                <a:prstGeom prst="rect">
                  <a:avLst/>
                </a:prstGeom>
              </p:spPr>
            </p:pic>
          </mc:Fallback>
        </mc:AlternateContent>
        <mc:AlternateContent xmlns:mc="http://schemas.openxmlformats.org/markup-compatibility/2006" xmlns:p14="http://schemas.microsoft.com/office/powerpoint/2010/main">
          <mc:Choice Requires="p14">
            <p:contentPart p14:bwMode="auto" r:id="rId1729">
              <p14:nvContentPartPr>
                <p14:cNvPr id="1071" name="Freihand 1070">
                  <a:extLst>
                    <a:ext uri="{FF2B5EF4-FFF2-40B4-BE49-F238E27FC236}">
                      <a16:creationId xmlns:a16="http://schemas.microsoft.com/office/drawing/2014/main" id="{C780077A-709E-4D46-9E77-7909577822CF}"/>
                    </a:ext>
                  </a:extLst>
                </p14:cNvPr>
                <p14:cNvContentPartPr/>
                <p14:nvPr/>
              </p14:nvContentPartPr>
              <p14:xfrm>
                <a:off x="4845080" y="2990227"/>
                <a:ext cx="1127520" cy="66600"/>
              </p14:xfrm>
            </p:contentPart>
          </mc:Choice>
          <mc:Fallback xmlns="">
            <p:pic>
              <p:nvPicPr>
                <p:cNvPr id="1071" name="Freihand 1070">
                  <a:extLst>
                    <a:ext uri="{FF2B5EF4-FFF2-40B4-BE49-F238E27FC236}">
                      <a16:creationId xmlns:a16="http://schemas.microsoft.com/office/drawing/2014/main" id="{C780077A-709E-4D46-9E77-7909577822CF}"/>
                    </a:ext>
                  </a:extLst>
                </p:cNvPr>
                <p:cNvPicPr/>
                <p:nvPr/>
              </p:nvPicPr>
              <p:blipFill>
                <a:blip r:embed="rId1730"/>
                <a:stretch>
                  <a:fillRect/>
                </a:stretch>
              </p:blipFill>
              <p:spPr>
                <a:xfrm>
                  <a:off x="4840760" y="2985907"/>
                  <a:ext cx="11361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731">
              <p14:nvContentPartPr>
                <p14:cNvPr id="1072" name="Freihand 1071">
                  <a:extLst>
                    <a:ext uri="{FF2B5EF4-FFF2-40B4-BE49-F238E27FC236}">
                      <a16:creationId xmlns:a16="http://schemas.microsoft.com/office/drawing/2014/main" id="{0FBDD010-9748-464A-9DEB-DA166A8134D2}"/>
                    </a:ext>
                  </a:extLst>
                </p14:cNvPr>
                <p14:cNvContentPartPr/>
                <p14:nvPr/>
              </p14:nvContentPartPr>
              <p14:xfrm>
                <a:off x="5981240" y="2917867"/>
                <a:ext cx="113400" cy="135360"/>
              </p14:xfrm>
            </p:contentPart>
          </mc:Choice>
          <mc:Fallback xmlns="">
            <p:pic>
              <p:nvPicPr>
                <p:cNvPr id="1072" name="Freihand 1071">
                  <a:extLst>
                    <a:ext uri="{FF2B5EF4-FFF2-40B4-BE49-F238E27FC236}">
                      <a16:creationId xmlns:a16="http://schemas.microsoft.com/office/drawing/2014/main" id="{0FBDD010-9748-464A-9DEB-DA166A8134D2}"/>
                    </a:ext>
                  </a:extLst>
                </p:cNvPr>
                <p:cNvPicPr/>
                <p:nvPr/>
              </p:nvPicPr>
              <p:blipFill>
                <a:blip r:embed="rId1732"/>
                <a:stretch>
                  <a:fillRect/>
                </a:stretch>
              </p:blipFill>
              <p:spPr>
                <a:xfrm>
                  <a:off x="5976920" y="2913547"/>
                  <a:ext cx="1220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733">
              <p14:nvContentPartPr>
                <p14:cNvPr id="1073" name="Freihand 1072">
                  <a:extLst>
                    <a:ext uri="{FF2B5EF4-FFF2-40B4-BE49-F238E27FC236}">
                      <a16:creationId xmlns:a16="http://schemas.microsoft.com/office/drawing/2014/main" id="{77B82E4A-272A-4C48-800E-98D917EF09F1}"/>
                    </a:ext>
                  </a:extLst>
                </p14:cNvPr>
                <p14:cNvContentPartPr/>
                <p14:nvPr/>
              </p14:nvContentPartPr>
              <p14:xfrm>
                <a:off x="4949480" y="2321707"/>
                <a:ext cx="120240" cy="150840"/>
              </p14:xfrm>
            </p:contentPart>
          </mc:Choice>
          <mc:Fallback xmlns="">
            <p:pic>
              <p:nvPicPr>
                <p:cNvPr id="1073" name="Freihand 1072">
                  <a:extLst>
                    <a:ext uri="{FF2B5EF4-FFF2-40B4-BE49-F238E27FC236}">
                      <a16:creationId xmlns:a16="http://schemas.microsoft.com/office/drawing/2014/main" id="{77B82E4A-272A-4C48-800E-98D917EF09F1}"/>
                    </a:ext>
                  </a:extLst>
                </p:cNvPr>
                <p:cNvPicPr/>
                <p:nvPr/>
              </p:nvPicPr>
              <p:blipFill>
                <a:blip r:embed="rId1734"/>
                <a:stretch>
                  <a:fillRect/>
                </a:stretch>
              </p:blipFill>
              <p:spPr>
                <a:xfrm>
                  <a:off x="4945160" y="2317387"/>
                  <a:ext cx="1288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735">
              <p14:nvContentPartPr>
                <p14:cNvPr id="1075" name="Freihand 1074">
                  <a:extLst>
                    <a:ext uri="{FF2B5EF4-FFF2-40B4-BE49-F238E27FC236}">
                      <a16:creationId xmlns:a16="http://schemas.microsoft.com/office/drawing/2014/main" id="{A9A3C0D5-BA48-4B05-ACC8-1E9D14D3A2E8}"/>
                    </a:ext>
                  </a:extLst>
                </p14:cNvPr>
                <p14:cNvContentPartPr/>
                <p14:nvPr/>
              </p14:nvContentPartPr>
              <p14:xfrm>
                <a:off x="4779920" y="2252227"/>
                <a:ext cx="11160" cy="164160"/>
              </p14:xfrm>
            </p:contentPart>
          </mc:Choice>
          <mc:Fallback xmlns="">
            <p:pic>
              <p:nvPicPr>
                <p:cNvPr id="1075" name="Freihand 1074">
                  <a:extLst>
                    <a:ext uri="{FF2B5EF4-FFF2-40B4-BE49-F238E27FC236}">
                      <a16:creationId xmlns:a16="http://schemas.microsoft.com/office/drawing/2014/main" id="{A9A3C0D5-BA48-4B05-ACC8-1E9D14D3A2E8}"/>
                    </a:ext>
                  </a:extLst>
                </p:cNvPr>
                <p:cNvPicPr/>
                <p:nvPr/>
              </p:nvPicPr>
              <p:blipFill>
                <a:blip r:embed="rId1736"/>
                <a:stretch>
                  <a:fillRect/>
                </a:stretch>
              </p:blipFill>
              <p:spPr>
                <a:xfrm>
                  <a:off x="4775600" y="2247907"/>
                  <a:ext cx="198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737">
              <p14:nvContentPartPr>
                <p14:cNvPr id="1076" name="Freihand 1075">
                  <a:extLst>
                    <a:ext uri="{FF2B5EF4-FFF2-40B4-BE49-F238E27FC236}">
                      <a16:creationId xmlns:a16="http://schemas.microsoft.com/office/drawing/2014/main" id="{03E87692-B5CF-4B89-8F20-A79B597D829C}"/>
                    </a:ext>
                  </a:extLst>
                </p14:cNvPr>
                <p14:cNvContentPartPr/>
                <p14:nvPr/>
              </p14:nvContentPartPr>
              <p14:xfrm>
                <a:off x="4699280" y="2222707"/>
                <a:ext cx="176760" cy="109440"/>
              </p14:xfrm>
            </p:contentPart>
          </mc:Choice>
          <mc:Fallback xmlns="">
            <p:pic>
              <p:nvPicPr>
                <p:cNvPr id="1076" name="Freihand 1075">
                  <a:extLst>
                    <a:ext uri="{FF2B5EF4-FFF2-40B4-BE49-F238E27FC236}">
                      <a16:creationId xmlns:a16="http://schemas.microsoft.com/office/drawing/2014/main" id="{03E87692-B5CF-4B89-8F20-A79B597D829C}"/>
                    </a:ext>
                  </a:extLst>
                </p:cNvPr>
                <p:cNvPicPr/>
                <p:nvPr/>
              </p:nvPicPr>
              <p:blipFill>
                <a:blip r:embed="rId1738"/>
                <a:stretch>
                  <a:fillRect/>
                </a:stretch>
              </p:blipFill>
              <p:spPr>
                <a:xfrm>
                  <a:off x="4694960" y="2218387"/>
                  <a:ext cx="1854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739">
              <p14:nvContentPartPr>
                <p14:cNvPr id="1078" name="Freihand 1077">
                  <a:extLst>
                    <a:ext uri="{FF2B5EF4-FFF2-40B4-BE49-F238E27FC236}">
                      <a16:creationId xmlns:a16="http://schemas.microsoft.com/office/drawing/2014/main" id="{995FF11B-EDDF-4052-A263-63E79AA8133C}"/>
                    </a:ext>
                  </a:extLst>
                </p14:cNvPr>
                <p14:cNvContentPartPr/>
                <p14:nvPr/>
              </p14:nvContentPartPr>
              <p14:xfrm>
                <a:off x="5839400" y="3023347"/>
                <a:ext cx="80280" cy="61200"/>
              </p14:xfrm>
            </p:contentPart>
          </mc:Choice>
          <mc:Fallback xmlns="">
            <p:pic>
              <p:nvPicPr>
                <p:cNvPr id="1078" name="Freihand 1077">
                  <a:extLst>
                    <a:ext uri="{FF2B5EF4-FFF2-40B4-BE49-F238E27FC236}">
                      <a16:creationId xmlns:a16="http://schemas.microsoft.com/office/drawing/2014/main" id="{995FF11B-EDDF-4052-A263-63E79AA8133C}"/>
                    </a:ext>
                  </a:extLst>
                </p:cNvPr>
                <p:cNvPicPr/>
                <p:nvPr/>
              </p:nvPicPr>
              <p:blipFill>
                <a:blip r:embed="rId1740"/>
                <a:stretch>
                  <a:fillRect/>
                </a:stretch>
              </p:blipFill>
              <p:spPr>
                <a:xfrm>
                  <a:off x="5835080" y="3019027"/>
                  <a:ext cx="889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741">
              <p14:nvContentPartPr>
                <p14:cNvPr id="1079" name="Freihand 1078">
                  <a:extLst>
                    <a:ext uri="{FF2B5EF4-FFF2-40B4-BE49-F238E27FC236}">
                      <a16:creationId xmlns:a16="http://schemas.microsoft.com/office/drawing/2014/main" id="{1A8B2C66-FBF8-4C97-A566-AFA9ACC6C78C}"/>
                    </a:ext>
                  </a:extLst>
                </p14:cNvPr>
                <p14:cNvContentPartPr/>
                <p14:nvPr/>
              </p14:nvContentPartPr>
              <p14:xfrm>
                <a:off x="5886560" y="3041707"/>
                <a:ext cx="38160" cy="115200"/>
              </p14:xfrm>
            </p:contentPart>
          </mc:Choice>
          <mc:Fallback xmlns="">
            <p:pic>
              <p:nvPicPr>
                <p:cNvPr id="1079" name="Freihand 1078">
                  <a:extLst>
                    <a:ext uri="{FF2B5EF4-FFF2-40B4-BE49-F238E27FC236}">
                      <a16:creationId xmlns:a16="http://schemas.microsoft.com/office/drawing/2014/main" id="{1A8B2C66-FBF8-4C97-A566-AFA9ACC6C78C}"/>
                    </a:ext>
                  </a:extLst>
                </p:cNvPr>
                <p:cNvPicPr/>
                <p:nvPr/>
              </p:nvPicPr>
              <p:blipFill>
                <a:blip r:embed="rId1742"/>
                <a:stretch>
                  <a:fillRect/>
                </a:stretch>
              </p:blipFill>
              <p:spPr>
                <a:xfrm>
                  <a:off x="5882240" y="3037387"/>
                  <a:ext cx="468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743">
              <p14:nvContentPartPr>
                <p14:cNvPr id="1080" name="Freihand 1079">
                  <a:extLst>
                    <a:ext uri="{FF2B5EF4-FFF2-40B4-BE49-F238E27FC236}">
                      <a16:creationId xmlns:a16="http://schemas.microsoft.com/office/drawing/2014/main" id="{F92F213F-71CC-44A2-8C26-F787D0309AAF}"/>
                    </a:ext>
                  </a:extLst>
                </p14:cNvPr>
                <p14:cNvContentPartPr/>
                <p14:nvPr/>
              </p14:nvContentPartPr>
              <p14:xfrm>
                <a:off x="5218760" y="2384347"/>
                <a:ext cx="534960" cy="472680"/>
              </p14:xfrm>
            </p:contentPart>
          </mc:Choice>
          <mc:Fallback xmlns="">
            <p:pic>
              <p:nvPicPr>
                <p:cNvPr id="1080" name="Freihand 1079">
                  <a:extLst>
                    <a:ext uri="{FF2B5EF4-FFF2-40B4-BE49-F238E27FC236}">
                      <a16:creationId xmlns:a16="http://schemas.microsoft.com/office/drawing/2014/main" id="{F92F213F-71CC-44A2-8C26-F787D0309AAF}"/>
                    </a:ext>
                  </a:extLst>
                </p:cNvPr>
                <p:cNvPicPr/>
                <p:nvPr/>
              </p:nvPicPr>
              <p:blipFill>
                <a:blip r:embed="rId1744"/>
                <a:stretch>
                  <a:fillRect/>
                </a:stretch>
              </p:blipFill>
              <p:spPr>
                <a:xfrm>
                  <a:off x="5214440" y="2380027"/>
                  <a:ext cx="543600" cy="481320"/>
                </a:xfrm>
                <a:prstGeom prst="rect">
                  <a:avLst/>
                </a:prstGeom>
              </p:spPr>
            </p:pic>
          </mc:Fallback>
        </mc:AlternateContent>
        <mc:AlternateContent xmlns:mc="http://schemas.openxmlformats.org/markup-compatibility/2006" xmlns:p14="http://schemas.microsoft.com/office/powerpoint/2010/main">
          <mc:Choice Requires="p14">
            <p:contentPart p14:bwMode="auto" r:id="rId1745">
              <p14:nvContentPartPr>
                <p14:cNvPr id="1081" name="Freihand 1080">
                  <a:extLst>
                    <a:ext uri="{FF2B5EF4-FFF2-40B4-BE49-F238E27FC236}">
                      <a16:creationId xmlns:a16="http://schemas.microsoft.com/office/drawing/2014/main" id="{5584C2D3-BA5C-4CB1-B449-DAB2DC83E7F6}"/>
                    </a:ext>
                  </a:extLst>
                </p14:cNvPr>
                <p14:cNvContentPartPr/>
                <p14:nvPr/>
              </p14:nvContentPartPr>
              <p14:xfrm>
                <a:off x="5259440" y="2377147"/>
                <a:ext cx="465840" cy="447480"/>
              </p14:xfrm>
            </p:contentPart>
          </mc:Choice>
          <mc:Fallback xmlns="">
            <p:pic>
              <p:nvPicPr>
                <p:cNvPr id="1081" name="Freihand 1080">
                  <a:extLst>
                    <a:ext uri="{FF2B5EF4-FFF2-40B4-BE49-F238E27FC236}">
                      <a16:creationId xmlns:a16="http://schemas.microsoft.com/office/drawing/2014/main" id="{5584C2D3-BA5C-4CB1-B449-DAB2DC83E7F6}"/>
                    </a:ext>
                  </a:extLst>
                </p:cNvPr>
                <p:cNvPicPr/>
                <p:nvPr/>
              </p:nvPicPr>
              <p:blipFill>
                <a:blip r:embed="rId1746"/>
                <a:stretch>
                  <a:fillRect/>
                </a:stretch>
              </p:blipFill>
              <p:spPr>
                <a:xfrm>
                  <a:off x="5255120" y="2372827"/>
                  <a:ext cx="474480" cy="456120"/>
                </a:xfrm>
                <a:prstGeom prst="rect">
                  <a:avLst/>
                </a:prstGeom>
              </p:spPr>
            </p:pic>
          </mc:Fallback>
        </mc:AlternateContent>
        <mc:AlternateContent xmlns:mc="http://schemas.openxmlformats.org/markup-compatibility/2006" xmlns:p14="http://schemas.microsoft.com/office/powerpoint/2010/main">
          <mc:Choice Requires="p14">
            <p:contentPart p14:bwMode="auto" r:id="rId1747">
              <p14:nvContentPartPr>
                <p14:cNvPr id="1084" name="Freihand 1083">
                  <a:extLst>
                    <a:ext uri="{FF2B5EF4-FFF2-40B4-BE49-F238E27FC236}">
                      <a16:creationId xmlns:a16="http://schemas.microsoft.com/office/drawing/2014/main" id="{26695CBC-8D0A-4665-8E9D-E41FEA127501}"/>
                    </a:ext>
                  </a:extLst>
                </p14:cNvPr>
                <p14:cNvContentPartPr/>
                <p14:nvPr/>
              </p14:nvContentPartPr>
              <p14:xfrm>
                <a:off x="5042360" y="2621947"/>
                <a:ext cx="180360" cy="25560"/>
              </p14:xfrm>
            </p:contentPart>
          </mc:Choice>
          <mc:Fallback xmlns="">
            <p:pic>
              <p:nvPicPr>
                <p:cNvPr id="1084" name="Freihand 1083">
                  <a:extLst>
                    <a:ext uri="{FF2B5EF4-FFF2-40B4-BE49-F238E27FC236}">
                      <a16:creationId xmlns:a16="http://schemas.microsoft.com/office/drawing/2014/main" id="{26695CBC-8D0A-4665-8E9D-E41FEA127501}"/>
                    </a:ext>
                  </a:extLst>
                </p:cNvPr>
                <p:cNvPicPr/>
                <p:nvPr/>
              </p:nvPicPr>
              <p:blipFill>
                <a:blip r:embed="rId1748"/>
                <a:stretch>
                  <a:fillRect/>
                </a:stretch>
              </p:blipFill>
              <p:spPr>
                <a:xfrm>
                  <a:off x="5038040" y="2617627"/>
                  <a:ext cx="1890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749">
              <p14:nvContentPartPr>
                <p14:cNvPr id="1085" name="Freihand 1084">
                  <a:extLst>
                    <a:ext uri="{FF2B5EF4-FFF2-40B4-BE49-F238E27FC236}">
                      <a16:creationId xmlns:a16="http://schemas.microsoft.com/office/drawing/2014/main" id="{E3D43E2C-FDD0-4173-83D6-465076C39804}"/>
                    </a:ext>
                  </a:extLst>
                </p14:cNvPr>
                <p14:cNvContentPartPr/>
                <p14:nvPr/>
              </p14:nvContentPartPr>
              <p14:xfrm>
                <a:off x="5397680" y="2589187"/>
                <a:ext cx="105840" cy="15120"/>
              </p14:xfrm>
            </p:contentPart>
          </mc:Choice>
          <mc:Fallback xmlns="">
            <p:pic>
              <p:nvPicPr>
                <p:cNvPr id="1085" name="Freihand 1084">
                  <a:extLst>
                    <a:ext uri="{FF2B5EF4-FFF2-40B4-BE49-F238E27FC236}">
                      <a16:creationId xmlns:a16="http://schemas.microsoft.com/office/drawing/2014/main" id="{E3D43E2C-FDD0-4173-83D6-465076C39804}"/>
                    </a:ext>
                  </a:extLst>
                </p:cNvPr>
                <p:cNvPicPr/>
                <p:nvPr/>
              </p:nvPicPr>
              <p:blipFill>
                <a:blip r:embed="rId1750"/>
                <a:stretch>
                  <a:fillRect/>
                </a:stretch>
              </p:blipFill>
              <p:spPr>
                <a:xfrm>
                  <a:off x="5393360" y="2584867"/>
                  <a:ext cx="1144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751">
              <p14:nvContentPartPr>
                <p14:cNvPr id="1086" name="Freihand 1085">
                  <a:extLst>
                    <a:ext uri="{FF2B5EF4-FFF2-40B4-BE49-F238E27FC236}">
                      <a16:creationId xmlns:a16="http://schemas.microsoft.com/office/drawing/2014/main" id="{3DC82014-442F-4BFC-9BC3-D6EF88469C0B}"/>
                    </a:ext>
                  </a:extLst>
                </p14:cNvPr>
                <p14:cNvContentPartPr/>
                <p14:nvPr/>
              </p14:nvContentPartPr>
              <p14:xfrm>
                <a:off x="5471120" y="2648587"/>
                <a:ext cx="26640" cy="353160"/>
              </p14:xfrm>
            </p:contentPart>
          </mc:Choice>
          <mc:Fallback xmlns="">
            <p:pic>
              <p:nvPicPr>
                <p:cNvPr id="1086" name="Freihand 1085">
                  <a:extLst>
                    <a:ext uri="{FF2B5EF4-FFF2-40B4-BE49-F238E27FC236}">
                      <a16:creationId xmlns:a16="http://schemas.microsoft.com/office/drawing/2014/main" id="{3DC82014-442F-4BFC-9BC3-D6EF88469C0B}"/>
                    </a:ext>
                  </a:extLst>
                </p:cNvPr>
                <p:cNvPicPr/>
                <p:nvPr/>
              </p:nvPicPr>
              <p:blipFill>
                <a:blip r:embed="rId1752"/>
                <a:stretch>
                  <a:fillRect/>
                </a:stretch>
              </p:blipFill>
              <p:spPr>
                <a:xfrm>
                  <a:off x="5466800" y="2644267"/>
                  <a:ext cx="3528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1753">
              <p14:nvContentPartPr>
                <p14:cNvPr id="1088" name="Freihand 1087">
                  <a:extLst>
                    <a:ext uri="{FF2B5EF4-FFF2-40B4-BE49-F238E27FC236}">
                      <a16:creationId xmlns:a16="http://schemas.microsoft.com/office/drawing/2014/main" id="{E06345B5-4436-4BA3-9B54-267F652E0611}"/>
                    </a:ext>
                  </a:extLst>
                </p14:cNvPr>
                <p14:cNvContentPartPr/>
                <p14:nvPr/>
              </p14:nvContentPartPr>
              <p14:xfrm>
                <a:off x="4754720" y="2587747"/>
                <a:ext cx="94680" cy="187920"/>
              </p14:xfrm>
            </p:contentPart>
          </mc:Choice>
          <mc:Fallback xmlns="">
            <p:pic>
              <p:nvPicPr>
                <p:cNvPr id="1088" name="Freihand 1087">
                  <a:extLst>
                    <a:ext uri="{FF2B5EF4-FFF2-40B4-BE49-F238E27FC236}">
                      <a16:creationId xmlns:a16="http://schemas.microsoft.com/office/drawing/2014/main" id="{E06345B5-4436-4BA3-9B54-267F652E0611}"/>
                    </a:ext>
                  </a:extLst>
                </p:cNvPr>
                <p:cNvPicPr/>
                <p:nvPr/>
              </p:nvPicPr>
              <p:blipFill>
                <a:blip r:embed="rId1754"/>
                <a:stretch>
                  <a:fillRect/>
                </a:stretch>
              </p:blipFill>
              <p:spPr>
                <a:xfrm>
                  <a:off x="4750400" y="2583427"/>
                  <a:ext cx="1033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755">
              <p14:nvContentPartPr>
                <p14:cNvPr id="1089" name="Freihand 1088">
                  <a:extLst>
                    <a:ext uri="{FF2B5EF4-FFF2-40B4-BE49-F238E27FC236}">
                      <a16:creationId xmlns:a16="http://schemas.microsoft.com/office/drawing/2014/main" id="{E6CE98CF-BF28-4892-AEA8-9556C64FE402}"/>
                    </a:ext>
                  </a:extLst>
                </p14:cNvPr>
                <p14:cNvContentPartPr/>
                <p14:nvPr/>
              </p14:nvContentPartPr>
              <p14:xfrm>
                <a:off x="4855160" y="2533387"/>
                <a:ext cx="92880" cy="82440"/>
              </p14:xfrm>
            </p:contentPart>
          </mc:Choice>
          <mc:Fallback xmlns="">
            <p:pic>
              <p:nvPicPr>
                <p:cNvPr id="1089" name="Freihand 1088">
                  <a:extLst>
                    <a:ext uri="{FF2B5EF4-FFF2-40B4-BE49-F238E27FC236}">
                      <a16:creationId xmlns:a16="http://schemas.microsoft.com/office/drawing/2014/main" id="{E6CE98CF-BF28-4892-AEA8-9556C64FE402}"/>
                    </a:ext>
                  </a:extLst>
                </p:cNvPr>
                <p:cNvPicPr/>
                <p:nvPr/>
              </p:nvPicPr>
              <p:blipFill>
                <a:blip r:embed="rId1756"/>
                <a:stretch>
                  <a:fillRect/>
                </a:stretch>
              </p:blipFill>
              <p:spPr>
                <a:xfrm>
                  <a:off x="4850840" y="2529067"/>
                  <a:ext cx="1015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757">
              <p14:nvContentPartPr>
                <p14:cNvPr id="1090" name="Freihand 1089">
                  <a:extLst>
                    <a:ext uri="{FF2B5EF4-FFF2-40B4-BE49-F238E27FC236}">
                      <a16:creationId xmlns:a16="http://schemas.microsoft.com/office/drawing/2014/main" id="{AFAD8C03-1B49-4C86-A0E8-6A8AB1775840}"/>
                    </a:ext>
                  </a:extLst>
                </p14:cNvPr>
                <p14:cNvContentPartPr/>
                <p14:nvPr/>
              </p14:nvContentPartPr>
              <p14:xfrm>
                <a:off x="5408480" y="3074467"/>
                <a:ext cx="69120" cy="48960"/>
              </p14:xfrm>
            </p:contentPart>
          </mc:Choice>
          <mc:Fallback xmlns="">
            <p:pic>
              <p:nvPicPr>
                <p:cNvPr id="1090" name="Freihand 1089">
                  <a:extLst>
                    <a:ext uri="{FF2B5EF4-FFF2-40B4-BE49-F238E27FC236}">
                      <a16:creationId xmlns:a16="http://schemas.microsoft.com/office/drawing/2014/main" id="{AFAD8C03-1B49-4C86-A0E8-6A8AB1775840}"/>
                    </a:ext>
                  </a:extLst>
                </p:cNvPr>
                <p:cNvPicPr/>
                <p:nvPr/>
              </p:nvPicPr>
              <p:blipFill>
                <a:blip r:embed="rId1758"/>
                <a:stretch>
                  <a:fillRect/>
                </a:stretch>
              </p:blipFill>
              <p:spPr>
                <a:xfrm>
                  <a:off x="5404160" y="3070147"/>
                  <a:ext cx="777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759">
              <p14:nvContentPartPr>
                <p14:cNvPr id="1091" name="Freihand 1090">
                  <a:extLst>
                    <a:ext uri="{FF2B5EF4-FFF2-40B4-BE49-F238E27FC236}">
                      <a16:creationId xmlns:a16="http://schemas.microsoft.com/office/drawing/2014/main" id="{96EA04EB-D6B7-46C3-B974-AEAA0B0B9EF4}"/>
                    </a:ext>
                  </a:extLst>
                </p14:cNvPr>
                <p14:cNvContentPartPr/>
                <p14:nvPr/>
              </p14:nvContentPartPr>
              <p14:xfrm>
                <a:off x="5439440" y="3094267"/>
                <a:ext cx="45720" cy="81360"/>
              </p14:xfrm>
            </p:contentPart>
          </mc:Choice>
          <mc:Fallback xmlns="">
            <p:pic>
              <p:nvPicPr>
                <p:cNvPr id="1091" name="Freihand 1090">
                  <a:extLst>
                    <a:ext uri="{FF2B5EF4-FFF2-40B4-BE49-F238E27FC236}">
                      <a16:creationId xmlns:a16="http://schemas.microsoft.com/office/drawing/2014/main" id="{96EA04EB-D6B7-46C3-B974-AEAA0B0B9EF4}"/>
                    </a:ext>
                  </a:extLst>
                </p:cNvPr>
                <p:cNvPicPr/>
                <p:nvPr/>
              </p:nvPicPr>
              <p:blipFill>
                <a:blip r:embed="rId1760"/>
                <a:stretch>
                  <a:fillRect/>
                </a:stretch>
              </p:blipFill>
              <p:spPr>
                <a:xfrm>
                  <a:off x="5435120" y="3089947"/>
                  <a:ext cx="543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761">
              <p14:nvContentPartPr>
                <p14:cNvPr id="1092" name="Freihand 1091">
                  <a:extLst>
                    <a:ext uri="{FF2B5EF4-FFF2-40B4-BE49-F238E27FC236}">
                      <a16:creationId xmlns:a16="http://schemas.microsoft.com/office/drawing/2014/main" id="{793DC99F-78EA-4503-BCD5-519D63F29C16}"/>
                    </a:ext>
                  </a:extLst>
                </p14:cNvPr>
                <p14:cNvContentPartPr/>
                <p14:nvPr/>
              </p14:nvContentPartPr>
              <p14:xfrm>
                <a:off x="5492720" y="3022627"/>
                <a:ext cx="94320" cy="91440"/>
              </p14:xfrm>
            </p:contentPart>
          </mc:Choice>
          <mc:Fallback xmlns="">
            <p:pic>
              <p:nvPicPr>
                <p:cNvPr id="1092" name="Freihand 1091">
                  <a:extLst>
                    <a:ext uri="{FF2B5EF4-FFF2-40B4-BE49-F238E27FC236}">
                      <a16:creationId xmlns:a16="http://schemas.microsoft.com/office/drawing/2014/main" id="{793DC99F-78EA-4503-BCD5-519D63F29C16}"/>
                    </a:ext>
                  </a:extLst>
                </p:cNvPr>
                <p:cNvPicPr/>
                <p:nvPr/>
              </p:nvPicPr>
              <p:blipFill>
                <a:blip r:embed="rId1762"/>
                <a:stretch>
                  <a:fillRect/>
                </a:stretch>
              </p:blipFill>
              <p:spPr>
                <a:xfrm>
                  <a:off x="5488400" y="3018307"/>
                  <a:ext cx="102960" cy="100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63">
            <p14:nvContentPartPr>
              <p14:cNvPr id="1094" name="Freihand 1093">
                <a:extLst>
                  <a:ext uri="{FF2B5EF4-FFF2-40B4-BE49-F238E27FC236}">
                    <a16:creationId xmlns:a16="http://schemas.microsoft.com/office/drawing/2014/main" id="{EBDD1D92-F3CF-4481-8D2E-2F2C6F383CAD}"/>
                  </a:ext>
                </a:extLst>
              </p14:cNvPr>
              <p14:cNvContentPartPr/>
              <p14:nvPr/>
            </p14:nvContentPartPr>
            <p14:xfrm>
              <a:off x="2289440" y="6219067"/>
              <a:ext cx="3953160" cy="352440"/>
            </p14:xfrm>
          </p:contentPart>
        </mc:Choice>
        <mc:Fallback xmlns="">
          <p:pic>
            <p:nvPicPr>
              <p:cNvPr id="1094" name="Freihand 1093">
                <a:extLst>
                  <a:ext uri="{FF2B5EF4-FFF2-40B4-BE49-F238E27FC236}">
                    <a16:creationId xmlns:a16="http://schemas.microsoft.com/office/drawing/2014/main" id="{EBDD1D92-F3CF-4481-8D2E-2F2C6F383CAD}"/>
                  </a:ext>
                </a:extLst>
              </p:cNvPr>
              <p:cNvPicPr/>
              <p:nvPr/>
            </p:nvPicPr>
            <p:blipFill>
              <a:blip r:embed="rId1764"/>
              <a:stretch>
                <a:fillRect/>
              </a:stretch>
            </p:blipFill>
            <p:spPr>
              <a:xfrm>
                <a:off x="2285120" y="6214747"/>
                <a:ext cx="396180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1765">
            <p14:nvContentPartPr>
              <p14:cNvPr id="1095" name="Freihand 1094">
                <a:extLst>
                  <a:ext uri="{FF2B5EF4-FFF2-40B4-BE49-F238E27FC236}">
                    <a16:creationId xmlns:a16="http://schemas.microsoft.com/office/drawing/2014/main" id="{4BB1BB56-CF53-49C3-A968-32FFC8B81F1C}"/>
                  </a:ext>
                </a:extLst>
              </p14:cNvPr>
              <p14:cNvContentPartPr/>
              <p14:nvPr/>
            </p14:nvContentPartPr>
            <p14:xfrm>
              <a:off x="2403920" y="6439747"/>
              <a:ext cx="12960" cy="14040"/>
            </p14:xfrm>
          </p:contentPart>
        </mc:Choice>
        <mc:Fallback xmlns="">
          <p:pic>
            <p:nvPicPr>
              <p:cNvPr id="1095" name="Freihand 1094">
                <a:extLst>
                  <a:ext uri="{FF2B5EF4-FFF2-40B4-BE49-F238E27FC236}">
                    <a16:creationId xmlns:a16="http://schemas.microsoft.com/office/drawing/2014/main" id="{4BB1BB56-CF53-49C3-A968-32FFC8B81F1C}"/>
                  </a:ext>
                </a:extLst>
              </p:cNvPr>
              <p:cNvPicPr/>
              <p:nvPr/>
            </p:nvPicPr>
            <p:blipFill>
              <a:blip r:embed="rId1766"/>
              <a:stretch>
                <a:fillRect/>
              </a:stretch>
            </p:blipFill>
            <p:spPr>
              <a:xfrm>
                <a:off x="2399600" y="6435427"/>
                <a:ext cx="216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767">
            <p14:nvContentPartPr>
              <p14:cNvPr id="1096" name="Freihand 1095">
                <a:extLst>
                  <a:ext uri="{FF2B5EF4-FFF2-40B4-BE49-F238E27FC236}">
                    <a16:creationId xmlns:a16="http://schemas.microsoft.com/office/drawing/2014/main" id="{2312FEE0-7995-48AB-B93A-88FE72579361}"/>
                  </a:ext>
                </a:extLst>
              </p14:cNvPr>
              <p14:cNvContentPartPr/>
              <p14:nvPr/>
            </p14:nvContentPartPr>
            <p14:xfrm>
              <a:off x="4687400" y="6266587"/>
              <a:ext cx="7920" cy="21240"/>
            </p14:xfrm>
          </p:contentPart>
        </mc:Choice>
        <mc:Fallback xmlns="">
          <p:pic>
            <p:nvPicPr>
              <p:cNvPr id="1096" name="Freihand 1095">
                <a:extLst>
                  <a:ext uri="{FF2B5EF4-FFF2-40B4-BE49-F238E27FC236}">
                    <a16:creationId xmlns:a16="http://schemas.microsoft.com/office/drawing/2014/main" id="{2312FEE0-7995-48AB-B93A-88FE72579361}"/>
                  </a:ext>
                </a:extLst>
              </p:cNvPr>
              <p:cNvPicPr/>
              <p:nvPr/>
            </p:nvPicPr>
            <p:blipFill>
              <a:blip r:embed="rId1768"/>
              <a:stretch>
                <a:fillRect/>
              </a:stretch>
            </p:blipFill>
            <p:spPr>
              <a:xfrm>
                <a:off x="4683080" y="6262267"/>
                <a:ext cx="165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769">
            <p14:nvContentPartPr>
              <p14:cNvPr id="1097" name="Freihand 1096">
                <a:extLst>
                  <a:ext uri="{FF2B5EF4-FFF2-40B4-BE49-F238E27FC236}">
                    <a16:creationId xmlns:a16="http://schemas.microsoft.com/office/drawing/2014/main" id="{CE55B56C-C5AD-4927-9EA6-9102C9179D27}"/>
                  </a:ext>
                </a:extLst>
              </p14:cNvPr>
              <p14:cNvContentPartPr/>
              <p14:nvPr/>
            </p14:nvContentPartPr>
            <p14:xfrm>
              <a:off x="4339640" y="6445147"/>
              <a:ext cx="22320" cy="32040"/>
            </p14:xfrm>
          </p:contentPart>
        </mc:Choice>
        <mc:Fallback xmlns="">
          <p:pic>
            <p:nvPicPr>
              <p:cNvPr id="1097" name="Freihand 1096">
                <a:extLst>
                  <a:ext uri="{FF2B5EF4-FFF2-40B4-BE49-F238E27FC236}">
                    <a16:creationId xmlns:a16="http://schemas.microsoft.com/office/drawing/2014/main" id="{CE55B56C-C5AD-4927-9EA6-9102C9179D27}"/>
                  </a:ext>
                </a:extLst>
              </p:cNvPr>
              <p:cNvPicPr/>
              <p:nvPr/>
            </p:nvPicPr>
            <p:blipFill>
              <a:blip r:embed="rId1770"/>
              <a:stretch>
                <a:fillRect/>
              </a:stretch>
            </p:blipFill>
            <p:spPr>
              <a:xfrm>
                <a:off x="4335320" y="6440827"/>
                <a:ext cx="309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771">
            <p14:nvContentPartPr>
              <p14:cNvPr id="1098" name="Freihand 1097">
                <a:extLst>
                  <a:ext uri="{FF2B5EF4-FFF2-40B4-BE49-F238E27FC236}">
                    <a16:creationId xmlns:a16="http://schemas.microsoft.com/office/drawing/2014/main" id="{A81D37E7-B34E-406F-8485-70BFD9DAFDEE}"/>
                  </a:ext>
                </a:extLst>
              </p14:cNvPr>
              <p14:cNvContentPartPr/>
              <p14:nvPr/>
            </p14:nvContentPartPr>
            <p14:xfrm>
              <a:off x="4322000" y="6659707"/>
              <a:ext cx="13680" cy="23040"/>
            </p14:xfrm>
          </p:contentPart>
        </mc:Choice>
        <mc:Fallback xmlns="">
          <p:pic>
            <p:nvPicPr>
              <p:cNvPr id="1098" name="Freihand 1097">
                <a:extLst>
                  <a:ext uri="{FF2B5EF4-FFF2-40B4-BE49-F238E27FC236}">
                    <a16:creationId xmlns:a16="http://schemas.microsoft.com/office/drawing/2014/main" id="{A81D37E7-B34E-406F-8485-70BFD9DAFDEE}"/>
                  </a:ext>
                </a:extLst>
              </p:cNvPr>
              <p:cNvPicPr/>
              <p:nvPr/>
            </p:nvPicPr>
            <p:blipFill>
              <a:blip r:embed="rId1772"/>
              <a:stretch>
                <a:fillRect/>
              </a:stretch>
            </p:blipFill>
            <p:spPr>
              <a:xfrm>
                <a:off x="4317680" y="6655387"/>
                <a:ext cx="223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773">
            <p14:nvContentPartPr>
              <p14:cNvPr id="1099" name="Freihand 1098">
                <a:extLst>
                  <a:ext uri="{FF2B5EF4-FFF2-40B4-BE49-F238E27FC236}">
                    <a16:creationId xmlns:a16="http://schemas.microsoft.com/office/drawing/2014/main" id="{A0DAC694-4E30-42BF-B963-881D10EC96FF}"/>
                  </a:ext>
                </a:extLst>
              </p14:cNvPr>
              <p14:cNvContentPartPr/>
              <p14:nvPr/>
            </p14:nvContentPartPr>
            <p14:xfrm>
              <a:off x="4518920" y="6662587"/>
              <a:ext cx="969840" cy="36720"/>
            </p14:xfrm>
          </p:contentPart>
        </mc:Choice>
        <mc:Fallback xmlns="">
          <p:pic>
            <p:nvPicPr>
              <p:cNvPr id="1099" name="Freihand 1098">
                <a:extLst>
                  <a:ext uri="{FF2B5EF4-FFF2-40B4-BE49-F238E27FC236}">
                    <a16:creationId xmlns:a16="http://schemas.microsoft.com/office/drawing/2014/main" id="{A0DAC694-4E30-42BF-B963-881D10EC96FF}"/>
                  </a:ext>
                </a:extLst>
              </p:cNvPr>
              <p:cNvPicPr/>
              <p:nvPr/>
            </p:nvPicPr>
            <p:blipFill>
              <a:blip r:embed="rId1774"/>
              <a:stretch>
                <a:fillRect/>
              </a:stretch>
            </p:blipFill>
            <p:spPr>
              <a:xfrm>
                <a:off x="4514600" y="6658267"/>
                <a:ext cx="9784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775">
            <p14:nvContentPartPr>
              <p14:cNvPr id="1100" name="Freihand 1099">
                <a:extLst>
                  <a:ext uri="{FF2B5EF4-FFF2-40B4-BE49-F238E27FC236}">
                    <a16:creationId xmlns:a16="http://schemas.microsoft.com/office/drawing/2014/main" id="{BE6A6AD8-EE67-48F8-86DB-0BA65BBC5AC3}"/>
                  </a:ext>
                </a:extLst>
              </p14:cNvPr>
              <p14:cNvContentPartPr/>
              <p14:nvPr/>
            </p14:nvContentPartPr>
            <p14:xfrm>
              <a:off x="4859840" y="6441547"/>
              <a:ext cx="360" cy="1440"/>
            </p14:xfrm>
          </p:contentPart>
        </mc:Choice>
        <mc:Fallback xmlns="">
          <p:pic>
            <p:nvPicPr>
              <p:cNvPr id="1100" name="Freihand 1099">
                <a:extLst>
                  <a:ext uri="{FF2B5EF4-FFF2-40B4-BE49-F238E27FC236}">
                    <a16:creationId xmlns:a16="http://schemas.microsoft.com/office/drawing/2014/main" id="{BE6A6AD8-EE67-48F8-86DB-0BA65BBC5AC3}"/>
                  </a:ext>
                </a:extLst>
              </p:cNvPr>
              <p:cNvPicPr/>
              <p:nvPr/>
            </p:nvPicPr>
            <p:blipFill>
              <a:blip r:embed="rId1776"/>
              <a:stretch>
                <a:fillRect/>
              </a:stretch>
            </p:blipFill>
            <p:spPr>
              <a:xfrm>
                <a:off x="4855520" y="6437227"/>
                <a:ext cx="9000" cy="10080"/>
              </a:xfrm>
              <a:prstGeom prst="rect">
                <a:avLst/>
              </a:prstGeom>
            </p:spPr>
          </p:pic>
        </mc:Fallback>
      </mc:AlternateContent>
      <p:grpSp>
        <p:nvGrpSpPr>
          <p:cNvPr id="1113" name="Gruppieren 1112">
            <a:extLst>
              <a:ext uri="{FF2B5EF4-FFF2-40B4-BE49-F238E27FC236}">
                <a16:creationId xmlns:a16="http://schemas.microsoft.com/office/drawing/2014/main" id="{A9BBAD40-D07F-4BD6-99E9-AE43834D956D}"/>
              </a:ext>
            </a:extLst>
          </p:cNvPr>
          <p:cNvGrpSpPr/>
          <p:nvPr/>
        </p:nvGrpSpPr>
        <p:grpSpPr>
          <a:xfrm>
            <a:off x="7052600" y="6258307"/>
            <a:ext cx="1124280" cy="358200"/>
            <a:chOff x="7052600" y="6258307"/>
            <a:chExt cx="1124280" cy="358200"/>
          </a:xfrm>
        </p:grpSpPr>
        <mc:AlternateContent xmlns:mc="http://schemas.openxmlformats.org/markup-compatibility/2006" xmlns:p14="http://schemas.microsoft.com/office/powerpoint/2010/main">
          <mc:Choice Requires="p14">
            <p:contentPart p14:bwMode="auto" r:id="rId1777">
              <p14:nvContentPartPr>
                <p14:cNvPr id="1101" name="Freihand 1100">
                  <a:extLst>
                    <a:ext uri="{FF2B5EF4-FFF2-40B4-BE49-F238E27FC236}">
                      <a16:creationId xmlns:a16="http://schemas.microsoft.com/office/drawing/2014/main" id="{F1D1CD4A-7BC0-48DF-8928-6EE122456108}"/>
                    </a:ext>
                  </a:extLst>
                </p14:cNvPr>
                <p14:cNvContentPartPr/>
                <p14:nvPr/>
              </p14:nvContentPartPr>
              <p14:xfrm>
                <a:off x="7052600" y="6410587"/>
                <a:ext cx="191160" cy="22320"/>
              </p14:xfrm>
            </p:contentPart>
          </mc:Choice>
          <mc:Fallback xmlns="">
            <p:pic>
              <p:nvPicPr>
                <p:cNvPr id="1101" name="Freihand 1100">
                  <a:extLst>
                    <a:ext uri="{FF2B5EF4-FFF2-40B4-BE49-F238E27FC236}">
                      <a16:creationId xmlns:a16="http://schemas.microsoft.com/office/drawing/2014/main" id="{F1D1CD4A-7BC0-48DF-8928-6EE122456108}"/>
                    </a:ext>
                  </a:extLst>
                </p:cNvPr>
                <p:cNvPicPr/>
                <p:nvPr/>
              </p:nvPicPr>
              <p:blipFill>
                <a:blip r:embed="rId1778"/>
                <a:stretch>
                  <a:fillRect/>
                </a:stretch>
              </p:blipFill>
              <p:spPr>
                <a:xfrm>
                  <a:off x="7048280" y="6406267"/>
                  <a:ext cx="1998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779">
              <p14:nvContentPartPr>
                <p14:cNvPr id="1102" name="Freihand 1101">
                  <a:extLst>
                    <a:ext uri="{FF2B5EF4-FFF2-40B4-BE49-F238E27FC236}">
                      <a16:creationId xmlns:a16="http://schemas.microsoft.com/office/drawing/2014/main" id="{84BF5897-6F8B-4E96-972E-F3D918D1CB92}"/>
                    </a:ext>
                  </a:extLst>
                </p14:cNvPr>
                <p14:cNvContentPartPr/>
                <p14:nvPr/>
              </p14:nvContentPartPr>
              <p14:xfrm>
                <a:off x="7070240" y="6466387"/>
                <a:ext cx="165240" cy="20880"/>
              </p14:xfrm>
            </p:contentPart>
          </mc:Choice>
          <mc:Fallback xmlns="">
            <p:pic>
              <p:nvPicPr>
                <p:cNvPr id="1102" name="Freihand 1101">
                  <a:extLst>
                    <a:ext uri="{FF2B5EF4-FFF2-40B4-BE49-F238E27FC236}">
                      <a16:creationId xmlns:a16="http://schemas.microsoft.com/office/drawing/2014/main" id="{84BF5897-6F8B-4E96-972E-F3D918D1CB92}"/>
                    </a:ext>
                  </a:extLst>
                </p:cNvPr>
                <p:cNvPicPr/>
                <p:nvPr/>
              </p:nvPicPr>
              <p:blipFill>
                <a:blip r:embed="rId1780"/>
                <a:stretch>
                  <a:fillRect/>
                </a:stretch>
              </p:blipFill>
              <p:spPr>
                <a:xfrm>
                  <a:off x="7065920" y="6462067"/>
                  <a:ext cx="1738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781">
              <p14:nvContentPartPr>
                <p14:cNvPr id="1104" name="Freihand 1103">
                  <a:extLst>
                    <a:ext uri="{FF2B5EF4-FFF2-40B4-BE49-F238E27FC236}">
                      <a16:creationId xmlns:a16="http://schemas.microsoft.com/office/drawing/2014/main" id="{F0169989-87EE-4B39-869A-52AE8C4E7E4C}"/>
                    </a:ext>
                  </a:extLst>
                </p14:cNvPr>
                <p14:cNvContentPartPr/>
                <p14:nvPr/>
              </p14:nvContentPartPr>
              <p14:xfrm>
                <a:off x="7357880" y="6298987"/>
                <a:ext cx="132480" cy="158040"/>
              </p14:xfrm>
            </p:contentPart>
          </mc:Choice>
          <mc:Fallback xmlns="">
            <p:pic>
              <p:nvPicPr>
                <p:cNvPr id="1104" name="Freihand 1103">
                  <a:extLst>
                    <a:ext uri="{FF2B5EF4-FFF2-40B4-BE49-F238E27FC236}">
                      <a16:creationId xmlns:a16="http://schemas.microsoft.com/office/drawing/2014/main" id="{F0169989-87EE-4B39-869A-52AE8C4E7E4C}"/>
                    </a:ext>
                  </a:extLst>
                </p:cNvPr>
                <p:cNvPicPr/>
                <p:nvPr/>
              </p:nvPicPr>
              <p:blipFill>
                <a:blip r:embed="rId1782"/>
                <a:stretch>
                  <a:fillRect/>
                </a:stretch>
              </p:blipFill>
              <p:spPr>
                <a:xfrm>
                  <a:off x="7353560" y="6294667"/>
                  <a:ext cx="1411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783">
              <p14:nvContentPartPr>
                <p14:cNvPr id="1105" name="Freihand 1104">
                  <a:extLst>
                    <a:ext uri="{FF2B5EF4-FFF2-40B4-BE49-F238E27FC236}">
                      <a16:creationId xmlns:a16="http://schemas.microsoft.com/office/drawing/2014/main" id="{89C2053A-45FA-44F8-994F-05011CFC7E54}"/>
                    </a:ext>
                  </a:extLst>
                </p14:cNvPr>
                <p14:cNvContentPartPr/>
                <p14:nvPr/>
              </p14:nvContentPartPr>
              <p14:xfrm>
                <a:off x="7527080" y="6261907"/>
                <a:ext cx="116280" cy="165240"/>
              </p14:xfrm>
            </p:contentPart>
          </mc:Choice>
          <mc:Fallback xmlns="">
            <p:pic>
              <p:nvPicPr>
                <p:cNvPr id="1105" name="Freihand 1104">
                  <a:extLst>
                    <a:ext uri="{FF2B5EF4-FFF2-40B4-BE49-F238E27FC236}">
                      <a16:creationId xmlns:a16="http://schemas.microsoft.com/office/drawing/2014/main" id="{89C2053A-45FA-44F8-994F-05011CFC7E54}"/>
                    </a:ext>
                  </a:extLst>
                </p:cNvPr>
                <p:cNvPicPr/>
                <p:nvPr/>
              </p:nvPicPr>
              <p:blipFill>
                <a:blip r:embed="rId1784"/>
                <a:stretch>
                  <a:fillRect/>
                </a:stretch>
              </p:blipFill>
              <p:spPr>
                <a:xfrm>
                  <a:off x="7522760" y="6257587"/>
                  <a:ext cx="1249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785">
              <p14:nvContentPartPr>
                <p14:cNvPr id="1106" name="Freihand 1105">
                  <a:extLst>
                    <a:ext uri="{FF2B5EF4-FFF2-40B4-BE49-F238E27FC236}">
                      <a16:creationId xmlns:a16="http://schemas.microsoft.com/office/drawing/2014/main" id="{F3A277D0-360B-4EFA-8A56-673542210A6F}"/>
                    </a:ext>
                  </a:extLst>
                </p14:cNvPr>
                <p14:cNvContentPartPr/>
                <p14:nvPr/>
              </p14:nvContentPartPr>
              <p14:xfrm>
                <a:off x="7681160" y="6292507"/>
                <a:ext cx="77400" cy="113760"/>
              </p14:xfrm>
            </p:contentPart>
          </mc:Choice>
          <mc:Fallback xmlns="">
            <p:pic>
              <p:nvPicPr>
                <p:cNvPr id="1106" name="Freihand 1105">
                  <a:extLst>
                    <a:ext uri="{FF2B5EF4-FFF2-40B4-BE49-F238E27FC236}">
                      <a16:creationId xmlns:a16="http://schemas.microsoft.com/office/drawing/2014/main" id="{F3A277D0-360B-4EFA-8A56-673542210A6F}"/>
                    </a:ext>
                  </a:extLst>
                </p:cNvPr>
                <p:cNvPicPr/>
                <p:nvPr/>
              </p:nvPicPr>
              <p:blipFill>
                <a:blip r:embed="rId1786"/>
                <a:stretch>
                  <a:fillRect/>
                </a:stretch>
              </p:blipFill>
              <p:spPr>
                <a:xfrm>
                  <a:off x="7676840" y="6288187"/>
                  <a:ext cx="860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787">
              <p14:nvContentPartPr>
                <p14:cNvPr id="1108" name="Freihand 1107">
                  <a:extLst>
                    <a:ext uri="{FF2B5EF4-FFF2-40B4-BE49-F238E27FC236}">
                      <a16:creationId xmlns:a16="http://schemas.microsoft.com/office/drawing/2014/main" id="{2E1C9F46-6963-4024-B1EE-4C8FBF653DCF}"/>
                    </a:ext>
                  </a:extLst>
                </p14:cNvPr>
                <p14:cNvContentPartPr/>
                <p14:nvPr/>
              </p14:nvContentPartPr>
              <p14:xfrm>
                <a:off x="7812200" y="6382147"/>
                <a:ext cx="17640" cy="79920"/>
              </p14:xfrm>
            </p:contentPart>
          </mc:Choice>
          <mc:Fallback xmlns="">
            <p:pic>
              <p:nvPicPr>
                <p:cNvPr id="1108" name="Freihand 1107">
                  <a:extLst>
                    <a:ext uri="{FF2B5EF4-FFF2-40B4-BE49-F238E27FC236}">
                      <a16:creationId xmlns:a16="http://schemas.microsoft.com/office/drawing/2014/main" id="{2E1C9F46-6963-4024-B1EE-4C8FBF653DCF}"/>
                    </a:ext>
                  </a:extLst>
                </p:cNvPr>
                <p:cNvPicPr/>
                <p:nvPr/>
              </p:nvPicPr>
              <p:blipFill>
                <a:blip r:embed="rId1788"/>
                <a:stretch>
                  <a:fillRect/>
                </a:stretch>
              </p:blipFill>
              <p:spPr>
                <a:xfrm>
                  <a:off x="7807880" y="6377827"/>
                  <a:ext cx="262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789">
              <p14:nvContentPartPr>
                <p14:cNvPr id="1109" name="Freihand 1108">
                  <a:extLst>
                    <a:ext uri="{FF2B5EF4-FFF2-40B4-BE49-F238E27FC236}">
                      <a16:creationId xmlns:a16="http://schemas.microsoft.com/office/drawing/2014/main" id="{49BE3D99-229B-4701-A737-AAB66538F303}"/>
                    </a:ext>
                  </a:extLst>
                </p14:cNvPr>
                <p14:cNvContentPartPr/>
                <p14:nvPr/>
              </p14:nvContentPartPr>
              <p14:xfrm>
                <a:off x="7856480" y="6279547"/>
                <a:ext cx="8640" cy="83160"/>
              </p14:xfrm>
            </p:contentPart>
          </mc:Choice>
          <mc:Fallback xmlns="">
            <p:pic>
              <p:nvPicPr>
                <p:cNvPr id="1109" name="Freihand 1108">
                  <a:extLst>
                    <a:ext uri="{FF2B5EF4-FFF2-40B4-BE49-F238E27FC236}">
                      <a16:creationId xmlns:a16="http://schemas.microsoft.com/office/drawing/2014/main" id="{49BE3D99-229B-4701-A737-AAB66538F303}"/>
                    </a:ext>
                  </a:extLst>
                </p:cNvPr>
                <p:cNvPicPr/>
                <p:nvPr/>
              </p:nvPicPr>
              <p:blipFill>
                <a:blip r:embed="rId1790"/>
                <a:stretch>
                  <a:fillRect/>
                </a:stretch>
              </p:blipFill>
              <p:spPr>
                <a:xfrm>
                  <a:off x="7852160" y="6275227"/>
                  <a:ext cx="172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791">
              <p14:nvContentPartPr>
                <p14:cNvPr id="1111" name="Freihand 1110">
                  <a:extLst>
                    <a:ext uri="{FF2B5EF4-FFF2-40B4-BE49-F238E27FC236}">
                      <a16:creationId xmlns:a16="http://schemas.microsoft.com/office/drawing/2014/main" id="{67E63FD9-15ED-4FCA-875E-FD2E0BB7A5AC}"/>
                    </a:ext>
                  </a:extLst>
                </p14:cNvPr>
                <p14:cNvContentPartPr/>
                <p14:nvPr/>
              </p14:nvContentPartPr>
              <p14:xfrm>
                <a:off x="7882760" y="6258307"/>
                <a:ext cx="72720" cy="119520"/>
              </p14:xfrm>
            </p:contentPart>
          </mc:Choice>
          <mc:Fallback xmlns="">
            <p:pic>
              <p:nvPicPr>
                <p:cNvPr id="1111" name="Freihand 1110">
                  <a:extLst>
                    <a:ext uri="{FF2B5EF4-FFF2-40B4-BE49-F238E27FC236}">
                      <a16:creationId xmlns:a16="http://schemas.microsoft.com/office/drawing/2014/main" id="{67E63FD9-15ED-4FCA-875E-FD2E0BB7A5AC}"/>
                    </a:ext>
                  </a:extLst>
                </p:cNvPr>
                <p:cNvPicPr/>
                <p:nvPr/>
              </p:nvPicPr>
              <p:blipFill>
                <a:blip r:embed="rId1792"/>
                <a:stretch>
                  <a:fillRect/>
                </a:stretch>
              </p:blipFill>
              <p:spPr>
                <a:xfrm>
                  <a:off x="7878440" y="6253987"/>
                  <a:ext cx="813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793">
              <p14:nvContentPartPr>
                <p14:cNvPr id="1112" name="Freihand 1111">
                  <a:extLst>
                    <a:ext uri="{FF2B5EF4-FFF2-40B4-BE49-F238E27FC236}">
                      <a16:creationId xmlns:a16="http://schemas.microsoft.com/office/drawing/2014/main" id="{72DCEB35-7BC9-4783-B2A6-8D092B129DE6}"/>
                    </a:ext>
                  </a:extLst>
                </p14:cNvPr>
                <p14:cNvContentPartPr/>
                <p14:nvPr/>
              </p14:nvContentPartPr>
              <p14:xfrm>
                <a:off x="7375880" y="6360547"/>
                <a:ext cx="801000" cy="255960"/>
              </p14:xfrm>
            </p:contentPart>
          </mc:Choice>
          <mc:Fallback xmlns="">
            <p:pic>
              <p:nvPicPr>
                <p:cNvPr id="1112" name="Freihand 1111">
                  <a:extLst>
                    <a:ext uri="{FF2B5EF4-FFF2-40B4-BE49-F238E27FC236}">
                      <a16:creationId xmlns:a16="http://schemas.microsoft.com/office/drawing/2014/main" id="{72DCEB35-7BC9-4783-B2A6-8D092B129DE6}"/>
                    </a:ext>
                  </a:extLst>
                </p:cNvPr>
                <p:cNvPicPr/>
                <p:nvPr/>
              </p:nvPicPr>
              <p:blipFill>
                <a:blip r:embed="rId1794"/>
                <a:stretch>
                  <a:fillRect/>
                </a:stretch>
              </p:blipFill>
              <p:spPr>
                <a:xfrm>
                  <a:off x="7371560" y="6356227"/>
                  <a:ext cx="809640" cy="264600"/>
                </a:xfrm>
                <a:prstGeom prst="rect">
                  <a:avLst/>
                </a:prstGeom>
              </p:spPr>
            </p:pic>
          </mc:Fallback>
        </mc:AlternateContent>
      </p:grpSp>
      <p:grpSp>
        <p:nvGrpSpPr>
          <p:cNvPr id="222" name="Gruppieren 221">
            <a:extLst>
              <a:ext uri="{FF2B5EF4-FFF2-40B4-BE49-F238E27FC236}">
                <a16:creationId xmlns:a16="http://schemas.microsoft.com/office/drawing/2014/main" id="{4BA37593-CAC4-45AE-B2C0-7A561CF11F98}"/>
              </a:ext>
            </a:extLst>
          </p:cNvPr>
          <p:cNvGrpSpPr/>
          <p:nvPr/>
        </p:nvGrpSpPr>
        <p:grpSpPr>
          <a:xfrm>
            <a:off x="3250640" y="5817307"/>
            <a:ext cx="5484600" cy="1017720"/>
            <a:chOff x="3250640" y="5817307"/>
            <a:chExt cx="5484600" cy="1017720"/>
          </a:xfrm>
        </p:grpSpPr>
        <mc:AlternateContent xmlns:mc="http://schemas.openxmlformats.org/markup-compatibility/2006">
          <mc:Choice xmlns:p14="http://schemas.microsoft.com/office/powerpoint/2010/main" Requires="p14">
            <p:contentPart p14:bwMode="auto" r:id="rId1795">
              <p14:nvContentPartPr>
                <p14:cNvPr id="2" name="Freihand 1">
                  <a:extLst>
                    <a:ext uri="{FF2B5EF4-FFF2-40B4-BE49-F238E27FC236}">
                      <a16:creationId xmlns:a16="http://schemas.microsoft.com/office/drawing/2014/main" id="{8001B216-8ED3-4871-B00A-4AF3B66A93A0}"/>
                    </a:ext>
                  </a:extLst>
                </p14:cNvPr>
                <p14:cNvContentPartPr/>
                <p14:nvPr/>
              </p14:nvContentPartPr>
              <p14:xfrm>
                <a:off x="3250640" y="6127987"/>
                <a:ext cx="4997520" cy="707040"/>
              </p14:xfrm>
            </p:contentPart>
          </mc:Choice>
          <mc:Fallback>
            <p:pic>
              <p:nvPicPr>
                <p:cNvPr id="2" name="Freihand 1">
                  <a:extLst>
                    <a:ext uri="{FF2B5EF4-FFF2-40B4-BE49-F238E27FC236}">
                      <a16:creationId xmlns:a16="http://schemas.microsoft.com/office/drawing/2014/main" id="{8001B216-8ED3-4871-B00A-4AF3B66A93A0}"/>
                    </a:ext>
                  </a:extLst>
                </p:cNvPr>
                <p:cNvPicPr/>
                <p:nvPr/>
              </p:nvPicPr>
              <p:blipFill>
                <a:blip r:embed="rId1796"/>
                <a:stretch>
                  <a:fillRect/>
                </a:stretch>
              </p:blipFill>
              <p:spPr>
                <a:xfrm>
                  <a:off x="3246320" y="6123667"/>
                  <a:ext cx="5006160" cy="715680"/>
                </a:xfrm>
                <a:prstGeom prst="rect">
                  <a:avLst/>
                </a:prstGeom>
              </p:spPr>
            </p:pic>
          </mc:Fallback>
        </mc:AlternateContent>
        <mc:AlternateContent xmlns:mc="http://schemas.openxmlformats.org/markup-compatibility/2006">
          <mc:Choice xmlns:p14="http://schemas.microsoft.com/office/powerpoint/2010/main" Requires="p14">
            <p:contentPart p14:bwMode="auto" r:id="rId1797">
              <p14:nvContentPartPr>
                <p14:cNvPr id="17" name="Freihand 16">
                  <a:extLst>
                    <a:ext uri="{FF2B5EF4-FFF2-40B4-BE49-F238E27FC236}">
                      <a16:creationId xmlns:a16="http://schemas.microsoft.com/office/drawing/2014/main" id="{BE19B339-066B-430E-BB58-81A8450BFA46}"/>
                    </a:ext>
                  </a:extLst>
                </p14:cNvPr>
                <p14:cNvContentPartPr/>
                <p14:nvPr/>
              </p14:nvContentPartPr>
              <p14:xfrm>
                <a:off x="7317920" y="6007027"/>
                <a:ext cx="926640" cy="689760"/>
              </p14:xfrm>
            </p:contentPart>
          </mc:Choice>
          <mc:Fallback>
            <p:pic>
              <p:nvPicPr>
                <p:cNvPr id="17" name="Freihand 16">
                  <a:extLst>
                    <a:ext uri="{FF2B5EF4-FFF2-40B4-BE49-F238E27FC236}">
                      <a16:creationId xmlns:a16="http://schemas.microsoft.com/office/drawing/2014/main" id="{BE19B339-066B-430E-BB58-81A8450BFA46}"/>
                    </a:ext>
                  </a:extLst>
                </p:cNvPr>
                <p:cNvPicPr/>
                <p:nvPr/>
              </p:nvPicPr>
              <p:blipFill>
                <a:blip r:embed="rId1798"/>
                <a:stretch>
                  <a:fillRect/>
                </a:stretch>
              </p:blipFill>
              <p:spPr>
                <a:xfrm>
                  <a:off x="7313600" y="6002707"/>
                  <a:ext cx="935280" cy="698400"/>
                </a:xfrm>
                <a:prstGeom prst="rect">
                  <a:avLst/>
                </a:prstGeom>
              </p:spPr>
            </p:pic>
          </mc:Fallback>
        </mc:AlternateContent>
        <mc:AlternateContent xmlns:mc="http://schemas.openxmlformats.org/markup-compatibility/2006">
          <mc:Choice xmlns:p14="http://schemas.microsoft.com/office/powerpoint/2010/main" Requires="p14">
            <p:contentPart p14:bwMode="auto" r:id="rId1799">
              <p14:nvContentPartPr>
                <p14:cNvPr id="22" name="Freihand 21">
                  <a:extLst>
                    <a:ext uri="{FF2B5EF4-FFF2-40B4-BE49-F238E27FC236}">
                      <a16:creationId xmlns:a16="http://schemas.microsoft.com/office/drawing/2014/main" id="{DD3E4891-1C94-404E-97E0-0F30552ED422}"/>
                    </a:ext>
                  </a:extLst>
                </p14:cNvPr>
                <p14:cNvContentPartPr/>
                <p14:nvPr/>
              </p14:nvContentPartPr>
              <p14:xfrm>
                <a:off x="3396440" y="6392587"/>
                <a:ext cx="395280" cy="434160"/>
              </p14:xfrm>
            </p:contentPart>
          </mc:Choice>
          <mc:Fallback>
            <p:pic>
              <p:nvPicPr>
                <p:cNvPr id="22" name="Freihand 21">
                  <a:extLst>
                    <a:ext uri="{FF2B5EF4-FFF2-40B4-BE49-F238E27FC236}">
                      <a16:creationId xmlns:a16="http://schemas.microsoft.com/office/drawing/2014/main" id="{DD3E4891-1C94-404E-97E0-0F30552ED422}"/>
                    </a:ext>
                  </a:extLst>
                </p:cNvPr>
                <p:cNvPicPr/>
                <p:nvPr/>
              </p:nvPicPr>
              <p:blipFill>
                <a:blip r:embed="rId1800"/>
                <a:stretch>
                  <a:fillRect/>
                </a:stretch>
              </p:blipFill>
              <p:spPr>
                <a:xfrm>
                  <a:off x="3392120" y="6388267"/>
                  <a:ext cx="403920" cy="442800"/>
                </a:xfrm>
                <a:prstGeom prst="rect">
                  <a:avLst/>
                </a:prstGeom>
              </p:spPr>
            </p:pic>
          </mc:Fallback>
        </mc:AlternateContent>
        <mc:AlternateContent xmlns:mc="http://schemas.openxmlformats.org/markup-compatibility/2006">
          <mc:Choice xmlns:p14="http://schemas.microsoft.com/office/powerpoint/2010/main" Requires="p14">
            <p:contentPart p14:bwMode="auto" r:id="rId1801">
              <p14:nvContentPartPr>
                <p14:cNvPr id="33" name="Freihand 32">
                  <a:extLst>
                    <a:ext uri="{FF2B5EF4-FFF2-40B4-BE49-F238E27FC236}">
                      <a16:creationId xmlns:a16="http://schemas.microsoft.com/office/drawing/2014/main" id="{4A7D709F-615F-4F74-9542-5F7C0B32BAE5}"/>
                    </a:ext>
                  </a:extLst>
                </p14:cNvPr>
                <p14:cNvContentPartPr/>
                <p14:nvPr/>
              </p14:nvContentPartPr>
              <p14:xfrm>
                <a:off x="7313960" y="6035827"/>
                <a:ext cx="893160" cy="589320"/>
              </p14:xfrm>
            </p:contentPart>
          </mc:Choice>
          <mc:Fallback>
            <p:pic>
              <p:nvPicPr>
                <p:cNvPr id="33" name="Freihand 32">
                  <a:extLst>
                    <a:ext uri="{FF2B5EF4-FFF2-40B4-BE49-F238E27FC236}">
                      <a16:creationId xmlns:a16="http://schemas.microsoft.com/office/drawing/2014/main" id="{4A7D709F-615F-4F74-9542-5F7C0B32BAE5}"/>
                    </a:ext>
                  </a:extLst>
                </p:cNvPr>
                <p:cNvPicPr/>
                <p:nvPr/>
              </p:nvPicPr>
              <p:blipFill>
                <a:blip r:embed="rId1802"/>
                <a:stretch>
                  <a:fillRect/>
                </a:stretch>
              </p:blipFill>
              <p:spPr>
                <a:xfrm>
                  <a:off x="7309640" y="6031507"/>
                  <a:ext cx="901800" cy="597960"/>
                </a:xfrm>
                <a:prstGeom prst="rect">
                  <a:avLst/>
                </a:prstGeom>
              </p:spPr>
            </p:pic>
          </mc:Fallback>
        </mc:AlternateContent>
        <mc:AlternateContent xmlns:mc="http://schemas.openxmlformats.org/markup-compatibility/2006">
          <mc:Choice xmlns:p14="http://schemas.microsoft.com/office/powerpoint/2010/main" Requires="p14">
            <p:contentPart p14:bwMode="auto" r:id="rId1803">
              <p14:nvContentPartPr>
                <p14:cNvPr id="71" name="Freihand 70">
                  <a:extLst>
                    <a:ext uri="{FF2B5EF4-FFF2-40B4-BE49-F238E27FC236}">
                      <a16:creationId xmlns:a16="http://schemas.microsoft.com/office/drawing/2014/main" id="{4829EF8B-2D23-4231-AE60-A5B3592C63E0}"/>
                    </a:ext>
                  </a:extLst>
                </p14:cNvPr>
                <p14:cNvContentPartPr/>
                <p14:nvPr/>
              </p14:nvContentPartPr>
              <p14:xfrm>
                <a:off x="6809600" y="5981467"/>
                <a:ext cx="134640" cy="149760"/>
              </p14:xfrm>
            </p:contentPart>
          </mc:Choice>
          <mc:Fallback>
            <p:pic>
              <p:nvPicPr>
                <p:cNvPr id="71" name="Freihand 70">
                  <a:extLst>
                    <a:ext uri="{FF2B5EF4-FFF2-40B4-BE49-F238E27FC236}">
                      <a16:creationId xmlns:a16="http://schemas.microsoft.com/office/drawing/2014/main" id="{4829EF8B-2D23-4231-AE60-A5B3592C63E0}"/>
                    </a:ext>
                  </a:extLst>
                </p:cNvPr>
                <p:cNvPicPr/>
                <p:nvPr/>
              </p:nvPicPr>
              <p:blipFill>
                <a:blip r:embed="rId1804"/>
                <a:stretch>
                  <a:fillRect/>
                </a:stretch>
              </p:blipFill>
              <p:spPr>
                <a:xfrm>
                  <a:off x="6805280" y="5977147"/>
                  <a:ext cx="1432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805">
              <p14:nvContentPartPr>
                <p14:cNvPr id="74" name="Freihand 73">
                  <a:extLst>
                    <a:ext uri="{FF2B5EF4-FFF2-40B4-BE49-F238E27FC236}">
                      <a16:creationId xmlns:a16="http://schemas.microsoft.com/office/drawing/2014/main" id="{E5325172-4E66-4C84-9636-FC488DEB317A}"/>
                    </a:ext>
                  </a:extLst>
                </p14:cNvPr>
                <p14:cNvContentPartPr/>
                <p14:nvPr/>
              </p14:nvContentPartPr>
              <p14:xfrm>
                <a:off x="6927320" y="5994427"/>
                <a:ext cx="34920" cy="136080"/>
              </p14:xfrm>
            </p:contentPart>
          </mc:Choice>
          <mc:Fallback>
            <p:pic>
              <p:nvPicPr>
                <p:cNvPr id="74" name="Freihand 73">
                  <a:extLst>
                    <a:ext uri="{FF2B5EF4-FFF2-40B4-BE49-F238E27FC236}">
                      <a16:creationId xmlns:a16="http://schemas.microsoft.com/office/drawing/2014/main" id="{E5325172-4E66-4C84-9636-FC488DEB317A}"/>
                    </a:ext>
                  </a:extLst>
                </p:cNvPr>
                <p:cNvPicPr/>
                <p:nvPr/>
              </p:nvPicPr>
              <p:blipFill>
                <a:blip r:embed="rId1806"/>
                <a:stretch>
                  <a:fillRect/>
                </a:stretch>
              </p:blipFill>
              <p:spPr>
                <a:xfrm>
                  <a:off x="6923000" y="5990107"/>
                  <a:ext cx="435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807">
              <p14:nvContentPartPr>
                <p14:cNvPr id="78" name="Freihand 77">
                  <a:extLst>
                    <a:ext uri="{FF2B5EF4-FFF2-40B4-BE49-F238E27FC236}">
                      <a16:creationId xmlns:a16="http://schemas.microsoft.com/office/drawing/2014/main" id="{306C6031-7AB4-4DB2-8F6A-11D88F8BB525}"/>
                    </a:ext>
                  </a:extLst>
                </p14:cNvPr>
                <p14:cNvContentPartPr/>
                <p14:nvPr/>
              </p14:nvContentPartPr>
              <p14:xfrm>
                <a:off x="6835880" y="6078667"/>
                <a:ext cx="174600" cy="55800"/>
              </p14:xfrm>
            </p:contentPart>
          </mc:Choice>
          <mc:Fallback>
            <p:pic>
              <p:nvPicPr>
                <p:cNvPr id="78" name="Freihand 77">
                  <a:extLst>
                    <a:ext uri="{FF2B5EF4-FFF2-40B4-BE49-F238E27FC236}">
                      <a16:creationId xmlns:a16="http://schemas.microsoft.com/office/drawing/2014/main" id="{306C6031-7AB4-4DB2-8F6A-11D88F8BB525}"/>
                    </a:ext>
                  </a:extLst>
                </p:cNvPr>
                <p:cNvPicPr/>
                <p:nvPr/>
              </p:nvPicPr>
              <p:blipFill>
                <a:blip r:embed="rId1808"/>
                <a:stretch>
                  <a:fillRect/>
                </a:stretch>
              </p:blipFill>
              <p:spPr>
                <a:xfrm>
                  <a:off x="6831560" y="6074347"/>
                  <a:ext cx="1832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809">
              <p14:nvContentPartPr>
                <p14:cNvPr id="80" name="Freihand 79">
                  <a:extLst>
                    <a:ext uri="{FF2B5EF4-FFF2-40B4-BE49-F238E27FC236}">
                      <a16:creationId xmlns:a16="http://schemas.microsoft.com/office/drawing/2014/main" id="{4D075C3E-744B-4086-8467-7B395F3E7C75}"/>
                    </a:ext>
                  </a:extLst>
                </p14:cNvPr>
                <p14:cNvContentPartPr/>
                <p14:nvPr/>
              </p14:nvContentPartPr>
              <p14:xfrm>
                <a:off x="7007960" y="5971027"/>
                <a:ext cx="166680" cy="173880"/>
              </p14:xfrm>
            </p:contentPart>
          </mc:Choice>
          <mc:Fallback>
            <p:pic>
              <p:nvPicPr>
                <p:cNvPr id="80" name="Freihand 79">
                  <a:extLst>
                    <a:ext uri="{FF2B5EF4-FFF2-40B4-BE49-F238E27FC236}">
                      <a16:creationId xmlns:a16="http://schemas.microsoft.com/office/drawing/2014/main" id="{4D075C3E-744B-4086-8467-7B395F3E7C75}"/>
                    </a:ext>
                  </a:extLst>
                </p:cNvPr>
                <p:cNvPicPr/>
                <p:nvPr/>
              </p:nvPicPr>
              <p:blipFill>
                <a:blip r:embed="rId1810"/>
                <a:stretch>
                  <a:fillRect/>
                </a:stretch>
              </p:blipFill>
              <p:spPr>
                <a:xfrm>
                  <a:off x="7003640" y="5966707"/>
                  <a:ext cx="1753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811">
              <p14:nvContentPartPr>
                <p14:cNvPr id="83" name="Freihand 82">
                  <a:extLst>
                    <a:ext uri="{FF2B5EF4-FFF2-40B4-BE49-F238E27FC236}">
                      <a16:creationId xmlns:a16="http://schemas.microsoft.com/office/drawing/2014/main" id="{1B30BE59-4F0E-4B7C-96BE-47A195F92376}"/>
                    </a:ext>
                  </a:extLst>
                </p14:cNvPr>
                <p14:cNvContentPartPr/>
                <p14:nvPr/>
              </p14:nvContentPartPr>
              <p14:xfrm>
                <a:off x="7230800" y="5999107"/>
                <a:ext cx="136800" cy="29520"/>
              </p14:xfrm>
            </p:contentPart>
          </mc:Choice>
          <mc:Fallback>
            <p:pic>
              <p:nvPicPr>
                <p:cNvPr id="83" name="Freihand 82">
                  <a:extLst>
                    <a:ext uri="{FF2B5EF4-FFF2-40B4-BE49-F238E27FC236}">
                      <a16:creationId xmlns:a16="http://schemas.microsoft.com/office/drawing/2014/main" id="{1B30BE59-4F0E-4B7C-96BE-47A195F92376}"/>
                    </a:ext>
                  </a:extLst>
                </p:cNvPr>
                <p:cNvPicPr/>
                <p:nvPr/>
              </p:nvPicPr>
              <p:blipFill>
                <a:blip r:embed="rId1812"/>
                <a:stretch>
                  <a:fillRect/>
                </a:stretch>
              </p:blipFill>
              <p:spPr>
                <a:xfrm>
                  <a:off x="7226480" y="5994787"/>
                  <a:ext cx="1454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813">
              <p14:nvContentPartPr>
                <p14:cNvPr id="88" name="Freihand 87">
                  <a:extLst>
                    <a:ext uri="{FF2B5EF4-FFF2-40B4-BE49-F238E27FC236}">
                      <a16:creationId xmlns:a16="http://schemas.microsoft.com/office/drawing/2014/main" id="{E8F2DD08-D93E-4C63-89DF-0D5C0B961756}"/>
                    </a:ext>
                  </a:extLst>
                </p14:cNvPr>
                <p14:cNvContentPartPr/>
                <p14:nvPr/>
              </p14:nvContentPartPr>
              <p14:xfrm>
                <a:off x="7229000" y="6031867"/>
                <a:ext cx="203040" cy="36360"/>
              </p14:xfrm>
            </p:contentPart>
          </mc:Choice>
          <mc:Fallback>
            <p:pic>
              <p:nvPicPr>
                <p:cNvPr id="88" name="Freihand 87">
                  <a:extLst>
                    <a:ext uri="{FF2B5EF4-FFF2-40B4-BE49-F238E27FC236}">
                      <a16:creationId xmlns:a16="http://schemas.microsoft.com/office/drawing/2014/main" id="{E8F2DD08-D93E-4C63-89DF-0D5C0B961756}"/>
                    </a:ext>
                  </a:extLst>
                </p:cNvPr>
                <p:cNvPicPr/>
                <p:nvPr/>
              </p:nvPicPr>
              <p:blipFill>
                <a:blip r:embed="rId1814"/>
                <a:stretch>
                  <a:fillRect/>
                </a:stretch>
              </p:blipFill>
              <p:spPr>
                <a:xfrm>
                  <a:off x="7224680" y="6027547"/>
                  <a:ext cx="2116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815">
              <p14:nvContentPartPr>
                <p14:cNvPr id="93" name="Freihand 92">
                  <a:extLst>
                    <a:ext uri="{FF2B5EF4-FFF2-40B4-BE49-F238E27FC236}">
                      <a16:creationId xmlns:a16="http://schemas.microsoft.com/office/drawing/2014/main" id="{9E30D0B1-7CCA-4C2F-A418-BB8A4EC5B7CA}"/>
                    </a:ext>
                  </a:extLst>
                </p14:cNvPr>
                <p14:cNvContentPartPr/>
                <p14:nvPr/>
              </p14:nvContentPartPr>
              <p14:xfrm>
                <a:off x="7429880" y="5899387"/>
                <a:ext cx="124560" cy="129600"/>
              </p14:xfrm>
            </p:contentPart>
          </mc:Choice>
          <mc:Fallback>
            <p:pic>
              <p:nvPicPr>
                <p:cNvPr id="93" name="Freihand 92">
                  <a:extLst>
                    <a:ext uri="{FF2B5EF4-FFF2-40B4-BE49-F238E27FC236}">
                      <a16:creationId xmlns:a16="http://schemas.microsoft.com/office/drawing/2014/main" id="{9E30D0B1-7CCA-4C2F-A418-BB8A4EC5B7CA}"/>
                    </a:ext>
                  </a:extLst>
                </p:cNvPr>
                <p:cNvPicPr/>
                <p:nvPr/>
              </p:nvPicPr>
              <p:blipFill>
                <a:blip r:embed="rId1816"/>
                <a:stretch>
                  <a:fillRect/>
                </a:stretch>
              </p:blipFill>
              <p:spPr>
                <a:xfrm>
                  <a:off x="7425560" y="5895067"/>
                  <a:ext cx="1332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817">
              <p14:nvContentPartPr>
                <p14:cNvPr id="98" name="Freihand 97">
                  <a:extLst>
                    <a:ext uri="{FF2B5EF4-FFF2-40B4-BE49-F238E27FC236}">
                      <a16:creationId xmlns:a16="http://schemas.microsoft.com/office/drawing/2014/main" id="{039EA7E1-FD20-4B8E-80D4-554BA5BE6174}"/>
                    </a:ext>
                  </a:extLst>
                </p14:cNvPr>
                <p14:cNvContentPartPr/>
                <p14:nvPr/>
              </p14:nvContentPartPr>
              <p14:xfrm>
                <a:off x="7594400" y="5874547"/>
                <a:ext cx="98640" cy="108360"/>
              </p14:xfrm>
            </p:contentPart>
          </mc:Choice>
          <mc:Fallback>
            <p:pic>
              <p:nvPicPr>
                <p:cNvPr id="98" name="Freihand 97">
                  <a:extLst>
                    <a:ext uri="{FF2B5EF4-FFF2-40B4-BE49-F238E27FC236}">
                      <a16:creationId xmlns:a16="http://schemas.microsoft.com/office/drawing/2014/main" id="{039EA7E1-FD20-4B8E-80D4-554BA5BE6174}"/>
                    </a:ext>
                  </a:extLst>
                </p:cNvPr>
                <p:cNvPicPr/>
                <p:nvPr/>
              </p:nvPicPr>
              <p:blipFill>
                <a:blip r:embed="rId1818"/>
                <a:stretch>
                  <a:fillRect/>
                </a:stretch>
              </p:blipFill>
              <p:spPr>
                <a:xfrm>
                  <a:off x="7590080" y="5870227"/>
                  <a:ext cx="1072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819">
              <p14:nvContentPartPr>
                <p14:cNvPr id="106" name="Freihand 105">
                  <a:extLst>
                    <a:ext uri="{FF2B5EF4-FFF2-40B4-BE49-F238E27FC236}">
                      <a16:creationId xmlns:a16="http://schemas.microsoft.com/office/drawing/2014/main" id="{677908F5-6E02-4753-9428-2262E72E4B91}"/>
                    </a:ext>
                  </a:extLst>
                </p14:cNvPr>
                <p14:cNvContentPartPr/>
                <p14:nvPr/>
              </p14:nvContentPartPr>
              <p14:xfrm>
                <a:off x="7765760" y="5854387"/>
                <a:ext cx="96840" cy="113040"/>
              </p14:xfrm>
            </p:contentPart>
          </mc:Choice>
          <mc:Fallback>
            <p:pic>
              <p:nvPicPr>
                <p:cNvPr id="106" name="Freihand 105">
                  <a:extLst>
                    <a:ext uri="{FF2B5EF4-FFF2-40B4-BE49-F238E27FC236}">
                      <a16:creationId xmlns:a16="http://schemas.microsoft.com/office/drawing/2014/main" id="{677908F5-6E02-4753-9428-2262E72E4B91}"/>
                    </a:ext>
                  </a:extLst>
                </p:cNvPr>
                <p:cNvPicPr/>
                <p:nvPr/>
              </p:nvPicPr>
              <p:blipFill>
                <a:blip r:embed="rId1820"/>
                <a:stretch>
                  <a:fillRect/>
                </a:stretch>
              </p:blipFill>
              <p:spPr>
                <a:xfrm>
                  <a:off x="7761440" y="5850067"/>
                  <a:ext cx="1054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821">
              <p14:nvContentPartPr>
                <p14:cNvPr id="109" name="Freihand 108">
                  <a:extLst>
                    <a:ext uri="{FF2B5EF4-FFF2-40B4-BE49-F238E27FC236}">
                      <a16:creationId xmlns:a16="http://schemas.microsoft.com/office/drawing/2014/main" id="{E3C856B6-301C-4159-AD25-AD5BA0C120D1}"/>
                    </a:ext>
                  </a:extLst>
                </p14:cNvPr>
                <p14:cNvContentPartPr/>
                <p14:nvPr/>
              </p14:nvContentPartPr>
              <p14:xfrm>
                <a:off x="7832000" y="5932867"/>
                <a:ext cx="21960" cy="85680"/>
              </p14:xfrm>
            </p:contentPart>
          </mc:Choice>
          <mc:Fallback>
            <p:pic>
              <p:nvPicPr>
                <p:cNvPr id="109" name="Freihand 108">
                  <a:extLst>
                    <a:ext uri="{FF2B5EF4-FFF2-40B4-BE49-F238E27FC236}">
                      <a16:creationId xmlns:a16="http://schemas.microsoft.com/office/drawing/2014/main" id="{E3C856B6-301C-4159-AD25-AD5BA0C120D1}"/>
                    </a:ext>
                  </a:extLst>
                </p:cNvPr>
                <p:cNvPicPr/>
                <p:nvPr/>
              </p:nvPicPr>
              <p:blipFill>
                <a:blip r:embed="rId1822"/>
                <a:stretch>
                  <a:fillRect/>
                </a:stretch>
              </p:blipFill>
              <p:spPr>
                <a:xfrm>
                  <a:off x="7827680" y="5928547"/>
                  <a:ext cx="306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823">
              <p14:nvContentPartPr>
                <p14:cNvPr id="111" name="Freihand 110">
                  <a:extLst>
                    <a:ext uri="{FF2B5EF4-FFF2-40B4-BE49-F238E27FC236}">
                      <a16:creationId xmlns:a16="http://schemas.microsoft.com/office/drawing/2014/main" id="{0DBC4396-2CA4-4294-A71B-1997330C7A4D}"/>
                    </a:ext>
                  </a:extLst>
                </p14:cNvPr>
                <p14:cNvContentPartPr/>
                <p14:nvPr/>
              </p14:nvContentPartPr>
              <p14:xfrm>
                <a:off x="7918400" y="5854747"/>
                <a:ext cx="19080" cy="91800"/>
              </p14:xfrm>
            </p:contentPart>
          </mc:Choice>
          <mc:Fallback>
            <p:pic>
              <p:nvPicPr>
                <p:cNvPr id="111" name="Freihand 110">
                  <a:extLst>
                    <a:ext uri="{FF2B5EF4-FFF2-40B4-BE49-F238E27FC236}">
                      <a16:creationId xmlns:a16="http://schemas.microsoft.com/office/drawing/2014/main" id="{0DBC4396-2CA4-4294-A71B-1997330C7A4D}"/>
                    </a:ext>
                  </a:extLst>
                </p:cNvPr>
                <p:cNvPicPr/>
                <p:nvPr/>
              </p:nvPicPr>
              <p:blipFill>
                <a:blip r:embed="rId1824"/>
                <a:stretch>
                  <a:fillRect/>
                </a:stretch>
              </p:blipFill>
              <p:spPr>
                <a:xfrm>
                  <a:off x="7914080" y="5850427"/>
                  <a:ext cx="277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825">
              <p14:nvContentPartPr>
                <p14:cNvPr id="122" name="Freihand 121">
                  <a:extLst>
                    <a:ext uri="{FF2B5EF4-FFF2-40B4-BE49-F238E27FC236}">
                      <a16:creationId xmlns:a16="http://schemas.microsoft.com/office/drawing/2014/main" id="{A2FD5AAE-BC04-439A-881C-1484CE1613BA}"/>
                    </a:ext>
                  </a:extLst>
                </p14:cNvPr>
                <p14:cNvContentPartPr/>
                <p14:nvPr/>
              </p14:nvContentPartPr>
              <p14:xfrm>
                <a:off x="7950440" y="5850787"/>
                <a:ext cx="98280" cy="121680"/>
              </p14:xfrm>
            </p:contentPart>
          </mc:Choice>
          <mc:Fallback>
            <p:pic>
              <p:nvPicPr>
                <p:cNvPr id="122" name="Freihand 121">
                  <a:extLst>
                    <a:ext uri="{FF2B5EF4-FFF2-40B4-BE49-F238E27FC236}">
                      <a16:creationId xmlns:a16="http://schemas.microsoft.com/office/drawing/2014/main" id="{A2FD5AAE-BC04-439A-881C-1484CE1613BA}"/>
                    </a:ext>
                  </a:extLst>
                </p:cNvPr>
                <p:cNvPicPr/>
                <p:nvPr/>
              </p:nvPicPr>
              <p:blipFill>
                <a:blip r:embed="rId1826"/>
                <a:stretch>
                  <a:fillRect/>
                </a:stretch>
              </p:blipFill>
              <p:spPr>
                <a:xfrm>
                  <a:off x="7946120" y="5846467"/>
                  <a:ext cx="1069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827">
              <p14:nvContentPartPr>
                <p14:cNvPr id="126" name="Freihand 125">
                  <a:extLst>
                    <a:ext uri="{FF2B5EF4-FFF2-40B4-BE49-F238E27FC236}">
                      <a16:creationId xmlns:a16="http://schemas.microsoft.com/office/drawing/2014/main" id="{3B7160B2-05F4-4838-8DC1-E048699D5101}"/>
                    </a:ext>
                  </a:extLst>
                </p14:cNvPr>
                <p14:cNvContentPartPr/>
                <p14:nvPr/>
              </p14:nvContentPartPr>
              <p14:xfrm>
                <a:off x="8074280" y="5890747"/>
                <a:ext cx="79560" cy="30240"/>
              </p14:xfrm>
            </p:contentPart>
          </mc:Choice>
          <mc:Fallback>
            <p:pic>
              <p:nvPicPr>
                <p:cNvPr id="126" name="Freihand 125">
                  <a:extLst>
                    <a:ext uri="{FF2B5EF4-FFF2-40B4-BE49-F238E27FC236}">
                      <a16:creationId xmlns:a16="http://schemas.microsoft.com/office/drawing/2014/main" id="{3B7160B2-05F4-4838-8DC1-E048699D5101}"/>
                    </a:ext>
                  </a:extLst>
                </p:cNvPr>
                <p:cNvPicPr/>
                <p:nvPr/>
              </p:nvPicPr>
              <p:blipFill>
                <a:blip r:embed="rId1828"/>
                <a:stretch>
                  <a:fillRect/>
                </a:stretch>
              </p:blipFill>
              <p:spPr>
                <a:xfrm>
                  <a:off x="8069960" y="5886427"/>
                  <a:ext cx="882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829">
              <p14:nvContentPartPr>
                <p14:cNvPr id="137" name="Freihand 136">
                  <a:extLst>
                    <a:ext uri="{FF2B5EF4-FFF2-40B4-BE49-F238E27FC236}">
                      <a16:creationId xmlns:a16="http://schemas.microsoft.com/office/drawing/2014/main" id="{B0E4A4C6-B515-4404-B8F3-623D4CF4F74C}"/>
                    </a:ext>
                  </a:extLst>
                </p14:cNvPr>
                <p14:cNvContentPartPr/>
                <p14:nvPr/>
              </p14:nvContentPartPr>
              <p14:xfrm>
                <a:off x="8189480" y="5820547"/>
                <a:ext cx="74160" cy="81000"/>
              </p14:xfrm>
            </p:contentPart>
          </mc:Choice>
          <mc:Fallback>
            <p:pic>
              <p:nvPicPr>
                <p:cNvPr id="137" name="Freihand 136">
                  <a:extLst>
                    <a:ext uri="{FF2B5EF4-FFF2-40B4-BE49-F238E27FC236}">
                      <a16:creationId xmlns:a16="http://schemas.microsoft.com/office/drawing/2014/main" id="{B0E4A4C6-B515-4404-B8F3-623D4CF4F74C}"/>
                    </a:ext>
                  </a:extLst>
                </p:cNvPr>
                <p:cNvPicPr/>
                <p:nvPr/>
              </p:nvPicPr>
              <p:blipFill>
                <a:blip r:embed="rId1830"/>
                <a:stretch>
                  <a:fillRect/>
                </a:stretch>
              </p:blipFill>
              <p:spPr>
                <a:xfrm>
                  <a:off x="8185160" y="5816227"/>
                  <a:ext cx="828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831">
              <p14:nvContentPartPr>
                <p14:cNvPr id="140" name="Freihand 139">
                  <a:extLst>
                    <a:ext uri="{FF2B5EF4-FFF2-40B4-BE49-F238E27FC236}">
                      <a16:creationId xmlns:a16="http://schemas.microsoft.com/office/drawing/2014/main" id="{EA4048A1-9B6A-407D-A718-623C3FD2EFC9}"/>
                    </a:ext>
                  </a:extLst>
                </p14:cNvPr>
                <p14:cNvContentPartPr/>
                <p14:nvPr/>
              </p14:nvContentPartPr>
              <p14:xfrm>
                <a:off x="8233040" y="5853307"/>
                <a:ext cx="40680" cy="89640"/>
              </p14:xfrm>
            </p:contentPart>
          </mc:Choice>
          <mc:Fallback>
            <p:pic>
              <p:nvPicPr>
                <p:cNvPr id="140" name="Freihand 139">
                  <a:extLst>
                    <a:ext uri="{FF2B5EF4-FFF2-40B4-BE49-F238E27FC236}">
                      <a16:creationId xmlns:a16="http://schemas.microsoft.com/office/drawing/2014/main" id="{EA4048A1-9B6A-407D-A718-623C3FD2EFC9}"/>
                    </a:ext>
                  </a:extLst>
                </p:cNvPr>
                <p:cNvPicPr/>
                <p:nvPr/>
              </p:nvPicPr>
              <p:blipFill>
                <a:blip r:embed="rId1832"/>
                <a:stretch>
                  <a:fillRect/>
                </a:stretch>
              </p:blipFill>
              <p:spPr>
                <a:xfrm>
                  <a:off x="8228720" y="5848987"/>
                  <a:ext cx="493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833">
              <p14:nvContentPartPr>
                <p14:cNvPr id="146" name="Freihand 145">
                  <a:extLst>
                    <a:ext uri="{FF2B5EF4-FFF2-40B4-BE49-F238E27FC236}">
                      <a16:creationId xmlns:a16="http://schemas.microsoft.com/office/drawing/2014/main" id="{7795FFC1-84FF-4A22-B23E-0B5FB0B84A31}"/>
                    </a:ext>
                  </a:extLst>
                </p14:cNvPr>
                <p14:cNvContentPartPr/>
                <p14:nvPr/>
              </p14:nvContentPartPr>
              <p14:xfrm>
                <a:off x="8296040" y="5817307"/>
                <a:ext cx="82440" cy="107640"/>
              </p14:xfrm>
            </p:contentPart>
          </mc:Choice>
          <mc:Fallback>
            <p:pic>
              <p:nvPicPr>
                <p:cNvPr id="146" name="Freihand 145">
                  <a:extLst>
                    <a:ext uri="{FF2B5EF4-FFF2-40B4-BE49-F238E27FC236}">
                      <a16:creationId xmlns:a16="http://schemas.microsoft.com/office/drawing/2014/main" id="{7795FFC1-84FF-4A22-B23E-0B5FB0B84A31}"/>
                    </a:ext>
                  </a:extLst>
                </p:cNvPr>
                <p:cNvPicPr/>
                <p:nvPr/>
              </p:nvPicPr>
              <p:blipFill>
                <a:blip r:embed="rId1834"/>
                <a:stretch>
                  <a:fillRect/>
                </a:stretch>
              </p:blipFill>
              <p:spPr>
                <a:xfrm>
                  <a:off x="8291720" y="5812987"/>
                  <a:ext cx="910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835">
              <p14:nvContentPartPr>
                <p14:cNvPr id="155" name="Freihand 154">
                  <a:extLst>
                    <a:ext uri="{FF2B5EF4-FFF2-40B4-BE49-F238E27FC236}">
                      <a16:creationId xmlns:a16="http://schemas.microsoft.com/office/drawing/2014/main" id="{2CDA5FC7-15DF-466F-994C-CA19758A82FA}"/>
                    </a:ext>
                  </a:extLst>
                </p14:cNvPr>
                <p14:cNvContentPartPr/>
                <p14:nvPr/>
              </p14:nvContentPartPr>
              <p14:xfrm>
                <a:off x="8250320" y="6013867"/>
                <a:ext cx="64440" cy="16200"/>
              </p14:xfrm>
            </p:contentPart>
          </mc:Choice>
          <mc:Fallback>
            <p:pic>
              <p:nvPicPr>
                <p:cNvPr id="155" name="Freihand 154">
                  <a:extLst>
                    <a:ext uri="{FF2B5EF4-FFF2-40B4-BE49-F238E27FC236}">
                      <a16:creationId xmlns:a16="http://schemas.microsoft.com/office/drawing/2014/main" id="{2CDA5FC7-15DF-466F-994C-CA19758A82FA}"/>
                    </a:ext>
                  </a:extLst>
                </p:cNvPr>
                <p:cNvPicPr/>
                <p:nvPr/>
              </p:nvPicPr>
              <p:blipFill>
                <a:blip r:embed="rId1836"/>
                <a:stretch>
                  <a:fillRect/>
                </a:stretch>
              </p:blipFill>
              <p:spPr>
                <a:xfrm>
                  <a:off x="8246000" y="6009547"/>
                  <a:ext cx="730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837">
              <p14:nvContentPartPr>
                <p14:cNvPr id="164" name="Freihand 163">
                  <a:extLst>
                    <a:ext uri="{FF2B5EF4-FFF2-40B4-BE49-F238E27FC236}">
                      <a16:creationId xmlns:a16="http://schemas.microsoft.com/office/drawing/2014/main" id="{E16B5024-DAE7-4D03-AC78-C438AAE2CE7C}"/>
                    </a:ext>
                  </a:extLst>
                </p14:cNvPr>
                <p14:cNvContentPartPr/>
                <p14:nvPr/>
              </p14:nvContentPartPr>
              <p14:xfrm>
                <a:off x="8245640" y="6048067"/>
                <a:ext cx="90000" cy="25200"/>
              </p14:xfrm>
            </p:contentPart>
          </mc:Choice>
          <mc:Fallback>
            <p:pic>
              <p:nvPicPr>
                <p:cNvPr id="164" name="Freihand 163">
                  <a:extLst>
                    <a:ext uri="{FF2B5EF4-FFF2-40B4-BE49-F238E27FC236}">
                      <a16:creationId xmlns:a16="http://schemas.microsoft.com/office/drawing/2014/main" id="{E16B5024-DAE7-4D03-AC78-C438AAE2CE7C}"/>
                    </a:ext>
                  </a:extLst>
                </p:cNvPr>
                <p:cNvPicPr/>
                <p:nvPr/>
              </p:nvPicPr>
              <p:blipFill>
                <a:blip r:embed="rId1838"/>
                <a:stretch>
                  <a:fillRect/>
                </a:stretch>
              </p:blipFill>
              <p:spPr>
                <a:xfrm>
                  <a:off x="8241320" y="6043747"/>
                  <a:ext cx="986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839">
              <p14:nvContentPartPr>
                <p14:cNvPr id="167" name="Freihand 166">
                  <a:extLst>
                    <a:ext uri="{FF2B5EF4-FFF2-40B4-BE49-F238E27FC236}">
                      <a16:creationId xmlns:a16="http://schemas.microsoft.com/office/drawing/2014/main" id="{32718C72-2697-499D-A3B8-DF5CC005A1C7}"/>
                    </a:ext>
                  </a:extLst>
                </p14:cNvPr>
                <p14:cNvContentPartPr/>
                <p14:nvPr/>
              </p14:nvContentPartPr>
              <p14:xfrm>
                <a:off x="8330960" y="5941147"/>
                <a:ext cx="72360" cy="101520"/>
              </p14:xfrm>
            </p:contentPart>
          </mc:Choice>
          <mc:Fallback>
            <p:pic>
              <p:nvPicPr>
                <p:cNvPr id="167" name="Freihand 166">
                  <a:extLst>
                    <a:ext uri="{FF2B5EF4-FFF2-40B4-BE49-F238E27FC236}">
                      <a16:creationId xmlns:a16="http://schemas.microsoft.com/office/drawing/2014/main" id="{32718C72-2697-499D-A3B8-DF5CC005A1C7}"/>
                    </a:ext>
                  </a:extLst>
                </p:cNvPr>
                <p:cNvPicPr/>
                <p:nvPr/>
              </p:nvPicPr>
              <p:blipFill>
                <a:blip r:embed="rId1840"/>
                <a:stretch>
                  <a:fillRect/>
                </a:stretch>
              </p:blipFill>
              <p:spPr>
                <a:xfrm>
                  <a:off x="8326640" y="5936827"/>
                  <a:ext cx="810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841">
              <p14:nvContentPartPr>
                <p14:cNvPr id="174" name="Freihand 173">
                  <a:extLst>
                    <a:ext uri="{FF2B5EF4-FFF2-40B4-BE49-F238E27FC236}">
                      <a16:creationId xmlns:a16="http://schemas.microsoft.com/office/drawing/2014/main" id="{C41C4B2C-809E-4E6D-89B4-E0007A45C44E}"/>
                    </a:ext>
                  </a:extLst>
                </p14:cNvPr>
                <p14:cNvContentPartPr/>
                <p14:nvPr/>
              </p14:nvContentPartPr>
              <p14:xfrm>
                <a:off x="8360480" y="5980747"/>
                <a:ext cx="59400" cy="12240"/>
              </p14:xfrm>
            </p:contentPart>
          </mc:Choice>
          <mc:Fallback>
            <p:pic>
              <p:nvPicPr>
                <p:cNvPr id="174" name="Freihand 173">
                  <a:extLst>
                    <a:ext uri="{FF2B5EF4-FFF2-40B4-BE49-F238E27FC236}">
                      <a16:creationId xmlns:a16="http://schemas.microsoft.com/office/drawing/2014/main" id="{C41C4B2C-809E-4E6D-89B4-E0007A45C44E}"/>
                    </a:ext>
                  </a:extLst>
                </p:cNvPr>
                <p:cNvPicPr/>
                <p:nvPr/>
              </p:nvPicPr>
              <p:blipFill>
                <a:blip r:embed="rId1842"/>
                <a:stretch>
                  <a:fillRect/>
                </a:stretch>
              </p:blipFill>
              <p:spPr>
                <a:xfrm>
                  <a:off x="8356160" y="5976427"/>
                  <a:ext cx="680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843">
              <p14:nvContentPartPr>
                <p14:cNvPr id="179" name="Freihand 178">
                  <a:extLst>
                    <a:ext uri="{FF2B5EF4-FFF2-40B4-BE49-F238E27FC236}">
                      <a16:creationId xmlns:a16="http://schemas.microsoft.com/office/drawing/2014/main" id="{7EC81777-683A-47D5-AD7E-EC7AA281EE5F}"/>
                    </a:ext>
                  </a:extLst>
                </p14:cNvPr>
                <p14:cNvContentPartPr/>
                <p14:nvPr/>
              </p14:nvContentPartPr>
              <p14:xfrm>
                <a:off x="8414480" y="5923867"/>
                <a:ext cx="128160" cy="103680"/>
              </p14:xfrm>
            </p:contentPart>
          </mc:Choice>
          <mc:Fallback>
            <p:pic>
              <p:nvPicPr>
                <p:cNvPr id="179" name="Freihand 178">
                  <a:extLst>
                    <a:ext uri="{FF2B5EF4-FFF2-40B4-BE49-F238E27FC236}">
                      <a16:creationId xmlns:a16="http://schemas.microsoft.com/office/drawing/2014/main" id="{7EC81777-683A-47D5-AD7E-EC7AA281EE5F}"/>
                    </a:ext>
                  </a:extLst>
                </p:cNvPr>
                <p:cNvPicPr/>
                <p:nvPr/>
              </p:nvPicPr>
              <p:blipFill>
                <a:blip r:embed="rId1844"/>
                <a:stretch>
                  <a:fillRect/>
                </a:stretch>
              </p:blipFill>
              <p:spPr>
                <a:xfrm>
                  <a:off x="8410160" y="5919547"/>
                  <a:ext cx="1368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845">
              <p14:nvContentPartPr>
                <p14:cNvPr id="186" name="Freihand 185">
                  <a:extLst>
                    <a:ext uri="{FF2B5EF4-FFF2-40B4-BE49-F238E27FC236}">
                      <a16:creationId xmlns:a16="http://schemas.microsoft.com/office/drawing/2014/main" id="{839C0E06-9D12-41AC-B309-BBB06C4B1B2B}"/>
                    </a:ext>
                  </a:extLst>
                </p14:cNvPr>
                <p14:cNvContentPartPr/>
                <p14:nvPr/>
              </p14:nvContentPartPr>
              <p14:xfrm>
                <a:off x="8509160" y="5997307"/>
                <a:ext cx="8280" cy="78120"/>
              </p14:xfrm>
            </p:contentPart>
          </mc:Choice>
          <mc:Fallback>
            <p:pic>
              <p:nvPicPr>
                <p:cNvPr id="186" name="Freihand 185">
                  <a:extLst>
                    <a:ext uri="{FF2B5EF4-FFF2-40B4-BE49-F238E27FC236}">
                      <a16:creationId xmlns:a16="http://schemas.microsoft.com/office/drawing/2014/main" id="{839C0E06-9D12-41AC-B309-BBB06C4B1B2B}"/>
                    </a:ext>
                  </a:extLst>
                </p:cNvPr>
                <p:cNvPicPr/>
                <p:nvPr/>
              </p:nvPicPr>
              <p:blipFill>
                <a:blip r:embed="rId1846"/>
                <a:stretch>
                  <a:fillRect/>
                </a:stretch>
              </p:blipFill>
              <p:spPr>
                <a:xfrm>
                  <a:off x="8504840" y="5992987"/>
                  <a:ext cx="169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847">
              <p14:nvContentPartPr>
                <p14:cNvPr id="188" name="Freihand 187">
                  <a:extLst>
                    <a:ext uri="{FF2B5EF4-FFF2-40B4-BE49-F238E27FC236}">
                      <a16:creationId xmlns:a16="http://schemas.microsoft.com/office/drawing/2014/main" id="{39D77B6E-E154-4F96-8099-1BCC6D4C2481}"/>
                    </a:ext>
                  </a:extLst>
                </p14:cNvPr>
                <p14:cNvContentPartPr/>
                <p14:nvPr/>
              </p14:nvContentPartPr>
              <p14:xfrm>
                <a:off x="8555960" y="5919547"/>
                <a:ext cx="14400" cy="67320"/>
              </p14:xfrm>
            </p:contentPart>
          </mc:Choice>
          <mc:Fallback>
            <p:pic>
              <p:nvPicPr>
                <p:cNvPr id="188" name="Freihand 187">
                  <a:extLst>
                    <a:ext uri="{FF2B5EF4-FFF2-40B4-BE49-F238E27FC236}">
                      <a16:creationId xmlns:a16="http://schemas.microsoft.com/office/drawing/2014/main" id="{39D77B6E-E154-4F96-8099-1BCC6D4C2481}"/>
                    </a:ext>
                  </a:extLst>
                </p:cNvPr>
                <p:cNvPicPr/>
                <p:nvPr/>
              </p:nvPicPr>
              <p:blipFill>
                <a:blip r:embed="rId1848"/>
                <a:stretch>
                  <a:fillRect/>
                </a:stretch>
              </p:blipFill>
              <p:spPr>
                <a:xfrm>
                  <a:off x="8551640" y="5915227"/>
                  <a:ext cx="230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849">
              <p14:nvContentPartPr>
                <p14:cNvPr id="199" name="Freihand 198">
                  <a:extLst>
                    <a:ext uri="{FF2B5EF4-FFF2-40B4-BE49-F238E27FC236}">
                      <a16:creationId xmlns:a16="http://schemas.microsoft.com/office/drawing/2014/main" id="{172EE104-B606-4712-BF05-462DF0137DC4}"/>
                    </a:ext>
                  </a:extLst>
                </p14:cNvPr>
                <p14:cNvContentPartPr/>
                <p14:nvPr/>
              </p14:nvContentPartPr>
              <p14:xfrm>
                <a:off x="8560640" y="5862307"/>
                <a:ext cx="61920" cy="65520"/>
              </p14:xfrm>
            </p:contentPart>
          </mc:Choice>
          <mc:Fallback>
            <p:pic>
              <p:nvPicPr>
                <p:cNvPr id="199" name="Freihand 198">
                  <a:extLst>
                    <a:ext uri="{FF2B5EF4-FFF2-40B4-BE49-F238E27FC236}">
                      <a16:creationId xmlns:a16="http://schemas.microsoft.com/office/drawing/2014/main" id="{172EE104-B606-4712-BF05-462DF0137DC4}"/>
                    </a:ext>
                  </a:extLst>
                </p:cNvPr>
                <p:cNvPicPr/>
                <p:nvPr/>
              </p:nvPicPr>
              <p:blipFill>
                <a:blip r:embed="rId1850"/>
                <a:stretch>
                  <a:fillRect/>
                </a:stretch>
              </p:blipFill>
              <p:spPr>
                <a:xfrm>
                  <a:off x="8556320" y="5857987"/>
                  <a:ext cx="705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851">
              <p14:nvContentPartPr>
                <p14:cNvPr id="201" name="Freihand 200">
                  <a:extLst>
                    <a:ext uri="{FF2B5EF4-FFF2-40B4-BE49-F238E27FC236}">
                      <a16:creationId xmlns:a16="http://schemas.microsoft.com/office/drawing/2014/main" id="{E1445EFF-41BD-41DD-81D1-1DE499DEC911}"/>
                    </a:ext>
                  </a:extLst>
                </p14:cNvPr>
                <p14:cNvContentPartPr/>
                <p14:nvPr/>
              </p14:nvContentPartPr>
              <p14:xfrm>
                <a:off x="8578280" y="5863747"/>
                <a:ext cx="73440" cy="131040"/>
              </p14:xfrm>
            </p:contentPart>
          </mc:Choice>
          <mc:Fallback>
            <p:pic>
              <p:nvPicPr>
                <p:cNvPr id="201" name="Freihand 200">
                  <a:extLst>
                    <a:ext uri="{FF2B5EF4-FFF2-40B4-BE49-F238E27FC236}">
                      <a16:creationId xmlns:a16="http://schemas.microsoft.com/office/drawing/2014/main" id="{E1445EFF-41BD-41DD-81D1-1DE499DEC911}"/>
                    </a:ext>
                  </a:extLst>
                </p:cNvPr>
                <p:cNvPicPr/>
                <p:nvPr/>
              </p:nvPicPr>
              <p:blipFill>
                <a:blip r:embed="rId1852"/>
                <a:stretch>
                  <a:fillRect/>
                </a:stretch>
              </p:blipFill>
              <p:spPr>
                <a:xfrm>
                  <a:off x="8573960" y="5859427"/>
                  <a:ext cx="820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853">
              <p14:nvContentPartPr>
                <p14:cNvPr id="217" name="Freihand 216">
                  <a:extLst>
                    <a:ext uri="{FF2B5EF4-FFF2-40B4-BE49-F238E27FC236}">
                      <a16:creationId xmlns:a16="http://schemas.microsoft.com/office/drawing/2014/main" id="{D856AB4E-1C76-41A1-88D4-18D7B8D6C601}"/>
                    </a:ext>
                  </a:extLst>
                </p14:cNvPr>
                <p14:cNvContentPartPr/>
                <p14:nvPr/>
              </p14:nvContentPartPr>
              <p14:xfrm>
                <a:off x="8227280" y="5823427"/>
                <a:ext cx="507960" cy="326160"/>
              </p14:xfrm>
            </p:contentPart>
          </mc:Choice>
          <mc:Fallback>
            <p:pic>
              <p:nvPicPr>
                <p:cNvPr id="217" name="Freihand 216">
                  <a:extLst>
                    <a:ext uri="{FF2B5EF4-FFF2-40B4-BE49-F238E27FC236}">
                      <a16:creationId xmlns:a16="http://schemas.microsoft.com/office/drawing/2014/main" id="{D856AB4E-1C76-41A1-88D4-18D7B8D6C601}"/>
                    </a:ext>
                  </a:extLst>
                </p:cNvPr>
                <p:cNvPicPr/>
                <p:nvPr/>
              </p:nvPicPr>
              <p:blipFill>
                <a:blip r:embed="rId1854"/>
                <a:stretch>
                  <a:fillRect/>
                </a:stretch>
              </p:blipFill>
              <p:spPr>
                <a:xfrm>
                  <a:off x="8222960" y="5819107"/>
                  <a:ext cx="516600" cy="334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55">
            <p14:nvContentPartPr>
              <p14:cNvPr id="226" name="Freihand 225">
                <a:extLst>
                  <a:ext uri="{FF2B5EF4-FFF2-40B4-BE49-F238E27FC236}">
                    <a16:creationId xmlns:a16="http://schemas.microsoft.com/office/drawing/2014/main" id="{AC462691-E35B-4056-AF5F-908FB61B73F1}"/>
                  </a:ext>
                </a:extLst>
              </p14:cNvPr>
              <p14:cNvContentPartPr/>
              <p14:nvPr/>
            </p14:nvContentPartPr>
            <p14:xfrm>
              <a:off x="6529160" y="465547"/>
              <a:ext cx="71640" cy="117720"/>
            </p14:xfrm>
          </p:contentPart>
        </mc:Choice>
        <mc:Fallback>
          <p:pic>
            <p:nvPicPr>
              <p:cNvPr id="226" name="Freihand 225">
                <a:extLst>
                  <a:ext uri="{FF2B5EF4-FFF2-40B4-BE49-F238E27FC236}">
                    <a16:creationId xmlns:a16="http://schemas.microsoft.com/office/drawing/2014/main" id="{AC462691-E35B-4056-AF5F-908FB61B73F1}"/>
                  </a:ext>
                </a:extLst>
              </p:cNvPr>
              <p:cNvPicPr/>
              <p:nvPr/>
            </p:nvPicPr>
            <p:blipFill>
              <a:blip r:embed="rId1856"/>
              <a:stretch>
                <a:fillRect/>
              </a:stretch>
            </p:blipFill>
            <p:spPr>
              <a:xfrm>
                <a:off x="6524840" y="461227"/>
                <a:ext cx="80280" cy="126360"/>
              </a:xfrm>
              <a:prstGeom prst="rect">
                <a:avLst/>
              </a:prstGeom>
            </p:spPr>
          </p:pic>
        </mc:Fallback>
      </mc:AlternateContent>
      <p:grpSp>
        <p:nvGrpSpPr>
          <p:cNvPr id="263" name="Gruppieren 262">
            <a:extLst>
              <a:ext uri="{FF2B5EF4-FFF2-40B4-BE49-F238E27FC236}">
                <a16:creationId xmlns:a16="http://schemas.microsoft.com/office/drawing/2014/main" id="{6168EA14-FDBB-478D-A913-75D43285C4D7}"/>
              </a:ext>
            </a:extLst>
          </p:cNvPr>
          <p:cNvGrpSpPr/>
          <p:nvPr/>
        </p:nvGrpSpPr>
        <p:grpSpPr>
          <a:xfrm>
            <a:off x="814160" y="231187"/>
            <a:ext cx="414720" cy="470160"/>
            <a:chOff x="814160" y="231187"/>
            <a:chExt cx="414720" cy="470160"/>
          </a:xfrm>
        </p:grpSpPr>
        <mc:AlternateContent xmlns:mc="http://schemas.openxmlformats.org/markup-compatibility/2006">
          <mc:Choice xmlns:p14="http://schemas.microsoft.com/office/powerpoint/2010/main" Requires="p14">
            <p:contentPart p14:bwMode="auto" r:id="rId1857">
              <p14:nvContentPartPr>
                <p14:cNvPr id="234" name="Freihand 233">
                  <a:extLst>
                    <a:ext uri="{FF2B5EF4-FFF2-40B4-BE49-F238E27FC236}">
                      <a16:creationId xmlns:a16="http://schemas.microsoft.com/office/drawing/2014/main" id="{E015B98A-89D6-4838-81F9-EE5769075635}"/>
                    </a:ext>
                  </a:extLst>
                </p14:cNvPr>
                <p14:cNvContentPartPr/>
                <p14:nvPr/>
              </p14:nvContentPartPr>
              <p14:xfrm>
                <a:off x="840080" y="534307"/>
                <a:ext cx="48240" cy="76680"/>
              </p14:xfrm>
            </p:contentPart>
          </mc:Choice>
          <mc:Fallback>
            <p:pic>
              <p:nvPicPr>
                <p:cNvPr id="234" name="Freihand 233">
                  <a:extLst>
                    <a:ext uri="{FF2B5EF4-FFF2-40B4-BE49-F238E27FC236}">
                      <a16:creationId xmlns:a16="http://schemas.microsoft.com/office/drawing/2014/main" id="{E015B98A-89D6-4838-81F9-EE5769075635}"/>
                    </a:ext>
                  </a:extLst>
                </p:cNvPr>
                <p:cNvPicPr/>
                <p:nvPr/>
              </p:nvPicPr>
              <p:blipFill>
                <a:blip r:embed="rId1858"/>
                <a:stretch>
                  <a:fillRect/>
                </a:stretch>
              </p:blipFill>
              <p:spPr>
                <a:xfrm>
                  <a:off x="835760" y="529987"/>
                  <a:ext cx="568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859">
              <p14:nvContentPartPr>
                <p14:cNvPr id="238" name="Freihand 237">
                  <a:extLst>
                    <a:ext uri="{FF2B5EF4-FFF2-40B4-BE49-F238E27FC236}">
                      <a16:creationId xmlns:a16="http://schemas.microsoft.com/office/drawing/2014/main" id="{55C1FBEA-26F3-4A7E-A67D-29D9E3A534B8}"/>
                    </a:ext>
                  </a:extLst>
                </p14:cNvPr>
                <p14:cNvContentPartPr/>
                <p14:nvPr/>
              </p14:nvContentPartPr>
              <p14:xfrm>
                <a:off x="917840" y="462667"/>
                <a:ext cx="63000" cy="112320"/>
              </p14:xfrm>
            </p:contentPart>
          </mc:Choice>
          <mc:Fallback>
            <p:pic>
              <p:nvPicPr>
                <p:cNvPr id="238" name="Freihand 237">
                  <a:extLst>
                    <a:ext uri="{FF2B5EF4-FFF2-40B4-BE49-F238E27FC236}">
                      <a16:creationId xmlns:a16="http://schemas.microsoft.com/office/drawing/2014/main" id="{55C1FBEA-26F3-4A7E-A67D-29D9E3A534B8}"/>
                    </a:ext>
                  </a:extLst>
                </p:cNvPr>
                <p:cNvPicPr/>
                <p:nvPr/>
              </p:nvPicPr>
              <p:blipFill>
                <a:blip r:embed="rId1860"/>
                <a:stretch>
                  <a:fillRect/>
                </a:stretch>
              </p:blipFill>
              <p:spPr>
                <a:xfrm>
                  <a:off x="913520" y="458347"/>
                  <a:ext cx="716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861">
              <p14:nvContentPartPr>
                <p14:cNvPr id="253" name="Freihand 252">
                  <a:extLst>
                    <a:ext uri="{FF2B5EF4-FFF2-40B4-BE49-F238E27FC236}">
                      <a16:creationId xmlns:a16="http://schemas.microsoft.com/office/drawing/2014/main" id="{CCD77FAA-63FC-4793-9BA0-805D9273CDCB}"/>
                    </a:ext>
                  </a:extLst>
                </p14:cNvPr>
                <p14:cNvContentPartPr/>
                <p14:nvPr/>
              </p14:nvContentPartPr>
              <p14:xfrm>
                <a:off x="1005680" y="544387"/>
                <a:ext cx="34920" cy="46440"/>
              </p14:xfrm>
            </p:contentPart>
          </mc:Choice>
          <mc:Fallback>
            <p:pic>
              <p:nvPicPr>
                <p:cNvPr id="253" name="Freihand 252">
                  <a:extLst>
                    <a:ext uri="{FF2B5EF4-FFF2-40B4-BE49-F238E27FC236}">
                      <a16:creationId xmlns:a16="http://schemas.microsoft.com/office/drawing/2014/main" id="{CCD77FAA-63FC-4793-9BA0-805D9273CDCB}"/>
                    </a:ext>
                  </a:extLst>
                </p:cNvPr>
                <p:cNvPicPr/>
                <p:nvPr/>
              </p:nvPicPr>
              <p:blipFill>
                <a:blip r:embed="rId1862"/>
                <a:stretch>
                  <a:fillRect/>
                </a:stretch>
              </p:blipFill>
              <p:spPr>
                <a:xfrm>
                  <a:off x="1001360" y="540067"/>
                  <a:ext cx="435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863">
              <p14:nvContentPartPr>
                <p14:cNvPr id="258" name="Freihand 257">
                  <a:extLst>
                    <a:ext uri="{FF2B5EF4-FFF2-40B4-BE49-F238E27FC236}">
                      <a16:creationId xmlns:a16="http://schemas.microsoft.com/office/drawing/2014/main" id="{11649A0B-9AC3-42E2-A00A-A0F5DF666473}"/>
                    </a:ext>
                  </a:extLst>
                </p14:cNvPr>
                <p14:cNvContentPartPr/>
                <p14:nvPr/>
              </p14:nvContentPartPr>
              <p14:xfrm>
                <a:off x="1020080" y="409387"/>
                <a:ext cx="76680" cy="109440"/>
              </p14:xfrm>
            </p:contentPart>
          </mc:Choice>
          <mc:Fallback>
            <p:pic>
              <p:nvPicPr>
                <p:cNvPr id="258" name="Freihand 257">
                  <a:extLst>
                    <a:ext uri="{FF2B5EF4-FFF2-40B4-BE49-F238E27FC236}">
                      <a16:creationId xmlns:a16="http://schemas.microsoft.com/office/drawing/2014/main" id="{11649A0B-9AC3-42E2-A00A-A0F5DF666473}"/>
                    </a:ext>
                  </a:extLst>
                </p:cNvPr>
                <p:cNvPicPr/>
                <p:nvPr/>
              </p:nvPicPr>
              <p:blipFill>
                <a:blip r:embed="rId1864"/>
                <a:stretch>
                  <a:fillRect/>
                </a:stretch>
              </p:blipFill>
              <p:spPr>
                <a:xfrm>
                  <a:off x="1015760" y="405067"/>
                  <a:ext cx="853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865">
              <p14:nvContentPartPr>
                <p14:cNvPr id="260" name="Freihand 259">
                  <a:extLst>
                    <a:ext uri="{FF2B5EF4-FFF2-40B4-BE49-F238E27FC236}">
                      <a16:creationId xmlns:a16="http://schemas.microsoft.com/office/drawing/2014/main" id="{A4BFE289-D4F5-44D0-A047-4D0BFB7ADC7F}"/>
                    </a:ext>
                  </a:extLst>
                </p14:cNvPr>
                <p14:cNvContentPartPr/>
                <p14:nvPr/>
              </p14:nvContentPartPr>
              <p14:xfrm>
                <a:off x="814160" y="231187"/>
                <a:ext cx="414720" cy="470160"/>
              </p14:xfrm>
            </p:contentPart>
          </mc:Choice>
          <mc:Fallback>
            <p:pic>
              <p:nvPicPr>
                <p:cNvPr id="260" name="Freihand 259">
                  <a:extLst>
                    <a:ext uri="{FF2B5EF4-FFF2-40B4-BE49-F238E27FC236}">
                      <a16:creationId xmlns:a16="http://schemas.microsoft.com/office/drawing/2014/main" id="{A4BFE289-D4F5-44D0-A047-4D0BFB7ADC7F}"/>
                    </a:ext>
                  </a:extLst>
                </p:cNvPr>
                <p:cNvPicPr/>
                <p:nvPr/>
              </p:nvPicPr>
              <p:blipFill>
                <a:blip r:embed="rId1866"/>
                <a:stretch>
                  <a:fillRect/>
                </a:stretch>
              </p:blipFill>
              <p:spPr>
                <a:xfrm>
                  <a:off x="809840" y="226867"/>
                  <a:ext cx="423360" cy="478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67">
            <p14:nvContentPartPr>
              <p14:cNvPr id="268" name="Freihand 267">
                <a:extLst>
                  <a:ext uri="{FF2B5EF4-FFF2-40B4-BE49-F238E27FC236}">
                    <a16:creationId xmlns:a16="http://schemas.microsoft.com/office/drawing/2014/main" id="{7BF9DC41-37B2-4834-8699-0DAD2BC261B8}"/>
                  </a:ext>
                </a:extLst>
              </p14:cNvPr>
              <p14:cNvContentPartPr/>
              <p14:nvPr/>
            </p14:nvContentPartPr>
            <p14:xfrm>
              <a:off x="3013760" y="546907"/>
              <a:ext cx="442080" cy="461160"/>
            </p14:xfrm>
          </p:contentPart>
        </mc:Choice>
        <mc:Fallback>
          <p:pic>
            <p:nvPicPr>
              <p:cNvPr id="268" name="Freihand 267">
                <a:extLst>
                  <a:ext uri="{FF2B5EF4-FFF2-40B4-BE49-F238E27FC236}">
                    <a16:creationId xmlns:a16="http://schemas.microsoft.com/office/drawing/2014/main" id="{7BF9DC41-37B2-4834-8699-0DAD2BC261B8}"/>
                  </a:ext>
                </a:extLst>
              </p:cNvPr>
              <p:cNvPicPr/>
              <p:nvPr/>
            </p:nvPicPr>
            <p:blipFill>
              <a:blip r:embed="rId1868"/>
              <a:stretch>
                <a:fillRect/>
              </a:stretch>
            </p:blipFill>
            <p:spPr>
              <a:xfrm>
                <a:off x="3009440" y="542587"/>
                <a:ext cx="450720" cy="469800"/>
              </a:xfrm>
              <a:prstGeom prst="rect">
                <a:avLst/>
              </a:prstGeom>
            </p:spPr>
          </p:pic>
        </mc:Fallback>
      </mc:AlternateContent>
      <mc:AlternateContent xmlns:mc="http://schemas.openxmlformats.org/markup-compatibility/2006">
        <mc:Choice xmlns:p14="http://schemas.microsoft.com/office/powerpoint/2010/main" Requires="p14">
          <p:contentPart p14:bwMode="auto" r:id="rId1869">
            <p14:nvContentPartPr>
              <p14:cNvPr id="303" name="Freihand 302">
                <a:extLst>
                  <a:ext uri="{FF2B5EF4-FFF2-40B4-BE49-F238E27FC236}">
                    <a16:creationId xmlns:a16="http://schemas.microsoft.com/office/drawing/2014/main" id="{156AC04F-1CE0-46CD-8DF6-E2D9FC2A7A0C}"/>
                  </a:ext>
                </a:extLst>
              </p14:cNvPr>
              <p14:cNvContentPartPr/>
              <p14:nvPr/>
            </p14:nvContentPartPr>
            <p14:xfrm>
              <a:off x="6483800" y="1157827"/>
              <a:ext cx="309240" cy="389160"/>
            </p14:xfrm>
          </p:contentPart>
        </mc:Choice>
        <mc:Fallback>
          <p:pic>
            <p:nvPicPr>
              <p:cNvPr id="303" name="Freihand 302">
                <a:extLst>
                  <a:ext uri="{FF2B5EF4-FFF2-40B4-BE49-F238E27FC236}">
                    <a16:creationId xmlns:a16="http://schemas.microsoft.com/office/drawing/2014/main" id="{156AC04F-1CE0-46CD-8DF6-E2D9FC2A7A0C}"/>
                  </a:ext>
                </a:extLst>
              </p:cNvPr>
              <p:cNvPicPr/>
              <p:nvPr/>
            </p:nvPicPr>
            <p:blipFill>
              <a:blip r:embed="rId1870"/>
              <a:stretch>
                <a:fillRect/>
              </a:stretch>
            </p:blipFill>
            <p:spPr>
              <a:xfrm>
                <a:off x="6479480" y="1153507"/>
                <a:ext cx="317880" cy="397800"/>
              </a:xfrm>
              <a:prstGeom prst="rect">
                <a:avLst/>
              </a:prstGeom>
            </p:spPr>
          </p:pic>
        </mc:Fallback>
      </mc:AlternateContent>
      <mc:AlternateContent xmlns:mc="http://schemas.openxmlformats.org/markup-compatibility/2006">
        <mc:Choice xmlns:p14="http://schemas.microsoft.com/office/powerpoint/2010/main" Requires="p14">
          <p:contentPart p14:bwMode="auto" r:id="rId1871">
            <p14:nvContentPartPr>
              <p14:cNvPr id="310" name="Freihand 309">
                <a:extLst>
                  <a:ext uri="{FF2B5EF4-FFF2-40B4-BE49-F238E27FC236}">
                    <a16:creationId xmlns:a16="http://schemas.microsoft.com/office/drawing/2014/main" id="{7D088309-AEBF-47FB-9CEB-9A8F1A7BCEAA}"/>
                  </a:ext>
                </a:extLst>
              </p14:cNvPr>
              <p14:cNvContentPartPr/>
              <p14:nvPr/>
            </p14:nvContentPartPr>
            <p14:xfrm>
              <a:off x="9702560" y="2222347"/>
              <a:ext cx="2124000" cy="678600"/>
            </p14:xfrm>
          </p:contentPart>
        </mc:Choice>
        <mc:Fallback>
          <p:pic>
            <p:nvPicPr>
              <p:cNvPr id="310" name="Freihand 309">
                <a:extLst>
                  <a:ext uri="{FF2B5EF4-FFF2-40B4-BE49-F238E27FC236}">
                    <a16:creationId xmlns:a16="http://schemas.microsoft.com/office/drawing/2014/main" id="{7D088309-AEBF-47FB-9CEB-9A8F1A7BCEAA}"/>
                  </a:ext>
                </a:extLst>
              </p:cNvPr>
              <p:cNvPicPr/>
              <p:nvPr/>
            </p:nvPicPr>
            <p:blipFill>
              <a:blip r:embed="rId1872"/>
              <a:stretch>
                <a:fillRect/>
              </a:stretch>
            </p:blipFill>
            <p:spPr>
              <a:xfrm>
                <a:off x="9698240" y="2218027"/>
                <a:ext cx="2132640" cy="687240"/>
              </a:xfrm>
              <a:prstGeom prst="rect">
                <a:avLst/>
              </a:prstGeom>
            </p:spPr>
          </p:pic>
        </mc:Fallback>
      </mc:AlternateContent>
      <mc:AlternateContent xmlns:mc="http://schemas.openxmlformats.org/markup-compatibility/2006">
        <mc:Choice xmlns:p14="http://schemas.microsoft.com/office/powerpoint/2010/main" Requires="p14">
          <p:contentPart p14:bwMode="auto" r:id="rId1873">
            <p14:nvContentPartPr>
              <p14:cNvPr id="318" name="Freihand 317">
                <a:extLst>
                  <a:ext uri="{FF2B5EF4-FFF2-40B4-BE49-F238E27FC236}">
                    <a16:creationId xmlns:a16="http://schemas.microsoft.com/office/drawing/2014/main" id="{653DA2AF-F7F2-4A7F-90B9-18ED958D17AD}"/>
                  </a:ext>
                </a:extLst>
              </p14:cNvPr>
              <p14:cNvContentPartPr/>
              <p14:nvPr/>
            </p14:nvContentPartPr>
            <p14:xfrm>
              <a:off x="7485320" y="5069587"/>
              <a:ext cx="744480" cy="452160"/>
            </p14:xfrm>
          </p:contentPart>
        </mc:Choice>
        <mc:Fallback>
          <p:pic>
            <p:nvPicPr>
              <p:cNvPr id="318" name="Freihand 317">
                <a:extLst>
                  <a:ext uri="{FF2B5EF4-FFF2-40B4-BE49-F238E27FC236}">
                    <a16:creationId xmlns:a16="http://schemas.microsoft.com/office/drawing/2014/main" id="{653DA2AF-F7F2-4A7F-90B9-18ED958D17AD}"/>
                  </a:ext>
                </a:extLst>
              </p:cNvPr>
              <p:cNvPicPr/>
              <p:nvPr/>
            </p:nvPicPr>
            <p:blipFill>
              <a:blip r:embed="rId1874"/>
              <a:stretch>
                <a:fillRect/>
              </a:stretch>
            </p:blipFill>
            <p:spPr>
              <a:xfrm>
                <a:off x="7481000" y="5065267"/>
                <a:ext cx="753120" cy="460800"/>
              </a:xfrm>
              <a:prstGeom prst="rect">
                <a:avLst/>
              </a:prstGeom>
            </p:spPr>
          </p:pic>
        </mc:Fallback>
      </mc:AlternateContent>
      <p:grpSp>
        <p:nvGrpSpPr>
          <p:cNvPr id="371" name="Gruppieren 370">
            <a:extLst>
              <a:ext uri="{FF2B5EF4-FFF2-40B4-BE49-F238E27FC236}">
                <a16:creationId xmlns:a16="http://schemas.microsoft.com/office/drawing/2014/main" id="{3700EB95-8F81-4440-A878-4CEE15E14EB0}"/>
              </a:ext>
            </a:extLst>
          </p:cNvPr>
          <p:cNvGrpSpPr/>
          <p:nvPr/>
        </p:nvGrpSpPr>
        <p:grpSpPr>
          <a:xfrm>
            <a:off x="6002840" y="416947"/>
            <a:ext cx="1068840" cy="715320"/>
            <a:chOff x="6002840" y="416947"/>
            <a:chExt cx="1068840" cy="715320"/>
          </a:xfrm>
        </p:grpSpPr>
        <mc:AlternateContent xmlns:mc="http://schemas.openxmlformats.org/markup-compatibility/2006">
          <mc:Choice xmlns:p14="http://schemas.microsoft.com/office/powerpoint/2010/main" Requires="p14">
            <p:contentPart p14:bwMode="auto" r:id="rId1875">
              <p14:nvContentPartPr>
                <p14:cNvPr id="270" name="Freihand 269">
                  <a:extLst>
                    <a:ext uri="{FF2B5EF4-FFF2-40B4-BE49-F238E27FC236}">
                      <a16:creationId xmlns:a16="http://schemas.microsoft.com/office/drawing/2014/main" id="{28DCE56D-93DB-4139-A876-4ABF5939D33E}"/>
                    </a:ext>
                  </a:extLst>
                </p14:cNvPr>
                <p14:cNvContentPartPr/>
                <p14:nvPr/>
              </p14:nvContentPartPr>
              <p14:xfrm>
                <a:off x="6797720" y="471307"/>
                <a:ext cx="149040" cy="9720"/>
              </p14:xfrm>
            </p:contentPart>
          </mc:Choice>
          <mc:Fallback>
            <p:pic>
              <p:nvPicPr>
                <p:cNvPr id="270" name="Freihand 269">
                  <a:extLst>
                    <a:ext uri="{FF2B5EF4-FFF2-40B4-BE49-F238E27FC236}">
                      <a16:creationId xmlns:a16="http://schemas.microsoft.com/office/drawing/2014/main" id="{28DCE56D-93DB-4139-A876-4ABF5939D33E}"/>
                    </a:ext>
                  </a:extLst>
                </p:cNvPr>
                <p:cNvPicPr/>
                <p:nvPr/>
              </p:nvPicPr>
              <p:blipFill>
                <a:blip r:embed="rId1876"/>
                <a:stretch>
                  <a:fillRect/>
                </a:stretch>
              </p:blipFill>
              <p:spPr>
                <a:xfrm>
                  <a:off x="6793400" y="466987"/>
                  <a:ext cx="1576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877">
              <p14:nvContentPartPr>
                <p14:cNvPr id="273" name="Freihand 272">
                  <a:extLst>
                    <a:ext uri="{FF2B5EF4-FFF2-40B4-BE49-F238E27FC236}">
                      <a16:creationId xmlns:a16="http://schemas.microsoft.com/office/drawing/2014/main" id="{392C7F8D-79A2-43F2-B778-25196C3265DF}"/>
                    </a:ext>
                  </a:extLst>
                </p14:cNvPr>
                <p14:cNvContentPartPr/>
                <p14:nvPr/>
              </p14:nvContentPartPr>
              <p14:xfrm>
                <a:off x="6968000" y="416947"/>
                <a:ext cx="103680" cy="131760"/>
              </p14:xfrm>
            </p:contentPart>
          </mc:Choice>
          <mc:Fallback>
            <p:pic>
              <p:nvPicPr>
                <p:cNvPr id="273" name="Freihand 272">
                  <a:extLst>
                    <a:ext uri="{FF2B5EF4-FFF2-40B4-BE49-F238E27FC236}">
                      <a16:creationId xmlns:a16="http://schemas.microsoft.com/office/drawing/2014/main" id="{392C7F8D-79A2-43F2-B778-25196C3265DF}"/>
                    </a:ext>
                  </a:extLst>
                </p:cNvPr>
                <p:cNvPicPr/>
                <p:nvPr/>
              </p:nvPicPr>
              <p:blipFill>
                <a:blip r:embed="rId1878"/>
                <a:stretch>
                  <a:fillRect/>
                </a:stretch>
              </p:blipFill>
              <p:spPr>
                <a:xfrm>
                  <a:off x="6963680" y="412627"/>
                  <a:ext cx="1123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879">
              <p14:nvContentPartPr>
                <p14:cNvPr id="287" name="Freihand 286">
                  <a:extLst>
                    <a:ext uri="{FF2B5EF4-FFF2-40B4-BE49-F238E27FC236}">
                      <a16:creationId xmlns:a16="http://schemas.microsoft.com/office/drawing/2014/main" id="{7DE6BFDC-53F6-4925-A109-BD52F40E48A5}"/>
                    </a:ext>
                  </a:extLst>
                </p14:cNvPr>
                <p14:cNvContentPartPr/>
                <p14:nvPr/>
              </p14:nvContentPartPr>
              <p14:xfrm>
                <a:off x="6573080" y="705307"/>
                <a:ext cx="32760" cy="58680"/>
              </p14:xfrm>
            </p:contentPart>
          </mc:Choice>
          <mc:Fallback>
            <p:pic>
              <p:nvPicPr>
                <p:cNvPr id="287" name="Freihand 286">
                  <a:extLst>
                    <a:ext uri="{FF2B5EF4-FFF2-40B4-BE49-F238E27FC236}">
                      <a16:creationId xmlns:a16="http://schemas.microsoft.com/office/drawing/2014/main" id="{7DE6BFDC-53F6-4925-A109-BD52F40E48A5}"/>
                    </a:ext>
                  </a:extLst>
                </p:cNvPr>
                <p:cNvPicPr/>
                <p:nvPr/>
              </p:nvPicPr>
              <p:blipFill>
                <a:blip r:embed="rId1880"/>
                <a:stretch>
                  <a:fillRect/>
                </a:stretch>
              </p:blipFill>
              <p:spPr>
                <a:xfrm>
                  <a:off x="6568760" y="700987"/>
                  <a:ext cx="414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881">
              <p14:nvContentPartPr>
                <p14:cNvPr id="292" name="Freihand 291">
                  <a:extLst>
                    <a:ext uri="{FF2B5EF4-FFF2-40B4-BE49-F238E27FC236}">
                      <a16:creationId xmlns:a16="http://schemas.microsoft.com/office/drawing/2014/main" id="{20E1DB4E-5321-4CFF-BE99-444415AD13F3}"/>
                    </a:ext>
                  </a:extLst>
                </p14:cNvPr>
                <p14:cNvContentPartPr/>
                <p14:nvPr/>
              </p14:nvContentPartPr>
              <p14:xfrm>
                <a:off x="6002840" y="451507"/>
                <a:ext cx="1000080" cy="680760"/>
              </p14:xfrm>
            </p:contentPart>
          </mc:Choice>
          <mc:Fallback>
            <p:pic>
              <p:nvPicPr>
                <p:cNvPr id="292" name="Freihand 291">
                  <a:extLst>
                    <a:ext uri="{FF2B5EF4-FFF2-40B4-BE49-F238E27FC236}">
                      <a16:creationId xmlns:a16="http://schemas.microsoft.com/office/drawing/2014/main" id="{20E1DB4E-5321-4CFF-BE99-444415AD13F3}"/>
                    </a:ext>
                  </a:extLst>
                </p:cNvPr>
                <p:cNvPicPr/>
                <p:nvPr/>
              </p:nvPicPr>
              <p:blipFill>
                <a:blip r:embed="rId1882"/>
                <a:stretch>
                  <a:fillRect/>
                </a:stretch>
              </p:blipFill>
              <p:spPr>
                <a:xfrm>
                  <a:off x="5998520" y="447187"/>
                  <a:ext cx="1008720" cy="689400"/>
                </a:xfrm>
                <a:prstGeom prst="rect">
                  <a:avLst/>
                </a:prstGeom>
              </p:spPr>
            </p:pic>
          </mc:Fallback>
        </mc:AlternateContent>
        <mc:AlternateContent xmlns:mc="http://schemas.openxmlformats.org/markup-compatibility/2006">
          <mc:Choice xmlns:p14="http://schemas.microsoft.com/office/powerpoint/2010/main" Requires="p14">
            <p:contentPart p14:bwMode="auto" r:id="rId1883">
              <p14:nvContentPartPr>
                <p14:cNvPr id="319" name="Freihand 318">
                  <a:extLst>
                    <a:ext uri="{FF2B5EF4-FFF2-40B4-BE49-F238E27FC236}">
                      <a16:creationId xmlns:a16="http://schemas.microsoft.com/office/drawing/2014/main" id="{1D58EE36-7355-4BA8-9237-583E49A295EB}"/>
                    </a:ext>
                  </a:extLst>
                </p14:cNvPr>
                <p14:cNvContentPartPr/>
                <p14:nvPr/>
              </p14:nvContentPartPr>
              <p14:xfrm>
                <a:off x="6381560" y="572827"/>
                <a:ext cx="46800" cy="64080"/>
              </p14:xfrm>
            </p:contentPart>
          </mc:Choice>
          <mc:Fallback>
            <p:pic>
              <p:nvPicPr>
                <p:cNvPr id="319" name="Freihand 318">
                  <a:extLst>
                    <a:ext uri="{FF2B5EF4-FFF2-40B4-BE49-F238E27FC236}">
                      <a16:creationId xmlns:a16="http://schemas.microsoft.com/office/drawing/2014/main" id="{1D58EE36-7355-4BA8-9237-583E49A295EB}"/>
                    </a:ext>
                  </a:extLst>
                </p:cNvPr>
                <p:cNvPicPr/>
                <p:nvPr/>
              </p:nvPicPr>
              <p:blipFill>
                <a:blip r:embed="rId1884"/>
                <a:stretch>
                  <a:fillRect/>
                </a:stretch>
              </p:blipFill>
              <p:spPr>
                <a:xfrm>
                  <a:off x="6377240" y="568507"/>
                  <a:ext cx="554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885">
              <p14:nvContentPartPr>
                <p14:cNvPr id="351" name="Freihand 350">
                  <a:extLst>
                    <a:ext uri="{FF2B5EF4-FFF2-40B4-BE49-F238E27FC236}">
                      <a16:creationId xmlns:a16="http://schemas.microsoft.com/office/drawing/2014/main" id="{1E50A103-60F7-4602-B388-6C58E3A6192C}"/>
                    </a:ext>
                  </a:extLst>
                </p14:cNvPr>
                <p14:cNvContentPartPr/>
                <p14:nvPr/>
              </p14:nvContentPartPr>
              <p14:xfrm>
                <a:off x="6413600" y="614587"/>
                <a:ext cx="161280" cy="123120"/>
              </p14:xfrm>
            </p:contentPart>
          </mc:Choice>
          <mc:Fallback>
            <p:pic>
              <p:nvPicPr>
                <p:cNvPr id="351" name="Freihand 350">
                  <a:extLst>
                    <a:ext uri="{FF2B5EF4-FFF2-40B4-BE49-F238E27FC236}">
                      <a16:creationId xmlns:a16="http://schemas.microsoft.com/office/drawing/2014/main" id="{1E50A103-60F7-4602-B388-6C58E3A6192C}"/>
                    </a:ext>
                  </a:extLst>
                </p:cNvPr>
                <p:cNvPicPr/>
                <p:nvPr/>
              </p:nvPicPr>
              <p:blipFill>
                <a:blip r:embed="rId1886"/>
                <a:stretch>
                  <a:fillRect/>
                </a:stretch>
              </p:blipFill>
              <p:spPr>
                <a:xfrm>
                  <a:off x="6409280" y="610267"/>
                  <a:ext cx="1699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887">
              <p14:nvContentPartPr>
                <p14:cNvPr id="358" name="Freihand 357">
                  <a:extLst>
                    <a:ext uri="{FF2B5EF4-FFF2-40B4-BE49-F238E27FC236}">
                      <a16:creationId xmlns:a16="http://schemas.microsoft.com/office/drawing/2014/main" id="{BEDBA5CC-90C8-47AB-8BAE-A8E265B3C911}"/>
                    </a:ext>
                  </a:extLst>
                </p14:cNvPr>
                <p14:cNvContentPartPr/>
                <p14:nvPr/>
              </p14:nvContentPartPr>
              <p14:xfrm>
                <a:off x="6485960" y="681187"/>
                <a:ext cx="106200" cy="89640"/>
              </p14:xfrm>
            </p:contentPart>
          </mc:Choice>
          <mc:Fallback>
            <p:pic>
              <p:nvPicPr>
                <p:cNvPr id="358" name="Freihand 357">
                  <a:extLst>
                    <a:ext uri="{FF2B5EF4-FFF2-40B4-BE49-F238E27FC236}">
                      <a16:creationId xmlns:a16="http://schemas.microsoft.com/office/drawing/2014/main" id="{BEDBA5CC-90C8-47AB-8BAE-A8E265B3C911}"/>
                    </a:ext>
                  </a:extLst>
                </p:cNvPr>
                <p:cNvPicPr/>
                <p:nvPr/>
              </p:nvPicPr>
              <p:blipFill>
                <a:blip r:embed="rId1888"/>
                <a:stretch>
                  <a:fillRect/>
                </a:stretch>
              </p:blipFill>
              <p:spPr>
                <a:xfrm>
                  <a:off x="6481640" y="676867"/>
                  <a:ext cx="114840" cy="98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89">
            <p14:nvContentPartPr>
              <p14:cNvPr id="402" name="Freihand 401">
                <a:extLst>
                  <a:ext uri="{FF2B5EF4-FFF2-40B4-BE49-F238E27FC236}">
                    <a16:creationId xmlns:a16="http://schemas.microsoft.com/office/drawing/2014/main" id="{E87E998D-4C02-4431-8B1A-470B41D6A310}"/>
                  </a:ext>
                </a:extLst>
              </p14:cNvPr>
              <p14:cNvContentPartPr/>
              <p14:nvPr/>
            </p14:nvContentPartPr>
            <p14:xfrm>
              <a:off x="8579360" y="3032707"/>
              <a:ext cx="361080" cy="541080"/>
            </p14:xfrm>
          </p:contentPart>
        </mc:Choice>
        <mc:Fallback>
          <p:pic>
            <p:nvPicPr>
              <p:cNvPr id="402" name="Freihand 401">
                <a:extLst>
                  <a:ext uri="{FF2B5EF4-FFF2-40B4-BE49-F238E27FC236}">
                    <a16:creationId xmlns:a16="http://schemas.microsoft.com/office/drawing/2014/main" id="{E87E998D-4C02-4431-8B1A-470B41D6A310}"/>
                  </a:ext>
                </a:extLst>
              </p:cNvPr>
              <p:cNvPicPr/>
              <p:nvPr/>
            </p:nvPicPr>
            <p:blipFill>
              <a:blip r:embed="rId1890"/>
              <a:stretch>
                <a:fillRect/>
              </a:stretch>
            </p:blipFill>
            <p:spPr>
              <a:xfrm>
                <a:off x="8575040" y="3028387"/>
                <a:ext cx="369720" cy="549720"/>
              </a:xfrm>
              <a:prstGeom prst="rect">
                <a:avLst/>
              </a:prstGeom>
            </p:spPr>
          </p:pic>
        </mc:Fallback>
      </mc:AlternateContent>
      <p:grpSp>
        <p:nvGrpSpPr>
          <p:cNvPr id="413" name="Gruppieren 412">
            <a:extLst>
              <a:ext uri="{FF2B5EF4-FFF2-40B4-BE49-F238E27FC236}">
                <a16:creationId xmlns:a16="http://schemas.microsoft.com/office/drawing/2014/main" id="{F588384A-27E3-4423-A737-AA504206C881}"/>
              </a:ext>
            </a:extLst>
          </p:cNvPr>
          <p:cNvGrpSpPr/>
          <p:nvPr/>
        </p:nvGrpSpPr>
        <p:grpSpPr>
          <a:xfrm>
            <a:off x="7325480" y="3046027"/>
            <a:ext cx="1100520" cy="528840"/>
            <a:chOff x="7325480" y="3046027"/>
            <a:chExt cx="1100520" cy="528840"/>
          </a:xfrm>
        </p:grpSpPr>
        <mc:AlternateContent xmlns:mc="http://schemas.openxmlformats.org/markup-compatibility/2006">
          <mc:Choice xmlns:p14="http://schemas.microsoft.com/office/powerpoint/2010/main" Requires="p14">
            <p:contentPart p14:bwMode="auto" r:id="rId1891">
              <p14:nvContentPartPr>
                <p14:cNvPr id="374" name="Freihand 373">
                  <a:extLst>
                    <a:ext uri="{FF2B5EF4-FFF2-40B4-BE49-F238E27FC236}">
                      <a16:creationId xmlns:a16="http://schemas.microsoft.com/office/drawing/2014/main" id="{9FA3F3AD-3122-4986-8972-74AC48C203EE}"/>
                    </a:ext>
                  </a:extLst>
                </p14:cNvPr>
                <p14:cNvContentPartPr/>
                <p14:nvPr/>
              </p14:nvContentPartPr>
              <p14:xfrm>
                <a:off x="7325480" y="3111187"/>
                <a:ext cx="445680" cy="463680"/>
              </p14:xfrm>
            </p:contentPart>
          </mc:Choice>
          <mc:Fallback>
            <p:pic>
              <p:nvPicPr>
                <p:cNvPr id="374" name="Freihand 373">
                  <a:extLst>
                    <a:ext uri="{FF2B5EF4-FFF2-40B4-BE49-F238E27FC236}">
                      <a16:creationId xmlns:a16="http://schemas.microsoft.com/office/drawing/2014/main" id="{9FA3F3AD-3122-4986-8972-74AC48C203EE}"/>
                    </a:ext>
                  </a:extLst>
                </p:cNvPr>
                <p:cNvPicPr/>
                <p:nvPr/>
              </p:nvPicPr>
              <p:blipFill>
                <a:blip r:embed="rId1892"/>
                <a:stretch>
                  <a:fillRect/>
                </a:stretch>
              </p:blipFill>
              <p:spPr>
                <a:xfrm>
                  <a:off x="7321160" y="3106867"/>
                  <a:ext cx="454320" cy="472320"/>
                </a:xfrm>
                <a:prstGeom prst="rect">
                  <a:avLst/>
                </a:prstGeom>
              </p:spPr>
            </p:pic>
          </mc:Fallback>
        </mc:AlternateContent>
        <mc:AlternateContent xmlns:mc="http://schemas.openxmlformats.org/markup-compatibility/2006">
          <mc:Choice xmlns:p14="http://schemas.microsoft.com/office/powerpoint/2010/main" Requires="p14">
            <p:contentPart p14:bwMode="auto" r:id="rId1893">
              <p14:nvContentPartPr>
                <p14:cNvPr id="377" name="Freihand 376">
                  <a:extLst>
                    <a:ext uri="{FF2B5EF4-FFF2-40B4-BE49-F238E27FC236}">
                      <a16:creationId xmlns:a16="http://schemas.microsoft.com/office/drawing/2014/main" id="{6A0E6B3B-9365-4CD9-B636-710EEC8E7A2C}"/>
                    </a:ext>
                  </a:extLst>
                </p14:cNvPr>
                <p14:cNvContentPartPr/>
                <p14:nvPr/>
              </p14:nvContentPartPr>
              <p14:xfrm>
                <a:off x="7843880" y="3046027"/>
                <a:ext cx="582120" cy="461520"/>
              </p14:xfrm>
            </p:contentPart>
          </mc:Choice>
          <mc:Fallback>
            <p:pic>
              <p:nvPicPr>
                <p:cNvPr id="377" name="Freihand 376">
                  <a:extLst>
                    <a:ext uri="{FF2B5EF4-FFF2-40B4-BE49-F238E27FC236}">
                      <a16:creationId xmlns:a16="http://schemas.microsoft.com/office/drawing/2014/main" id="{6A0E6B3B-9365-4CD9-B636-710EEC8E7A2C}"/>
                    </a:ext>
                  </a:extLst>
                </p:cNvPr>
                <p:cNvPicPr/>
                <p:nvPr/>
              </p:nvPicPr>
              <p:blipFill>
                <a:blip r:embed="rId1894"/>
                <a:stretch>
                  <a:fillRect/>
                </a:stretch>
              </p:blipFill>
              <p:spPr>
                <a:xfrm>
                  <a:off x="7839560" y="3041707"/>
                  <a:ext cx="590760" cy="470160"/>
                </a:xfrm>
                <a:prstGeom prst="rect">
                  <a:avLst/>
                </a:prstGeom>
              </p:spPr>
            </p:pic>
          </mc:Fallback>
        </mc:AlternateContent>
        <mc:AlternateContent xmlns:mc="http://schemas.openxmlformats.org/markup-compatibility/2006">
          <mc:Choice xmlns:p14="http://schemas.microsoft.com/office/powerpoint/2010/main" Requires="p14">
            <p:contentPart p14:bwMode="auto" r:id="rId1895">
              <p14:nvContentPartPr>
                <p14:cNvPr id="404" name="Freihand 403">
                  <a:extLst>
                    <a:ext uri="{FF2B5EF4-FFF2-40B4-BE49-F238E27FC236}">
                      <a16:creationId xmlns:a16="http://schemas.microsoft.com/office/drawing/2014/main" id="{BE42ADBE-7792-4FF7-AA6B-592A000F70D6}"/>
                    </a:ext>
                  </a:extLst>
                </p14:cNvPr>
                <p14:cNvContentPartPr/>
                <p14:nvPr/>
              </p14:nvContentPartPr>
              <p14:xfrm>
                <a:off x="7874840" y="3208747"/>
                <a:ext cx="384480" cy="245160"/>
              </p14:xfrm>
            </p:contentPart>
          </mc:Choice>
          <mc:Fallback>
            <p:pic>
              <p:nvPicPr>
                <p:cNvPr id="404" name="Freihand 403">
                  <a:extLst>
                    <a:ext uri="{FF2B5EF4-FFF2-40B4-BE49-F238E27FC236}">
                      <a16:creationId xmlns:a16="http://schemas.microsoft.com/office/drawing/2014/main" id="{BE42ADBE-7792-4FF7-AA6B-592A000F70D6}"/>
                    </a:ext>
                  </a:extLst>
                </p:cNvPr>
                <p:cNvPicPr/>
                <p:nvPr/>
              </p:nvPicPr>
              <p:blipFill>
                <a:blip r:embed="rId1896"/>
                <a:stretch>
                  <a:fillRect/>
                </a:stretch>
              </p:blipFill>
              <p:spPr>
                <a:xfrm>
                  <a:off x="7870520" y="3204427"/>
                  <a:ext cx="393120" cy="253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97">
            <p14:nvContentPartPr>
              <p14:cNvPr id="415" name="Freihand 414">
                <a:extLst>
                  <a:ext uri="{FF2B5EF4-FFF2-40B4-BE49-F238E27FC236}">
                    <a16:creationId xmlns:a16="http://schemas.microsoft.com/office/drawing/2014/main" id="{8FFC244A-2479-498B-8238-9DE3F334335B}"/>
                  </a:ext>
                </a:extLst>
              </p14:cNvPr>
              <p14:cNvContentPartPr/>
              <p14:nvPr/>
            </p14:nvContentPartPr>
            <p14:xfrm>
              <a:off x="679520" y="2720587"/>
              <a:ext cx="477360" cy="39600"/>
            </p14:xfrm>
          </p:contentPart>
        </mc:Choice>
        <mc:Fallback>
          <p:pic>
            <p:nvPicPr>
              <p:cNvPr id="415" name="Freihand 414">
                <a:extLst>
                  <a:ext uri="{FF2B5EF4-FFF2-40B4-BE49-F238E27FC236}">
                    <a16:creationId xmlns:a16="http://schemas.microsoft.com/office/drawing/2014/main" id="{8FFC244A-2479-498B-8238-9DE3F334335B}"/>
                  </a:ext>
                </a:extLst>
              </p:cNvPr>
              <p:cNvPicPr/>
              <p:nvPr/>
            </p:nvPicPr>
            <p:blipFill>
              <a:blip r:embed="rId1898"/>
              <a:stretch>
                <a:fillRect/>
              </a:stretch>
            </p:blipFill>
            <p:spPr>
              <a:xfrm>
                <a:off x="675200" y="2716267"/>
                <a:ext cx="486000" cy="48240"/>
              </a:xfrm>
              <a:prstGeom prst="rect">
                <a:avLst/>
              </a:prstGeom>
            </p:spPr>
          </p:pic>
        </mc:Fallback>
      </mc:AlternateContent>
    </p:spTree>
    <p:extLst>
      <p:ext uri="{BB962C8B-B14F-4D97-AF65-F5344CB8AC3E}">
        <p14:creationId xmlns:p14="http://schemas.microsoft.com/office/powerpoint/2010/main" val="376713075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07" name="Gruppieren 106">
            <a:extLst>
              <a:ext uri="{FF2B5EF4-FFF2-40B4-BE49-F238E27FC236}">
                <a16:creationId xmlns:a16="http://schemas.microsoft.com/office/drawing/2014/main" id="{B3F93C20-8244-4C81-893E-9803CE9736DA}"/>
              </a:ext>
            </a:extLst>
          </p:cNvPr>
          <p:cNvGrpSpPr/>
          <p:nvPr/>
        </p:nvGrpSpPr>
        <p:grpSpPr>
          <a:xfrm>
            <a:off x="241400" y="72427"/>
            <a:ext cx="8210880" cy="760680"/>
            <a:chOff x="241400" y="72427"/>
            <a:chExt cx="8210880" cy="760680"/>
          </a:xfrm>
        </p:grpSpPr>
        <mc:AlternateContent xmlns:mc="http://schemas.openxmlformats.org/markup-compatibility/2006">
          <mc:Choice xmlns:p14="http://schemas.microsoft.com/office/powerpoint/2010/main" Requires="p14">
            <p:contentPart p14:bwMode="auto" r:id="rId3">
              <p14:nvContentPartPr>
                <p14:cNvPr id="39" name="Freihand 38">
                  <a:extLst>
                    <a:ext uri="{FF2B5EF4-FFF2-40B4-BE49-F238E27FC236}">
                      <a16:creationId xmlns:a16="http://schemas.microsoft.com/office/drawing/2014/main" id="{C17B9872-327A-4A8B-9647-4270933F407C}"/>
                    </a:ext>
                  </a:extLst>
                </p14:cNvPr>
                <p14:cNvContentPartPr/>
                <p14:nvPr/>
              </p14:nvContentPartPr>
              <p14:xfrm>
                <a:off x="5867840" y="183667"/>
                <a:ext cx="113760" cy="143640"/>
              </p14:xfrm>
            </p:contentPart>
          </mc:Choice>
          <mc:Fallback>
            <p:pic>
              <p:nvPicPr>
                <p:cNvPr id="39" name="Freihand 38">
                  <a:extLst>
                    <a:ext uri="{FF2B5EF4-FFF2-40B4-BE49-F238E27FC236}">
                      <a16:creationId xmlns:a16="http://schemas.microsoft.com/office/drawing/2014/main" id="{C17B9872-327A-4A8B-9647-4270933F407C}"/>
                    </a:ext>
                  </a:extLst>
                </p:cNvPr>
                <p:cNvPicPr/>
                <p:nvPr/>
              </p:nvPicPr>
              <p:blipFill>
                <a:blip r:embed="rId4"/>
                <a:stretch>
                  <a:fillRect/>
                </a:stretch>
              </p:blipFill>
              <p:spPr>
                <a:xfrm>
                  <a:off x="5863520" y="179347"/>
                  <a:ext cx="1224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0" name="Freihand 39">
                  <a:extLst>
                    <a:ext uri="{FF2B5EF4-FFF2-40B4-BE49-F238E27FC236}">
                      <a16:creationId xmlns:a16="http://schemas.microsoft.com/office/drawing/2014/main" id="{BB0A4108-6592-44F8-A9E4-B411A9B8EABD}"/>
                    </a:ext>
                  </a:extLst>
                </p14:cNvPr>
                <p14:cNvContentPartPr/>
                <p14:nvPr/>
              </p14:nvContentPartPr>
              <p14:xfrm>
                <a:off x="6067280" y="141187"/>
                <a:ext cx="113760" cy="146520"/>
              </p14:xfrm>
            </p:contentPart>
          </mc:Choice>
          <mc:Fallback>
            <p:pic>
              <p:nvPicPr>
                <p:cNvPr id="40" name="Freihand 39">
                  <a:extLst>
                    <a:ext uri="{FF2B5EF4-FFF2-40B4-BE49-F238E27FC236}">
                      <a16:creationId xmlns:a16="http://schemas.microsoft.com/office/drawing/2014/main" id="{BB0A4108-6592-44F8-A9E4-B411A9B8EABD}"/>
                    </a:ext>
                  </a:extLst>
                </p:cNvPr>
                <p:cNvPicPr/>
                <p:nvPr/>
              </p:nvPicPr>
              <p:blipFill>
                <a:blip r:embed="rId6"/>
                <a:stretch>
                  <a:fillRect/>
                </a:stretch>
              </p:blipFill>
              <p:spPr>
                <a:xfrm>
                  <a:off x="6062960" y="136867"/>
                  <a:ext cx="1224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2" name="Freihand 41">
                  <a:extLst>
                    <a:ext uri="{FF2B5EF4-FFF2-40B4-BE49-F238E27FC236}">
                      <a16:creationId xmlns:a16="http://schemas.microsoft.com/office/drawing/2014/main" id="{3B0A80CE-1D27-4C6D-A0CB-67ECCC0F21FA}"/>
                    </a:ext>
                  </a:extLst>
                </p14:cNvPr>
                <p14:cNvContentPartPr/>
                <p14:nvPr/>
              </p14:nvContentPartPr>
              <p14:xfrm>
                <a:off x="6326840" y="211027"/>
                <a:ext cx="10080" cy="1800"/>
              </p14:xfrm>
            </p:contentPart>
          </mc:Choice>
          <mc:Fallback>
            <p:pic>
              <p:nvPicPr>
                <p:cNvPr id="42" name="Freihand 41">
                  <a:extLst>
                    <a:ext uri="{FF2B5EF4-FFF2-40B4-BE49-F238E27FC236}">
                      <a16:creationId xmlns:a16="http://schemas.microsoft.com/office/drawing/2014/main" id="{3B0A80CE-1D27-4C6D-A0CB-67ECCC0F21FA}"/>
                    </a:ext>
                  </a:extLst>
                </p:cNvPr>
                <p:cNvPicPr/>
                <p:nvPr/>
              </p:nvPicPr>
              <p:blipFill>
                <a:blip r:embed="rId8"/>
                <a:stretch>
                  <a:fillRect/>
                </a:stretch>
              </p:blipFill>
              <p:spPr>
                <a:xfrm>
                  <a:off x="6322520" y="206707"/>
                  <a:ext cx="1872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3" name="Freihand 42">
                  <a:extLst>
                    <a:ext uri="{FF2B5EF4-FFF2-40B4-BE49-F238E27FC236}">
                      <a16:creationId xmlns:a16="http://schemas.microsoft.com/office/drawing/2014/main" id="{DBBBD115-6518-4EB1-876F-7AAFF91FE5BB}"/>
                    </a:ext>
                  </a:extLst>
                </p14:cNvPr>
                <p14:cNvContentPartPr/>
                <p14:nvPr/>
              </p14:nvContentPartPr>
              <p14:xfrm>
                <a:off x="6329000" y="279787"/>
                <a:ext cx="16200" cy="6840"/>
              </p14:xfrm>
            </p:contentPart>
          </mc:Choice>
          <mc:Fallback>
            <p:pic>
              <p:nvPicPr>
                <p:cNvPr id="43" name="Freihand 42">
                  <a:extLst>
                    <a:ext uri="{FF2B5EF4-FFF2-40B4-BE49-F238E27FC236}">
                      <a16:creationId xmlns:a16="http://schemas.microsoft.com/office/drawing/2014/main" id="{DBBBD115-6518-4EB1-876F-7AAFF91FE5BB}"/>
                    </a:ext>
                  </a:extLst>
                </p:cNvPr>
                <p:cNvPicPr/>
                <p:nvPr/>
              </p:nvPicPr>
              <p:blipFill>
                <a:blip r:embed="rId10"/>
                <a:stretch>
                  <a:fillRect/>
                </a:stretch>
              </p:blipFill>
              <p:spPr>
                <a:xfrm>
                  <a:off x="6324680" y="275467"/>
                  <a:ext cx="248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5" name="Freihand 44">
                  <a:extLst>
                    <a:ext uri="{FF2B5EF4-FFF2-40B4-BE49-F238E27FC236}">
                      <a16:creationId xmlns:a16="http://schemas.microsoft.com/office/drawing/2014/main" id="{62D7F2FB-CD11-4655-A30B-E6BFC6427A86}"/>
                    </a:ext>
                  </a:extLst>
                </p14:cNvPr>
                <p14:cNvContentPartPr/>
                <p14:nvPr/>
              </p14:nvContentPartPr>
              <p14:xfrm>
                <a:off x="6742280" y="154147"/>
                <a:ext cx="90360" cy="150840"/>
              </p14:xfrm>
            </p:contentPart>
          </mc:Choice>
          <mc:Fallback>
            <p:pic>
              <p:nvPicPr>
                <p:cNvPr id="45" name="Freihand 44">
                  <a:extLst>
                    <a:ext uri="{FF2B5EF4-FFF2-40B4-BE49-F238E27FC236}">
                      <a16:creationId xmlns:a16="http://schemas.microsoft.com/office/drawing/2014/main" id="{62D7F2FB-CD11-4655-A30B-E6BFC6427A86}"/>
                    </a:ext>
                  </a:extLst>
                </p:cNvPr>
                <p:cNvPicPr/>
                <p:nvPr/>
              </p:nvPicPr>
              <p:blipFill>
                <a:blip r:embed="rId12"/>
                <a:stretch>
                  <a:fillRect/>
                </a:stretch>
              </p:blipFill>
              <p:spPr>
                <a:xfrm>
                  <a:off x="6737960" y="149827"/>
                  <a:ext cx="990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6" name="Freihand 45">
                  <a:extLst>
                    <a:ext uri="{FF2B5EF4-FFF2-40B4-BE49-F238E27FC236}">
                      <a16:creationId xmlns:a16="http://schemas.microsoft.com/office/drawing/2014/main" id="{4C856ED3-D80B-4E1A-95DC-E6818EBA61DD}"/>
                    </a:ext>
                  </a:extLst>
                </p14:cNvPr>
                <p14:cNvContentPartPr/>
                <p14:nvPr/>
              </p14:nvContentPartPr>
              <p14:xfrm>
                <a:off x="6928040" y="226147"/>
                <a:ext cx="83520" cy="32760"/>
              </p14:xfrm>
            </p:contentPart>
          </mc:Choice>
          <mc:Fallback>
            <p:pic>
              <p:nvPicPr>
                <p:cNvPr id="46" name="Freihand 45">
                  <a:extLst>
                    <a:ext uri="{FF2B5EF4-FFF2-40B4-BE49-F238E27FC236}">
                      <a16:creationId xmlns:a16="http://schemas.microsoft.com/office/drawing/2014/main" id="{4C856ED3-D80B-4E1A-95DC-E6818EBA61DD}"/>
                    </a:ext>
                  </a:extLst>
                </p:cNvPr>
                <p:cNvPicPr/>
                <p:nvPr/>
              </p:nvPicPr>
              <p:blipFill>
                <a:blip r:embed="rId14"/>
                <a:stretch>
                  <a:fillRect/>
                </a:stretch>
              </p:blipFill>
              <p:spPr>
                <a:xfrm>
                  <a:off x="6923720" y="221827"/>
                  <a:ext cx="921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7" name="Freihand 46">
                  <a:extLst>
                    <a:ext uri="{FF2B5EF4-FFF2-40B4-BE49-F238E27FC236}">
                      <a16:creationId xmlns:a16="http://schemas.microsoft.com/office/drawing/2014/main" id="{5D054F42-EDB1-47CF-9D64-B34FE9BD766D}"/>
                    </a:ext>
                  </a:extLst>
                </p14:cNvPr>
                <p14:cNvContentPartPr/>
                <p14:nvPr/>
              </p14:nvContentPartPr>
              <p14:xfrm>
                <a:off x="6971240" y="225787"/>
                <a:ext cx="61920" cy="143280"/>
              </p14:xfrm>
            </p:contentPart>
          </mc:Choice>
          <mc:Fallback>
            <p:pic>
              <p:nvPicPr>
                <p:cNvPr id="47" name="Freihand 46">
                  <a:extLst>
                    <a:ext uri="{FF2B5EF4-FFF2-40B4-BE49-F238E27FC236}">
                      <a16:creationId xmlns:a16="http://schemas.microsoft.com/office/drawing/2014/main" id="{5D054F42-EDB1-47CF-9D64-B34FE9BD766D}"/>
                    </a:ext>
                  </a:extLst>
                </p:cNvPr>
                <p:cNvPicPr/>
                <p:nvPr/>
              </p:nvPicPr>
              <p:blipFill>
                <a:blip r:embed="rId16"/>
                <a:stretch>
                  <a:fillRect/>
                </a:stretch>
              </p:blipFill>
              <p:spPr>
                <a:xfrm>
                  <a:off x="6966920" y="221467"/>
                  <a:ext cx="705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8" name="Freihand 47">
                  <a:extLst>
                    <a:ext uri="{FF2B5EF4-FFF2-40B4-BE49-F238E27FC236}">
                      <a16:creationId xmlns:a16="http://schemas.microsoft.com/office/drawing/2014/main" id="{8D3FCF37-7EE8-4B0F-9D33-CD042B37F239}"/>
                    </a:ext>
                  </a:extLst>
                </p14:cNvPr>
                <p14:cNvContentPartPr/>
                <p14:nvPr/>
              </p14:nvContentPartPr>
              <p14:xfrm>
                <a:off x="7160600" y="249547"/>
                <a:ext cx="101160" cy="3240"/>
              </p14:xfrm>
            </p:contentPart>
          </mc:Choice>
          <mc:Fallback>
            <p:pic>
              <p:nvPicPr>
                <p:cNvPr id="48" name="Freihand 47">
                  <a:extLst>
                    <a:ext uri="{FF2B5EF4-FFF2-40B4-BE49-F238E27FC236}">
                      <a16:creationId xmlns:a16="http://schemas.microsoft.com/office/drawing/2014/main" id="{8D3FCF37-7EE8-4B0F-9D33-CD042B37F239}"/>
                    </a:ext>
                  </a:extLst>
                </p:cNvPr>
                <p:cNvPicPr/>
                <p:nvPr/>
              </p:nvPicPr>
              <p:blipFill>
                <a:blip r:embed="rId18"/>
                <a:stretch>
                  <a:fillRect/>
                </a:stretch>
              </p:blipFill>
              <p:spPr>
                <a:xfrm>
                  <a:off x="7156280" y="245227"/>
                  <a:ext cx="1098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0" name="Freihand 49">
                  <a:extLst>
                    <a:ext uri="{FF2B5EF4-FFF2-40B4-BE49-F238E27FC236}">
                      <a16:creationId xmlns:a16="http://schemas.microsoft.com/office/drawing/2014/main" id="{5793C358-ECC0-495A-B131-331650569926}"/>
                    </a:ext>
                  </a:extLst>
                </p14:cNvPr>
                <p14:cNvContentPartPr/>
                <p14:nvPr/>
              </p14:nvContentPartPr>
              <p14:xfrm>
                <a:off x="7379120" y="163867"/>
                <a:ext cx="82800" cy="113400"/>
              </p14:xfrm>
            </p:contentPart>
          </mc:Choice>
          <mc:Fallback>
            <p:pic>
              <p:nvPicPr>
                <p:cNvPr id="50" name="Freihand 49">
                  <a:extLst>
                    <a:ext uri="{FF2B5EF4-FFF2-40B4-BE49-F238E27FC236}">
                      <a16:creationId xmlns:a16="http://schemas.microsoft.com/office/drawing/2014/main" id="{5793C358-ECC0-495A-B131-331650569926}"/>
                    </a:ext>
                  </a:extLst>
                </p:cNvPr>
                <p:cNvPicPr/>
                <p:nvPr/>
              </p:nvPicPr>
              <p:blipFill>
                <a:blip r:embed="rId20"/>
                <a:stretch>
                  <a:fillRect/>
                </a:stretch>
              </p:blipFill>
              <p:spPr>
                <a:xfrm>
                  <a:off x="7374800" y="159547"/>
                  <a:ext cx="914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1" name="Freihand 50">
                  <a:extLst>
                    <a:ext uri="{FF2B5EF4-FFF2-40B4-BE49-F238E27FC236}">
                      <a16:creationId xmlns:a16="http://schemas.microsoft.com/office/drawing/2014/main" id="{6722B82A-1193-4AF1-ADFD-CA7D972ADDBB}"/>
                    </a:ext>
                  </a:extLst>
                </p14:cNvPr>
                <p14:cNvContentPartPr/>
                <p14:nvPr/>
              </p14:nvContentPartPr>
              <p14:xfrm>
                <a:off x="7496840" y="177907"/>
                <a:ext cx="83160" cy="93600"/>
              </p14:xfrm>
            </p:contentPart>
          </mc:Choice>
          <mc:Fallback>
            <p:pic>
              <p:nvPicPr>
                <p:cNvPr id="51" name="Freihand 50">
                  <a:extLst>
                    <a:ext uri="{FF2B5EF4-FFF2-40B4-BE49-F238E27FC236}">
                      <a16:creationId xmlns:a16="http://schemas.microsoft.com/office/drawing/2014/main" id="{6722B82A-1193-4AF1-ADFD-CA7D972ADDBB}"/>
                    </a:ext>
                  </a:extLst>
                </p:cNvPr>
                <p:cNvPicPr/>
                <p:nvPr/>
              </p:nvPicPr>
              <p:blipFill>
                <a:blip r:embed="rId22"/>
                <a:stretch>
                  <a:fillRect/>
                </a:stretch>
              </p:blipFill>
              <p:spPr>
                <a:xfrm>
                  <a:off x="7492520" y="173587"/>
                  <a:ext cx="918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2" name="Freihand 51">
                  <a:extLst>
                    <a:ext uri="{FF2B5EF4-FFF2-40B4-BE49-F238E27FC236}">
                      <a16:creationId xmlns:a16="http://schemas.microsoft.com/office/drawing/2014/main" id="{A3449683-0F74-4350-975F-1E712C2BE144}"/>
                    </a:ext>
                  </a:extLst>
                </p14:cNvPr>
                <p14:cNvContentPartPr/>
                <p14:nvPr/>
              </p14:nvContentPartPr>
              <p14:xfrm>
                <a:off x="7599080" y="175387"/>
                <a:ext cx="95040" cy="95040"/>
              </p14:xfrm>
            </p:contentPart>
          </mc:Choice>
          <mc:Fallback>
            <p:pic>
              <p:nvPicPr>
                <p:cNvPr id="52" name="Freihand 51">
                  <a:extLst>
                    <a:ext uri="{FF2B5EF4-FFF2-40B4-BE49-F238E27FC236}">
                      <a16:creationId xmlns:a16="http://schemas.microsoft.com/office/drawing/2014/main" id="{A3449683-0F74-4350-975F-1E712C2BE144}"/>
                    </a:ext>
                  </a:extLst>
                </p:cNvPr>
                <p:cNvPicPr/>
                <p:nvPr/>
              </p:nvPicPr>
              <p:blipFill>
                <a:blip r:embed="rId24"/>
                <a:stretch>
                  <a:fillRect/>
                </a:stretch>
              </p:blipFill>
              <p:spPr>
                <a:xfrm>
                  <a:off x="7594760" y="171067"/>
                  <a:ext cx="103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3" name="Freihand 52">
                  <a:extLst>
                    <a:ext uri="{FF2B5EF4-FFF2-40B4-BE49-F238E27FC236}">
                      <a16:creationId xmlns:a16="http://schemas.microsoft.com/office/drawing/2014/main" id="{29DE89E7-A9DA-43B5-AFFA-956055F85653}"/>
                    </a:ext>
                  </a:extLst>
                </p14:cNvPr>
                <p14:cNvContentPartPr/>
                <p14:nvPr/>
              </p14:nvContentPartPr>
              <p14:xfrm>
                <a:off x="7779800" y="200227"/>
                <a:ext cx="49320" cy="60840"/>
              </p14:xfrm>
            </p:contentPart>
          </mc:Choice>
          <mc:Fallback>
            <p:pic>
              <p:nvPicPr>
                <p:cNvPr id="53" name="Freihand 52">
                  <a:extLst>
                    <a:ext uri="{FF2B5EF4-FFF2-40B4-BE49-F238E27FC236}">
                      <a16:creationId xmlns:a16="http://schemas.microsoft.com/office/drawing/2014/main" id="{29DE89E7-A9DA-43B5-AFFA-956055F85653}"/>
                    </a:ext>
                  </a:extLst>
                </p:cNvPr>
                <p:cNvPicPr/>
                <p:nvPr/>
              </p:nvPicPr>
              <p:blipFill>
                <a:blip r:embed="rId26"/>
                <a:stretch>
                  <a:fillRect/>
                </a:stretch>
              </p:blipFill>
              <p:spPr>
                <a:xfrm>
                  <a:off x="7775480" y="195907"/>
                  <a:ext cx="579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4" name="Freihand 53">
                  <a:extLst>
                    <a:ext uri="{FF2B5EF4-FFF2-40B4-BE49-F238E27FC236}">
                      <a16:creationId xmlns:a16="http://schemas.microsoft.com/office/drawing/2014/main" id="{F51C7BF0-C2DE-4087-A5D8-94EFFC2EB95C}"/>
                    </a:ext>
                  </a:extLst>
                </p14:cNvPr>
                <p14:cNvContentPartPr/>
                <p14:nvPr/>
              </p14:nvContentPartPr>
              <p14:xfrm>
                <a:off x="7802120" y="123547"/>
                <a:ext cx="14040" cy="6480"/>
              </p14:xfrm>
            </p:contentPart>
          </mc:Choice>
          <mc:Fallback>
            <p:pic>
              <p:nvPicPr>
                <p:cNvPr id="54" name="Freihand 53">
                  <a:extLst>
                    <a:ext uri="{FF2B5EF4-FFF2-40B4-BE49-F238E27FC236}">
                      <a16:creationId xmlns:a16="http://schemas.microsoft.com/office/drawing/2014/main" id="{F51C7BF0-C2DE-4087-A5D8-94EFFC2EB95C}"/>
                    </a:ext>
                  </a:extLst>
                </p:cNvPr>
                <p:cNvPicPr/>
                <p:nvPr/>
              </p:nvPicPr>
              <p:blipFill>
                <a:blip r:embed="rId28"/>
                <a:stretch>
                  <a:fillRect/>
                </a:stretch>
              </p:blipFill>
              <p:spPr>
                <a:xfrm>
                  <a:off x="7797800" y="119227"/>
                  <a:ext cx="226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5" name="Freihand 54">
                  <a:extLst>
                    <a:ext uri="{FF2B5EF4-FFF2-40B4-BE49-F238E27FC236}">
                      <a16:creationId xmlns:a16="http://schemas.microsoft.com/office/drawing/2014/main" id="{39E9D7FD-8508-4ADC-961E-15D79541B059}"/>
                    </a:ext>
                  </a:extLst>
                </p14:cNvPr>
                <p14:cNvContentPartPr/>
                <p14:nvPr/>
              </p14:nvContentPartPr>
              <p14:xfrm>
                <a:off x="7960880" y="201667"/>
                <a:ext cx="120600" cy="16560"/>
              </p14:xfrm>
            </p:contentPart>
          </mc:Choice>
          <mc:Fallback>
            <p:pic>
              <p:nvPicPr>
                <p:cNvPr id="55" name="Freihand 54">
                  <a:extLst>
                    <a:ext uri="{FF2B5EF4-FFF2-40B4-BE49-F238E27FC236}">
                      <a16:creationId xmlns:a16="http://schemas.microsoft.com/office/drawing/2014/main" id="{39E9D7FD-8508-4ADC-961E-15D79541B059}"/>
                    </a:ext>
                  </a:extLst>
                </p:cNvPr>
                <p:cNvPicPr/>
                <p:nvPr/>
              </p:nvPicPr>
              <p:blipFill>
                <a:blip r:embed="rId30"/>
                <a:stretch>
                  <a:fillRect/>
                </a:stretch>
              </p:blipFill>
              <p:spPr>
                <a:xfrm>
                  <a:off x="7956560" y="197347"/>
                  <a:ext cx="1292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6" name="Freihand 55">
                  <a:extLst>
                    <a:ext uri="{FF2B5EF4-FFF2-40B4-BE49-F238E27FC236}">
                      <a16:creationId xmlns:a16="http://schemas.microsoft.com/office/drawing/2014/main" id="{75A8F4C8-B594-4E7C-892A-EE0486467918}"/>
                    </a:ext>
                  </a:extLst>
                </p14:cNvPr>
                <p14:cNvContentPartPr/>
                <p14:nvPr/>
              </p14:nvContentPartPr>
              <p14:xfrm>
                <a:off x="7979960" y="244147"/>
                <a:ext cx="113040" cy="17640"/>
              </p14:xfrm>
            </p:contentPart>
          </mc:Choice>
          <mc:Fallback>
            <p:pic>
              <p:nvPicPr>
                <p:cNvPr id="56" name="Freihand 55">
                  <a:extLst>
                    <a:ext uri="{FF2B5EF4-FFF2-40B4-BE49-F238E27FC236}">
                      <a16:creationId xmlns:a16="http://schemas.microsoft.com/office/drawing/2014/main" id="{75A8F4C8-B594-4E7C-892A-EE0486467918}"/>
                    </a:ext>
                  </a:extLst>
                </p:cNvPr>
                <p:cNvPicPr/>
                <p:nvPr/>
              </p:nvPicPr>
              <p:blipFill>
                <a:blip r:embed="rId32"/>
                <a:stretch>
                  <a:fillRect/>
                </a:stretch>
              </p:blipFill>
              <p:spPr>
                <a:xfrm>
                  <a:off x="7975640" y="239827"/>
                  <a:ext cx="1216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7" name="Freihand 56">
                  <a:extLst>
                    <a:ext uri="{FF2B5EF4-FFF2-40B4-BE49-F238E27FC236}">
                      <a16:creationId xmlns:a16="http://schemas.microsoft.com/office/drawing/2014/main" id="{A4E713C0-8EFD-4FDC-85C1-E372608A54D4}"/>
                    </a:ext>
                  </a:extLst>
                </p14:cNvPr>
                <p14:cNvContentPartPr/>
                <p14:nvPr/>
              </p14:nvContentPartPr>
              <p14:xfrm>
                <a:off x="8269040" y="72427"/>
                <a:ext cx="119520" cy="107280"/>
              </p14:xfrm>
            </p:contentPart>
          </mc:Choice>
          <mc:Fallback>
            <p:pic>
              <p:nvPicPr>
                <p:cNvPr id="57" name="Freihand 56">
                  <a:extLst>
                    <a:ext uri="{FF2B5EF4-FFF2-40B4-BE49-F238E27FC236}">
                      <a16:creationId xmlns:a16="http://schemas.microsoft.com/office/drawing/2014/main" id="{A4E713C0-8EFD-4FDC-85C1-E372608A54D4}"/>
                    </a:ext>
                  </a:extLst>
                </p:cNvPr>
                <p:cNvPicPr/>
                <p:nvPr/>
              </p:nvPicPr>
              <p:blipFill>
                <a:blip r:embed="rId34"/>
                <a:stretch>
                  <a:fillRect/>
                </a:stretch>
              </p:blipFill>
              <p:spPr>
                <a:xfrm>
                  <a:off x="8264720" y="68107"/>
                  <a:ext cx="1281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8" name="Freihand 57">
                  <a:extLst>
                    <a:ext uri="{FF2B5EF4-FFF2-40B4-BE49-F238E27FC236}">
                      <a16:creationId xmlns:a16="http://schemas.microsoft.com/office/drawing/2014/main" id="{3B4046AE-C84D-4B1F-BD23-D3591B6F80CB}"/>
                    </a:ext>
                  </a:extLst>
                </p14:cNvPr>
                <p14:cNvContentPartPr/>
                <p14:nvPr/>
              </p14:nvContentPartPr>
              <p14:xfrm>
                <a:off x="8197400" y="195187"/>
                <a:ext cx="254880" cy="45360"/>
              </p14:xfrm>
            </p:contentPart>
          </mc:Choice>
          <mc:Fallback>
            <p:pic>
              <p:nvPicPr>
                <p:cNvPr id="58" name="Freihand 57">
                  <a:extLst>
                    <a:ext uri="{FF2B5EF4-FFF2-40B4-BE49-F238E27FC236}">
                      <a16:creationId xmlns:a16="http://schemas.microsoft.com/office/drawing/2014/main" id="{3B4046AE-C84D-4B1F-BD23-D3591B6F80CB}"/>
                    </a:ext>
                  </a:extLst>
                </p:cNvPr>
                <p:cNvPicPr/>
                <p:nvPr/>
              </p:nvPicPr>
              <p:blipFill>
                <a:blip r:embed="rId36"/>
                <a:stretch>
                  <a:fillRect/>
                </a:stretch>
              </p:blipFill>
              <p:spPr>
                <a:xfrm>
                  <a:off x="8193080" y="190867"/>
                  <a:ext cx="2635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60" name="Freihand 59">
                  <a:extLst>
                    <a:ext uri="{FF2B5EF4-FFF2-40B4-BE49-F238E27FC236}">
                      <a16:creationId xmlns:a16="http://schemas.microsoft.com/office/drawing/2014/main" id="{9B5E92E7-7ACF-49CE-96F1-C82418729898}"/>
                    </a:ext>
                  </a:extLst>
                </p14:cNvPr>
                <p14:cNvContentPartPr/>
                <p14:nvPr/>
              </p14:nvContentPartPr>
              <p14:xfrm>
                <a:off x="8287760" y="261067"/>
                <a:ext cx="91080" cy="110880"/>
              </p14:xfrm>
            </p:contentPart>
          </mc:Choice>
          <mc:Fallback>
            <p:pic>
              <p:nvPicPr>
                <p:cNvPr id="60" name="Freihand 59">
                  <a:extLst>
                    <a:ext uri="{FF2B5EF4-FFF2-40B4-BE49-F238E27FC236}">
                      <a16:creationId xmlns:a16="http://schemas.microsoft.com/office/drawing/2014/main" id="{9B5E92E7-7ACF-49CE-96F1-C82418729898}"/>
                    </a:ext>
                  </a:extLst>
                </p:cNvPr>
                <p:cNvPicPr/>
                <p:nvPr/>
              </p:nvPicPr>
              <p:blipFill>
                <a:blip r:embed="rId38"/>
                <a:stretch>
                  <a:fillRect/>
                </a:stretch>
              </p:blipFill>
              <p:spPr>
                <a:xfrm>
                  <a:off x="8283440" y="256747"/>
                  <a:ext cx="997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61" name="Freihand 60">
                  <a:extLst>
                    <a:ext uri="{FF2B5EF4-FFF2-40B4-BE49-F238E27FC236}">
                      <a16:creationId xmlns:a16="http://schemas.microsoft.com/office/drawing/2014/main" id="{A7137D2B-3800-415A-B500-72999C4335A8}"/>
                    </a:ext>
                  </a:extLst>
                </p14:cNvPr>
                <p14:cNvContentPartPr/>
                <p14:nvPr/>
              </p14:nvContentPartPr>
              <p14:xfrm>
                <a:off x="8351840" y="284467"/>
                <a:ext cx="25560" cy="151200"/>
              </p14:xfrm>
            </p:contentPart>
          </mc:Choice>
          <mc:Fallback>
            <p:pic>
              <p:nvPicPr>
                <p:cNvPr id="61" name="Freihand 60">
                  <a:extLst>
                    <a:ext uri="{FF2B5EF4-FFF2-40B4-BE49-F238E27FC236}">
                      <a16:creationId xmlns:a16="http://schemas.microsoft.com/office/drawing/2014/main" id="{A7137D2B-3800-415A-B500-72999C4335A8}"/>
                    </a:ext>
                  </a:extLst>
                </p:cNvPr>
                <p:cNvPicPr/>
                <p:nvPr/>
              </p:nvPicPr>
              <p:blipFill>
                <a:blip r:embed="rId40"/>
                <a:stretch>
                  <a:fillRect/>
                </a:stretch>
              </p:blipFill>
              <p:spPr>
                <a:xfrm>
                  <a:off x="8347520" y="280147"/>
                  <a:ext cx="342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 name="Freihand 1">
                  <a:extLst>
                    <a:ext uri="{FF2B5EF4-FFF2-40B4-BE49-F238E27FC236}">
                      <a16:creationId xmlns:a16="http://schemas.microsoft.com/office/drawing/2014/main" id="{DD5924A6-A9DC-464F-8D1C-2587C9CFBD1C}"/>
                    </a:ext>
                  </a:extLst>
                </p14:cNvPr>
                <p14:cNvContentPartPr/>
                <p14:nvPr/>
              </p14:nvContentPartPr>
              <p14:xfrm>
                <a:off x="241400" y="148027"/>
                <a:ext cx="144000" cy="231840"/>
              </p14:xfrm>
            </p:contentPart>
          </mc:Choice>
          <mc:Fallback>
            <p:pic>
              <p:nvPicPr>
                <p:cNvPr id="2" name="Freihand 1">
                  <a:extLst>
                    <a:ext uri="{FF2B5EF4-FFF2-40B4-BE49-F238E27FC236}">
                      <a16:creationId xmlns:a16="http://schemas.microsoft.com/office/drawing/2014/main" id="{DD5924A6-A9DC-464F-8D1C-2587C9CFBD1C}"/>
                    </a:ext>
                  </a:extLst>
                </p:cNvPr>
                <p:cNvPicPr/>
                <p:nvPr/>
              </p:nvPicPr>
              <p:blipFill>
                <a:blip r:embed="rId42"/>
                <a:stretch>
                  <a:fillRect/>
                </a:stretch>
              </p:blipFill>
              <p:spPr>
                <a:xfrm>
                  <a:off x="237080" y="143707"/>
                  <a:ext cx="1526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 name="Freihand 2">
                  <a:extLst>
                    <a:ext uri="{FF2B5EF4-FFF2-40B4-BE49-F238E27FC236}">
                      <a16:creationId xmlns:a16="http://schemas.microsoft.com/office/drawing/2014/main" id="{BEE6FE1E-8589-42C3-8E70-0A0E1ACA3CFE}"/>
                    </a:ext>
                  </a:extLst>
                </p14:cNvPr>
                <p14:cNvContentPartPr/>
                <p14:nvPr/>
              </p14:nvContentPartPr>
              <p14:xfrm>
                <a:off x="444800" y="143707"/>
                <a:ext cx="190440" cy="197640"/>
              </p14:xfrm>
            </p:contentPart>
          </mc:Choice>
          <mc:Fallback>
            <p:pic>
              <p:nvPicPr>
                <p:cNvPr id="3" name="Freihand 2">
                  <a:extLst>
                    <a:ext uri="{FF2B5EF4-FFF2-40B4-BE49-F238E27FC236}">
                      <a16:creationId xmlns:a16="http://schemas.microsoft.com/office/drawing/2014/main" id="{BEE6FE1E-8589-42C3-8E70-0A0E1ACA3CFE}"/>
                    </a:ext>
                  </a:extLst>
                </p:cNvPr>
                <p:cNvPicPr/>
                <p:nvPr/>
              </p:nvPicPr>
              <p:blipFill>
                <a:blip r:embed="rId44"/>
                <a:stretch>
                  <a:fillRect/>
                </a:stretch>
              </p:blipFill>
              <p:spPr>
                <a:xfrm>
                  <a:off x="440480" y="139387"/>
                  <a:ext cx="1990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 name="Freihand 3">
                  <a:extLst>
                    <a:ext uri="{FF2B5EF4-FFF2-40B4-BE49-F238E27FC236}">
                      <a16:creationId xmlns:a16="http://schemas.microsoft.com/office/drawing/2014/main" id="{713D7A6A-0157-4AB2-A5BB-895F9443392D}"/>
                    </a:ext>
                  </a:extLst>
                </p14:cNvPr>
                <p14:cNvContentPartPr/>
                <p14:nvPr/>
              </p14:nvContentPartPr>
              <p14:xfrm>
                <a:off x="644960" y="178267"/>
                <a:ext cx="138240" cy="157680"/>
              </p14:xfrm>
            </p:contentPart>
          </mc:Choice>
          <mc:Fallback>
            <p:pic>
              <p:nvPicPr>
                <p:cNvPr id="4" name="Freihand 3">
                  <a:extLst>
                    <a:ext uri="{FF2B5EF4-FFF2-40B4-BE49-F238E27FC236}">
                      <a16:creationId xmlns:a16="http://schemas.microsoft.com/office/drawing/2014/main" id="{713D7A6A-0157-4AB2-A5BB-895F9443392D}"/>
                    </a:ext>
                  </a:extLst>
                </p:cNvPr>
                <p:cNvPicPr/>
                <p:nvPr/>
              </p:nvPicPr>
              <p:blipFill>
                <a:blip r:embed="rId46"/>
                <a:stretch>
                  <a:fillRect/>
                </a:stretch>
              </p:blipFill>
              <p:spPr>
                <a:xfrm>
                  <a:off x="640640" y="173947"/>
                  <a:ext cx="1468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 name="Freihand 4">
                  <a:extLst>
                    <a:ext uri="{FF2B5EF4-FFF2-40B4-BE49-F238E27FC236}">
                      <a16:creationId xmlns:a16="http://schemas.microsoft.com/office/drawing/2014/main" id="{CEFD4105-8FAF-4E85-8F49-5ED87148C342}"/>
                    </a:ext>
                  </a:extLst>
                </p14:cNvPr>
                <p14:cNvContentPartPr/>
                <p14:nvPr/>
              </p14:nvContentPartPr>
              <p14:xfrm>
                <a:off x="817760" y="235867"/>
                <a:ext cx="99000" cy="218160"/>
              </p14:xfrm>
            </p:contentPart>
          </mc:Choice>
          <mc:Fallback>
            <p:pic>
              <p:nvPicPr>
                <p:cNvPr id="5" name="Freihand 4">
                  <a:extLst>
                    <a:ext uri="{FF2B5EF4-FFF2-40B4-BE49-F238E27FC236}">
                      <a16:creationId xmlns:a16="http://schemas.microsoft.com/office/drawing/2014/main" id="{CEFD4105-8FAF-4E85-8F49-5ED87148C342}"/>
                    </a:ext>
                  </a:extLst>
                </p:cNvPr>
                <p:cNvPicPr/>
                <p:nvPr/>
              </p:nvPicPr>
              <p:blipFill>
                <a:blip r:embed="rId48"/>
                <a:stretch>
                  <a:fillRect/>
                </a:stretch>
              </p:blipFill>
              <p:spPr>
                <a:xfrm>
                  <a:off x="813440" y="231547"/>
                  <a:ext cx="10764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6" name="Freihand 5">
                  <a:extLst>
                    <a:ext uri="{FF2B5EF4-FFF2-40B4-BE49-F238E27FC236}">
                      <a16:creationId xmlns:a16="http://schemas.microsoft.com/office/drawing/2014/main" id="{F3CD3E38-457D-4717-AF69-2CCC8744125D}"/>
                    </a:ext>
                  </a:extLst>
                </p14:cNvPr>
                <p14:cNvContentPartPr/>
                <p14:nvPr/>
              </p14:nvContentPartPr>
              <p14:xfrm>
                <a:off x="925040" y="174307"/>
                <a:ext cx="275400" cy="166680"/>
              </p14:xfrm>
            </p:contentPart>
          </mc:Choice>
          <mc:Fallback>
            <p:pic>
              <p:nvPicPr>
                <p:cNvPr id="6" name="Freihand 5">
                  <a:extLst>
                    <a:ext uri="{FF2B5EF4-FFF2-40B4-BE49-F238E27FC236}">
                      <a16:creationId xmlns:a16="http://schemas.microsoft.com/office/drawing/2014/main" id="{F3CD3E38-457D-4717-AF69-2CCC8744125D}"/>
                    </a:ext>
                  </a:extLst>
                </p:cNvPr>
                <p:cNvPicPr/>
                <p:nvPr/>
              </p:nvPicPr>
              <p:blipFill>
                <a:blip r:embed="rId50"/>
                <a:stretch>
                  <a:fillRect/>
                </a:stretch>
              </p:blipFill>
              <p:spPr>
                <a:xfrm>
                  <a:off x="920720" y="169987"/>
                  <a:ext cx="2840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7" name="Freihand 6">
                  <a:extLst>
                    <a:ext uri="{FF2B5EF4-FFF2-40B4-BE49-F238E27FC236}">
                      <a16:creationId xmlns:a16="http://schemas.microsoft.com/office/drawing/2014/main" id="{E2A81046-A973-4D62-BC1C-7DC377E782CB}"/>
                    </a:ext>
                  </a:extLst>
                </p14:cNvPr>
                <p14:cNvContentPartPr/>
                <p14:nvPr/>
              </p14:nvContentPartPr>
              <p14:xfrm>
                <a:off x="1220240" y="141547"/>
                <a:ext cx="129960" cy="184320"/>
              </p14:xfrm>
            </p:contentPart>
          </mc:Choice>
          <mc:Fallback>
            <p:pic>
              <p:nvPicPr>
                <p:cNvPr id="7" name="Freihand 6">
                  <a:extLst>
                    <a:ext uri="{FF2B5EF4-FFF2-40B4-BE49-F238E27FC236}">
                      <a16:creationId xmlns:a16="http://schemas.microsoft.com/office/drawing/2014/main" id="{E2A81046-A973-4D62-BC1C-7DC377E782CB}"/>
                    </a:ext>
                  </a:extLst>
                </p:cNvPr>
                <p:cNvPicPr/>
                <p:nvPr/>
              </p:nvPicPr>
              <p:blipFill>
                <a:blip r:embed="rId52"/>
                <a:stretch>
                  <a:fillRect/>
                </a:stretch>
              </p:blipFill>
              <p:spPr>
                <a:xfrm>
                  <a:off x="1215920" y="137227"/>
                  <a:ext cx="1386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0" name="Freihand 9">
                  <a:extLst>
                    <a:ext uri="{FF2B5EF4-FFF2-40B4-BE49-F238E27FC236}">
                      <a16:creationId xmlns:a16="http://schemas.microsoft.com/office/drawing/2014/main" id="{075AAF45-690A-40AD-8066-9C5032A819D3}"/>
                    </a:ext>
                  </a:extLst>
                </p14:cNvPr>
                <p14:cNvContentPartPr/>
                <p14:nvPr/>
              </p14:nvContentPartPr>
              <p14:xfrm>
                <a:off x="1364240" y="138307"/>
                <a:ext cx="92160" cy="170640"/>
              </p14:xfrm>
            </p:contentPart>
          </mc:Choice>
          <mc:Fallback>
            <p:pic>
              <p:nvPicPr>
                <p:cNvPr id="10" name="Freihand 9">
                  <a:extLst>
                    <a:ext uri="{FF2B5EF4-FFF2-40B4-BE49-F238E27FC236}">
                      <a16:creationId xmlns:a16="http://schemas.microsoft.com/office/drawing/2014/main" id="{075AAF45-690A-40AD-8066-9C5032A819D3}"/>
                    </a:ext>
                  </a:extLst>
                </p:cNvPr>
                <p:cNvPicPr/>
                <p:nvPr/>
              </p:nvPicPr>
              <p:blipFill>
                <a:blip r:embed="rId54"/>
                <a:stretch>
                  <a:fillRect/>
                </a:stretch>
              </p:blipFill>
              <p:spPr>
                <a:xfrm>
                  <a:off x="1359920" y="133987"/>
                  <a:ext cx="1008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1" name="Freihand 10">
                  <a:extLst>
                    <a:ext uri="{FF2B5EF4-FFF2-40B4-BE49-F238E27FC236}">
                      <a16:creationId xmlns:a16="http://schemas.microsoft.com/office/drawing/2014/main" id="{26D113FE-2399-4988-9E78-A7D67B1707D6}"/>
                    </a:ext>
                  </a:extLst>
                </p14:cNvPr>
                <p14:cNvContentPartPr/>
                <p14:nvPr/>
              </p14:nvContentPartPr>
              <p14:xfrm>
                <a:off x="1413200" y="263227"/>
                <a:ext cx="21960" cy="44280"/>
              </p14:xfrm>
            </p:contentPart>
          </mc:Choice>
          <mc:Fallback>
            <p:pic>
              <p:nvPicPr>
                <p:cNvPr id="11" name="Freihand 10">
                  <a:extLst>
                    <a:ext uri="{FF2B5EF4-FFF2-40B4-BE49-F238E27FC236}">
                      <a16:creationId xmlns:a16="http://schemas.microsoft.com/office/drawing/2014/main" id="{26D113FE-2399-4988-9E78-A7D67B1707D6}"/>
                    </a:ext>
                  </a:extLst>
                </p:cNvPr>
                <p:cNvPicPr/>
                <p:nvPr/>
              </p:nvPicPr>
              <p:blipFill>
                <a:blip r:embed="rId56"/>
                <a:stretch>
                  <a:fillRect/>
                </a:stretch>
              </p:blipFill>
              <p:spPr>
                <a:xfrm>
                  <a:off x="1408880" y="258907"/>
                  <a:ext cx="306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2" name="Freihand 11">
                  <a:extLst>
                    <a:ext uri="{FF2B5EF4-FFF2-40B4-BE49-F238E27FC236}">
                      <a16:creationId xmlns:a16="http://schemas.microsoft.com/office/drawing/2014/main" id="{AF3F19C2-062F-45F6-8E2B-FBEA56B583C6}"/>
                    </a:ext>
                  </a:extLst>
                </p14:cNvPr>
                <p14:cNvContentPartPr/>
                <p14:nvPr/>
              </p14:nvContentPartPr>
              <p14:xfrm>
                <a:off x="1113680" y="135427"/>
                <a:ext cx="221040" cy="13680"/>
              </p14:xfrm>
            </p:contentPart>
          </mc:Choice>
          <mc:Fallback>
            <p:pic>
              <p:nvPicPr>
                <p:cNvPr id="12" name="Freihand 11">
                  <a:extLst>
                    <a:ext uri="{FF2B5EF4-FFF2-40B4-BE49-F238E27FC236}">
                      <a16:creationId xmlns:a16="http://schemas.microsoft.com/office/drawing/2014/main" id="{AF3F19C2-062F-45F6-8E2B-FBEA56B583C6}"/>
                    </a:ext>
                  </a:extLst>
                </p:cNvPr>
                <p:cNvPicPr/>
                <p:nvPr/>
              </p:nvPicPr>
              <p:blipFill>
                <a:blip r:embed="rId58"/>
                <a:stretch>
                  <a:fillRect/>
                </a:stretch>
              </p:blipFill>
              <p:spPr>
                <a:xfrm>
                  <a:off x="1109360" y="131107"/>
                  <a:ext cx="2296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3" name="Freihand 12">
                  <a:extLst>
                    <a:ext uri="{FF2B5EF4-FFF2-40B4-BE49-F238E27FC236}">
                      <a16:creationId xmlns:a16="http://schemas.microsoft.com/office/drawing/2014/main" id="{DF14D1D3-4897-4BEE-9C33-1446F3D1946A}"/>
                    </a:ext>
                  </a:extLst>
                </p14:cNvPr>
                <p14:cNvContentPartPr/>
                <p14:nvPr/>
              </p14:nvContentPartPr>
              <p14:xfrm>
                <a:off x="2105120" y="175747"/>
                <a:ext cx="20160" cy="154080"/>
              </p14:xfrm>
            </p:contentPart>
          </mc:Choice>
          <mc:Fallback>
            <p:pic>
              <p:nvPicPr>
                <p:cNvPr id="13" name="Freihand 12">
                  <a:extLst>
                    <a:ext uri="{FF2B5EF4-FFF2-40B4-BE49-F238E27FC236}">
                      <a16:creationId xmlns:a16="http://schemas.microsoft.com/office/drawing/2014/main" id="{DF14D1D3-4897-4BEE-9C33-1446F3D1946A}"/>
                    </a:ext>
                  </a:extLst>
                </p:cNvPr>
                <p:cNvPicPr/>
                <p:nvPr/>
              </p:nvPicPr>
              <p:blipFill>
                <a:blip r:embed="rId60"/>
                <a:stretch>
                  <a:fillRect/>
                </a:stretch>
              </p:blipFill>
              <p:spPr>
                <a:xfrm>
                  <a:off x="2100800" y="171427"/>
                  <a:ext cx="288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4" name="Freihand 13">
                  <a:extLst>
                    <a:ext uri="{FF2B5EF4-FFF2-40B4-BE49-F238E27FC236}">
                      <a16:creationId xmlns:a16="http://schemas.microsoft.com/office/drawing/2014/main" id="{6671D6E7-6532-4D1D-9151-25B91856B390}"/>
                    </a:ext>
                  </a:extLst>
                </p14:cNvPr>
                <p14:cNvContentPartPr/>
                <p14:nvPr/>
              </p14:nvContentPartPr>
              <p14:xfrm>
                <a:off x="2016200" y="280867"/>
                <a:ext cx="200160" cy="55440"/>
              </p14:xfrm>
            </p:contentPart>
          </mc:Choice>
          <mc:Fallback>
            <p:pic>
              <p:nvPicPr>
                <p:cNvPr id="14" name="Freihand 13">
                  <a:extLst>
                    <a:ext uri="{FF2B5EF4-FFF2-40B4-BE49-F238E27FC236}">
                      <a16:creationId xmlns:a16="http://schemas.microsoft.com/office/drawing/2014/main" id="{6671D6E7-6532-4D1D-9151-25B91856B390}"/>
                    </a:ext>
                  </a:extLst>
                </p:cNvPr>
                <p:cNvPicPr/>
                <p:nvPr/>
              </p:nvPicPr>
              <p:blipFill>
                <a:blip r:embed="rId62"/>
                <a:stretch>
                  <a:fillRect/>
                </a:stretch>
              </p:blipFill>
              <p:spPr>
                <a:xfrm>
                  <a:off x="2011880" y="276547"/>
                  <a:ext cx="2088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5" name="Freihand 14">
                  <a:extLst>
                    <a:ext uri="{FF2B5EF4-FFF2-40B4-BE49-F238E27FC236}">
                      <a16:creationId xmlns:a16="http://schemas.microsoft.com/office/drawing/2014/main" id="{2E6AD3C8-4C54-438B-ABC8-C5516D927DE3}"/>
                    </a:ext>
                  </a:extLst>
                </p14:cNvPr>
                <p14:cNvContentPartPr/>
                <p14:nvPr/>
              </p14:nvContentPartPr>
              <p14:xfrm>
                <a:off x="2041040" y="177547"/>
                <a:ext cx="174240" cy="32760"/>
              </p14:xfrm>
            </p:contentPart>
          </mc:Choice>
          <mc:Fallback>
            <p:pic>
              <p:nvPicPr>
                <p:cNvPr id="15" name="Freihand 14">
                  <a:extLst>
                    <a:ext uri="{FF2B5EF4-FFF2-40B4-BE49-F238E27FC236}">
                      <a16:creationId xmlns:a16="http://schemas.microsoft.com/office/drawing/2014/main" id="{2E6AD3C8-4C54-438B-ABC8-C5516D927DE3}"/>
                    </a:ext>
                  </a:extLst>
                </p:cNvPr>
                <p:cNvPicPr/>
                <p:nvPr/>
              </p:nvPicPr>
              <p:blipFill>
                <a:blip r:embed="rId64"/>
                <a:stretch>
                  <a:fillRect/>
                </a:stretch>
              </p:blipFill>
              <p:spPr>
                <a:xfrm>
                  <a:off x="2036720" y="173227"/>
                  <a:ext cx="1828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6" name="Freihand 15">
                  <a:extLst>
                    <a:ext uri="{FF2B5EF4-FFF2-40B4-BE49-F238E27FC236}">
                      <a16:creationId xmlns:a16="http://schemas.microsoft.com/office/drawing/2014/main" id="{C16A2BFB-08C1-42EB-9E25-3D68BCB0DAFA}"/>
                    </a:ext>
                  </a:extLst>
                </p14:cNvPr>
                <p14:cNvContentPartPr/>
                <p14:nvPr/>
              </p14:nvContentPartPr>
              <p14:xfrm>
                <a:off x="2284040" y="160267"/>
                <a:ext cx="132120" cy="142200"/>
              </p14:xfrm>
            </p:contentPart>
          </mc:Choice>
          <mc:Fallback>
            <p:pic>
              <p:nvPicPr>
                <p:cNvPr id="16" name="Freihand 15">
                  <a:extLst>
                    <a:ext uri="{FF2B5EF4-FFF2-40B4-BE49-F238E27FC236}">
                      <a16:creationId xmlns:a16="http://schemas.microsoft.com/office/drawing/2014/main" id="{C16A2BFB-08C1-42EB-9E25-3D68BCB0DAFA}"/>
                    </a:ext>
                  </a:extLst>
                </p:cNvPr>
                <p:cNvPicPr/>
                <p:nvPr/>
              </p:nvPicPr>
              <p:blipFill>
                <a:blip r:embed="rId66"/>
                <a:stretch>
                  <a:fillRect/>
                </a:stretch>
              </p:blipFill>
              <p:spPr>
                <a:xfrm>
                  <a:off x="2279720" y="155947"/>
                  <a:ext cx="1407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9" name="Freihand 18">
                  <a:extLst>
                    <a:ext uri="{FF2B5EF4-FFF2-40B4-BE49-F238E27FC236}">
                      <a16:creationId xmlns:a16="http://schemas.microsoft.com/office/drawing/2014/main" id="{4308A57B-7022-4040-B763-A922A61429F0}"/>
                    </a:ext>
                  </a:extLst>
                </p14:cNvPr>
                <p14:cNvContentPartPr/>
                <p14:nvPr/>
              </p14:nvContentPartPr>
              <p14:xfrm>
                <a:off x="2958320" y="216427"/>
                <a:ext cx="84240" cy="63000"/>
              </p14:xfrm>
            </p:contentPart>
          </mc:Choice>
          <mc:Fallback>
            <p:pic>
              <p:nvPicPr>
                <p:cNvPr id="19" name="Freihand 18">
                  <a:extLst>
                    <a:ext uri="{FF2B5EF4-FFF2-40B4-BE49-F238E27FC236}">
                      <a16:creationId xmlns:a16="http://schemas.microsoft.com/office/drawing/2014/main" id="{4308A57B-7022-4040-B763-A922A61429F0}"/>
                    </a:ext>
                  </a:extLst>
                </p:cNvPr>
                <p:cNvPicPr/>
                <p:nvPr/>
              </p:nvPicPr>
              <p:blipFill>
                <a:blip r:embed="rId68"/>
                <a:stretch>
                  <a:fillRect/>
                </a:stretch>
              </p:blipFill>
              <p:spPr>
                <a:xfrm>
                  <a:off x="2954000" y="212107"/>
                  <a:ext cx="928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0" name="Freihand 19">
                  <a:extLst>
                    <a:ext uri="{FF2B5EF4-FFF2-40B4-BE49-F238E27FC236}">
                      <a16:creationId xmlns:a16="http://schemas.microsoft.com/office/drawing/2014/main" id="{D7E2408C-D847-48CA-BF59-F43E479D46E6}"/>
                    </a:ext>
                  </a:extLst>
                </p14:cNvPr>
                <p14:cNvContentPartPr/>
                <p14:nvPr/>
              </p14:nvContentPartPr>
              <p14:xfrm>
                <a:off x="2998640" y="216427"/>
                <a:ext cx="64080" cy="170640"/>
              </p14:xfrm>
            </p:contentPart>
          </mc:Choice>
          <mc:Fallback>
            <p:pic>
              <p:nvPicPr>
                <p:cNvPr id="20" name="Freihand 19">
                  <a:extLst>
                    <a:ext uri="{FF2B5EF4-FFF2-40B4-BE49-F238E27FC236}">
                      <a16:creationId xmlns:a16="http://schemas.microsoft.com/office/drawing/2014/main" id="{D7E2408C-D847-48CA-BF59-F43E479D46E6}"/>
                    </a:ext>
                  </a:extLst>
                </p:cNvPr>
                <p:cNvPicPr/>
                <p:nvPr/>
              </p:nvPicPr>
              <p:blipFill>
                <a:blip r:embed="rId70"/>
                <a:stretch>
                  <a:fillRect/>
                </a:stretch>
              </p:blipFill>
              <p:spPr>
                <a:xfrm>
                  <a:off x="2994320" y="212107"/>
                  <a:ext cx="727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1" name="Freihand 20">
                  <a:extLst>
                    <a:ext uri="{FF2B5EF4-FFF2-40B4-BE49-F238E27FC236}">
                      <a16:creationId xmlns:a16="http://schemas.microsoft.com/office/drawing/2014/main" id="{566B6115-C0B1-43EA-BD12-10C35B816DAC}"/>
                    </a:ext>
                  </a:extLst>
                </p14:cNvPr>
                <p14:cNvContentPartPr/>
                <p14:nvPr/>
              </p14:nvContentPartPr>
              <p14:xfrm>
                <a:off x="3250640" y="230107"/>
                <a:ext cx="120960" cy="6840"/>
              </p14:xfrm>
            </p:contentPart>
          </mc:Choice>
          <mc:Fallback>
            <p:pic>
              <p:nvPicPr>
                <p:cNvPr id="21" name="Freihand 20">
                  <a:extLst>
                    <a:ext uri="{FF2B5EF4-FFF2-40B4-BE49-F238E27FC236}">
                      <a16:creationId xmlns:a16="http://schemas.microsoft.com/office/drawing/2014/main" id="{566B6115-C0B1-43EA-BD12-10C35B816DAC}"/>
                    </a:ext>
                  </a:extLst>
                </p:cNvPr>
                <p:cNvPicPr/>
                <p:nvPr/>
              </p:nvPicPr>
              <p:blipFill>
                <a:blip r:embed="rId72"/>
                <a:stretch>
                  <a:fillRect/>
                </a:stretch>
              </p:blipFill>
              <p:spPr>
                <a:xfrm>
                  <a:off x="3246320" y="225787"/>
                  <a:ext cx="1296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2" name="Freihand 21">
                  <a:extLst>
                    <a:ext uri="{FF2B5EF4-FFF2-40B4-BE49-F238E27FC236}">
                      <a16:creationId xmlns:a16="http://schemas.microsoft.com/office/drawing/2014/main" id="{A64FB8CA-B114-4984-9D6C-DC9D36581BA3}"/>
                    </a:ext>
                  </a:extLst>
                </p14:cNvPr>
                <p14:cNvContentPartPr/>
                <p14:nvPr/>
              </p14:nvContentPartPr>
              <p14:xfrm>
                <a:off x="3257840" y="265747"/>
                <a:ext cx="114840" cy="15480"/>
              </p14:xfrm>
            </p:contentPart>
          </mc:Choice>
          <mc:Fallback>
            <p:pic>
              <p:nvPicPr>
                <p:cNvPr id="22" name="Freihand 21">
                  <a:extLst>
                    <a:ext uri="{FF2B5EF4-FFF2-40B4-BE49-F238E27FC236}">
                      <a16:creationId xmlns:a16="http://schemas.microsoft.com/office/drawing/2014/main" id="{A64FB8CA-B114-4984-9D6C-DC9D36581BA3}"/>
                    </a:ext>
                  </a:extLst>
                </p:cNvPr>
                <p:cNvPicPr/>
                <p:nvPr/>
              </p:nvPicPr>
              <p:blipFill>
                <a:blip r:embed="rId74"/>
                <a:stretch>
                  <a:fillRect/>
                </a:stretch>
              </p:blipFill>
              <p:spPr>
                <a:xfrm>
                  <a:off x="3253520" y="261427"/>
                  <a:ext cx="1234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3" name="Freihand 22">
                  <a:extLst>
                    <a:ext uri="{FF2B5EF4-FFF2-40B4-BE49-F238E27FC236}">
                      <a16:creationId xmlns:a16="http://schemas.microsoft.com/office/drawing/2014/main" id="{8F662515-6E64-4A10-8B90-8CF473542A0A}"/>
                    </a:ext>
                  </a:extLst>
                </p14:cNvPr>
                <p14:cNvContentPartPr/>
                <p14:nvPr/>
              </p14:nvContentPartPr>
              <p14:xfrm>
                <a:off x="3575360" y="184027"/>
                <a:ext cx="163080" cy="127800"/>
              </p14:xfrm>
            </p:contentPart>
          </mc:Choice>
          <mc:Fallback>
            <p:pic>
              <p:nvPicPr>
                <p:cNvPr id="23" name="Freihand 22">
                  <a:extLst>
                    <a:ext uri="{FF2B5EF4-FFF2-40B4-BE49-F238E27FC236}">
                      <a16:creationId xmlns:a16="http://schemas.microsoft.com/office/drawing/2014/main" id="{8F662515-6E64-4A10-8B90-8CF473542A0A}"/>
                    </a:ext>
                  </a:extLst>
                </p:cNvPr>
                <p:cNvPicPr/>
                <p:nvPr/>
              </p:nvPicPr>
              <p:blipFill>
                <a:blip r:embed="rId76"/>
                <a:stretch>
                  <a:fillRect/>
                </a:stretch>
              </p:blipFill>
              <p:spPr>
                <a:xfrm>
                  <a:off x="3571040" y="179707"/>
                  <a:ext cx="1717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4" name="Freihand 23">
                  <a:extLst>
                    <a:ext uri="{FF2B5EF4-FFF2-40B4-BE49-F238E27FC236}">
                      <a16:creationId xmlns:a16="http://schemas.microsoft.com/office/drawing/2014/main" id="{B26A9933-189A-49A0-A375-64295723D25B}"/>
                    </a:ext>
                  </a:extLst>
                </p14:cNvPr>
                <p14:cNvContentPartPr/>
                <p14:nvPr/>
              </p14:nvContentPartPr>
              <p14:xfrm>
                <a:off x="3770480" y="167107"/>
                <a:ext cx="72720" cy="138600"/>
              </p14:xfrm>
            </p:contentPart>
          </mc:Choice>
          <mc:Fallback>
            <p:pic>
              <p:nvPicPr>
                <p:cNvPr id="24" name="Freihand 23">
                  <a:extLst>
                    <a:ext uri="{FF2B5EF4-FFF2-40B4-BE49-F238E27FC236}">
                      <a16:creationId xmlns:a16="http://schemas.microsoft.com/office/drawing/2014/main" id="{B26A9933-189A-49A0-A375-64295723D25B}"/>
                    </a:ext>
                  </a:extLst>
                </p:cNvPr>
                <p:cNvPicPr/>
                <p:nvPr/>
              </p:nvPicPr>
              <p:blipFill>
                <a:blip r:embed="rId78"/>
                <a:stretch>
                  <a:fillRect/>
                </a:stretch>
              </p:blipFill>
              <p:spPr>
                <a:xfrm>
                  <a:off x="3766160" y="162787"/>
                  <a:ext cx="813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5" name="Freihand 24">
                  <a:extLst>
                    <a:ext uri="{FF2B5EF4-FFF2-40B4-BE49-F238E27FC236}">
                      <a16:creationId xmlns:a16="http://schemas.microsoft.com/office/drawing/2014/main" id="{2E354C17-351E-4DF3-A476-A1A642D594BA}"/>
                    </a:ext>
                  </a:extLst>
                </p14:cNvPr>
                <p14:cNvContentPartPr/>
                <p14:nvPr/>
              </p14:nvContentPartPr>
              <p14:xfrm>
                <a:off x="3902960" y="202747"/>
                <a:ext cx="74880" cy="79920"/>
              </p14:xfrm>
            </p:contentPart>
          </mc:Choice>
          <mc:Fallback>
            <p:pic>
              <p:nvPicPr>
                <p:cNvPr id="25" name="Freihand 24">
                  <a:extLst>
                    <a:ext uri="{FF2B5EF4-FFF2-40B4-BE49-F238E27FC236}">
                      <a16:creationId xmlns:a16="http://schemas.microsoft.com/office/drawing/2014/main" id="{2E354C17-351E-4DF3-A476-A1A642D594BA}"/>
                    </a:ext>
                  </a:extLst>
                </p:cNvPr>
                <p:cNvPicPr/>
                <p:nvPr/>
              </p:nvPicPr>
              <p:blipFill>
                <a:blip r:embed="rId80"/>
                <a:stretch>
                  <a:fillRect/>
                </a:stretch>
              </p:blipFill>
              <p:spPr>
                <a:xfrm>
                  <a:off x="3898640" y="198427"/>
                  <a:ext cx="835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6" name="Freihand 25">
                  <a:extLst>
                    <a:ext uri="{FF2B5EF4-FFF2-40B4-BE49-F238E27FC236}">
                      <a16:creationId xmlns:a16="http://schemas.microsoft.com/office/drawing/2014/main" id="{F8D1BAAB-14F0-4B79-93B2-9E636F9AB01E}"/>
                    </a:ext>
                  </a:extLst>
                </p14:cNvPr>
                <p14:cNvContentPartPr/>
                <p14:nvPr/>
              </p14:nvContentPartPr>
              <p14:xfrm>
                <a:off x="4009160" y="206707"/>
                <a:ext cx="118440" cy="67680"/>
              </p14:xfrm>
            </p:contentPart>
          </mc:Choice>
          <mc:Fallback>
            <p:pic>
              <p:nvPicPr>
                <p:cNvPr id="26" name="Freihand 25">
                  <a:extLst>
                    <a:ext uri="{FF2B5EF4-FFF2-40B4-BE49-F238E27FC236}">
                      <a16:creationId xmlns:a16="http://schemas.microsoft.com/office/drawing/2014/main" id="{F8D1BAAB-14F0-4B79-93B2-9E636F9AB01E}"/>
                    </a:ext>
                  </a:extLst>
                </p:cNvPr>
                <p:cNvPicPr/>
                <p:nvPr/>
              </p:nvPicPr>
              <p:blipFill>
                <a:blip r:embed="rId82"/>
                <a:stretch>
                  <a:fillRect/>
                </a:stretch>
              </p:blipFill>
              <p:spPr>
                <a:xfrm>
                  <a:off x="4004840" y="202387"/>
                  <a:ext cx="1270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7" name="Freihand 26">
                  <a:extLst>
                    <a:ext uri="{FF2B5EF4-FFF2-40B4-BE49-F238E27FC236}">
                      <a16:creationId xmlns:a16="http://schemas.microsoft.com/office/drawing/2014/main" id="{75640DCA-4146-4F33-8F6B-9480BEF009CC}"/>
                    </a:ext>
                  </a:extLst>
                </p14:cNvPr>
                <p14:cNvContentPartPr/>
                <p14:nvPr/>
              </p14:nvContentPartPr>
              <p14:xfrm>
                <a:off x="3643760" y="334867"/>
                <a:ext cx="527040" cy="46800"/>
              </p14:xfrm>
            </p:contentPart>
          </mc:Choice>
          <mc:Fallback>
            <p:pic>
              <p:nvPicPr>
                <p:cNvPr id="27" name="Freihand 26">
                  <a:extLst>
                    <a:ext uri="{FF2B5EF4-FFF2-40B4-BE49-F238E27FC236}">
                      <a16:creationId xmlns:a16="http://schemas.microsoft.com/office/drawing/2014/main" id="{75640DCA-4146-4F33-8F6B-9480BEF009CC}"/>
                    </a:ext>
                  </a:extLst>
                </p:cNvPr>
                <p:cNvPicPr/>
                <p:nvPr/>
              </p:nvPicPr>
              <p:blipFill>
                <a:blip r:embed="rId84"/>
                <a:stretch>
                  <a:fillRect/>
                </a:stretch>
              </p:blipFill>
              <p:spPr>
                <a:xfrm>
                  <a:off x="3639440" y="330547"/>
                  <a:ext cx="5356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8" name="Freihand 27">
                  <a:extLst>
                    <a:ext uri="{FF2B5EF4-FFF2-40B4-BE49-F238E27FC236}">
                      <a16:creationId xmlns:a16="http://schemas.microsoft.com/office/drawing/2014/main" id="{9396B6CB-6450-45EC-B285-FFAA150341BE}"/>
                    </a:ext>
                  </a:extLst>
                </p14:cNvPr>
                <p14:cNvContentPartPr/>
                <p14:nvPr/>
              </p14:nvContentPartPr>
              <p14:xfrm>
                <a:off x="3906560" y="405067"/>
                <a:ext cx="97200" cy="129600"/>
              </p14:xfrm>
            </p:contentPart>
          </mc:Choice>
          <mc:Fallback>
            <p:pic>
              <p:nvPicPr>
                <p:cNvPr id="28" name="Freihand 27">
                  <a:extLst>
                    <a:ext uri="{FF2B5EF4-FFF2-40B4-BE49-F238E27FC236}">
                      <a16:creationId xmlns:a16="http://schemas.microsoft.com/office/drawing/2014/main" id="{9396B6CB-6450-45EC-B285-FFAA150341BE}"/>
                    </a:ext>
                  </a:extLst>
                </p:cNvPr>
                <p:cNvPicPr/>
                <p:nvPr/>
              </p:nvPicPr>
              <p:blipFill>
                <a:blip r:embed="rId86"/>
                <a:stretch>
                  <a:fillRect/>
                </a:stretch>
              </p:blipFill>
              <p:spPr>
                <a:xfrm>
                  <a:off x="3902240" y="400747"/>
                  <a:ext cx="1058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9" name="Freihand 28">
                  <a:extLst>
                    <a:ext uri="{FF2B5EF4-FFF2-40B4-BE49-F238E27FC236}">
                      <a16:creationId xmlns:a16="http://schemas.microsoft.com/office/drawing/2014/main" id="{1BB402FB-B12A-4FCB-B4BC-8CA2B379F54A}"/>
                    </a:ext>
                  </a:extLst>
                </p14:cNvPr>
                <p14:cNvContentPartPr/>
                <p14:nvPr/>
              </p14:nvContentPartPr>
              <p14:xfrm>
                <a:off x="4345400" y="315067"/>
                <a:ext cx="118080" cy="16560"/>
              </p14:xfrm>
            </p:contentPart>
          </mc:Choice>
          <mc:Fallback>
            <p:pic>
              <p:nvPicPr>
                <p:cNvPr id="29" name="Freihand 28">
                  <a:extLst>
                    <a:ext uri="{FF2B5EF4-FFF2-40B4-BE49-F238E27FC236}">
                      <a16:creationId xmlns:a16="http://schemas.microsoft.com/office/drawing/2014/main" id="{1BB402FB-B12A-4FCB-B4BC-8CA2B379F54A}"/>
                    </a:ext>
                  </a:extLst>
                </p:cNvPr>
                <p:cNvPicPr/>
                <p:nvPr/>
              </p:nvPicPr>
              <p:blipFill>
                <a:blip r:embed="rId88"/>
                <a:stretch>
                  <a:fillRect/>
                </a:stretch>
              </p:blipFill>
              <p:spPr>
                <a:xfrm>
                  <a:off x="4341080" y="310747"/>
                  <a:ext cx="1267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0" name="Freihand 29">
                  <a:extLst>
                    <a:ext uri="{FF2B5EF4-FFF2-40B4-BE49-F238E27FC236}">
                      <a16:creationId xmlns:a16="http://schemas.microsoft.com/office/drawing/2014/main" id="{CCF43B18-FBCC-478F-BC99-7FAE04E0FC40}"/>
                    </a:ext>
                  </a:extLst>
                </p14:cNvPr>
                <p14:cNvContentPartPr/>
                <p14:nvPr/>
              </p14:nvContentPartPr>
              <p14:xfrm>
                <a:off x="4598840" y="237307"/>
                <a:ext cx="100080" cy="106200"/>
              </p14:xfrm>
            </p:contentPart>
          </mc:Choice>
          <mc:Fallback>
            <p:pic>
              <p:nvPicPr>
                <p:cNvPr id="30" name="Freihand 29">
                  <a:extLst>
                    <a:ext uri="{FF2B5EF4-FFF2-40B4-BE49-F238E27FC236}">
                      <a16:creationId xmlns:a16="http://schemas.microsoft.com/office/drawing/2014/main" id="{CCF43B18-FBCC-478F-BC99-7FAE04E0FC40}"/>
                    </a:ext>
                  </a:extLst>
                </p:cNvPr>
                <p:cNvPicPr/>
                <p:nvPr/>
              </p:nvPicPr>
              <p:blipFill>
                <a:blip r:embed="rId90"/>
                <a:stretch>
                  <a:fillRect/>
                </a:stretch>
              </p:blipFill>
              <p:spPr>
                <a:xfrm>
                  <a:off x="4594520" y="232987"/>
                  <a:ext cx="1087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1" name="Freihand 30">
                  <a:extLst>
                    <a:ext uri="{FF2B5EF4-FFF2-40B4-BE49-F238E27FC236}">
                      <a16:creationId xmlns:a16="http://schemas.microsoft.com/office/drawing/2014/main" id="{4D85C4FB-093E-4EEE-9AEC-4E832CCB142F}"/>
                    </a:ext>
                  </a:extLst>
                </p14:cNvPr>
                <p14:cNvContentPartPr/>
                <p14:nvPr/>
              </p14:nvContentPartPr>
              <p14:xfrm>
                <a:off x="4731680" y="230107"/>
                <a:ext cx="73080" cy="93600"/>
              </p14:xfrm>
            </p:contentPart>
          </mc:Choice>
          <mc:Fallback>
            <p:pic>
              <p:nvPicPr>
                <p:cNvPr id="31" name="Freihand 30">
                  <a:extLst>
                    <a:ext uri="{FF2B5EF4-FFF2-40B4-BE49-F238E27FC236}">
                      <a16:creationId xmlns:a16="http://schemas.microsoft.com/office/drawing/2014/main" id="{4D85C4FB-093E-4EEE-9AEC-4E832CCB142F}"/>
                    </a:ext>
                  </a:extLst>
                </p:cNvPr>
                <p:cNvPicPr/>
                <p:nvPr/>
              </p:nvPicPr>
              <p:blipFill>
                <a:blip r:embed="rId92"/>
                <a:stretch>
                  <a:fillRect/>
                </a:stretch>
              </p:blipFill>
              <p:spPr>
                <a:xfrm>
                  <a:off x="4727360" y="225787"/>
                  <a:ext cx="817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2" name="Freihand 31">
                  <a:extLst>
                    <a:ext uri="{FF2B5EF4-FFF2-40B4-BE49-F238E27FC236}">
                      <a16:creationId xmlns:a16="http://schemas.microsoft.com/office/drawing/2014/main" id="{CED0D8D3-1E38-4E5B-A25C-79609BC3BFFB}"/>
                    </a:ext>
                  </a:extLst>
                </p14:cNvPr>
                <p14:cNvContentPartPr/>
                <p14:nvPr/>
              </p14:nvContentPartPr>
              <p14:xfrm>
                <a:off x="4834640" y="253507"/>
                <a:ext cx="66960" cy="70560"/>
              </p14:xfrm>
            </p:contentPart>
          </mc:Choice>
          <mc:Fallback>
            <p:pic>
              <p:nvPicPr>
                <p:cNvPr id="32" name="Freihand 31">
                  <a:extLst>
                    <a:ext uri="{FF2B5EF4-FFF2-40B4-BE49-F238E27FC236}">
                      <a16:creationId xmlns:a16="http://schemas.microsoft.com/office/drawing/2014/main" id="{CED0D8D3-1E38-4E5B-A25C-79609BC3BFFB}"/>
                    </a:ext>
                  </a:extLst>
                </p:cNvPr>
                <p:cNvPicPr/>
                <p:nvPr/>
              </p:nvPicPr>
              <p:blipFill>
                <a:blip r:embed="rId94"/>
                <a:stretch>
                  <a:fillRect/>
                </a:stretch>
              </p:blipFill>
              <p:spPr>
                <a:xfrm>
                  <a:off x="4830320" y="249187"/>
                  <a:ext cx="756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3" name="Freihand 32">
                  <a:extLst>
                    <a:ext uri="{FF2B5EF4-FFF2-40B4-BE49-F238E27FC236}">
                      <a16:creationId xmlns:a16="http://schemas.microsoft.com/office/drawing/2014/main" id="{0CC81780-7A1C-41EF-8CE2-975CE48F6243}"/>
                    </a:ext>
                  </a:extLst>
                </p14:cNvPr>
                <p14:cNvContentPartPr/>
                <p14:nvPr/>
              </p14:nvContentPartPr>
              <p14:xfrm>
                <a:off x="4993400" y="261787"/>
                <a:ext cx="47520" cy="62640"/>
              </p14:xfrm>
            </p:contentPart>
          </mc:Choice>
          <mc:Fallback>
            <p:pic>
              <p:nvPicPr>
                <p:cNvPr id="33" name="Freihand 32">
                  <a:extLst>
                    <a:ext uri="{FF2B5EF4-FFF2-40B4-BE49-F238E27FC236}">
                      <a16:creationId xmlns:a16="http://schemas.microsoft.com/office/drawing/2014/main" id="{0CC81780-7A1C-41EF-8CE2-975CE48F6243}"/>
                    </a:ext>
                  </a:extLst>
                </p:cNvPr>
                <p:cNvPicPr/>
                <p:nvPr/>
              </p:nvPicPr>
              <p:blipFill>
                <a:blip r:embed="rId96"/>
                <a:stretch>
                  <a:fillRect/>
                </a:stretch>
              </p:blipFill>
              <p:spPr>
                <a:xfrm>
                  <a:off x="4989080" y="257467"/>
                  <a:ext cx="561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4" name="Freihand 33">
                  <a:extLst>
                    <a:ext uri="{FF2B5EF4-FFF2-40B4-BE49-F238E27FC236}">
                      <a16:creationId xmlns:a16="http://schemas.microsoft.com/office/drawing/2014/main" id="{4A1BF42F-CD84-4434-949C-C1433030EEB0}"/>
                    </a:ext>
                  </a:extLst>
                </p14:cNvPr>
                <p14:cNvContentPartPr/>
                <p14:nvPr/>
              </p14:nvContentPartPr>
              <p14:xfrm>
                <a:off x="5024360" y="186907"/>
                <a:ext cx="360" cy="360"/>
              </p14:xfrm>
            </p:contentPart>
          </mc:Choice>
          <mc:Fallback>
            <p:pic>
              <p:nvPicPr>
                <p:cNvPr id="34" name="Freihand 33">
                  <a:extLst>
                    <a:ext uri="{FF2B5EF4-FFF2-40B4-BE49-F238E27FC236}">
                      <a16:creationId xmlns:a16="http://schemas.microsoft.com/office/drawing/2014/main" id="{4A1BF42F-CD84-4434-949C-C1433030EEB0}"/>
                    </a:ext>
                  </a:extLst>
                </p:cNvPr>
                <p:cNvPicPr/>
                <p:nvPr/>
              </p:nvPicPr>
              <p:blipFill>
                <a:blip r:embed="rId98"/>
                <a:stretch>
                  <a:fillRect/>
                </a:stretch>
              </p:blipFill>
              <p:spPr>
                <a:xfrm>
                  <a:off x="5020040" y="182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3" name="Freihand 62">
                  <a:extLst>
                    <a:ext uri="{FF2B5EF4-FFF2-40B4-BE49-F238E27FC236}">
                      <a16:creationId xmlns:a16="http://schemas.microsoft.com/office/drawing/2014/main" id="{0B4AFFE8-55BA-455D-B629-4117687485FD}"/>
                    </a:ext>
                  </a:extLst>
                </p14:cNvPr>
                <p14:cNvContentPartPr/>
                <p14:nvPr/>
              </p14:nvContentPartPr>
              <p14:xfrm>
                <a:off x="281720" y="672907"/>
                <a:ext cx="128520" cy="6120"/>
              </p14:xfrm>
            </p:contentPart>
          </mc:Choice>
          <mc:Fallback>
            <p:pic>
              <p:nvPicPr>
                <p:cNvPr id="63" name="Freihand 62">
                  <a:extLst>
                    <a:ext uri="{FF2B5EF4-FFF2-40B4-BE49-F238E27FC236}">
                      <a16:creationId xmlns:a16="http://schemas.microsoft.com/office/drawing/2014/main" id="{0B4AFFE8-55BA-455D-B629-4117687485FD}"/>
                    </a:ext>
                  </a:extLst>
                </p:cNvPr>
                <p:cNvPicPr/>
                <p:nvPr/>
              </p:nvPicPr>
              <p:blipFill>
                <a:blip r:embed="rId100"/>
                <a:stretch>
                  <a:fillRect/>
                </a:stretch>
              </p:blipFill>
              <p:spPr>
                <a:xfrm>
                  <a:off x="277400" y="668587"/>
                  <a:ext cx="1371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4" name="Freihand 63">
                  <a:extLst>
                    <a:ext uri="{FF2B5EF4-FFF2-40B4-BE49-F238E27FC236}">
                      <a16:creationId xmlns:a16="http://schemas.microsoft.com/office/drawing/2014/main" id="{2241C3E4-4B9F-45E2-A655-0F96ABAEB538}"/>
                    </a:ext>
                  </a:extLst>
                </p14:cNvPr>
                <p14:cNvContentPartPr/>
                <p14:nvPr/>
              </p14:nvContentPartPr>
              <p14:xfrm>
                <a:off x="407360" y="615667"/>
                <a:ext cx="44640" cy="134280"/>
              </p14:xfrm>
            </p:contentPart>
          </mc:Choice>
          <mc:Fallback>
            <p:pic>
              <p:nvPicPr>
                <p:cNvPr id="64" name="Freihand 63">
                  <a:extLst>
                    <a:ext uri="{FF2B5EF4-FFF2-40B4-BE49-F238E27FC236}">
                      <a16:creationId xmlns:a16="http://schemas.microsoft.com/office/drawing/2014/main" id="{2241C3E4-4B9F-45E2-A655-0F96ABAEB538}"/>
                    </a:ext>
                  </a:extLst>
                </p:cNvPr>
                <p:cNvPicPr/>
                <p:nvPr/>
              </p:nvPicPr>
              <p:blipFill>
                <a:blip r:embed="rId102"/>
                <a:stretch>
                  <a:fillRect/>
                </a:stretch>
              </p:blipFill>
              <p:spPr>
                <a:xfrm>
                  <a:off x="403040" y="611347"/>
                  <a:ext cx="532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6" name="Freihand 65">
                  <a:extLst>
                    <a:ext uri="{FF2B5EF4-FFF2-40B4-BE49-F238E27FC236}">
                      <a16:creationId xmlns:a16="http://schemas.microsoft.com/office/drawing/2014/main" id="{AF89710C-CECB-4BBB-853F-C21F7FBDEED5}"/>
                    </a:ext>
                  </a:extLst>
                </p14:cNvPr>
                <p14:cNvContentPartPr/>
                <p14:nvPr/>
              </p14:nvContentPartPr>
              <p14:xfrm>
                <a:off x="591320" y="636187"/>
                <a:ext cx="305640" cy="79920"/>
              </p14:xfrm>
            </p:contentPart>
          </mc:Choice>
          <mc:Fallback>
            <p:pic>
              <p:nvPicPr>
                <p:cNvPr id="66" name="Freihand 65">
                  <a:extLst>
                    <a:ext uri="{FF2B5EF4-FFF2-40B4-BE49-F238E27FC236}">
                      <a16:creationId xmlns:a16="http://schemas.microsoft.com/office/drawing/2014/main" id="{AF89710C-CECB-4BBB-853F-C21F7FBDEED5}"/>
                    </a:ext>
                  </a:extLst>
                </p:cNvPr>
                <p:cNvPicPr/>
                <p:nvPr/>
              </p:nvPicPr>
              <p:blipFill>
                <a:blip r:embed="rId104"/>
                <a:stretch>
                  <a:fillRect/>
                </a:stretch>
              </p:blipFill>
              <p:spPr>
                <a:xfrm>
                  <a:off x="587000" y="631867"/>
                  <a:ext cx="3142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7" name="Freihand 66">
                  <a:extLst>
                    <a:ext uri="{FF2B5EF4-FFF2-40B4-BE49-F238E27FC236}">
                      <a16:creationId xmlns:a16="http://schemas.microsoft.com/office/drawing/2014/main" id="{C66E050F-BFBE-489C-9714-7A9CC572F802}"/>
                    </a:ext>
                  </a:extLst>
                </p14:cNvPr>
                <p14:cNvContentPartPr/>
                <p14:nvPr/>
              </p14:nvContentPartPr>
              <p14:xfrm>
                <a:off x="1036640" y="610627"/>
                <a:ext cx="276840" cy="90720"/>
              </p14:xfrm>
            </p:contentPart>
          </mc:Choice>
          <mc:Fallback>
            <p:pic>
              <p:nvPicPr>
                <p:cNvPr id="67" name="Freihand 66">
                  <a:extLst>
                    <a:ext uri="{FF2B5EF4-FFF2-40B4-BE49-F238E27FC236}">
                      <a16:creationId xmlns:a16="http://schemas.microsoft.com/office/drawing/2014/main" id="{C66E050F-BFBE-489C-9714-7A9CC572F802}"/>
                    </a:ext>
                  </a:extLst>
                </p:cNvPr>
                <p:cNvPicPr/>
                <p:nvPr/>
              </p:nvPicPr>
              <p:blipFill>
                <a:blip r:embed="rId106"/>
                <a:stretch>
                  <a:fillRect/>
                </a:stretch>
              </p:blipFill>
              <p:spPr>
                <a:xfrm>
                  <a:off x="1032320" y="606307"/>
                  <a:ext cx="2854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8" name="Freihand 67">
                  <a:extLst>
                    <a:ext uri="{FF2B5EF4-FFF2-40B4-BE49-F238E27FC236}">
                      <a16:creationId xmlns:a16="http://schemas.microsoft.com/office/drawing/2014/main" id="{F1C61C56-0B2B-4A90-BDCB-52780B62D0C5}"/>
                    </a:ext>
                  </a:extLst>
                </p14:cNvPr>
                <p14:cNvContentPartPr/>
                <p14:nvPr/>
              </p14:nvContentPartPr>
              <p14:xfrm>
                <a:off x="1269200" y="527107"/>
                <a:ext cx="9000" cy="10800"/>
              </p14:xfrm>
            </p:contentPart>
          </mc:Choice>
          <mc:Fallback>
            <p:pic>
              <p:nvPicPr>
                <p:cNvPr id="68" name="Freihand 67">
                  <a:extLst>
                    <a:ext uri="{FF2B5EF4-FFF2-40B4-BE49-F238E27FC236}">
                      <a16:creationId xmlns:a16="http://schemas.microsoft.com/office/drawing/2014/main" id="{F1C61C56-0B2B-4A90-BDCB-52780B62D0C5}"/>
                    </a:ext>
                  </a:extLst>
                </p:cNvPr>
                <p:cNvPicPr/>
                <p:nvPr/>
              </p:nvPicPr>
              <p:blipFill>
                <a:blip r:embed="rId108"/>
                <a:stretch>
                  <a:fillRect/>
                </a:stretch>
              </p:blipFill>
              <p:spPr>
                <a:xfrm>
                  <a:off x="1264880" y="522787"/>
                  <a:ext cx="176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9" name="Freihand 68">
                  <a:extLst>
                    <a:ext uri="{FF2B5EF4-FFF2-40B4-BE49-F238E27FC236}">
                      <a16:creationId xmlns:a16="http://schemas.microsoft.com/office/drawing/2014/main" id="{161B5257-A440-4952-B51D-4B3975C3A717}"/>
                    </a:ext>
                  </a:extLst>
                </p14:cNvPr>
                <p14:cNvContentPartPr/>
                <p14:nvPr/>
              </p14:nvContentPartPr>
              <p14:xfrm>
                <a:off x="1301600" y="546547"/>
                <a:ext cx="250920" cy="142200"/>
              </p14:xfrm>
            </p:contentPart>
          </mc:Choice>
          <mc:Fallback>
            <p:pic>
              <p:nvPicPr>
                <p:cNvPr id="69" name="Freihand 68">
                  <a:extLst>
                    <a:ext uri="{FF2B5EF4-FFF2-40B4-BE49-F238E27FC236}">
                      <a16:creationId xmlns:a16="http://schemas.microsoft.com/office/drawing/2014/main" id="{161B5257-A440-4952-B51D-4B3975C3A717}"/>
                    </a:ext>
                  </a:extLst>
                </p:cNvPr>
                <p:cNvPicPr/>
                <p:nvPr/>
              </p:nvPicPr>
              <p:blipFill>
                <a:blip r:embed="rId110"/>
                <a:stretch>
                  <a:fillRect/>
                </a:stretch>
              </p:blipFill>
              <p:spPr>
                <a:xfrm>
                  <a:off x="1297280" y="542227"/>
                  <a:ext cx="2595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0" name="Freihand 69">
                  <a:extLst>
                    <a:ext uri="{FF2B5EF4-FFF2-40B4-BE49-F238E27FC236}">
                      <a16:creationId xmlns:a16="http://schemas.microsoft.com/office/drawing/2014/main" id="{C869605F-6049-4286-8427-FD1B1B1B8C87}"/>
                    </a:ext>
                  </a:extLst>
                </p14:cNvPr>
                <p14:cNvContentPartPr/>
                <p14:nvPr/>
              </p14:nvContentPartPr>
              <p14:xfrm>
                <a:off x="1496720" y="508027"/>
                <a:ext cx="9720" cy="16560"/>
              </p14:xfrm>
            </p:contentPart>
          </mc:Choice>
          <mc:Fallback>
            <p:pic>
              <p:nvPicPr>
                <p:cNvPr id="70" name="Freihand 69">
                  <a:extLst>
                    <a:ext uri="{FF2B5EF4-FFF2-40B4-BE49-F238E27FC236}">
                      <a16:creationId xmlns:a16="http://schemas.microsoft.com/office/drawing/2014/main" id="{C869605F-6049-4286-8427-FD1B1B1B8C87}"/>
                    </a:ext>
                  </a:extLst>
                </p:cNvPr>
                <p:cNvPicPr/>
                <p:nvPr/>
              </p:nvPicPr>
              <p:blipFill>
                <a:blip r:embed="rId112"/>
                <a:stretch>
                  <a:fillRect/>
                </a:stretch>
              </p:blipFill>
              <p:spPr>
                <a:xfrm>
                  <a:off x="1492400" y="503707"/>
                  <a:ext cx="183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1" name="Freihand 70">
                  <a:extLst>
                    <a:ext uri="{FF2B5EF4-FFF2-40B4-BE49-F238E27FC236}">
                      <a16:creationId xmlns:a16="http://schemas.microsoft.com/office/drawing/2014/main" id="{3A709380-CE75-418D-A16B-87164682635F}"/>
                    </a:ext>
                  </a:extLst>
                </p14:cNvPr>
                <p14:cNvContentPartPr/>
                <p14:nvPr/>
              </p14:nvContentPartPr>
              <p14:xfrm>
                <a:off x="1662320" y="578947"/>
                <a:ext cx="236880" cy="99720"/>
              </p14:xfrm>
            </p:contentPart>
          </mc:Choice>
          <mc:Fallback>
            <p:pic>
              <p:nvPicPr>
                <p:cNvPr id="71" name="Freihand 70">
                  <a:extLst>
                    <a:ext uri="{FF2B5EF4-FFF2-40B4-BE49-F238E27FC236}">
                      <a16:creationId xmlns:a16="http://schemas.microsoft.com/office/drawing/2014/main" id="{3A709380-CE75-418D-A16B-87164682635F}"/>
                    </a:ext>
                  </a:extLst>
                </p:cNvPr>
                <p:cNvPicPr/>
                <p:nvPr/>
              </p:nvPicPr>
              <p:blipFill>
                <a:blip r:embed="rId114"/>
                <a:stretch>
                  <a:fillRect/>
                </a:stretch>
              </p:blipFill>
              <p:spPr>
                <a:xfrm>
                  <a:off x="1658000" y="574627"/>
                  <a:ext cx="2455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2" name="Freihand 71">
                  <a:extLst>
                    <a:ext uri="{FF2B5EF4-FFF2-40B4-BE49-F238E27FC236}">
                      <a16:creationId xmlns:a16="http://schemas.microsoft.com/office/drawing/2014/main" id="{FC9FEEA9-02A4-48A1-AB50-6EEE07A074F0}"/>
                    </a:ext>
                  </a:extLst>
                </p14:cNvPr>
                <p14:cNvContentPartPr/>
                <p14:nvPr/>
              </p14:nvContentPartPr>
              <p14:xfrm>
                <a:off x="1907480" y="550867"/>
                <a:ext cx="142200" cy="225360"/>
              </p14:xfrm>
            </p:contentPart>
          </mc:Choice>
          <mc:Fallback>
            <p:pic>
              <p:nvPicPr>
                <p:cNvPr id="72" name="Freihand 71">
                  <a:extLst>
                    <a:ext uri="{FF2B5EF4-FFF2-40B4-BE49-F238E27FC236}">
                      <a16:creationId xmlns:a16="http://schemas.microsoft.com/office/drawing/2014/main" id="{FC9FEEA9-02A4-48A1-AB50-6EEE07A074F0}"/>
                    </a:ext>
                  </a:extLst>
                </p:cNvPr>
                <p:cNvPicPr/>
                <p:nvPr/>
              </p:nvPicPr>
              <p:blipFill>
                <a:blip r:embed="rId116"/>
                <a:stretch>
                  <a:fillRect/>
                </a:stretch>
              </p:blipFill>
              <p:spPr>
                <a:xfrm>
                  <a:off x="1903160" y="546547"/>
                  <a:ext cx="1508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3" name="Freihand 72">
                  <a:extLst>
                    <a:ext uri="{FF2B5EF4-FFF2-40B4-BE49-F238E27FC236}">
                      <a16:creationId xmlns:a16="http://schemas.microsoft.com/office/drawing/2014/main" id="{07BED31B-22BA-4154-A4E2-442B4B6B14E4}"/>
                    </a:ext>
                  </a:extLst>
                </p14:cNvPr>
                <p14:cNvContentPartPr/>
                <p14:nvPr/>
              </p14:nvContentPartPr>
              <p14:xfrm>
                <a:off x="2185400" y="548707"/>
                <a:ext cx="102960" cy="102960"/>
              </p14:xfrm>
            </p:contentPart>
          </mc:Choice>
          <mc:Fallback>
            <p:pic>
              <p:nvPicPr>
                <p:cNvPr id="73" name="Freihand 72">
                  <a:extLst>
                    <a:ext uri="{FF2B5EF4-FFF2-40B4-BE49-F238E27FC236}">
                      <a16:creationId xmlns:a16="http://schemas.microsoft.com/office/drawing/2014/main" id="{07BED31B-22BA-4154-A4E2-442B4B6B14E4}"/>
                    </a:ext>
                  </a:extLst>
                </p:cNvPr>
                <p:cNvPicPr/>
                <p:nvPr/>
              </p:nvPicPr>
              <p:blipFill>
                <a:blip r:embed="rId118"/>
                <a:stretch>
                  <a:fillRect/>
                </a:stretch>
              </p:blipFill>
              <p:spPr>
                <a:xfrm>
                  <a:off x="2181080" y="544387"/>
                  <a:ext cx="1116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4" name="Freihand 73">
                  <a:extLst>
                    <a:ext uri="{FF2B5EF4-FFF2-40B4-BE49-F238E27FC236}">
                      <a16:creationId xmlns:a16="http://schemas.microsoft.com/office/drawing/2014/main" id="{5FFE3421-7C23-44E0-9768-F0B47CC94825}"/>
                    </a:ext>
                  </a:extLst>
                </p14:cNvPr>
                <p14:cNvContentPartPr/>
                <p14:nvPr/>
              </p14:nvContentPartPr>
              <p14:xfrm>
                <a:off x="2399600" y="564907"/>
                <a:ext cx="89280" cy="105480"/>
              </p14:xfrm>
            </p:contentPart>
          </mc:Choice>
          <mc:Fallback>
            <p:pic>
              <p:nvPicPr>
                <p:cNvPr id="74" name="Freihand 73">
                  <a:extLst>
                    <a:ext uri="{FF2B5EF4-FFF2-40B4-BE49-F238E27FC236}">
                      <a16:creationId xmlns:a16="http://schemas.microsoft.com/office/drawing/2014/main" id="{5FFE3421-7C23-44E0-9768-F0B47CC94825}"/>
                    </a:ext>
                  </a:extLst>
                </p:cNvPr>
                <p:cNvPicPr/>
                <p:nvPr/>
              </p:nvPicPr>
              <p:blipFill>
                <a:blip r:embed="rId120"/>
                <a:stretch>
                  <a:fillRect/>
                </a:stretch>
              </p:blipFill>
              <p:spPr>
                <a:xfrm>
                  <a:off x="2395280" y="560587"/>
                  <a:ext cx="979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5" name="Freihand 74">
                  <a:extLst>
                    <a:ext uri="{FF2B5EF4-FFF2-40B4-BE49-F238E27FC236}">
                      <a16:creationId xmlns:a16="http://schemas.microsoft.com/office/drawing/2014/main" id="{D103DF3E-E717-457D-BB98-5F51C531F57F}"/>
                    </a:ext>
                  </a:extLst>
                </p14:cNvPr>
                <p14:cNvContentPartPr/>
                <p14:nvPr/>
              </p14:nvContentPartPr>
              <p14:xfrm>
                <a:off x="2529200" y="499387"/>
                <a:ext cx="166680" cy="141120"/>
              </p14:xfrm>
            </p:contentPart>
          </mc:Choice>
          <mc:Fallback>
            <p:pic>
              <p:nvPicPr>
                <p:cNvPr id="75" name="Freihand 74">
                  <a:extLst>
                    <a:ext uri="{FF2B5EF4-FFF2-40B4-BE49-F238E27FC236}">
                      <a16:creationId xmlns:a16="http://schemas.microsoft.com/office/drawing/2014/main" id="{D103DF3E-E717-457D-BB98-5F51C531F57F}"/>
                    </a:ext>
                  </a:extLst>
                </p:cNvPr>
                <p:cNvPicPr/>
                <p:nvPr/>
              </p:nvPicPr>
              <p:blipFill>
                <a:blip r:embed="rId122"/>
                <a:stretch>
                  <a:fillRect/>
                </a:stretch>
              </p:blipFill>
              <p:spPr>
                <a:xfrm>
                  <a:off x="2524880" y="495067"/>
                  <a:ext cx="1753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6" name="Freihand 75">
                  <a:extLst>
                    <a:ext uri="{FF2B5EF4-FFF2-40B4-BE49-F238E27FC236}">
                      <a16:creationId xmlns:a16="http://schemas.microsoft.com/office/drawing/2014/main" id="{DA9E8068-27F7-4277-944C-2EF7BFB08E3E}"/>
                    </a:ext>
                  </a:extLst>
                </p14:cNvPr>
                <p14:cNvContentPartPr/>
                <p14:nvPr/>
              </p14:nvContentPartPr>
              <p14:xfrm>
                <a:off x="2691200" y="516667"/>
                <a:ext cx="7920" cy="21960"/>
              </p14:xfrm>
            </p:contentPart>
          </mc:Choice>
          <mc:Fallback>
            <p:pic>
              <p:nvPicPr>
                <p:cNvPr id="76" name="Freihand 75">
                  <a:extLst>
                    <a:ext uri="{FF2B5EF4-FFF2-40B4-BE49-F238E27FC236}">
                      <a16:creationId xmlns:a16="http://schemas.microsoft.com/office/drawing/2014/main" id="{DA9E8068-27F7-4277-944C-2EF7BFB08E3E}"/>
                    </a:ext>
                  </a:extLst>
                </p:cNvPr>
                <p:cNvPicPr/>
                <p:nvPr/>
              </p:nvPicPr>
              <p:blipFill>
                <a:blip r:embed="rId124"/>
                <a:stretch>
                  <a:fillRect/>
                </a:stretch>
              </p:blipFill>
              <p:spPr>
                <a:xfrm>
                  <a:off x="2686880" y="512347"/>
                  <a:ext cx="165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7" name="Freihand 76">
                  <a:extLst>
                    <a:ext uri="{FF2B5EF4-FFF2-40B4-BE49-F238E27FC236}">
                      <a16:creationId xmlns:a16="http://schemas.microsoft.com/office/drawing/2014/main" id="{17BE0BBF-4762-456E-A1CA-C426199A56A4}"/>
                    </a:ext>
                  </a:extLst>
                </p14:cNvPr>
                <p14:cNvContentPartPr/>
                <p14:nvPr/>
              </p14:nvContentPartPr>
              <p14:xfrm>
                <a:off x="2713160" y="587227"/>
                <a:ext cx="77040" cy="174960"/>
              </p14:xfrm>
            </p:contentPart>
          </mc:Choice>
          <mc:Fallback>
            <p:pic>
              <p:nvPicPr>
                <p:cNvPr id="77" name="Freihand 76">
                  <a:extLst>
                    <a:ext uri="{FF2B5EF4-FFF2-40B4-BE49-F238E27FC236}">
                      <a16:creationId xmlns:a16="http://schemas.microsoft.com/office/drawing/2014/main" id="{17BE0BBF-4762-456E-A1CA-C426199A56A4}"/>
                    </a:ext>
                  </a:extLst>
                </p:cNvPr>
                <p:cNvPicPr/>
                <p:nvPr/>
              </p:nvPicPr>
              <p:blipFill>
                <a:blip r:embed="rId126"/>
                <a:stretch>
                  <a:fillRect/>
                </a:stretch>
              </p:blipFill>
              <p:spPr>
                <a:xfrm>
                  <a:off x="2708840" y="582907"/>
                  <a:ext cx="856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8" name="Freihand 77">
                  <a:extLst>
                    <a:ext uri="{FF2B5EF4-FFF2-40B4-BE49-F238E27FC236}">
                      <a16:creationId xmlns:a16="http://schemas.microsoft.com/office/drawing/2014/main" id="{592D59DE-8E13-4105-9413-F0A99E0B9A3B}"/>
                    </a:ext>
                  </a:extLst>
                </p14:cNvPr>
                <p14:cNvContentPartPr/>
                <p14:nvPr/>
              </p14:nvContentPartPr>
              <p14:xfrm>
                <a:off x="2821880" y="553747"/>
                <a:ext cx="160920" cy="83160"/>
              </p14:xfrm>
            </p:contentPart>
          </mc:Choice>
          <mc:Fallback>
            <p:pic>
              <p:nvPicPr>
                <p:cNvPr id="78" name="Freihand 77">
                  <a:extLst>
                    <a:ext uri="{FF2B5EF4-FFF2-40B4-BE49-F238E27FC236}">
                      <a16:creationId xmlns:a16="http://schemas.microsoft.com/office/drawing/2014/main" id="{592D59DE-8E13-4105-9413-F0A99E0B9A3B}"/>
                    </a:ext>
                  </a:extLst>
                </p:cNvPr>
                <p:cNvPicPr/>
                <p:nvPr/>
              </p:nvPicPr>
              <p:blipFill>
                <a:blip r:embed="rId128"/>
                <a:stretch>
                  <a:fillRect/>
                </a:stretch>
              </p:blipFill>
              <p:spPr>
                <a:xfrm>
                  <a:off x="2817560" y="549427"/>
                  <a:ext cx="1695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0" name="Freihand 79">
                  <a:extLst>
                    <a:ext uri="{FF2B5EF4-FFF2-40B4-BE49-F238E27FC236}">
                      <a16:creationId xmlns:a16="http://schemas.microsoft.com/office/drawing/2014/main" id="{074F4272-1D54-48AA-BE15-4D9CED84C406}"/>
                    </a:ext>
                  </a:extLst>
                </p14:cNvPr>
                <p14:cNvContentPartPr/>
                <p14:nvPr/>
              </p14:nvContentPartPr>
              <p14:xfrm>
                <a:off x="3153440" y="577147"/>
                <a:ext cx="307800" cy="95040"/>
              </p14:xfrm>
            </p:contentPart>
          </mc:Choice>
          <mc:Fallback>
            <p:pic>
              <p:nvPicPr>
                <p:cNvPr id="80" name="Freihand 79">
                  <a:extLst>
                    <a:ext uri="{FF2B5EF4-FFF2-40B4-BE49-F238E27FC236}">
                      <a16:creationId xmlns:a16="http://schemas.microsoft.com/office/drawing/2014/main" id="{074F4272-1D54-48AA-BE15-4D9CED84C406}"/>
                    </a:ext>
                  </a:extLst>
                </p:cNvPr>
                <p:cNvPicPr/>
                <p:nvPr/>
              </p:nvPicPr>
              <p:blipFill>
                <a:blip r:embed="rId130"/>
                <a:stretch>
                  <a:fillRect/>
                </a:stretch>
              </p:blipFill>
              <p:spPr>
                <a:xfrm>
                  <a:off x="3149120" y="572827"/>
                  <a:ext cx="3164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1" name="Freihand 80">
                  <a:extLst>
                    <a:ext uri="{FF2B5EF4-FFF2-40B4-BE49-F238E27FC236}">
                      <a16:creationId xmlns:a16="http://schemas.microsoft.com/office/drawing/2014/main" id="{1B27F2B6-E853-4BA4-9A07-22D987FFB0B4}"/>
                    </a:ext>
                  </a:extLst>
                </p14:cNvPr>
                <p14:cNvContentPartPr/>
                <p14:nvPr/>
              </p14:nvContentPartPr>
              <p14:xfrm>
                <a:off x="3693080" y="590107"/>
                <a:ext cx="320040" cy="118800"/>
              </p14:xfrm>
            </p:contentPart>
          </mc:Choice>
          <mc:Fallback>
            <p:pic>
              <p:nvPicPr>
                <p:cNvPr id="81" name="Freihand 80">
                  <a:extLst>
                    <a:ext uri="{FF2B5EF4-FFF2-40B4-BE49-F238E27FC236}">
                      <a16:creationId xmlns:a16="http://schemas.microsoft.com/office/drawing/2014/main" id="{1B27F2B6-E853-4BA4-9A07-22D987FFB0B4}"/>
                    </a:ext>
                  </a:extLst>
                </p:cNvPr>
                <p:cNvPicPr/>
                <p:nvPr/>
              </p:nvPicPr>
              <p:blipFill>
                <a:blip r:embed="rId132"/>
                <a:stretch>
                  <a:fillRect/>
                </a:stretch>
              </p:blipFill>
              <p:spPr>
                <a:xfrm>
                  <a:off x="3688760" y="585787"/>
                  <a:ext cx="3286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2" name="Freihand 81">
                  <a:extLst>
                    <a:ext uri="{FF2B5EF4-FFF2-40B4-BE49-F238E27FC236}">
                      <a16:creationId xmlns:a16="http://schemas.microsoft.com/office/drawing/2014/main" id="{93374ED7-0FC3-4FF2-B9C7-68DA90CFF928}"/>
                    </a:ext>
                  </a:extLst>
                </p14:cNvPr>
                <p14:cNvContentPartPr/>
                <p14:nvPr/>
              </p14:nvContentPartPr>
              <p14:xfrm>
                <a:off x="3904040" y="593707"/>
                <a:ext cx="360" cy="360"/>
              </p14:xfrm>
            </p:contentPart>
          </mc:Choice>
          <mc:Fallback>
            <p:pic>
              <p:nvPicPr>
                <p:cNvPr id="82" name="Freihand 81">
                  <a:extLst>
                    <a:ext uri="{FF2B5EF4-FFF2-40B4-BE49-F238E27FC236}">
                      <a16:creationId xmlns:a16="http://schemas.microsoft.com/office/drawing/2014/main" id="{93374ED7-0FC3-4FF2-B9C7-68DA90CFF928}"/>
                    </a:ext>
                  </a:extLst>
                </p:cNvPr>
                <p:cNvPicPr/>
                <p:nvPr/>
              </p:nvPicPr>
              <p:blipFill>
                <a:blip r:embed="rId98"/>
                <a:stretch>
                  <a:fillRect/>
                </a:stretch>
              </p:blipFill>
              <p:spPr>
                <a:xfrm>
                  <a:off x="3899720" y="589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3" name="Freihand 82">
                  <a:extLst>
                    <a:ext uri="{FF2B5EF4-FFF2-40B4-BE49-F238E27FC236}">
                      <a16:creationId xmlns:a16="http://schemas.microsoft.com/office/drawing/2014/main" id="{8D0D664F-67A4-4AF8-8C8A-1EBD3FEB98FC}"/>
                    </a:ext>
                  </a:extLst>
                </p14:cNvPr>
                <p14:cNvContentPartPr/>
                <p14:nvPr/>
              </p14:nvContentPartPr>
              <p14:xfrm>
                <a:off x="4282040" y="647347"/>
                <a:ext cx="82440" cy="63720"/>
              </p14:xfrm>
            </p:contentPart>
          </mc:Choice>
          <mc:Fallback>
            <p:pic>
              <p:nvPicPr>
                <p:cNvPr id="83" name="Freihand 82">
                  <a:extLst>
                    <a:ext uri="{FF2B5EF4-FFF2-40B4-BE49-F238E27FC236}">
                      <a16:creationId xmlns:a16="http://schemas.microsoft.com/office/drawing/2014/main" id="{8D0D664F-67A4-4AF8-8C8A-1EBD3FEB98FC}"/>
                    </a:ext>
                  </a:extLst>
                </p:cNvPr>
                <p:cNvPicPr/>
                <p:nvPr/>
              </p:nvPicPr>
              <p:blipFill>
                <a:blip r:embed="rId135"/>
                <a:stretch>
                  <a:fillRect/>
                </a:stretch>
              </p:blipFill>
              <p:spPr>
                <a:xfrm>
                  <a:off x="4277720" y="643027"/>
                  <a:ext cx="910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4" name="Freihand 83">
                  <a:extLst>
                    <a:ext uri="{FF2B5EF4-FFF2-40B4-BE49-F238E27FC236}">
                      <a16:creationId xmlns:a16="http://schemas.microsoft.com/office/drawing/2014/main" id="{86233E37-2C65-487C-BC3E-017DCEFB70C1}"/>
                    </a:ext>
                  </a:extLst>
                </p14:cNvPr>
                <p14:cNvContentPartPr/>
                <p14:nvPr/>
              </p14:nvContentPartPr>
              <p14:xfrm>
                <a:off x="4287440" y="674707"/>
                <a:ext cx="97200" cy="158400"/>
              </p14:xfrm>
            </p:contentPart>
          </mc:Choice>
          <mc:Fallback>
            <p:pic>
              <p:nvPicPr>
                <p:cNvPr id="84" name="Freihand 83">
                  <a:extLst>
                    <a:ext uri="{FF2B5EF4-FFF2-40B4-BE49-F238E27FC236}">
                      <a16:creationId xmlns:a16="http://schemas.microsoft.com/office/drawing/2014/main" id="{86233E37-2C65-487C-BC3E-017DCEFB70C1}"/>
                    </a:ext>
                  </a:extLst>
                </p:cNvPr>
                <p:cNvPicPr/>
                <p:nvPr/>
              </p:nvPicPr>
              <p:blipFill>
                <a:blip r:embed="rId137"/>
                <a:stretch>
                  <a:fillRect/>
                </a:stretch>
              </p:blipFill>
              <p:spPr>
                <a:xfrm>
                  <a:off x="4283120" y="670387"/>
                  <a:ext cx="1058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5" name="Freihand 84">
                  <a:extLst>
                    <a:ext uri="{FF2B5EF4-FFF2-40B4-BE49-F238E27FC236}">
                      <a16:creationId xmlns:a16="http://schemas.microsoft.com/office/drawing/2014/main" id="{44240CE0-F3DD-41B6-B854-23234AAF86AA}"/>
                    </a:ext>
                  </a:extLst>
                </p14:cNvPr>
                <p14:cNvContentPartPr/>
                <p14:nvPr/>
              </p14:nvContentPartPr>
              <p14:xfrm>
                <a:off x="4425320" y="584347"/>
                <a:ext cx="116640" cy="106920"/>
              </p14:xfrm>
            </p:contentPart>
          </mc:Choice>
          <mc:Fallback>
            <p:pic>
              <p:nvPicPr>
                <p:cNvPr id="85" name="Freihand 84">
                  <a:extLst>
                    <a:ext uri="{FF2B5EF4-FFF2-40B4-BE49-F238E27FC236}">
                      <a16:creationId xmlns:a16="http://schemas.microsoft.com/office/drawing/2014/main" id="{44240CE0-F3DD-41B6-B854-23234AAF86AA}"/>
                    </a:ext>
                  </a:extLst>
                </p:cNvPr>
                <p:cNvPicPr/>
                <p:nvPr/>
              </p:nvPicPr>
              <p:blipFill>
                <a:blip r:embed="rId139"/>
                <a:stretch>
                  <a:fillRect/>
                </a:stretch>
              </p:blipFill>
              <p:spPr>
                <a:xfrm>
                  <a:off x="4421000" y="580027"/>
                  <a:ext cx="1252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6" name="Freihand 85">
                  <a:extLst>
                    <a:ext uri="{FF2B5EF4-FFF2-40B4-BE49-F238E27FC236}">
                      <a16:creationId xmlns:a16="http://schemas.microsoft.com/office/drawing/2014/main" id="{C0FC28DD-9A39-4DE8-A4BD-DC7ECF90C1DC}"/>
                    </a:ext>
                  </a:extLst>
                </p14:cNvPr>
                <p14:cNvContentPartPr/>
                <p14:nvPr/>
              </p14:nvContentPartPr>
              <p14:xfrm>
                <a:off x="4622240" y="662467"/>
                <a:ext cx="165600" cy="3240"/>
              </p14:xfrm>
            </p:contentPart>
          </mc:Choice>
          <mc:Fallback>
            <p:pic>
              <p:nvPicPr>
                <p:cNvPr id="86" name="Freihand 85">
                  <a:extLst>
                    <a:ext uri="{FF2B5EF4-FFF2-40B4-BE49-F238E27FC236}">
                      <a16:creationId xmlns:a16="http://schemas.microsoft.com/office/drawing/2014/main" id="{C0FC28DD-9A39-4DE8-A4BD-DC7ECF90C1DC}"/>
                    </a:ext>
                  </a:extLst>
                </p:cNvPr>
                <p:cNvPicPr/>
                <p:nvPr/>
              </p:nvPicPr>
              <p:blipFill>
                <a:blip r:embed="rId141"/>
                <a:stretch>
                  <a:fillRect/>
                </a:stretch>
              </p:blipFill>
              <p:spPr>
                <a:xfrm>
                  <a:off x="4617920" y="658147"/>
                  <a:ext cx="1742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7" name="Freihand 86">
                  <a:extLst>
                    <a:ext uri="{FF2B5EF4-FFF2-40B4-BE49-F238E27FC236}">
                      <a16:creationId xmlns:a16="http://schemas.microsoft.com/office/drawing/2014/main" id="{51518CA3-3EC2-441E-AFA9-08617A3A3C48}"/>
                    </a:ext>
                  </a:extLst>
                </p14:cNvPr>
                <p14:cNvContentPartPr/>
                <p14:nvPr/>
              </p14:nvContentPartPr>
              <p14:xfrm>
                <a:off x="4640240" y="716827"/>
                <a:ext cx="167760" cy="12600"/>
              </p14:xfrm>
            </p:contentPart>
          </mc:Choice>
          <mc:Fallback>
            <p:pic>
              <p:nvPicPr>
                <p:cNvPr id="87" name="Freihand 86">
                  <a:extLst>
                    <a:ext uri="{FF2B5EF4-FFF2-40B4-BE49-F238E27FC236}">
                      <a16:creationId xmlns:a16="http://schemas.microsoft.com/office/drawing/2014/main" id="{51518CA3-3EC2-441E-AFA9-08617A3A3C48}"/>
                    </a:ext>
                  </a:extLst>
                </p:cNvPr>
                <p:cNvPicPr/>
                <p:nvPr/>
              </p:nvPicPr>
              <p:blipFill>
                <a:blip r:embed="rId143"/>
                <a:stretch>
                  <a:fillRect/>
                </a:stretch>
              </p:blipFill>
              <p:spPr>
                <a:xfrm>
                  <a:off x="4635920" y="712507"/>
                  <a:ext cx="1764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0" name="Freihand 89">
                  <a:extLst>
                    <a:ext uri="{FF2B5EF4-FFF2-40B4-BE49-F238E27FC236}">
                      <a16:creationId xmlns:a16="http://schemas.microsoft.com/office/drawing/2014/main" id="{49EBDD3F-8163-454F-9921-C14BB38635E0}"/>
                    </a:ext>
                  </a:extLst>
                </p14:cNvPr>
                <p14:cNvContentPartPr/>
                <p14:nvPr/>
              </p14:nvContentPartPr>
              <p14:xfrm>
                <a:off x="4922120" y="574627"/>
                <a:ext cx="123840" cy="149400"/>
              </p14:xfrm>
            </p:contentPart>
          </mc:Choice>
          <mc:Fallback>
            <p:pic>
              <p:nvPicPr>
                <p:cNvPr id="90" name="Freihand 89">
                  <a:extLst>
                    <a:ext uri="{FF2B5EF4-FFF2-40B4-BE49-F238E27FC236}">
                      <a16:creationId xmlns:a16="http://schemas.microsoft.com/office/drawing/2014/main" id="{49EBDD3F-8163-454F-9921-C14BB38635E0}"/>
                    </a:ext>
                  </a:extLst>
                </p:cNvPr>
                <p:cNvPicPr/>
                <p:nvPr/>
              </p:nvPicPr>
              <p:blipFill>
                <a:blip r:embed="rId145"/>
                <a:stretch>
                  <a:fillRect/>
                </a:stretch>
              </p:blipFill>
              <p:spPr>
                <a:xfrm>
                  <a:off x="4917800" y="570307"/>
                  <a:ext cx="1324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1" name="Freihand 90">
                  <a:extLst>
                    <a:ext uri="{FF2B5EF4-FFF2-40B4-BE49-F238E27FC236}">
                      <a16:creationId xmlns:a16="http://schemas.microsoft.com/office/drawing/2014/main" id="{98C67578-3731-48FC-A219-E2D294F88956}"/>
                    </a:ext>
                  </a:extLst>
                </p14:cNvPr>
                <p14:cNvContentPartPr/>
                <p14:nvPr/>
              </p14:nvContentPartPr>
              <p14:xfrm>
                <a:off x="5108960" y="582907"/>
                <a:ext cx="101520" cy="112320"/>
              </p14:xfrm>
            </p:contentPart>
          </mc:Choice>
          <mc:Fallback>
            <p:pic>
              <p:nvPicPr>
                <p:cNvPr id="91" name="Freihand 90">
                  <a:extLst>
                    <a:ext uri="{FF2B5EF4-FFF2-40B4-BE49-F238E27FC236}">
                      <a16:creationId xmlns:a16="http://schemas.microsoft.com/office/drawing/2014/main" id="{98C67578-3731-48FC-A219-E2D294F88956}"/>
                    </a:ext>
                  </a:extLst>
                </p:cNvPr>
                <p:cNvPicPr/>
                <p:nvPr/>
              </p:nvPicPr>
              <p:blipFill>
                <a:blip r:embed="rId147"/>
                <a:stretch>
                  <a:fillRect/>
                </a:stretch>
              </p:blipFill>
              <p:spPr>
                <a:xfrm>
                  <a:off x="5104640" y="578587"/>
                  <a:ext cx="1101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2" name="Freihand 91">
                  <a:extLst>
                    <a:ext uri="{FF2B5EF4-FFF2-40B4-BE49-F238E27FC236}">
                      <a16:creationId xmlns:a16="http://schemas.microsoft.com/office/drawing/2014/main" id="{942F1C80-1169-494F-B23B-B75DA444E7DD}"/>
                    </a:ext>
                  </a:extLst>
                </p14:cNvPr>
                <p14:cNvContentPartPr/>
                <p14:nvPr/>
              </p14:nvContentPartPr>
              <p14:xfrm>
                <a:off x="5168360" y="552307"/>
                <a:ext cx="82800" cy="15840"/>
              </p14:xfrm>
            </p:contentPart>
          </mc:Choice>
          <mc:Fallback>
            <p:pic>
              <p:nvPicPr>
                <p:cNvPr id="92" name="Freihand 91">
                  <a:extLst>
                    <a:ext uri="{FF2B5EF4-FFF2-40B4-BE49-F238E27FC236}">
                      <a16:creationId xmlns:a16="http://schemas.microsoft.com/office/drawing/2014/main" id="{942F1C80-1169-494F-B23B-B75DA444E7DD}"/>
                    </a:ext>
                  </a:extLst>
                </p:cNvPr>
                <p:cNvPicPr/>
                <p:nvPr/>
              </p:nvPicPr>
              <p:blipFill>
                <a:blip r:embed="rId149"/>
                <a:stretch>
                  <a:fillRect/>
                </a:stretch>
              </p:blipFill>
              <p:spPr>
                <a:xfrm>
                  <a:off x="5164040" y="547987"/>
                  <a:ext cx="914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3" name="Freihand 92">
                  <a:extLst>
                    <a:ext uri="{FF2B5EF4-FFF2-40B4-BE49-F238E27FC236}">
                      <a16:creationId xmlns:a16="http://schemas.microsoft.com/office/drawing/2014/main" id="{A808113A-E901-4B73-BD0B-DFBFA7F5E513}"/>
                    </a:ext>
                  </a:extLst>
                </p14:cNvPr>
                <p14:cNvContentPartPr/>
                <p14:nvPr/>
              </p14:nvContentPartPr>
              <p14:xfrm>
                <a:off x="5304080" y="560947"/>
                <a:ext cx="84960" cy="87840"/>
              </p14:xfrm>
            </p:contentPart>
          </mc:Choice>
          <mc:Fallback>
            <p:pic>
              <p:nvPicPr>
                <p:cNvPr id="93" name="Freihand 92">
                  <a:extLst>
                    <a:ext uri="{FF2B5EF4-FFF2-40B4-BE49-F238E27FC236}">
                      <a16:creationId xmlns:a16="http://schemas.microsoft.com/office/drawing/2014/main" id="{A808113A-E901-4B73-BD0B-DFBFA7F5E513}"/>
                    </a:ext>
                  </a:extLst>
                </p:cNvPr>
                <p:cNvPicPr/>
                <p:nvPr/>
              </p:nvPicPr>
              <p:blipFill>
                <a:blip r:embed="rId151"/>
                <a:stretch>
                  <a:fillRect/>
                </a:stretch>
              </p:blipFill>
              <p:spPr>
                <a:xfrm>
                  <a:off x="5299760" y="556627"/>
                  <a:ext cx="936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4" name="Freihand 93">
                  <a:extLst>
                    <a:ext uri="{FF2B5EF4-FFF2-40B4-BE49-F238E27FC236}">
                      <a16:creationId xmlns:a16="http://schemas.microsoft.com/office/drawing/2014/main" id="{B4280FD2-5908-4E8D-9258-232FB85F85C1}"/>
                    </a:ext>
                  </a:extLst>
                </p14:cNvPr>
                <p14:cNvContentPartPr/>
                <p14:nvPr/>
              </p14:nvContentPartPr>
              <p14:xfrm>
                <a:off x="5376800" y="650947"/>
                <a:ext cx="36360" cy="68040"/>
              </p14:xfrm>
            </p:contentPart>
          </mc:Choice>
          <mc:Fallback>
            <p:pic>
              <p:nvPicPr>
                <p:cNvPr id="94" name="Freihand 93">
                  <a:extLst>
                    <a:ext uri="{FF2B5EF4-FFF2-40B4-BE49-F238E27FC236}">
                      <a16:creationId xmlns:a16="http://schemas.microsoft.com/office/drawing/2014/main" id="{B4280FD2-5908-4E8D-9258-232FB85F85C1}"/>
                    </a:ext>
                  </a:extLst>
                </p:cNvPr>
                <p:cNvPicPr/>
                <p:nvPr/>
              </p:nvPicPr>
              <p:blipFill>
                <a:blip r:embed="rId153"/>
                <a:stretch>
                  <a:fillRect/>
                </a:stretch>
              </p:blipFill>
              <p:spPr>
                <a:xfrm>
                  <a:off x="5372480" y="646627"/>
                  <a:ext cx="450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5" name="Freihand 94">
                  <a:extLst>
                    <a:ext uri="{FF2B5EF4-FFF2-40B4-BE49-F238E27FC236}">
                      <a16:creationId xmlns:a16="http://schemas.microsoft.com/office/drawing/2014/main" id="{FFC08E88-A8DD-4D03-B9AB-2E8DB5478D2E}"/>
                    </a:ext>
                  </a:extLst>
                </p14:cNvPr>
                <p14:cNvContentPartPr/>
                <p14:nvPr/>
              </p14:nvContentPartPr>
              <p14:xfrm>
                <a:off x="5493440" y="558067"/>
                <a:ext cx="109800" cy="142200"/>
              </p14:xfrm>
            </p:contentPart>
          </mc:Choice>
          <mc:Fallback>
            <p:pic>
              <p:nvPicPr>
                <p:cNvPr id="95" name="Freihand 94">
                  <a:extLst>
                    <a:ext uri="{FF2B5EF4-FFF2-40B4-BE49-F238E27FC236}">
                      <a16:creationId xmlns:a16="http://schemas.microsoft.com/office/drawing/2014/main" id="{FFC08E88-A8DD-4D03-B9AB-2E8DB5478D2E}"/>
                    </a:ext>
                  </a:extLst>
                </p:cNvPr>
                <p:cNvPicPr/>
                <p:nvPr/>
              </p:nvPicPr>
              <p:blipFill>
                <a:blip r:embed="rId155"/>
                <a:stretch>
                  <a:fillRect/>
                </a:stretch>
              </p:blipFill>
              <p:spPr>
                <a:xfrm>
                  <a:off x="5489120" y="553747"/>
                  <a:ext cx="1184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6" name="Freihand 95">
                  <a:extLst>
                    <a:ext uri="{FF2B5EF4-FFF2-40B4-BE49-F238E27FC236}">
                      <a16:creationId xmlns:a16="http://schemas.microsoft.com/office/drawing/2014/main" id="{E4BB7BBB-7B0C-4206-A770-E207F58F6D81}"/>
                    </a:ext>
                  </a:extLst>
                </p14:cNvPr>
                <p14:cNvContentPartPr/>
                <p14:nvPr/>
              </p14:nvContentPartPr>
              <p14:xfrm>
                <a:off x="5628080" y="582547"/>
                <a:ext cx="122040" cy="128160"/>
              </p14:xfrm>
            </p:contentPart>
          </mc:Choice>
          <mc:Fallback>
            <p:pic>
              <p:nvPicPr>
                <p:cNvPr id="96" name="Freihand 95">
                  <a:extLst>
                    <a:ext uri="{FF2B5EF4-FFF2-40B4-BE49-F238E27FC236}">
                      <a16:creationId xmlns:a16="http://schemas.microsoft.com/office/drawing/2014/main" id="{E4BB7BBB-7B0C-4206-A770-E207F58F6D81}"/>
                    </a:ext>
                  </a:extLst>
                </p:cNvPr>
                <p:cNvPicPr/>
                <p:nvPr/>
              </p:nvPicPr>
              <p:blipFill>
                <a:blip r:embed="rId157"/>
                <a:stretch>
                  <a:fillRect/>
                </a:stretch>
              </p:blipFill>
              <p:spPr>
                <a:xfrm>
                  <a:off x="5623760" y="578227"/>
                  <a:ext cx="1306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8" name="Freihand 97">
                  <a:extLst>
                    <a:ext uri="{FF2B5EF4-FFF2-40B4-BE49-F238E27FC236}">
                      <a16:creationId xmlns:a16="http://schemas.microsoft.com/office/drawing/2014/main" id="{77B5E88E-CF46-483B-982A-DF97A9CCEE32}"/>
                    </a:ext>
                  </a:extLst>
                </p14:cNvPr>
                <p14:cNvContentPartPr/>
                <p14:nvPr/>
              </p14:nvContentPartPr>
              <p14:xfrm>
                <a:off x="4610360" y="422347"/>
                <a:ext cx="432360" cy="42840"/>
              </p14:xfrm>
            </p:contentPart>
          </mc:Choice>
          <mc:Fallback>
            <p:pic>
              <p:nvPicPr>
                <p:cNvPr id="98" name="Freihand 97">
                  <a:extLst>
                    <a:ext uri="{FF2B5EF4-FFF2-40B4-BE49-F238E27FC236}">
                      <a16:creationId xmlns:a16="http://schemas.microsoft.com/office/drawing/2014/main" id="{77B5E88E-CF46-483B-982A-DF97A9CCEE32}"/>
                    </a:ext>
                  </a:extLst>
                </p:cNvPr>
                <p:cNvPicPr/>
                <p:nvPr/>
              </p:nvPicPr>
              <p:blipFill>
                <a:blip r:embed="rId159"/>
                <a:stretch>
                  <a:fillRect/>
                </a:stretch>
              </p:blipFill>
              <p:spPr>
                <a:xfrm>
                  <a:off x="4606040" y="418027"/>
                  <a:ext cx="4410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9" name="Freihand 98">
                  <a:extLst>
                    <a:ext uri="{FF2B5EF4-FFF2-40B4-BE49-F238E27FC236}">
                      <a16:creationId xmlns:a16="http://schemas.microsoft.com/office/drawing/2014/main" id="{3D3547BA-578A-45C1-8DFA-311732A6CEEC}"/>
                    </a:ext>
                  </a:extLst>
                </p14:cNvPr>
                <p14:cNvContentPartPr/>
                <p14:nvPr/>
              </p14:nvContentPartPr>
              <p14:xfrm>
                <a:off x="3104840" y="450067"/>
                <a:ext cx="1076400" cy="222480"/>
              </p14:xfrm>
            </p:contentPart>
          </mc:Choice>
          <mc:Fallback>
            <p:pic>
              <p:nvPicPr>
                <p:cNvPr id="99" name="Freihand 98">
                  <a:extLst>
                    <a:ext uri="{FF2B5EF4-FFF2-40B4-BE49-F238E27FC236}">
                      <a16:creationId xmlns:a16="http://schemas.microsoft.com/office/drawing/2014/main" id="{3D3547BA-578A-45C1-8DFA-311732A6CEEC}"/>
                    </a:ext>
                  </a:extLst>
                </p:cNvPr>
                <p:cNvPicPr/>
                <p:nvPr/>
              </p:nvPicPr>
              <p:blipFill>
                <a:blip r:embed="rId161"/>
                <a:stretch>
                  <a:fillRect/>
                </a:stretch>
              </p:blipFill>
              <p:spPr>
                <a:xfrm>
                  <a:off x="3100520" y="445747"/>
                  <a:ext cx="108504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0" name="Freihand 99">
                  <a:extLst>
                    <a:ext uri="{FF2B5EF4-FFF2-40B4-BE49-F238E27FC236}">
                      <a16:creationId xmlns:a16="http://schemas.microsoft.com/office/drawing/2014/main" id="{16054291-733C-4ACA-9C61-4B27D840D7EA}"/>
                    </a:ext>
                  </a:extLst>
                </p14:cNvPr>
                <p14:cNvContentPartPr/>
                <p14:nvPr/>
              </p14:nvContentPartPr>
              <p14:xfrm>
                <a:off x="2968760" y="387067"/>
                <a:ext cx="186840" cy="132840"/>
              </p14:xfrm>
            </p:contentPart>
          </mc:Choice>
          <mc:Fallback>
            <p:pic>
              <p:nvPicPr>
                <p:cNvPr id="100" name="Freihand 99">
                  <a:extLst>
                    <a:ext uri="{FF2B5EF4-FFF2-40B4-BE49-F238E27FC236}">
                      <a16:creationId xmlns:a16="http://schemas.microsoft.com/office/drawing/2014/main" id="{16054291-733C-4ACA-9C61-4B27D840D7EA}"/>
                    </a:ext>
                  </a:extLst>
                </p:cNvPr>
                <p:cNvPicPr/>
                <p:nvPr/>
              </p:nvPicPr>
              <p:blipFill>
                <a:blip r:embed="rId163"/>
                <a:stretch>
                  <a:fillRect/>
                </a:stretch>
              </p:blipFill>
              <p:spPr>
                <a:xfrm>
                  <a:off x="2964440" y="382747"/>
                  <a:ext cx="1954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2" name="Freihand 101">
                  <a:extLst>
                    <a:ext uri="{FF2B5EF4-FFF2-40B4-BE49-F238E27FC236}">
                      <a16:creationId xmlns:a16="http://schemas.microsoft.com/office/drawing/2014/main" id="{86552547-CFC9-4FB9-9417-6D09AF485F49}"/>
                    </a:ext>
                  </a:extLst>
                </p14:cNvPr>
                <p14:cNvContentPartPr/>
                <p14:nvPr/>
              </p14:nvContentPartPr>
              <p14:xfrm>
                <a:off x="5975480" y="448627"/>
                <a:ext cx="777600" cy="235080"/>
              </p14:xfrm>
            </p:contentPart>
          </mc:Choice>
          <mc:Fallback>
            <p:pic>
              <p:nvPicPr>
                <p:cNvPr id="102" name="Freihand 101">
                  <a:extLst>
                    <a:ext uri="{FF2B5EF4-FFF2-40B4-BE49-F238E27FC236}">
                      <a16:creationId xmlns:a16="http://schemas.microsoft.com/office/drawing/2014/main" id="{86552547-CFC9-4FB9-9417-6D09AF485F49}"/>
                    </a:ext>
                  </a:extLst>
                </p:cNvPr>
                <p:cNvPicPr/>
                <p:nvPr/>
              </p:nvPicPr>
              <p:blipFill>
                <a:blip r:embed="rId165"/>
                <a:stretch>
                  <a:fillRect/>
                </a:stretch>
              </p:blipFill>
              <p:spPr>
                <a:xfrm>
                  <a:off x="5971160" y="444307"/>
                  <a:ext cx="7862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3" name="Freihand 102">
                  <a:extLst>
                    <a:ext uri="{FF2B5EF4-FFF2-40B4-BE49-F238E27FC236}">
                      <a16:creationId xmlns:a16="http://schemas.microsoft.com/office/drawing/2014/main" id="{245B3232-AF41-47B2-A30F-D7E58B1E8782}"/>
                    </a:ext>
                  </a:extLst>
                </p14:cNvPr>
                <p14:cNvContentPartPr/>
                <p14:nvPr/>
              </p14:nvContentPartPr>
              <p14:xfrm>
                <a:off x="6731120" y="398947"/>
                <a:ext cx="84240" cy="124920"/>
              </p14:xfrm>
            </p:contentPart>
          </mc:Choice>
          <mc:Fallback>
            <p:pic>
              <p:nvPicPr>
                <p:cNvPr id="103" name="Freihand 102">
                  <a:extLst>
                    <a:ext uri="{FF2B5EF4-FFF2-40B4-BE49-F238E27FC236}">
                      <a16:creationId xmlns:a16="http://schemas.microsoft.com/office/drawing/2014/main" id="{245B3232-AF41-47B2-A30F-D7E58B1E8782}"/>
                    </a:ext>
                  </a:extLst>
                </p:cNvPr>
                <p:cNvPicPr/>
                <p:nvPr/>
              </p:nvPicPr>
              <p:blipFill>
                <a:blip r:embed="rId167"/>
                <a:stretch>
                  <a:fillRect/>
                </a:stretch>
              </p:blipFill>
              <p:spPr>
                <a:xfrm>
                  <a:off x="6726800" y="394627"/>
                  <a:ext cx="928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5" name="Freihand 104">
                  <a:extLst>
                    <a:ext uri="{FF2B5EF4-FFF2-40B4-BE49-F238E27FC236}">
                      <a16:creationId xmlns:a16="http://schemas.microsoft.com/office/drawing/2014/main" id="{30AB9DA6-BDF6-45A0-9436-44BEC4A4CC9A}"/>
                    </a:ext>
                  </a:extLst>
                </p14:cNvPr>
                <p14:cNvContentPartPr/>
                <p14:nvPr/>
              </p14:nvContentPartPr>
              <p14:xfrm>
                <a:off x="5093120" y="304267"/>
                <a:ext cx="2552040" cy="290520"/>
              </p14:xfrm>
            </p:contentPart>
          </mc:Choice>
          <mc:Fallback>
            <p:pic>
              <p:nvPicPr>
                <p:cNvPr id="105" name="Freihand 104">
                  <a:extLst>
                    <a:ext uri="{FF2B5EF4-FFF2-40B4-BE49-F238E27FC236}">
                      <a16:creationId xmlns:a16="http://schemas.microsoft.com/office/drawing/2014/main" id="{30AB9DA6-BDF6-45A0-9436-44BEC4A4CC9A}"/>
                    </a:ext>
                  </a:extLst>
                </p:cNvPr>
                <p:cNvPicPr/>
                <p:nvPr/>
              </p:nvPicPr>
              <p:blipFill>
                <a:blip r:embed="rId169"/>
                <a:stretch>
                  <a:fillRect/>
                </a:stretch>
              </p:blipFill>
              <p:spPr>
                <a:xfrm>
                  <a:off x="5088800" y="299947"/>
                  <a:ext cx="256068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6" name="Freihand 105">
                  <a:extLst>
                    <a:ext uri="{FF2B5EF4-FFF2-40B4-BE49-F238E27FC236}">
                      <a16:creationId xmlns:a16="http://schemas.microsoft.com/office/drawing/2014/main" id="{0F61C1FB-C852-44A6-BD4F-854862A31B05}"/>
                    </a:ext>
                  </a:extLst>
                </p14:cNvPr>
                <p14:cNvContentPartPr/>
                <p14:nvPr/>
              </p14:nvContentPartPr>
              <p14:xfrm>
                <a:off x="7612760" y="348907"/>
                <a:ext cx="84600" cy="53640"/>
              </p14:xfrm>
            </p:contentPart>
          </mc:Choice>
          <mc:Fallback>
            <p:pic>
              <p:nvPicPr>
                <p:cNvPr id="106" name="Freihand 105">
                  <a:extLst>
                    <a:ext uri="{FF2B5EF4-FFF2-40B4-BE49-F238E27FC236}">
                      <a16:creationId xmlns:a16="http://schemas.microsoft.com/office/drawing/2014/main" id="{0F61C1FB-C852-44A6-BD4F-854862A31B05}"/>
                    </a:ext>
                  </a:extLst>
                </p:cNvPr>
                <p:cNvPicPr/>
                <p:nvPr/>
              </p:nvPicPr>
              <p:blipFill>
                <a:blip r:embed="rId171"/>
                <a:stretch>
                  <a:fillRect/>
                </a:stretch>
              </p:blipFill>
              <p:spPr>
                <a:xfrm>
                  <a:off x="7608440" y="344587"/>
                  <a:ext cx="93240" cy="62280"/>
                </a:xfrm>
                <a:prstGeom prst="rect">
                  <a:avLst/>
                </a:prstGeom>
              </p:spPr>
            </p:pic>
          </mc:Fallback>
        </mc:AlternateContent>
      </p:grpSp>
      <p:grpSp>
        <p:nvGrpSpPr>
          <p:cNvPr id="110" name="Gruppieren 109">
            <a:extLst>
              <a:ext uri="{FF2B5EF4-FFF2-40B4-BE49-F238E27FC236}">
                <a16:creationId xmlns:a16="http://schemas.microsoft.com/office/drawing/2014/main" id="{2AA70669-74C1-4F77-8511-239D72709C86}"/>
              </a:ext>
            </a:extLst>
          </p:cNvPr>
          <p:cNvGrpSpPr/>
          <p:nvPr/>
        </p:nvGrpSpPr>
        <p:grpSpPr>
          <a:xfrm>
            <a:off x="195680" y="996907"/>
            <a:ext cx="261360" cy="132480"/>
            <a:chOff x="195680" y="996907"/>
            <a:chExt cx="261360" cy="132480"/>
          </a:xfrm>
        </p:grpSpPr>
        <mc:AlternateContent xmlns:mc="http://schemas.openxmlformats.org/markup-compatibility/2006">
          <mc:Choice xmlns:p14="http://schemas.microsoft.com/office/powerpoint/2010/main" Requires="p14">
            <p:contentPart p14:bwMode="auto" r:id="rId172">
              <p14:nvContentPartPr>
                <p14:cNvPr id="108" name="Freihand 107">
                  <a:extLst>
                    <a:ext uri="{FF2B5EF4-FFF2-40B4-BE49-F238E27FC236}">
                      <a16:creationId xmlns:a16="http://schemas.microsoft.com/office/drawing/2014/main" id="{F464A274-AD45-4C18-AAFE-71BB74A9EE5B}"/>
                    </a:ext>
                  </a:extLst>
                </p14:cNvPr>
                <p14:cNvContentPartPr/>
                <p14:nvPr/>
              </p14:nvContentPartPr>
              <p14:xfrm>
                <a:off x="195680" y="1048747"/>
                <a:ext cx="147240" cy="18720"/>
              </p14:xfrm>
            </p:contentPart>
          </mc:Choice>
          <mc:Fallback>
            <p:pic>
              <p:nvPicPr>
                <p:cNvPr id="108" name="Freihand 107">
                  <a:extLst>
                    <a:ext uri="{FF2B5EF4-FFF2-40B4-BE49-F238E27FC236}">
                      <a16:creationId xmlns:a16="http://schemas.microsoft.com/office/drawing/2014/main" id="{F464A274-AD45-4C18-AAFE-71BB74A9EE5B}"/>
                    </a:ext>
                  </a:extLst>
                </p:cNvPr>
                <p:cNvPicPr/>
                <p:nvPr/>
              </p:nvPicPr>
              <p:blipFill>
                <a:blip r:embed="rId173"/>
                <a:stretch>
                  <a:fillRect/>
                </a:stretch>
              </p:blipFill>
              <p:spPr>
                <a:xfrm>
                  <a:off x="191360" y="1044427"/>
                  <a:ext cx="1558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9" name="Freihand 108">
                  <a:extLst>
                    <a:ext uri="{FF2B5EF4-FFF2-40B4-BE49-F238E27FC236}">
                      <a16:creationId xmlns:a16="http://schemas.microsoft.com/office/drawing/2014/main" id="{660D3F67-CBE5-4D27-815D-3D26E1EEAB78}"/>
                    </a:ext>
                  </a:extLst>
                </p14:cNvPr>
                <p14:cNvContentPartPr/>
                <p14:nvPr/>
              </p14:nvContentPartPr>
              <p14:xfrm>
                <a:off x="336080" y="996907"/>
                <a:ext cx="120960" cy="132480"/>
              </p14:xfrm>
            </p:contentPart>
          </mc:Choice>
          <mc:Fallback>
            <p:pic>
              <p:nvPicPr>
                <p:cNvPr id="109" name="Freihand 108">
                  <a:extLst>
                    <a:ext uri="{FF2B5EF4-FFF2-40B4-BE49-F238E27FC236}">
                      <a16:creationId xmlns:a16="http://schemas.microsoft.com/office/drawing/2014/main" id="{660D3F67-CBE5-4D27-815D-3D26E1EEAB78}"/>
                    </a:ext>
                  </a:extLst>
                </p:cNvPr>
                <p:cNvPicPr/>
                <p:nvPr/>
              </p:nvPicPr>
              <p:blipFill>
                <a:blip r:embed="rId175"/>
                <a:stretch>
                  <a:fillRect/>
                </a:stretch>
              </p:blipFill>
              <p:spPr>
                <a:xfrm>
                  <a:off x="331760" y="992587"/>
                  <a:ext cx="129600" cy="141120"/>
                </a:xfrm>
                <a:prstGeom prst="rect">
                  <a:avLst/>
                </a:prstGeom>
              </p:spPr>
            </p:pic>
          </mc:Fallback>
        </mc:AlternateContent>
      </p:grpSp>
      <p:grpSp>
        <p:nvGrpSpPr>
          <p:cNvPr id="113" name="Gruppieren 112">
            <a:extLst>
              <a:ext uri="{FF2B5EF4-FFF2-40B4-BE49-F238E27FC236}">
                <a16:creationId xmlns:a16="http://schemas.microsoft.com/office/drawing/2014/main" id="{DE6F0A85-FDB4-49D4-8294-63D879636145}"/>
              </a:ext>
            </a:extLst>
          </p:cNvPr>
          <p:cNvGrpSpPr/>
          <p:nvPr/>
        </p:nvGrpSpPr>
        <p:grpSpPr>
          <a:xfrm>
            <a:off x="725240" y="1020667"/>
            <a:ext cx="160920" cy="136440"/>
            <a:chOff x="725240" y="1020667"/>
            <a:chExt cx="160920" cy="136440"/>
          </a:xfrm>
        </p:grpSpPr>
        <mc:AlternateContent xmlns:mc="http://schemas.openxmlformats.org/markup-compatibility/2006">
          <mc:Choice xmlns:p14="http://schemas.microsoft.com/office/powerpoint/2010/main" Requires="p14">
            <p:contentPart p14:bwMode="auto" r:id="rId176">
              <p14:nvContentPartPr>
                <p14:cNvPr id="111" name="Freihand 110">
                  <a:extLst>
                    <a:ext uri="{FF2B5EF4-FFF2-40B4-BE49-F238E27FC236}">
                      <a16:creationId xmlns:a16="http://schemas.microsoft.com/office/drawing/2014/main" id="{9D6C06D0-E5EB-48ED-BEDF-6A33499122B2}"/>
                    </a:ext>
                  </a:extLst>
                </p14:cNvPr>
                <p14:cNvContentPartPr/>
                <p14:nvPr/>
              </p14:nvContentPartPr>
              <p14:xfrm>
                <a:off x="725240" y="1045507"/>
                <a:ext cx="19800" cy="110160"/>
              </p14:xfrm>
            </p:contentPart>
          </mc:Choice>
          <mc:Fallback>
            <p:pic>
              <p:nvPicPr>
                <p:cNvPr id="111" name="Freihand 110">
                  <a:extLst>
                    <a:ext uri="{FF2B5EF4-FFF2-40B4-BE49-F238E27FC236}">
                      <a16:creationId xmlns:a16="http://schemas.microsoft.com/office/drawing/2014/main" id="{9D6C06D0-E5EB-48ED-BEDF-6A33499122B2}"/>
                    </a:ext>
                  </a:extLst>
                </p:cNvPr>
                <p:cNvPicPr/>
                <p:nvPr/>
              </p:nvPicPr>
              <p:blipFill>
                <a:blip r:embed="rId177"/>
                <a:stretch>
                  <a:fillRect/>
                </a:stretch>
              </p:blipFill>
              <p:spPr>
                <a:xfrm>
                  <a:off x="720920" y="1041187"/>
                  <a:ext cx="284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2" name="Freihand 111">
                  <a:extLst>
                    <a:ext uri="{FF2B5EF4-FFF2-40B4-BE49-F238E27FC236}">
                      <a16:creationId xmlns:a16="http://schemas.microsoft.com/office/drawing/2014/main" id="{9C4052F0-1FBE-4656-BA94-A712D71C412B}"/>
                    </a:ext>
                  </a:extLst>
                </p14:cNvPr>
                <p14:cNvContentPartPr/>
                <p14:nvPr/>
              </p14:nvContentPartPr>
              <p14:xfrm>
                <a:off x="801560" y="1020667"/>
                <a:ext cx="84600" cy="136440"/>
              </p14:xfrm>
            </p:contentPart>
          </mc:Choice>
          <mc:Fallback>
            <p:pic>
              <p:nvPicPr>
                <p:cNvPr id="112" name="Freihand 111">
                  <a:extLst>
                    <a:ext uri="{FF2B5EF4-FFF2-40B4-BE49-F238E27FC236}">
                      <a16:creationId xmlns:a16="http://schemas.microsoft.com/office/drawing/2014/main" id="{9C4052F0-1FBE-4656-BA94-A712D71C412B}"/>
                    </a:ext>
                  </a:extLst>
                </p:cNvPr>
                <p:cNvPicPr/>
                <p:nvPr/>
              </p:nvPicPr>
              <p:blipFill>
                <a:blip r:embed="rId179"/>
                <a:stretch>
                  <a:fillRect/>
                </a:stretch>
              </p:blipFill>
              <p:spPr>
                <a:xfrm>
                  <a:off x="797240" y="1016347"/>
                  <a:ext cx="93240" cy="145080"/>
                </a:xfrm>
                <a:prstGeom prst="rect">
                  <a:avLst/>
                </a:prstGeom>
              </p:spPr>
            </p:pic>
          </mc:Fallback>
        </mc:AlternateContent>
      </p:grpSp>
      <p:grpSp>
        <p:nvGrpSpPr>
          <p:cNvPr id="119" name="Gruppieren 118">
            <a:extLst>
              <a:ext uri="{FF2B5EF4-FFF2-40B4-BE49-F238E27FC236}">
                <a16:creationId xmlns:a16="http://schemas.microsoft.com/office/drawing/2014/main" id="{603AF5D5-515C-4611-B032-29AC21E76F1A}"/>
              </a:ext>
            </a:extLst>
          </p:cNvPr>
          <p:cNvGrpSpPr/>
          <p:nvPr/>
        </p:nvGrpSpPr>
        <p:grpSpPr>
          <a:xfrm>
            <a:off x="1101800" y="1004827"/>
            <a:ext cx="429120" cy="136800"/>
            <a:chOff x="1101800" y="1004827"/>
            <a:chExt cx="429120" cy="136800"/>
          </a:xfrm>
        </p:grpSpPr>
        <mc:AlternateContent xmlns:mc="http://schemas.openxmlformats.org/markup-compatibility/2006">
          <mc:Choice xmlns:p14="http://schemas.microsoft.com/office/powerpoint/2010/main" Requires="p14">
            <p:contentPart p14:bwMode="auto" r:id="rId180">
              <p14:nvContentPartPr>
                <p14:cNvPr id="114" name="Freihand 113">
                  <a:extLst>
                    <a:ext uri="{FF2B5EF4-FFF2-40B4-BE49-F238E27FC236}">
                      <a16:creationId xmlns:a16="http://schemas.microsoft.com/office/drawing/2014/main" id="{5ACEF11F-CDA1-4344-82E3-A4DFF1F2E660}"/>
                    </a:ext>
                  </a:extLst>
                </p14:cNvPr>
                <p14:cNvContentPartPr/>
                <p14:nvPr/>
              </p14:nvContentPartPr>
              <p14:xfrm>
                <a:off x="1101800" y="1061347"/>
                <a:ext cx="135360" cy="80280"/>
              </p14:xfrm>
            </p:contentPart>
          </mc:Choice>
          <mc:Fallback>
            <p:pic>
              <p:nvPicPr>
                <p:cNvPr id="114" name="Freihand 113">
                  <a:extLst>
                    <a:ext uri="{FF2B5EF4-FFF2-40B4-BE49-F238E27FC236}">
                      <a16:creationId xmlns:a16="http://schemas.microsoft.com/office/drawing/2014/main" id="{5ACEF11F-CDA1-4344-82E3-A4DFF1F2E660}"/>
                    </a:ext>
                  </a:extLst>
                </p:cNvPr>
                <p:cNvPicPr/>
                <p:nvPr/>
              </p:nvPicPr>
              <p:blipFill>
                <a:blip r:embed="rId181"/>
                <a:stretch>
                  <a:fillRect/>
                </a:stretch>
              </p:blipFill>
              <p:spPr>
                <a:xfrm>
                  <a:off x="1097480" y="1057027"/>
                  <a:ext cx="1440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5" name="Freihand 114">
                  <a:extLst>
                    <a:ext uri="{FF2B5EF4-FFF2-40B4-BE49-F238E27FC236}">
                      <a16:creationId xmlns:a16="http://schemas.microsoft.com/office/drawing/2014/main" id="{6CE2B216-4CC4-4572-86D1-5E9B3D09D8AA}"/>
                    </a:ext>
                  </a:extLst>
                </p14:cNvPr>
                <p14:cNvContentPartPr/>
                <p14:nvPr/>
              </p14:nvContentPartPr>
              <p14:xfrm>
                <a:off x="1280000" y="1081507"/>
                <a:ext cx="117720" cy="47520"/>
              </p14:xfrm>
            </p:contentPart>
          </mc:Choice>
          <mc:Fallback>
            <p:pic>
              <p:nvPicPr>
                <p:cNvPr id="115" name="Freihand 114">
                  <a:extLst>
                    <a:ext uri="{FF2B5EF4-FFF2-40B4-BE49-F238E27FC236}">
                      <a16:creationId xmlns:a16="http://schemas.microsoft.com/office/drawing/2014/main" id="{6CE2B216-4CC4-4572-86D1-5E9B3D09D8AA}"/>
                    </a:ext>
                  </a:extLst>
                </p:cNvPr>
                <p:cNvPicPr/>
                <p:nvPr/>
              </p:nvPicPr>
              <p:blipFill>
                <a:blip r:embed="rId183"/>
                <a:stretch>
                  <a:fillRect/>
                </a:stretch>
              </p:blipFill>
              <p:spPr>
                <a:xfrm>
                  <a:off x="1275680" y="1077187"/>
                  <a:ext cx="1263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6" name="Freihand 115">
                  <a:extLst>
                    <a:ext uri="{FF2B5EF4-FFF2-40B4-BE49-F238E27FC236}">
                      <a16:creationId xmlns:a16="http://schemas.microsoft.com/office/drawing/2014/main" id="{9988AFE5-EBDB-4FC3-A143-92CF05149701}"/>
                    </a:ext>
                  </a:extLst>
                </p14:cNvPr>
                <p14:cNvContentPartPr/>
                <p14:nvPr/>
              </p14:nvContentPartPr>
              <p14:xfrm>
                <a:off x="1416080" y="1004827"/>
                <a:ext cx="114840" cy="136440"/>
              </p14:xfrm>
            </p:contentPart>
          </mc:Choice>
          <mc:Fallback>
            <p:pic>
              <p:nvPicPr>
                <p:cNvPr id="116" name="Freihand 115">
                  <a:extLst>
                    <a:ext uri="{FF2B5EF4-FFF2-40B4-BE49-F238E27FC236}">
                      <a16:creationId xmlns:a16="http://schemas.microsoft.com/office/drawing/2014/main" id="{9988AFE5-EBDB-4FC3-A143-92CF05149701}"/>
                    </a:ext>
                  </a:extLst>
                </p:cNvPr>
                <p:cNvPicPr/>
                <p:nvPr/>
              </p:nvPicPr>
              <p:blipFill>
                <a:blip r:embed="rId185"/>
                <a:stretch>
                  <a:fillRect/>
                </a:stretch>
              </p:blipFill>
              <p:spPr>
                <a:xfrm>
                  <a:off x="1411760" y="1000507"/>
                  <a:ext cx="123480" cy="145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6">
            <p14:nvContentPartPr>
              <p14:cNvPr id="117" name="Freihand 116">
                <a:extLst>
                  <a:ext uri="{FF2B5EF4-FFF2-40B4-BE49-F238E27FC236}">
                    <a16:creationId xmlns:a16="http://schemas.microsoft.com/office/drawing/2014/main" id="{24B3EA75-1562-425E-AFD4-CD99477E4AE1}"/>
                  </a:ext>
                </a:extLst>
              </p14:cNvPr>
              <p14:cNvContentPartPr/>
              <p14:nvPr/>
            </p14:nvContentPartPr>
            <p14:xfrm>
              <a:off x="1782560" y="1060987"/>
              <a:ext cx="28800" cy="67320"/>
            </p14:xfrm>
          </p:contentPart>
        </mc:Choice>
        <mc:Fallback>
          <p:pic>
            <p:nvPicPr>
              <p:cNvPr id="117" name="Freihand 116">
                <a:extLst>
                  <a:ext uri="{FF2B5EF4-FFF2-40B4-BE49-F238E27FC236}">
                    <a16:creationId xmlns:a16="http://schemas.microsoft.com/office/drawing/2014/main" id="{24B3EA75-1562-425E-AFD4-CD99477E4AE1}"/>
                  </a:ext>
                </a:extLst>
              </p:cNvPr>
              <p:cNvPicPr/>
              <p:nvPr/>
            </p:nvPicPr>
            <p:blipFill>
              <a:blip r:embed="rId187"/>
              <a:stretch>
                <a:fillRect/>
              </a:stretch>
            </p:blipFill>
            <p:spPr>
              <a:xfrm>
                <a:off x="1778240" y="1056667"/>
                <a:ext cx="374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8" name="Freihand 117">
                <a:extLst>
                  <a:ext uri="{FF2B5EF4-FFF2-40B4-BE49-F238E27FC236}">
                    <a16:creationId xmlns:a16="http://schemas.microsoft.com/office/drawing/2014/main" id="{FFA361BB-69EA-42AD-963E-1E0D06C92233}"/>
                  </a:ext>
                </a:extLst>
              </p14:cNvPr>
              <p14:cNvContentPartPr/>
              <p14:nvPr/>
            </p14:nvContentPartPr>
            <p14:xfrm>
              <a:off x="1777880" y="960907"/>
              <a:ext cx="9000" cy="14040"/>
            </p14:xfrm>
          </p:contentPart>
        </mc:Choice>
        <mc:Fallback>
          <p:pic>
            <p:nvPicPr>
              <p:cNvPr id="118" name="Freihand 117">
                <a:extLst>
                  <a:ext uri="{FF2B5EF4-FFF2-40B4-BE49-F238E27FC236}">
                    <a16:creationId xmlns:a16="http://schemas.microsoft.com/office/drawing/2014/main" id="{FFA361BB-69EA-42AD-963E-1E0D06C92233}"/>
                  </a:ext>
                </a:extLst>
              </p:cNvPr>
              <p:cNvPicPr/>
              <p:nvPr/>
            </p:nvPicPr>
            <p:blipFill>
              <a:blip r:embed="rId189"/>
              <a:stretch>
                <a:fillRect/>
              </a:stretch>
            </p:blipFill>
            <p:spPr>
              <a:xfrm>
                <a:off x="1773560" y="956587"/>
                <a:ext cx="17640" cy="22680"/>
              </a:xfrm>
              <a:prstGeom prst="rect">
                <a:avLst/>
              </a:prstGeom>
            </p:spPr>
          </p:pic>
        </mc:Fallback>
      </mc:AlternateContent>
      <p:grpSp>
        <p:nvGrpSpPr>
          <p:cNvPr id="128" name="Gruppieren 127">
            <a:extLst>
              <a:ext uri="{FF2B5EF4-FFF2-40B4-BE49-F238E27FC236}">
                <a16:creationId xmlns:a16="http://schemas.microsoft.com/office/drawing/2014/main" id="{A5D69F53-362D-42AF-BACC-91A76214B61A}"/>
              </a:ext>
            </a:extLst>
          </p:cNvPr>
          <p:cNvGrpSpPr/>
          <p:nvPr/>
        </p:nvGrpSpPr>
        <p:grpSpPr>
          <a:xfrm>
            <a:off x="2086760" y="934987"/>
            <a:ext cx="802440" cy="252360"/>
            <a:chOff x="2086760" y="934987"/>
            <a:chExt cx="802440" cy="252360"/>
          </a:xfrm>
        </p:grpSpPr>
        <mc:AlternateContent xmlns:mc="http://schemas.openxmlformats.org/markup-compatibility/2006">
          <mc:Choice xmlns:p14="http://schemas.microsoft.com/office/powerpoint/2010/main" Requires="p14">
            <p:contentPart p14:bwMode="auto" r:id="rId190">
              <p14:nvContentPartPr>
                <p14:cNvPr id="120" name="Freihand 119">
                  <a:extLst>
                    <a:ext uri="{FF2B5EF4-FFF2-40B4-BE49-F238E27FC236}">
                      <a16:creationId xmlns:a16="http://schemas.microsoft.com/office/drawing/2014/main" id="{9412D2D3-FB6D-4D4E-8281-4F9E30636B5C}"/>
                    </a:ext>
                  </a:extLst>
                </p14:cNvPr>
                <p14:cNvContentPartPr/>
                <p14:nvPr/>
              </p14:nvContentPartPr>
              <p14:xfrm>
                <a:off x="2086760" y="1070707"/>
                <a:ext cx="272880" cy="75960"/>
              </p14:xfrm>
            </p:contentPart>
          </mc:Choice>
          <mc:Fallback>
            <p:pic>
              <p:nvPicPr>
                <p:cNvPr id="120" name="Freihand 119">
                  <a:extLst>
                    <a:ext uri="{FF2B5EF4-FFF2-40B4-BE49-F238E27FC236}">
                      <a16:creationId xmlns:a16="http://schemas.microsoft.com/office/drawing/2014/main" id="{9412D2D3-FB6D-4D4E-8281-4F9E30636B5C}"/>
                    </a:ext>
                  </a:extLst>
                </p:cNvPr>
                <p:cNvPicPr/>
                <p:nvPr/>
              </p:nvPicPr>
              <p:blipFill>
                <a:blip r:embed="rId191"/>
                <a:stretch>
                  <a:fillRect/>
                </a:stretch>
              </p:blipFill>
              <p:spPr>
                <a:xfrm>
                  <a:off x="2082440" y="1066387"/>
                  <a:ext cx="2815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1" name="Freihand 120">
                  <a:extLst>
                    <a:ext uri="{FF2B5EF4-FFF2-40B4-BE49-F238E27FC236}">
                      <a16:creationId xmlns:a16="http://schemas.microsoft.com/office/drawing/2014/main" id="{E00BC9C1-9851-4D37-9598-343FC8D919BD}"/>
                    </a:ext>
                  </a:extLst>
                </p14:cNvPr>
                <p14:cNvContentPartPr/>
                <p14:nvPr/>
              </p14:nvContentPartPr>
              <p14:xfrm>
                <a:off x="2372600" y="984667"/>
                <a:ext cx="66960" cy="202680"/>
              </p14:xfrm>
            </p:contentPart>
          </mc:Choice>
          <mc:Fallback>
            <p:pic>
              <p:nvPicPr>
                <p:cNvPr id="121" name="Freihand 120">
                  <a:extLst>
                    <a:ext uri="{FF2B5EF4-FFF2-40B4-BE49-F238E27FC236}">
                      <a16:creationId xmlns:a16="http://schemas.microsoft.com/office/drawing/2014/main" id="{E00BC9C1-9851-4D37-9598-343FC8D919BD}"/>
                    </a:ext>
                  </a:extLst>
                </p:cNvPr>
                <p:cNvPicPr/>
                <p:nvPr/>
              </p:nvPicPr>
              <p:blipFill>
                <a:blip r:embed="rId193"/>
                <a:stretch>
                  <a:fillRect/>
                </a:stretch>
              </p:blipFill>
              <p:spPr>
                <a:xfrm>
                  <a:off x="2368280" y="980347"/>
                  <a:ext cx="7560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2" name="Freihand 121">
                  <a:extLst>
                    <a:ext uri="{FF2B5EF4-FFF2-40B4-BE49-F238E27FC236}">
                      <a16:creationId xmlns:a16="http://schemas.microsoft.com/office/drawing/2014/main" id="{E89B20CE-0448-49A3-869C-1D79C4D4A949}"/>
                    </a:ext>
                  </a:extLst>
                </p14:cNvPr>
                <p14:cNvContentPartPr/>
                <p14:nvPr/>
              </p14:nvContentPartPr>
              <p14:xfrm>
                <a:off x="2465480" y="985387"/>
                <a:ext cx="26640" cy="137520"/>
              </p14:xfrm>
            </p:contentPart>
          </mc:Choice>
          <mc:Fallback>
            <p:pic>
              <p:nvPicPr>
                <p:cNvPr id="122" name="Freihand 121">
                  <a:extLst>
                    <a:ext uri="{FF2B5EF4-FFF2-40B4-BE49-F238E27FC236}">
                      <a16:creationId xmlns:a16="http://schemas.microsoft.com/office/drawing/2014/main" id="{E89B20CE-0448-49A3-869C-1D79C4D4A949}"/>
                    </a:ext>
                  </a:extLst>
                </p:cNvPr>
                <p:cNvPicPr/>
                <p:nvPr/>
              </p:nvPicPr>
              <p:blipFill>
                <a:blip r:embed="rId195"/>
                <a:stretch>
                  <a:fillRect/>
                </a:stretch>
              </p:blipFill>
              <p:spPr>
                <a:xfrm>
                  <a:off x="2461160" y="981067"/>
                  <a:ext cx="352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3" name="Freihand 122">
                  <a:extLst>
                    <a:ext uri="{FF2B5EF4-FFF2-40B4-BE49-F238E27FC236}">
                      <a16:creationId xmlns:a16="http://schemas.microsoft.com/office/drawing/2014/main" id="{5F8E1731-233B-4418-8E0E-521A3151B54B}"/>
                    </a:ext>
                  </a:extLst>
                </p14:cNvPr>
                <p14:cNvContentPartPr/>
                <p14:nvPr/>
              </p14:nvContentPartPr>
              <p14:xfrm>
                <a:off x="2503640" y="1066027"/>
                <a:ext cx="70560" cy="56520"/>
              </p14:xfrm>
            </p:contentPart>
          </mc:Choice>
          <mc:Fallback>
            <p:pic>
              <p:nvPicPr>
                <p:cNvPr id="123" name="Freihand 122">
                  <a:extLst>
                    <a:ext uri="{FF2B5EF4-FFF2-40B4-BE49-F238E27FC236}">
                      <a16:creationId xmlns:a16="http://schemas.microsoft.com/office/drawing/2014/main" id="{5F8E1731-233B-4418-8E0E-521A3151B54B}"/>
                    </a:ext>
                  </a:extLst>
                </p:cNvPr>
                <p:cNvPicPr/>
                <p:nvPr/>
              </p:nvPicPr>
              <p:blipFill>
                <a:blip r:embed="rId197"/>
                <a:stretch>
                  <a:fillRect/>
                </a:stretch>
              </p:blipFill>
              <p:spPr>
                <a:xfrm>
                  <a:off x="2499320" y="1061707"/>
                  <a:ext cx="792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4" name="Freihand 123">
                  <a:extLst>
                    <a:ext uri="{FF2B5EF4-FFF2-40B4-BE49-F238E27FC236}">
                      <a16:creationId xmlns:a16="http://schemas.microsoft.com/office/drawing/2014/main" id="{613C7CEF-F295-49ED-92D2-62790DE254B1}"/>
                    </a:ext>
                  </a:extLst>
                </p14:cNvPr>
                <p14:cNvContentPartPr/>
                <p14:nvPr/>
              </p14:nvContentPartPr>
              <p14:xfrm>
                <a:off x="2610200" y="1052707"/>
                <a:ext cx="86760" cy="63720"/>
              </p14:xfrm>
            </p:contentPart>
          </mc:Choice>
          <mc:Fallback>
            <p:pic>
              <p:nvPicPr>
                <p:cNvPr id="124" name="Freihand 123">
                  <a:extLst>
                    <a:ext uri="{FF2B5EF4-FFF2-40B4-BE49-F238E27FC236}">
                      <a16:creationId xmlns:a16="http://schemas.microsoft.com/office/drawing/2014/main" id="{613C7CEF-F295-49ED-92D2-62790DE254B1}"/>
                    </a:ext>
                  </a:extLst>
                </p:cNvPr>
                <p:cNvPicPr/>
                <p:nvPr/>
              </p:nvPicPr>
              <p:blipFill>
                <a:blip r:embed="rId199"/>
                <a:stretch>
                  <a:fillRect/>
                </a:stretch>
              </p:blipFill>
              <p:spPr>
                <a:xfrm>
                  <a:off x="2605880" y="1048387"/>
                  <a:ext cx="954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5" name="Freihand 124">
                  <a:extLst>
                    <a:ext uri="{FF2B5EF4-FFF2-40B4-BE49-F238E27FC236}">
                      <a16:creationId xmlns:a16="http://schemas.microsoft.com/office/drawing/2014/main" id="{1259C71E-9923-4B21-BC90-1E8A61364562}"/>
                    </a:ext>
                  </a:extLst>
                </p14:cNvPr>
                <p14:cNvContentPartPr/>
                <p14:nvPr/>
              </p14:nvContentPartPr>
              <p14:xfrm>
                <a:off x="2735120" y="1032907"/>
                <a:ext cx="154080" cy="75960"/>
              </p14:xfrm>
            </p:contentPart>
          </mc:Choice>
          <mc:Fallback>
            <p:pic>
              <p:nvPicPr>
                <p:cNvPr id="125" name="Freihand 124">
                  <a:extLst>
                    <a:ext uri="{FF2B5EF4-FFF2-40B4-BE49-F238E27FC236}">
                      <a16:creationId xmlns:a16="http://schemas.microsoft.com/office/drawing/2014/main" id="{1259C71E-9923-4B21-BC90-1E8A61364562}"/>
                    </a:ext>
                  </a:extLst>
                </p:cNvPr>
                <p:cNvPicPr/>
                <p:nvPr/>
              </p:nvPicPr>
              <p:blipFill>
                <a:blip r:embed="rId201"/>
                <a:stretch>
                  <a:fillRect/>
                </a:stretch>
              </p:blipFill>
              <p:spPr>
                <a:xfrm>
                  <a:off x="2730800" y="1028587"/>
                  <a:ext cx="1627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6" name="Freihand 125">
                  <a:extLst>
                    <a:ext uri="{FF2B5EF4-FFF2-40B4-BE49-F238E27FC236}">
                      <a16:creationId xmlns:a16="http://schemas.microsoft.com/office/drawing/2014/main" id="{5FE03FDF-4054-4F29-AF81-8E004E3C5A8F}"/>
                    </a:ext>
                  </a:extLst>
                </p14:cNvPr>
                <p14:cNvContentPartPr/>
                <p14:nvPr/>
              </p14:nvContentPartPr>
              <p14:xfrm>
                <a:off x="2631080" y="934987"/>
                <a:ext cx="360" cy="360"/>
              </p14:xfrm>
            </p:contentPart>
          </mc:Choice>
          <mc:Fallback>
            <p:pic>
              <p:nvPicPr>
                <p:cNvPr id="126" name="Freihand 125">
                  <a:extLst>
                    <a:ext uri="{FF2B5EF4-FFF2-40B4-BE49-F238E27FC236}">
                      <a16:creationId xmlns:a16="http://schemas.microsoft.com/office/drawing/2014/main" id="{5FE03FDF-4054-4F29-AF81-8E004E3C5A8F}"/>
                    </a:ext>
                  </a:extLst>
                </p:cNvPr>
                <p:cNvPicPr/>
                <p:nvPr/>
              </p:nvPicPr>
              <p:blipFill>
                <a:blip r:embed="rId98"/>
                <a:stretch>
                  <a:fillRect/>
                </a:stretch>
              </p:blipFill>
              <p:spPr>
                <a:xfrm>
                  <a:off x="2626760" y="930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7" name="Freihand 126">
                  <a:extLst>
                    <a:ext uri="{FF2B5EF4-FFF2-40B4-BE49-F238E27FC236}">
                      <a16:creationId xmlns:a16="http://schemas.microsoft.com/office/drawing/2014/main" id="{83C534D4-832B-40CF-BE6C-DBCD0C667F38}"/>
                    </a:ext>
                  </a:extLst>
                </p14:cNvPr>
                <p14:cNvContentPartPr/>
                <p14:nvPr/>
              </p14:nvContentPartPr>
              <p14:xfrm>
                <a:off x="2546120" y="945787"/>
                <a:ext cx="32040" cy="10800"/>
              </p14:xfrm>
            </p:contentPart>
          </mc:Choice>
          <mc:Fallback>
            <p:pic>
              <p:nvPicPr>
                <p:cNvPr id="127" name="Freihand 126">
                  <a:extLst>
                    <a:ext uri="{FF2B5EF4-FFF2-40B4-BE49-F238E27FC236}">
                      <a16:creationId xmlns:a16="http://schemas.microsoft.com/office/drawing/2014/main" id="{83C534D4-832B-40CF-BE6C-DBCD0C667F38}"/>
                    </a:ext>
                  </a:extLst>
                </p:cNvPr>
                <p:cNvPicPr/>
                <p:nvPr/>
              </p:nvPicPr>
              <p:blipFill>
                <a:blip r:embed="rId204"/>
                <a:stretch>
                  <a:fillRect/>
                </a:stretch>
              </p:blipFill>
              <p:spPr>
                <a:xfrm>
                  <a:off x="2541800" y="941467"/>
                  <a:ext cx="40680" cy="19440"/>
                </a:xfrm>
                <a:prstGeom prst="rect">
                  <a:avLst/>
                </a:prstGeom>
              </p:spPr>
            </p:pic>
          </mc:Fallback>
        </mc:AlternateContent>
      </p:grpSp>
      <p:grpSp>
        <p:nvGrpSpPr>
          <p:cNvPr id="132" name="Gruppieren 131">
            <a:extLst>
              <a:ext uri="{FF2B5EF4-FFF2-40B4-BE49-F238E27FC236}">
                <a16:creationId xmlns:a16="http://schemas.microsoft.com/office/drawing/2014/main" id="{84B238DE-C845-43D3-B051-37839BB2BEBC}"/>
              </a:ext>
            </a:extLst>
          </p:cNvPr>
          <p:cNvGrpSpPr/>
          <p:nvPr/>
        </p:nvGrpSpPr>
        <p:grpSpPr>
          <a:xfrm>
            <a:off x="3152720" y="1080787"/>
            <a:ext cx="339480" cy="135000"/>
            <a:chOff x="3152720" y="1080787"/>
            <a:chExt cx="339480" cy="135000"/>
          </a:xfrm>
        </p:grpSpPr>
        <mc:AlternateContent xmlns:mc="http://schemas.openxmlformats.org/markup-compatibility/2006">
          <mc:Choice xmlns:p14="http://schemas.microsoft.com/office/powerpoint/2010/main" Requires="p14">
            <p:contentPart p14:bwMode="auto" r:id="rId205">
              <p14:nvContentPartPr>
                <p14:cNvPr id="129" name="Freihand 128">
                  <a:extLst>
                    <a:ext uri="{FF2B5EF4-FFF2-40B4-BE49-F238E27FC236}">
                      <a16:creationId xmlns:a16="http://schemas.microsoft.com/office/drawing/2014/main" id="{B187BC17-1043-4965-99F5-2990D07503B7}"/>
                    </a:ext>
                  </a:extLst>
                </p14:cNvPr>
                <p14:cNvContentPartPr/>
                <p14:nvPr/>
              </p14:nvContentPartPr>
              <p14:xfrm>
                <a:off x="3152720" y="1121467"/>
                <a:ext cx="167400" cy="3240"/>
              </p14:xfrm>
            </p:contentPart>
          </mc:Choice>
          <mc:Fallback>
            <p:pic>
              <p:nvPicPr>
                <p:cNvPr id="129" name="Freihand 128">
                  <a:extLst>
                    <a:ext uri="{FF2B5EF4-FFF2-40B4-BE49-F238E27FC236}">
                      <a16:creationId xmlns:a16="http://schemas.microsoft.com/office/drawing/2014/main" id="{B187BC17-1043-4965-99F5-2990D07503B7}"/>
                    </a:ext>
                  </a:extLst>
                </p:cNvPr>
                <p:cNvPicPr/>
                <p:nvPr/>
              </p:nvPicPr>
              <p:blipFill>
                <a:blip r:embed="rId206"/>
                <a:stretch>
                  <a:fillRect/>
                </a:stretch>
              </p:blipFill>
              <p:spPr>
                <a:xfrm>
                  <a:off x="3148400" y="1117147"/>
                  <a:ext cx="1760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0" name="Freihand 129">
                  <a:extLst>
                    <a:ext uri="{FF2B5EF4-FFF2-40B4-BE49-F238E27FC236}">
                      <a16:creationId xmlns:a16="http://schemas.microsoft.com/office/drawing/2014/main" id="{E3D10110-8D08-4664-A62D-A787210C314A}"/>
                    </a:ext>
                  </a:extLst>
                </p14:cNvPr>
                <p14:cNvContentPartPr/>
                <p14:nvPr/>
              </p14:nvContentPartPr>
              <p14:xfrm>
                <a:off x="3189440" y="1172947"/>
                <a:ext cx="126000" cy="5040"/>
              </p14:xfrm>
            </p:contentPart>
          </mc:Choice>
          <mc:Fallback>
            <p:pic>
              <p:nvPicPr>
                <p:cNvPr id="130" name="Freihand 129">
                  <a:extLst>
                    <a:ext uri="{FF2B5EF4-FFF2-40B4-BE49-F238E27FC236}">
                      <a16:creationId xmlns:a16="http://schemas.microsoft.com/office/drawing/2014/main" id="{E3D10110-8D08-4664-A62D-A787210C314A}"/>
                    </a:ext>
                  </a:extLst>
                </p:cNvPr>
                <p:cNvPicPr/>
                <p:nvPr/>
              </p:nvPicPr>
              <p:blipFill>
                <a:blip r:embed="rId208"/>
                <a:stretch>
                  <a:fillRect/>
                </a:stretch>
              </p:blipFill>
              <p:spPr>
                <a:xfrm>
                  <a:off x="3185120" y="1168627"/>
                  <a:ext cx="1346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1" name="Freihand 130">
                  <a:extLst>
                    <a:ext uri="{FF2B5EF4-FFF2-40B4-BE49-F238E27FC236}">
                      <a16:creationId xmlns:a16="http://schemas.microsoft.com/office/drawing/2014/main" id="{E60F22CC-4E45-44DF-BE8F-A8ECACBED22F}"/>
                    </a:ext>
                  </a:extLst>
                </p14:cNvPr>
                <p14:cNvContentPartPr/>
                <p14:nvPr/>
              </p14:nvContentPartPr>
              <p14:xfrm>
                <a:off x="3414080" y="1080787"/>
                <a:ext cx="78120" cy="135000"/>
              </p14:xfrm>
            </p:contentPart>
          </mc:Choice>
          <mc:Fallback>
            <p:pic>
              <p:nvPicPr>
                <p:cNvPr id="131" name="Freihand 130">
                  <a:extLst>
                    <a:ext uri="{FF2B5EF4-FFF2-40B4-BE49-F238E27FC236}">
                      <a16:creationId xmlns:a16="http://schemas.microsoft.com/office/drawing/2014/main" id="{E60F22CC-4E45-44DF-BE8F-A8ECACBED22F}"/>
                    </a:ext>
                  </a:extLst>
                </p:cNvPr>
                <p:cNvPicPr/>
                <p:nvPr/>
              </p:nvPicPr>
              <p:blipFill>
                <a:blip r:embed="rId210"/>
                <a:stretch>
                  <a:fillRect/>
                </a:stretch>
              </p:blipFill>
              <p:spPr>
                <a:xfrm>
                  <a:off x="3409760" y="1076467"/>
                  <a:ext cx="86760" cy="143640"/>
                </a:xfrm>
                <a:prstGeom prst="rect">
                  <a:avLst/>
                </a:prstGeom>
              </p:spPr>
            </p:pic>
          </mc:Fallback>
        </mc:AlternateContent>
      </p:grpSp>
      <p:grpSp>
        <p:nvGrpSpPr>
          <p:cNvPr id="148" name="Gruppieren 147">
            <a:extLst>
              <a:ext uri="{FF2B5EF4-FFF2-40B4-BE49-F238E27FC236}">
                <a16:creationId xmlns:a16="http://schemas.microsoft.com/office/drawing/2014/main" id="{9AB9F244-7B09-4AF1-9B36-29A7514B404B}"/>
              </a:ext>
            </a:extLst>
          </p:cNvPr>
          <p:cNvGrpSpPr/>
          <p:nvPr/>
        </p:nvGrpSpPr>
        <p:grpSpPr>
          <a:xfrm>
            <a:off x="3896840" y="1021041"/>
            <a:ext cx="2227320" cy="274320"/>
            <a:chOff x="3896840" y="1004107"/>
            <a:chExt cx="2227320" cy="274320"/>
          </a:xfrm>
        </p:grpSpPr>
        <mc:AlternateContent xmlns:mc="http://schemas.openxmlformats.org/markup-compatibility/2006">
          <mc:Choice xmlns:p14="http://schemas.microsoft.com/office/powerpoint/2010/main" Requires="p14">
            <p:contentPart p14:bwMode="auto" r:id="rId211">
              <p14:nvContentPartPr>
                <p14:cNvPr id="133" name="Freihand 132">
                  <a:extLst>
                    <a:ext uri="{FF2B5EF4-FFF2-40B4-BE49-F238E27FC236}">
                      <a16:creationId xmlns:a16="http://schemas.microsoft.com/office/drawing/2014/main" id="{0237A7A7-5314-4687-8AC4-CAB4C7966061}"/>
                    </a:ext>
                  </a:extLst>
                </p14:cNvPr>
                <p14:cNvContentPartPr/>
                <p14:nvPr/>
              </p14:nvContentPartPr>
              <p14:xfrm>
                <a:off x="3896840" y="1015987"/>
                <a:ext cx="84240" cy="178560"/>
              </p14:xfrm>
            </p:contentPart>
          </mc:Choice>
          <mc:Fallback>
            <p:pic>
              <p:nvPicPr>
                <p:cNvPr id="133" name="Freihand 132">
                  <a:extLst>
                    <a:ext uri="{FF2B5EF4-FFF2-40B4-BE49-F238E27FC236}">
                      <a16:creationId xmlns:a16="http://schemas.microsoft.com/office/drawing/2014/main" id="{0237A7A7-5314-4687-8AC4-CAB4C7966061}"/>
                    </a:ext>
                  </a:extLst>
                </p:cNvPr>
                <p:cNvPicPr/>
                <p:nvPr/>
              </p:nvPicPr>
              <p:blipFill>
                <a:blip r:embed="rId212"/>
                <a:stretch>
                  <a:fillRect/>
                </a:stretch>
              </p:blipFill>
              <p:spPr>
                <a:xfrm>
                  <a:off x="3892520" y="1011667"/>
                  <a:ext cx="928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4" name="Freihand 133">
                  <a:extLst>
                    <a:ext uri="{FF2B5EF4-FFF2-40B4-BE49-F238E27FC236}">
                      <a16:creationId xmlns:a16="http://schemas.microsoft.com/office/drawing/2014/main" id="{5E408B7A-7001-4E27-B678-07E93A5B17D1}"/>
                    </a:ext>
                  </a:extLst>
                </p14:cNvPr>
                <p14:cNvContentPartPr/>
                <p14:nvPr/>
              </p14:nvContentPartPr>
              <p14:xfrm>
                <a:off x="4077200" y="1108867"/>
                <a:ext cx="93240" cy="169560"/>
              </p14:xfrm>
            </p:contentPart>
          </mc:Choice>
          <mc:Fallback>
            <p:pic>
              <p:nvPicPr>
                <p:cNvPr id="134" name="Freihand 133">
                  <a:extLst>
                    <a:ext uri="{FF2B5EF4-FFF2-40B4-BE49-F238E27FC236}">
                      <a16:creationId xmlns:a16="http://schemas.microsoft.com/office/drawing/2014/main" id="{5E408B7A-7001-4E27-B678-07E93A5B17D1}"/>
                    </a:ext>
                  </a:extLst>
                </p:cNvPr>
                <p:cNvPicPr/>
                <p:nvPr/>
              </p:nvPicPr>
              <p:blipFill>
                <a:blip r:embed="rId214"/>
                <a:stretch>
                  <a:fillRect/>
                </a:stretch>
              </p:blipFill>
              <p:spPr>
                <a:xfrm>
                  <a:off x="4072880" y="1104547"/>
                  <a:ext cx="1018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6" name="Freihand 135">
                  <a:extLst>
                    <a:ext uri="{FF2B5EF4-FFF2-40B4-BE49-F238E27FC236}">
                      <a16:creationId xmlns:a16="http://schemas.microsoft.com/office/drawing/2014/main" id="{61EACD61-C112-42DE-8EF0-FF711EA503A3}"/>
                    </a:ext>
                  </a:extLst>
                </p14:cNvPr>
                <p14:cNvContentPartPr/>
                <p14:nvPr/>
              </p14:nvContentPartPr>
              <p14:xfrm>
                <a:off x="4349720" y="1147387"/>
                <a:ext cx="147240" cy="9360"/>
              </p14:xfrm>
            </p:contentPart>
          </mc:Choice>
          <mc:Fallback>
            <p:pic>
              <p:nvPicPr>
                <p:cNvPr id="136" name="Freihand 135">
                  <a:extLst>
                    <a:ext uri="{FF2B5EF4-FFF2-40B4-BE49-F238E27FC236}">
                      <a16:creationId xmlns:a16="http://schemas.microsoft.com/office/drawing/2014/main" id="{61EACD61-C112-42DE-8EF0-FF711EA503A3}"/>
                    </a:ext>
                  </a:extLst>
                </p:cNvPr>
                <p:cNvPicPr/>
                <p:nvPr/>
              </p:nvPicPr>
              <p:blipFill>
                <a:blip r:embed="rId216"/>
                <a:stretch>
                  <a:fillRect/>
                </a:stretch>
              </p:blipFill>
              <p:spPr>
                <a:xfrm>
                  <a:off x="4345400" y="1143067"/>
                  <a:ext cx="1558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7" name="Freihand 136">
                  <a:extLst>
                    <a:ext uri="{FF2B5EF4-FFF2-40B4-BE49-F238E27FC236}">
                      <a16:creationId xmlns:a16="http://schemas.microsoft.com/office/drawing/2014/main" id="{77CFDF46-77CB-4BE1-804F-9FB24DE895F3}"/>
                    </a:ext>
                  </a:extLst>
                </p14:cNvPr>
                <p14:cNvContentPartPr/>
                <p14:nvPr/>
              </p14:nvContentPartPr>
              <p14:xfrm>
                <a:off x="4396880" y="1179787"/>
                <a:ext cx="106200" cy="13680"/>
              </p14:xfrm>
            </p:contentPart>
          </mc:Choice>
          <mc:Fallback>
            <p:pic>
              <p:nvPicPr>
                <p:cNvPr id="137" name="Freihand 136">
                  <a:extLst>
                    <a:ext uri="{FF2B5EF4-FFF2-40B4-BE49-F238E27FC236}">
                      <a16:creationId xmlns:a16="http://schemas.microsoft.com/office/drawing/2014/main" id="{77CFDF46-77CB-4BE1-804F-9FB24DE895F3}"/>
                    </a:ext>
                  </a:extLst>
                </p:cNvPr>
                <p:cNvPicPr/>
                <p:nvPr/>
              </p:nvPicPr>
              <p:blipFill>
                <a:blip r:embed="rId218"/>
                <a:stretch>
                  <a:fillRect/>
                </a:stretch>
              </p:blipFill>
              <p:spPr>
                <a:xfrm>
                  <a:off x="4392560" y="1175467"/>
                  <a:ext cx="1148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8" name="Freihand 137">
                  <a:extLst>
                    <a:ext uri="{FF2B5EF4-FFF2-40B4-BE49-F238E27FC236}">
                      <a16:creationId xmlns:a16="http://schemas.microsoft.com/office/drawing/2014/main" id="{EF43D9CF-E19B-44EB-BE20-800AEE46F5DB}"/>
                    </a:ext>
                  </a:extLst>
                </p14:cNvPr>
                <p14:cNvContentPartPr/>
                <p14:nvPr/>
              </p14:nvContentPartPr>
              <p14:xfrm>
                <a:off x="4646000" y="1062787"/>
                <a:ext cx="137520" cy="138240"/>
              </p14:xfrm>
            </p:contentPart>
          </mc:Choice>
          <mc:Fallback>
            <p:pic>
              <p:nvPicPr>
                <p:cNvPr id="138" name="Freihand 137">
                  <a:extLst>
                    <a:ext uri="{FF2B5EF4-FFF2-40B4-BE49-F238E27FC236}">
                      <a16:creationId xmlns:a16="http://schemas.microsoft.com/office/drawing/2014/main" id="{EF43D9CF-E19B-44EB-BE20-800AEE46F5DB}"/>
                    </a:ext>
                  </a:extLst>
                </p:cNvPr>
                <p:cNvPicPr/>
                <p:nvPr/>
              </p:nvPicPr>
              <p:blipFill>
                <a:blip r:embed="rId220"/>
                <a:stretch>
                  <a:fillRect/>
                </a:stretch>
              </p:blipFill>
              <p:spPr>
                <a:xfrm>
                  <a:off x="4641680" y="1058467"/>
                  <a:ext cx="1461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9" name="Freihand 138">
                  <a:extLst>
                    <a:ext uri="{FF2B5EF4-FFF2-40B4-BE49-F238E27FC236}">
                      <a16:creationId xmlns:a16="http://schemas.microsoft.com/office/drawing/2014/main" id="{D392632A-1380-4225-B691-67651823C0C2}"/>
                    </a:ext>
                  </a:extLst>
                </p14:cNvPr>
                <p14:cNvContentPartPr/>
                <p14:nvPr/>
              </p14:nvContentPartPr>
              <p14:xfrm>
                <a:off x="4837160" y="1066387"/>
                <a:ext cx="76680" cy="152280"/>
              </p14:xfrm>
            </p:contentPart>
          </mc:Choice>
          <mc:Fallback>
            <p:pic>
              <p:nvPicPr>
                <p:cNvPr id="139" name="Freihand 138">
                  <a:extLst>
                    <a:ext uri="{FF2B5EF4-FFF2-40B4-BE49-F238E27FC236}">
                      <a16:creationId xmlns:a16="http://schemas.microsoft.com/office/drawing/2014/main" id="{D392632A-1380-4225-B691-67651823C0C2}"/>
                    </a:ext>
                  </a:extLst>
                </p:cNvPr>
                <p:cNvPicPr/>
                <p:nvPr/>
              </p:nvPicPr>
              <p:blipFill>
                <a:blip r:embed="rId222"/>
                <a:stretch>
                  <a:fillRect/>
                </a:stretch>
              </p:blipFill>
              <p:spPr>
                <a:xfrm>
                  <a:off x="4832840" y="1062067"/>
                  <a:ext cx="853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0" name="Freihand 139">
                  <a:extLst>
                    <a:ext uri="{FF2B5EF4-FFF2-40B4-BE49-F238E27FC236}">
                      <a16:creationId xmlns:a16="http://schemas.microsoft.com/office/drawing/2014/main" id="{6AB25B3F-AE56-4D5F-A875-BD276300545D}"/>
                    </a:ext>
                  </a:extLst>
                </p14:cNvPr>
                <p14:cNvContentPartPr/>
                <p14:nvPr/>
              </p14:nvContentPartPr>
              <p14:xfrm>
                <a:off x="4988720" y="1065307"/>
                <a:ext cx="106560" cy="105480"/>
              </p14:xfrm>
            </p:contentPart>
          </mc:Choice>
          <mc:Fallback>
            <p:pic>
              <p:nvPicPr>
                <p:cNvPr id="140" name="Freihand 139">
                  <a:extLst>
                    <a:ext uri="{FF2B5EF4-FFF2-40B4-BE49-F238E27FC236}">
                      <a16:creationId xmlns:a16="http://schemas.microsoft.com/office/drawing/2014/main" id="{6AB25B3F-AE56-4D5F-A875-BD276300545D}"/>
                    </a:ext>
                  </a:extLst>
                </p:cNvPr>
                <p:cNvPicPr/>
                <p:nvPr/>
              </p:nvPicPr>
              <p:blipFill>
                <a:blip r:embed="rId224"/>
                <a:stretch>
                  <a:fillRect/>
                </a:stretch>
              </p:blipFill>
              <p:spPr>
                <a:xfrm>
                  <a:off x="4984400" y="1060987"/>
                  <a:ext cx="1152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1" name="Freihand 140">
                  <a:extLst>
                    <a:ext uri="{FF2B5EF4-FFF2-40B4-BE49-F238E27FC236}">
                      <a16:creationId xmlns:a16="http://schemas.microsoft.com/office/drawing/2014/main" id="{2C86FB5B-9501-463F-824E-321821FFA515}"/>
                    </a:ext>
                  </a:extLst>
                </p14:cNvPr>
                <p14:cNvContentPartPr/>
                <p14:nvPr/>
              </p14:nvContentPartPr>
              <p14:xfrm>
                <a:off x="5123720" y="1080787"/>
                <a:ext cx="113760" cy="91080"/>
              </p14:xfrm>
            </p:contentPart>
          </mc:Choice>
          <mc:Fallback>
            <p:pic>
              <p:nvPicPr>
                <p:cNvPr id="141" name="Freihand 140">
                  <a:extLst>
                    <a:ext uri="{FF2B5EF4-FFF2-40B4-BE49-F238E27FC236}">
                      <a16:creationId xmlns:a16="http://schemas.microsoft.com/office/drawing/2014/main" id="{2C86FB5B-9501-463F-824E-321821FFA515}"/>
                    </a:ext>
                  </a:extLst>
                </p:cNvPr>
                <p:cNvPicPr/>
                <p:nvPr/>
              </p:nvPicPr>
              <p:blipFill>
                <a:blip r:embed="rId226"/>
                <a:stretch>
                  <a:fillRect/>
                </a:stretch>
              </p:blipFill>
              <p:spPr>
                <a:xfrm>
                  <a:off x="5119400" y="1076467"/>
                  <a:ext cx="1224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3" name="Freihand 142">
                  <a:extLst>
                    <a:ext uri="{FF2B5EF4-FFF2-40B4-BE49-F238E27FC236}">
                      <a16:creationId xmlns:a16="http://schemas.microsoft.com/office/drawing/2014/main" id="{A08BB7B1-6A5B-4B91-B752-2A5FDD1DB2BC}"/>
                    </a:ext>
                  </a:extLst>
                </p14:cNvPr>
                <p14:cNvContentPartPr/>
                <p14:nvPr/>
              </p14:nvContentPartPr>
              <p14:xfrm>
                <a:off x="5416400" y="1127947"/>
                <a:ext cx="114840" cy="2880"/>
              </p14:xfrm>
            </p:contentPart>
          </mc:Choice>
          <mc:Fallback>
            <p:pic>
              <p:nvPicPr>
                <p:cNvPr id="143" name="Freihand 142">
                  <a:extLst>
                    <a:ext uri="{FF2B5EF4-FFF2-40B4-BE49-F238E27FC236}">
                      <a16:creationId xmlns:a16="http://schemas.microsoft.com/office/drawing/2014/main" id="{A08BB7B1-6A5B-4B91-B752-2A5FDD1DB2BC}"/>
                    </a:ext>
                  </a:extLst>
                </p:cNvPr>
                <p:cNvPicPr/>
                <p:nvPr/>
              </p:nvPicPr>
              <p:blipFill>
                <a:blip r:embed="rId228"/>
                <a:stretch>
                  <a:fillRect/>
                </a:stretch>
              </p:blipFill>
              <p:spPr>
                <a:xfrm>
                  <a:off x="5412080" y="1123627"/>
                  <a:ext cx="1234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4" name="Freihand 143">
                  <a:extLst>
                    <a:ext uri="{FF2B5EF4-FFF2-40B4-BE49-F238E27FC236}">
                      <a16:creationId xmlns:a16="http://schemas.microsoft.com/office/drawing/2014/main" id="{2822C29E-187F-405E-B312-12F974D9FB4A}"/>
                    </a:ext>
                  </a:extLst>
                </p14:cNvPr>
                <p14:cNvContentPartPr/>
                <p14:nvPr/>
              </p14:nvContentPartPr>
              <p14:xfrm>
                <a:off x="5634200" y="1044427"/>
                <a:ext cx="80280" cy="114480"/>
              </p14:xfrm>
            </p:contentPart>
          </mc:Choice>
          <mc:Fallback>
            <p:pic>
              <p:nvPicPr>
                <p:cNvPr id="144" name="Freihand 143">
                  <a:extLst>
                    <a:ext uri="{FF2B5EF4-FFF2-40B4-BE49-F238E27FC236}">
                      <a16:creationId xmlns:a16="http://schemas.microsoft.com/office/drawing/2014/main" id="{2822C29E-187F-405E-B312-12F974D9FB4A}"/>
                    </a:ext>
                  </a:extLst>
                </p:cNvPr>
                <p:cNvPicPr/>
                <p:nvPr/>
              </p:nvPicPr>
              <p:blipFill>
                <a:blip r:embed="rId230"/>
                <a:stretch>
                  <a:fillRect/>
                </a:stretch>
              </p:blipFill>
              <p:spPr>
                <a:xfrm>
                  <a:off x="5629880" y="1040107"/>
                  <a:ext cx="889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5" name="Freihand 144">
                  <a:extLst>
                    <a:ext uri="{FF2B5EF4-FFF2-40B4-BE49-F238E27FC236}">
                      <a16:creationId xmlns:a16="http://schemas.microsoft.com/office/drawing/2014/main" id="{09EC42D9-E909-481C-8BF1-D5B8359AD1B0}"/>
                    </a:ext>
                  </a:extLst>
                </p14:cNvPr>
                <p14:cNvContentPartPr/>
                <p14:nvPr/>
              </p14:nvContentPartPr>
              <p14:xfrm>
                <a:off x="5775320" y="1064227"/>
                <a:ext cx="100080" cy="78120"/>
              </p14:xfrm>
            </p:contentPart>
          </mc:Choice>
          <mc:Fallback>
            <p:pic>
              <p:nvPicPr>
                <p:cNvPr id="145" name="Freihand 144">
                  <a:extLst>
                    <a:ext uri="{FF2B5EF4-FFF2-40B4-BE49-F238E27FC236}">
                      <a16:creationId xmlns:a16="http://schemas.microsoft.com/office/drawing/2014/main" id="{09EC42D9-E909-481C-8BF1-D5B8359AD1B0}"/>
                    </a:ext>
                  </a:extLst>
                </p:cNvPr>
                <p:cNvPicPr/>
                <p:nvPr/>
              </p:nvPicPr>
              <p:blipFill>
                <a:blip r:embed="rId232"/>
                <a:stretch>
                  <a:fillRect/>
                </a:stretch>
              </p:blipFill>
              <p:spPr>
                <a:xfrm>
                  <a:off x="5771000" y="1059907"/>
                  <a:ext cx="1087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6" name="Freihand 145">
                  <a:extLst>
                    <a:ext uri="{FF2B5EF4-FFF2-40B4-BE49-F238E27FC236}">
                      <a16:creationId xmlns:a16="http://schemas.microsoft.com/office/drawing/2014/main" id="{034B6D46-12E5-4D1A-AE79-CE2F843D7DE5}"/>
                    </a:ext>
                  </a:extLst>
                </p14:cNvPr>
                <p14:cNvContentPartPr/>
                <p14:nvPr/>
              </p14:nvContentPartPr>
              <p14:xfrm>
                <a:off x="5898080" y="1078987"/>
                <a:ext cx="82800" cy="66600"/>
              </p14:xfrm>
            </p:contentPart>
          </mc:Choice>
          <mc:Fallback>
            <p:pic>
              <p:nvPicPr>
                <p:cNvPr id="146" name="Freihand 145">
                  <a:extLst>
                    <a:ext uri="{FF2B5EF4-FFF2-40B4-BE49-F238E27FC236}">
                      <a16:creationId xmlns:a16="http://schemas.microsoft.com/office/drawing/2014/main" id="{034B6D46-12E5-4D1A-AE79-CE2F843D7DE5}"/>
                    </a:ext>
                  </a:extLst>
                </p:cNvPr>
                <p:cNvPicPr/>
                <p:nvPr/>
              </p:nvPicPr>
              <p:blipFill>
                <a:blip r:embed="rId234"/>
                <a:stretch>
                  <a:fillRect/>
                </a:stretch>
              </p:blipFill>
              <p:spPr>
                <a:xfrm>
                  <a:off x="5893760" y="1074667"/>
                  <a:ext cx="914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7" name="Freihand 146">
                  <a:extLst>
                    <a:ext uri="{FF2B5EF4-FFF2-40B4-BE49-F238E27FC236}">
                      <a16:creationId xmlns:a16="http://schemas.microsoft.com/office/drawing/2014/main" id="{8486BF2C-2B31-4494-AD5D-6F4430EF9C8B}"/>
                    </a:ext>
                  </a:extLst>
                </p14:cNvPr>
                <p14:cNvContentPartPr/>
                <p14:nvPr/>
              </p14:nvContentPartPr>
              <p14:xfrm>
                <a:off x="6058640" y="1004107"/>
                <a:ext cx="65520" cy="133560"/>
              </p14:xfrm>
            </p:contentPart>
          </mc:Choice>
          <mc:Fallback>
            <p:pic>
              <p:nvPicPr>
                <p:cNvPr id="147" name="Freihand 146">
                  <a:extLst>
                    <a:ext uri="{FF2B5EF4-FFF2-40B4-BE49-F238E27FC236}">
                      <a16:creationId xmlns:a16="http://schemas.microsoft.com/office/drawing/2014/main" id="{8486BF2C-2B31-4494-AD5D-6F4430EF9C8B}"/>
                    </a:ext>
                  </a:extLst>
                </p:cNvPr>
                <p:cNvPicPr/>
                <p:nvPr/>
              </p:nvPicPr>
              <p:blipFill>
                <a:blip r:embed="rId236"/>
                <a:stretch>
                  <a:fillRect/>
                </a:stretch>
              </p:blipFill>
              <p:spPr>
                <a:xfrm>
                  <a:off x="6054320" y="999787"/>
                  <a:ext cx="74160" cy="142200"/>
                </a:xfrm>
                <a:prstGeom prst="rect">
                  <a:avLst/>
                </a:prstGeom>
              </p:spPr>
            </p:pic>
          </mc:Fallback>
        </mc:AlternateContent>
      </p:grpSp>
      <p:grpSp>
        <p:nvGrpSpPr>
          <p:cNvPr id="165" name="Gruppieren 164">
            <a:extLst>
              <a:ext uri="{FF2B5EF4-FFF2-40B4-BE49-F238E27FC236}">
                <a16:creationId xmlns:a16="http://schemas.microsoft.com/office/drawing/2014/main" id="{C7290DA0-A6D1-4C65-B7B8-3D00BF75C5E0}"/>
              </a:ext>
            </a:extLst>
          </p:cNvPr>
          <p:cNvGrpSpPr/>
          <p:nvPr/>
        </p:nvGrpSpPr>
        <p:grpSpPr>
          <a:xfrm>
            <a:off x="3643400" y="1409827"/>
            <a:ext cx="459720" cy="205200"/>
            <a:chOff x="3643400" y="1409827"/>
            <a:chExt cx="459720" cy="205200"/>
          </a:xfrm>
        </p:grpSpPr>
        <mc:AlternateContent xmlns:mc="http://schemas.openxmlformats.org/markup-compatibility/2006">
          <mc:Choice xmlns:p14="http://schemas.microsoft.com/office/powerpoint/2010/main" Requires="p14">
            <p:contentPart p14:bwMode="auto" r:id="rId237">
              <p14:nvContentPartPr>
                <p14:cNvPr id="149" name="Freihand 148">
                  <a:extLst>
                    <a:ext uri="{FF2B5EF4-FFF2-40B4-BE49-F238E27FC236}">
                      <a16:creationId xmlns:a16="http://schemas.microsoft.com/office/drawing/2014/main" id="{EE24A13E-10FA-4FFB-AD6D-D63BD716BB76}"/>
                    </a:ext>
                  </a:extLst>
                </p14:cNvPr>
                <p14:cNvContentPartPr/>
                <p14:nvPr/>
              </p14:nvContentPartPr>
              <p14:xfrm>
                <a:off x="3643400" y="1457707"/>
                <a:ext cx="81720" cy="157320"/>
              </p14:xfrm>
            </p:contentPart>
          </mc:Choice>
          <mc:Fallback>
            <p:pic>
              <p:nvPicPr>
                <p:cNvPr id="149" name="Freihand 148">
                  <a:extLst>
                    <a:ext uri="{FF2B5EF4-FFF2-40B4-BE49-F238E27FC236}">
                      <a16:creationId xmlns:a16="http://schemas.microsoft.com/office/drawing/2014/main" id="{EE24A13E-10FA-4FFB-AD6D-D63BD716BB76}"/>
                    </a:ext>
                  </a:extLst>
                </p:cNvPr>
                <p:cNvPicPr/>
                <p:nvPr/>
              </p:nvPicPr>
              <p:blipFill>
                <a:blip r:embed="rId238"/>
                <a:stretch>
                  <a:fillRect/>
                </a:stretch>
              </p:blipFill>
              <p:spPr>
                <a:xfrm>
                  <a:off x="3639080" y="1453387"/>
                  <a:ext cx="903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50" name="Freihand 149">
                  <a:extLst>
                    <a:ext uri="{FF2B5EF4-FFF2-40B4-BE49-F238E27FC236}">
                      <a16:creationId xmlns:a16="http://schemas.microsoft.com/office/drawing/2014/main" id="{807E9BDC-9BEF-463A-B011-8F0CEA9FF49C}"/>
                    </a:ext>
                  </a:extLst>
                </p14:cNvPr>
                <p14:cNvContentPartPr/>
                <p14:nvPr/>
              </p14:nvContentPartPr>
              <p14:xfrm>
                <a:off x="3778400" y="1494067"/>
                <a:ext cx="93960" cy="103680"/>
              </p14:xfrm>
            </p:contentPart>
          </mc:Choice>
          <mc:Fallback>
            <p:pic>
              <p:nvPicPr>
                <p:cNvPr id="150" name="Freihand 149">
                  <a:extLst>
                    <a:ext uri="{FF2B5EF4-FFF2-40B4-BE49-F238E27FC236}">
                      <a16:creationId xmlns:a16="http://schemas.microsoft.com/office/drawing/2014/main" id="{807E9BDC-9BEF-463A-B011-8F0CEA9FF49C}"/>
                    </a:ext>
                  </a:extLst>
                </p:cNvPr>
                <p:cNvPicPr/>
                <p:nvPr/>
              </p:nvPicPr>
              <p:blipFill>
                <a:blip r:embed="rId240"/>
                <a:stretch>
                  <a:fillRect/>
                </a:stretch>
              </p:blipFill>
              <p:spPr>
                <a:xfrm>
                  <a:off x="3774080" y="1489747"/>
                  <a:ext cx="1026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1" name="Freihand 150">
                  <a:extLst>
                    <a:ext uri="{FF2B5EF4-FFF2-40B4-BE49-F238E27FC236}">
                      <a16:creationId xmlns:a16="http://schemas.microsoft.com/office/drawing/2014/main" id="{FDCBF21E-180E-4C74-8B3B-EFA076AA50C0}"/>
                    </a:ext>
                  </a:extLst>
                </p14:cNvPr>
                <p14:cNvContentPartPr/>
                <p14:nvPr/>
              </p14:nvContentPartPr>
              <p14:xfrm>
                <a:off x="3898280" y="1496947"/>
                <a:ext cx="80640" cy="85680"/>
              </p14:xfrm>
            </p:contentPart>
          </mc:Choice>
          <mc:Fallback>
            <p:pic>
              <p:nvPicPr>
                <p:cNvPr id="151" name="Freihand 150">
                  <a:extLst>
                    <a:ext uri="{FF2B5EF4-FFF2-40B4-BE49-F238E27FC236}">
                      <a16:creationId xmlns:a16="http://schemas.microsoft.com/office/drawing/2014/main" id="{FDCBF21E-180E-4C74-8B3B-EFA076AA50C0}"/>
                    </a:ext>
                  </a:extLst>
                </p:cNvPr>
                <p:cNvPicPr/>
                <p:nvPr/>
              </p:nvPicPr>
              <p:blipFill>
                <a:blip r:embed="rId242"/>
                <a:stretch>
                  <a:fillRect/>
                </a:stretch>
              </p:blipFill>
              <p:spPr>
                <a:xfrm>
                  <a:off x="3893960" y="1492627"/>
                  <a:ext cx="892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2" name="Freihand 151">
                  <a:extLst>
                    <a:ext uri="{FF2B5EF4-FFF2-40B4-BE49-F238E27FC236}">
                      <a16:creationId xmlns:a16="http://schemas.microsoft.com/office/drawing/2014/main" id="{57333347-7864-4C23-9B90-89209B63E449}"/>
                    </a:ext>
                  </a:extLst>
                </p14:cNvPr>
                <p14:cNvContentPartPr/>
                <p14:nvPr/>
              </p14:nvContentPartPr>
              <p14:xfrm>
                <a:off x="4066400" y="1512067"/>
                <a:ext cx="36720" cy="65520"/>
              </p14:xfrm>
            </p:contentPart>
          </mc:Choice>
          <mc:Fallback>
            <p:pic>
              <p:nvPicPr>
                <p:cNvPr id="152" name="Freihand 151">
                  <a:extLst>
                    <a:ext uri="{FF2B5EF4-FFF2-40B4-BE49-F238E27FC236}">
                      <a16:creationId xmlns:a16="http://schemas.microsoft.com/office/drawing/2014/main" id="{57333347-7864-4C23-9B90-89209B63E449}"/>
                    </a:ext>
                  </a:extLst>
                </p:cNvPr>
                <p:cNvPicPr/>
                <p:nvPr/>
              </p:nvPicPr>
              <p:blipFill>
                <a:blip r:embed="rId244"/>
                <a:stretch>
                  <a:fillRect/>
                </a:stretch>
              </p:blipFill>
              <p:spPr>
                <a:xfrm>
                  <a:off x="4062080" y="1507747"/>
                  <a:ext cx="453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3" name="Freihand 152">
                  <a:extLst>
                    <a:ext uri="{FF2B5EF4-FFF2-40B4-BE49-F238E27FC236}">
                      <a16:creationId xmlns:a16="http://schemas.microsoft.com/office/drawing/2014/main" id="{24360AF4-C071-4F41-8B36-ED1A51AECD8D}"/>
                    </a:ext>
                  </a:extLst>
                </p14:cNvPr>
                <p14:cNvContentPartPr/>
                <p14:nvPr/>
              </p14:nvContentPartPr>
              <p14:xfrm>
                <a:off x="4095920" y="1409827"/>
                <a:ext cx="2160" cy="13680"/>
              </p14:xfrm>
            </p:contentPart>
          </mc:Choice>
          <mc:Fallback>
            <p:pic>
              <p:nvPicPr>
                <p:cNvPr id="153" name="Freihand 152">
                  <a:extLst>
                    <a:ext uri="{FF2B5EF4-FFF2-40B4-BE49-F238E27FC236}">
                      <a16:creationId xmlns:a16="http://schemas.microsoft.com/office/drawing/2014/main" id="{24360AF4-C071-4F41-8B36-ED1A51AECD8D}"/>
                    </a:ext>
                  </a:extLst>
                </p:cNvPr>
                <p:cNvPicPr/>
                <p:nvPr/>
              </p:nvPicPr>
              <p:blipFill>
                <a:blip r:embed="rId246"/>
                <a:stretch>
                  <a:fillRect/>
                </a:stretch>
              </p:blipFill>
              <p:spPr>
                <a:xfrm>
                  <a:off x="4091600" y="1405507"/>
                  <a:ext cx="10800" cy="22320"/>
                </a:xfrm>
                <a:prstGeom prst="rect">
                  <a:avLst/>
                </a:prstGeom>
              </p:spPr>
            </p:pic>
          </mc:Fallback>
        </mc:AlternateContent>
      </p:grpSp>
      <p:grpSp>
        <p:nvGrpSpPr>
          <p:cNvPr id="164" name="Gruppieren 163">
            <a:extLst>
              <a:ext uri="{FF2B5EF4-FFF2-40B4-BE49-F238E27FC236}">
                <a16:creationId xmlns:a16="http://schemas.microsoft.com/office/drawing/2014/main" id="{36B4DEAF-ED21-4544-9834-1F21CDA5B204}"/>
              </a:ext>
            </a:extLst>
          </p:cNvPr>
          <p:cNvGrpSpPr/>
          <p:nvPr/>
        </p:nvGrpSpPr>
        <p:grpSpPr>
          <a:xfrm>
            <a:off x="4350440" y="1377787"/>
            <a:ext cx="1443240" cy="196920"/>
            <a:chOff x="4350440" y="1377787"/>
            <a:chExt cx="1443240" cy="196920"/>
          </a:xfrm>
        </p:grpSpPr>
        <mc:AlternateContent xmlns:mc="http://schemas.openxmlformats.org/markup-compatibility/2006">
          <mc:Choice xmlns:p14="http://schemas.microsoft.com/office/powerpoint/2010/main" Requires="p14">
            <p:contentPart p14:bwMode="auto" r:id="rId247">
              <p14:nvContentPartPr>
                <p14:cNvPr id="154" name="Freihand 153">
                  <a:extLst>
                    <a:ext uri="{FF2B5EF4-FFF2-40B4-BE49-F238E27FC236}">
                      <a16:creationId xmlns:a16="http://schemas.microsoft.com/office/drawing/2014/main" id="{B04F38C1-D551-4DEF-A891-484803C0ABF9}"/>
                    </a:ext>
                  </a:extLst>
                </p14:cNvPr>
                <p14:cNvContentPartPr/>
                <p14:nvPr/>
              </p14:nvContentPartPr>
              <p14:xfrm>
                <a:off x="4350440" y="1484347"/>
                <a:ext cx="134640" cy="5760"/>
              </p14:xfrm>
            </p:contentPart>
          </mc:Choice>
          <mc:Fallback>
            <p:pic>
              <p:nvPicPr>
                <p:cNvPr id="154" name="Freihand 153">
                  <a:extLst>
                    <a:ext uri="{FF2B5EF4-FFF2-40B4-BE49-F238E27FC236}">
                      <a16:creationId xmlns:a16="http://schemas.microsoft.com/office/drawing/2014/main" id="{B04F38C1-D551-4DEF-A891-484803C0ABF9}"/>
                    </a:ext>
                  </a:extLst>
                </p:cNvPr>
                <p:cNvPicPr/>
                <p:nvPr/>
              </p:nvPicPr>
              <p:blipFill>
                <a:blip r:embed="rId248"/>
                <a:stretch>
                  <a:fillRect/>
                </a:stretch>
              </p:blipFill>
              <p:spPr>
                <a:xfrm>
                  <a:off x="4346120" y="1480027"/>
                  <a:ext cx="1432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5" name="Freihand 154">
                  <a:extLst>
                    <a:ext uri="{FF2B5EF4-FFF2-40B4-BE49-F238E27FC236}">
                      <a16:creationId xmlns:a16="http://schemas.microsoft.com/office/drawing/2014/main" id="{84F720F6-EFEC-49AB-B2AD-34D85489B374}"/>
                    </a:ext>
                  </a:extLst>
                </p14:cNvPr>
                <p14:cNvContentPartPr/>
                <p14:nvPr/>
              </p14:nvContentPartPr>
              <p14:xfrm>
                <a:off x="4364120" y="1527907"/>
                <a:ext cx="132480" cy="3960"/>
              </p14:xfrm>
            </p:contentPart>
          </mc:Choice>
          <mc:Fallback>
            <p:pic>
              <p:nvPicPr>
                <p:cNvPr id="155" name="Freihand 154">
                  <a:extLst>
                    <a:ext uri="{FF2B5EF4-FFF2-40B4-BE49-F238E27FC236}">
                      <a16:creationId xmlns:a16="http://schemas.microsoft.com/office/drawing/2014/main" id="{84F720F6-EFEC-49AB-B2AD-34D85489B374}"/>
                    </a:ext>
                  </a:extLst>
                </p:cNvPr>
                <p:cNvPicPr/>
                <p:nvPr/>
              </p:nvPicPr>
              <p:blipFill>
                <a:blip r:embed="rId250"/>
                <a:stretch>
                  <a:fillRect/>
                </a:stretch>
              </p:blipFill>
              <p:spPr>
                <a:xfrm>
                  <a:off x="4359800" y="1523587"/>
                  <a:ext cx="1411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6" name="Freihand 155">
                  <a:extLst>
                    <a:ext uri="{FF2B5EF4-FFF2-40B4-BE49-F238E27FC236}">
                      <a16:creationId xmlns:a16="http://schemas.microsoft.com/office/drawing/2014/main" id="{435FD55E-FE02-4E94-B3E7-9ED51E7993A6}"/>
                    </a:ext>
                  </a:extLst>
                </p14:cNvPr>
                <p14:cNvContentPartPr/>
                <p14:nvPr/>
              </p14:nvContentPartPr>
              <p14:xfrm>
                <a:off x="4640960" y="1411267"/>
                <a:ext cx="164520" cy="111960"/>
              </p14:xfrm>
            </p:contentPart>
          </mc:Choice>
          <mc:Fallback>
            <p:pic>
              <p:nvPicPr>
                <p:cNvPr id="156" name="Freihand 155">
                  <a:extLst>
                    <a:ext uri="{FF2B5EF4-FFF2-40B4-BE49-F238E27FC236}">
                      <a16:creationId xmlns:a16="http://schemas.microsoft.com/office/drawing/2014/main" id="{435FD55E-FE02-4E94-B3E7-9ED51E7993A6}"/>
                    </a:ext>
                  </a:extLst>
                </p:cNvPr>
                <p:cNvPicPr/>
                <p:nvPr/>
              </p:nvPicPr>
              <p:blipFill>
                <a:blip r:embed="rId252"/>
                <a:stretch>
                  <a:fillRect/>
                </a:stretch>
              </p:blipFill>
              <p:spPr>
                <a:xfrm>
                  <a:off x="4636640" y="1406947"/>
                  <a:ext cx="1731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7" name="Freihand 156">
                  <a:extLst>
                    <a:ext uri="{FF2B5EF4-FFF2-40B4-BE49-F238E27FC236}">
                      <a16:creationId xmlns:a16="http://schemas.microsoft.com/office/drawing/2014/main" id="{3A6E36B8-650A-470F-B0A5-CAF95A7F18F8}"/>
                    </a:ext>
                  </a:extLst>
                </p14:cNvPr>
                <p14:cNvContentPartPr/>
                <p14:nvPr/>
              </p14:nvContentPartPr>
              <p14:xfrm>
                <a:off x="4831040" y="1411987"/>
                <a:ext cx="65160" cy="102240"/>
              </p14:xfrm>
            </p:contentPart>
          </mc:Choice>
          <mc:Fallback>
            <p:pic>
              <p:nvPicPr>
                <p:cNvPr id="157" name="Freihand 156">
                  <a:extLst>
                    <a:ext uri="{FF2B5EF4-FFF2-40B4-BE49-F238E27FC236}">
                      <a16:creationId xmlns:a16="http://schemas.microsoft.com/office/drawing/2014/main" id="{3A6E36B8-650A-470F-B0A5-CAF95A7F18F8}"/>
                    </a:ext>
                  </a:extLst>
                </p:cNvPr>
                <p:cNvPicPr/>
                <p:nvPr/>
              </p:nvPicPr>
              <p:blipFill>
                <a:blip r:embed="rId254"/>
                <a:stretch>
                  <a:fillRect/>
                </a:stretch>
              </p:blipFill>
              <p:spPr>
                <a:xfrm>
                  <a:off x="4826720" y="1407667"/>
                  <a:ext cx="738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8" name="Freihand 157">
                  <a:extLst>
                    <a:ext uri="{FF2B5EF4-FFF2-40B4-BE49-F238E27FC236}">
                      <a16:creationId xmlns:a16="http://schemas.microsoft.com/office/drawing/2014/main" id="{3B0EF08D-422C-48F9-9438-C426A29C8678}"/>
                    </a:ext>
                  </a:extLst>
                </p14:cNvPr>
                <p14:cNvContentPartPr/>
                <p14:nvPr/>
              </p14:nvContentPartPr>
              <p14:xfrm>
                <a:off x="4971080" y="1420627"/>
                <a:ext cx="84600" cy="66240"/>
              </p14:xfrm>
            </p:contentPart>
          </mc:Choice>
          <mc:Fallback>
            <p:pic>
              <p:nvPicPr>
                <p:cNvPr id="158" name="Freihand 157">
                  <a:extLst>
                    <a:ext uri="{FF2B5EF4-FFF2-40B4-BE49-F238E27FC236}">
                      <a16:creationId xmlns:a16="http://schemas.microsoft.com/office/drawing/2014/main" id="{3B0EF08D-422C-48F9-9438-C426A29C8678}"/>
                    </a:ext>
                  </a:extLst>
                </p:cNvPr>
                <p:cNvPicPr/>
                <p:nvPr/>
              </p:nvPicPr>
              <p:blipFill>
                <a:blip r:embed="rId256"/>
                <a:stretch>
                  <a:fillRect/>
                </a:stretch>
              </p:blipFill>
              <p:spPr>
                <a:xfrm>
                  <a:off x="4966760" y="1416307"/>
                  <a:ext cx="932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9" name="Freihand 158">
                  <a:extLst>
                    <a:ext uri="{FF2B5EF4-FFF2-40B4-BE49-F238E27FC236}">
                      <a16:creationId xmlns:a16="http://schemas.microsoft.com/office/drawing/2014/main" id="{96B97799-97A8-4DB0-82DF-F05D923B50CF}"/>
                    </a:ext>
                  </a:extLst>
                </p14:cNvPr>
                <p14:cNvContentPartPr/>
                <p14:nvPr/>
              </p14:nvContentPartPr>
              <p14:xfrm>
                <a:off x="5084480" y="1426387"/>
                <a:ext cx="91440" cy="71280"/>
              </p14:xfrm>
            </p:contentPart>
          </mc:Choice>
          <mc:Fallback>
            <p:pic>
              <p:nvPicPr>
                <p:cNvPr id="159" name="Freihand 158">
                  <a:extLst>
                    <a:ext uri="{FF2B5EF4-FFF2-40B4-BE49-F238E27FC236}">
                      <a16:creationId xmlns:a16="http://schemas.microsoft.com/office/drawing/2014/main" id="{96B97799-97A8-4DB0-82DF-F05D923B50CF}"/>
                    </a:ext>
                  </a:extLst>
                </p:cNvPr>
                <p:cNvPicPr/>
                <p:nvPr/>
              </p:nvPicPr>
              <p:blipFill>
                <a:blip r:embed="rId258"/>
                <a:stretch>
                  <a:fillRect/>
                </a:stretch>
              </p:blipFill>
              <p:spPr>
                <a:xfrm>
                  <a:off x="5080160" y="1422067"/>
                  <a:ext cx="1000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0" name="Freihand 159">
                  <a:extLst>
                    <a:ext uri="{FF2B5EF4-FFF2-40B4-BE49-F238E27FC236}">
                      <a16:creationId xmlns:a16="http://schemas.microsoft.com/office/drawing/2014/main" id="{E3F6C5EA-A3CD-42A1-BA94-AAE77878D46C}"/>
                    </a:ext>
                  </a:extLst>
                </p14:cNvPr>
                <p14:cNvContentPartPr/>
                <p14:nvPr/>
              </p14:nvContentPartPr>
              <p14:xfrm>
                <a:off x="5362040" y="1450507"/>
                <a:ext cx="129240" cy="16920"/>
              </p14:xfrm>
            </p:contentPart>
          </mc:Choice>
          <mc:Fallback>
            <p:pic>
              <p:nvPicPr>
                <p:cNvPr id="160" name="Freihand 159">
                  <a:extLst>
                    <a:ext uri="{FF2B5EF4-FFF2-40B4-BE49-F238E27FC236}">
                      <a16:creationId xmlns:a16="http://schemas.microsoft.com/office/drawing/2014/main" id="{E3F6C5EA-A3CD-42A1-BA94-AAE77878D46C}"/>
                    </a:ext>
                  </a:extLst>
                </p:cNvPr>
                <p:cNvPicPr/>
                <p:nvPr/>
              </p:nvPicPr>
              <p:blipFill>
                <a:blip r:embed="rId260"/>
                <a:stretch>
                  <a:fillRect/>
                </a:stretch>
              </p:blipFill>
              <p:spPr>
                <a:xfrm>
                  <a:off x="5357720" y="1446187"/>
                  <a:ext cx="1378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1" name="Freihand 160">
                  <a:extLst>
                    <a:ext uri="{FF2B5EF4-FFF2-40B4-BE49-F238E27FC236}">
                      <a16:creationId xmlns:a16="http://schemas.microsoft.com/office/drawing/2014/main" id="{A41276B6-245D-40E5-A0A5-F5DBF5DDFD0D}"/>
                    </a:ext>
                  </a:extLst>
                </p14:cNvPr>
                <p14:cNvContentPartPr/>
                <p14:nvPr/>
              </p14:nvContentPartPr>
              <p14:xfrm>
                <a:off x="5557520" y="1377787"/>
                <a:ext cx="66240" cy="122040"/>
              </p14:xfrm>
            </p:contentPart>
          </mc:Choice>
          <mc:Fallback>
            <p:pic>
              <p:nvPicPr>
                <p:cNvPr id="161" name="Freihand 160">
                  <a:extLst>
                    <a:ext uri="{FF2B5EF4-FFF2-40B4-BE49-F238E27FC236}">
                      <a16:creationId xmlns:a16="http://schemas.microsoft.com/office/drawing/2014/main" id="{A41276B6-245D-40E5-A0A5-F5DBF5DDFD0D}"/>
                    </a:ext>
                  </a:extLst>
                </p:cNvPr>
                <p:cNvPicPr/>
                <p:nvPr/>
              </p:nvPicPr>
              <p:blipFill>
                <a:blip r:embed="rId262"/>
                <a:stretch>
                  <a:fillRect/>
                </a:stretch>
              </p:blipFill>
              <p:spPr>
                <a:xfrm>
                  <a:off x="5553200" y="1373467"/>
                  <a:ext cx="748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2" name="Freihand 161">
                  <a:extLst>
                    <a:ext uri="{FF2B5EF4-FFF2-40B4-BE49-F238E27FC236}">
                      <a16:creationId xmlns:a16="http://schemas.microsoft.com/office/drawing/2014/main" id="{D5C7C2BB-9FE9-4144-B841-B714D31CF4D2}"/>
                    </a:ext>
                  </a:extLst>
                </p14:cNvPr>
                <p14:cNvContentPartPr/>
                <p14:nvPr/>
              </p14:nvContentPartPr>
              <p14:xfrm>
                <a:off x="5699360" y="1418467"/>
                <a:ext cx="90360" cy="37440"/>
              </p14:xfrm>
            </p:contentPart>
          </mc:Choice>
          <mc:Fallback>
            <p:pic>
              <p:nvPicPr>
                <p:cNvPr id="162" name="Freihand 161">
                  <a:extLst>
                    <a:ext uri="{FF2B5EF4-FFF2-40B4-BE49-F238E27FC236}">
                      <a16:creationId xmlns:a16="http://schemas.microsoft.com/office/drawing/2014/main" id="{D5C7C2BB-9FE9-4144-B841-B714D31CF4D2}"/>
                    </a:ext>
                  </a:extLst>
                </p:cNvPr>
                <p:cNvPicPr/>
                <p:nvPr/>
              </p:nvPicPr>
              <p:blipFill>
                <a:blip r:embed="rId264"/>
                <a:stretch>
                  <a:fillRect/>
                </a:stretch>
              </p:blipFill>
              <p:spPr>
                <a:xfrm>
                  <a:off x="5695040" y="1414147"/>
                  <a:ext cx="990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3" name="Freihand 162">
                  <a:extLst>
                    <a:ext uri="{FF2B5EF4-FFF2-40B4-BE49-F238E27FC236}">
                      <a16:creationId xmlns:a16="http://schemas.microsoft.com/office/drawing/2014/main" id="{955A7F0E-1FCD-48F6-8678-26EBE4BBD310}"/>
                    </a:ext>
                  </a:extLst>
                </p14:cNvPr>
                <p14:cNvContentPartPr/>
                <p14:nvPr/>
              </p14:nvContentPartPr>
              <p14:xfrm>
                <a:off x="5722400" y="1429627"/>
                <a:ext cx="71280" cy="145080"/>
              </p14:xfrm>
            </p:contentPart>
          </mc:Choice>
          <mc:Fallback>
            <p:pic>
              <p:nvPicPr>
                <p:cNvPr id="163" name="Freihand 162">
                  <a:extLst>
                    <a:ext uri="{FF2B5EF4-FFF2-40B4-BE49-F238E27FC236}">
                      <a16:creationId xmlns:a16="http://schemas.microsoft.com/office/drawing/2014/main" id="{955A7F0E-1FCD-48F6-8678-26EBE4BBD310}"/>
                    </a:ext>
                  </a:extLst>
                </p:cNvPr>
                <p:cNvPicPr/>
                <p:nvPr/>
              </p:nvPicPr>
              <p:blipFill>
                <a:blip r:embed="rId266"/>
                <a:stretch>
                  <a:fillRect/>
                </a:stretch>
              </p:blipFill>
              <p:spPr>
                <a:xfrm>
                  <a:off x="5718080" y="1425307"/>
                  <a:ext cx="79920" cy="153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7">
            <p14:nvContentPartPr>
              <p14:cNvPr id="166" name="Freihand 165">
                <a:extLst>
                  <a:ext uri="{FF2B5EF4-FFF2-40B4-BE49-F238E27FC236}">
                    <a16:creationId xmlns:a16="http://schemas.microsoft.com/office/drawing/2014/main" id="{D941F6B6-8CF2-4C4D-8C29-AAEA499E1D87}"/>
                  </a:ext>
                </a:extLst>
              </p14:cNvPr>
              <p14:cNvContentPartPr/>
              <p14:nvPr/>
            </p14:nvContentPartPr>
            <p14:xfrm>
              <a:off x="4041920" y="1805107"/>
              <a:ext cx="86760" cy="84600"/>
            </p14:xfrm>
          </p:contentPart>
        </mc:Choice>
        <mc:Fallback>
          <p:pic>
            <p:nvPicPr>
              <p:cNvPr id="166" name="Freihand 165">
                <a:extLst>
                  <a:ext uri="{FF2B5EF4-FFF2-40B4-BE49-F238E27FC236}">
                    <a16:creationId xmlns:a16="http://schemas.microsoft.com/office/drawing/2014/main" id="{D941F6B6-8CF2-4C4D-8C29-AAEA499E1D87}"/>
                  </a:ext>
                </a:extLst>
              </p:cNvPr>
              <p:cNvPicPr/>
              <p:nvPr/>
            </p:nvPicPr>
            <p:blipFill>
              <a:blip r:embed="rId268"/>
              <a:stretch>
                <a:fillRect/>
              </a:stretch>
            </p:blipFill>
            <p:spPr>
              <a:xfrm>
                <a:off x="4037600" y="1800787"/>
                <a:ext cx="954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7" name="Freihand 166">
                <a:extLst>
                  <a:ext uri="{FF2B5EF4-FFF2-40B4-BE49-F238E27FC236}">
                    <a16:creationId xmlns:a16="http://schemas.microsoft.com/office/drawing/2014/main" id="{AC2E3E54-D082-4BDE-88B0-1195B05B8B46}"/>
                  </a:ext>
                </a:extLst>
              </p14:cNvPr>
              <p14:cNvContentPartPr/>
              <p14:nvPr/>
            </p14:nvContentPartPr>
            <p14:xfrm>
              <a:off x="4086560" y="1694947"/>
              <a:ext cx="9720" cy="21960"/>
            </p14:xfrm>
          </p:contentPart>
        </mc:Choice>
        <mc:Fallback>
          <p:pic>
            <p:nvPicPr>
              <p:cNvPr id="167" name="Freihand 166">
                <a:extLst>
                  <a:ext uri="{FF2B5EF4-FFF2-40B4-BE49-F238E27FC236}">
                    <a16:creationId xmlns:a16="http://schemas.microsoft.com/office/drawing/2014/main" id="{AC2E3E54-D082-4BDE-88B0-1195B05B8B46}"/>
                  </a:ext>
                </a:extLst>
              </p:cNvPr>
              <p:cNvPicPr/>
              <p:nvPr/>
            </p:nvPicPr>
            <p:blipFill>
              <a:blip r:embed="rId270"/>
              <a:stretch>
                <a:fillRect/>
              </a:stretch>
            </p:blipFill>
            <p:spPr>
              <a:xfrm>
                <a:off x="4082240" y="1690627"/>
                <a:ext cx="183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8" name="Freihand 167">
                <a:extLst>
                  <a:ext uri="{FF2B5EF4-FFF2-40B4-BE49-F238E27FC236}">
                    <a16:creationId xmlns:a16="http://schemas.microsoft.com/office/drawing/2014/main" id="{104F21BF-E084-4007-B609-50B66ECADC16}"/>
                  </a:ext>
                </a:extLst>
              </p14:cNvPr>
              <p14:cNvContentPartPr/>
              <p14:nvPr/>
            </p14:nvContentPartPr>
            <p14:xfrm>
              <a:off x="4379240" y="1824907"/>
              <a:ext cx="136800" cy="360"/>
            </p14:xfrm>
          </p:contentPart>
        </mc:Choice>
        <mc:Fallback>
          <p:pic>
            <p:nvPicPr>
              <p:cNvPr id="168" name="Freihand 167">
                <a:extLst>
                  <a:ext uri="{FF2B5EF4-FFF2-40B4-BE49-F238E27FC236}">
                    <a16:creationId xmlns:a16="http://schemas.microsoft.com/office/drawing/2014/main" id="{104F21BF-E084-4007-B609-50B66ECADC16}"/>
                  </a:ext>
                </a:extLst>
              </p:cNvPr>
              <p:cNvPicPr/>
              <p:nvPr/>
            </p:nvPicPr>
            <p:blipFill>
              <a:blip r:embed="rId272"/>
              <a:stretch>
                <a:fillRect/>
              </a:stretch>
            </p:blipFill>
            <p:spPr>
              <a:xfrm>
                <a:off x="4374920" y="1820587"/>
                <a:ext cx="1454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9" name="Freihand 168">
                <a:extLst>
                  <a:ext uri="{FF2B5EF4-FFF2-40B4-BE49-F238E27FC236}">
                    <a16:creationId xmlns:a16="http://schemas.microsoft.com/office/drawing/2014/main" id="{5C027CAD-C30B-442B-BCF0-52D8C7895274}"/>
                  </a:ext>
                </a:extLst>
              </p14:cNvPr>
              <p14:cNvContentPartPr/>
              <p14:nvPr/>
            </p14:nvContentPartPr>
            <p14:xfrm>
              <a:off x="4420640" y="1849747"/>
              <a:ext cx="115560" cy="9360"/>
            </p14:xfrm>
          </p:contentPart>
        </mc:Choice>
        <mc:Fallback>
          <p:pic>
            <p:nvPicPr>
              <p:cNvPr id="169" name="Freihand 168">
                <a:extLst>
                  <a:ext uri="{FF2B5EF4-FFF2-40B4-BE49-F238E27FC236}">
                    <a16:creationId xmlns:a16="http://schemas.microsoft.com/office/drawing/2014/main" id="{5C027CAD-C30B-442B-BCF0-52D8C7895274}"/>
                  </a:ext>
                </a:extLst>
              </p:cNvPr>
              <p:cNvPicPr/>
              <p:nvPr/>
            </p:nvPicPr>
            <p:blipFill>
              <a:blip r:embed="rId274"/>
              <a:stretch>
                <a:fillRect/>
              </a:stretch>
            </p:blipFill>
            <p:spPr>
              <a:xfrm>
                <a:off x="4416320" y="1845427"/>
                <a:ext cx="1242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81" name="Freihand 180">
                <a:extLst>
                  <a:ext uri="{FF2B5EF4-FFF2-40B4-BE49-F238E27FC236}">
                    <a16:creationId xmlns:a16="http://schemas.microsoft.com/office/drawing/2014/main" id="{92D580EB-1965-463D-A5AA-BE0F5CC92BDF}"/>
                  </a:ext>
                </a:extLst>
              </p14:cNvPr>
              <p14:cNvContentPartPr/>
              <p14:nvPr/>
            </p14:nvContentPartPr>
            <p14:xfrm>
              <a:off x="4148480" y="1734187"/>
              <a:ext cx="88200" cy="66960"/>
            </p14:xfrm>
          </p:contentPart>
        </mc:Choice>
        <mc:Fallback>
          <p:pic>
            <p:nvPicPr>
              <p:cNvPr id="181" name="Freihand 180">
                <a:extLst>
                  <a:ext uri="{FF2B5EF4-FFF2-40B4-BE49-F238E27FC236}">
                    <a16:creationId xmlns:a16="http://schemas.microsoft.com/office/drawing/2014/main" id="{92D580EB-1965-463D-A5AA-BE0F5CC92BDF}"/>
                  </a:ext>
                </a:extLst>
              </p:cNvPr>
              <p:cNvPicPr/>
              <p:nvPr/>
            </p:nvPicPr>
            <p:blipFill>
              <a:blip r:embed="rId276"/>
              <a:stretch>
                <a:fillRect/>
              </a:stretch>
            </p:blipFill>
            <p:spPr>
              <a:xfrm>
                <a:off x="4144160" y="1729867"/>
                <a:ext cx="968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1" name="Freihand 170">
                <a:extLst>
                  <a:ext uri="{FF2B5EF4-FFF2-40B4-BE49-F238E27FC236}">
                    <a16:creationId xmlns:a16="http://schemas.microsoft.com/office/drawing/2014/main" id="{0F3C3245-EF24-4E43-AEF8-EF2DCCB3EDEF}"/>
                  </a:ext>
                </a:extLst>
              </p14:cNvPr>
              <p14:cNvContentPartPr/>
              <p14:nvPr/>
            </p14:nvContentPartPr>
            <p14:xfrm>
              <a:off x="4707920" y="1712587"/>
              <a:ext cx="87120" cy="84960"/>
            </p14:xfrm>
          </p:contentPart>
        </mc:Choice>
        <mc:Fallback>
          <p:pic>
            <p:nvPicPr>
              <p:cNvPr id="171" name="Freihand 170">
                <a:extLst>
                  <a:ext uri="{FF2B5EF4-FFF2-40B4-BE49-F238E27FC236}">
                    <a16:creationId xmlns:a16="http://schemas.microsoft.com/office/drawing/2014/main" id="{0F3C3245-EF24-4E43-AEF8-EF2DCCB3EDEF}"/>
                  </a:ext>
                </a:extLst>
              </p:cNvPr>
              <p:cNvPicPr/>
              <p:nvPr/>
            </p:nvPicPr>
            <p:blipFill>
              <a:blip r:embed="rId278"/>
              <a:stretch>
                <a:fillRect/>
              </a:stretch>
            </p:blipFill>
            <p:spPr>
              <a:xfrm>
                <a:off x="4703600" y="1708267"/>
                <a:ext cx="957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2" name="Freihand 171">
                <a:extLst>
                  <a:ext uri="{FF2B5EF4-FFF2-40B4-BE49-F238E27FC236}">
                    <a16:creationId xmlns:a16="http://schemas.microsoft.com/office/drawing/2014/main" id="{64965C5E-C074-4E23-AD9D-039D43C7970F}"/>
                  </a:ext>
                </a:extLst>
              </p14:cNvPr>
              <p14:cNvContentPartPr/>
              <p14:nvPr/>
            </p14:nvContentPartPr>
            <p14:xfrm>
              <a:off x="4838600" y="1693867"/>
              <a:ext cx="73800" cy="117360"/>
            </p14:xfrm>
          </p:contentPart>
        </mc:Choice>
        <mc:Fallback>
          <p:pic>
            <p:nvPicPr>
              <p:cNvPr id="172" name="Freihand 171">
                <a:extLst>
                  <a:ext uri="{FF2B5EF4-FFF2-40B4-BE49-F238E27FC236}">
                    <a16:creationId xmlns:a16="http://schemas.microsoft.com/office/drawing/2014/main" id="{64965C5E-C074-4E23-AD9D-039D43C7970F}"/>
                  </a:ext>
                </a:extLst>
              </p:cNvPr>
              <p:cNvPicPr/>
              <p:nvPr/>
            </p:nvPicPr>
            <p:blipFill>
              <a:blip r:embed="rId280"/>
              <a:stretch>
                <a:fillRect/>
              </a:stretch>
            </p:blipFill>
            <p:spPr>
              <a:xfrm>
                <a:off x="4834280" y="1689547"/>
                <a:ext cx="824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3" name="Freihand 172">
                <a:extLst>
                  <a:ext uri="{FF2B5EF4-FFF2-40B4-BE49-F238E27FC236}">
                    <a16:creationId xmlns:a16="http://schemas.microsoft.com/office/drawing/2014/main" id="{5CA4D979-F43D-483B-98B5-A4786A0686CE}"/>
                  </a:ext>
                </a:extLst>
              </p14:cNvPr>
              <p14:cNvContentPartPr/>
              <p14:nvPr/>
            </p14:nvContentPartPr>
            <p14:xfrm>
              <a:off x="4921760" y="1712947"/>
              <a:ext cx="70920" cy="86040"/>
            </p14:xfrm>
          </p:contentPart>
        </mc:Choice>
        <mc:Fallback>
          <p:pic>
            <p:nvPicPr>
              <p:cNvPr id="173" name="Freihand 172">
                <a:extLst>
                  <a:ext uri="{FF2B5EF4-FFF2-40B4-BE49-F238E27FC236}">
                    <a16:creationId xmlns:a16="http://schemas.microsoft.com/office/drawing/2014/main" id="{5CA4D979-F43D-483B-98B5-A4786A0686CE}"/>
                  </a:ext>
                </a:extLst>
              </p:cNvPr>
              <p:cNvPicPr/>
              <p:nvPr/>
            </p:nvPicPr>
            <p:blipFill>
              <a:blip r:embed="rId282"/>
              <a:stretch>
                <a:fillRect/>
              </a:stretch>
            </p:blipFill>
            <p:spPr>
              <a:xfrm>
                <a:off x="4917440" y="1708627"/>
                <a:ext cx="795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4" name="Freihand 173">
                <a:extLst>
                  <a:ext uri="{FF2B5EF4-FFF2-40B4-BE49-F238E27FC236}">
                    <a16:creationId xmlns:a16="http://schemas.microsoft.com/office/drawing/2014/main" id="{D0B671BE-6A29-48FF-B2CB-76E9DA22D8DF}"/>
                  </a:ext>
                </a:extLst>
              </p14:cNvPr>
              <p14:cNvContentPartPr/>
              <p14:nvPr/>
            </p14:nvContentPartPr>
            <p14:xfrm>
              <a:off x="5019680" y="1697467"/>
              <a:ext cx="77760" cy="83520"/>
            </p14:xfrm>
          </p:contentPart>
        </mc:Choice>
        <mc:Fallback>
          <p:pic>
            <p:nvPicPr>
              <p:cNvPr id="174" name="Freihand 173">
                <a:extLst>
                  <a:ext uri="{FF2B5EF4-FFF2-40B4-BE49-F238E27FC236}">
                    <a16:creationId xmlns:a16="http://schemas.microsoft.com/office/drawing/2014/main" id="{D0B671BE-6A29-48FF-B2CB-76E9DA22D8DF}"/>
                  </a:ext>
                </a:extLst>
              </p:cNvPr>
              <p:cNvPicPr/>
              <p:nvPr/>
            </p:nvPicPr>
            <p:blipFill>
              <a:blip r:embed="rId284"/>
              <a:stretch>
                <a:fillRect/>
              </a:stretch>
            </p:blipFill>
            <p:spPr>
              <a:xfrm>
                <a:off x="5015360" y="1693147"/>
                <a:ext cx="864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5" name="Freihand 174">
                <a:extLst>
                  <a:ext uri="{FF2B5EF4-FFF2-40B4-BE49-F238E27FC236}">
                    <a16:creationId xmlns:a16="http://schemas.microsoft.com/office/drawing/2014/main" id="{13046D5B-6929-4180-9E0F-4C7E5186CF37}"/>
                  </a:ext>
                </a:extLst>
              </p14:cNvPr>
              <p14:cNvContentPartPr/>
              <p14:nvPr/>
            </p14:nvContentPartPr>
            <p14:xfrm>
              <a:off x="4720520" y="1824547"/>
              <a:ext cx="360000" cy="39600"/>
            </p14:xfrm>
          </p:contentPart>
        </mc:Choice>
        <mc:Fallback>
          <p:pic>
            <p:nvPicPr>
              <p:cNvPr id="175" name="Freihand 174">
                <a:extLst>
                  <a:ext uri="{FF2B5EF4-FFF2-40B4-BE49-F238E27FC236}">
                    <a16:creationId xmlns:a16="http://schemas.microsoft.com/office/drawing/2014/main" id="{13046D5B-6929-4180-9E0F-4C7E5186CF37}"/>
                  </a:ext>
                </a:extLst>
              </p:cNvPr>
              <p:cNvPicPr/>
              <p:nvPr/>
            </p:nvPicPr>
            <p:blipFill>
              <a:blip r:embed="rId286"/>
              <a:stretch>
                <a:fillRect/>
              </a:stretch>
            </p:blipFill>
            <p:spPr>
              <a:xfrm>
                <a:off x="4716200" y="1820227"/>
                <a:ext cx="3686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6" name="Freihand 175">
                <a:extLst>
                  <a:ext uri="{FF2B5EF4-FFF2-40B4-BE49-F238E27FC236}">
                    <a16:creationId xmlns:a16="http://schemas.microsoft.com/office/drawing/2014/main" id="{260ABEE9-6BEE-4583-A15B-36E2DDB084AA}"/>
                  </a:ext>
                </a:extLst>
              </p14:cNvPr>
              <p14:cNvContentPartPr/>
              <p14:nvPr/>
            </p14:nvContentPartPr>
            <p14:xfrm>
              <a:off x="4794680" y="1924267"/>
              <a:ext cx="79200" cy="99720"/>
            </p14:xfrm>
          </p:contentPart>
        </mc:Choice>
        <mc:Fallback>
          <p:pic>
            <p:nvPicPr>
              <p:cNvPr id="176" name="Freihand 175">
                <a:extLst>
                  <a:ext uri="{FF2B5EF4-FFF2-40B4-BE49-F238E27FC236}">
                    <a16:creationId xmlns:a16="http://schemas.microsoft.com/office/drawing/2014/main" id="{260ABEE9-6BEE-4583-A15B-36E2DDB084AA}"/>
                  </a:ext>
                </a:extLst>
              </p:cNvPr>
              <p:cNvPicPr/>
              <p:nvPr/>
            </p:nvPicPr>
            <p:blipFill>
              <a:blip r:embed="rId288"/>
              <a:stretch>
                <a:fillRect/>
              </a:stretch>
            </p:blipFill>
            <p:spPr>
              <a:xfrm>
                <a:off x="4790360" y="1919947"/>
                <a:ext cx="878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7" name="Freihand 176">
                <a:extLst>
                  <a:ext uri="{FF2B5EF4-FFF2-40B4-BE49-F238E27FC236}">
                    <a16:creationId xmlns:a16="http://schemas.microsoft.com/office/drawing/2014/main" id="{C4D84A43-652F-4FC7-AB6D-214188928FE7}"/>
                  </a:ext>
                </a:extLst>
              </p14:cNvPr>
              <p14:cNvContentPartPr/>
              <p14:nvPr/>
            </p14:nvContentPartPr>
            <p14:xfrm>
              <a:off x="4912040" y="1896187"/>
              <a:ext cx="83160" cy="105120"/>
            </p14:xfrm>
          </p:contentPart>
        </mc:Choice>
        <mc:Fallback>
          <p:pic>
            <p:nvPicPr>
              <p:cNvPr id="177" name="Freihand 176">
                <a:extLst>
                  <a:ext uri="{FF2B5EF4-FFF2-40B4-BE49-F238E27FC236}">
                    <a16:creationId xmlns:a16="http://schemas.microsoft.com/office/drawing/2014/main" id="{C4D84A43-652F-4FC7-AB6D-214188928FE7}"/>
                  </a:ext>
                </a:extLst>
              </p:cNvPr>
              <p:cNvPicPr/>
              <p:nvPr/>
            </p:nvPicPr>
            <p:blipFill>
              <a:blip r:embed="rId290"/>
              <a:stretch>
                <a:fillRect/>
              </a:stretch>
            </p:blipFill>
            <p:spPr>
              <a:xfrm>
                <a:off x="4907720" y="1891867"/>
                <a:ext cx="918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8" name="Freihand 177">
                <a:extLst>
                  <a:ext uri="{FF2B5EF4-FFF2-40B4-BE49-F238E27FC236}">
                    <a16:creationId xmlns:a16="http://schemas.microsoft.com/office/drawing/2014/main" id="{D1406665-EB0D-4669-BFD8-0018FBBB56D8}"/>
                  </a:ext>
                </a:extLst>
              </p14:cNvPr>
              <p14:cNvContentPartPr/>
              <p14:nvPr/>
            </p14:nvContentPartPr>
            <p14:xfrm>
              <a:off x="5013560" y="1899787"/>
              <a:ext cx="72720" cy="75960"/>
            </p14:xfrm>
          </p:contentPart>
        </mc:Choice>
        <mc:Fallback>
          <p:pic>
            <p:nvPicPr>
              <p:cNvPr id="178" name="Freihand 177">
                <a:extLst>
                  <a:ext uri="{FF2B5EF4-FFF2-40B4-BE49-F238E27FC236}">
                    <a16:creationId xmlns:a16="http://schemas.microsoft.com/office/drawing/2014/main" id="{D1406665-EB0D-4669-BFD8-0018FBBB56D8}"/>
                  </a:ext>
                </a:extLst>
              </p:cNvPr>
              <p:cNvPicPr/>
              <p:nvPr/>
            </p:nvPicPr>
            <p:blipFill>
              <a:blip r:embed="rId292"/>
              <a:stretch>
                <a:fillRect/>
              </a:stretch>
            </p:blipFill>
            <p:spPr>
              <a:xfrm>
                <a:off x="5009240" y="1895467"/>
                <a:ext cx="813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9" name="Freihand 178">
                <a:extLst>
                  <a:ext uri="{FF2B5EF4-FFF2-40B4-BE49-F238E27FC236}">
                    <a16:creationId xmlns:a16="http://schemas.microsoft.com/office/drawing/2014/main" id="{2BFB17F0-5CB2-4478-8950-3B915015440E}"/>
                  </a:ext>
                </a:extLst>
              </p14:cNvPr>
              <p14:cNvContentPartPr/>
              <p14:nvPr/>
            </p14:nvContentPartPr>
            <p14:xfrm>
              <a:off x="5277080" y="1852267"/>
              <a:ext cx="93600" cy="7920"/>
            </p14:xfrm>
          </p:contentPart>
        </mc:Choice>
        <mc:Fallback>
          <p:pic>
            <p:nvPicPr>
              <p:cNvPr id="179" name="Freihand 178">
                <a:extLst>
                  <a:ext uri="{FF2B5EF4-FFF2-40B4-BE49-F238E27FC236}">
                    <a16:creationId xmlns:a16="http://schemas.microsoft.com/office/drawing/2014/main" id="{2BFB17F0-5CB2-4478-8950-3B915015440E}"/>
                  </a:ext>
                </a:extLst>
              </p:cNvPr>
              <p:cNvPicPr/>
              <p:nvPr/>
            </p:nvPicPr>
            <p:blipFill>
              <a:blip r:embed="rId294"/>
              <a:stretch>
                <a:fillRect/>
              </a:stretch>
            </p:blipFill>
            <p:spPr>
              <a:xfrm>
                <a:off x="5272760" y="1847947"/>
                <a:ext cx="1022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00" name="Freihand 199">
                <a:extLst>
                  <a:ext uri="{FF2B5EF4-FFF2-40B4-BE49-F238E27FC236}">
                    <a16:creationId xmlns:a16="http://schemas.microsoft.com/office/drawing/2014/main" id="{FA38D28A-9F3F-41B0-B590-149A7C92BD45}"/>
                  </a:ext>
                </a:extLst>
              </p14:cNvPr>
              <p14:cNvContentPartPr/>
              <p14:nvPr/>
            </p14:nvContentPartPr>
            <p14:xfrm>
              <a:off x="4934720" y="1857307"/>
              <a:ext cx="172800" cy="114480"/>
            </p14:xfrm>
          </p:contentPart>
        </mc:Choice>
        <mc:Fallback>
          <p:pic>
            <p:nvPicPr>
              <p:cNvPr id="200" name="Freihand 199">
                <a:extLst>
                  <a:ext uri="{FF2B5EF4-FFF2-40B4-BE49-F238E27FC236}">
                    <a16:creationId xmlns:a16="http://schemas.microsoft.com/office/drawing/2014/main" id="{FA38D28A-9F3F-41B0-B590-149A7C92BD45}"/>
                  </a:ext>
                </a:extLst>
              </p:cNvPr>
              <p:cNvPicPr/>
              <p:nvPr/>
            </p:nvPicPr>
            <p:blipFill>
              <a:blip r:embed="rId296"/>
              <a:stretch>
                <a:fillRect/>
              </a:stretch>
            </p:blipFill>
            <p:spPr>
              <a:xfrm>
                <a:off x="4930400" y="1852987"/>
                <a:ext cx="1814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01" name="Freihand 200">
                <a:extLst>
                  <a:ext uri="{FF2B5EF4-FFF2-40B4-BE49-F238E27FC236}">
                    <a16:creationId xmlns:a16="http://schemas.microsoft.com/office/drawing/2014/main" id="{0839355B-7F48-49F7-B6D1-8F7AC8D3BC7F}"/>
                  </a:ext>
                </a:extLst>
              </p14:cNvPr>
              <p14:cNvContentPartPr/>
              <p14:nvPr/>
            </p14:nvContentPartPr>
            <p14:xfrm>
              <a:off x="4941920" y="1728067"/>
              <a:ext cx="211680" cy="101160"/>
            </p14:xfrm>
          </p:contentPart>
        </mc:Choice>
        <mc:Fallback>
          <p:pic>
            <p:nvPicPr>
              <p:cNvPr id="201" name="Freihand 200">
                <a:extLst>
                  <a:ext uri="{FF2B5EF4-FFF2-40B4-BE49-F238E27FC236}">
                    <a16:creationId xmlns:a16="http://schemas.microsoft.com/office/drawing/2014/main" id="{0839355B-7F48-49F7-B6D1-8F7AC8D3BC7F}"/>
                  </a:ext>
                </a:extLst>
              </p:cNvPr>
              <p:cNvPicPr/>
              <p:nvPr/>
            </p:nvPicPr>
            <p:blipFill>
              <a:blip r:embed="rId298"/>
              <a:stretch>
                <a:fillRect/>
              </a:stretch>
            </p:blipFill>
            <p:spPr>
              <a:xfrm>
                <a:off x="4937600" y="1723747"/>
                <a:ext cx="220320" cy="109800"/>
              </a:xfrm>
              <a:prstGeom prst="rect">
                <a:avLst/>
              </a:prstGeom>
            </p:spPr>
          </p:pic>
        </mc:Fallback>
      </mc:AlternateContent>
      <p:grpSp>
        <p:nvGrpSpPr>
          <p:cNvPr id="211" name="Gruppieren 210">
            <a:extLst>
              <a:ext uri="{FF2B5EF4-FFF2-40B4-BE49-F238E27FC236}">
                <a16:creationId xmlns:a16="http://schemas.microsoft.com/office/drawing/2014/main" id="{53293DCE-9965-4539-8CE6-436B28706406}"/>
              </a:ext>
            </a:extLst>
          </p:cNvPr>
          <p:cNvGrpSpPr/>
          <p:nvPr/>
        </p:nvGrpSpPr>
        <p:grpSpPr>
          <a:xfrm>
            <a:off x="5486600" y="1650307"/>
            <a:ext cx="2018160" cy="435960"/>
            <a:chOff x="5486600" y="1650307"/>
            <a:chExt cx="2018160" cy="435960"/>
          </a:xfrm>
        </p:grpSpPr>
        <mc:AlternateContent xmlns:mc="http://schemas.openxmlformats.org/markup-compatibility/2006">
          <mc:Choice xmlns:p14="http://schemas.microsoft.com/office/powerpoint/2010/main" Requires="p14">
            <p:contentPart p14:bwMode="auto" r:id="rId299">
              <p14:nvContentPartPr>
                <p14:cNvPr id="183" name="Freihand 182">
                  <a:extLst>
                    <a:ext uri="{FF2B5EF4-FFF2-40B4-BE49-F238E27FC236}">
                      <a16:creationId xmlns:a16="http://schemas.microsoft.com/office/drawing/2014/main" id="{40158D23-37FC-422D-B1F1-F06430D1B34D}"/>
                    </a:ext>
                  </a:extLst>
                </p14:cNvPr>
                <p14:cNvContentPartPr/>
                <p14:nvPr/>
              </p14:nvContentPartPr>
              <p14:xfrm>
                <a:off x="5596400" y="1712947"/>
                <a:ext cx="90000" cy="98640"/>
              </p14:xfrm>
            </p:contentPart>
          </mc:Choice>
          <mc:Fallback>
            <p:pic>
              <p:nvPicPr>
                <p:cNvPr id="183" name="Freihand 182">
                  <a:extLst>
                    <a:ext uri="{FF2B5EF4-FFF2-40B4-BE49-F238E27FC236}">
                      <a16:creationId xmlns:a16="http://schemas.microsoft.com/office/drawing/2014/main" id="{40158D23-37FC-422D-B1F1-F06430D1B34D}"/>
                    </a:ext>
                  </a:extLst>
                </p:cNvPr>
                <p:cNvPicPr/>
                <p:nvPr/>
              </p:nvPicPr>
              <p:blipFill>
                <a:blip r:embed="rId300"/>
                <a:stretch>
                  <a:fillRect/>
                </a:stretch>
              </p:blipFill>
              <p:spPr>
                <a:xfrm>
                  <a:off x="5592080" y="1708627"/>
                  <a:ext cx="986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4" name="Freihand 183">
                  <a:extLst>
                    <a:ext uri="{FF2B5EF4-FFF2-40B4-BE49-F238E27FC236}">
                      <a16:creationId xmlns:a16="http://schemas.microsoft.com/office/drawing/2014/main" id="{DEAE1B18-89CA-43CA-AFA3-D9C55EF953B1}"/>
                    </a:ext>
                  </a:extLst>
                </p14:cNvPr>
                <p14:cNvContentPartPr/>
                <p14:nvPr/>
              </p14:nvContentPartPr>
              <p14:xfrm>
                <a:off x="5522960" y="1833547"/>
                <a:ext cx="228960" cy="28800"/>
              </p14:xfrm>
            </p:contentPart>
          </mc:Choice>
          <mc:Fallback>
            <p:pic>
              <p:nvPicPr>
                <p:cNvPr id="184" name="Freihand 183">
                  <a:extLst>
                    <a:ext uri="{FF2B5EF4-FFF2-40B4-BE49-F238E27FC236}">
                      <a16:creationId xmlns:a16="http://schemas.microsoft.com/office/drawing/2014/main" id="{DEAE1B18-89CA-43CA-AFA3-D9C55EF953B1}"/>
                    </a:ext>
                  </a:extLst>
                </p:cNvPr>
                <p:cNvPicPr/>
                <p:nvPr/>
              </p:nvPicPr>
              <p:blipFill>
                <a:blip r:embed="rId302"/>
                <a:stretch>
                  <a:fillRect/>
                </a:stretch>
              </p:blipFill>
              <p:spPr>
                <a:xfrm>
                  <a:off x="5518640" y="1829227"/>
                  <a:ext cx="2376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5" name="Freihand 184">
                  <a:extLst>
                    <a:ext uri="{FF2B5EF4-FFF2-40B4-BE49-F238E27FC236}">
                      <a16:creationId xmlns:a16="http://schemas.microsoft.com/office/drawing/2014/main" id="{1049C0A1-1920-43A7-8E60-7F7BC2F21C66}"/>
                    </a:ext>
                  </a:extLst>
                </p14:cNvPr>
                <p14:cNvContentPartPr/>
                <p14:nvPr/>
              </p14:nvContentPartPr>
              <p14:xfrm>
                <a:off x="5519000" y="1917787"/>
                <a:ext cx="72720" cy="121320"/>
              </p14:xfrm>
            </p:contentPart>
          </mc:Choice>
          <mc:Fallback>
            <p:pic>
              <p:nvPicPr>
                <p:cNvPr id="185" name="Freihand 184">
                  <a:extLst>
                    <a:ext uri="{FF2B5EF4-FFF2-40B4-BE49-F238E27FC236}">
                      <a16:creationId xmlns:a16="http://schemas.microsoft.com/office/drawing/2014/main" id="{1049C0A1-1920-43A7-8E60-7F7BC2F21C66}"/>
                    </a:ext>
                  </a:extLst>
                </p:cNvPr>
                <p:cNvPicPr/>
                <p:nvPr/>
              </p:nvPicPr>
              <p:blipFill>
                <a:blip r:embed="rId304"/>
                <a:stretch>
                  <a:fillRect/>
                </a:stretch>
              </p:blipFill>
              <p:spPr>
                <a:xfrm>
                  <a:off x="5514680" y="1913467"/>
                  <a:ext cx="813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6" name="Freihand 185">
                  <a:extLst>
                    <a:ext uri="{FF2B5EF4-FFF2-40B4-BE49-F238E27FC236}">
                      <a16:creationId xmlns:a16="http://schemas.microsoft.com/office/drawing/2014/main" id="{2AE94F24-0F37-4CED-AC90-E84CA7E211F0}"/>
                    </a:ext>
                  </a:extLst>
                </p14:cNvPr>
                <p14:cNvContentPartPr/>
                <p14:nvPr/>
              </p14:nvContentPartPr>
              <p14:xfrm>
                <a:off x="5642480" y="1942267"/>
                <a:ext cx="79560" cy="72000"/>
              </p14:xfrm>
            </p:contentPart>
          </mc:Choice>
          <mc:Fallback>
            <p:pic>
              <p:nvPicPr>
                <p:cNvPr id="186" name="Freihand 185">
                  <a:extLst>
                    <a:ext uri="{FF2B5EF4-FFF2-40B4-BE49-F238E27FC236}">
                      <a16:creationId xmlns:a16="http://schemas.microsoft.com/office/drawing/2014/main" id="{2AE94F24-0F37-4CED-AC90-E84CA7E211F0}"/>
                    </a:ext>
                  </a:extLst>
                </p:cNvPr>
                <p:cNvPicPr/>
                <p:nvPr/>
              </p:nvPicPr>
              <p:blipFill>
                <a:blip r:embed="rId306"/>
                <a:stretch>
                  <a:fillRect/>
                </a:stretch>
              </p:blipFill>
              <p:spPr>
                <a:xfrm>
                  <a:off x="5638160" y="1937947"/>
                  <a:ext cx="882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87" name="Freihand 186">
                  <a:extLst>
                    <a:ext uri="{FF2B5EF4-FFF2-40B4-BE49-F238E27FC236}">
                      <a16:creationId xmlns:a16="http://schemas.microsoft.com/office/drawing/2014/main" id="{2111DCBF-8BE8-4068-A118-0D7C5EDD2336}"/>
                    </a:ext>
                  </a:extLst>
                </p14:cNvPr>
                <p14:cNvContentPartPr/>
                <p14:nvPr/>
              </p14:nvContentPartPr>
              <p14:xfrm>
                <a:off x="5737520" y="1927867"/>
                <a:ext cx="83160" cy="89640"/>
              </p14:xfrm>
            </p:contentPart>
          </mc:Choice>
          <mc:Fallback>
            <p:pic>
              <p:nvPicPr>
                <p:cNvPr id="187" name="Freihand 186">
                  <a:extLst>
                    <a:ext uri="{FF2B5EF4-FFF2-40B4-BE49-F238E27FC236}">
                      <a16:creationId xmlns:a16="http://schemas.microsoft.com/office/drawing/2014/main" id="{2111DCBF-8BE8-4068-A118-0D7C5EDD2336}"/>
                    </a:ext>
                  </a:extLst>
                </p:cNvPr>
                <p:cNvPicPr/>
                <p:nvPr/>
              </p:nvPicPr>
              <p:blipFill>
                <a:blip r:embed="rId308"/>
                <a:stretch>
                  <a:fillRect/>
                </a:stretch>
              </p:blipFill>
              <p:spPr>
                <a:xfrm>
                  <a:off x="5733200" y="1923547"/>
                  <a:ext cx="918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88" name="Freihand 187">
                  <a:extLst>
                    <a:ext uri="{FF2B5EF4-FFF2-40B4-BE49-F238E27FC236}">
                      <a16:creationId xmlns:a16="http://schemas.microsoft.com/office/drawing/2014/main" id="{DBAD29C7-6363-4A37-AA10-08E896787482}"/>
                    </a:ext>
                  </a:extLst>
                </p14:cNvPr>
                <p14:cNvContentPartPr/>
                <p14:nvPr/>
              </p14:nvContentPartPr>
              <p14:xfrm>
                <a:off x="5927600" y="1860547"/>
                <a:ext cx="7200" cy="5040"/>
              </p14:xfrm>
            </p:contentPart>
          </mc:Choice>
          <mc:Fallback>
            <p:pic>
              <p:nvPicPr>
                <p:cNvPr id="188" name="Freihand 187">
                  <a:extLst>
                    <a:ext uri="{FF2B5EF4-FFF2-40B4-BE49-F238E27FC236}">
                      <a16:creationId xmlns:a16="http://schemas.microsoft.com/office/drawing/2014/main" id="{DBAD29C7-6363-4A37-AA10-08E896787482}"/>
                    </a:ext>
                  </a:extLst>
                </p:cNvPr>
                <p:cNvPicPr/>
                <p:nvPr/>
              </p:nvPicPr>
              <p:blipFill>
                <a:blip r:embed="rId310"/>
                <a:stretch>
                  <a:fillRect/>
                </a:stretch>
              </p:blipFill>
              <p:spPr>
                <a:xfrm>
                  <a:off x="5923280" y="1856227"/>
                  <a:ext cx="158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0" name="Freihand 189">
                  <a:extLst>
                    <a:ext uri="{FF2B5EF4-FFF2-40B4-BE49-F238E27FC236}">
                      <a16:creationId xmlns:a16="http://schemas.microsoft.com/office/drawing/2014/main" id="{5396F6CC-71FE-48B6-96FA-B1DD413E4BD7}"/>
                    </a:ext>
                  </a:extLst>
                </p14:cNvPr>
                <p14:cNvContentPartPr/>
                <p14:nvPr/>
              </p14:nvContentPartPr>
              <p14:xfrm>
                <a:off x="6036320" y="1757227"/>
                <a:ext cx="102960" cy="127440"/>
              </p14:xfrm>
            </p:contentPart>
          </mc:Choice>
          <mc:Fallback>
            <p:pic>
              <p:nvPicPr>
                <p:cNvPr id="190" name="Freihand 189">
                  <a:extLst>
                    <a:ext uri="{FF2B5EF4-FFF2-40B4-BE49-F238E27FC236}">
                      <a16:creationId xmlns:a16="http://schemas.microsoft.com/office/drawing/2014/main" id="{5396F6CC-71FE-48B6-96FA-B1DD413E4BD7}"/>
                    </a:ext>
                  </a:extLst>
                </p:cNvPr>
                <p:cNvPicPr/>
                <p:nvPr/>
              </p:nvPicPr>
              <p:blipFill>
                <a:blip r:embed="rId312"/>
                <a:stretch>
                  <a:fillRect/>
                </a:stretch>
              </p:blipFill>
              <p:spPr>
                <a:xfrm>
                  <a:off x="6032000" y="1752907"/>
                  <a:ext cx="1116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1" name="Freihand 190">
                  <a:extLst>
                    <a:ext uri="{FF2B5EF4-FFF2-40B4-BE49-F238E27FC236}">
                      <a16:creationId xmlns:a16="http://schemas.microsoft.com/office/drawing/2014/main" id="{A0179C7C-9645-4DEF-BD00-CBF7FE8302B8}"/>
                    </a:ext>
                  </a:extLst>
                </p14:cNvPr>
                <p14:cNvContentPartPr/>
                <p14:nvPr/>
              </p14:nvContentPartPr>
              <p14:xfrm>
                <a:off x="6148280" y="1742467"/>
                <a:ext cx="96480" cy="116640"/>
              </p14:xfrm>
            </p:contentPart>
          </mc:Choice>
          <mc:Fallback>
            <p:pic>
              <p:nvPicPr>
                <p:cNvPr id="191" name="Freihand 190">
                  <a:extLst>
                    <a:ext uri="{FF2B5EF4-FFF2-40B4-BE49-F238E27FC236}">
                      <a16:creationId xmlns:a16="http://schemas.microsoft.com/office/drawing/2014/main" id="{A0179C7C-9645-4DEF-BD00-CBF7FE8302B8}"/>
                    </a:ext>
                  </a:extLst>
                </p:cNvPr>
                <p:cNvPicPr/>
                <p:nvPr/>
              </p:nvPicPr>
              <p:blipFill>
                <a:blip r:embed="rId314"/>
                <a:stretch>
                  <a:fillRect/>
                </a:stretch>
              </p:blipFill>
              <p:spPr>
                <a:xfrm>
                  <a:off x="6143960" y="1738147"/>
                  <a:ext cx="1051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2" name="Freihand 191">
                  <a:extLst>
                    <a:ext uri="{FF2B5EF4-FFF2-40B4-BE49-F238E27FC236}">
                      <a16:creationId xmlns:a16="http://schemas.microsoft.com/office/drawing/2014/main" id="{BD30FA72-BEB3-41D6-B1B7-6737106763B2}"/>
                    </a:ext>
                  </a:extLst>
                </p14:cNvPr>
                <p14:cNvContentPartPr/>
                <p14:nvPr/>
              </p14:nvContentPartPr>
              <p14:xfrm>
                <a:off x="6223880" y="1729507"/>
                <a:ext cx="65880" cy="11880"/>
              </p14:xfrm>
            </p:contentPart>
          </mc:Choice>
          <mc:Fallback>
            <p:pic>
              <p:nvPicPr>
                <p:cNvPr id="192" name="Freihand 191">
                  <a:extLst>
                    <a:ext uri="{FF2B5EF4-FFF2-40B4-BE49-F238E27FC236}">
                      <a16:creationId xmlns:a16="http://schemas.microsoft.com/office/drawing/2014/main" id="{BD30FA72-BEB3-41D6-B1B7-6737106763B2}"/>
                    </a:ext>
                  </a:extLst>
                </p:cNvPr>
                <p:cNvPicPr/>
                <p:nvPr/>
              </p:nvPicPr>
              <p:blipFill>
                <a:blip r:embed="rId316"/>
                <a:stretch>
                  <a:fillRect/>
                </a:stretch>
              </p:blipFill>
              <p:spPr>
                <a:xfrm>
                  <a:off x="6219560" y="1725187"/>
                  <a:ext cx="745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3" name="Freihand 192">
                  <a:extLst>
                    <a:ext uri="{FF2B5EF4-FFF2-40B4-BE49-F238E27FC236}">
                      <a16:creationId xmlns:a16="http://schemas.microsoft.com/office/drawing/2014/main" id="{01F2AAD9-D0E5-47B0-858B-171BE6527D8B}"/>
                    </a:ext>
                  </a:extLst>
                </p14:cNvPr>
                <p14:cNvContentPartPr/>
                <p14:nvPr/>
              </p14:nvContentPartPr>
              <p14:xfrm>
                <a:off x="6295880" y="1751107"/>
                <a:ext cx="118800" cy="167040"/>
              </p14:xfrm>
            </p:contentPart>
          </mc:Choice>
          <mc:Fallback>
            <p:pic>
              <p:nvPicPr>
                <p:cNvPr id="193" name="Freihand 192">
                  <a:extLst>
                    <a:ext uri="{FF2B5EF4-FFF2-40B4-BE49-F238E27FC236}">
                      <a16:creationId xmlns:a16="http://schemas.microsoft.com/office/drawing/2014/main" id="{01F2AAD9-D0E5-47B0-858B-171BE6527D8B}"/>
                    </a:ext>
                  </a:extLst>
                </p:cNvPr>
                <p:cNvPicPr/>
                <p:nvPr/>
              </p:nvPicPr>
              <p:blipFill>
                <a:blip r:embed="rId318"/>
                <a:stretch>
                  <a:fillRect/>
                </a:stretch>
              </p:blipFill>
              <p:spPr>
                <a:xfrm>
                  <a:off x="6291560" y="1746787"/>
                  <a:ext cx="1274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4" name="Freihand 193">
                  <a:extLst>
                    <a:ext uri="{FF2B5EF4-FFF2-40B4-BE49-F238E27FC236}">
                      <a16:creationId xmlns:a16="http://schemas.microsoft.com/office/drawing/2014/main" id="{C5A36DF7-C40F-404A-A1A9-F42898758896}"/>
                    </a:ext>
                  </a:extLst>
                </p14:cNvPr>
                <p14:cNvContentPartPr/>
                <p14:nvPr/>
              </p14:nvContentPartPr>
              <p14:xfrm>
                <a:off x="6473000" y="1744987"/>
                <a:ext cx="83520" cy="138240"/>
              </p14:xfrm>
            </p:contentPart>
          </mc:Choice>
          <mc:Fallback>
            <p:pic>
              <p:nvPicPr>
                <p:cNvPr id="194" name="Freihand 193">
                  <a:extLst>
                    <a:ext uri="{FF2B5EF4-FFF2-40B4-BE49-F238E27FC236}">
                      <a16:creationId xmlns:a16="http://schemas.microsoft.com/office/drawing/2014/main" id="{C5A36DF7-C40F-404A-A1A9-F42898758896}"/>
                    </a:ext>
                  </a:extLst>
                </p:cNvPr>
                <p:cNvPicPr/>
                <p:nvPr/>
              </p:nvPicPr>
              <p:blipFill>
                <a:blip r:embed="rId320"/>
                <a:stretch>
                  <a:fillRect/>
                </a:stretch>
              </p:blipFill>
              <p:spPr>
                <a:xfrm>
                  <a:off x="6468680" y="1740667"/>
                  <a:ext cx="921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95" name="Freihand 194">
                  <a:extLst>
                    <a:ext uri="{FF2B5EF4-FFF2-40B4-BE49-F238E27FC236}">
                      <a16:creationId xmlns:a16="http://schemas.microsoft.com/office/drawing/2014/main" id="{B10926F8-DF51-48F3-ABCC-69C9415E093A}"/>
                    </a:ext>
                  </a:extLst>
                </p14:cNvPr>
                <p14:cNvContentPartPr/>
                <p14:nvPr/>
              </p14:nvContentPartPr>
              <p14:xfrm>
                <a:off x="6604400" y="1737427"/>
                <a:ext cx="95040" cy="121320"/>
              </p14:xfrm>
            </p:contentPart>
          </mc:Choice>
          <mc:Fallback>
            <p:pic>
              <p:nvPicPr>
                <p:cNvPr id="195" name="Freihand 194">
                  <a:extLst>
                    <a:ext uri="{FF2B5EF4-FFF2-40B4-BE49-F238E27FC236}">
                      <a16:creationId xmlns:a16="http://schemas.microsoft.com/office/drawing/2014/main" id="{B10926F8-DF51-48F3-ABCC-69C9415E093A}"/>
                    </a:ext>
                  </a:extLst>
                </p:cNvPr>
                <p:cNvPicPr/>
                <p:nvPr/>
              </p:nvPicPr>
              <p:blipFill>
                <a:blip r:embed="rId322"/>
                <a:stretch>
                  <a:fillRect/>
                </a:stretch>
              </p:blipFill>
              <p:spPr>
                <a:xfrm>
                  <a:off x="6600080" y="1733107"/>
                  <a:ext cx="1036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97" name="Freihand 196">
                  <a:extLst>
                    <a:ext uri="{FF2B5EF4-FFF2-40B4-BE49-F238E27FC236}">
                      <a16:creationId xmlns:a16="http://schemas.microsoft.com/office/drawing/2014/main" id="{68DCB9A0-4344-4D55-9D08-8E84D5E3487C}"/>
                    </a:ext>
                  </a:extLst>
                </p14:cNvPr>
                <p14:cNvContentPartPr/>
                <p14:nvPr/>
              </p14:nvContentPartPr>
              <p14:xfrm>
                <a:off x="6819320" y="1778107"/>
                <a:ext cx="110520" cy="7200"/>
              </p14:xfrm>
            </p:contentPart>
          </mc:Choice>
          <mc:Fallback>
            <p:pic>
              <p:nvPicPr>
                <p:cNvPr id="197" name="Freihand 196">
                  <a:extLst>
                    <a:ext uri="{FF2B5EF4-FFF2-40B4-BE49-F238E27FC236}">
                      <a16:creationId xmlns:a16="http://schemas.microsoft.com/office/drawing/2014/main" id="{68DCB9A0-4344-4D55-9D08-8E84D5E3487C}"/>
                    </a:ext>
                  </a:extLst>
                </p:cNvPr>
                <p:cNvPicPr/>
                <p:nvPr/>
              </p:nvPicPr>
              <p:blipFill>
                <a:blip r:embed="rId324"/>
                <a:stretch>
                  <a:fillRect/>
                </a:stretch>
              </p:blipFill>
              <p:spPr>
                <a:xfrm>
                  <a:off x="6815000" y="1773787"/>
                  <a:ext cx="1191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98" name="Freihand 197">
                  <a:extLst>
                    <a:ext uri="{FF2B5EF4-FFF2-40B4-BE49-F238E27FC236}">
                      <a16:creationId xmlns:a16="http://schemas.microsoft.com/office/drawing/2014/main" id="{C417CF36-FDBB-4CBA-B872-D5714AEBF370}"/>
                    </a:ext>
                  </a:extLst>
                </p14:cNvPr>
                <p14:cNvContentPartPr/>
                <p14:nvPr/>
              </p14:nvContentPartPr>
              <p14:xfrm>
                <a:off x="6839480" y="1822387"/>
                <a:ext cx="118440" cy="6120"/>
              </p14:xfrm>
            </p:contentPart>
          </mc:Choice>
          <mc:Fallback>
            <p:pic>
              <p:nvPicPr>
                <p:cNvPr id="198" name="Freihand 197">
                  <a:extLst>
                    <a:ext uri="{FF2B5EF4-FFF2-40B4-BE49-F238E27FC236}">
                      <a16:creationId xmlns:a16="http://schemas.microsoft.com/office/drawing/2014/main" id="{C417CF36-FDBB-4CBA-B872-D5714AEBF370}"/>
                    </a:ext>
                  </a:extLst>
                </p:cNvPr>
                <p:cNvPicPr/>
                <p:nvPr/>
              </p:nvPicPr>
              <p:blipFill>
                <a:blip r:embed="rId326"/>
                <a:stretch>
                  <a:fillRect/>
                </a:stretch>
              </p:blipFill>
              <p:spPr>
                <a:xfrm>
                  <a:off x="6835160" y="1818067"/>
                  <a:ext cx="1270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03" name="Freihand 202">
                  <a:extLst>
                    <a:ext uri="{FF2B5EF4-FFF2-40B4-BE49-F238E27FC236}">
                      <a16:creationId xmlns:a16="http://schemas.microsoft.com/office/drawing/2014/main" id="{EEB57566-7C68-43B8-875B-A2A7D5E0754A}"/>
                    </a:ext>
                  </a:extLst>
                </p14:cNvPr>
                <p14:cNvContentPartPr/>
                <p14:nvPr/>
              </p14:nvContentPartPr>
              <p14:xfrm>
                <a:off x="5486600" y="1882507"/>
                <a:ext cx="110880" cy="203760"/>
              </p14:xfrm>
            </p:contentPart>
          </mc:Choice>
          <mc:Fallback>
            <p:pic>
              <p:nvPicPr>
                <p:cNvPr id="203" name="Freihand 202">
                  <a:extLst>
                    <a:ext uri="{FF2B5EF4-FFF2-40B4-BE49-F238E27FC236}">
                      <a16:creationId xmlns:a16="http://schemas.microsoft.com/office/drawing/2014/main" id="{EEB57566-7C68-43B8-875B-A2A7D5E0754A}"/>
                    </a:ext>
                  </a:extLst>
                </p:cNvPr>
                <p:cNvPicPr/>
                <p:nvPr/>
              </p:nvPicPr>
              <p:blipFill>
                <a:blip r:embed="rId328"/>
                <a:stretch>
                  <a:fillRect/>
                </a:stretch>
              </p:blipFill>
              <p:spPr>
                <a:xfrm>
                  <a:off x="5482280" y="1878187"/>
                  <a:ext cx="1195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04" name="Freihand 203">
                  <a:extLst>
                    <a:ext uri="{FF2B5EF4-FFF2-40B4-BE49-F238E27FC236}">
                      <a16:creationId xmlns:a16="http://schemas.microsoft.com/office/drawing/2014/main" id="{C3B081CD-3E0E-42E3-8AB6-C6AF2204AB83}"/>
                    </a:ext>
                  </a:extLst>
                </p14:cNvPr>
                <p14:cNvContentPartPr/>
                <p14:nvPr/>
              </p14:nvContentPartPr>
              <p14:xfrm>
                <a:off x="5593880" y="1724467"/>
                <a:ext cx="97920" cy="107280"/>
              </p14:xfrm>
            </p:contentPart>
          </mc:Choice>
          <mc:Fallback>
            <p:pic>
              <p:nvPicPr>
                <p:cNvPr id="204" name="Freihand 203">
                  <a:extLst>
                    <a:ext uri="{FF2B5EF4-FFF2-40B4-BE49-F238E27FC236}">
                      <a16:creationId xmlns:a16="http://schemas.microsoft.com/office/drawing/2014/main" id="{C3B081CD-3E0E-42E3-8AB6-C6AF2204AB83}"/>
                    </a:ext>
                  </a:extLst>
                </p:cNvPr>
                <p:cNvPicPr/>
                <p:nvPr/>
              </p:nvPicPr>
              <p:blipFill>
                <a:blip r:embed="rId330"/>
                <a:stretch>
                  <a:fillRect/>
                </a:stretch>
              </p:blipFill>
              <p:spPr>
                <a:xfrm>
                  <a:off x="5589560" y="1720147"/>
                  <a:ext cx="1065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05" name="Freihand 204">
                  <a:extLst>
                    <a:ext uri="{FF2B5EF4-FFF2-40B4-BE49-F238E27FC236}">
                      <a16:creationId xmlns:a16="http://schemas.microsoft.com/office/drawing/2014/main" id="{9B1D156E-372B-4F6B-B1A4-3573E5B50AF0}"/>
                    </a:ext>
                  </a:extLst>
                </p14:cNvPr>
                <p14:cNvContentPartPr/>
                <p14:nvPr/>
              </p14:nvContentPartPr>
              <p14:xfrm>
                <a:off x="5720960" y="1650307"/>
                <a:ext cx="117000" cy="89640"/>
              </p14:xfrm>
            </p:contentPart>
          </mc:Choice>
          <mc:Fallback>
            <p:pic>
              <p:nvPicPr>
                <p:cNvPr id="205" name="Freihand 204">
                  <a:extLst>
                    <a:ext uri="{FF2B5EF4-FFF2-40B4-BE49-F238E27FC236}">
                      <a16:creationId xmlns:a16="http://schemas.microsoft.com/office/drawing/2014/main" id="{9B1D156E-372B-4F6B-B1A4-3573E5B50AF0}"/>
                    </a:ext>
                  </a:extLst>
                </p:cNvPr>
                <p:cNvPicPr/>
                <p:nvPr/>
              </p:nvPicPr>
              <p:blipFill>
                <a:blip r:embed="rId332"/>
                <a:stretch>
                  <a:fillRect/>
                </a:stretch>
              </p:blipFill>
              <p:spPr>
                <a:xfrm>
                  <a:off x="5716640" y="1645987"/>
                  <a:ext cx="1256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07" name="Freihand 206">
                  <a:extLst>
                    <a:ext uri="{FF2B5EF4-FFF2-40B4-BE49-F238E27FC236}">
                      <a16:creationId xmlns:a16="http://schemas.microsoft.com/office/drawing/2014/main" id="{6E4B182A-CC7C-4A33-BC4F-2F4C106173D2}"/>
                    </a:ext>
                  </a:extLst>
                </p14:cNvPr>
                <p14:cNvContentPartPr/>
                <p14:nvPr/>
              </p14:nvContentPartPr>
              <p14:xfrm>
                <a:off x="7032800" y="1692427"/>
                <a:ext cx="114480" cy="142200"/>
              </p14:xfrm>
            </p:contentPart>
          </mc:Choice>
          <mc:Fallback>
            <p:pic>
              <p:nvPicPr>
                <p:cNvPr id="207" name="Freihand 206">
                  <a:extLst>
                    <a:ext uri="{FF2B5EF4-FFF2-40B4-BE49-F238E27FC236}">
                      <a16:creationId xmlns:a16="http://schemas.microsoft.com/office/drawing/2014/main" id="{6E4B182A-CC7C-4A33-BC4F-2F4C106173D2}"/>
                    </a:ext>
                  </a:extLst>
                </p:cNvPr>
                <p:cNvPicPr/>
                <p:nvPr/>
              </p:nvPicPr>
              <p:blipFill>
                <a:blip r:embed="rId334"/>
                <a:stretch>
                  <a:fillRect/>
                </a:stretch>
              </p:blipFill>
              <p:spPr>
                <a:xfrm>
                  <a:off x="7028480" y="1688107"/>
                  <a:ext cx="1231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08" name="Freihand 207">
                  <a:extLst>
                    <a:ext uri="{FF2B5EF4-FFF2-40B4-BE49-F238E27FC236}">
                      <a16:creationId xmlns:a16="http://schemas.microsoft.com/office/drawing/2014/main" id="{2B252A82-F4BE-45C7-8BCD-15E2E121CCDB}"/>
                    </a:ext>
                  </a:extLst>
                </p14:cNvPr>
                <p14:cNvContentPartPr/>
                <p14:nvPr/>
              </p14:nvContentPartPr>
              <p14:xfrm>
                <a:off x="7185800" y="1794667"/>
                <a:ext cx="20880" cy="81720"/>
              </p14:xfrm>
            </p:contentPart>
          </mc:Choice>
          <mc:Fallback>
            <p:pic>
              <p:nvPicPr>
                <p:cNvPr id="208" name="Freihand 207">
                  <a:extLst>
                    <a:ext uri="{FF2B5EF4-FFF2-40B4-BE49-F238E27FC236}">
                      <a16:creationId xmlns:a16="http://schemas.microsoft.com/office/drawing/2014/main" id="{2B252A82-F4BE-45C7-8BCD-15E2E121CCDB}"/>
                    </a:ext>
                  </a:extLst>
                </p:cNvPr>
                <p:cNvPicPr/>
                <p:nvPr/>
              </p:nvPicPr>
              <p:blipFill>
                <a:blip r:embed="rId336"/>
                <a:stretch>
                  <a:fillRect/>
                </a:stretch>
              </p:blipFill>
              <p:spPr>
                <a:xfrm>
                  <a:off x="7181480" y="1790347"/>
                  <a:ext cx="295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09" name="Freihand 208">
                  <a:extLst>
                    <a:ext uri="{FF2B5EF4-FFF2-40B4-BE49-F238E27FC236}">
                      <a16:creationId xmlns:a16="http://schemas.microsoft.com/office/drawing/2014/main" id="{3BA6D077-37FD-4A39-A311-0E3E3DEBCC7A}"/>
                    </a:ext>
                  </a:extLst>
                </p14:cNvPr>
                <p14:cNvContentPartPr/>
                <p14:nvPr/>
              </p14:nvContentPartPr>
              <p14:xfrm>
                <a:off x="7231160" y="1692427"/>
                <a:ext cx="126000" cy="137520"/>
              </p14:xfrm>
            </p:contentPart>
          </mc:Choice>
          <mc:Fallback>
            <p:pic>
              <p:nvPicPr>
                <p:cNvPr id="209" name="Freihand 208">
                  <a:extLst>
                    <a:ext uri="{FF2B5EF4-FFF2-40B4-BE49-F238E27FC236}">
                      <a16:creationId xmlns:a16="http://schemas.microsoft.com/office/drawing/2014/main" id="{3BA6D077-37FD-4A39-A311-0E3E3DEBCC7A}"/>
                    </a:ext>
                  </a:extLst>
                </p:cNvPr>
                <p:cNvPicPr/>
                <p:nvPr/>
              </p:nvPicPr>
              <p:blipFill>
                <a:blip r:embed="rId338"/>
                <a:stretch>
                  <a:fillRect/>
                </a:stretch>
              </p:blipFill>
              <p:spPr>
                <a:xfrm>
                  <a:off x="7226840" y="1688107"/>
                  <a:ext cx="1346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0" name="Freihand 209">
                  <a:extLst>
                    <a:ext uri="{FF2B5EF4-FFF2-40B4-BE49-F238E27FC236}">
                      <a16:creationId xmlns:a16="http://schemas.microsoft.com/office/drawing/2014/main" id="{EC6C0858-B0D3-4E81-81A7-38620957C6C0}"/>
                    </a:ext>
                  </a:extLst>
                </p14:cNvPr>
                <p14:cNvContentPartPr/>
                <p14:nvPr/>
              </p14:nvContentPartPr>
              <p14:xfrm>
                <a:off x="7404320" y="1691347"/>
                <a:ext cx="100440" cy="119880"/>
              </p14:xfrm>
            </p:contentPart>
          </mc:Choice>
          <mc:Fallback>
            <p:pic>
              <p:nvPicPr>
                <p:cNvPr id="210" name="Freihand 209">
                  <a:extLst>
                    <a:ext uri="{FF2B5EF4-FFF2-40B4-BE49-F238E27FC236}">
                      <a16:creationId xmlns:a16="http://schemas.microsoft.com/office/drawing/2014/main" id="{EC6C0858-B0D3-4E81-81A7-38620957C6C0}"/>
                    </a:ext>
                  </a:extLst>
                </p:cNvPr>
                <p:cNvPicPr/>
                <p:nvPr/>
              </p:nvPicPr>
              <p:blipFill>
                <a:blip r:embed="rId340"/>
                <a:stretch>
                  <a:fillRect/>
                </a:stretch>
              </p:blipFill>
              <p:spPr>
                <a:xfrm>
                  <a:off x="7400000" y="1687027"/>
                  <a:ext cx="109080" cy="128520"/>
                </a:xfrm>
                <a:prstGeom prst="rect">
                  <a:avLst/>
                </a:prstGeom>
              </p:spPr>
            </p:pic>
          </mc:Fallback>
        </mc:AlternateContent>
      </p:grpSp>
      <p:grpSp>
        <p:nvGrpSpPr>
          <p:cNvPr id="221" name="Gruppieren 220">
            <a:extLst>
              <a:ext uri="{FF2B5EF4-FFF2-40B4-BE49-F238E27FC236}">
                <a16:creationId xmlns:a16="http://schemas.microsoft.com/office/drawing/2014/main" id="{07436B60-CCA7-4FEF-8D37-E92CADB8288B}"/>
              </a:ext>
            </a:extLst>
          </p:cNvPr>
          <p:cNvGrpSpPr/>
          <p:nvPr/>
        </p:nvGrpSpPr>
        <p:grpSpPr>
          <a:xfrm>
            <a:off x="7685120" y="1698547"/>
            <a:ext cx="265680" cy="128880"/>
            <a:chOff x="7685120" y="1698547"/>
            <a:chExt cx="265680" cy="128880"/>
          </a:xfrm>
        </p:grpSpPr>
        <mc:AlternateContent xmlns:mc="http://schemas.openxmlformats.org/markup-compatibility/2006">
          <mc:Choice xmlns:p14="http://schemas.microsoft.com/office/powerpoint/2010/main" Requires="p14">
            <p:contentPart p14:bwMode="auto" r:id="rId341">
              <p14:nvContentPartPr>
                <p14:cNvPr id="212" name="Freihand 211">
                  <a:extLst>
                    <a:ext uri="{FF2B5EF4-FFF2-40B4-BE49-F238E27FC236}">
                      <a16:creationId xmlns:a16="http://schemas.microsoft.com/office/drawing/2014/main" id="{744D71A8-4B03-42AF-9DBB-EAB3973BA99C}"/>
                    </a:ext>
                  </a:extLst>
                </p14:cNvPr>
                <p14:cNvContentPartPr/>
                <p14:nvPr/>
              </p14:nvContentPartPr>
              <p14:xfrm>
                <a:off x="7685120" y="1768387"/>
                <a:ext cx="137520" cy="2880"/>
              </p14:xfrm>
            </p:contentPart>
          </mc:Choice>
          <mc:Fallback>
            <p:pic>
              <p:nvPicPr>
                <p:cNvPr id="212" name="Freihand 211">
                  <a:extLst>
                    <a:ext uri="{FF2B5EF4-FFF2-40B4-BE49-F238E27FC236}">
                      <a16:creationId xmlns:a16="http://schemas.microsoft.com/office/drawing/2014/main" id="{744D71A8-4B03-42AF-9DBB-EAB3973BA99C}"/>
                    </a:ext>
                  </a:extLst>
                </p:cNvPr>
                <p:cNvPicPr/>
                <p:nvPr/>
              </p:nvPicPr>
              <p:blipFill>
                <a:blip r:embed="rId342"/>
                <a:stretch>
                  <a:fillRect/>
                </a:stretch>
              </p:blipFill>
              <p:spPr>
                <a:xfrm>
                  <a:off x="7680800" y="1764067"/>
                  <a:ext cx="1461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3" name="Freihand 212">
                  <a:extLst>
                    <a:ext uri="{FF2B5EF4-FFF2-40B4-BE49-F238E27FC236}">
                      <a16:creationId xmlns:a16="http://schemas.microsoft.com/office/drawing/2014/main" id="{B7A95278-5418-46B9-971F-5A4A8F9FB122}"/>
                    </a:ext>
                  </a:extLst>
                </p14:cNvPr>
                <p14:cNvContentPartPr/>
                <p14:nvPr/>
              </p14:nvContentPartPr>
              <p14:xfrm>
                <a:off x="7856480" y="1698547"/>
                <a:ext cx="94320" cy="128880"/>
              </p14:xfrm>
            </p:contentPart>
          </mc:Choice>
          <mc:Fallback>
            <p:pic>
              <p:nvPicPr>
                <p:cNvPr id="213" name="Freihand 212">
                  <a:extLst>
                    <a:ext uri="{FF2B5EF4-FFF2-40B4-BE49-F238E27FC236}">
                      <a16:creationId xmlns:a16="http://schemas.microsoft.com/office/drawing/2014/main" id="{B7A95278-5418-46B9-971F-5A4A8F9FB122}"/>
                    </a:ext>
                  </a:extLst>
                </p:cNvPr>
                <p:cNvPicPr/>
                <p:nvPr/>
              </p:nvPicPr>
              <p:blipFill>
                <a:blip r:embed="rId344"/>
                <a:stretch>
                  <a:fillRect/>
                </a:stretch>
              </p:blipFill>
              <p:spPr>
                <a:xfrm>
                  <a:off x="7852160" y="1694227"/>
                  <a:ext cx="102960" cy="137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5">
            <p14:nvContentPartPr>
              <p14:cNvPr id="214" name="Freihand 213">
                <a:extLst>
                  <a:ext uri="{FF2B5EF4-FFF2-40B4-BE49-F238E27FC236}">
                    <a16:creationId xmlns:a16="http://schemas.microsoft.com/office/drawing/2014/main" id="{75F42DBD-B5F7-455C-84F8-90E44DB25B2F}"/>
                  </a:ext>
                </a:extLst>
              </p14:cNvPr>
              <p14:cNvContentPartPr/>
              <p14:nvPr/>
            </p14:nvContentPartPr>
            <p14:xfrm>
              <a:off x="8151320" y="1665787"/>
              <a:ext cx="65880" cy="96480"/>
            </p14:xfrm>
          </p:contentPart>
        </mc:Choice>
        <mc:Fallback>
          <p:pic>
            <p:nvPicPr>
              <p:cNvPr id="214" name="Freihand 213">
                <a:extLst>
                  <a:ext uri="{FF2B5EF4-FFF2-40B4-BE49-F238E27FC236}">
                    <a16:creationId xmlns:a16="http://schemas.microsoft.com/office/drawing/2014/main" id="{75F42DBD-B5F7-455C-84F8-90E44DB25B2F}"/>
                  </a:ext>
                </a:extLst>
              </p:cNvPr>
              <p:cNvPicPr/>
              <p:nvPr/>
            </p:nvPicPr>
            <p:blipFill>
              <a:blip r:embed="rId346"/>
              <a:stretch>
                <a:fillRect/>
              </a:stretch>
            </p:blipFill>
            <p:spPr>
              <a:xfrm>
                <a:off x="8147000" y="1661467"/>
                <a:ext cx="745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5" name="Freihand 214">
                <a:extLst>
                  <a:ext uri="{FF2B5EF4-FFF2-40B4-BE49-F238E27FC236}">
                    <a16:creationId xmlns:a16="http://schemas.microsoft.com/office/drawing/2014/main" id="{3487608E-110B-45CC-88C5-7F4D5EAAF98C}"/>
                  </a:ext>
                </a:extLst>
              </p14:cNvPr>
              <p14:cNvContentPartPr/>
              <p14:nvPr/>
            </p14:nvContentPartPr>
            <p14:xfrm>
              <a:off x="8201000" y="1577227"/>
              <a:ext cx="12240" cy="5040"/>
            </p14:xfrm>
          </p:contentPart>
        </mc:Choice>
        <mc:Fallback>
          <p:pic>
            <p:nvPicPr>
              <p:cNvPr id="215" name="Freihand 214">
                <a:extLst>
                  <a:ext uri="{FF2B5EF4-FFF2-40B4-BE49-F238E27FC236}">
                    <a16:creationId xmlns:a16="http://schemas.microsoft.com/office/drawing/2014/main" id="{3487608E-110B-45CC-88C5-7F4D5EAAF98C}"/>
                  </a:ext>
                </a:extLst>
              </p:cNvPr>
              <p:cNvPicPr/>
              <p:nvPr/>
            </p:nvPicPr>
            <p:blipFill>
              <a:blip r:embed="rId348"/>
              <a:stretch>
                <a:fillRect/>
              </a:stretch>
            </p:blipFill>
            <p:spPr>
              <a:xfrm>
                <a:off x="8196680" y="1572907"/>
                <a:ext cx="208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6" name="Freihand 215">
                <a:extLst>
                  <a:ext uri="{FF2B5EF4-FFF2-40B4-BE49-F238E27FC236}">
                    <a16:creationId xmlns:a16="http://schemas.microsoft.com/office/drawing/2014/main" id="{AB936B63-E4A4-4AFD-B18D-7DA9D2045CCC}"/>
                  </a:ext>
                </a:extLst>
              </p14:cNvPr>
              <p14:cNvContentPartPr/>
              <p14:nvPr/>
            </p14:nvContentPartPr>
            <p14:xfrm>
              <a:off x="8282360" y="1575427"/>
              <a:ext cx="91440" cy="103320"/>
            </p14:xfrm>
          </p:contentPart>
        </mc:Choice>
        <mc:Fallback>
          <p:pic>
            <p:nvPicPr>
              <p:cNvPr id="216" name="Freihand 215">
                <a:extLst>
                  <a:ext uri="{FF2B5EF4-FFF2-40B4-BE49-F238E27FC236}">
                    <a16:creationId xmlns:a16="http://schemas.microsoft.com/office/drawing/2014/main" id="{AB936B63-E4A4-4AFD-B18D-7DA9D2045CCC}"/>
                  </a:ext>
                </a:extLst>
              </p:cNvPr>
              <p:cNvPicPr/>
              <p:nvPr/>
            </p:nvPicPr>
            <p:blipFill>
              <a:blip r:embed="rId350"/>
              <a:stretch>
                <a:fillRect/>
              </a:stretch>
            </p:blipFill>
            <p:spPr>
              <a:xfrm>
                <a:off x="8278040" y="1571107"/>
                <a:ext cx="100080" cy="111960"/>
              </a:xfrm>
              <a:prstGeom prst="rect">
                <a:avLst/>
              </a:prstGeom>
            </p:spPr>
          </p:pic>
        </mc:Fallback>
      </mc:AlternateContent>
      <p:grpSp>
        <p:nvGrpSpPr>
          <p:cNvPr id="236" name="Gruppieren 235">
            <a:extLst>
              <a:ext uri="{FF2B5EF4-FFF2-40B4-BE49-F238E27FC236}">
                <a16:creationId xmlns:a16="http://schemas.microsoft.com/office/drawing/2014/main" id="{EEBF9E53-2A36-4924-8B70-F7A3FE859929}"/>
              </a:ext>
            </a:extLst>
          </p:cNvPr>
          <p:cNvGrpSpPr/>
          <p:nvPr/>
        </p:nvGrpSpPr>
        <p:grpSpPr>
          <a:xfrm>
            <a:off x="8536160" y="1531147"/>
            <a:ext cx="757080" cy="234360"/>
            <a:chOff x="8536160" y="1531147"/>
            <a:chExt cx="757080" cy="234360"/>
          </a:xfrm>
        </p:grpSpPr>
        <mc:AlternateContent xmlns:mc="http://schemas.openxmlformats.org/markup-compatibility/2006">
          <mc:Choice xmlns:p14="http://schemas.microsoft.com/office/powerpoint/2010/main" Requires="p14">
            <p:contentPart p14:bwMode="auto" r:id="rId351">
              <p14:nvContentPartPr>
                <p14:cNvPr id="217" name="Freihand 216">
                  <a:extLst>
                    <a:ext uri="{FF2B5EF4-FFF2-40B4-BE49-F238E27FC236}">
                      <a16:creationId xmlns:a16="http://schemas.microsoft.com/office/drawing/2014/main" id="{26D3AA97-CA97-4EEC-B9F8-4AD77F15BD01}"/>
                    </a:ext>
                  </a:extLst>
                </p14:cNvPr>
                <p14:cNvContentPartPr/>
                <p14:nvPr/>
              </p14:nvContentPartPr>
              <p14:xfrm>
                <a:off x="8536160" y="1663267"/>
                <a:ext cx="182160" cy="54720"/>
              </p14:xfrm>
            </p:contentPart>
          </mc:Choice>
          <mc:Fallback>
            <p:pic>
              <p:nvPicPr>
                <p:cNvPr id="217" name="Freihand 216">
                  <a:extLst>
                    <a:ext uri="{FF2B5EF4-FFF2-40B4-BE49-F238E27FC236}">
                      <a16:creationId xmlns:a16="http://schemas.microsoft.com/office/drawing/2014/main" id="{26D3AA97-CA97-4EEC-B9F8-4AD77F15BD01}"/>
                    </a:ext>
                  </a:extLst>
                </p:cNvPr>
                <p:cNvPicPr/>
                <p:nvPr/>
              </p:nvPicPr>
              <p:blipFill>
                <a:blip r:embed="rId352"/>
                <a:stretch>
                  <a:fillRect/>
                </a:stretch>
              </p:blipFill>
              <p:spPr>
                <a:xfrm>
                  <a:off x="8531840" y="1658947"/>
                  <a:ext cx="1908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8" name="Freihand 217">
                  <a:extLst>
                    <a:ext uri="{FF2B5EF4-FFF2-40B4-BE49-F238E27FC236}">
                      <a16:creationId xmlns:a16="http://schemas.microsoft.com/office/drawing/2014/main" id="{2CF6089A-0898-4B28-8307-FF7278798679}"/>
                    </a:ext>
                  </a:extLst>
                </p14:cNvPr>
                <p14:cNvContentPartPr/>
                <p14:nvPr/>
              </p14:nvContentPartPr>
              <p14:xfrm>
                <a:off x="8771600" y="1583347"/>
                <a:ext cx="114840" cy="110520"/>
              </p14:xfrm>
            </p:contentPart>
          </mc:Choice>
          <mc:Fallback>
            <p:pic>
              <p:nvPicPr>
                <p:cNvPr id="218" name="Freihand 217">
                  <a:extLst>
                    <a:ext uri="{FF2B5EF4-FFF2-40B4-BE49-F238E27FC236}">
                      <a16:creationId xmlns:a16="http://schemas.microsoft.com/office/drawing/2014/main" id="{2CF6089A-0898-4B28-8307-FF7278798679}"/>
                    </a:ext>
                  </a:extLst>
                </p:cNvPr>
                <p:cNvPicPr/>
                <p:nvPr/>
              </p:nvPicPr>
              <p:blipFill>
                <a:blip r:embed="rId354"/>
                <a:stretch>
                  <a:fillRect/>
                </a:stretch>
              </p:blipFill>
              <p:spPr>
                <a:xfrm>
                  <a:off x="8767280" y="1579027"/>
                  <a:ext cx="1234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22" name="Freihand 221">
                  <a:extLst>
                    <a:ext uri="{FF2B5EF4-FFF2-40B4-BE49-F238E27FC236}">
                      <a16:creationId xmlns:a16="http://schemas.microsoft.com/office/drawing/2014/main" id="{2629D994-E1B1-40CC-B968-020558916464}"/>
                    </a:ext>
                  </a:extLst>
                </p14:cNvPr>
                <p14:cNvContentPartPr/>
                <p14:nvPr/>
              </p14:nvContentPartPr>
              <p14:xfrm>
                <a:off x="9044840" y="1629067"/>
                <a:ext cx="120600" cy="136440"/>
              </p14:xfrm>
            </p:contentPart>
          </mc:Choice>
          <mc:Fallback>
            <p:pic>
              <p:nvPicPr>
                <p:cNvPr id="222" name="Freihand 221">
                  <a:extLst>
                    <a:ext uri="{FF2B5EF4-FFF2-40B4-BE49-F238E27FC236}">
                      <a16:creationId xmlns:a16="http://schemas.microsoft.com/office/drawing/2014/main" id="{2629D994-E1B1-40CC-B968-020558916464}"/>
                    </a:ext>
                  </a:extLst>
                </p:cNvPr>
                <p:cNvPicPr/>
                <p:nvPr/>
              </p:nvPicPr>
              <p:blipFill>
                <a:blip r:embed="rId356"/>
                <a:stretch>
                  <a:fillRect/>
                </a:stretch>
              </p:blipFill>
              <p:spPr>
                <a:xfrm>
                  <a:off x="9040520" y="1624747"/>
                  <a:ext cx="1292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23" name="Freihand 222">
                  <a:extLst>
                    <a:ext uri="{FF2B5EF4-FFF2-40B4-BE49-F238E27FC236}">
                      <a16:creationId xmlns:a16="http://schemas.microsoft.com/office/drawing/2014/main" id="{88210642-F078-4ABB-935C-BF9975E60AE3}"/>
                    </a:ext>
                  </a:extLst>
                </p14:cNvPr>
                <p14:cNvContentPartPr/>
                <p14:nvPr/>
              </p14:nvContentPartPr>
              <p14:xfrm>
                <a:off x="9203960" y="1531147"/>
                <a:ext cx="89280" cy="128520"/>
              </p14:xfrm>
            </p:contentPart>
          </mc:Choice>
          <mc:Fallback>
            <p:pic>
              <p:nvPicPr>
                <p:cNvPr id="223" name="Freihand 222">
                  <a:extLst>
                    <a:ext uri="{FF2B5EF4-FFF2-40B4-BE49-F238E27FC236}">
                      <a16:creationId xmlns:a16="http://schemas.microsoft.com/office/drawing/2014/main" id="{88210642-F078-4ABB-935C-BF9975E60AE3}"/>
                    </a:ext>
                  </a:extLst>
                </p:cNvPr>
                <p:cNvPicPr/>
                <p:nvPr/>
              </p:nvPicPr>
              <p:blipFill>
                <a:blip r:embed="rId358"/>
                <a:stretch>
                  <a:fillRect/>
                </a:stretch>
              </p:blipFill>
              <p:spPr>
                <a:xfrm>
                  <a:off x="9199640" y="1526827"/>
                  <a:ext cx="97920" cy="137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9">
            <p14:nvContentPartPr>
              <p14:cNvPr id="224" name="Freihand 223">
                <a:extLst>
                  <a:ext uri="{FF2B5EF4-FFF2-40B4-BE49-F238E27FC236}">
                    <a16:creationId xmlns:a16="http://schemas.microsoft.com/office/drawing/2014/main" id="{0260F5E8-29CE-43AE-A95C-F127BDCCBB5A}"/>
                  </a:ext>
                </a:extLst>
              </p14:cNvPr>
              <p14:cNvContentPartPr/>
              <p14:nvPr/>
            </p14:nvContentPartPr>
            <p14:xfrm>
              <a:off x="9461720" y="1616107"/>
              <a:ext cx="178200" cy="63720"/>
            </p14:xfrm>
          </p:contentPart>
        </mc:Choice>
        <mc:Fallback>
          <p:pic>
            <p:nvPicPr>
              <p:cNvPr id="224" name="Freihand 223">
                <a:extLst>
                  <a:ext uri="{FF2B5EF4-FFF2-40B4-BE49-F238E27FC236}">
                    <a16:creationId xmlns:a16="http://schemas.microsoft.com/office/drawing/2014/main" id="{0260F5E8-29CE-43AE-A95C-F127BDCCBB5A}"/>
                  </a:ext>
                </a:extLst>
              </p:cNvPr>
              <p:cNvPicPr/>
              <p:nvPr/>
            </p:nvPicPr>
            <p:blipFill>
              <a:blip r:embed="rId360"/>
              <a:stretch>
                <a:fillRect/>
              </a:stretch>
            </p:blipFill>
            <p:spPr>
              <a:xfrm>
                <a:off x="9457400" y="1611787"/>
                <a:ext cx="1868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25" name="Freihand 224">
                <a:extLst>
                  <a:ext uri="{FF2B5EF4-FFF2-40B4-BE49-F238E27FC236}">
                    <a16:creationId xmlns:a16="http://schemas.microsoft.com/office/drawing/2014/main" id="{10323295-E18F-4B37-A3DC-B746A4F50DFE}"/>
                  </a:ext>
                </a:extLst>
              </p14:cNvPr>
              <p14:cNvContentPartPr/>
              <p14:nvPr/>
            </p14:nvContentPartPr>
            <p14:xfrm>
              <a:off x="9619400" y="1519987"/>
              <a:ext cx="360" cy="360"/>
            </p14:xfrm>
          </p:contentPart>
        </mc:Choice>
        <mc:Fallback>
          <p:pic>
            <p:nvPicPr>
              <p:cNvPr id="225" name="Freihand 224">
                <a:extLst>
                  <a:ext uri="{FF2B5EF4-FFF2-40B4-BE49-F238E27FC236}">
                    <a16:creationId xmlns:a16="http://schemas.microsoft.com/office/drawing/2014/main" id="{10323295-E18F-4B37-A3DC-B746A4F50DFE}"/>
                  </a:ext>
                </a:extLst>
              </p:cNvPr>
              <p:cNvPicPr/>
              <p:nvPr/>
            </p:nvPicPr>
            <p:blipFill>
              <a:blip r:embed="rId98"/>
              <a:stretch>
                <a:fillRect/>
              </a:stretch>
            </p:blipFill>
            <p:spPr>
              <a:xfrm>
                <a:off x="9615080" y="1515667"/>
                <a:ext cx="9000" cy="9000"/>
              </a:xfrm>
              <a:prstGeom prst="rect">
                <a:avLst/>
              </a:prstGeom>
            </p:spPr>
          </p:pic>
        </mc:Fallback>
      </mc:AlternateContent>
      <p:grpSp>
        <p:nvGrpSpPr>
          <p:cNvPr id="235" name="Gruppieren 234">
            <a:extLst>
              <a:ext uri="{FF2B5EF4-FFF2-40B4-BE49-F238E27FC236}">
                <a16:creationId xmlns:a16="http://schemas.microsoft.com/office/drawing/2014/main" id="{63072865-9BF6-41C4-B9DF-F9E348F76797}"/>
              </a:ext>
            </a:extLst>
          </p:cNvPr>
          <p:cNvGrpSpPr/>
          <p:nvPr/>
        </p:nvGrpSpPr>
        <p:grpSpPr>
          <a:xfrm>
            <a:off x="9895880" y="1427107"/>
            <a:ext cx="1349640" cy="253080"/>
            <a:chOff x="9895880" y="1427107"/>
            <a:chExt cx="1349640" cy="253080"/>
          </a:xfrm>
        </p:grpSpPr>
        <mc:AlternateContent xmlns:mc="http://schemas.openxmlformats.org/markup-compatibility/2006">
          <mc:Choice xmlns:p14="http://schemas.microsoft.com/office/powerpoint/2010/main" Requires="p14">
            <p:contentPart p14:bwMode="auto" r:id="rId362">
              <p14:nvContentPartPr>
                <p14:cNvPr id="226" name="Freihand 225">
                  <a:extLst>
                    <a:ext uri="{FF2B5EF4-FFF2-40B4-BE49-F238E27FC236}">
                      <a16:creationId xmlns:a16="http://schemas.microsoft.com/office/drawing/2014/main" id="{7DB4CFCC-6918-4E07-A209-CBDFB903AFCB}"/>
                    </a:ext>
                  </a:extLst>
                </p14:cNvPr>
                <p14:cNvContentPartPr/>
                <p14:nvPr/>
              </p14:nvContentPartPr>
              <p14:xfrm>
                <a:off x="9895880" y="1526467"/>
                <a:ext cx="137520" cy="153720"/>
              </p14:xfrm>
            </p:contentPart>
          </mc:Choice>
          <mc:Fallback>
            <p:pic>
              <p:nvPicPr>
                <p:cNvPr id="226" name="Freihand 225">
                  <a:extLst>
                    <a:ext uri="{FF2B5EF4-FFF2-40B4-BE49-F238E27FC236}">
                      <a16:creationId xmlns:a16="http://schemas.microsoft.com/office/drawing/2014/main" id="{7DB4CFCC-6918-4E07-A209-CBDFB903AFCB}"/>
                    </a:ext>
                  </a:extLst>
                </p:cNvPr>
                <p:cNvPicPr/>
                <p:nvPr/>
              </p:nvPicPr>
              <p:blipFill>
                <a:blip r:embed="rId363"/>
                <a:stretch>
                  <a:fillRect/>
                </a:stretch>
              </p:blipFill>
              <p:spPr>
                <a:xfrm>
                  <a:off x="9891560" y="1522147"/>
                  <a:ext cx="1461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27" name="Freihand 226">
                  <a:extLst>
                    <a:ext uri="{FF2B5EF4-FFF2-40B4-BE49-F238E27FC236}">
                      <a16:creationId xmlns:a16="http://schemas.microsoft.com/office/drawing/2014/main" id="{C5267370-2208-4CE1-BD89-3A9FCF7407DB}"/>
                    </a:ext>
                  </a:extLst>
                </p14:cNvPr>
                <p14:cNvContentPartPr/>
                <p14:nvPr/>
              </p14:nvContentPartPr>
              <p14:xfrm>
                <a:off x="10089560" y="1504867"/>
                <a:ext cx="122400" cy="133560"/>
              </p14:xfrm>
            </p:contentPart>
          </mc:Choice>
          <mc:Fallback>
            <p:pic>
              <p:nvPicPr>
                <p:cNvPr id="227" name="Freihand 226">
                  <a:extLst>
                    <a:ext uri="{FF2B5EF4-FFF2-40B4-BE49-F238E27FC236}">
                      <a16:creationId xmlns:a16="http://schemas.microsoft.com/office/drawing/2014/main" id="{C5267370-2208-4CE1-BD89-3A9FCF7407DB}"/>
                    </a:ext>
                  </a:extLst>
                </p:cNvPr>
                <p:cNvPicPr/>
                <p:nvPr/>
              </p:nvPicPr>
              <p:blipFill>
                <a:blip r:embed="rId365"/>
                <a:stretch>
                  <a:fillRect/>
                </a:stretch>
              </p:blipFill>
              <p:spPr>
                <a:xfrm>
                  <a:off x="10085240" y="1500547"/>
                  <a:ext cx="1310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28" name="Freihand 227">
                  <a:extLst>
                    <a:ext uri="{FF2B5EF4-FFF2-40B4-BE49-F238E27FC236}">
                      <a16:creationId xmlns:a16="http://schemas.microsoft.com/office/drawing/2014/main" id="{335EC051-E8A0-4243-B9EB-E8EF9B450436}"/>
                    </a:ext>
                  </a:extLst>
                </p14:cNvPr>
                <p14:cNvContentPartPr/>
                <p14:nvPr/>
              </p14:nvContentPartPr>
              <p14:xfrm>
                <a:off x="10350200" y="1519627"/>
                <a:ext cx="242280" cy="120240"/>
              </p14:xfrm>
            </p:contentPart>
          </mc:Choice>
          <mc:Fallback>
            <p:pic>
              <p:nvPicPr>
                <p:cNvPr id="228" name="Freihand 227">
                  <a:extLst>
                    <a:ext uri="{FF2B5EF4-FFF2-40B4-BE49-F238E27FC236}">
                      <a16:creationId xmlns:a16="http://schemas.microsoft.com/office/drawing/2014/main" id="{335EC051-E8A0-4243-B9EB-E8EF9B450436}"/>
                    </a:ext>
                  </a:extLst>
                </p:cNvPr>
                <p:cNvPicPr/>
                <p:nvPr/>
              </p:nvPicPr>
              <p:blipFill>
                <a:blip r:embed="rId367"/>
                <a:stretch>
                  <a:fillRect/>
                </a:stretch>
              </p:blipFill>
              <p:spPr>
                <a:xfrm>
                  <a:off x="10345880" y="1515307"/>
                  <a:ext cx="2509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29" name="Freihand 228">
                  <a:extLst>
                    <a:ext uri="{FF2B5EF4-FFF2-40B4-BE49-F238E27FC236}">
                      <a16:creationId xmlns:a16="http://schemas.microsoft.com/office/drawing/2014/main" id="{20F9E128-A59D-4D7D-9863-0A2E98C533F8}"/>
                    </a:ext>
                  </a:extLst>
                </p14:cNvPr>
                <p14:cNvContentPartPr/>
                <p14:nvPr/>
              </p14:nvContentPartPr>
              <p14:xfrm>
                <a:off x="10582760" y="1508467"/>
                <a:ext cx="56520" cy="20520"/>
              </p14:xfrm>
            </p:contentPart>
          </mc:Choice>
          <mc:Fallback>
            <p:pic>
              <p:nvPicPr>
                <p:cNvPr id="229" name="Freihand 228">
                  <a:extLst>
                    <a:ext uri="{FF2B5EF4-FFF2-40B4-BE49-F238E27FC236}">
                      <a16:creationId xmlns:a16="http://schemas.microsoft.com/office/drawing/2014/main" id="{20F9E128-A59D-4D7D-9863-0A2E98C533F8}"/>
                    </a:ext>
                  </a:extLst>
                </p:cNvPr>
                <p:cNvPicPr/>
                <p:nvPr/>
              </p:nvPicPr>
              <p:blipFill>
                <a:blip r:embed="rId369"/>
                <a:stretch>
                  <a:fillRect/>
                </a:stretch>
              </p:blipFill>
              <p:spPr>
                <a:xfrm>
                  <a:off x="10578440" y="1504147"/>
                  <a:ext cx="651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30" name="Freihand 229">
                  <a:extLst>
                    <a:ext uri="{FF2B5EF4-FFF2-40B4-BE49-F238E27FC236}">
                      <a16:creationId xmlns:a16="http://schemas.microsoft.com/office/drawing/2014/main" id="{1A2E0EA9-6B96-4789-B422-235C8E105C15}"/>
                    </a:ext>
                  </a:extLst>
                </p14:cNvPr>
                <p14:cNvContentPartPr/>
                <p14:nvPr/>
              </p14:nvContentPartPr>
              <p14:xfrm>
                <a:off x="10629920" y="1541227"/>
                <a:ext cx="75960" cy="95760"/>
              </p14:xfrm>
            </p:contentPart>
          </mc:Choice>
          <mc:Fallback>
            <p:pic>
              <p:nvPicPr>
                <p:cNvPr id="230" name="Freihand 229">
                  <a:extLst>
                    <a:ext uri="{FF2B5EF4-FFF2-40B4-BE49-F238E27FC236}">
                      <a16:creationId xmlns:a16="http://schemas.microsoft.com/office/drawing/2014/main" id="{1A2E0EA9-6B96-4789-B422-235C8E105C15}"/>
                    </a:ext>
                  </a:extLst>
                </p:cNvPr>
                <p:cNvPicPr/>
                <p:nvPr/>
              </p:nvPicPr>
              <p:blipFill>
                <a:blip r:embed="rId371"/>
                <a:stretch>
                  <a:fillRect/>
                </a:stretch>
              </p:blipFill>
              <p:spPr>
                <a:xfrm>
                  <a:off x="10625600" y="1536907"/>
                  <a:ext cx="846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31" name="Freihand 230">
                  <a:extLst>
                    <a:ext uri="{FF2B5EF4-FFF2-40B4-BE49-F238E27FC236}">
                      <a16:creationId xmlns:a16="http://schemas.microsoft.com/office/drawing/2014/main" id="{C06D5326-7976-4E6C-B24A-F07EDED7A55B}"/>
                    </a:ext>
                  </a:extLst>
                </p14:cNvPr>
                <p14:cNvContentPartPr/>
                <p14:nvPr/>
              </p14:nvContentPartPr>
              <p14:xfrm>
                <a:off x="10714160" y="1521427"/>
                <a:ext cx="93240" cy="86400"/>
              </p14:xfrm>
            </p:contentPart>
          </mc:Choice>
          <mc:Fallback>
            <p:pic>
              <p:nvPicPr>
                <p:cNvPr id="231" name="Freihand 230">
                  <a:extLst>
                    <a:ext uri="{FF2B5EF4-FFF2-40B4-BE49-F238E27FC236}">
                      <a16:creationId xmlns:a16="http://schemas.microsoft.com/office/drawing/2014/main" id="{C06D5326-7976-4E6C-B24A-F07EDED7A55B}"/>
                    </a:ext>
                  </a:extLst>
                </p:cNvPr>
                <p:cNvPicPr/>
                <p:nvPr/>
              </p:nvPicPr>
              <p:blipFill>
                <a:blip r:embed="rId373"/>
                <a:stretch>
                  <a:fillRect/>
                </a:stretch>
              </p:blipFill>
              <p:spPr>
                <a:xfrm>
                  <a:off x="10709840" y="1517107"/>
                  <a:ext cx="1018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32" name="Freihand 231">
                  <a:extLst>
                    <a:ext uri="{FF2B5EF4-FFF2-40B4-BE49-F238E27FC236}">
                      <a16:creationId xmlns:a16="http://schemas.microsoft.com/office/drawing/2014/main" id="{F2A5BCDB-E6E1-436B-92FE-382216CD18A7}"/>
                    </a:ext>
                  </a:extLst>
                </p14:cNvPr>
                <p14:cNvContentPartPr/>
                <p14:nvPr/>
              </p14:nvContentPartPr>
              <p14:xfrm>
                <a:off x="10844840" y="1427107"/>
                <a:ext cx="128520" cy="158760"/>
              </p14:xfrm>
            </p:contentPart>
          </mc:Choice>
          <mc:Fallback>
            <p:pic>
              <p:nvPicPr>
                <p:cNvPr id="232" name="Freihand 231">
                  <a:extLst>
                    <a:ext uri="{FF2B5EF4-FFF2-40B4-BE49-F238E27FC236}">
                      <a16:creationId xmlns:a16="http://schemas.microsoft.com/office/drawing/2014/main" id="{F2A5BCDB-E6E1-436B-92FE-382216CD18A7}"/>
                    </a:ext>
                  </a:extLst>
                </p:cNvPr>
                <p:cNvPicPr/>
                <p:nvPr/>
              </p:nvPicPr>
              <p:blipFill>
                <a:blip r:embed="rId375"/>
                <a:stretch>
                  <a:fillRect/>
                </a:stretch>
              </p:blipFill>
              <p:spPr>
                <a:xfrm>
                  <a:off x="10840520" y="1422787"/>
                  <a:ext cx="1371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33" name="Freihand 232">
                  <a:extLst>
                    <a:ext uri="{FF2B5EF4-FFF2-40B4-BE49-F238E27FC236}">
                      <a16:creationId xmlns:a16="http://schemas.microsoft.com/office/drawing/2014/main" id="{90D0468B-A938-44C1-98C9-9B2D42BDA5D3}"/>
                    </a:ext>
                  </a:extLst>
                </p14:cNvPr>
                <p14:cNvContentPartPr/>
                <p14:nvPr/>
              </p14:nvContentPartPr>
              <p14:xfrm>
                <a:off x="10804880" y="1463827"/>
                <a:ext cx="128880" cy="8280"/>
              </p14:xfrm>
            </p:contentPart>
          </mc:Choice>
          <mc:Fallback>
            <p:pic>
              <p:nvPicPr>
                <p:cNvPr id="233" name="Freihand 232">
                  <a:extLst>
                    <a:ext uri="{FF2B5EF4-FFF2-40B4-BE49-F238E27FC236}">
                      <a16:creationId xmlns:a16="http://schemas.microsoft.com/office/drawing/2014/main" id="{90D0468B-A938-44C1-98C9-9B2D42BDA5D3}"/>
                    </a:ext>
                  </a:extLst>
                </p:cNvPr>
                <p:cNvPicPr/>
                <p:nvPr/>
              </p:nvPicPr>
              <p:blipFill>
                <a:blip r:embed="rId377"/>
                <a:stretch>
                  <a:fillRect/>
                </a:stretch>
              </p:blipFill>
              <p:spPr>
                <a:xfrm>
                  <a:off x="10800560" y="1459507"/>
                  <a:ext cx="1375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34" name="Freihand 233">
                  <a:extLst>
                    <a:ext uri="{FF2B5EF4-FFF2-40B4-BE49-F238E27FC236}">
                      <a16:creationId xmlns:a16="http://schemas.microsoft.com/office/drawing/2014/main" id="{E77F9525-7C68-49E2-B27D-8796F16EDDAA}"/>
                    </a:ext>
                  </a:extLst>
                </p14:cNvPr>
                <p14:cNvContentPartPr/>
                <p14:nvPr/>
              </p14:nvContentPartPr>
              <p14:xfrm>
                <a:off x="11041400" y="1483267"/>
                <a:ext cx="204120" cy="87480"/>
              </p14:xfrm>
            </p:contentPart>
          </mc:Choice>
          <mc:Fallback>
            <p:pic>
              <p:nvPicPr>
                <p:cNvPr id="234" name="Freihand 233">
                  <a:extLst>
                    <a:ext uri="{FF2B5EF4-FFF2-40B4-BE49-F238E27FC236}">
                      <a16:creationId xmlns:a16="http://schemas.microsoft.com/office/drawing/2014/main" id="{E77F9525-7C68-49E2-B27D-8796F16EDDAA}"/>
                    </a:ext>
                  </a:extLst>
                </p:cNvPr>
                <p:cNvPicPr/>
                <p:nvPr/>
              </p:nvPicPr>
              <p:blipFill>
                <a:blip r:embed="rId379"/>
                <a:stretch>
                  <a:fillRect/>
                </a:stretch>
              </p:blipFill>
              <p:spPr>
                <a:xfrm>
                  <a:off x="11037080" y="1478947"/>
                  <a:ext cx="212760" cy="96120"/>
                </a:xfrm>
                <a:prstGeom prst="rect">
                  <a:avLst/>
                </a:prstGeom>
              </p:spPr>
            </p:pic>
          </mc:Fallback>
        </mc:AlternateContent>
      </p:grpSp>
      <p:grpSp>
        <p:nvGrpSpPr>
          <p:cNvPr id="271" name="Gruppieren 270">
            <a:extLst>
              <a:ext uri="{FF2B5EF4-FFF2-40B4-BE49-F238E27FC236}">
                <a16:creationId xmlns:a16="http://schemas.microsoft.com/office/drawing/2014/main" id="{D5A6FDE1-6BBE-453E-9F2B-B0FFA4626C18}"/>
              </a:ext>
            </a:extLst>
          </p:cNvPr>
          <p:cNvGrpSpPr/>
          <p:nvPr/>
        </p:nvGrpSpPr>
        <p:grpSpPr>
          <a:xfrm>
            <a:off x="7838840" y="1925707"/>
            <a:ext cx="1626480" cy="361440"/>
            <a:chOff x="7838840" y="1925707"/>
            <a:chExt cx="1626480" cy="361440"/>
          </a:xfrm>
        </p:grpSpPr>
        <mc:AlternateContent xmlns:mc="http://schemas.openxmlformats.org/markup-compatibility/2006">
          <mc:Choice xmlns:p14="http://schemas.microsoft.com/office/powerpoint/2010/main" Requires="p14">
            <p:contentPart p14:bwMode="auto" r:id="rId380">
              <p14:nvContentPartPr>
                <p14:cNvPr id="237" name="Freihand 236">
                  <a:extLst>
                    <a:ext uri="{FF2B5EF4-FFF2-40B4-BE49-F238E27FC236}">
                      <a16:creationId xmlns:a16="http://schemas.microsoft.com/office/drawing/2014/main" id="{557BABF7-596E-4BC7-8313-B702410C5237}"/>
                    </a:ext>
                  </a:extLst>
                </p14:cNvPr>
                <p14:cNvContentPartPr/>
                <p14:nvPr/>
              </p14:nvContentPartPr>
              <p14:xfrm>
                <a:off x="7838840" y="2126227"/>
                <a:ext cx="140400" cy="22320"/>
              </p14:xfrm>
            </p:contentPart>
          </mc:Choice>
          <mc:Fallback>
            <p:pic>
              <p:nvPicPr>
                <p:cNvPr id="237" name="Freihand 236">
                  <a:extLst>
                    <a:ext uri="{FF2B5EF4-FFF2-40B4-BE49-F238E27FC236}">
                      <a16:creationId xmlns:a16="http://schemas.microsoft.com/office/drawing/2014/main" id="{557BABF7-596E-4BC7-8313-B702410C5237}"/>
                    </a:ext>
                  </a:extLst>
                </p:cNvPr>
                <p:cNvPicPr/>
                <p:nvPr/>
              </p:nvPicPr>
              <p:blipFill>
                <a:blip r:embed="rId381"/>
                <a:stretch>
                  <a:fillRect/>
                </a:stretch>
              </p:blipFill>
              <p:spPr>
                <a:xfrm>
                  <a:off x="7834520" y="2121907"/>
                  <a:ext cx="1490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38" name="Freihand 237">
                  <a:extLst>
                    <a:ext uri="{FF2B5EF4-FFF2-40B4-BE49-F238E27FC236}">
                      <a16:creationId xmlns:a16="http://schemas.microsoft.com/office/drawing/2014/main" id="{69E247F0-DA5E-424F-B333-C2598F85A727}"/>
                    </a:ext>
                  </a:extLst>
                </p14:cNvPr>
                <p14:cNvContentPartPr/>
                <p14:nvPr/>
              </p14:nvContentPartPr>
              <p14:xfrm>
                <a:off x="7848200" y="2171947"/>
                <a:ext cx="139680" cy="9000"/>
              </p14:xfrm>
            </p:contentPart>
          </mc:Choice>
          <mc:Fallback>
            <p:pic>
              <p:nvPicPr>
                <p:cNvPr id="238" name="Freihand 237">
                  <a:extLst>
                    <a:ext uri="{FF2B5EF4-FFF2-40B4-BE49-F238E27FC236}">
                      <a16:creationId xmlns:a16="http://schemas.microsoft.com/office/drawing/2014/main" id="{69E247F0-DA5E-424F-B333-C2598F85A727}"/>
                    </a:ext>
                  </a:extLst>
                </p:cNvPr>
                <p:cNvPicPr/>
                <p:nvPr/>
              </p:nvPicPr>
              <p:blipFill>
                <a:blip r:embed="rId383"/>
                <a:stretch>
                  <a:fillRect/>
                </a:stretch>
              </p:blipFill>
              <p:spPr>
                <a:xfrm>
                  <a:off x="7843880" y="2167627"/>
                  <a:ext cx="1483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39" name="Freihand 238">
                  <a:extLst>
                    <a:ext uri="{FF2B5EF4-FFF2-40B4-BE49-F238E27FC236}">
                      <a16:creationId xmlns:a16="http://schemas.microsoft.com/office/drawing/2014/main" id="{425B94B4-709B-4604-BFC8-952498A5EAEA}"/>
                    </a:ext>
                  </a:extLst>
                </p14:cNvPr>
                <p14:cNvContentPartPr/>
                <p14:nvPr/>
              </p14:nvContentPartPr>
              <p14:xfrm>
                <a:off x="8074280" y="2070787"/>
                <a:ext cx="72360" cy="132840"/>
              </p14:xfrm>
            </p:contentPart>
          </mc:Choice>
          <mc:Fallback>
            <p:pic>
              <p:nvPicPr>
                <p:cNvPr id="239" name="Freihand 238">
                  <a:extLst>
                    <a:ext uri="{FF2B5EF4-FFF2-40B4-BE49-F238E27FC236}">
                      <a16:creationId xmlns:a16="http://schemas.microsoft.com/office/drawing/2014/main" id="{425B94B4-709B-4604-BFC8-952498A5EAEA}"/>
                    </a:ext>
                  </a:extLst>
                </p:cNvPr>
                <p:cNvPicPr/>
                <p:nvPr/>
              </p:nvPicPr>
              <p:blipFill>
                <a:blip r:embed="rId385"/>
                <a:stretch>
                  <a:fillRect/>
                </a:stretch>
              </p:blipFill>
              <p:spPr>
                <a:xfrm>
                  <a:off x="8069960" y="2066467"/>
                  <a:ext cx="810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41" name="Freihand 240">
                  <a:extLst>
                    <a:ext uri="{FF2B5EF4-FFF2-40B4-BE49-F238E27FC236}">
                      <a16:creationId xmlns:a16="http://schemas.microsoft.com/office/drawing/2014/main" id="{7FCCA0A8-293F-417F-A33E-B48AA0178625}"/>
                    </a:ext>
                  </a:extLst>
                </p14:cNvPr>
                <p14:cNvContentPartPr/>
                <p14:nvPr/>
              </p14:nvContentPartPr>
              <p14:xfrm>
                <a:off x="8314400" y="1995907"/>
                <a:ext cx="123120" cy="213840"/>
              </p14:xfrm>
            </p:contentPart>
          </mc:Choice>
          <mc:Fallback>
            <p:pic>
              <p:nvPicPr>
                <p:cNvPr id="241" name="Freihand 240">
                  <a:extLst>
                    <a:ext uri="{FF2B5EF4-FFF2-40B4-BE49-F238E27FC236}">
                      <a16:creationId xmlns:a16="http://schemas.microsoft.com/office/drawing/2014/main" id="{7FCCA0A8-293F-417F-A33E-B48AA0178625}"/>
                    </a:ext>
                  </a:extLst>
                </p:cNvPr>
                <p:cNvPicPr/>
                <p:nvPr/>
              </p:nvPicPr>
              <p:blipFill>
                <a:blip r:embed="rId387"/>
                <a:stretch>
                  <a:fillRect/>
                </a:stretch>
              </p:blipFill>
              <p:spPr>
                <a:xfrm>
                  <a:off x="8310080" y="1991587"/>
                  <a:ext cx="1317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43" name="Freihand 242">
                  <a:extLst>
                    <a:ext uri="{FF2B5EF4-FFF2-40B4-BE49-F238E27FC236}">
                      <a16:creationId xmlns:a16="http://schemas.microsoft.com/office/drawing/2014/main" id="{BE025E95-991F-4D25-9622-6AE5813CDC69}"/>
                    </a:ext>
                  </a:extLst>
                </p14:cNvPr>
                <p14:cNvContentPartPr/>
                <p14:nvPr/>
              </p14:nvContentPartPr>
              <p14:xfrm>
                <a:off x="8550200" y="2092747"/>
                <a:ext cx="360" cy="360"/>
              </p14:xfrm>
            </p:contentPart>
          </mc:Choice>
          <mc:Fallback>
            <p:pic>
              <p:nvPicPr>
                <p:cNvPr id="243" name="Freihand 242">
                  <a:extLst>
                    <a:ext uri="{FF2B5EF4-FFF2-40B4-BE49-F238E27FC236}">
                      <a16:creationId xmlns:a16="http://schemas.microsoft.com/office/drawing/2014/main" id="{BE025E95-991F-4D25-9622-6AE5813CDC69}"/>
                    </a:ext>
                  </a:extLst>
                </p:cNvPr>
                <p:cNvPicPr/>
                <p:nvPr/>
              </p:nvPicPr>
              <p:blipFill>
                <a:blip r:embed="rId98"/>
                <a:stretch>
                  <a:fillRect/>
                </a:stretch>
              </p:blipFill>
              <p:spPr>
                <a:xfrm>
                  <a:off x="8545880" y="2088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45" name="Freihand 244">
                  <a:extLst>
                    <a:ext uri="{FF2B5EF4-FFF2-40B4-BE49-F238E27FC236}">
                      <a16:creationId xmlns:a16="http://schemas.microsoft.com/office/drawing/2014/main" id="{12CCE2D0-25B5-42D3-9F16-F918315F228F}"/>
                    </a:ext>
                  </a:extLst>
                </p14:cNvPr>
                <p14:cNvContentPartPr/>
                <p14:nvPr/>
              </p14:nvContentPartPr>
              <p14:xfrm>
                <a:off x="8627960" y="2017147"/>
                <a:ext cx="73440" cy="147600"/>
              </p14:xfrm>
            </p:contentPart>
          </mc:Choice>
          <mc:Fallback>
            <p:pic>
              <p:nvPicPr>
                <p:cNvPr id="245" name="Freihand 244">
                  <a:extLst>
                    <a:ext uri="{FF2B5EF4-FFF2-40B4-BE49-F238E27FC236}">
                      <a16:creationId xmlns:a16="http://schemas.microsoft.com/office/drawing/2014/main" id="{12CCE2D0-25B5-42D3-9F16-F918315F228F}"/>
                    </a:ext>
                  </a:extLst>
                </p:cNvPr>
                <p:cNvPicPr/>
                <p:nvPr/>
              </p:nvPicPr>
              <p:blipFill>
                <a:blip r:embed="rId390"/>
                <a:stretch>
                  <a:fillRect/>
                </a:stretch>
              </p:blipFill>
              <p:spPr>
                <a:xfrm>
                  <a:off x="8623640" y="2012827"/>
                  <a:ext cx="820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46" name="Freihand 245">
                  <a:extLst>
                    <a:ext uri="{FF2B5EF4-FFF2-40B4-BE49-F238E27FC236}">
                      <a16:creationId xmlns:a16="http://schemas.microsoft.com/office/drawing/2014/main" id="{F0F93A7E-2A3B-4E5F-A6FA-5C30F9FFE64A}"/>
                    </a:ext>
                  </a:extLst>
                </p14:cNvPr>
                <p14:cNvContentPartPr/>
                <p14:nvPr/>
              </p14:nvContentPartPr>
              <p14:xfrm>
                <a:off x="8764400" y="2026867"/>
                <a:ext cx="68400" cy="111240"/>
              </p14:xfrm>
            </p:contentPart>
          </mc:Choice>
          <mc:Fallback>
            <p:pic>
              <p:nvPicPr>
                <p:cNvPr id="246" name="Freihand 245">
                  <a:extLst>
                    <a:ext uri="{FF2B5EF4-FFF2-40B4-BE49-F238E27FC236}">
                      <a16:creationId xmlns:a16="http://schemas.microsoft.com/office/drawing/2014/main" id="{F0F93A7E-2A3B-4E5F-A6FA-5C30F9FFE64A}"/>
                    </a:ext>
                  </a:extLst>
                </p:cNvPr>
                <p:cNvPicPr/>
                <p:nvPr/>
              </p:nvPicPr>
              <p:blipFill>
                <a:blip r:embed="rId392"/>
                <a:stretch>
                  <a:fillRect/>
                </a:stretch>
              </p:blipFill>
              <p:spPr>
                <a:xfrm>
                  <a:off x="8760080" y="2022547"/>
                  <a:ext cx="770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47" name="Freihand 246">
                  <a:extLst>
                    <a:ext uri="{FF2B5EF4-FFF2-40B4-BE49-F238E27FC236}">
                      <a16:creationId xmlns:a16="http://schemas.microsoft.com/office/drawing/2014/main" id="{3B9CC2F8-653B-450D-BD8C-7C4CB34F2876}"/>
                    </a:ext>
                  </a:extLst>
                </p14:cNvPr>
                <p14:cNvContentPartPr/>
                <p14:nvPr/>
              </p14:nvContentPartPr>
              <p14:xfrm>
                <a:off x="8792120" y="1998787"/>
                <a:ext cx="87840" cy="8280"/>
              </p14:xfrm>
            </p:contentPart>
          </mc:Choice>
          <mc:Fallback>
            <p:pic>
              <p:nvPicPr>
                <p:cNvPr id="247" name="Freihand 246">
                  <a:extLst>
                    <a:ext uri="{FF2B5EF4-FFF2-40B4-BE49-F238E27FC236}">
                      <a16:creationId xmlns:a16="http://schemas.microsoft.com/office/drawing/2014/main" id="{3B9CC2F8-653B-450D-BD8C-7C4CB34F2876}"/>
                    </a:ext>
                  </a:extLst>
                </p:cNvPr>
                <p:cNvPicPr/>
                <p:nvPr/>
              </p:nvPicPr>
              <p:blipFill>
                <a:blip r:embed="rId394"/>
                <a:stretch>
                  <a:fillRect/>
                </a:stretch>
              </p:blipFill>
              <p:spPr>
                <a:xfrm>
                  <a:off x="8787800" y="1994467"/>
                  <a:ext cx="964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48" name="Freihand 247">
                  <a:extLst>
                    <a:ext uri="{FF2B5EF4-FFF2-40B4-BE49-F238E27FC236}">
                      <a16:creationId xmlns:a16="http://schemas.microsoft.com/office/drawing/2014/main" id="{D7C10C98-8BEE-4486-A4B6-4257D2DD2852}"/>
                    </a:ext>
                  </a:extLst>
                </p14:cNvPr>
                <p14:cNvContentPartPr/>
                <p14:nvPr/>
              </p14:nvContentPartPr>
              <p14:xfrm>
                <a:off x="8896160" y="1998787"/>
                <a:ext cx="91080" cy="124560"/>
              </p14:xfrm>
            </p:contentPart>
          </mc:Choice>
          <mc:Fallback>
            <p:pic>
              <p:nvPicPr>
                <p:cNvPr id="248" name="Freihand 247">
                  <a:extLst>
                    <a:ext uri="{FF2B5EF4-FFF2-40B4-BE49-F238E27FC236}">
                      <a16:creationId xmlns:a16="http://schemas.microsoft.com/office/drawing/2014/main" id="{D7C10C98-8BEE-4486-A4B6-4257D2DD2852}"/>
                    </a:ext>
                  </a:extLst>
                </p:cNvPr>
                <p:cNvPicPr/>
                <p:nvPr/>
              </p:nvPicPr>
              <p:blipFill>
                <a:blip r:embed="rId396"/>
                <a:stretch>
                  <a:fillRect/>
                </a:stretch>
              </p:blipFill>
              <p:spPr>
                <a:xfrm>
                  <a:off x="8891840" y="1994467"/>
                  <a:ext cx="997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49" name="Freihand 248">
                  <a:extLst>
                    <a:ext uri="{FF2B5EF4-FFF2-40B4-BE49-F238E27FC236}">
                      <a16:creationId xmlns:a16="http://schemas.microsoft.com/office/drawing/2014/main" id="{C1F72CB0-E50F-4101-822A-763D80F0680D}"/>
                    </a:ext>
                  </a:extLst>
                </p14:cNvPr>
                <p14:cNvContentPartPr/>
                <p14:nvPr/>
              </p14:nvContentPartPr>
              <p14:xfrm>
                <a:off x="8984720" y="2113627"/>
                <a:ext cx="7200" cy="70200"/>
              </p14:xfrm>
            </p:contentPart>
          </mc:Choice>
          <mc:Fallback>
            <p:pic>
              <p:nvPicPr>
                <p:cNvPr id="249" name="Freihand 248">
                  <a:extLst>
                    <a:ext uri="{FF2B5EF4-FFF2-40B4-BE49-F238E27FC236}">
                      <a16:creationId xmlns:a16="http://schemas.microsoft.com/office/drawing/2014/main" id="{C1F72CB0-E50F-4101-822A-763D80F0680D}"/>
                    </a:ext>
                  </a:extLst>
                </p:cNvPr>
                <p:cNvPicPr/>
                <p:nvPr/>
              </p:nvPicPr>
              <p:blipFill>
                <a:blip r:embed="rId398"/>
                <a:stretch>
                  <a:fillRect/>
                </a:stretch>
              </p:blipFill>
              <p:spPr>
                <a:xfrm>
                  <a:off x="8980400" y="2109307"/>
                  <a:ext cx="158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50" name="Freihand 249">
                  <a:extLst>
                    <a:ext uri="{FF2B5EF4-FFF2-40B4-BE49-F238E27FC236}">
                      <a16:creationId xmlns:a16="http://schemas.microsoft.com/office/drawing/2014/main" id="{7DCF8047-AA08-487B-B8D5-642519938674}"/>
                    </a:ext>
                  </a:extLst>
                </p14:cNvPr>
                <p14:cNvContentPartPr/>
                <p14:nvPr/>
              </p14:nvContentPartPr>
              <p14:xfrm>
                <a:off x="9059960" y="1972507"/>
                <a:ext cx="100080" cy="177120"/>
              </p14:xfrm>
            </p:contentPart>
          </mc:Choice>
          <mc:Fallback>
            <p:pic>
              <p:nvPicPr>
                <p:cNvPr id="250" name="Freihand 249">
                  <a:extLst>
                    <a:ext uri="{FF2B5EF4-FFF2-40B4-BE49-F238E27FC236}">
                      <a16:creationId xmlns:a16="http://schemas.microsoft.com/office/drawing/2014/main" id="{7DCF8047-AA08-487B-B8D5-642519938674}"/>
                    </a:ext>
                  </a:extLst>
                </p:cNvPr>
                <p:cNvPicPr/>
                <p:nvPr/>
              </p:nvPicPr>
              <p:blipFill>
                <a:blip r:embed="rId400"/>
                <a:stretch>
                  <a:fillRect/>
                </a:stretch>
              </p:blipFill>
              <p:spPr>
                <a:xfrm>
                  <a:off x="9055640" y="1968187"/>
                  <a:ext cx="1087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51" name="Freihand 250">
                  <a:extLst>
                    <a:ext uri="{FF2B5EF4-FFF2-40B4-BE49-F238E27FC236}">
                      <a16:creationId xmlns:a16="http://schemas.microsoft.com/office/drawing/2014/main" id="{B8D3FB6F-9FBA-406B-86DA-76F0DB4421F4}"/>
                    </a:ext>
                  </a:extLst>
                </p14:cNvPr>
                <p14:cNvContentPartPr/>
                <p14:nvPr/>
              </p14:nvContentPartPr>
              <p14:xfrm>
                <a:off x="9196400" y="1993027"/>
                <a:ext cx="102960" cy="129240"/>
              </p14:xfrm>
            </p:contentPart>
          </mc:Choice>
          <mc:Fallback>
            <p:pic>
              <p:nvPicPr>
                <p:cNvPr id="251" name="Freihand 250">
                  <a:extLst>
                    <a:ext uri="{FF2B5EF4-FFF2-40B4-BE49-F238E27FC236}">
                      <a16:creationId xmlns:a16="http://schemas.microsoft.com/office/drawing/2014/main" id="{B8D3FB6F-9FBA-406B-86DA-76F0DB4421F4}"/>
                    </a:ext>
                  </a:extLst>
                </p:cNvPr>
                <p:cNvPicPr/>
                <p:nvPr/>
              </p:nvPicPr>
              <p:blipFill>
                <a:blip r:embed="rId402"/>
                <a:stretch>
                  <a:fillRect/>
                </a:stretch>
              </p:blipFill>
              <p:spPr>
                <a:xfrm>
                  <a:off x="9192080" y="1988707"/>
                  <a:ext cx="1116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53" name="Freihand 252">
                  <a:extLst>
                    <a:ext uri="{FF2B5EF4-FFF2-40B4-BE49-F238E27FC236}">
                      <a16:creationId xmlns:a16="http://schemas.microsoft.com/office/drawing/2014/main" id="{9EDF4AFC-C947-424E-8F23-FE1AD8DEFE87}"/>
                    </a:ext>
                  </a:extLst>
                </p14:cNvPr>
                <p14:cNvContentPartPr/>
                <p14:nvPr/>
              </p14:nvContentPartPr>
              <p14:xfrm>
                <a:off x="9362720" y="2043787"/>
                <a:ext cx="102600" cy="14760"/>
              </p14:xfrm>
            </p:contentPart>
          </mc:Choice>
          <mc:Fallback>
            <p:pic>
              <p:nvPicPr>
                <p:cNvPr id="253" name="Freihand 252">
                  <a:extLst>
                    <a:ext uri="{FF2B5EF4-FFF2-40B4-BE49-F238E27FC236}">
                      <a16:creationId xmlns:a16="http://schemas.microsoft.com/office/drawing/2014/main" id="{9EDF4AFC-C947-424E-8F23-FE1AD8DEFE87}"/>
                    </a:ext>
                  </a:extLst>
                </p:cNvPr>
                <p:cNvPicPr/>
                <p:nvPr/>
              </p:nvPicPr>
              <p:blipFill>
                <a:blip r:embed="rId404"/>
                <a:stretch>
                  <a:fillRect/>
                </a:stretch>
              </p:blipFill>
              <p:spPr>
                <a:xfrm>
                  <a:off x="9358400" y="2039467"/>
                  <a:ext cx="1112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65" name="Freihand 264">
                  <a:extLst>
                    <a:ext uri="{FF2B5EF4-FFF2-40B4-BE49-F238E27FC236}">
                      <a16:creationId xmlns:a16="http://schemas.microsoft.com/office/drawing/2014/main" id="{04C3057F-2B2E-460E-AA5F-2530D94D96F6}"/>
                    </a:ext>
                  </a:extLst>
                </p14:cNvPr>
                <p14:cNvContentPartPr/>
                <p14:nvPr/>
              </p14:nvContentPartPr>
              <p14:xfrm>
                <a:off x="8219360" y="1925707"/>
                <a:ext cx="103320" cy="361440"/>
              </p14:xfrm>
            </p:contentPart>
          </mc:Choice>
          <mc:Fallback>
            <p:pic>
              <p:nvPicPr>
                <p:cNvPr id="265" name="Freihand 264">
                  <a:extLst>
                    <a:ext uri="{FF2B5EF4-FFF2-40B4-BE49-F238E27FC236}">
                      <a16:creationId xmlns:a16="http://schemas.microsoft.com/office/drawing/2014/main" id="{04C3057F-2B2E-460E-AA5F-2530D94D96F6}"/>
                    </a:ext>
                  </a:extLst>
                </p:cNvPr>
                <p:cNvPicPr/>
                <p:nvPr/>
              </p:nvPicPr>
              <p:blipFill>
                <a:blip r:embed="rId406"/>
                <a:stretch>
                  <a:fillRect/>
                </a:stretch>
              </p:blipFill>
              <p:spPr>
                <a:xfrm>
                  <a:off x="8215040" y="1921387"/>
                  <a:ext cx="111960" cy="370080"/>
                </a:xfrm>
                <a:prstGeom prst="rect">
                  <a:avLst/>
                </a:prstGeom>
              </p:spPr>
            </p:pic>
          </mc:Fallback>
        </mc:AlternateContent>
      </p:grpSp>
      <p:grpSp>
        <p:nvGrpSpPr>
          <p:cNvPr id="273" name="Gruppieren 272">
            <a:extLst>
              <a:ext uri="{FF2B5EF4-FFF2-40B4-BE49-F238E27FC236}">
                <a16:creationId xmlns:a16="http://schemas.microsoft.com/office/drawing/2014/main" id="{D62AEC3B-EBAB-4F3B-914D-EBD1FC9851EB}"/>
              </a:ext>
            </a:extLst>
          </p:cNvPr>
          <p:cNvGrpSpPr/>
          <p:nvPr/>
        </p:nvGrpSpPr>
        <p:grpSpPr>
          <a:xfrm>
            <a:off x="9573680" y="1854787"/>
            <a:ext cx="1568880" cy="272520"/>
            <a:chOff x="9573680" y="1854787"/>
            <a:chExt cx="1568880" cy="272520"/>
          </a:xfrm>
        </p:grpSpPr>
        <mc:AlternateContent xmlns:mc="http://schemas.openxmlformats.org/markup-compatibility/2006">
          <mc:Choice xmlns:p14="http://schemas.microsoft.com/office/powerpoint/2010/main" Requires="p14">
            <p:contentPart p14:bwMode="auto" r:id="rId407">
              <p14:nvContentPartPr>
                <p14:cNvPr id="255" name="Freihand 254">
                  <a:extLst>
                    <a:ext uri="{FF2B5EF4-FFF2-40B4-BE49-F238E27FC236}">
                      <a16:creationId xmlns:a16="http://schemas.microsoft.com/office/drawing/2014/main" id="{9782BB85-4780-4F03-910F-CF40E9F913F0}"/>
                    </a:ext>
                  </a:extLst>
                </p14:cNvPr>
                <p14:cNvContentPartPr/>
                <p14:nvPr/>
              </p14:nvContentPartPr>
              <p14:xfrm>
                <a:off x="9573680" y="1981507"/>
                <a:ext cx="64080" cy="108000"/>
              </p14:xfrm>
            </p:contentPart>
          </mc:Choice>
          <mc:Fallback>
            <p:pic>
              <p:nvPicPr>
                <p:cNvPr id="255" name="Freihand 254">
                  <a:extLst>
                    <a:ext uri="{FF2B5EF4-FFF2-40B4-BE49-F238E27FC236}">
                      <a16:creationId xmlns:a16="http://schemas.microsoft.com/office/drawing/2014/main" id="{9782BB85-4780-4F03-910F-CF40E9F913F0}"/>
                    </a:ext>
                  </a:extLst>
                </p:cNvPr>
                <p:cNvPicPr/>
                <p:nvPr/>
              </p:nvPicPr>
              <p:blipFill>
                <a:blip r:embed="rId408"/>
                <a:stretch>
                  <a:fillRect/>
                </a:stretch>
              </p:blipFill>
              <p:spPr>
                <a:xfrm>
                  <a:off x="9569360" y="1977187"/>
                  <a:ext cx="727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56" name="Freihand 255">
                  <a:extLst>
                    <a:ext uri="{FF2B5EF4-FFF2-40B4-BE49-F238E27FC236}">
                      <a16:creationId xmlns:a16="http://schemas.microsoft.com/office/drawing/2014/main" id="{998B0F43-DFC8-4599-A605-C1FB793BEF7B}"/>
                    </a:ext>
                  </a:extLst>
                </p14:cNvPr>
                <p14:cNvContentPartPr/>
                <p14:nvPr/>
              </p14:nvContentPartPr>
              <p14:xfrm>
                <a:off x="9675920" y="1977907"/>
                <a:ext cx="84960" cy="85320"/>
              </p14:xfrm>
            </p:contentPart>
          </mc:Choice>
          <mc:Fallback>
            <p:pic>
              <p:nvPicPr>
                <p:cNvPr id="256" name="Freihand 255">
                  <a:extLst>
                    <a:ext uri="{FF2B5EF4-FFF2-40B4-BE49-F238E27FC236}">
                      <a16:creationId xmlns:a16="http://schemas.microsoft.com/office/drawing/2014/main" id="{998B0F43-DFC8-4599-A605-C1FB793BEF7B}"/>
                    </a:ext>
                  </a:extLst>
                </p:cNvPr>
                <p:cNvPicPr/>
                <p:nvPr/>
              </p:nvPicPr>
              <p:blipFill>
                <a:blip r:embed="rId410"/>
                <a:stretch>
                  <a:fillRect/>
                </a:stretch>
              </p:blipFill>
              <p:spPr>
                <a:xfrm>
                  <a:off x="9671600" y="1973587"/>
                  <a:ext cx="936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57" name="Freihand 256">
                  <a:extLst>
                    <a:ext uri="{FF2B5EF4-FFF2-40B4-BE49-F238E27FC236}">
                      <a16:creationId xmlns:a16="http://schemas.microsoft.com/office/drawing/2014/main" id="{00B2AEDB-C1CE-44F1-A055-95F7BBDE4058}"/>
                    </a:ext>
                  </a:extLst>
                </p14:cNvPr>
                <p14:cNvContentPartPr/>
                <p14:nvPr/>
              </p14:nvContentPartPr>
              <p14:xfrm>
                <a:off x="9797600" y="1969267"/>
                <a:ext cx="70560" cy="95400"/>
              </p14:xfrm>
            </p:contentPart>
          </mc:Choice>
          <mc:Fallback>
            <p:pic>
              <p:nvPicPr>
                <p:cNvPr id="257" name="Freihand 256">
                  <a:extLst>
                    <a:ext uri="{FF2B5EF4-FFF2-40B4-BE49-F238E27FC236}">
                      <a16:creationId xmlns:a16="http://schemas.microsoft.com/office/drawing/2014/main" id="{00B2AEDB-C1CE-44F1-A055-95F7BBDE4058}"/>
                    </a:ext>
                  </a:extLst>
                </p:cNvPr>
                <p:cNvPicPr/>
                <p:nvPr/>
              </p:nvPicPr>
              <p:blipFill>
                <a:blip r:embed="rId412"/>
                <a:stretch>
                  <a:fillRect/>
                </a:stretch>
              </p:blipFill>
              <p:spPr>
                <a:xfrm>
                  <a:off x="9793280" y="1964947"/>
                  <a:ext cx="792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59" name="Freihand 258">
                  <a:extLst>
                    <a:ext uri="{FF2B5EF4-FFF2-40B4-BE49-F238E27FC236}">
                      <a16:creationId xmlns:a16="http://schemas.microsoft.com/office/drawing/2014/main" id="{5897C072-ECC9-4362-84E1-E66775D7E422}"/>
                    </a:ext>
                  </a:extLst>
                </p14:cNvPr>
                <p14:cNvContentPartPr/>
                <p14:nvPr/>
              </p14:nvContentPartPr>
              <p14:xfrm>
                <a:off x="9925400" y="2017867"/>
                <a:ext cx="3240" cy="7920"/>
              </p14:xfrm>
            </p:contentPart>
          </mc:Choice>
          <mc:Fallback>
            <p:pic>
              <p:nvPicPr>
                <p:cNvPr id="259" name="Freihand 258">
                  <a:extLst>
                    <a:ext uri="{FF2B5EF4-FFF2-40B4-BE49-F238E27FC236}">
                      <a16:creationId xmlns:a16="http://schemas.microsoft.com/office/drawing/2014/main" id="{5897C072-ECC9-4362-84E1-E66775D7E422}"/>
                    </a:ext>
                  </a:extLst>
                </p:cNvPr>
                <p:cNvPicPr/>
                <p:nvPr/>
              </p:nvPicPr>
              <p:blipFill>
                <a:blip r:embed="rId414"/>
                <a:stretch>
                  <a:fillRect/>
                </a:stretch>
              </p:blipFill>
              <p:spPr>
                <a:xfrm>
                  <a:off x="9921080" y="2013547"/>
                  <a:ext cx="118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60" name="Freihand 259">
                  <a:extLst>
                    <a:ext uri="{FF2B5EF4-FFF2-40B4-BE49-F238E27FC236}">
                      <a16:creationId xmlns:a16="http://schemas.microsoft.com/office/drawing/2014/main" id="{4FF843E8-8E0C-44EF-80EA-7B1C4D258557}"/>
                    </a:ext>
                  </a:extLst>
                </p14:cNvPr>
                <p14:cNvContentPartPr/>
                <p14:nvPr/>
              </p14:nvContentPartPr>
              <p14:xfrm>
                <a:off x="9990200" y="1954147"/>
                <a:ext cx="77400" cy="106200"/>
              </p14:xfrm>
            </p:contentPart>
          </mc:Choice>
          <mc:Fallback>
            <p:pic>
              <p:nvPicPr>
                <p:cNvPr id="260" name="Freihand 259">
                  <a:extLst>
                    <a:ext uri="{FF2B5EF4-FFF2-40B4-BE49-F238E27FC236}">
                      <a16:creationId xmlns:a16="http://schemas.microsoft.com/office/drawing/2014/main" id="{4FF843E8-8E0C-44EF-80EA-7B1C4D258557}"/>
                    </a:ext>
                  </a:extLst>
                </p:cNvPr>
                <p:cNvPicPr/>
                <p:nvPr/>
              </p:nvPicPr>
              <p:blipFill>
                <a:blip r:embed="rId416"/>
                <a:stretch>
                  <a:fillRect/>
                </a:stretch>
              </p:blipFill>
              <p:spPr>
                <a:xfrm>
                  <a:off x="9985880" y="1949827"/>
                  <a:ext cx="860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61" name="Freihand 260">
                  <a:extLst>
                    <a:ext uri="{FF2B5EF4-FFF2-40B4-BE49-F238E27FC236}">
                      <a16:creationId xmlns:a16="http://schemas.microsoft.com/office/drawing/2014/main" id="{E9777270-6381-4865-BD85-B494006C1298}"/>
                    </a:ext>
                  </a:extLst>
                </p14:cNvPr>
                <p14:cNvContentPartPr/>
                <p14:nvPr/>
              </p14:nvContentPartPr>
              <p14:xfrm>
                <a:off x="10087760" y="2039827"/>
                <a:ext cx="18000" cy="70200"/>
              </p14:xfrm>
            </p:contentPart>
          </mc:Choice>
          <mc:Fallback>
            <p:pic>
              <p:nvPicPr>
                <p:cNvPr id="261" name="Freihand 260">
                  <a:extLst>
                    <a:ext uri="{FF2B5EF4-FFF2-40B4-BE49-F238E27FC236}">
                      <a16:creationId xmlns:a16="http://schemas.microsoft.com/office/drawing/2014/main" id="{E9777270-6381-4865-BD85-B494006C1298}"/>
                    </a:ext>
                  </a:extLst>
                </p:cNvPr>
                <p:cNvPicPr/>
                <p:nvPr/>
              </p:nvPicPr>
              <p:blipFill>
                <a:blip r:embed="rId418"/>
                <a:stretch>
                  <a:fillRect/>
                </a:stretch>
              </p:blipFill>
              <p:spPr>
                <a:xfrm>
                  <a:off x="10083440" y="2035507"/>
                  <a:ext cx="266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62" name="Freihand 261">
                  <a:extLst>
                    <a:ext uri="{FF2B5EF4-FFF2-40B4-BE49-F238E27FC236}">
                      <a16:creationId xmlns:a16="http://schemas.microsoft.com/office/drawing/2014/main" id="{D23301A3-F38D-4094-BDF1-D14ACA75D96A}"/>
                    </a:ext>
                  </a:extLst>
                </p14:cNvPr>
                <p14:cNvContentPartPr/>
                <p14:nvPr/>
              </p14:nvContentPartPr>
              <p14:xfrm>
                <a:off x="10146080" y="1919947"/>
                <a:ext cx="89280" cy="135720"/>
              </p14:xfrm>
            </p:contentPart>
          </mc:Choice>
          <mc:Fallback>
            <p:pic>
              <p:nvPicPr>
                <p:cNvPr id="262" name="Freihand 261">
                  <a:extLst>
                    <a:ext uri="{FF2B5EF4-FFF2-40B4-BE49-F238E27FC236}">
                      <a16:creationId xmlns:a16="http://schemas.microsoft.com/office/drawing/2014/main" id="{D23301A3-F38D-4094-BDF1-D14ACA75D96A}"/>
                    </a:ext>
                  </a:extLst>
                </p:cNvPr>
                <p:cNvPicPr/>
                <p:nvPr/>
              </p:nvPicPr>
              <p:blipFill>
                <a:blip r:embed="rId420"/>
                <a:stretch>
                  <a:fillRect/>
                </a:stretch>
              </p:blipFill>
              <p:spPr>
                <a:xfrm>
                  <a:off x="10141760" y="1915627"/>
                  <a:ext cx="979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63" name="Freihand 262">
                  <a:extLst>
                    <a:ext uri="{FF2B5EF4-FFF2-40B4-BE49-F238E27FC236}">
                      <a16:creationId xmlns:a16="http://schemas.microsoft.com/office/drawing/2014/main" id="{6BEBBB99-C9A7-4157-90A7-9199EEEBA33B}"/>
                    </a:ext>
                  </a:extLst>
                </p14:cNvPr>
                <p14:cNvContentPartPr/>
                <p14:nvPr/>
              </p14:nvContentPartPr>
              <p14:xfrm>
                <a:off x="10270640" y="1925707"/>
                <a:ext cx="88200" cy="105840"/>
              </p14:xfrm>
            </p:contentPart>
          </mc:Choice>
          <mc:Fallback>
            <p:pic>
              <p:nvPicPr>
                <p:cNvPr id="263" name="Freihand 262">
                  <a:extLst>
                    <a:ext uri="{FF2B5EF4-FFF2-40B4-BE49-F238E27FC236}">
                      <a16:creationId xmlns:a16="http://schemas.microsoft.com/office/drawing/2014/main" id="{6BEBBB99-C9A7-4157-90A7-9199EEEBA33B}"/>
                    </a:ext>
                  </a:extLst>
                </p:cNvPr>
                <p:cNvPicPr/>
                <p:nvPr/>
              </p:nvPicPr>
              <p:blipFill>
                <a:blip r:embed="rId422"/>
                <a:stretch>
                  <a:fillRect/>
                </a:stretch>
              </p:blipFill>
              <p:spPr>
                <a:xfrm>
                  <a:off x="10266320" y="1921387"/>
                  <a:ext cx="968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64" name="Freihand 263">
                  <a:extLst>
                    <a:ext uri="{FF2B5EF4-FFF2-40B4-BE49-F238E27FC236}">
                      <a16:creationId xmlns:a16="http://schemas.microsoft.com/office/drawing/2014/main" id="{E2A3B78C-8625-435B-B284-B74BA1509DFB}"/>
                    </a:ext>
                  </a:extLst>
                </p14:cNvPr>
                <p14:cNvContentPartPr/>
                <p14:nvPr/>
              </p14:nvContentPartPr>
              <p14:xfrm>
                <a:off x="10323200" y="1854787"/>
                <a:ext cx="130680" cy="272520"/>
              </p14:xfrm>
            </p:contentPart>
          </mc:Choice>
          <mc:Fallback>
            <p:pic>
              <p:nvPicPr>
                <p:cNvPr id="264" name="Freihand 263">
                  <a:extLst>
                    <a:ext uri="{FF2B5EF4-FFF2-40B4-BE49-F238E27FC236}">
                      <a16:creationId xmlns:a16="http://schemas.microsoft.com/office/drawing/2014/main" id="{E2A3B78C-8625-435B-B284-B74BA1509DFB}"/>
                    </a:ext>
                  </a:extLst>
                </p:cNvPr>
                <p:cNvPicPr/>
                <p:nvPr/>
              </p:nvPicPr>
              <p:blipFill>
                <a:blip r:embed="rId424"/>
                <a:stretch>
                  <a:fillRect/>
                </a:stretch>
              </p:blipFill>
              <p:spPr>
                <a:xfrm>
                  <a:off x="10318880" y="1850467"/>
                  <a:ext cx="13932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66" name="Freihand 265">
                  <a:extLst>
                    <a:ext uri="{FF2B5EF4-FFF2-40B4-BE49-F238E27FC236}">
                      <a16:creationId xmlns:a16="http://schemas.microsoft.com/office/drawing/2014/main" id="{E7CA20A3-9514-404D-9B5A-EB789FE5C8AF}"/>
                    </a:ext>
                  </a:extLst>
                </p14:cNvPr>
                <p14:cNvContentPartPr/>
                <p14:nvPr/>
              </p14:nvContentPartPr>
              <p14:xfrm>
                <a:off x="10528040" y="1972867"/>
                <a:ext cx="10440" cy="20160"/>
              </p14:xfrm>
            </p:contentPart>
          </mc:Choice>
          <mc:Fallback>
            <p:pic>
              <p:nvPicPr>
                <p:cNvPr id="266" name="Freihand 265">
                  <a:extLst>
                    <a:ext uri="{FF2B5EF4-FFF2-40B4-BE49-F238E27FC236}">
                      <a16:creationId xmlns:a16="http://schemas.microsoft.com/office/drawing/2014/main" id="{E7CA20A3-9514-404D-9B5A-EB789FE5C8AF}"/>
                    </a:ext>
                  </a:extLst>
                </p:cNvPr>
                <p:cNvPicPr/>
                <p:nvPr/>
              </p:nvPicPr>
              <p:blipFill>
                <a:blip r:embed="rId426"/>
                <a:stretch>
                  <a:fillRect/>
                </a:stretch>
              </p:blipFill>
              <p:spPr>
                <a:xfrm>
                  <a:off x="10523720" y="1968547"/>
                  <a:ext cx="190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67" name="Freihand 266">
                  <a:extLst>
                    <a:ext uri="{FF2B5EF4-FFF2-40B4-BE49-F238E27FC236}">
                      <a16:creationId xmlns:a16="http://schemas.microsoft.com/office/drawing/2014/main" id="{1AFDDEC7-C6D9-4598-B099-9FD261E918E1}"/>
                    </a:ext>
                  </a:extLst>
                </p14:cNvPr>
                <p14:cNvContentPartPr/>
                <p14:nvPr/>
              </p14:nvContentPartPr>
              <p14:xfrm>
                <a:off x="10589600" y="1880347"/>
                <a:ext cx="52200" cy="122400"/>
              </p14:xfrm>
            </p:contentPart>
          </mc:Choice>
          <mc:Fallback>
            <p:pic>
              <p:nvPicPr>
                <p:cNvPr id="267" name="Freihand 266">
                  <a:extLst>
                    <a:ext uri="{FF2B5EF4-FFF2-40B4-BE49-F238E27FC236}">
                      <a16:creationId xmlns:a16="http://schemas.microsoft.com/office/drawing/2014/main" id="{1AFDDEC7-C6D9-4598-B099-9FD261E918E1}"/>
                    </a:ext>
                  </a:extLst>
                </p:cNvPr>
                <p:cNvPicPr/>
                <p:nvPr/>
              </p:nvPicPr>
              <p:blipFill>
                <a:blip r:embed="rId428"/>
                <a:stretch>
                  <a:fillRect/>
                </a:stretch>
              </p:blipFill>
              <p:spPr>
                <a:xfrm>
                  <a:off x="10585280" y="1876027"/>
                  <a:ext cx="608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68" name="Freihand 267">
                  <a:extLst>
                    <a:ext uri="{FF2B5EF4-FFF2-40B4-BE49-F238E27FC236}">
                      <a16:creationId xmlns:a16="http://schemas.microsoft.com/office/drawing/2014/main" id="{A951100A-98E2-46A5-9837-25AAA36ADBE1}"/>
                    </a:ext>
                  </a:extLst>
                </p14:cNvPr>
                <p14:cNvContentPartPr/>
                <p14:nvPr/>
              </p14:nvContentPartPr>
              <p14:xfrm>
                <a:off x="10635320" y="1927867"/>
                <a:ext cx="30960" cy="138240"/>
              </p14:xfrm>
            </p:contentPart>
          </mc:Choice>
          <mc:Fallback>
            <p:pic>
              <p:nvPicPr>
                <p:cNvPr id="268" name="Freihand 267">
                  <a:extLst>
                    <a:ext uri="{FF2B5EF4-FFF2-40B4-BE49-F238E27FC236}">
                      <a16:creationId xmlns:a16="http://schemas.microsoft.com/office/drawing/2014/main" id="{A951100A-98E2-46A5-9837-25AAA36ADBE1}"/>
                    </a:ext>
                  </a:extLst>
                </p:cNvPr>
                <p:cNvPicPr/>
                <p:nvPr/>
              </p:nvPicPr>
              <p:blipFill>
                <a:blip r:embed="rId430"/>
                <a:stretch>
                  <a:fillRect/>
                </a:stretch>
              </p:blipFill>
              <p:spPr>
                <a:xfrm>
                  <a:off x="10631000" y="1923547"/>
                  <a:ext cx="396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69" name="Freihand 268">
                  <a:extLst>
                    <a:ext uri="{FF2B5EF4-FFF2-40B4-BE49-F238E27FC236}">
                      <a16:creationId xmlns:a16="http://schemas.microsoft.com/office/drawing/2014/main" id="{4B605444-9B81-44BF-B3BF-A2DC9B85870B}"/>
                    </a:ext>
                  </a:extLst>
                </p14:cNvPr>
                <p14:cNvContentPartPr/>
                <p14:nvPr/>
              </p14:nvContentPartPr>
              <p14:xfrm>
                <a:off x="10758800" y="1938307"/>
                <a:ext cx="123120" cy="60840"/>
              </p14:xfrm>
            </p:contentPart>
          </mc:Choice>
          <mc:Fallback>
            <p:pic>
              <p:nvPicPr>
                <p:cNvPr id="269" name="Freihand 268">
                  <a:extLst>
                    <a:ext uri="{FF2B5EF4-FFF2-40B4-BE49-F238E27FC236}">
                      <a16:creationId xmlns:a16="http://schemas.microsoft.com/office/drawing/2014/main" id="{4B605444-9B81-44BF-B3BF-A2DC9B85870B}"/>
                    </a:ext>
                  </a:extLst>
                </p:cNvPr>
                <p:cNvPicPr/>
                <p:nvPr/>
              </p:nvPicPr>
              <p:blipFill>
                <a:blip r:embed="rId432"/>
                <a:stretch>
                  <a:fillRect/>
                </a:stretch>
              </p:blipFill>
              <p:spPr>
                <a:xfrm>
                  <a:off x="10754480" y="1933987"/>
                  <a:ext cx="1317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72" name="Freihand 271">
                  <a:extLst>
                    <a:ext uri="{FF2B5EF4-FFF2-40B4-BE49-F238E27FC236}">
                      <a16:creationId xmlns:a16="http://schemas.microsoft.com/office/drawing/2014/main" id="{81A1C0B0-8283-490C-8695-3E14415A886B}"/>
                    </a:ext>
                  </a:extLst>
                </p14:cNvPr>
                <p14:cNvContentPartPr/>
                <p14:nvPr/>
              </p14:nvContentPartPr>
              <p14:xfrm>
                <a:off x="11006120" y="1864507"/>
                <a:ext cx="136440" cy="160200"/>
              </p14:xfrm>
            </p:contentPart>
          </mc:Choice>
          <mc:Fallback>
            <p:pic>
              <p:nvPicPr>
                <p:cNvPr id="272" name="Freihand 271">
                  <a:extLst>
                    <a:ext uri="{FF2B5EF4-FFF2-40B4-BE49-F238E27FC236}">
                      <a16:creationId xmlns:a16="http://schemas.microsoft.com/office/drawing/2014/main" id="{81A1C0B0-8283-490C-8695-3E14415A886B}"/>
                    </a:ext>
                  </a:extLst>
                </p:cNvPr>
                <p:cNvPicPr/>
                <p:nvPr/>
              </p:nvPicPr>
              <p:blipFill>
                <a:blip r:embed="rId434"/>
                <a:stretch>
                  <a:fillRect/>
                </a:stretch>
              </p:blipFill>
              <p:spPr>
                <a:xfrm>
                  <a:off x="11001800" y="1860187"/>
                  <a:ext cx="145080" cy="168840"/>
                </a:xfrm>
                <a:prstGeom prst="rect">
                  <a:avLst/>
                </a:prstGeom>
              </p:spPr>
            </p:pic>
          </mc:Fallback>
        </mc:AlternateContent>
      </p:grpSp>
      <p:grpSp>
        <p:nvGrpSpPr>
          <p:cNvPr id="285" name="Gruppieren 284">
            <a:extLst>
              <a:ext uri="{FF2B5EF4-FFF2-40B4-BE49-F238E27FC236}">
                <a16:creationId xmlns:a16="http://schemas.microsoft.com/office/drawing/2014/main" id="{4711E215-5D1F-4B04-89CE-1A9AE086C002}"/>
              </a:ext>
            </a:extLst>
          </p:cNvPr>
          <p:cNvGrpSpPr/>
          <p:nvPr/>
        </p:nvGrpSpPr>
        <p:grpSpPr>
          <a:xfrm>
            <a:off x="10017200" y="2262307"/>
            <a:ext cx="926280" cy="203760"/>
            <a:chOff x="10017200" y="2262307"/>
            <a:chExt cx="926280" cy="203760"/>
          </a:xfrm>
        </p:grpSpPr>
        <mc:AlternateContent xmlns:mc="http://schemas.openxmlformats.org/markup-compatibility/2006">
          <mc:Choice xmlns:p14="http://schemas.microsoft.com/office/powerpoint/2010/main" Requires="p14">
            <p:contentPart p14:bwMode="auto" r:id="rId435">
              <p14:nvContentPartPr>
                <p14:cNvPr id="274" name="Freihand 273">
                  <a:extLst>
                    <a:ext uri="{FF2B5EF4-FFF2-40B4-BE49-F238E27FC236}">
                      <a16:creationId xmlns:a16="http://schemas.microsoft.com/office/drawing/2014/main" id="{B36719D4-A5E9-4C88-B800-0354B220D67B}"/>
                    </a:ext>
                  </a:extLst>
                </p14:cNvPr>
                <p14:cNvContentPartPr/>
                <p14:nvPr/>
              </p14:nvContentPartPr>
              <p14:xfrm>
                <a:off x="10022600" y="2349067"/>
                <a:ext cx="154440" cy="28080"/>
              </p14:xfrm>
            </p:contentPart>
          </mc:Choice>
          <mc:Fallback>
            <p:pic>
              <p:nvPicPr>
                <p:cNvPr id="274" name="Freihand 273">
                  <a:extLst>
                    <a:ext uri="{FF2B5EF4-FFF2-40B4-BE49-F238E27FC236}">
                      <a16:creationId xmlns:a16="http://schemas.microsoft.com/office/drawing/2014/main" id="{B36719D4-A5E9-4C88-B800-0354B220D67B}"/>
                    </a:ext>
                  </a:extLst>
                </p:cNvPr>
                <p:cNvPicPr/>
                <p:nvPr/>
              </p:nvPicPr>
              <p:blipFill>
                <a:blip r:embed="rId436"/>
                <a:stretch>
                  <a:fillRect/>
                </a:stretch>
              </p:blipFill>
              <p:spPr>
                <a:xfrm>
                  <a:off x="10018280" y="2344747"/>
                  <a:ext cx="1630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75" name="Freihand 274">
                  <a:extLst>
                    <a:ext uri="{FF2B5EF4-FFF2-40B4-BE49-F238E27FC236}">
                      <a16:creationId xmlns:a16="http://schemas.microsoft.com/office/drawing/2014/main" id="{C351E5E8-6143-49B3-9F56-A3CB8B947799}"/>
                    </a:ext>
                  </a:extLst>
                </p14:cNvPr>
                <p14:cNvContentPartPr/>
                <p14:nvPr/>
              </p14:nvContentPartPr>
              <p14:xfrm>
                <a:off x="10017200" y="2422147"/>
                <a:ext cx="171000" cy="21600"/>
              </p14:xfrm>
            </p:contentPart>
          </mc:Choice>
          <mc:Fallback>
            <p:pic>
              <p:nvPicPr>
                <p:cNvPr id="275" name="Freihand 274">
                  <a:extLst>
                    <a:ext uri="{FF2B5EF4-FFF2-40B4-BE49-F238E27FC236}">
                      <a16:creationId xmlns:a16="http://schemas.microsoft.com/office/drawing/2014/main" id="{C351E5E8-6143-49B3-9F56-A3CB8B947799}"/>
                    </a:ext>
                  </a:extLst>
                </p:cNvPr>
                <p:cNvPicPr/>
                <p:nvPr/>
              </p:nvPicPr>
              <p:blipFill>
                <a:blip r:embed="rId438"/>
                <a:stretch>
                  <a:fillRect/>
                </a:stretch>
              </p:blipFill>
              <p:spPr>
                <a:xfrm>
                  <a:off x="10012880" y="2417827"/>
                  <a:ext cx="1796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77" name="Freihand 276">
                  <a:extLst>
                    <a:ext uri="{FF2B5EF4-FFF2-40B4-BE49-F238E27FC236}">
                      <a16:creationId xmlns:a16="http://schemas.microsoft.com/office/drawing/2014/main" id="{DA1BAEC3-0490-4B2E-8CE9-FD9F64F47096}"/>
                    </a:ext>
                  </a:extLst>
                </p14:cNvPr>
                <p14:cNvContentPartPr/>
                <p14:nvPr/>
              </p14:nvContentPartPr>
              <p14:xfrm>
                <a:off x="10282880" y="2303347"/>
                <a:ext cx="136080" cy="149040"/>
              </p14:xfrm>
            </p:contentPart>
          </mc:Choice>
          <mc:Fallback>
            <p:pic>
              <p:nvPicPr>
                <p:cNvPr id="277" name="Freihand 276">
                  <a:extLst>
                    <a:ext uri="{FF2B5EF4-FFF2-40B4-BE49-F238E27FC236}">
                      <a16:creationId xmlns:a16="http://schemas.microsoft.com/office/drawing/2014/main" id="{DA1BAEC3-0490-4B2E-8CE9-FD9F64F47096}"/>
                    </a:ext>
                  </a:extLst>
                </p:cNvPr>
                <p:cNvPicPr/>
                <p:nvPr/>
              </p:nvPicPr>
              <p:blipFill>
                <a:blip r:embed="rId440"/>
                <a:stretch>
                  <a:fillRect/>
                </a:stretch>
              </p:blipFill>
              <p:spPr>
                <a:xfrm>
                  <a:off x="10278560" y="2299027"/>
                  <a:ext cx="1447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78" name="Freihand 277">
                  <a:extLst>
                    <a:ext uri="{FF2B5EF4-FFF2-40B4-BE49-F238E27FC236}">
                      <a16:creationId xmlns:a16="http://schemas.microsoft.com/office/drawing/2014/main" id="{1D0E942E-77EA-4A1C-85CE-0E24C676F7B6}"/>
                    </a:ext>
                  </a:extLst>
                </p14:cNvPr>
                <p14:cNvContentPartPr/>
                <p14:nvPr/>
              </p14:nvContentPartPr>
              <p14:xfrm>
                <a:off x="10500680" y="2279587"/>
                <a:ext cx="80280" cy="182160"/>
              </p14:xfrm>
            </p:contentPart>
          </mc:Choice>
          <mc:Fallback>
            <p:pic>
              <p:nvPicPr>
                <p:cNvPr id="278" name="Freihand 277">
                  <a:extLst>
                    <a:ext uri="{FF2B5EF4-FFF2-40B4-BE49-F238E27FC236}">
                      <a16:creationId xmlns:a16="http://schemas.microsoft.com/office/drawing/2014/main" id="{1D0E942E-77EA-4A1C-85CE-0E24C676F7B6}"/>
                    </a:ext>
                  </a:extLst>
                </p:cNvPr>
                <p:cNvPicPr/>
                <p:nvPr/>
              </p:nvPicPr>
              <p:blipFill>
                <a:blip r:embed="rId442"/>
                <a:stretch>
                  <a:fillRect/>
                </a:stretch>
              </p:blipFill>
              <p:spPr>
                <a:xfrm>
                  <a:off x="10496360" y="2275267"/>
                  <a:ext cx="889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79" name="Freihand 278">
                  <a:extLst>
                    <a:ext uri="{FF2B5EF4-FFF2-40B4-BE49-F238E27FC236}">
                      <a16:creationId xmlns:a16="http://schemas.microsoft.com/office/drawing/2014/main" id="{A512A3F8-D383-4B53-AE7C-23F7A37D953A}"/>
                    </a:ext>
                  </a:extLst>
                </p14:cNvPr>
                <p14:cNvContentPartPr/>
                <p14:nvPr/>
              </p14:nvContentPartPr>
              <p14:xfrm>
                <a:off x="10649000" y="2294347"/>
                <a:ext cx="81720" cy="146160"/>
              </p14:xfrm>
            </p:contentPart>
          </mc:Choice>
          <mc:Fallback>
            <p:pic>
              <p:nvPicPr>
                <p:cNvPr id="279" name="Freihand 278">
                  <a:extLst>
                    <a:ext uri="{FF2B5EF4-FFF2-40B4-BE49-F238E27FC236}">
                      <a16:creationId xmlns:a16="http://schemas.microsoft.com/office/drawing/2014/main" id="{A512A3F8-D383-4B53-AE7C-23F7A37D953A}"/>
                    </a:ext>
                  </a:extLst>
                </p:cNvPr>
                <p:cNvPicPr/>
                <p:nvPr/>
              </p:nvPicPr>
              <p:blipFill>
                <a:blip r:embed="rId444"/>
                <a:stretch>
                  <a:fillRect/>
                </a:stretch>
              </p:blipFill>
              <p:spPr>
                <a:xfrm>
                  <a:off x="10644680" y="2290027"/>
                  <a:ext cx="903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80" name="Freihand 279">
                  <a:extLst>
                    <a:ext uri="{FF2B5EF4-FFF2-40B4-BE49-F238E27FC236}">
                      <a16:creationId xmlns:a16="http://schemas.microsoft.com/office/drawing/2014/main" id="{9C79CFD3-B944-4A53-91CF-8AEAFE081553}"/>
                    </a:ext>
                  </a:extLst>
                </p14:cNvPr>
                <p14:cNvContentPartPr/>
                <p14:nvPr/>
              </p14:nvContentPartPr>
              <p14:xfrm>
                <a:off x="10670600" y="2280667"/>
                <a:ext cx="87120" cy="9000"/>
              </p14:xfrm>
            </p:contentPart>
          </mc:Choice>
          <mc:Fallback>
            <p:pic>
              <p:nvPicPr>
                <p:cNvPr id="280" name="Freihand 279">
                  <a:extLst>
                    <a:ext uri="{FF2B5EF4-FFF2-40B4-BE49-F238E27FC236}">
                      <a16:creationId xmlns:a16="http://schemas.microsoft.com/office/drawing/2014/main" id="{9C79CFD3-B944-4A53-91CF-8AEAFE081553}"/>
                    </a:ext>
                  </a:extLst>
                </p:cNvPr>
                <p:cNvPicPr/>
                <p:nvPr/>
              </p:nvPicPr>
              <p:blipFill>
                <a:blip r:embed="rId446"/>
                <a:stretch>
                  <a:fillRect/>
                </a:stretch>
              </p:blipFill>
              <p:spPr>
                <a:xfrm>
                  <a:off x="10666280" y="2276347"/>
                  <a:ext cx="957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81" name="Freihand 280">
                  <a:extLst>
                    <a:ext uri="{FF2B5EF4-FFF2-40B4-BE49-F238E27FC236}">
                      <a16:creationId xmlns:a16="http://schemas.microsoft.com/office/drawing/2014/main" id="{035BB56B-E597-4043-AF86-402B37C87245}"/>
                    </a:ext>
                  </a:extLst>
                </p14:cNvPr>
                <p14:cNvContentPartPr/>
                <p14:nvPr/>
              </p14:nvContentPartPr>
              <p14:xfrm>
                <a:off x="10830800" y="2262307"/>
                <a:ext cx="112680" cy="164880"/>
              </p14:xfrm>
            </p:contentPart>
          </mc:Choice>
          <mc:Fallback>
            <p:pic>
              <p:nvPicPr>
                <p:cNvPr id="281" name="Freihand 280">
                  <a:extLst>
                    <a:ext uri="{FF2B5EF4-FFF2-40B4-BE49-F238E27FC236}">
                      <a16:creationId xmlns:a16="http://schemas.microsoft.com/office/drawing/2014/main" id="{035BB56B-E597-4043-AF86-402B37C87245}"/>
                    </a:ext>
                  </a:extLst>
                </p:cNvPr>
                <p:cNvPicPr/>
                <p:nvPr/>
              </p:nvPicPr>
              <p:blipFill>
                <a:blip r:embed="rId448"/>
                <a:stretch>
                  <a:fillRect/>
                </a:stretch>
              </p:blipFill>
              <p:spPr>
                <a:xfrm>
                  <a:off x="10826480" y="2257987"/>
                  <a:ext cx="1213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83" name="Freihand 282">
                  <a:extLst>
                    <a:ext uri="{FF2B5EF4-FFF2-40B4-BE49-F238E27FC236}">
                      <a16:creationId xmlns:a16="http://schemas.microsoft.com/office/drawing/2014/main" id="{7320B49E-C15F-4E51-8D7B-13D2EB1CF01A}"/>
                    </a:ext>
                  </a:extLst>
                </p14:cNvPr>
                <p14:cNvContentPartPr/>
                <p14:nvPr/>
              </p14:nvContentPartPr>
              <p14:xfrm>
                <a:off x="10017200" y="2313787"/>
                <a:ext cx="180720" cy="71640"/>
              </p14:xfrm>
            </p:contentPart>
          </mc:Choice>
          <mc:Fallback>
            <p:pic>
              <p:nvPicPr>
                <p:cNvPr id="283" name="Freihand 282">
                  <a:extLst>
                    <a:ext uri="{FF2B5EF4-FFF2-40B4-BE49-F238E27FC236}">
                      <a16:creationId xmlns:a16="http://schemas.microsoft.com/office/drawing/2014/main" id="{7320B49E-C15F-4E51-8D7B-13D2EB1CF01A}"/>
                    </a:ext>
                  </a:extLst>
                </p:cNvPr>
                <p:cNvPicPr/>
                <p:nvPr/>
              </p:nvPicPr>
              <p:blipFill>
                <a:blip r:embed="rId450"/>
                <a:stretch>
                  <a:fillRect/>
                </a:stretch>
              </p:blipFill>
              <p:spPr>
                <a:xfrm>
                  <a:off x="10012880" y="2309467"/>
                  <a:ext cx="1893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84" name="Freihand 283">
                  <a:extLst>
                    <a:ext uri="{FF2B5EF4-FFF2-40B4-BE49-F238E27FC236}">
                      <a16:creationId xmlns:a16="http://schemas.microsoft.com/office/drawing/2014/main" id="{AD7F12F2-E3DC-4768-9DD7-511A4BBDC262}"/>
                    </a:ext>
                  </a:extLst>
                </p14:cNvPr>
                <p14:cNvContentPartPr/>
                <p14:nvPr/>
              </p14:nvContentPartPr>
              <p14:xfrm>
                <a:off x="10017200" y="2392267"/>
                <a:ext cx="199440" cy="73800"/>
              </p14:xfrm>
            </p:contentPart>
          </mc:Choice>
          <mc:Fallback>
            <p:pic>
              <p:nvPicPr>
                <p:cNvPr id="284" name="Freihand 283">
                  <a:extLst>
                    <a:ext uri="{FF2B5EF4-FFF2-40B4-BE49-F238E27FC236}">
                      <a16:creationId xmlns:a16="http://schemas.microsoft.com/office/drawing/2014/main" id="{AD7F12F2-E3DC-4768-9DD7-511A4BBDC262}"/>
                    </a:ext>
                  </a:extLst>
                </p:cNvPr>
                <p:cNvPicPr/>
                <p:nvPr/>
              </p:nvPicPr>
              <p:blipFill>
                <a:blip r:embed="rId452"/>
                <a:stretch>
                  <a:fillRect/>
                </a:stretch>
              </p:blipFill>
              <p:spPr>
                <a:xfrm>
                  <a:off x="10012880" y="2387947"/>
                  <a:ext cx="208080" cy="82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3">
            <p14:nvContentPartPr>
              <p14:cNvPr id="286" name="Freihand 285">
                <a:extLst>
                  <a:ext uri="{FF2B5EF4-FFF2-40B4-BE49-F238E27FC236}">
                    <a16:creationId xmlns:a16="http://schemas.microsoft.com/office/drawing/2014/main" id="{8B1B5146-601A-4A8F-A4A4-E23E40765D3F}"/>
                  </a:ext>
                </a:extLst>
              </p14:cNvPr>
              <p14:cNvContentPartPr/>
              <p14:nvPr/>
            </p14:nvContentPartPr>
            <p14:xfrm>
              <a:off x="10097480" y="2550307"/>
              <a:ext cx="1036440" cy="60480"/>
            </p14:xfrm>
          </p:contentPart>
        </mc:Choice>
        <mc:Fallback>
          <p:pic>
            <p:nvPicPr>
              <p:cNvPr id="286" name="Freihand 285">
                <a:extLst>
                  <a:ext uri="{FF2B5EF4-FFF2-40B4-BE49-F238E27FC236}">
                    <a16:creationId xmlns:a16="http://schemas.microsoft.com/office/drawing/2014/main" id="{8B1B5146-601A-4A8F-A4A4-E23E40765D3F}"/>
                  </a:ext>
                </a:extLst>
              </p:cNvPr>
              <p:cNvPicPr/>
              <p:nvPr/>
            </p:nvPicPr>
            <p:blipFill>
              <a:blip r:embed="rId454"/>
              <a:stretch>
                <a:fillRect/>
              </a:stretch>
            </p:blipFill>
            <p:spPr>
              <a:xfrm>
                <a:off x="10093160" y="2545987"/>
                <a:ext cx="1045080" cy="69120"/>
              </a:xfrm>
              <a:prstGeom prst="rect">
                <a:avLst/>
              </a:prstGeom>
            </p:spPr>
          </p:pic>
        </mc:Fallback>
      </mc:AlternateContent>
    </p:spTree>
    <p:extLst>
      <p:ext uri="{BB962C8B-B14F-4D97-AF65-F5344CB8AC3E}">
        <p14:creationId xmlns:p14="http://schemas.microsoft.com/office/powerpoint/2010/main" val="292569820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07" name="Gruppieren 106">
            <a:extLst>
              <a:ext uri="{FF2B5EF4-FFF2-40B4-BE49-F238E27FC236}">
                <a16:creationId xmlns:a16="http://schemas.microsoft.com/office/drawing/2014/main" id="{B3F93C20-8244-4C81-893E-9803CE9736DA}"/>
              </a:ext>
            </a:extLst>
          </p:cNvPr>
          <p:cNvGrpSpPr/>
          <p:nvPr/>
        </p:nvGrpSpPr>
        <p:grpSpPr>
          <a:xfrm>
            <a:off x="241400" y="123547"/>
            <a:ext cx="8210880" cy="415080"/>
            <a:chOff x="241400" y="123547"/>
            <a:chExt cx="8210880" cy="415080"/>
          </a:xfrm>
        </p:grpSpPr>
        <mc:AlternateContent xmlns:mc="http://schemas.openxmlformats.org/markup-compatibility/2006">
          <mc:Choice xmlns:p14="http://schemas.microsoft.com/office/powerpoint/2010/main" Requires="p14">
            <p:contentPart p14:bwMode="auto" r:id="rId3">
              <p14:nvContentPartPr>
                <p14:cNvPr id="39" name="Freihand 38">
                  <a:extLst>
                    <a:ext uri="{FF2B5EF4-FFF2-40B4-BE49-F238E27FC236}">
                      <a16:creationId xmlns:a16="http://schemas.microsoft.com/office/drawing/2014/main" id="{C17B9872-327A-4A8B-9647-4270933F407C}"/>
                    </a:ext>
                  </a:extLst>
                </p14:cNvPr>
                <p14:cNvContentPartPr/>
                <p14:nvPr/>
              </p14:nvContentPartPr>
              <p14:xfrm>
                <a:off x="5867840" y="183667"/>
                <a:ext cx="113760" cy="143640"/>
              </p14:xfrm>
            </p:contentPart>
          </mc:Choice>
          <mc:Fallback>
            <p:pic>
              <p:nvPicPr>
                <p:cNvPr id="39" name="Freihand 38">
                  <a:extLst>
                    <a:ext uri="{FF2B5EF4-FFF2-40B4-BE49-F238E27FC236}">
                      <a16:creationId xmlns:a16="http://schemas.microsoft.com/office/drawing/2014/main" id="{C17B9872-327A-4A8B-9647-4270933F407C}"/>
                    </a:ext>
                  </a:extLst>
                </p:cNvPr>
                <p:cNvPicPr/>
                <p:nvPr/>
              </p:nvPicPr>
              <p:blipFill>
                <a:blip r:embed="rId4"/>
                <a:stretch>
                  <a:fillRect/>
                </a:stretch>
              </p:blipFill>
              <p:spPr>
                <a:xfrm>
                  <a:off x="5863520" y="179347"/>
                  <a:ext cx="1224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0" name="Freihand 39">
                  <a:extLst>
                    <a:ext uri="{FF2B5EF4-FFF2-40B4-BE49-F238E27FC236}">
                      <a16:creationId xmlns:a16="http://schemas.microsoft.com/office/drawing/2014/main" id="{BB0A4108-6592-44F8-A9E4-B411A9B8EABD}"/>
                    </a:ext>
                  </a:extLst>
                </p14:cNvPr>
                <p14:cNvContentPartPr/>
                <p14:nvPr/>
              </p14:nvContentPartPr>
              <p14:xfrm>
                <a:off x="6067280" y="141187"/>
                <a:ext cx="113760" cy="146520"/>
              </p14:xfrm>
            </p:contentPart>
          </mc:Choice>
          <mc:Fallback>
            <p:pic>
              <p:nvPicPr>
                <p:cNvPr id="40" name="Freihand 39">
                  <a:extLst>
                    <a:ext uri="{FF2B5EF4-FFF2-40B4-BE49-F238E27FC236}">
                      <a16:creationId xmlns:a16="http://schemas.microsoft.com/office/drawing/2014/main" id="{BB0A4108-6592-44F8-A9E4-B411A9B8EABD}"/>
                    </a:ext>
                  </a:extLst>
                </p:cNvPr>
                <p:cNvPicPr/>
                <p:nvPr/>
              </p:nvPicPr>
              <p:blipFill>
                <a:blip r:embed="rId6"/>
                <a:stretch>
                  <a:fillRect/>
                </a:stretch>
              </p:blipFill>
              <p:spPr>
                <a:xfrm>
                  <a:off x="6062960" y="136867"/>
                  <a:ext cx="1224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2" name="Freihand 41">
                  <a:extLst>
                    <a:ext uri="{FF2B5EF4-FFF2-40B4-BE49-F238E27FC236}">
                      <a16:creationId xmlns:a16="http://schemas.microsoft.com/office/drawing/2014/main" id="{3B0A80CE-1D27-4C6D-A0CB-67ECCC0F21FA}"/>
                    </a:ext>
                  </a:extLst>
                </p14:cNvPr>
                <p14:cNvContentPartPr/>
                <p14:nvPr/>
              </p14:nvContentPartPr>
              <p14:xfrm>
                <a:off x="6326840" y="211027"/>
                <a:ext cx="10080" cy="1800"/>
              </p14:xfrm>
            </p:contentPart>
          </mc:Choice>
          <mc:Fallback>
            <p:pic>
              <p:nvPicPr>
                <p:cNvPr id="42" name="Freihand 41">
                  <a:extLst>
                    <a:ext uri="{FF2B5EF4-FFF2-40B4-BE49-F238E27FC236}">
                      <a16:creationId xmlns:a16="http://schemas.microsoft.com/office/drawing/2014/main" id="{3B0A80CE-1D27-4C6D-A0CB-67ECCC0F21FA}"/>
                    </a:ext>
                  </a:extLst>
                </p:cNvPr>
                <p:cNvPicPr/>
                <p:nvPr/>
              </p:nvPicPr>
              <p:blipFill>
                <a:blip r:embed="rId8"/>
                <a:stretch>
                  <a:fillRect/>
                </a:stretch>
              </p:blipFill>
              <p:spPr>
                <a:xfrm>
                  <a:off x="6322520" y="206707"/>
                  <a:ext cx="1872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3" name="Freihand 42">
                  <a:extLst>
                    <a:ext uri="{FF2B5EF4-FFF2-40B4-BE49-F238E27FC236}">
                      <a16:creationId xmlns:a16="http://schemas.microsoft.com/office/drawing/2014/main" id="{DBBBD115-6518-4EB1-876F-7AAFF91FE5BB}"/>
                    </a:ext>
                  </a:extLst>
                </p14:cNvPr>
                <p14:cNvContentPartPr/>
                <p14:nvPr/>
              </p14:nvContentPartPr>
              <p14:xfrm>
                <a:off x="6329000" y="279787"/>
                <a:ext cx="16200" cy="6840"/>
              </p14:xfrm>
            </p:contentPart>
          </mc:Choice>
          <mc:Fallback>
            <p:pic>
              <p:nvPicPr>
                <p:cNvPr id="43" name="Freihand 42">
                  <a:extLst>
                    <a:ext uri="{FF2B5EF4-FFF2-40B4-BE49-F238E27FC236}">
                      <a16:creationId xmlns:a16="http://schemas.microsoft.com/office/drawing/2014/main" id="{DBBBD115-6518-4EB1-876F-7AAFF91FE5BB}"/>
                    </a:ext>
                  </a:extLst>
                </p:cNvPr>
                <p:cNvPicPr/>
                <p:nvPr/>
              </p:nvPicPr>
              <p:blipFill>
                <a:blip r:embed="rId10"/>
                <a:stretch>
                  <a:fillRect/>
                </a:stretch>
              </p:blipFill>
              <p:spPr>
                <a:xfrm>
                  <a:off x="6324680" y="275467"/>
                  <a:ext cx="248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5" name="Freihand 44">
                  <a:extLst>
                    <a:ext uri="{FF2B5EF4-FFF2-40B4-BE49-F238E27FC236}">
                      <a16:creationId xmlns:a16="http://schemas.microsoft.com/office/drawing/2014/main" id="{62D7F2FB-CD11-4655-A30B-E6BFC6427A86}"/>
                    </a:ext>
                  </a:extLst>
                </p14:cNvPr>
                <p14:cNvContentPartPr/>
                <p14:nvPr/>
              </p14:nvContentPartPr>
              <p14:xfrm>
                <a:off x="6742280" y="154147"/>
                <a:ext cx="90360" cy="150840"/>
              </p14:xfrm>
            </p:contentPart>
          </mc:Choice>
          <mc:Fallback>
            <p:pic>
              <p:nvPicPr>
                <p:cNvPr id="45" name="Freihand 44">
                  <a:extLst>
                    <a:ext uri="{FF2B5EF4-FFF2-40B4-BE49-F238E27FC236}">
                      <a16:creationId xmlns:a16="http://schemas.microsoft.com/office/drawing/2014/main" id="{62D7F2FB-CD11-4655-A30B-E6BFC6427A86}"/>
                    </a:ext>
                  </a:extLst>
                </p:cNvPr>
                <p:cNvPicPr/>
                <p:nvPr/>
              </p:nvPicPr>
              <p:blipFill>
                <a:blip r:embed="rId12"/>
                <a:stretch>
                  <a:fillRect/>
                </a:stretch>
              </p:blipFill>
              <p:spPr>
                <a:xfrm>
                  <a:off x="6737960" y="149827"/>
                  <a:ext cx="990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6" name="Freihand 45">
                  <a:extLst>
                    <a:ext uri="{FF2B5EF4-FFF2-40B4-BE49-F238E27FC236}">
                      <a16:creationId xmlns:a16="http://schemas.microsoft.com/office/drawing/2014/main" id="{4C856ED3-D80B-4E1A-95DC-E6818EBA61DD}"/>
                    </a:ext>
                  </a:extLst>
                </p14:cNvPr>
                <p14:cNvContentPartPr/>
                <p14:nvPr/>
              </p14:nvContentPartPr>
              <p14:xfrm>
                <a:off x="6928040" y="226147"/>
                <a:ext cx="83520" cy="32760"/>
              </p14:xfrm>
            </p:contentPart>
          </mc:Choice>
          <mc:Fallback>
            <p:pic>
              <p:nvPicPr>
                <p:cNvPr id="46" name="Freihand 45">
                  <a:extLst>
                    <a:ext uri="{FF2B5EF4-FFF2-40B4-BE49-F238E27FC236}">
                      <a16:creationId xmlns:a16="http://schemas.microsoft.com/office/drawing/2014/main" id="{4C856ED3-D80B-4E1A-95DC-E6818EBA61DD}"/>
                    </a:ext>
                  </a:extLst>
                </p:cNvPr>
                <p:cNvPicPr/>
                <p:nvPr/>
              </p:nvPicPr>
              <p:blipFill>
                <a:blip r:embed="rId14"/>
                <a:stretch>
                  <a:fillRect/>
                </a:stretch>
              </p:blipFill>
              <p:spPr>
                <a:xfrm>
                  <a:off x="6923720" y="221827"/>
                  <a:ext cx="921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7" name="Freihand 46">
                  <a:extLst>
                    <a:ext uri="{FF2B5EF4-FFF2-40B4-BE49-F238E27FC236}">
                      <a16:creationId xmlns:a16="http://schemas.microsoft.com/office/drawing/2014/main" id="{5D054F42-EDB1-47CF-9D64-B34FE9BD766D}"/>
                    </a:ext>
                  </a:extLst>
                </p14:cNvPr>
                <p14:cNvContentPartPr/>
                <p14:nvPr/>
              </p14:nvContentPartPr>
              <p14:xfrm>
                <a:off x="6971240" y="225787"/>
                <a:ext cx="61920" cy="143280"/>
              </p14:xfrm>
            </p:contentPart>
          </mc:Choice>
          <mc:Fallback>
            <p:pic>
              <p:nvPicPr>
                <p:cNvPr id="47" name="Freihand 46">
                  <a:extLst>
                    <a:ext uri="{FF2B5EF4-FFF2-40B4-BE49-F238E27FC236}">
                      <a16:creationId xmlns:a16="http://schemas.microsoft.com/office/drawing/2014/main" id="{5D054F42-EDB1-47CF-9D64-B34FE9BD766D}"/>
                    </a:ext>
                  </a:extLst>
                </p:cNvPr>
                <p:cNvPicPr/>
                <p:nvPr/>
              </p:nvPicPr>
              <p:blipFill>
                <a:blip r:embed="rId16"/>
                <a:stretch>
                  <a:fillRect/>
                </a:stretch>
              </p:blipFill>
              <p:spPr>
                <a:xfrm>
                  <a:off x="6966920" y="221467"/>
                  <a:ext cx="705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8" name="Freihand 47">
                  <a:extLst>
                    <a:ext uri="{FF2B5EF4-FFF2-40B4-BE49-F238E27FC236}">
                      <a16:creationId xmlns:a16="http://schemas.microsoft.com/office/drawing/2014/main" id="{8D3FCF37-7EE8-4B0F-9D33-CD042B37F239}"/>
                    </a:ext>
                  </a:extLst>
                </p14:cNvPr>
                <p14:cNvContentPartPr/>
                <p14:nvPr/>
              </p14:nvContentPartPr>
              <p14:xfrm>
                <a:off x="7160600" y="249547"/>
                <a:ext cx="101160" cy="3240"/>
              </p14:xfrm>
            </p:contentPart>
          </mc:Choice>
          <mc:Fallback>
            <p:pic>
              <p:nvPicPr>
                <p:cNvPr id="48" name="Freihand 47">
                  <a:extLst>
                    <a:ext uri="{FF2B5EF4-FFF2-40B4-BE49-F238E27FC236}">
                      <a16:creationId xmlns:a16="http://schemas.microsoft.com/office/drawing/2014/main" id="{8D3FCF37-7EE8-4B0F-9D33-CD042B37F239}"/>
                    </a:ext>
                  </a:extLst>
                </p:cNvPr>
                <p:cNvPicPr/>
                <p:nvPr/>
              </p:nvPicPr>
              <p:blipFill>
                <a:blip r:embed="rId18"/>
                <a:stretch>
                  <a:fillRect/>
                </a:stretch>
              </p:blipFill>
              <p:spPr>
                <a:xfrm>
                  <a:off x="7156280" y="245227"/>
                  <a:ext cx="1098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0" name="Freihand 49">
                  <a:extLst>
                    <a:ext uri="{FF2B5EF4-FFF2-40B4-BE49-F238E27FC236}">
                      <a16:creationId xmlns:a16="http://schemas.microsoft.com/office/drawing/2014/main" id="{5793C358-ECC0-495A-B131-331650569926}"/>
                    </a:ext>
                  </a:extLst>
                </p14:cNvPr>
                <p14:cNvContentPartPr/>
                <p14:nvPr/>
              </p14:nvContentPartPr>
              <p14:xfrm>
                <a:off x="7379120" y="163867"/>
                <a:ext cx="82800" cy="113400"/>
              </p14:xfrm>
            </p:contentPart>
          </mc:Choice>
          <mc:Fallback>
            <p:pic>
              <p:nvPicPr>
                <p:cNvPr id="50" name="Freihand 49">
                  <a:extLst>
                    <a:ext uri="{FF2B5EF4-FFF2-40B4-BE49-F238E27FC236}">
                      <a16:creationId xmlns:a16="http://schemas.microsoft.com/office/drawing/2014/main" id="{5793C358-ECC0-495A-B131-331650569926}"/>
                    </a:ext>
                  </a:extLst>
                </p:cNvPr>
                <p:cNvPicPr/>
                <p:nvPr/>
              </p:nvPicPr>
              <p:blipFill>
                <a:blip r:embed="rId20"/>
                <a:stretch>
                  <a:fillRect/>
                </a:stretch>
              </p:blipFill>
              <p:spPr>
                <a:xfrm>
                  <a:off x="7374800" y="159547"/>
                  <a:ext cx="914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1" name="Freihand 50">
                  <a:extLst>
                    <a:ext uri="{FF2B5EF4-FFF2-40B4-BE49-F238E27FC236}">
                      <a16:creationId xmlns:a16="http://schemas.microsoft.com/office/drawing/2014/main" id="{6722B82A-1193-4AF1-ADFD-CA7D972ADDBB}"/>
                    </a:ext>
                  </a:extLst>
                </p14:cNvPr>
                <p14:cNvContentPartPr/>
                <p14:nvPr/>
              </p14:nvContentPartPr>
              <p14:xfrm>
                <a:off x="7496840" y="177907"/>
                <a:ext cx="83160" cy="93600"/>
              </p14:xfrm>
            </p:contentPart>
          </mc:Choice>
          <mc:Fallback>
            <p:pic>
              <p:nvPicPr>
                <p:cNvPr id="51" name="Freihand 50">
                  <a:extLst>
                    <a:ext uri="{FF2B5EF4-FFF2-40B4-BE49-F238E27FC236}">
                      <a16:creationId xmlns:a16="http://schemas.microsoft.com/office/drawing/2014/main" id="{6722B82A-1193-4AF1-ADFD-CA7D972ADDBB}"/>
                    </a:ext>
                  </a:extLst>
                </p:cNvPr>
                <p:cNvPicPr/>
                <p:nvPr/>
              </p:nvPicPr>
              <p:blipFill>
                <a:blip r:embed="rId22"/>
                <a:stretch>
                  <a:fillRect/>
                </a:stretch>
              </p:blipFill>
              <p:spPr>
                <a:xfrm>
                  <a:off x="7492520" y="173587"/>
                  <a:ext cx="918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2" name="Freihand 51">
                  <a:extLst>
                    <a:ext uri="{FF2B5EF4-FFF2-40B4-BE49-F238E27FC236}">
                      <a16:creationId xmlns:a16="http://schemas.microsoft.com/office/drawing/2014/main" id="{A3449683-0F74-4350-975F-1E712C2BE144}"/>
                    </a:ext>
                  </a:extLst>
                </p14:cNvPr>
                <p14:cNvContentPartPr/>
                <p14:nvPr/>
              </p14:nvContentPartPr>
              <p14:xfrm>
                <a:off x="7599080" y="175387"/>
                <a:ext cx="95040" cy="95040"/>
              </p14:xfrm>
            </p:contentPart>
          </mc:Choice>
          <mc:Fallback>
            <p:pic>
              <p:nvPicPr>
                <p:cNvPr id="52" name="Freihand 51">
                  <a:extLst>
                    <a:ext uri="{FF2B5EF4-FFF2-40B4-BE49-F238E27FC236}">
                      <a16:creationId xmlns:a16="http://schemas.microsoft.com/office/drawing/2014/main" id="{A3449683-0F74-4350-975F-1E712C2BE144}"/>
                    </a:ext>
                  </a:extLst>
                </p:cNvPr>
                <p:cNvPicPr/>
                <p:nvPr/>
              </p:nvPicPr>
              <p:blipFill>
                <a:blip r:embed="rId24"/>
                <a:stretch>
                  <a:fillRect/>
                </a:stretch>
              </p:blipFill>
              <p:spPr>
                <a:xfrm>
                  <a:off x="7594760" y="171067"/>
                  <a:ext cx="103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3" name="Freihand 52">
                  <a:extLst>
                    <a:ext uri="{FF2B5EF4-FFF2-40B4-BE49-F238E27FC236}">
                      <a16:creationId xmlns:a16="http://schemas.microsoft.com/office/drawing/2014/main" id="{29DE89E7-A9DA-43B5-AFFA-956055F85653}"/>
                    </a:ext>
                  </a:extLst>
                </p14:cNvPr>
                <p14:cNvContentPartPr/>
                <p14:nvPr/>
              </p14:nvContentPartPr>
              <p14:xfrm>
                <a:off x="7779800" y="200227"/>
                <a:ext cx="49320" cy="60840"/>
              </p14:xfrm>
            </p:contentPart>
          </mc:Choice>
          <mc:Fallback>
            <p:pic>
              <p:nvPicPr>
                <p:cNvPr id="53" name="Freihand 52">
                  <a:extLst>
                    <a:ext uri="{FF2B5EF4-FFF2-40B4-BE49-F238E27FC236}">
                      <a16:creationId xmlns:a16="http://schemas.microsoft.com/office/drawing/2014/main" id="{29DE89E7-A9DA-43B5-AFFA-956055F85653}"/>
                    </a:ext>
                  </a:extLst>
                </p:cNvPr>
                <p:cNvPicPr/>
                <p:nvPr/>
              </p:nvPicPr>
              <p:blipFill>
                <a:blip r:embed="rId26"/>
                <a:stretch>
                  <a:fillRect/>
                </a:stretch>
              </p:blipFill>
              <p:spPr>
                <a:xfrm>
                  <a:off x="7775480" y="195907"/>
                  <a:ext cx="579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4" name="Freihand 53">
                  <a:extLst>
                    <a:ext uri="{FF2B5EF4-FFF2-40B4-BE49-F238E27FC236}">
                      <a16:creationId xmlns:a16="http://schemas.microsoft.com/office/drawing/2014/main" id="{F51C7BF0-C2DE-4087-A5D8-94EFFC2EB95C}"/>
                    </a:ext>
                  </a:extLst>
                </p14:cNvPr>
                <p14:cNvContentPartPr/>
                <p14:nvPr/>
              </p14:nvContentPartPr>
              <p14:xfrm>
                <a:off x="7802120" y="123547"/>
                <a:ext cx="14040" cy="6480"/>
              </p14:xfrm>
            </p:contentPart>
          </mc:Choice>
          <mc:Fallback>
            <p:pic>
              <p:nvPicPr>
                <p:cNvPr id="54" name="Freihand 53">
                  <a:extLst>
                    <a:ext uri="{FF2B5EF4-FFF2-40B4-BE49-F238E27FC236}">
                      <a16:creationId xmlns:a16="http://schemas.microsoft.com/office/drawing/2014/main" id="{F51C7BF0-C2DE-4087-A5D8-94EFFC2EB95C}"/>
                    </a:ext>
                  </a:extLst>
                </p:cNvPr>
                <p:cNvPicPr/>
                <p:nvPr/>
              </p:nvPicPr>
              <p:blipFill>
                <a:blip r:embed="rId28"/>
                <a:stretch>
                  <a:fillRect/>
                </a:stretch>
              </p:blipFill>
              <p:spPr>
                <a:xfrm>
                  <a:off x="7797800" y="119227"/>
                  <a:ext cx="226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5" name="Freihand 54">
                  <a:extLst>
                    <a:ext uri="{FF2B5EF4-FFF2-40B4-BE49-F238E27FC236}">
                      <a16:creationId xmlns:a16="http://schemas.microsoft.com/office/drawing/2014/main" id="{39E9D7FD-8508-4ADC-961E-15D79541B059}"/>
                    </a:ext>
                  </a:extLst>
                </p14:cNvPr>
                <p14:cNvContentPartPr/>
                <p14:nvPr/>
              </p14:nvContentPartPr>
              <p14:xfrm>
                <a:off x="7960880" y="201667"/>
                <a:ext cx="120600" cy="16560"/>
              </p14:xfrm>
            </p:contentPart>
          </mc:Choice>
          <mc:Fallback>
            <p:pic>
              <p:nvPicPr>
                <p:cNvPr id="55" name="Freihand 54">
                  <a:extLst>
                    <a:ext uri="{FF2B5EF4-FFF2-40B4-BE49-F238E27FC236}">
                      <a16:creationId xmlns:a16="http://schemas.microsoft.com/office/drawing/2014/main" id="{39E9D7FD-8508-4ADC-961E-15D79541B059}"/>
                    </a:ext>
                  </a:extLst>
                </p:cNvPr>
                <p:cNvPicPr/>
                <p:nvPr/>
              </p:nvPicPr>
              <p:blipFill>
                <a:blip r:embed="rId30"/>
                <a:stretch>
                  <a:fillRect/>
                </a:stretch>
              </p:blipFill>
              <p:spPr>
                <a:xfrm>
                  <a:off x="7956560" y="197347"/>
                  <a:ext cx="1292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6" name="Freihand 55">
                  <a:extLst>
                    <a:ext uri="{FF2B5EF4-FFF2-40B4-BE49-F238E27FC236}">
                      <a16:creationId xmlns:a16="http://schemas.microsoft.com/office/drawing/2014/main" id="{75A8F4C8-B594-4E7C-892A-EE0486467918}"/>
                    </a:ext>
                  </a:extLst>
                </p14:cNvPr>
                <p14:cNvContentPartPr/>
                <p14:nvPr/>
              </p14:nvContentPartPr>
              <p14:xfrm>
                <a:off x="7979960" y="244147"/>
                <a:ext cx="113040" cy="17640"/>
              </p14:xfrm>
            </p:contentPart>
          </mc:Choice>
          <mc:Fallback>
            <p:pic>
              <p:nvPicPr>
                <p:cNvPr id="56" name="Freihand 55">
                  <a:extLst>
                    <a:ext uri="{FF2B5EF4-FFF2-40B4-BE49-F238E27FC236}">
                      <a16:creationId xmlns:a16="http://schemas.microsoft.com/office/drawing/2014/main" id="{75A8F4C8-B594-4E7C-892A-EE0486467918}"/>
                    </a:ext>
                  </a:extLst>
                </p:cNvPr>
                <p:cNvPicPr/>
                <p:nvPr/>
              </p:nvPicPr>
              <p:blipFill>
                <a:blip r:embed="rId32"/>
                <a:stretch>
                  <a:fillRect/>
                </a:stretch>
              </p:blipFill>
              <p:spPr>
                <a:xfrm>
                  <a:off x="7975640" y="239827"/>
                  <a:ext cx="1216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8" name="Freihand 57">
                  <a:extLst>
                    <a:ext uri="{FF2B5EF4-FFF2-40B4-BE49-F238E27FC236}">
                      <a16:creationId xmlns:a16="http://schemas.microsoft.com/office/drawing/2014/main" id="{3B4046AE-C84D-4B1F-BD23-D3591B6F80CB}"/>
                    </a:ext>
                  </a:extLst>
                </p14:cNvPr>
                <p14:cNvContentPartPr/>
                <p14:nvPr/>
              </p14:nvContentPartPr>
              <p14:xfrm>
                <a:off x="8197400" y="195187"/>
                <a:ext cx="254880" cy="45360"/>
              </p14:xfrm>
            </p:contentPart>
          </mc:Choice>
          <mc:Fallback>
            <p:pic>
              <p:nvPicPr>
                <p:cNvPr id="58" name="Freihand 57">
                  <a:extLst>
                    <a:ext uri="{FF2B5EF4-FFF2-40B4-BE49-F238E27FC236}">
                      <a16:creationId xmlns:a16="http://schemas.microsoft.com/office/drawing/2014/main" id="{3B4046AE-C84D-4B1F-BD23-D3591B6F80CB}"/>
                    </a:ext>
                  </a:extLst>
                </p:cNvPr>
                <p:cNvPicPr/>
                <p:nvPr/>
              </p:nvPicPr>
              <p:blipFill>
                <a:blip r:embed="rId34"/>
                <a:stretch>
                  <a:fillRect/>
                </a:stretch>
              </p:blipFill>
              <p:spPr>
                <a:xfrm>
                  <a:off x="8193080" y="190867"/>
                  <a:ext cx="2635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 name="Freihand 1">
                  <a:extLst>
                    <a:ext uri="{FF2B5EF4-FFF2-40B4-BE49-F238E27FC236}">
                      <a16:creationId xmlns:a16="http://schemas.microsoft.com/office/drawing/2014/main" id="{DD5924A6-A9DC-464F-8D1C-2587C9CFBD1C}"/>
                    </a:ext>
                  </a:extLst>
                </p14:cNvPr>
                <p14:cNvContentPartPr/>
                <p14:nvPr/>
              </p14:nvContentPartPr>
              <p14:xfrm>
                <a:off x="241400" y="148027"/>
                <a:ext cx="144000" cy="231840"/>
              </p14:xfrm>
            </p:contentPart>
          </mc:Choice>
          <mc:Fallback>
            <p:pic>
              <p:nvPicPr>
                <p:cNvPr id="2" name="Freihand 1">
                  <a:extLst>
                    <a:ext uri="{FF2B5EF4-FFF2-40B4-BE49-F238E27FC236}">
                      <a16:creationId xmlns:a16="http://schemas.microsoft.com/office/drawing/2014/main" id="{DD5924A6-A9DC-464F-8D1C-2587C9CFBD1C}"/>
                    </a:ext>
                  </a:extLst>
                </p:cNvPr>
                <p:cNvPicPr/>
                <p:nvPr/>
              </p:nvPicPr>
              <p:blipFill>
                <a:blip r:embed="rId36"/>
                <a:stretch>
                  <a:fillRect/>
                </a:stretch>
              </p:blipFill>
              <p:spPr>
                <a:xfrm>
                  <a:off x="237080" y="143707"/>
                  <a:ext cx="1526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 name="Freihand 2">
                  <a:extLst>
                    <a:ext uri="{FF2B5EF4-FFF2-40B4-BE49-F238E27FC236}">
                      <a16:creationId xmlns:a16="http://schemas.microsoft.com/office/drawing/2014/main" id="{BEE6FE1E-8589-42C3-8E70-0A0E1ACA3CFE}"/>
                    </a:ext>
                  </a:extLst>
                </p14:cNvPr>
                <p14:cNvContentPartPr/>
                <p14:nvPr/>
              </p14:nvContentPartPr>
              <p14:xfrm>
                <a:off x="444800" y="143707"/>
                <a:ext cx="190440" cy="197640"/>
              </p14:xfrm>
            </p:contentPart>
          </mc:Choice>
          <mc:Fallback>
            <p:pic>
              <p:nvPicPr>
                <p:cNvPr id="3" name="Freihand 2">
                  <a:extLst>
                    <a:ext uri="{FF2B5EF4-FFF2-40B4-BE49-F238E27FC236}">
                      <a16:creationId xmlns:a16="http://schemas.microsoft.com/office/drawing/2014/main" id="{BEE6FE1E-8589-42C3-8E70-0A0E1ACA3CFE}"/>
                    </a:ext>
                  </a:extLst>
                </p:cNvPr>
                <p:cNvPicPr/>
                <p:nvPr/>
              </p:nvPicPr>
              <p:blipFill>
                <a:blip r:embed="rId38"/>
                <a:stretch>
                  <a:fillRect/>
                </a:stretch>
              </p:blipFill>
              <p:spPr>
                <a:xfrm>
                  <a:off x="440480" y="139387"/>
                  <a:ext cx="1990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 name="Freihand 3">
                  <a:extLst>
                    <a:ext uri="{FF2B5EF4-FFF2-40B4-BE49-F238E27FC236}">
                      <a16:creationId xmlns:a16="http://schemas.microsoft.com/office/drawing/2014/main" id="{713D7A6A-0157-4AB2-A5BB-895F9443392D}"/>
                    </a:ext>
                  </a:extLst>
                </p14:cNvPr>
                <p14:cNvContentPartPr/>
                <p14:nvPr/>
              </p14:nvContentPartPr>
              <p14:xfrm>
                <a:off x="644960" y="178267"/>
                <a:ext cx="138240" cy="157680"/>
              </p14:xfrm>
            </p:contentPart>
          </mc:Choice>
          <mc:Fallback>
            <p:pic>
              <p:nvPicPr>
                <p:cNvPr id="4" name="Freihand 3">
                  <a:extLst>
                    <a:ext uri="{FF2B5EF4-FFF2-40B4-BE49-F238E27FC236}">
                      <a16:creationId xmlns:a16="http://schemas.microsoft.com/office/drawing/2014/main" id="{713D7A6A-0157-4AB2-A5BB-895F9443392D}"/>
                    </a:ext>
                  </a:extLst>
                </p:cNvPr>
                <p:cNvPicPr/>
                <p:nvPr/>
              </p:nvPicPr>
              <p:blipFill>
                <a:blip r:embed="rId40"/>
                <a:stretch>
                  <a:fillRect/>
                </a:stretch>
              </p:blipFill>
              <p:spPr>
                <a:xfrm>
                  <a:off x="640640" y="173947"/>
                  <a:ext cx="1468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 name="Freihand 4">
                  <a:extLst>
                    <a:ext uri="{FF2B5EF4-FFF2-40B4-BE49-F238E27FC236}">
                      <a16:creationId xmlns:a16="http://schemas.microsoft.com/office/drawing/2014/main" id="{CEFD4105-8FAF-4E85-8F49-5ED87148C342}"/>
                    </a:ext>
                  </a:extLst>
                </p14:cNvPr>
                <p14:cNvContentPartPr/>
                <p14:nvPr/>
              </p14:nvContentPartPr>
              <p14:xfrm>
                <a:off x="817760" y="235867"/>
                <a:ext cx="99000" cy="218160"/>
              </p14:xfrm>
            </p:contentPart>
          </mc:Choice>
          <mc:Fallback>
            <p:pic>
              <p:nvPicPr>
                <p:cNvPr id="5" name="Freihand 4">
                  <a:extLst>
                    <a:ext uri="{FF2B5EF4-FFF2-40B4-BE49-F238E27FC236}">
                      <a16:creationId xmlns:a16="http://schemas.microsoft.com/office/drawing/2014/main" id="{CEFD4105-8FAF-4E85-8F49-5ED87148C342}"/>
                    </a:ext>
                  </a:extLst>
                </p:cNvPr>
                <p:cNvPicPr/>
                <p:nvPr/>
              </p:nvPicPr>
              <p:blipFill>
                <a:blip r:embed="rId42"/>
                <a:stretch>
                  <a:fillRect/>
                </a:stretch>
              </p:blipFill>
              <p:spPr>
                <a:xfrm>
                  <a:off x="813440" y="231547"/>
                  <a:ext cx="10764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6" name="Freihand 5">
                  <a:extLst>
                    <a:ext uri="{FF2B5EF4-FFF2-40B4-BE49-F238E27FC236}">
                      <a16:creationId xmlns:a16="http://schemas.microsoft.com/office/drawing/2014/main" id="{F3CD3E38-457D-4717-AF69-2CCC8744125D}"/>
                    </a:ext>
                  </a:extLst>
                </p14:cNvPr>
                <p14:cNvContentPartPr/>
                <p14:nvPr/>
              </p14:nvContentPartPr>
              <p14:xfrm>
                <a:off x="925040" y="174307"/>
                <a:ext cx="275400" cy="166680"/>
              </p14:xfrm>
            </p:contentPart>
          </mc:Choice>
          <mc:Fallback>
            <p:pic>
              <p:nvPicPr>
                <p:cNvPr id="6" name="Freihand 5">
                  <a:extLst>
                    <a:ext uri="{FF2B5EF4-FFF2-40B4-BE49-F238E27FC236}">
                      <a16:creationId xmlns:a16="http://schemas.microsoft.com/office/drawing/2014/main" id="{F3CD3E38-457D-4717-AF69-2CCC8744125D}"/>
                    </a:ext>
                  </a:extLst>
                </p:cNvPr>
                <p:cNvPicPr/>
                <p:nvPr/>
              </p:nvPicPr>
              <p:blipFill>
                <a:blip r:embed="rId44"/>
                <a:stretch>
                  <a:fillRect/>
                </a:stretch>
              </p:blipFill>
              <p:spPr>
                <a:xfrm>
                  <a:off x="920720" y="169987"/>
                  <a:ext cx="2840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7" name="Freihand 6">
                  <a:extLst>
                    <a:ext uri="{FF2B5EF4-FFF2-40B4-BE49-F238E27FC236}">
                      <a16:creationId xmlns:a16="http://schemas.microsoft.com/office/drawing/2014/main" id="{E2A81046-A973-4D62-BC1C-7DC377E782CB}"/>
                    </a:ext>
                  </a:extLst>
                </p14:cNvPr>
                <p14:cNvContentPartPr/>
                <p14:nvPr/>
              </p14:nvContentPartPr>
              <p14:xfrm>
                <a:off x="1220240" y="141547"/>
                <a:ext cx="129960" cy="184320"/>
              </p14:xfrm>
            </p:contentPart>
          </mc:Choice>
          <mc:Fallback>
            <p:pic>
              <p:nvPicPr>
                <p:cNvPr id="7" name="Freihand 6">
                  <a:extLst>
                    <a:ext uri="{FF2B5EF4-FFF2-40B4-BE49-F238E27FC236}">
                      <a16:creationId xmlns:a16="http://schemas.microsoft.com/office/drawing/2014/main" id="{E2A81046-A973-4D62-BC1C-7DC377E782CB}"/>
                    </a:ext>
                  </a:extLst>
                </p:cNvPr>
                <p:cNvPicPr/>
                <p:nvPr/>
              </p:nvPicPr>
              <p:blipFill>
                <a:blip r:embed="rId46"/>
                <a:stretch>
                  <a:fillRect/>
                </a:stretch>
              </p:blipFill>
              <p:spPr>
                <a:xfrm>
                  <a:off x="1215920" y="137227"/>
                  <a:ext cx="1386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0" name="Freihand 9">
                  <a:extLst>
                    <a:ext uri="{FF2B5EF4-FFF2-40B4-BE49-F238E27FC236}">
                      <a16:creationId xmlns:a16="http://schemas.microsoft.com/office/drawing/2014/main" id="{075AAF45-690A-40AD-8066-9C5032A819D3}"/>
                    </a:ext>
                  </a:extLst>
                </p14:cNvPr>
                <p14:cNvContentPartPr/>
                <p14:nvPr/>
              </p14:nvContentPartPr>
              <p14:xfrm>
                <a:off x="1364240" y="138307"/>
                <a:ext cx="92160" cy="170640"/>
              </p14:xfrm>
            </p:contentPart>
          </mc:Choice>
          <mc:Fallback>
            <p:pic>
              <p:nvPicPr>
                <p:cNvPr id="10" name="Freihand 9">
                  <a:extLst>
                    <a:ext uri="{FF2B5EF4-FFF2-40B4-BE49-F238E27FC236}">
                      <a16:creationId xmlns:a16="http://schemas.microsoft.com/office/drawing/2014/main" id="{075AAF45-690A-40AD-8066-9C5032A819D3}"/>
                    </a:ext>
                  </a:extLst>
                </p:cNvPr>
                <p:cNvPicPr/>
                <p:nvPr/>
              </p:nvPicPr>
              <p:blipFill>
                <a:blip r:embed="rId48"/>
                <a:stretch>
                  <a:fillRect/>
                </a:stretch>
              </p:blipFill>
              <p:spPr>
                <a:xfrm>
                  <a:off x="1359920" y="133987"/>
                  <a:ext cx="1008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1" name="Freihand 10">
                  <a:extLst>
                    <a:ext uri="{FF2B5EF4-FFF2-40B4-BE49-F238E27FC236}">
                      <a16:creationId xmlns:a16="http://schemas.microsoft.com/office/drawing/2014/main" id="{26D113FE-2399-4988-9E78-A7D67B1707D6}"/>
                    </a:ext>
                  </a:extLst>
                </p14:cNvPr>
                <p14:cNvContentPartPr/>
                <p14:nvPr/>
              </p14:nvContentPartPr>
              <p14:xfrm>
                <a:off x="1413200" y="263227"/>
                <a:ext cx="21960" cy="44280"/>
              </p14:xfrm>
            </p:contentPart>
          </mc:Choice>
          <mc:Fallback>
            <p:pic>
              <p:nvPicPr>
                <p:cNvPr id="11" name="Freihand 10">
                  <a:extLst>
                    <a:ext uri="{FF2B5EF4-FFF2-40B4-BE49-F238E27FC236}">
                      <a16:creationId xmlns:a16="http://schemas.microsoft.com/office/drawing/2014/main" id="{26D113FE-2399-4988-9E78-A7D67B1707D6}"/>
                    </a:ext>
                  </a:extLst>
                </p:cNvPr>
                <p:cNvPicPr/>
                <p:nvPr/>
              </p:nvPicPr>
              <p:blipFill>
                <a:blip r:embed="rId50"/>
                <a:stretch>
                  <a:fillRect/>
                </a:stretch>
              </p:blipFill>
              <p:spPr>
                <a:xfrm>
                  <a:off x="1408880" y="258907"/>
                  <a:ext cx="306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2" name="Freihand 11">
                  <a:extLst>
                    <a:ext uri="{FF2B5EF4-FFF2-40B4-BE49-F238E27FC236}">
                      <a16:creationId xmlns:a16="http://schemas.microsoft.com/office/drawing/2014/main" id="{AF3F19C2-062F-45F6-8E2B-FBEA56B583C6}"/>
                    </a:ext>
                  </a:extLst>
                </p14:cNvPr>
                <p14:cNvContentPartPr/>
                <p14:nvPr/>
              </p14:nvContentPartPr>
              <p14:xfrm>
                <a:off x="1113680" y="135427"/>
                <a:ext cx="221040" cy="13680"/>
              </p14:xfrm>
            </p:contentPart>
          </mc:Choice>
          <mc:Fallback>
            <p:pic>
              <p:nvPicPr>
                <p:cNvPr id="12" name="Freihand 11">
                  <a:extLst>
                    <a:ext uri="{FF2B5EF4-FFF2-40B4-BE49-F238E27FC236}">
                      <a16:creationId xmlns:a16="http://schemas.microsoft.com/office/drawing/2014/main" id="{AF3F19C2-062F-45F6-8E2B-FBEA56B583C6}"/>
                    </a:ext>
                  </a:extLst>
                </p:cNvPr>
                <p:cNvPicPr/>
                <p:nvPr/>
              </p:nvPicPr>
              <p:blipFill>
                <a:blip r:embed="rId52"/>
                <a:stretch>
                  <a:fillRect/>
                </a:stretch>
              </p:blipFill>
              <p:spPr>
                <a:xfrm>
                  <a:off x="1109360" y="131107"/>
                  <a:ext cx="2296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3" name="Freihand 12">
                  <a:extLst>
                    <a:ext uri="{FF2B5EF4-FFF2-40B4-BE49-F238E27FC236}">
                      <a16:creationId xmlns:a16="http://schemas.microsoft.com/office/drawing/2014/main" id="{DF14D1D3-4897-4BEE-9C33-1446F3D1946A}"/>
                    </a:ext>
                  </a:extLst>
                </p14:cNvPr>
                <p14:cNvContentPartPr/>
                <p14:nvPr/>
              </p14:nvContentPartPr>
              <p14:xfrm>
                <a:off x="2105120" y="175747"/>
                <a:ext cx="20160" cy="154080"/>
              </p14:xfrm>
            </p:contentPart>
          </mc:Choice>
          <mc:Fallback>
            <p:pic>
              <p:nvPicPr>
                <p:cNvPr id="13" name="Freihand 12">
                  <a:extLst>
                    <a:ext uri="{FF2B5EF4-FFF2-40B4-BE49-F238E27FC236}">
                      <a16:creationId xmlns:a16="http://schemas.microsoft.com/office/drawing/2014/main" id="{DF14D1D3-4897-4BEE-9C33-1446F3D1946A}"/>
                    </a:ext>
                  </a:extLst>
                </p:cNvPr>
                <p:cNvPicPr/>
                <p:nvPr/>
              </p:nvPicPr>
              <p:blipFill>
                <a:blip r:embed="rId54"/>
                <a:stretch>
                  <a:fillRect/>
                </a:stretch>
              </p:blipFill>
              <p:spPr>
                <a:xfrm>
                  <a:off x="2100800" y="171427"/>
                  <a:ext cx="288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4" name="Freihand 13">
                  <a:extLst>
                    <a:ext uri="{FF2B5EF4-FFF2-40B4-BE49-F238E27FC236}">
                      <a16:creationId xmlns:a16="http://schemas.microsoft.com/office/drawing/2014/main" id="{6671D6E7-6532-4D1D-9151-25B91856B390}"/>
                    </a:ext>
                  </a:extLst>
                </p14:cNvPr>
                <p14:cNvContentPartPr/>
                <p14:nvPr/>
              </p14:nvContentPartPr>
              <p14:xfrm>
                <a:off x="2016200" y="280867"/>
                <a:ext cx="200160" cy="55440"/>
              </p14:xfrm>
            </p:contentPart>
          </mc:Choice>
          <mc:Fallback>
            <p:pic>
              <p:nvPicPr>
                <p:cNvPr id="14" name="Freihand 13">
                  <a:extLst>
                    <a:ext uri="{FF2B5EF4-FFF2-40B4-BE49-F238E27FC236}">
                      <a16:creationId xmlns:a16="http://schemas.microsoft.com/office/drawing/2014/main" id="{6671D6E7-6532-4D1D-9151-25B91856B390}"/>
                    </a:ext>
                  </a:extLst>
                </p:cNvPr>
                <p:cNvPicPr/>
                <p:nvPr/>
              </p:nvPicPr>
              <p:blipFill>
                <a:blip r:embed="rId56"/>
                <a:stretch>
                  <a:fillRect/>
                </a:stretch>
              </p:blipFill>
              <p:spPr>
                <a:xfrm>
                  <a:off x="2011880" y="276547"/>
                  <a:ext cx="2088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5" name="Freihand 14">
                  <a:extLst>
                    <a:ext uri="{FF2B5EF4-FFF2-40B4-BE49-F238E27FC236}">
                      <a16:creationId xmlns:a16="http://schemas.microsoft.com/office/drawing/2014/main" id="{2E6AD3C8-4C54-438B-ABC8-C5516D927DE3}"/>
                    </a:ext>
                  </a:extLst>
                </p14:cNvPr>
                <p14:cNvContentPartPr/>
                <p14:nvPr/>
              </p14:nvContentPartPr>
              <p14:xfrm>
                <a:off x="2041040" y="177547"/>
                <a:ext cx="174240" cy="32760"/>
              </p14:xfrm>
            </p:contentPart>
          </mc:Choice>
          <mc:Fallback>
            <p:pic>
              <p:nvPicPr>
                <p:cNvPr id="15" name="Freihand 14">
                  <a:extLst>
                    <a:ext uri="{FF2B5EF4-FFF2-40B4-BE49-F238E27FC236}">
                      <a16:creationId xmlns:a16="http://schemas.microsoft.com/office/drawing/2014/main" id="{2E6AD3C8-4C54-438B-ABC8-C5516D927DE3}"/>
                    </a:ext>
                  </a:extLst>
                </p:cNvPr>
                <p:cNvPicPr/>
                <p:nvPr/>
              </p:nvPicPr>
              <p:blipFill>
                <a:blip r:embed="rId58"/>
                <a:stretch>
                  <a:fillRect/>
                </a:stretch>
              </p:blipFill>
              <p:spPr>
                <a:xfrm>
                  <a:off x="2036720" y="173227"/>
                  <a:ext cx="1828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6" name="Freihand 15">
                  <a:extLst>
                    <a:ext uri="{FF2B5EF4-FFF2-40B4-BE49-F238E27FC236}">
                      <a16:creationId xmlns:a16="http://schemas.microsoft.com/office/drawing/2014/main" id="{C16A2BFB-08C1-42EB-9E25-3D68BCB0DAFA}"/>
                    </a:ext>
                  </a:extLst>
                </p14:cNvPr>
                <p14:cNvContentPartPr/>
                <p14:nvPr/>
              </p14:nvContentPartPr>
              <p14:xfrm>
                <a:off x="2284040" y="160267"/>
                <a:ext cx="132120" cy="142200"/>
              </p14:xfrm>
            </p:contentPart>
          </mc:Choice>
          <mc:Fallback>
            <p:pic>
              <p:nvPicPr>
                <p:cNvPr id="16" name="Freihand 15">
                  <a:extLst>
                    <a:ext uri="{FF2B5EF4-FFF2-40B4-BE49-F238E27FC236}">
                      <a16:creationId xmlns:a16="http://schemas.microsoft.com/office/drawing/2014/main" id="{C16A2BFB-08C1-42EB-9E25-3D68BCB0DAFA}"/>
                    </a:ext>
                  </a:extLst>
                </p:cNvPr>
                <p:cNvPicPr/>
                <p:nvPr/>
              </p:nvPicPr>
              <p:blipFill>
                <a:blip r:embed="rId60"/>
                <a:stretch>
                  <a:fillRect/>
                </a:stretch>
              </p:blipFill>
              <p:spPr>
                <a:xfrm>
                  <a:off x="2279720" y="155947"/>
                  <a:ext cx="1407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9" name="Freihand 18">
                  <a:extLst>
                    <a:ext uri="{FF2B5EF4-FFF2-40B4-BE49-F238E27FC236}">
                      <a16:creationId xmlns:a16="http://schemas.microsoft.com/office/drawing/2014/main" id="{4308A57B-7022-4040-B763-A922A61429F0}"/>
                    </a:ext>
                  </a:extLst>
                </p14:cNvPr>
                <p14:cNvContentPartPr/>
                <p14:nvPr/>
              </p14:nvContentPartPr>
              <p14:xfrm>
                <a:off x="2958320" y="216427"/>
                <a:ext cx="84240" cy="63000"/>
              </p14:xfrm>
            </p:contentPart>
          </mc:Choice>
          <mc:Fallback>
            <p:pic>
              <p:nvPicPr>
                <p:cNvPr id="19" name="Freihand 18">
                  <a:extLst>
                    <a:ext uri="{FF2B5EF4-FFF2-40B4-BE49-F238E27FC236}">
                      <a16:creationId xmlns:a16="http://schemas.microsoft.com/office/drawing/2014/main" id="{4308A57B-7022-4040-B763-A922A61429F0}"/>
                    </a:ext>
                  </a:extLst>
                </p:cNvPr>
                <p:cNvPicPr/>
                <p:nvPr/>
              </p:nvPicPr>
              <p:blipFill>
                <a:blip r:embed="rId62"/>
                <a:stretch>
                  <a:fillRect/>
                </a:stretch>
              </p:blipFill>
              <p:spPr>
                <a:xfrm>
                  <a:off x="2954000" y="212107"/>
                  <a:ext cx="928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0" name="Freihand 19">
                  <a:extLst>
                    <a:ext uri="{FF2B5EF4-FFF2-40B4-BE49-F238E27FC236}">
                      <a16:creationId xmlns:a16="http://schemas.microsoft.com/office/drawing/2014/main" id="{D7E2408C-D847-48CA-BF59-F43E479D46E6}"/>
                    </a:ext>
                  </a:extLst>
                </p14:cNvPr>
                <p14:cNvContentPartPr/>
                <p14:nvPr/>
              </p14:nvContentPartPr>
              <p14:xfrm>
                <a:off x="2998640" y="216427"/>
                <a:ext cx="64080" cy="170640"/>
              </p14:xfrm>
            </p:contentPart>
          </mc:Choice>
          <mc:Fallback>
            <p:pic>
              <p:nvPicPr>
                <p:cNvPr id="20" name="Freihand 19">
                  <a:extLst>
                    <a:ext uri="{FF2B5EF4-FFF2-40B4-BE49-F238E27FC236}">
                      <a16:creationId xmlns:a16="http://schemas.microsoft.com/office/drawing/2014/main" id="{D7E2408C-D847-48CA-BF59-F43E479D46E6}"/>
                    </a:ext>
                  </a:extLst>
                </p:cNvPr>
                <p:cNvPicPr/>
                <p:nvPr/>
              </p:nvPicPr>
              <p:blipFill>
                <a:blip r:embed="rId64"/>
                <a:stretch>
                  <a:fillRect/>
                </a:stretch>
              </p:blipFill>
              <p:spPr>
                <a:xfrm>
                  <a:off x="2994320" y="212107"/>
                  <a:ext cx="727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1" name="Freihand 20">
                  <a:extLst>
                    <a:ext uri="{FF2B5EF4-FFF2-40B4-BE49-F238E27FC236}">
                      <a16:creationId xmlns:a16="http://schemas.microsoft.com/office/drawing/2014/main" id="{566B6115-C0B1-43EA-BD12-10C35B816DAC}"/>
                    </a:ext>
                  </a:extLst>
                </p14:cNvPr>
                <p14:cNvContentPartPr/>
                <p14:nvPr/>
              </p14:nvContentPartPr>
              <p14:xfrm>
                <a:off x="3250640" y="230107"/>
                <a:ext cx="120960" cy="6840"/>
              </p14:xfrm>
            </p:contentPart>
          </mc:Choice>
          <mc:Fallback>
            <p:pic>
              <p:nvPicPr>
                <p:cNvPr id="21" name="Freihand 20">
                  <a:extLst>
                    <a:ext uri="{FF2B5EF4-FFF2-40B4-BE49-F238E27FC236}">
                      <a16:creationId xmlns:a16="http://schemas.microsoft.com/office/drawing/2014/main" id="{566B6115-C0B1-43EA-BD12-10C35B816DAC}"/>
                    </a:ext>
                  </a:extLst>
                </p:cNvPr>
                <p:cNvPicPr/>
                <p:nvPr/>
              </p:nvPicPr>
              <p:blipFill>
                <a:blip r:embed="rId66"/>
                <a:stretch>
                  <a:fillRect/>
                </a:stretch>
              </p:blipFill>
              <p:spPr>
                <a:xfrm>
                  <a:off x="3246320" y="225787"/>
                  <a:ext cx="1296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2" name="Freihand 21">
                  <a:extLst>
                    <a:ext uri="{FF2B5EF4-FFF2-40B4-BE49-F238E27FC236}">
                      <a16:creationId xmlns:a16="http://schemas.microsoft.com/office/drawing/2014/main" id="{A64FB8CA-B114-4984-9D6C-DC9D36581BA3}"/>
                    </a:ext>
                  </a:extLst>
                </p14:cNvPr>
                <p14:cNvContentPartPr/>
                <p14:nvPr/>
              </p14:nvContentPartPr>
              <p14:xfrm>
                <a:off x="3257840" y="265747"/>
                <a:ext cx="114840" cy="15480"/>
              </p14:xfrm>
            </p:contentPart>
          </mc:Choice>
          <mc:Fallback>
            <p:pic>
              <p:nvPicPr>
                <p:cNvPr id="22" name="Freihand 21">
                  <a:extLst>
                    <a:ext uri="{FF2B5EF4-FFF2-40B4-BE49-F238E27FC236}">
                      <a16:creationId xmlns:a16="http://schemas.microsoft.com/office/drawing/2014/main" id="{A64FB8CA-B114-4984-9D6C-DC9D36581BA3}"/>
                    </a:ext>
                  </a:extLst>
                </p:cNvPr>
                <p:cNvPicPr/>
                <p:nvPr/>
              </p:nvPicPr>
              <p:blipFill>
                <a:blip r:embed="rId68"/>
                <a:stretch>
                  <a:fillRect/>
                </a:stretch>
              </p:blipFill>
              <p:spPr>
                <a:xfrm>
                  <a:off x="3253520" y="261427"/>
                  <a:ext cx="1234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3" name="Freihand 22">
                  <a:extLst>
                    <a:ext uri="{FF2B5EF4-FFF2-40B4-BE49-F238E27FC236}">
                      <a16:creationId xmlns:a16="http://schemas.microsoft.com/office/drawing/2014/main" id="{8F662515-6E64-4A10-8B90-8CF473542A0A}"/>
                    </a:ext>
                  </a:extLst>
                </p14:cNvPr>
                <p14:cNvContentPartPr/>
                <p14:nvPr/>
              </p14:nvContentPartPr>
              <p14:xfrm>
                <a:off x="3575360" y="184027"/>
                <a:ext cx="163080" cy="127800"/>
              </p14:xfrm>
            </p:contentPart>
          </mc:Choice>
          <mc:Fallback>
            <p:pic>
              <p:nvPicPr>
                <p:cNvPr id="23" name="Freihand 22">
                  <a:extLst>
                    <a:ext uri="{FF2B5EF4-FFF2-40B4-BE49-F238E27FC236}">
                      <a16:creationId xmlns:a16="http://schemas.microsoft.com/office/drawing/2014/main" id="{8F662515-6E64-4A10-8B90-8CF473542A0A}"/>
                    </a:ext>
                  </a:extLst>
                </p:cNvPr>
                <p:cNvPicPr/>
                <p:nvPr/>
              </p:nvPicPr>
              <p:blipFill>
                <a:blip r:embed="rId70"/>
                <a:stretch>
                  <a:fillRect/>
                </a:stretch>
              </p:blipFill>
              <p:spPr>
                <a:xfrm>
                  <a:off x="3571040" y="179707"/>
                  <a:ext cx="1717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4" name="Freihand 23">
                  <a:extLst>
                    <a:ext uri="{FF2B5EF4-FFF2-40B4-BE49-F238E27FC236}">
                      <a16:creationId xmlns:a16="http://schemas.microsoft.com/office/drawing/2014/main" id="{B26A9933-189A-49A0-A375-64295723D25B}"/>
                    </a:ext>
                  </a:extLst>
                </p14:cNvPr>
                <p14:cNvContentPartPr/>
                <p14:nvPr/>
              </p14:nvContentPartPr>
              <p14:xfrm>
                <a:off x="3770480" y="167107"/>
                <a:ext cx="72720" cy="138600"/>
              </p14:xfrm>
            </p:contentPart>
          </mc:Choice>
          <mc:Fallback>
            <p:pic>
              <p:nvPicPr>
                <p:cNvPr id="24" name="Freihand 23">
                  <a:extLst>
                    <a:ext uri="{FF2B5EF4-FFF2-40B4-BE49-F238E27FC236}">
                      <a16:creationId xmlns:a16="http://schemas.microsoft.com/office/drawing/2014/main" id="{B26A9933-189A-49A0-A375-64295723D25B}"/>
                    </a:ext>
                  </a:extLst>
                </p:cNvPr>
                <p:cNvPicPr/>
                <p:nvPr/>
              </p:nvPicPr>
              <p:blipFill>
                <a:blip r:embed="rId72"/>
                <a:stretch>
                  <a:fillRect/>
                </a:stretch>
              </p:blipFill>
              <p:spPr>
                <a:xfrm>
                  <a:off x="3766160" y="162787"/>
                  <a:ext cx="813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5" name="Freihand 24">
                  <a:extLst>
                    <a:ext uri="{FF2B5EF4-FFF2-40B4-BE49-F238E27FC236}">
                      <a16:creationId xmlns:a16="http://schemas.microsoft.com/office/drawing/2014/main" id="{2E354C17-351E-4DF3-A476-A1A642D594BA}"/>
                    </a:ext>
                  </a:extLst>
                </p14:cNvPr>
                <p14:cNvContentPartPr/>
                <p14:nvPr/>
              </p14:nvContentPartPr>
              <p14:xfrm>
                <a:off x="3902960" y="202747"/>
                <a:ext cx="74880" cy="79920"/>
              </p14:xfrm>
            </p:contentPart>
          </mc:Choice>
          <mc:Fallback>
            <p:pic>
              <p:nvPicPr>
                <p:cNvPr id="25" name="Freihand 24">
                  <a:extLst>
                    <a:ext uri="{FF2B5EF4-FFF2-40B4-BE49-F238E27FC236}">
                      <a16:creationId xmlns:a16="http://schemas.microsoft.com/office/drawing/2014/main" id="{2E354C17-351E-4DF3-A476-A1A642D594BA}"/>
                    </a:ext>
                  </a:extLst>
                </p:cNvPr>
                <p:cNvPicPr/>
                <p:nvPr/>
              </p:nvPicPr>
              <p:blipFill>
                <a:blip r:embed="rId74"/>
                <a:stretch>
                  <a:fillRect/>
                </a:stretch>
              </p:blipFill>
              <p:spPr>
                <a:xfrm>
                  <a:off x="3898640" y="198427"/>
                  <a:ext cx="835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6" name="Freihand 25">
                  <a:extLst>
                    <a:ext uri="{FF2B5EF4-FFF2-40B4-BE49-F238E27FC236}">
                      <a16:creationId xmlns:a16="http://schemas.microsoft.com/office/drawing/2014/main" id="{F8D1BAAB-14F0-4B79-93B2-9E636F9AB01E}"/>
                    </a:ext>
                  </a:extLst>
                </p14:cNvPr>
                <p14:cNvContentPartPr/>
                <p14:nvPr/>
              </p14:nvContentPartPr>
              <p14:xfrm>
                <a:off x="4009160" y="206707"/>
                <a:ext cx="118440" cy="67680"/>
              </p14:xfrm>
            </p:contentPart>
          </mc:Choice>
          <mc:Fallback>
            <p:pic>
              <p:nvPicPr>
                <p:cNvPr id="26" name="Freihand 25">
                  <a:extLst>
                    <a:ext uri="{FF2B5EF4-FFF2-40B4-BE49-F238E27FC236}">
                      <a16:creationId xmlns:a16="http://schemas.microsoft.com/office/drawing/2014/main" id="{F8D1BAAB-14F0-4B79-93B2-9E636F9AB01E}"/>
                    </a:ext>
                  </a:extLst>
                </p:cNvPr>
                <p:cNvPicPr/>
                <p:nvPr/>
              </p:nvPicPr>
              <p:blipFill>
                <a:blip r:embed="rId76"/>
                <a:stretch>
                  <a:fillRect/>
                </a:stretch>
              </p:blipFill>
              <p:spPr>
                <a:xfrm>
                  <a:off x="4004840" y="202387"/>
                  <a:ext cx="1270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7" name="Freihand 26">
                  <a:extLst>
                    <a:ext uri="{FF2B5EF4-FFF2-40B4-BE49-F238E27FC236}">
                      <a16:creationId xmlns:a16="http://schemas.microsoft.com/office/drawing/2014/main" id="{75640DCA-4146-4F33-8F6B-9480BEF009CC}"/>
                    </a:ext>
                  </a:extLst>
                </p14:cNvPr>
                <p14:cNvContentPartPr/>
                <p14:nvPr/>
              </p14:nvContentPartPr>
              <p14:xfrm>
                <a:off x="3643760" y="334867"/>
                <a:ext cx="527040" cy="46800"/>
              </p14:xfrm>
            </p:contentPart>
          </mc:Choice>
          <mc:Fallback>
            <p:pic>
              <p:nvPicPr>
                <p:cNvPr id="27" name="Freihand 26">
                  <a:extLst>
                    <a:ext uri="{FF2B5EF4-FFF2-40B4-BE49-F238E27FC236}">
                      <a16:creationId xmlns:a16="http://schemas.microsoft.com/office/drawing/2014/main" id="{75640DCA-4146-4F33-8F6B-9480BEF009CC}"/>
                    </a:ext>
                  </a:extLst>
                </p:cNvPr>
                <p:cNvPicPr/>
                <p:nvPr/>
              </p:nvPicPr>
              <p:blipFill>
                <a:blip r:embed="rId78"/>
                <a:stretch>
                  <a:fillRect/>
                </a:stretch>
              </p:blipFill>
              <p:spPr>
                <a:xfrm>
                  <a:off x="3639440" y="330547"/>
                  <a:ext cx="5356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8" name="Freihand 27">
                  <a:extLst>
                    <a:ext uri="{FF2B5EF4-FFF2-40B4-BE49-F238E27FC236}">
                      <a16:creationId xmlns:a16="http://schemas.microsoft.com/office/drawing/2014/main" id="{9396B6CB-6450-45EC-B285-FFAA150341BE}"/>
                    </a:ext>
                  </a:extLst>
                </p14:cNvPr>
                <p14:cNvContentPartPr/>
                <p14:nvPr/>
              </p14:nvContentPartPr>
              <p14:xfrm>
                <a:off x="3906560" y="405067"/>
                <a:ext cx="97200" cy="129600"/>
              </p14:xfrm>
            </p:contentPart>
          </mc:Choice>
          <mc:Fallback>
            <p:pic>
              <p:nvPicPr>
                <p:cNvPr id="28" name="Freihand 27">
                  <a:extLst>
                    <a:ext uri="{FF2B5EF4-FFF2-40B4-BE49-F238E27FC236}">
                      <a16:creationId xmlns:a16="http://schemas.microsoft.com/office/drawing/2014/main" id="{9396B6CB-6450-45EC-B285-FFAA150341BE}"/>
                    </a:ext>
                  </a:extLst>
                </p:cNvPr>
                <p:cNvPicPr/>
                <p:nvPr/>
              </p:nvPicPr>
              <p:blipFill>
                <a:blip r:embed="rId80"/>
                <a:stretch>
                  <a:fillRect/>
                </a:stretch>
              </p:blipFill>
              <p:spPr>
                <a:xfrm>
                  <a:off x="3902240" y="400747"/>
                  <a:ext cx="1058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9" name="Freihand 28">
                  <a:extLst>
                    <a:ext uri="{FF2B5EF4-FFF2-40B4-BE49-F238E27FC236}">
                      <a16:creationId xmlns:a16="http://schemas.microsoft.com/office/drawing/2014/main" id="{1BB402FB-B12A-4FCB-B4BC-8CA2B379F54A}"/>
                    </a:ext>
                  </a:extLst>
                </p14:cNvPr>
                <p14:cNvContentPartPr/>
                <p14:nvPr/>
              </p14:nvContentPartPr>
              <p14:xfrm>
                <a:off x="4345400" y="315067"/>
                <a:ext cx="118080" cy="16560"/>
              </p14:xfrm>
            </p:contentPart>
          </mc:Choice>
          <mc:Fallback>
            <p:pic>
              <p:nvPicPr>
                <p:cNvPr id="29" name="Freihand 28">
                  <a:extLst>
                    <a:ext uri="{FF2B5EF4-FFF2-40B4-BE49-F238E27FC236}">
                      <a16:creationId xmlns:a16="http://schemas.microsoft.com/office/drawing/2014/main" id="{1BB402FB-B12A-4FCB-B4BC-8CA2B379F54A}"/>
                    </a:ext>
                  </a:extLst>
                </p:cNvPr>
                <p:cNvPicPr/>
                <p:nvPr/>
              </p:nvPicPr>
              <p:blipFill>
                <a:blip r:embed="rId82"/>
                <a:stretch>
                  <a:fillRect/>
                </a:stretch>
              </p:blipFill>
              <p:spPr>
                <a:xfrm>
                  <a:off x="4341080" y="310747"/>
                  <a:ext cx="1267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0" name="Freihand 29">
                  <a:extLst>
                    <a:ext uri="{FF2B5EF4-FFF2-40B4-BE49-F238E27FC236}">
                      <a16:creationId xmlns:a16="http://schemas.microsoft.com/office/drawing/2014/main" id="{CCF43B18-FBCC-478F-BC99-7FAE04E0FC40}"/>
                    </a:ext>
                  </a:extLst>
                </p14:cNvPr>
                <p14:cNvContentPartPr/>
                <p14:nvPr/>
              </p14:nvContentPartPr>
              <p14:xfrm>
                <a:off x="4598840" y="237307"/>
                <a:ext cx="100080" cy="106200"/>
              </p14:xfrm>
            </p:contentPart>
          </mc:Choice>
          <mc:Fallback>
            <p:pic>
              <p:nvPicPr>
                <p:cNvPr id="30" name="Freihand 29">
                  <a:extLst>
                    <a:ext uri="{FF2B5EF4-FFF2-40B4-BE49-F238E27FC236}">
                      <a16:creationId xmlns:a16="http://schemas.microsoft.com/office/drawing/2014/main" id="{CCF43B18-FBCC-478F-BC99-7FAE04E0FC40}"/>
                    </a:ext>
                  </a:extLst>
                </p:cNvPr>
                <p:cNvPicPr/>
                <p:nvPr/>
              </p:nvPicPr>
              <p:blipFill>
                <a:blip r:embed="rId84"/>
                <a:stretch>
                  <a:fillRect/>
                </a:stretch>
              </p:blipFill>
              <p:spPr>
                <a:xfrm>
                  <a:off x="4594520" y="232987"/>
                  <a:ext cx="1087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1" name="Freihand 30">
                  <a:extLst>
                    <a:ext uri="{FF2B5EF4-FFF2-40B4-BE49-F238E27FC236}">
                      <a16:creationId xmlns:a16="http://schemas.microsoft.com/office/drawing/2014/main" id="{4D85C4FB-093E-4EEE-9AEC-4E832CCB142F}"/>
                    </a:ext>
                  </a:extLst>
                </p14:cNvPr>
                <p14:cNvContentPartPr/>
                <p14:nvPr/>
              </p14:nvContentPartPr>
              <p14:xfrm>
                <a:off x="4731680" y="230107"/>
                <a:ext cx="73080" cy="93600"/>
              </p14:xfrm>
            </p:contentPart>
          </mc:Choice>
          <mc:Fallback>
            <p:pic>
              <p:nvPicPr>
                <p:cNvPr id="31" name="Freihand 30">
                  <a:extLst>
                    <a:ext uri="{FF2B5EF4-FFF2-40B4-BE49-F238E27FC236}">
                      <a16:creationId xmlns:a16="http://schemas.microsoft.com/office/drawing/2014/main" id="{4D85C4FB-093E-4EEE-9AEC-4E832CCB142F}"/>
                    </a:ext>
                  </a:extLst>
                </p:cNvPr>
                <p:cNvPicPr/>
                <p:nvPr/>
              </p:nvPicPr>
              <p:blipFill>
                <a:blip r:embed="rId86"/>
                <a:stretch>
                  <a:fillRect/>
                </a:stretch>
              </p:blipFill>
              <p:spPr>
                <a:xfrm>
                  <a:off x="4727360" y="225787"/>
                  <a:ext cx="817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2" name="Freihand 31">
                  <a:extLst>
                    <a:ext uri="{FF2B5EF4-FFF2-40B4-BE49-F238E27FC236}">
                      <a16:creationId xmlns:a16="http://schemas.microsoft.com/office/drawing/2014/main" id="{CED0D8D3-1E38-4E5B-A25C-79609BC3BFFB}"/>
                    </a:ext>
                  </a:extLst>
                </p14:cNvPr>
                <p14:cNvContentPartPr/>
                <p14:nvPr/>
              </p14:nvContentPartPr>
              <p14:xfrm>
                <a:off x="4834640" y="253507"/>
                <a:ext cx="66960" cy="70560"/>
              </p14:xfrm>
            </p:contentPart>
          </mc:Choice>
          <mc:Fallback>
            <p:pic>
              <p:nvPicPr>
                <p:cNvPr id="32" name="Freihand 31">
                  <a:extLst>
                    <a:ext uri="{FF2B5EF4-FFF2-40B4-BE49-F238E27FC236}">
                      <a16:creationId xmlns:a16="http://schemas.microsoft.com/office/drawing/2014/main" id="{CED0D8D3-1E38-4E5B-A25C-79609BC3BFFB}"/>
                    </a:ext>
                  </a:extLst>
                </p:cNvPr>
                <p:cNvPicPr/>
                <p:nvPr/>
              </p:nvPicPr>
              <p:blipFill>
                <a:blip r:embed="rId88"/>
                <a:stretch>
                  <a:fillRect/>
                </a:stretch>
              </p:blipFill>
              <p:spPr>
                <a:xfrm>
                  <a:off x="4830320" y="249187"/>
                  <a:ext cx="756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3" name="Freihand 32">
                  <a:extLst>
                    <a:ext uri="{FF2B5EF4-FFF2-40B4-BE49-F238E27FC236}">
                      <a16:creationId xmlns:a16="http://schemas.microsoft.com/office/drawing/2014/main" id="{0CC81780-7A1C-41EF-8CE2-975CE48F6243}"/>
                    </a:ext>
                  </a:extLst>
                </p14:cNvPr>
                <p14:cNvContentPartPr/>
                <p14:nvPr/>
              </p14:nvContentPartPr>
              <p14:xfrm>
                <a:off x="4993400" y="261787"/>
                <a:ext cx="47520" cy="62640"/>
              </p14:xfrm>
            </p:contentPart>
          </mc:Choice>
          <mc:Fallback>
            <p:pic>
              <p:nvPicPr>
                <p:cNvPr id="33" name="Freihand 32">
                  <a:extLst>
                    <a:ext uri="{FF2B5EF4-FFF2-40B4-BE49-F238E27FC236}">
                      <a16:creationId xmlns:a16="http://schemas.microsoft.com/office/drawing/2014/main" id="{0CC81780-7A1C-41EF-8CE2-975CE48F6243}"/>
                    </a:ext>
                  </a:extLst>
                </p:cNvPr>
                <p:cNvPicPr/>
                <p:nvPr/>
              </p:nvPicPr>
              <p:blipFill>
                <a:blip r:embed="rId90"/>
                <a:stretch>
                  <a:fillRect/>
                </a:stretch>
              </p:blipFill>
              <p:spPr>
                <a:xfrm>
                  <a:off x="4989080" y="257467"/>
                  <a:ext cx="561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4" name="Freihand 33">
                  <a:extLst>
                    <a:ext uri="{FF2B5EF4-FFF2-40B4-BE49-F238E27FC236}">
                      <a16:creationId xmlns:a16="http://schemas.microsoft.com/office/drawing/2014/main" id="{4A1BF42F-CD84-4434-949C-C1433030EEB0}"/>
                    </a:ext>
                  </a:extLst>
                </p14:cNvPr>
                <p14:cNvContentPartPr/>
                <p14:nvPr/>
              </p14:nvContentPartPr>
              <p14:xfrm>
                <a:off x="5024360" y="186907"/>
                <a:ext cx="360" cy="360"/>
              </p14:xfrm>
            </p:contentPart>
          </mc:Choice>
          <mc:Fallback>
            <p:pic>
              <p:nvPicPr>
                <p:cNvPr id="34" name="Freihand 33">
                  <a:extLst>
                    <a:ext uri="{FF2B5EF4-FFF2-40B4-BE49-F238E27FC236}">
                      <a16:creationId xmlns:a16="http://schemas.microsoft.com/office/drawing/2014/main" id="{4A1BF42F-CD84-4434-949C-C1433030EEB0}"/>
                    </a:ext>
                  </a:extLst>
                </p:cNvPr>
                <p:cNvPicPr/>
                <p:nvPr/>
              </p:nvPicPr>
              <p:blipFill>
                <a:blip r:embed="rId92"/>
                <a:stretch>
                  <a:fillRect/>
                </a:stretch>
              </p:blipFill>
              <p:spPr>
                <a:xfrm>
                  <a:off x="5020040" y="182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8" name="Freihand 67">
                  <a:extLst>
                    <a:ext uri="{FF2B5EF4-FFF2-40B4-BE49-F238E27FC236}">
                      <a16:creationId xmlns:a16="http://schemas.microsoft.com/office/drawing/2014/main" id="{F1C61C56-0B2B-4A90-BDCB-52780B62D0C5}"/>
                    </a:ext>
                  </a:extLst>
                </p14:cNvPr>
                <p14:cNvContentPartPr/>
                <p14:nvPr/>
              </p14:nvContentPartPr>
              <p14:xfrm>
                <a:off x="1269200" y="527107"/>
                <a:ext cx="9000" cy="10800"/>
              </p14:xfrm>
            </p:contentPart>
          </mc:Choice>
          <mc:Fallback>
            <p:pic>
              <p:nvPicPr>
                <p:cNvPr id="68" name="Freihand 67">
                  <a:extLst>
                    <a:ext uri="{FF2B5EF4-FFF2-40B4-BE49-F238E27FC236}">
                      <a16:creationId xmlns:a16="http://schemas.microsoft.com/office/drawing/2014/main" id="{F1C61C56-0B2B-4A90-BDCB-52780B62D0C5}"/>
                    </a:ext>
                  </a:extLst>
                </p:cNvPr>
                <p:cNvPicPr/>
                <p:nvPr/>
              </p:nvPicPr>
              <p:blipFill>
                <a:blip r:embed="rId94"/>
                <a:stretch>
                  <a:fillRect/>
                </a:stretch>
              </p:blipFill>
              <p:spPr>
                <a:xfrm>
                  <a:off x="1264880" y="522787"/>
                  <a:ext cx="176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0" name="Freihand 69">
                  <a:extLst>
                    <a:ext uri="{FF2B5EF4-FFF2-40B4-BE49-F238E27FC236}">
                      <a16:creationId xmlns:a16="http://schemas.microsoft.com/office/drawing/2014/main" id="{C869605F-6049-4286-8427-FD1B1B1B8C87}"/>
                    </a:ext>
                  </a:extLst>
                </p14:cNvPr>
                <p14:cNvContentPartPr/>
                <p14:nvPr/>
              </p14:nvContentPartPr>
              <p14:xfrm>
                <a:off x="1496720" y="508027"/>
                <a:ext cx="9720" cy="16560"/>
              </p14:xfrm>
            </p:contentPart>
          </mc:Choice>
          <mc:Fallback>
            <p:pic>
              <p:nvPicPr>
                <p:cNvPr id="70" name="Freihand 69">
                  <a:extLst>
                    <a:ext uri="{FF2B5EF4-FFF2-40B4-BE49-F238E27FC236}">
                      <a16:creationId xmlns:a16="http://schemas.microsoft.com/office/drawing/2014/main" id="{C869605F-6049-4286-8427-FD1B1B1B8C87}"/>
                    </a:ext>
                  </a:extLst>
                </p:cNvPr>
                <p:cNvPicPr/>
                <p:nvPr/>
              </p:nvPicPr>
              <p:blipFill>
                <a:blip r:embed="rId96"/>
                <a:stretch>
                  <a:fillRect/>
                </a:stretch>
              </p:blipFill>
              <p:spPr>
                <a:xfrm>
                  <a:off x="1492400" y="503707"/>
                  <a:ext cx="183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6" name="Freihand 75">
                  <a:extLst>
                    <a:ext uri="{FF2B5EF4-FFF2-40B4-BE49-F238E27FC236}">
                      <a16:creationId xmlns:a16="http://schemas.microsoft.com/office/drawing/2014/main" id="{DA9E8068-27F7-4277-944C-2EF7BFB08E3E}"/>
                    </a:ext>
                  </a:extLst>
                </p14:cNvPr>
                <p14:cNvContentPartPr/>
                <p14:nvPr/>
              </p14:nvContentPartPr>
              <p14:xfrm>
                <a:off x="2691200" y="516667"/>
                <a:ext cx="7920" cy="21960"/>
              </p14:xfrm>
            </p:contentPart>
          </mc:Choice>
          <mc:Fallback>
            <p:pic>
              <p:nvPicPr>
                <p:cNvPr id="76" name="Freihand 75">
                  <a:extLst>
                    <a:ext uri="{FF2B5EF4-FFF2-40B4-BE49-F238E27FC236}">
                      <a16:creationId xmlns:a16="http://schemas.microsoft.com/office/drawing/2014/main" id="{DA9E8068-27F7-4277-944C-2EF7BFB08E3E}"/>
                    </a:ext>
                  </a:extLst>
                </p:cNvPr>
                <p:cNvPicPr/>
                <p:nvPr/>
              </p:nvPicPr>
              <p:blipFill>
                <a:blip r:embed="rId98"/>
                <a:stretch>
                  <a:fillRect/>
                </a:stretch>
              </p:blipFill>
              <p:spPr>
                <a:xfrm>
                  <a:off x="2686880" y="512347"/>
                  <a:ext cx="16560" cy="30600"/>
                </a:xfrm>
                <a:prstGeom prst="rect">
                  <a:avLst/>
                </a:prstGeom>
              </p:spPr>
            </p:pic>
          </mc:Fallback>
        </mc:AlternateContent>
      </p:grpSp>
      <p:grpSp>
        <p:nvGrpSpPr>
          <p:cNvPr id="18" name="Gruppieren 17">
            <a:extLst>
              <a:ext uri="{FF2B5EF4-FFF2-40B4-BE49-F238E27FC236}">
                <a16:creationId xmlns:a16="http://schemas.microsoft.com/office/drawing/2014/main" id="{081A07DF-0D16-4490-A18D-598091A40972}"/>
              </a:ext>
            </a:extLst>
          </p:cNvPr>
          <p:cNvGrpSpPr/>
          <p:nvPr/>
        </p:nvGrpSpPr>
        <p:grpSpPr>
          <a:xfrm>
            <a:off x="8188040" y="50107"/>
            <a:ext cx="234360" cy="132480"/>
            <a:chOff x="8188040" y="50107"/>
            <a:chExt cx="234360" cy="132480"/>
          </a:xfrm>
        </p:grpSpPr>
        <mc:AlternateContent xmlns:mc="http://schemas.openxmlformats.org/markup-compatibility/2006">
          <mc:Choice xmlns:p14="http://schemas.microsoft.com/office/powerpoint/2010/main" Requires="p14">
            <p:contentPart p14:bwMode="auto" r:id="rId99">
              <p14:nvContentPartPr>
                <p14:cNvPr id="9" name="Freihand 8">
                  <a:extLst>
                    <a:ext uri="{FF2B5EF4-FFF2-40B4-BE49-F238E27FC236}">
                      <a16:creationId xmlns:a16="http://schemas.microsoft.com/office/drawing/2014/main" id="{ECC0E573-6F65-4656-90F8-9440931A64FE}"/>
                    </a:ext>
                  </a:extLst>
                </p14:cNvPr>
                <p14:cNvContentPartPr/>
                <p14:nvPr/>
              </p14:nvContentPartPr>
              <p14:xfrm>
                <a:off x="8188040" y="67027"/>
                <a:ext cx="133920" cy="115560"/>
              </p14:xfrm>
            </p:contentPart>
          </mc:Choice>
          <mc:Fallback>
            <p:pic>
              <p:nvPicPr>
                <p:cNvPr id="9" name="Freihand 8">
                  <a:extLst>
                    <a:ext uri="{FF2B5EF4-FFF2-40B4-BE49-F238E27FC236}">
                      <a16:creationId xmlns:a16="http://schemas.microsoft.com/office/drawing/2014/main" id="{ECC0E573-6F65-4656-90F8-9440931A64FE}"/>
                    </a:ext>
                  </a:extLst>
                </p:cNvPr>
                <p:cNvPicPr/>
                <p:nvPr/>
              </p:nvPicPr>
              <p:blipFill>
                <a:blip r:embed="rId100"/>
                <a:stretch>
                  <a:fillRect/>
                </a:stretch>
              </p:blipFill>
              <p:spPr>
                <a:xfrm>
                  <a:off x="8183720" y="62707"/>
                  <a:ext cx="1425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7" name="Freihand 16">
                  <a:extLst>
                    <a:ext uri="{FF2B5EF4-FFF2-40B4-BE49-F238E27FC236}">
                      <a16:creationId xmlns:a16="http://schemas.microsoft.com/office/drawing/2014/main" id="{B23B5590-014F-4893-A378-FFE5F54F78FE}"/>
                    </a:ext>
                  </a:extLst>
                </p14:cNvPr>
                <p14:cNvContentPartPr/>
                <p14:nvPr/>
              </p14:nvContentPartPr>
              <p14:xfrm>
                <a:off x="8330240" y="50107"/>
                <a:ext cx="92160" cy="74160"/>
              </p14:xfrm>
            </p:contentPart>
          </mc:Choice>
          <mc:Fallback>
            <p:pic>
              <p:nvPicPr>
                <p:cNvPr id="17" name="Freihand 16">
                  <a:extLst>
                    <a:ext uri="{FF2B5EF4-FFF2-40B4-BE49-F238E27FC236}">
                      <a16:creationId xmlns:a16="http://schemas.microsoft.com/office/drawing/2014/main" id="{B23B5590-014F-4893-A378-FFE5F54F78FE}"/>
                    </a:ext>
                  </a:extLst>
                </p:cNvPr>
                <p:cNvPicPr/>
                <p:nvPr/>
              </p:nvPicPr>
              <p:blipFill>
                <a:blip r:embed="rId102"/>
                <a:stretch>
                  <a:fillRect/>
                </a:stretch>
              </p:blipFill>
              <p:spPr>
                <a:xfrm>
                  <a:off x="8325920" y="45787"/>
                  <a:ext cx="100800" cy="82800"/>
                </a:xfrm>
                <a:prstGeom prst="rect">
                  <a:avLst/>
                </a:prstGeom>
              </p:spPr>
            </p:pic>
          </mc:Fallback>
        </mc:AlternateContent>
      </p:grpSp>
      <p:grpSp>
        <p:nvGrpSpPr>
          <p:cNvPr id="37" name="Gruppieren 36">
            <a:extLst>
              <a:ext uri="{FF2B5EF4-FFF2-40B4-BE49-F238E27FC236}">
                <a16:creationId xmlns:a16="http://schemas.microsoft.com/office/drawing/2014/main" id="{EF136CEA-A26F-49CD-B2FE-6FF63077BC2C}"/>
              </a:ext>
            </a:extLst>
          </p:cNvPr>
          <p:cNvGrpSpPr/>
          <p:nvPr/>
        </p:nvGrpSpPr>
        <p:grpSpPr>
          <a:xfrm>
            <a:off x="8212520" y="318307"/>
            <a:ext cx="144720" cy="126000"/>
            <a:chOff x="8212520" y="318307"/>
            <a:chExt cx="144720" cy="126000"/>
          </a:xfrm>
        </p:grpSpPr>
        <mc:AlternateContent xmlns:mc="http://schemas.openxmlformats.org/markup-compatibility/2006">
          <mc:Choice xmlns:p14="http://schemas.microsoft.com/office/powerpoint/2010/main" Requires="p14">
            <p:contentPart p14:bwMode="auto" r:id="rId103">
              <p14:nvContentPartPr>
                <p14:cNvPr id="35" name="Freihand 34">
                  <a:extLst>
                    <a:ext uri="{FF2B5EF4-FFF2-40B4-BE49-F238E27FC236}">
                      <a16:creationId xmlns:a16="http://schemas.microsoft.com/office/drawing/2014/main" id="{1946DD40-BCE0-499B-8572-E7C3441F271E}"/>
                    </a:ext>
                  </a:extLst>
                </p14:cNvPr>
                <p14:cNvContentPartPr/>
                <p14:nvPr/>
              </p14:nvContentPartPr>
              <p14:xfrm>
                <a:off x="8276240" y="333787"/>
                <a:ext cx="5400" cy="110520"/>
              </p14:xfrm>
            </p:contentPart>
          </mc:Choice>
          <mc:Fallback>
            <p:pic>
              <p:nvPicPr>
                <p:cNvPr id="35" name="Freihand 34">
                  <a:extLst>
                    <a:ext uri="{FF2B5EF4-FFF2-40B4-BE49-F238E27FC236}">
                      <a16:creationId xmlns:a16="http://schemas.microsoft.com/office/drawing/2014/main" id="{1946DD40-BCE0-499B-8572-E7C3441F271E}"/>
                    </a:ext>
                  </a:extLst>
                </p:cNvPr>
                <p:cNvPicPr/>
                <p:nvPr/>
              </p:nvPicPr>
              <p:blipFill>
                <a:blip r:embed="rId104"/>
                <a:stretch>
                  <a:fillRect/>
                </a:stretch>
              </p:blipFill>
              <p:spPr>
                <a:xfrm>
                  <a:off x="8271920" y="329467"/>
                  <a:ext cx="140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36" name="Freihand 35">
                  <a:extLst>
                    <a:ext uri="{FF2B5EF4-FFF2-40B4-BE49-F238E27FC236}">
                      <a16:creationId xmlns:a16="http://schemas.microsoft.com/office/drawing/2014/main" id="{7FA65196-C9F8-4624-80F5-920DE640A8CC}"/>
                    </a:ext>
                  </a:extLst>
                </p14:cNvPr>
                <p14:cNvContentPartPr/>
                <p14:nvPr/>
              </p14:nvContentPartPr>
              <p14:xfrm>
                <a:off x="8212520" y="318307"/>
                <a:ext cx="144720" cy="68040"/>
              </p14:xfrm>
            </p:contentPart>
          </mc:Choice>
          <mc:Fallback>
            <p:pic>
              <p:nvPicPr>
                <p:cNvPr id="36" name="Freihand 35">
                  <a:extLst>
                    <a:ext uri="{FF2B5EF4-FFF2-40B4-BE49-F238E27FC236}">
                      <a16:creationId xmlns:a16="http://schemas.microsoft.com/office/drawing/2014/main" id="{7FA65196-C9F8-4624-80F5-920DE640A8CC}"/>
                    </a:ext>
                  </a:extLst>
                </p:cNvPr>
                <p:cNvPicPr/>
                <p:nvPr/>
              </p:nvPicPr>
              <p:blipFill>
                <a:blip r:embed="rId106"/>
                <a:stretch>
                  <a:fillRect/>
                </a:stretch>
              </p:blipFill>
              <p:spPr>
                <a:xfrm>
                  <a:off x="8208200" y="313987"/>
                  <a:ext cx="153360" cy="76680"/>
                </a:xfrm>
                <a:prstGeom prst="rect">
                  <a:avLst/>
                </a:prstGeom>
              </p:spPr>
            </p:pic>
          </mc:Fallback>
        </mc:AlternateContent>
      </p:grpSp>
      <p:grpSp>
        <p:nvGrpSpPr>
          <p:cNvPr id="62" name="Gruppieren 61">
            <a:extLst>
              <a:ext uri="{FF2B5EF4-FFF2-40B4-BE49-F238E27FC236}">
                <a16:creationId xmlns:a16="http://schemas.microsoft.com/office/drawing/2014/main" id="{DDD11135-6A17-47E6-A30A-73BD07279C76}"/>
              </a:ext>
            </a:extLst>
          </p:cNvPr>
          <p:cNvGrpSpPr/>
          <p:nvPr/>
        </p:nvGrpSpPr>
        <p:grpSpPr>
          <a:xfrm>
            <a:off x="229880" y="601267"/>
            <a:ext cx="283320" cy="171360"/>
            <a:chOff x="229880" y="601267"/>
            <a:chExt cx="283320" cy="171360"/>
          </a:xfrm>
        </p:grpSpPr>
        <mc:AlternateContent xmlns:mc="http://schemas.openxmlformats.org/markup-compatibility/2006">
          <mc:Choice xmlns:p14="http://schemas.microsoft.com/office/powerpoint/2010/main" Requires="p14">
            <p:contentPart p14:bwMode="auto" r:id="rId107">
              <p14:nvContentPartPr>
                <p14:cNvPr id="38" name="Freihand 37">
                  <a:extLst>
                    <a:ext uri="{FF2B5EF4-FFF2-40B4-BE49-F238E27FC236}">
                      <a16:creationId xmlns:a16="http://schemas.microsoft.com/office/drawing/2014/main" id="{D7666B29-EE2F-47BA-9306-50DBECC68FE3}"/>
                    </a:ext>
                  </a:extLst>
                </p14:cNvPr>
                <p14:cNvContentPartPr/>
                <p14:nvPr/>
              </p14:nvContentPartPr>
              <p14:xfrm>
                <a:off x="229880" y="601267"/>
                <a:ext cx="123120" cy="151920"/>
              </p14:xfrm>
            </p:contentPart>
          </mc:Choice>
          <mc:Fallback>
            <p:pic>
              <p:nvPicPr>
                <p:cNvPr id="38" name="Freihand 37">
                  <a:extLst>
                    <a:ext uri="{FF2B5EF4-FFF2-40B4-BE49-F238E27FC236}">
                      <a16:creationId xmlns:a16="http://schemas.microsoft.com/office/drawing/2014/main" id="{D7666B29-EE2F-47BA-9306-50DBECC68FE3}"/>
                    </a:ext>
                  </a:extLst>
                </p:cNvPr>
                <p:cNvPicPr/>
                <p:nvPr/>
              </p:nvPicPr>
              <p:blipFill>
                <a:blip r:embed="rId108"/>
                <a:stretch>
                  <a:fillRect/>
                </a:stretch>
              </p:blipFill>
              <p:spPr>
                <a:xfrm>
                  <a:off x="225560" y="596947"/>
                  <a:ext cx="1317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1" name="Freihand 40">
                  <a:extLst>
                    <a:ext uri="{FF2B5EF4-FFF2-40B4-BE49-F238E27FC236}">
                      <a16:creationId xmlns:a16="http://schemas.microsoft.com/office/drawing/2014/main" id="{159C1792-C5C7-4371-BE2E-16FB3BE92EF9}"/>
                    </a:ext>
                  </a:extLst>
                </p14:cNvPr>
                <p14:cNvContentPartPr/>
                <p14:nvPr/>
              </p14:nvContentPartPr>
              <p14:xfrm>
                <a:off x="338240" y="609907"/>
                <a:ext cx="8280" cy="162720"/>
              </p14:xfrm>
            </p:contentPart>
          </mc:Choice>
          <mc:Fallback>
            <p:pic>
              <p:nvPicPr>
                <p:cNvPr id="41" name="Freihand 40">
                  <a:extLst>
                    <a:ext uri="{FF2B5EF4-FFF2-40B4-BE49-F238E27FC236}">
                      <a16:creationId xmlns:a16="http://schemas.microsoft.com/office/drawing/2014/main" id="{159C1792-C5C7-4371-BE2E-16FB3BE92EF9}"/>
                    </a:ext>
                  </a:extLst>
                </p:cNvPr>
                <p:cNvPicPr/>
                <p:nvPr/>
              </p:nvPicPr>
              <p:blipFill>
                <a:blip r:embed="rId110"/>
                <a:stretch>
                  <a:fillRect/>
                </a:stretch>
              </p:blipFill>
              <p:spPr>
                <a:xfrm>
                  <a:off x="333920" y="605587"/>
                  <a:ext cx="169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4" name="Freihand 43">
                  <a:extLst>
                    <a:ext uri="{FF2B5EF4-FFF2-40B4-BE49-F238E27FC236}">
                      <a16:creationId xmlns:a16="http://schemas.microsoft.com/office/drawing/2014/main" id="{1149A412-8A15-4B30-9326-D707491909BC}"/>
                    </a:ext>
                  </a:extLst>
                </p14:cNvPr>
                <p14:cNvContentPartPr/>
                <p14:nvPr/>
              </p14:nvContentPartPr>
              <p14:xfrm>
                <a:off x="278840" y="673627"/>
                <a:ext cx="101880" cy="23400"/>
              </p14:xfrm>
            </p:contentPart>
          </mc:Choice>
          <mc:Fallback>
            <p:pic>
              <p:nvPicPr>
                <p:cNvPr id="44" name="Freihand 43">
                  <a:extLst>
                    <a:ext uri="{FF2B5EF4-FFF2-40B4-BE49-F238E27FC236}">
                      <a16:creationId xmlns:a16="http://schemas.microsoft.com/office/drawing/2014/main" id="{1149A412-8A15-4B30-9326-D707491909BC}"/>
                    </a:ext>
                  </a:extLst>
                </p:cNvPr>
                <p:cNvPicPr/>
                <p:nvPr/>
              </p:nvPicPr>
              <p:blipFill>
                <a:blip r:embed="rId112"/>
                <a:stretch>
                  <a:fillRect/>
                </a:stretch>
              </p:blipFill>
              <p:spPr>
                <a:xfrm>
                  <a:off x="274520" y="669307"/>
                  <a:ext cx="1105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9" name="Freihand 48">
                  <a:extLst>
                    <a:ext uri="{FF2B5EF4-FFF2-40B4-BE49-F238E27FC236}">
                      <a16:creationId xmlns:a16="http://schemas.microsoft.com/office/drawing/2014/main" id="{2D1375F3-C891-4C2B-A30C-E1DB54D64876}"/>
                    </a:ext>
                  </a:extLst>
                </p14:cNvPr>
                <p14:cNvContentPartPr/>
                <p14:nvPr/>
              </p14:nvContentPartPr>
              <p14:xfrm>
                <a:off x="420680" y="603067"/>
                <a:ext cx="92520" cy="146880"/>
              </p14:xfrm>
            </p:contentPart>
          </mc:Choice>
          <mc:Fallback>
            <p:pic>
              <p:nvPicPr>
                <p:cNvPr id="49" name="Freihand 48">
                  <a:extLst>
                    <a:ext uri="{FF2B5EF4-FFF2-40B4-BE49-F238E27FC236}">
                      <a16:creationId xmlns:a16="http://schemas.microsoft.com/office/drawing/2014/main" id="{2D1375F3-C891-4C2B-A30C-E1DB54D64876}"/>
                    </a:ext>
                  </a:extLst>
                </p:cNvPr>
                <p:cNvPicPr/>
                <p:nvPr/>
              </p:nvPicPr>
              <p:blipFill>
                <a:blip r:embed="rId114"/>
                <a:stretch>
                  <a:fillRect/>
                </a:stretch>
              </p:blipFill>
              <p:spPr>
                <a:xfrm>
                  <a:off x="416360" y="598747"/>
                  <a:ext cx="101160" cy="155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5">
            <p14:nvContentPartPr>
              <p14:cNvPr id="59" name="Freihand 58">
                <a:extLst>
                  <a:ext uri="{FF2B5EF4-FFF2-40B4-BE49-F238E27FC236}">
                    <a16:creationId xmlns:a16="http://schemas.microsoft.com/office/drawing/2014/main" id="{21C1EC27-C999-4464-83BA-DA7C0D63860A}"/>
                  </a:ext>
                </a:extLst>
              </p14:cNvPr>
              <p14:cNvContentPartPr/>
              <p14:nvPr/>
            </p14:nvContentPartPr>
            <p14:xfrm>
              <a:off x="647120" y="659227"/>
              <a:ext cx="23040" cy="63000"/>
            </p14:xfrm>
          </p:contentPart>
        </mc:Choice>
        <mc:Fallback>
          <p:pic>
            <p:nvPicPr>
              <p:cNvPr id="59" name="Freihand 58">
                <a:extLst>
                  <a:ext uri="{FF2B5EF4-FFF2-40B4-BE49-F238E27FC236}">
                    <a16:creationId xmlns:a16="http://schemas.microsoft.com/office/drawing/2014/main" id="{21C1EC27-C999-4464-83BA-DA7C0D63860A}"/>
                  </a:ext>
                </a:extLst>
              </p:cNvPr>
              <p:cNvPicPr/>
              <p:nvPr/>
            </p:nvPicPr>
            <p:blipFill>
              <a:blip r:embed="rId116"/>
              <a:stretch>
                <a:fillRect/>
              </a:stretch>
            </p:blipFill>
            <p:spPr>
              <a:xfrm>
                <a:off x="642800" y="654907"/>
                <a:ext cx="31680" cy="71640"/>
              </a:xfrm>
              <a:prstGeom prst="rect">
                <a:avLst/>
              </a:prstGeom>
            </p:spPr>
          </p:pic>
        </mc:Fallback>
      </mc:AlternateContent>
      <p:grpSp>
        <p:nvGrpSpPr>
          <p:cNvPr id="182" name="Gruppieren 181">
            <a:extLst>
              <a:ext uri="{FF2B5EF4-FFF2-40B4-BE49-F238E27FC236}">
                <a16:creationId xmlns:a16="http://schemas.microsoft.com/office/drawing/2014/main" id="{6FBC2BEA-A59E-4615-B19A-7C6D7D1A0FCC}"/>
              </a:ext>
            </a:extLst>
          </p:cNvPr>
          <p:cNvGrpSpPr/>
          <p:nvPr/>
        </p:nvGrpSpPr>
        <p:grpSpPr>
          <a:xfrm>
            <a:off x="996320" y="470947"/>
            <a:ext cx="900720" cy="339120"/>
            <a:chOff x="996320" y="470947"/>
            <a:chExt cx="900720" cy="339120"/>
          </a:xfrm>
        </p:grpSpPr>
        <mc:AlternateContent xmlns:mc="http://schemas.openxmlformats.org/markup-compatibility/2006">
          <mc:Choice xmlns:p14="http://schemas.microsoft.com/office/powerpoint/2010/main" Requires="p14">
            <p:contentPart p14:bwMode="auto" r:id="rId117">
              <p14:nvContentPartPr>
                <p14:cNvPr id="65" name="Freihand 64">
                  <a:extLst>
                    <a:ext uri="{FF2B5EF4-FFF2-40B4-BE49-F238E27FC236}">
                      <a16:creationId xmlns:a16="http://schemas.microsoft.com/office/drawing/2014/main" id="{C836F3CF-959A-4A58-A4C0-421BCC6857B6}"/>
                    </a:ext>
                  </a:extLst>
                </p14:cNvPr>
                <p14:cNvContentPartPr/>
                <p14:nvPr/>
              </p14:nvContentPartPr>
              <p14:xfrm>
                <a:off x="996320" y="613507"/>
                <a:ext cx="101160" cy="196560"/>
              </p14:xfrm>
            </p:contentPart>
          </mc:Choice>
          <mc:Fallback>
            <p:pic>
              <p:nvPicPr>
                <p:cNvPr id="65" name="Freihand 64">
                  <a:extLst>
                    <a:ext uri="{FF2B5EF4-FFF2-40B4-BE49-F238E27FC236}">
                      <a16:creationId xmlns:a16="http://schemas.microsoft.com/office/drawing/2014/main" id="{C836F3CF-959A-4A58-A4C0-421BCC6857B6}"/>
                    </a:ext>
                  </a:extLst>
                </p:cNvPr>
                <p:cNvPicPr/>
                <p:nvPr/>
              </p:nvPicPr>
              <p:blipFill>
                <a:blip r:embed="rId118"/>
                <a:stretch>
                  <a:fillRect/>
                </a:stretch>
              </p:blipFill>
              <p:spPr>
                <a:xfrm>
                  <a:off x="992000" y="609187"/>
                  <a:ext cx="1098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9" name="Freihand 78">
                  <a:extLst>
                    <a:ext uri="{FF2B5EF4-FFF2-40B4-BE49-F238E27FC236}">
                      <a16:creationId xmlns:a16="http://schemas.microsoft.com/office/drawing/2014/main" id="{E7E980A9-0A7C-49E2-BC4D-E570C1F02F5D}"/>
                    </a:ext>
                  </a:extLst>
                </p14:cNvPr>
                <p14:cNvContentPartPr/>
                <p14:nvPr/>
              </p14:nvContentPartPr>
              <p14:xfrm>
                <a:off x="1207280" y="631507"/>
                <a:ext cx="161640" cy="11520"/>
              </p14:xfrm>
            </p:contentPart>
          </mc:Choice>
          <mc:Fallback>
            <p:pic>
              <p:nvPicPr>
                <p:cNvPr id="79" name="Freihand 78">
                  <a:extLst>
                    <a:ext uri="{FF2B5EF4-FFF2-40B4-BE49-F238E27FC236}">
                      <a16:creationId xmlns:a16="http://schemas.microsoft.com/office/drawing/2014/main" id="{E7E980A9-0A7C-49E2-BC4D-E570C1F02F5D}"/>
                    </a:ext>
                  </a:extLst>
                </p:cNvPr>
                <p:cNvPicPr/>
                <p:nvPr/>
              </p:nvPicPr>
              <p:blipFill>
                <a:blip r:embed="rId120"/>
                <a:stretch>
                  <a:fillRect/>
                </a:stretch>
              </p:blipFill>
              <p:spPr>
                <a:xfrm>
                  <a:off x="1202960" y="627187"/>
                  <a:ext cx="1702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8" name="Freihand 87">
                  <a:extLst>
                    <a:ext uri="{FF2B5EF4-FFF2-40B4-BE49-F238E27FC236}">
                      <a16:creationId xmlns:a16="http://schemas.microsoft.com/office/drawing/2014/main" id="{10101857-18F6-442F-8186-15E683B024BE}"/>
                    </a:ext>
                  </a:extLst>
                </p14:cNvPr>
                <p14:cNvContentPartPr/>
                <p14:nvPr/>
              </p14:nvContentPartPr>
              <p14:xfrm>
                <a:off x="1224920" y="682267"/>
                <a:ext cx="162000" cy="7560"/>
              </p14:xfrm>
            </p:contentPart>
          </mc:Choice>
          <mc:Fallback>
            <p:pic>
              <p:nvPicPr>
                <p:cNvPr id="88" name="Freihand 87">
                  <a:extLst>
                    <a:ext uri="{FF2B5EF4-FFF2-40B4-BE49-F238E27FC236}">
                      <a16:creationId xmlns:a16="http://schemas.microsoft.com/office/drawing/2014/main" id="{10101857-18F6-442F-8186-15E683B024BE}"/>
                    </a:ext>
                  </a:extLst>
                </p:cNvPr>
                <p:cNvPicPr/>
                <p:nvPr/>
              </p:nvPicPr>
              <p:blipFill>
                <a:blip r:embed="rId122"/>
                <a:stretch>
                  <a:fillRect/>
                </a:stretch>
              </p:blipFill>
              <p:spPr>
                <a:xfrm>
                  <a:off x="1220600" y="677947"/>
                  <a:ext cx="1706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7" name="Freihand 96">
                  <a:extLst>
                    <a:ext uri="{FF2B5EF4-FFF2-40B4-BE49-F238E27FC236}">
                      <a16:creationId xmlns:a16="http://schemas.microsoft.com/office/drawing/2014/main" id="{41A4B04F-B0DC-48E2-8E54-1D432BBDC7E3}"/>
                    </a:ext>
                  </a:extLst>
                </p14:cNvPr>
                <p14:cNvContentPartPr/>
                <p14:nvPr/>
              </p14:nvContentPartPr>
              <p14:xfrm>
                <a:off x="1614800" y="485707"/>
                <a:ext cx="95760" cy="60120"/>
              </p14:xfrm>
            </p:contentPart>
          </mc:Choice>
          <mc:Fallback>
            <p:pic>
              <p:nvPicPr>
                <p:cNvPr id="97" name="Freihand 96">
                  <a:extLst>
                    <a:ext uri="{FF2B5EF4-FFF2-40B4-BE49-F238E27FC236}">
                      <a16:creationId xmlns:a16="http://schemas.microsoft.com/office/drawing/2014/main" id="{41A4B04F-B0DC-48E2-8E54-1D432BBDC7E3}"/>
                    </a:ext>
                  </a:extLst>
                </p:cNvPr>
                <p:cNvPicPr/>
                <p:nvPr/>
              </p:nvPicPr>
              <p:blipFill>
                <a:blip r:embed="rId124"/>
                <a:stretch>
                  <a:fillRect/>
                </a:stretch>
              </p:blipFill>
              <p:spPr>
                <a:xfrm>
                  <a:off x="1610480" y="481387"/>
                  <a:ext cx="1044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1" name="Freihand 100">
                  <a:extLst>
                    <a:ext uri="{FF2B5EF4-FFF2-40B4-BE49-F238E27FC236}">
                      <a16:creationId xmlns:a16="http://schemas.microsoft.com/office/drawing/2014/main" id="{80849C0A-5818-4EE5-A7A0-1A4C3C77FFC0}"/>
                    </a:ext>
                  </a:extLst>
                </p14:cNvPr>
                <p14:cNvContentPartPr/>
                <p14:nvPr/>
              </p14:nvContentPartPr>
              <p14:xfrm>
                <a:off x="1674200" y="470947"/>
                <a:ext cx="83880" cy="129960"/>
              </p14:xfrm>
            </p:contentPart>
          </mc:Choice>
          <mc:Fallback>
            <p:pic>
              <p:nvPicPr>
                <p:cNvPr id="101" name="Freihand 100">
                  <a:extLst>
                    <a:ext uri="{FF2B5EF4-FFF2-40B4-BE49-F238E27FC236}">
                      <a16:creationId xmlns:a16="http://schemas.microsoft.com/office/drawing/2014/main" id="{80849C0A-5818-4EE5-A7A0-1A4C3C77FFC0}"/>
                    </a:ext>
                  </a:extLst>
                </p:cNvPr>
                <p:cNvPicPr/>
                <p:nvPr/>
              </p:nvPicPr>
              <p:blipFill>
                <a:blip r:embed="rId126"/>
                <a:stretch>
                  <a:fillRect/>
                </a:stretch>
              </p:blipFill>
              <p:spPr>
                <a:xfrm>
                  <a:off x="1669880" y="466627"/>
                  <a:ext cx="925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35" name="Freihand 134">
                  <a:extLst>
                    <a:ext uri="{FF2B5EF4-FFF2-40B4-BE49-F238E27FC236}">
                      <a16:creationId xmlns:a16="http://schemas.microsoft.com/office/drawing/2014/main" id="{CCF9FDAD-A82B-4E45-862D-3C4E159A40E7}"/>
                    </a:ext>
                  </a:extLst>
                </p14:cNvPr>
                <p14:cNvContentPartPr/>
                <p14:nvPr/>
              </p14:nvContentPartPr>
              <p14:xfrm>
                <a:off x="1464320" y="619987"/>
                <a:ext cx="432720" cy="33120"/>
              </p14:xfrm>
            </p:contentPart>
          </mc:Choice>
          <mc:Fallback>
            <p:pic>
              <p:nvPicPr>
                <p:cNvPr id="135" name="Freihand 134">
                  <a:extLst>
                    <a:ext uri="{FF2B5EF4-FFF2-40B4-BE49-F238E27FC236}">
                      <a16:creationId xmlns:a16="http://schemas.microsoft.com/office/drawing/2014/main" id="{CCF9FDAD-A82B-4E45-862D-3C4E159A40E7}"/>
                    </a:ext>
                  </a:extLst>
                </p:cNvPr>
                <p:cNvPicPr/>
                <p:nvPr/>
              </p:nvPicPr>
              <p:blipFill>
                <a:blip r:embed="rId128"/>
                <a:stretch>
                  <a:fillRect/>
                </a:stretch>
              </p:blipFill>
              <p:spPr>
                <a:xfrm>
                  <a:off x="1460000" y="615667"/>
                  <a:ext cx="4413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42" name="Freihand 141">
                  <a:extLst>
                    <a:ext uri="{FF2B5EF4-FFF2-40B4-BE49-F238E27FC236}">
                      <a16:creationId xmlns:a16="http://schemas.microsoft.com/office/drawing/2014/main" id="{F43D73E7-99CA-4A74-AE6C-C338FCA1B636}"/>
                    </a:ext>
                  </a:extLst>
                </p14:cNvPr>
                <p14:cNvContentPartPr/>
                <p14:nvPr/>
              </p14:nvContentPartPr>
              <p14:xfrm>
                <a:off x="1478720" y="710707"/>
                <a:ext cx="108000" cy="90360"/>
              </p14:xfrm>
            </p:contentPart>
          </mc:Choice>
          <mc:Fallback>
            <p:pic>
              <p:nvPicPr>
                <p:cNvPr id="142" name="Freihand 141">
                  <a:extLst>
                    <a:ext uri="{FF2B5EF4-FFF2-40B4-BE49-F238E27FC236}">
                      <a16:creationId xmlns:a16="http://schemas.microsoft.com/office/drawing/2014/main" id="{F43D73E7-99CA-4A74-AE6C-C338FCA1B636}"/>
                    </a:ext>
                  </a:extLst>
                </p:cNvPr>
                <p:cNvPicPr/>
                <p:nvPr/>
              </p:nvPicPr>
              <p:blipFill>
                <a:blip r:embed="rId130"/>
                <a:stretch>
                  <a:fillRect/>
                </a:stretch>
              </p:blipFill>
              <p:spPr>
                <a:xfrm>
                  <a:off x="1474400" y="706387"/>
                  <a:ext cx="1166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70" name="Freihand 169">
                  <a:extLst>
                    <a:ext uri="{FF2B5EF4-FFF2-40B4-BE49-F238E27FC236}">
                      <a16:creationId xmlns:a16="http://schemas.microsoft.com/office/drawing/2014/main" id="{3FE0D32E-1C29-4D73-AABB-CEA7B4F8C160}"/>
                    </a:ext>
                  </a:extLst>
                </p14:cNvPr>
                <p14:cNvContentPartPr/>
                <p14:nvPr/>
              </p14:nvContentPartPr>
              <p14:xfrm>
                <a:off x="1636040" y="718987"/>
                <a:ext cx="80280" cy="88560"/>
              </p14:xfrm>
            </p:contentPart>
          </mc:Choice>
          <mc:Fallback>
            <p:pic>
              <p:nvPicPr>
                <p:cNvPr id="170" name="Freihand 169">
                  <a:extLst>
                    <a:ext uri="{FF2B5EF4-FFF2-40B4-BE49-F238E27FC236}">
                      <a16:creationId xmlns:a16="http://schemas.microsoft.com/office/drawing/2014/main" id="{3FE0D32E-1C29-4D73-AABB-CEA7B4F8C160}"/>
                    </a:ext>
                  </a:extLst>
                </p:cNvPr>
                <p:cNvPicPr/>
                <p:nvPr/>
              </p:nvPicPr>
              <p:blipFill>
                <a:blip r:embed="rId132"/>
                <a:stretch>
                  <a:fillRect/>
                </a:stretch>
              </p:blipFill>
              <p:spPr>
                <a:xfrm>
                  <a:off x="1631720" y="714667"/>
                  <a:ext cx="889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80" name="Freihand 179">
                  <a:extLst>
                    <a:ext uri="{FF2B5EF4-FFF2-40B4-BE49-F238E27FC236}">
                      <a16:creationId xmlns:a16="http://schemas.microsoft.com/office/drawing/2014/main" id="{DC5ADBDD-51C8-4860-9F22-DAFC2F4AA356}"/>
                    </a:ext>
                  </a:extLst>
                </p14:cNvPr>
                <p14:cNvContentPartPr/>
                <p14:nvPr/>
              </p14:nvContentPartPr>
              <p14:xfrm>
                <a:off x="1759160" y="732307"/>
                <a:ext cx="79560" cy="59040"/>
              </p14:xfrm>
            </p:contentPart>
          </mc:Choice>
          <mc:Fallback>
            <p:pic>
              <p:nvPicPr>
                <p:cNvPr id="180" name="Freihand 179">
                  <a:extLst>
                    <a:ext uri="{FF2B5EF4-FFF2-40B4-BE49-F238E27FC236}">
                      <a16:creationId xmlns:a16="http://schemas.microsoft.com/office/drawing/2014/main" id="{DC5ADBDD-51C8-4860-9F22-DAFC2F4AA356}"/>
                    </a:ext>
                  </a:extLst>
                </p:cNvPr>
                <p:cNvPicPr/>
                <p:nvPr/>
              </p:nvPicPr>
              <p:blipFill>
                <a:blip r:embed="rId134"/>
                <a:stretch>
                  <a:fillRect/>
                </a:stretch>
              </p:blipFill>
              <p:spPr>
                <a:xfrm>
                  <a:off x="1754840" y="727987"/>
                  <a:ext cx="88200" cy="67680"/>
                </a:xfrm>
                <a:prstGeom prst="rect">
                  <a:avLst/>
                </a:prstGeom>
              </p:spPr>
            </p:pic>
          </mc:Fallback>
        </mc:AlternateContent>
      </p:grpSp>
      <p:grpSp>
        <p:nvGrpSpPr>
          <p:cNvPr id="244" name="Gruppieren 243">
            <a:extLst>
              <a:ext uri="{FF2B5EF4-FFF2-40B4-BE49-F238E27FC236}">
                <a16:creationId xmlns:a16="http://schemas.microsoft.com/office/drawing/2014/main" id="{9CEC5261-E905-4DDC-A406-AFEB84982FE6}"/>
              </a:ext>
            </a:extLst>
          </p:cNvPr>
          <p:cNvGrpSpPr/>
          <p:nvPr/>
        </p:nvGrpSpPr>
        <p:grpSpPr>
          <a:xfrm>
            <a:off x="2747720" y="520987"/>
            <a:ext cx="891720" cy="228960"/>
            <a:chOff x="2747720" y="520987"/>
            <a:chExt cx="891720" cy="228960"/>
          </a:xfrm>
        </p:grpSpPr>
        <mc:AlternateContent xmlns:mc="http://schemas.openxmlformats.org/markup-compatibility/2006">
          <mc:Choice xmlns:p14="http://schemas.microsoft.com/office/powerpoint/2010/main" Requires="p14">
            <p:contentPart p14:bwMode="auto" r:id="rId135">
              <p14:nvContentPartPr>
                <p14:cNvPr id="189" name="Freihand 188">
                  <a:extLst>
                    <a:ext uri="{FF2B5EF4-FFF2-40B4-BE49-F238E27FC236}">
                      <a16:creationId xmlns:a16="http://schemas.microsoft.com/office/drawing/2014/main" id="{6FD037F4-0973-4DD4-9ED7-A4C0577F4F89}"/>
                    </a:ext>
                  </a:extLst>
                </p14:cNvPr>
                <p14:cNvContentPartPr/>
                <p14:nvPr/>
              </p14:nvContentPartPr>
              <p14:xfrm>
                <a:off x="2747720" y="597667"/>
                <a:ext cx="90360" cy="117360"/>
              </p14:xfrm>
            </p:contentPart>
          </mc:Choice>
          <mc:Fallback>
            <p:pic>
              <p:nvPicPr>
                <p:cNvPr id="189" name="Freihand 188">
                  <a:extLst>
                    <a:ext uri="{FF2B5EF4-FFF2-40B4-BE49-F238E27FC236}">
                      <a16:creationId xmlns:a16="http://schemas.microsoft.com/office/drawing/2014/main" id="{6FD037F4-0973-4DD4-9ED7-A4C0577F4F89}"/>
                    </a:ext>
                  </a:extLst>
                </p:cNvPr>
                <p:cNvPicPr/>
                <p:nvPr/>
              </p:nvPicPr>
              <p:blipFill>
                <a:blip r:embed="rId136"/>
                <a:stretch>
                  <a:fillRect/>
                </a:stretch>
              </p:blipFill>
              <p:spPr>
                <a:xfrm>
                  <a:off x="2743400" y="593347"/>
                  <a:ext cx="99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96" name="Freihand 195">
                  <a:extLst>
                    <a:ext uri="{FF2B5EF4-FFF2-40B4-BE49-F238E27FC236}">
                      <a16:creationId xmlns:a16="http://schemas.microsoft.com/office/drawing/2014/main" id="{568FFC21-FBC2-472E-AEFF-B68A31B4F39D}"/>
                    </a:ext>
                  </a:extLst>
                </p14:cNvPr>
                <p14:cNvContentPartPr/>
                <p14:nvPr/>
              </p14:nvContentPartPr>
              <p14:xfrm>
                <a:off x="2828360" y="608107"/>
                <a:ext cx="20160" cy="132120"/>
              </p14:xfrm>
            </p:contentPart>
          </mc:Choice>
          <mc:Fallback>
            <p:pic>
              <p:nvPicPr>
                <p:cNvPr id="196" name="Freihand 195">
                  <a:extLst>
                    <a:ext uri="{FF2B5EF4-FFF2-40B4-BE49-F238E27FC236}">
                      <a16:creationId xmlns:a16="http://schemas.microsoft.com/office/drawing/2014/main" id="{568FFC21-FBC2-472E-AEFF-B68A31B4F39D}"/>
                    </a:ext>
                  </a:extLst>
                </p:cNvPr>
                <p:cNvPicPr/>
                <p:nvPr/>
              </p:nvPicPr>
              <p:blipFill>
                <a:blip r:embed="rId138"/>
                <a:stretch>
                  <a:fillRect/>
                </a:stretch>
              </p:blipFill>
              <p:spPr>
                <a:xfrm>
                  <a:off x="2824040" y="603787"/>
                  <a:ext cx="288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99" name="Freihand 198">
                  <a:extLst>
                    <a:ext uri="{FF2B5EF4-FFF2-40B4-BE49-F238E27FC236}">
                      <a16:creationId xmlns:a16="http://schemas.microsoft.com/office/drawing/2014/main" id="{983994EC-3EFF-455E-972A-950DA6FA2CA1}"/>
                    </a:ext>
                  </a:extLst>
                </p14:cNvPr>
                <p14:cNvContentPartPr/>
                <p14:nvPr/>
              </p14:nvContentPartPr>
              <p14:xfrm>
                <a:off x="2770760" y="646267"/>
                <a:ext cx="118080" cy="20520"/>
              </p14:xfrm>
            </p:contentPart>
          </mc:Choice>
          <mc:Fallback>
            <p:pic>
              <p:nvPicPr>
                <p:cNvPr id="199" name="Freihand 198">
                  <a:extLst>
                    <a:ext uri="{FF2B5EF4-FFF2-40B4-BE49-F238E27FC236}">
                      <a16:creationId xmlns:a16="http://schemas.microsoft.com/office/drawing/2014/main" id="{983994EC-3EFF-455E-972A-950DA6FA2CA1}"/>
                    </a:ext>
                  </a:extLst>
                </p:cNvPr>
                <p:cNvPicPr/>
                <p:nvPr/>
              </p:nvPicPr>
              <p:blipFill>
                <a:blip r:embed="rId140"/>
                <a:stretch>
                  <a:fillRect/>
                </a:stretch>
              </p:blipFill>
              <p:spPr>
                <a:xfrm>
                  <a:off x="2766440" y="641947"/>
                  <a:ext cx="1267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02" name="Freihand 201">
                  <a:extLst>
                    <a:ext uri="{FF2B5EF4-FFF2-40B4-BE49-F238E27FC236}">
                      <a16:creationId xmlns:a16="http://schemas.microsoft.com/office/drawing/2014/main" id="{2E684B06-AAE8-4559-915C-1343D7DB75F0}"/>
                    </a:ext>
                  </a:extLst>
                </p14:cNvPr>
                <p14:cNvContentPartPr/>
                <p14:nvPr/>
              </p14:nvContentPartPr>
              <p14:xfrm>
                <a:off x="3016280" y="603787"/>
                <a:ext cx="15120" cy="113760"/>
              </p14:xfrm>
            </p:contentPart>
          </mc:Choice>
          <mc:Fallback>
            <p:pic>
              <p:nvPicPr>
                <p:cNvPr id="202" name="Freihand 201">
                  <a:extLst>
                    <a:ext uri="{FF2B5EF4-FFF2-40B4-BE49-F238E27FC236}">
                      <a16:creationId xmlns:a16="http://schemas.microsoft.com/office/drawing/2014/main" id="{2E684B06-AAE8-4559-915C-1343D7DB75F0}"/>
                    </a:ext>
                  </a:extLst>
                </p:cNvPr>
                <p:cNvPicPr/>
                <p:nvPr/>
              </p:nvPicPr>
              <p:blipFill>
                <a:blip r:embed="rId142"/>
                <a:stretch>
                  <a:fillRect/>
                </a:stretch>
              </p:blipFill>
              <p:spPr>
                <a:xfrm>
                  <a:off x="3011960" y="599467"/>
                  <a:ext cx="237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06" name="Freihand 205">
                  <a:extLst>
                    <a:ext uri="{FF2B5EF4-FFF2-40B4-BE49-F238E27FC236}">
                      <a16:creationId xmlns:a16="http://schemas.microsoft.com/office/drawing/2014/main" id="{5E15626A-F85B-4AD5-93EC-8126C878ADCE}"/>
                    </a:ext>
                  </a:extLst>
                </p14:cNvPr>
                <p14:cNvContentPartPr/>
                <p14:nvPr/>
              </p14:nvContentPartPr>
              <p14:xfrm>
                <a:off x="2938520" y="582547"/>
                <a:ext cx="156960" cy="138960"/>
              </p14:xfrm>
            </p:contentPart>
          </mc:Choice>
          <mc:Fallback>
            <p:pic>
              <p:nvPicPr>
                <p:cNvPr id="206" name="Freihand 205">
                  <a:extLst>
                    <a:ext uri="{FF2B5EF4-FFF2-40B4-BE49-F238E27FC236}">
                      <a16:creationId xmlns:a16="http://schemas.microsoft.com/office/drawing/2014/main" id="{5E15626A-F85B-4AD5-93EC-8126C878ADCE}"/>
                    </a:ext>
                  </a:extLst>
                </p:cNvPr>
                <p:cNvPicPr/>
                <p:nvPr/>
              </p:nvPicPr>
              <p:blipFill>
                <a:blip r:embed="rId144"/>
                <a:stretch>
                  <a:fillRect/>
                </a:stretch>
              </p:blipFill>
              <p:spPr>
                <a:xfrm>
                  <a:off x="2934200" y="578227"/>
                  <a:ext cx="1656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19" name="Freihand 218">
                  <a:extLst>
                    <a:ext uri="{FF2B5EF4-FFF2-40B4-BE49-F238E27FC236}">
                      <a16:creationId xmlns:a16="http://schemas.microsoft.com/office/drawing/2014/main" id="{65C6AC27-66C1-4A0A-9420-8528B60DB9F8}"/>
                    </a:ext>
                  </a:extLst>
                </p14:cNvPr>
                <p14:cNvContentPartPr/>
                <p14:nvPr/>
              </p14:nvContentPartPr>
              <p14:xfrm>
                <a:off x="3230480" y="691627"/>
                <a:ext cx="129240" cy="8280"/>
              </p14:xfrm>
            </p:contentPart>
          </mc:Choice>
          <mc:Fallback>
            <p:pic>
              <p:nvPicPr>
                <p:cNvPr id="219" name="Freihand 218">
                  <a:extLst>
                    <a:ext uri="{FF2B5EF4-FFF2-40B4-BE49-F238E27FC236}">
                      <a16:creationId xmlns:a16="http://schemas.microsoft.com/office/drawing/2014/main" id="{65C6AC27-66C1-4A0A-9420-8528B60DB9F8}"/>
                    </a:ext>
                  </a:extLst>
                </p:cNvPr>
                <p:cNvPicPr/>
                <p:nvPr/>
              </p:nvPicPr>
              <p:blipFill>
                <a:blip r:embed="rId146"/>
                <a:stretch>
                  <a:fillRect/>
                </a:stretch>
              </p:blipFill>
              <p:spPr>
                <a:xfrm>
                  <a:off x="3226160" y="687307"/>
                  <a:ext cx="1378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20" name="Freihand 219">
                  <a:extLst>
                    <a:ext uri="{FF2B5EF4-FFF2-40B4-BE49-F238E27FC236}">
                      <a16:creationId xmlns:a16="http://schemas.microsoft.com/office/drawing/2014/main" id="{99772AB1-146C-439C-B2F8-7738A0E91B4A}"/>
                    </a:ext>
                  </a:extLst>
                </p14:cNvPr>
                <p14:cNvContentPartPr/>
                <p14:nvPr/>
              </p14:nvContentPartPr>
              <p14:xfrm>
                <a:off x="3360080" y="628267"/>
                <a:ext cx="102240" cy="121680"/>
              </p14:xfrm>
            </p:contentPart>
          </mc:Choice>
          <mc:Fallback>
            <p:pic>
              <p:nvPicPr>
                <p:cNvPr id="220" name="Freihand 219">
                  <a:extLst>
                    <a:ext uri="{FF2B5EF4-FFF2-40B4-BE49-F238E27FC236}">
                      <a16:creationId xmlns:a16="http://schemas.microsoft.com/office/drawing/2014/main" id="{99772AB1-146C-439C-B2F8-7738A0E91B4A}"/>
                    </a:ext>
                  </a:extLst>
                </p:cNvPr>
                <p:cNvPicPr/>
                <p:nvPr/>
              </p:nvPicPr>
              <p:blipFill>
                <a:blip r:embed="rId148"/>
                <a:stretch>
                  <a:fillRect/>
                </a:stretch>
              </p:blipFill>
              <p:spPr>
                <a:xfrm>
                  <a:off x="3355760" y="623947"/>
                  <a:ext cx="1108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40" name="Freihand 239">
                  <a:extLst>
                    <a:ext uri="{FF2B5EF4-FFF2-40B4-BE49-F238E27FC236}">
                      <a16:creationId xmlns:a16="http://schemas.microsoft.com/office/drawing/2014/main" id="{D5BD4C36-0D2F-43D7-8F8D-CDC199670FC8}"/>
                    </a:ext>
                  </a:extLst>
                </p14:cNvPr>
                <p14:cNvContentPartPr/>
                <p14:nvPr/>
              </p14:nvContentPartPr>
              <p14:xfrm>
                <a:off x="3575360" y="520987"/>
                <a:ext cx="64080" cy="127440"/>
              </p14:xfrm>
            </p:contentPart>
          </mc:Choice>
          <mc:Fallback>
            <p:pic>
              <p:nvPicPr>
                <p:cNvPr id="240" name="Freihand 239">
                  <a:extLst>
                    <a:ext uri="{FF2B5EF4-FFF2-40B4-BE49-F238E27FC236}">
                      <a16:creationId xmlns:a16="http://schemas.microsoft.com/office/drawing/2014/main" id="{D5BD4C36-0D2F-43D7-8F8D-CDC199670FC8}"/>
                    </a:ext>
                  </a:extLst>
                </p:cNvPr>
                <p:cNvPicPr/>
                <p:nvPr/>
              </p:nvPicPr>
              <p:blipFill>
                <a:blip r:embed="rId150"/>
                <a:stretch>
                  <a:fillRect/>
                </a:stretch>
              </p:blipFill>
              <p:spPr>
                <a:xfrm>
                  <a:off x="3571040" y="516667"/>
                  <a:ext cx="727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42" name="Freihand 241">
                  <a:extLst>
                    <a:ext uri="{FF2B5EF4-FFF2-40B4-BE49-F238E27FC236}">
                      <a16:creationId xmlns:a16="http://schemas.microsoft.com/office/drawing/2014/main" id="{771FEA45-3FE5-40FC-871A-39DB540D6888}"/>
                    </a:ext>
                  </a:extLst>
                </p14:cNvPr>
                <p14:cNvContentPartPr/>
                <p14:nvPr/>
              </p14:nvContentPartPr>
              <p14:xfrm>
                <a:off x="3584360" y="720787"/>
                <a:ext cx="360" cy="360"/>
              </p14:xfrm>
            </p:contentPart>
          </mc:Choice>
          <mc:Fallback>
            <p:pic>
              <p:nvPicPr>
                <p:cNvPr id="242" name="Freihand 241">
                  <a:extLst>
                    <a:ext uri="{FF2B5EF4-FFF2-40B4-BE49-F238E27FC236}">
                      <a16:creationId xmlns:a16="http://schemas.microsoft.com/office/drawing/2014/main" id="{771FEA45-3FE5-40FC-871A-39DB540D6888}"/>
                    </a:ext>
                  </a:extLst>
                </p:cNvPr>
                <p:cNvPicPr/>
                <p:nvPr/>
              </p:nvPicPr>
              <p:blipFill>
                <a:blip r:embed="rId92"/>
                <a:stretch>
                  <a:fillRect/>
                </a:stretch>
              </p:blipFill>
              <p:spPr>
                <a:xfrm>
                  <a:off x="3580040" y="716467"/>
                  <a:ext cx="9000" cy="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2">
            <p14:nvContentPartPr>
              <p14:cNvPr id="290" name="Freihand 289">
                <a:extLst>
                  <a:ext uri="{FF2B5EF4-FFF2-40B4-BE49-F238E27FC236}">
                    <a16:creationId xmlns:a16="http://schemas.microsoft.com/office/drawing/2014/main" id="{48D8F6BF-D488-4245-9B85-FA1115967349}"/>
                  </a:ext>
                </a:extLst>
              </p14:cNvPr>
              <p14:cNvContentPartPr/>
              <p14:nvPr/>
            </p14:nvContentPartPr>
            <p14:xfrm>
              <a:off x="304040" y="1208587"/>
              <a:ext cx="1787040" cy="1316520"/>
            </p14:xfrm>
          </p:contentPart>
        </mc:Choice>
        <mc:Fallback>
          <p:pic>
            <p:nvPicPr>
              <p:cNvPr id="290" name="Freihand 289">
                <a:extLst>
                  <a:ext uri="{FF2B5EF4-FFF2-40B4-BE49-F238E27FC236}">
                    <a16:creationId xmlns:a16="http://schemas.microsoft.com/office/drawing/2014/main" id="{48D8F6BF-D488-4245-9B85-FA1115967349}"/>
                  </a:ext>
                </a:extLst>
              </p:cNvPr>
              <p:cNvPicPr/>
              <p:nvPr/>
            </p:nvPicPr>
            <p:blipFill>
              <a:blip r:embed="rId153"/>
              <a:stretch>
                <a:fillRect/>
              </a:stretch>
            </p:blipFill>
            <p:spPr>
              <a:xfrm>
                <a:off x="299720" y="1204267"/>
                <a:ext cx="1795680" cy="13251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52" name="Freihand 251">
                <a:extLst>
                  <a:ext uri="{FF2B5EF4-FFF2-40B4-BE49-F238E27FC236}">
                    <a16:creationId xmlns:a16="http://schemas.microsoft.com/office/drawing/2014/main" id="{1D89CE8A-6234-4BC2-9354-997AD3A084E5}"/>
                  </a:ext>
                </a:extLst>
              </p14:cNvPr>
              <p14:cNvContentPartPr/>
              <p14:nvPr/>
            </p14:nvContentPartPr>
            <p14:xfrm>
              <a:off x="552080" y="1121467"/>
              <a:ext cx="47160" cy="1282680"/>
            </p14:xfrm>
          </p:contentPart>
        </mc:Choice>
        <mc:Fallback>
          <p:pic>
            <p:nvPicPr>
              <p:cNvPr id="252" name="Freihand 251">
                <a:extLst>
                  <a:ext uri="{FF2B5EF4-FFF2-40B4-BE49-F238E27FC236}">
                    <a16:creationId xmlns:a16="http://schemas.microsoft.com/office/drawing/2014/main" id="{1D89CE8A-6234-4BC2-9354-997AD3A084E5}"/>
                  </a:ext>
                </a:extLst>
              </p:cNvPr>
              <p:cNvPicPr/>
              <p:nvPr/>
            </p:nvPicPr>
            <p:blipFill>
              <a:blip r:embed="rId155"/>
              <a:stretch>
                <a:fillRect/>
              </a:stretch>
            </p:blipFill>
            <p:spPr>
              <a:xfrm>
                <a:off x="547760" y="1117147"/>
                <a:ext cx="55800" cy="12913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54" name="Freihand 253">
                <a:extLst>
                  <a:ext uri="{FF2B5EF4-FFF2-40B4-BE49-F238E27FC236}">
                    <a16:creationId xmlns:a16="http://schemas.microsoft.com/office/drawing/2014/main" id="{D26FA000-13A1-4EEB-B844-6734A9978A94}"/>
                  </a:ext>
                </a:extLst>
              </p14:cNvPr>
              <p14:cNvContentPartPr/>
              <p14:nvPr/>
            </p14:nvContentPartPr>
            <p14:xfrm>
              <a:off x="396920" y="2350507"/>
              <a:ext cx="2135520" cy="34200"/>
            </p14:xfrm>
          </p:contentPart>
        </mc:Choice>
        <mc:Fallback>
          <p:pic>
            <p:nvPicPr>
              <p:cNvPr id="254" name="Freihand 253">
                <a:extLst>
                  <a:ext uri="{FF2B5EF4-FFF2-40B4-BE49-F238E27FC236}">
                    <a16:creationId xmlns:a16="http://schemas.microsoft.com/office/drawing/2014/main" id="{D26FA000-13A1-4EEB-B844-6734A9978A94}"/>
                  </a:ext>
                </a:extLst>
              </p:cNvPr>
              <p:cNvPicPr/>
              <p:nvPr/>
            </p:nvPicPr>
            <p:blipFill>
              <a:blip r:embed="rId157"/>
              <a:stretch>
                <a:fillRect/>
              </a:stretch>
            </p:blipFill>
            <p:spPr>
              <a:xfrm>
                <a:off x="392600" y="2346187"/>
                <a:ext cx="21441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58" name="Freihand 257">
                <a:extLst>
                  <a:ext uri="{FF2B5EF4-FFF2-40B4-BE49-F238E27FC236}">
                    <a16:creationId xmlns:a16="http://schemas.microsoft.com/office/drawing/2014/main" id="{14FCBEE0-078F-4AA8-910C-90DDB8F620F4}"/>
                  </a:ext>
                </a:extLst>
              </p14:cNvPr>
              <p14:cNvContentPartPr/>
              <p14:nvPr/>
            </p14:nvContentPartPr>
            <p14:xfrm>
              <a:off x="2500040" y="2311627"/>
              <a:ext cx="112680" cy="138600"/>
            </p14:xfrm>
          </p:contentPart>
        </mc:Choice>
        <mc:Fallback>
          <p:pic>
            <p:nvPicPr>
              <p:cNvPr id="258" name="Freihand 257">
                <a:extLst>
                  <a:ext uri="{FF2B5EF4-FFF2-40B4-BE49-F238E27FC236}">
                    <a16:creationId xmlns:a16="http://schemas.microsoft.com/office/drawing/2014/main" id="{14FCBEE0-078F-4AA8-910C-90DDB8F620F4}"/>
                  </a:ext>
                </a:extLst>
              </p:cNvPr>
              <p:cNvPicPr/>
              <p:nvPr/>
            </p:nvPicPr>
            <p:blipFill>
              <a:blip r:embed="rId159"/>
              <a:stretch>
                <a:fillRect/>
              </a:stretch>
            </p:blipFill>
            <p:spPr>
              <a:xfrm>
                <a:off x="2495720" y="2307307"/>
                <a:ext cx="1213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70" name="Freihand 269">
                <a:extLst>
                  <a:ext uri="{FF2B5EF4-FFF2-40B4-BE49-F238E27FC236}">
                    <a16:creationId xmlns:a16="http://schemas.microsoft.com/office/drawing/2014/main" id="{1C5D4A07-FE98-4401-87B3-E96329A98E41}"/>
                  </a:ext>
                </a:extLst>
              </p14:cNvPr>
              <p14:cNvContentPartPr/>
              <p14:nvPr/>
            </p14:nvContentPartPr>
            <p14:xfrm>
              <a:off x="430760" y="1003387"/>
              <a:ext cx="242640" cy="142200"/>
            </p14:xfrm>
          </p:contentPart>
        </mc:Choice>
        <mc:Fallback>
          <p:pic>
            <p:nvPicPr>
              <p:cNvPr id="270" name="Freihand 269">
                <a:extLst>
                  <a:ext uri="{FF2B5EF4-FFF2-40B4-BE49-F238E27FC236}">
                    <a16:creationId xmlns:a16="http://schemas.microsoft.com/office/drawing/2014/main" id="{1C5D4A07-FE98-4401-87B3-E96329A98E41}"/>
                  </a:ext>
                </a:extLst>
              </p:cNvPr>
              <p:cNvPicPr/>
              <p:nvPr/>
            </p:nvPicPr>
            <p:blipFill>
              <a:blip r:embed="rId161"/>
              <a:stretch>
                <a:fillRect/>
              </a:stretch>
            </p:blipFill>
            <p:spPr>
              <a:xfrm>
                <a:off x="426440" y="999067"/>
                <a:ext cx="2512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76" name="Freihand 275">
                <a:extLst>
                  <a:ext uri="{FF2B5EF4-FFF2-40B4-BE49-F238E27FC236}">
                    <a16:creationId xmlns:a16="http://schemas.microsoft.com/office/drawing/2014/main" id="{BC02684A-B04A-46C6-931D-CA6ED2178C8F}"/>
                  </a:ext>
                </a:extLst>
              </p14:cNvPr>
              <p14:cNvContentPartPr/>
              <p14:nvPr/>
            </p14:nvContentPartPr>
            <p14:xfrm>
              <a:off x="294680" y="967027"/>
              <a:ext cx="84240" cy="209880"/>
            </p14:xfrm>
          </p:contentPart>
        </mc:Choice>
        <mc:Fallback>
          <p:pic>
            <p:nvPicPr>
              <p:cNvPr id="276" name="Freihand 275">
                <a:extLst>
                  <a:ext uri="{FF2B5EF4-FFF2-40B4-BE49-F238E27FC236}">
                    <a16:creationId xmlns:a16="http://schemas.microsoft.com/office/drawing/2014/main" id="{BC02684A-B04A-46C6-931D-CA6ED2178C8F}"/>
                  </a:ext>
                </a:extLst>
              </p:cNvPr>
              <p:cNvPicPr/>
              <p:nvPr/>
            </p:nvPicPr>
            <p:blipFill>
              <a:blip r:embed="rId163"/>
              <a:stretch>
                <a:fillRect/>
              </a:stretch>
            </p:blipFill>
            <p:spPr>
              <a:xfrm>
                <a:off x="290360" y="962707"/>
                <a:ext cx="928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87" name="Freihand 286">
                <a:extLst>
                  <a:ext uri="{FF2B5EF4-FFF2-40B4-BE49-F238E27FC236}">
                    <a16:creationId xmlns:a16="http://schemas.microsoft.com/office/drawing/2014/main" id="{E476A106-18DE-4E42-A17B-6B142D5221E9}"/>
                  </a:ext>
                </a:extLst>
              </p14:cNvPr>
              <p14:cNvContentPartPr/>
              <p14:nvPr/>
            </p14:nvContentPartPr>
            <p14:xfrm>
              <a:off x="2442800" y="2539507"/>
              <a:ext cx="78840" cy="82080"/>
            </p14:xfrm>
          </p:contentPart>
        </mc:Choice>
        <mc:Fallback>
          <p:pic>
            <p:nvPicPr>
              <p:cNvPr id="287" name="Freihand 286">
                <a:extLst>
                  <a:ext uri="{FF2B5EF4-FFF2-40B4-BE49-F238E27FC236}">
                    <a16:creationId xmlns:a16="http://schemas.microsoft.com/office/drawing/2014/main" id="{E476A106-18DE-4E42-A17B-6B142D5221E9}"/>
                  </a:ext>
                </a:extLst>
              </p:cNvPr>
              <p:cNvPicPr/>
              <p:nvPr/>
            </p:nvPicPr>
            <p:blipFill>
              <a:blip r:embed="rId165"/>
              <a:stretch>
                <a:fillRect/>
              </a:stretch>
            </p:blipFill>
            <p:spPr>
              <a:xfrm>
                <a:off x="2438480" y="2535187"/>
                <a:ext cx="87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88" name="Freihand 287">
                <a:extLst>
                  <a:ext uri="{FF2B5EF4-FFF2-40B4-BE49-F238E27FC236}">
                    <a16:creationId xmlns:a16="http://schemas.microsoft.com/office/drawing/2014/main" id="{92099E3A-9E57-4B7B-AA56-BCA26913546E}"/>
                  </a:ext>
                </a:extLst>
              </p14:cNvPr>
              <p14:cNvContentPartPr/>
              <p14:nvPr/>
            </p14:nvContentPartPr>
            <p14:xfrm>
              <a:off x="2491040" y="2549587"/>
              <a:ext cx="47160" cy="179640"/>
            </p14:xfrm>
          </p:contentPart>
        </mc:Choice>
        <mc:Fallback>
          <p:pic>
            <p:nvPicPr>
              <p:cNvPr id="288" name="Freihand 287">
                <a:extLst>
                  <a:ext uri="{FF2B5EF4-FFF2-40B4-BE49-F238E27FC236}">
                    <a16:creationId xmlns:a16="http://schemas.microsoft.com/office/drawing/2014/main" id="{92099E3A-9E57-4B7B-AA56-BCA26913546E}"/>
                  </a:ext>
                </a:extLst>
              </p:cNvPr>
              <p:cNvPicPr/>
              <p:nvPr/>
            </p:nvPicPr>
            <p:blipFill>
              <a:blip r:embed="rId167"/>
              <a:stretch>
                <a:fillRect/>
              </a:stretch>
            </p:blipFill>
            <p:spPr>
              <a:xfrm>
                <a:off x="2486720" y="2545267"/>
                <a:ext cx="558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292" name="Freihand 291">
                <a:extLst>
                  <a:ext uri="{FF2B5EF4-FFF2-40B4-BE49-F238E27FC236}">
                    <a16:creationId xmlns:a16="http://schemas.microsoft.com/office/drawing/2014/main" id="{FE1A1256-CD04-494E-A726-56E35F3D6167}"/>
                  </a:ext>
                </a:extLst>
              </p14:cNvPr>
              <p14:cNvContentPartPr/>
              <p14:nvPr/>
            </p14:nvContentPartPr>
            <p14:xfrm>
              <a:off x="1101080" y="1040107"/>
              <a:ext cx="1384200" cy="1028160"/>
            </p14:xfrm>
          </p:contentPart>
        </mc:Choice>
        <mc:Fallback>
          <p:pic>
            <p:nvPicPr>
              <p:cNvPr id="292" name="Freihand 291">
                <a:extLst>
                  <a:ext uri="{FF2B5EF4-FFF2-40B4-BE49-F238E27FC236}">
                    <a16:creationId xmlns:a16="http://schemas.microsoft.com/office/drawing/2014/main" id="{FE1A1256-CD04-494E-A726-56E35F3D6167}"/>
                  </a:ext>
                </a:extLst>
              </p:cNvPr>
              <p:cNvPicPr/>
              <p:nvPr/>
            </p:nvPicPr>
            <p:blipFill>
              <a:blip r:embed="rId169"/>
              <a:stretch>
                <a:fillRect/>
              </a:stretch>
            </p:blipFill>
            <p:spPr>
              <a:xfrm>
                <a:off x="1096760" y="1035787"/>
                <a:ext cx="1392840" cy="10368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93" name="Freihand 292">
                <a:extLst>
                  <a:ext uri="{FF2B5EF4-FFF2-40B4-BE49-F238E27FC236}">
                    <a16:creationId xmlns:a16="http://schemas.microsoft.com/office/drawing/2014/main" id="{2469B716-2F8E-4D65-98C8-C4C086CE2814}"/>
                  </a:ext>
                </a:extLst>
              </p14:cNvPr>
              <p14:cNvContentPartPr/>
              <p14:nvPr/>
            </p14:nvContentPartPr>
            <p14:xfrm>
              <a:off x="2237960" y="1101667"/>
              <a:ext cx="82080" cy="140400"/>
            </p14:xfrm>
          </p:contentPart>
        </mc:Choice>
        <mc:Fallback>
          <p:pic>
            <p:nvPicPr>
              <p:cNvPr id="293" name="Freihand 292">
                <a:extLst>
                  <a:ext uri="{FF2B5EF4-FFF2-40B4-BE49-F238E27FC236}">
                    <a16:creationId xmlns:a16="http://schemas.microsoft.com/office/drawing/2014/main" id="{2469B716-2F8E-4D65-98C8-C4C086CE2814}"/>
                  </a:ext>
                </a:extLst>
              </p:cNvPr>
              <p:cNvPicPr/>
              <p:nvPr/>
            </p:nvPicPr>
            <p:blipFill>
              <a:blip r:embed="rId171"/>
              <a:stretch>
                <a:fillRect/>
              </a:stretch>
            </p:blipFill>
            <p:spPr>
              <a:xfrm>
                <a:off x="2233640" y="1097347"/>
                <a:ext cx="907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94" name="Freihand 293">
                <a:extLst>
                  <a:ext uri="{FF2B5EF4-FFF2-40B4-BE49-F238E27FC236}">
                    <a16:creationId xmlns:a16="http://schemas.microsoft.com/office/drawing/2014/main" id="{EF610712-C293-4D3A-8DCA-F67F58708EB7}"/>
                  </a:ext>
                </a:extLst>
              </p14:cNvPr>
              <p14:cNvContentPartPr/>
              <p14:nvPr/>
            </p14:nvContentPartPr>
            <p14:xfrm>
              <a:off x="2280440" y="1123267"/>
              <a:ext cx="72720" cy="135720"/>
            </p14:xfrm>
          </p:contentPart>
        </mc:Choice>
        <mc:Fallback>
          <p:pic>
            <p:nvPicPr>
              <p:cNvPr id="294" name="Freihand 293">
                <a:extLst>
                  <a:ext uri="{FF2B5EF4-FFF2-40B4-BE49-F238E27FC236}">
                    <a16:creationId xmlns:a16="http://schemas.microsoft.com/office/drawing/2014/main" id="{EF610712-C293-4D3A-8DCA-F67F58708EB7}"/>
                  </a:ext>
                </a:extLst>
              </p:cNvPr>
              <p:cNvPicPr/>
              <p:nvPr/>
            </p:nvPicPr>
            <p:blipFill>
              <a:blip r:embed="rId173"/>
              <a:stretch>
                <a:fillRect/>
              </a:stretch>
            </p:blipFill>
            <p:spPr>
              <a:xfrm>
                <a:off x="2276120" y="1118947"/>
                <a:ext cx="813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95" name="Freihand 294">
                <a:extLst>
                  <a:ext uri="{FF2B5EF4-FFF2-40B4-BE49-F238E27FC236}">
                    <a16:creationId xmlns:a16="http://schemas.microsoft.com/office/drawing/2014/main" id="{0B3CEF15-70B2-4046-8D92-433E610F99DD}"/>
                  </a:ext>
                </a:extLst>
              </p14:cNvPr>
              <p14:cNvContentPartPr/>
              <p14:nvPr/>
            </p14:nvContentPartPr>
            <p14:xfrm>
              <a:off x="2379080" y="1114267"/>
              <a:ext cx="81720" cy="125640"/>
            </p14:xfrm>
          </p:contentPart>
        </mc:Choice>
        <mc:Fallback>
          <p:pic>
            <p:nvPicPr>
              <p:cNvPr id="295" name="Freihand 294">
                <a:extLst>
                  <a:ext uri="{FF2B5EF4-FFF2-40B4-BE49-F238E27FC236}">
                    <a16:creationId xmlns:a16="http://schemas.microsoft.com/office/drawing/2014/main" id="{0B3CEF15-70B2-4046-8D92-433E610F99DD}"/>
                  </a:ext>
                </a:extLst>
              </p:cNvPr>
              <p:cNvPicPr/>
              <p:nvPr/>
            </p:nvPicPr>
            <p:blipFill>
              <a:blip r:embed="rId175"/>
              <a:stretch>
                <a:fillRect/>
              </a:stretch>
            </p:blipFill>
            <p:spPr>
              <a:xfrm>
                <a:off x="2374760" y="1109947"/>
                <a:ext cx="903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96" name="Freihand 295">
                <a:extLst>
                  <a:ext uri="{FF2B5EF4-FFF2-40B4-BE49-F238E27FC236}">
                    <a16:creationId xmlns:a16="http://schemas.microsoft.com/office/drawing/2014/main" id="{016ECE3D-6CAA-4783-8C28-7FCAB31B3765}"/>
                  </a:ext>
                </a:extLst>
              </p14:cNvPr>
              <p14:cNvContentPartPr/>
              <p14:nvPr/>
            </p14:nvContentPartPr>
            <p14:xfrm>
              <a:off x="2596160" y="1961707"/>
              <a:ext cx="91440" cy="159120"/>
            </p14:xfrm>
          </p:contentPart>
        </mc:Choice>
        <mc:Fallback>
          <p:pic>
            <p:nvPicPr>
              <p:cNvPr id="296" name="Freihand 295">
                <a:extLst>
                  <a:ext uri="{FF2B5EF4-FFF2-40B4-BE49-F238E27FC236}">
                    <a16:creationId xmlns:a16="http://schemas.microsoft.com/office/drawing/2014/main" id="{016ECE3D-6CAA-4783-8C28-7FCAB31B3765}"/>
                  </a:ext>
                </a:extLst>
              </p:cNvPr>
              <p:cNvPicPr/>
              <p:nvPr/>
            </p:nvPicPr>
            <p:blipFill>
              <a:blip r:embed="rId177"/>
              <a:stretch>
                <a:fillRect/>
              </a:stretch>
            </p:blipFill>
            <p:spPr>
              <a:xfrm>
                <a:off x="2591840" y="1957387"/>
                <a:ext cx="1000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297" name="Freihand 296">
                <a:extLst>
                  <a:ext uri="{FF2B5EF4-FFF2-40B4-BE49-F238E27FC236}">
                    <a16:creationId xmlns:a16="http://schemas.microsoft.com/office/drawing/2014/main" id="{9708F8DA-7EFE-4318-AE2B-BDA0808DBF2E}"/>
                  </a:ext>
                </a:extLst>
              </p14:cNvPr>
              <p14:cNvContentPartPr/>
              <p14:nvPr/>
            </p14:nvContentPartPr>
            <p14:xfrm>
              <a:off x="2681120" y="1977907"/>
              <a:ext cx="16560" cy="115920"/>
            </p14:xfrm>
          </p:contentPart>
        </mc:Choice>
        <mc:Fallback>
          <p:pic>
            <p:nvPicPr>
              <p:cNvPr id="297" name="Freihand 296">
                <a:extLst>
                  <a:ext uri="{FF2B5EF4-FFF2-40B4-BE49-F238E27FC236}">
                    <a16:creationId xmlns:a16="http://schemas.microsoft.com/office/drawing/2014/main" id="{9708F8DA-7EFE-4318-AE2B-BDA0808DBF2E}"/>
                  </a:ext>
                </a:extLst>
              </p:cNvPr>
              <p:cNvPicPr/>
              <p:nvPr/>
            </p:nvPicPr>
            <p:blipFill>
              <a:blip r:embed="rId179"/>
              <a:stretch>
                <a:fillRect/>
              </a:stretch>
            </p:blipFill>
            <p:spPr>
              <a:xfrm>
                <a:off x="2676800" y="1973587"/>
                <a:ext cx="252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298" name="Freihand 297">
                <a:extLst>
                  <a:ext uri="{FF2B5EF4-FFF2-40B4-BE49-F238E27FC236}">
                    <a16:creationId xmlns:a16="http://schemas.microsoft.com/office/drawing/2014/main" id="{7793FED3-7689-4AE1-95AA-7B74FDB77841}"/>
                  </a:ext>
                </a:extLst>
              </p14:cNvPr>
              <p14:cNvContentPartPr/>
              <p14:nvPr/>
            </p14:nvContentPartPr>
            <p14:xfrm>
              <a:off x="2648720" y="1963147"/>
              <a:ext cx="147600" cy="102600"/>
            </p14:xfrm>
          </p:contentPart>
        </mc:Choice>
        <mc:Fallback>
          <p:pic>
            <p:nvPicPr>
              <p:cNvPr id="298" name="Freihand 297">
                <a:extLst>
                  <a:ext uri="{FF2B5EF4-FFF2-40B4-BE49-F238E27FC236}">
                    <a16:creationId xmlns:a16="http://schemas.microsoft.com/office/drawing/2014/main" id="{7793FED3-7689-4AE1-95AA-7B74FDB77841}"/>
                  </a:ext>
                </a:extLst>
              </p:cNvPr>
              <p:cNvPicPr/>
              <p:nvPr/>
            </p:nvPicPr>
            <p:blipFill>
              <a:blip r:embed="rId181"/>
              <a:stretch>
                <a:fillRect/>
              </a:stretch>
            </p:blipFill>
            <p:spPr>
              <a:xfrm>
                <a:off x="2644400" y="1958827"/>
                <a:ext cx="1562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299" name="Freihand 298">
                <a:extLst>
                  <a:ext uri="{FF2B5EF4-FFF2-40B4-BE49-F238E27FC236}">
                    <a16:creationId xmlns:a16="http://schemas.microsoft.com/office/drawing/2014/main" id="{58AA4759-C1F6-4736-9585-D025E54E5062}"/>
                  </a:ext>
                </a:extLst>
              </p14:cNvPr>
              <p14:cNvContentPartPr/>
              <p14:nvPr/>
            </p14:nvContentPartPr>
            <p14:xfrm>
              <a:off x="2748440" y="1967827"/>
              <a:ext cx="118440" cy="104760"/>
            </p14:xfrm>
          </p:contentPart>
        </mc:Choice>
        <mc:Fallback>
          <p:pic>
            <p:nvPicPr>
              <p:cNvPr id="299" name="Freihand 298">
                <a:extLst>
                  <a:ext uri="{FF2B5EF4-FFF2-40B4-BE49-F238E27FC236}">
                    <a16:creationId xmlns:a16="http://schemas.microsoft.com/office/drawing/2014/main" id="{58AA4759-C1F6-4736-9585-D025E54E5062}"/>
                  </a:ext>
                </a:extLst>
              </p:cNvPr>
              <p:cNvPicPr/>
              <p:nvPr/>
            </p:nvPicPr>
            <p:blipFill>
              <a:blip r:embed="rId183"/>
              <a:stretch>
                <a:fillRect/>
              </a:stretch>
            </p:blipFill>
            <p:spPr>
              <a:xfrm>
                <a:off x="2744120" y="1963507"/>
                <a:ext cx="1270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301" name="Freihand 300">
                <a:extLst>
                  <a:ext uri="{FF2B5EF4-FFF2-40B4-BE49-F238E27FC236}">
                    <a16:creationId xmlns:a16="http://schemas.microsoft.com/office/drawing/2014/main" id="{2D7418CC-4C3F-44E3-945E-EF409F0F299E}"/>
                  </a:ext>
                </a:extLst>
              </p14:cNvPr>
              <p14:cNvContentPartPr/>
              <p14:nvPr/>
            </p14:nvContentPartPr>
            <p14:xfrm>
              <a:off x="1475840" y="2094547"/>
              <a:ext cx="32040" cy="313920"/>
            </p14:xfrm>
          </p:contentPart>
        </mc:Choice>
        <mc:Fallback>
          <p:pic>
            <p:nvPicPr>
              <p:cNvPr id="301" name="Freihand 300">
                <a:extLst>
                  <a:ext uri="{FF2B5EF4-FFF2-40B4-BE49-F238E27FC236}">
                    <a16:creationId xmlns:a16="http://schemas.microsoft.com/office/drawing/2014/main" id="{2D7418CC-4C3F-44E3-945E-EF409F0F299E}"/>
                  </a:ext>
                </a:extLst>
              </p:cNvPr>
              <p:cNvPicPr/>
              <p:nvPr/>
            </p:nvPicPr>
            <p:blipFill>
              <a:blip r:embed="rId185"/>
              <a:stretch>
                <a:fillRect/>
              </a:stretch>
            </p:blipFill>
            <p:spPr>
              <a:xfrm>
                <a:off x="1471520" y="2090227"/>
                <a:ext cx="40680" cy="322560"/>
              </a:xfrm>
              <a:prstGeom prst="rect">
                <a:avLst/>
              </a:prstGeom>
            </p:spPr>
          </p:pic>
        </mc:Fallback>
      </mc:AlternateContent>
      <p:grpSp>
        <p:nvGrpSpPr>
          <p:cNvPr id="313" name="Gruppieren 312">
            <a:extLst>
              <a:ext uri="{FF2B5EF4-FFF2-40B4-BE49-F238E27FC236}">
                <a16:creationId xmlns:a16="http://schemas.microsoft.com/office/drawing/2014/main" id="{8CA4143A-C3F6-4CF0-B32D-CE2699A5CA95}"/>
              </a:ext>
            </a:extLst>
          </p:cNvPr>
          <p:cNvGrpSpPr/>
          <p:nvPr/>
        </p:nvGrpSpPr>
        <p:grpSpPr>
          <a:xfrm>
            <a:off x="1238600" y="1644547"/>
            <a:ext cx="260640" cy="238320"/>
            <a:chOff x="1238600" y="1644547"/>
            <a:chExt cx="260640" cy="238320"/>
          </a:xfrm>
        </p:grpSpPr>
        <mc:AlternateContent xmlns:mc="http://schemas.openxmlformats.org/markup-compatibility/2006">
          <mc:Choice xmlns:p14="http://schemas.microsoft.com/office/powerpoint/2010/main" Requires="p14">
            <p:contentPart p14:bwMode="auto" r:id="rId186">
              <p14:nvContentPartPr>
                <p14:cNvPr id="300" name="Freihand 299">
                  <a:extLst>
                    <a:ext uri="{FF2B5EF4-FFF2-40B4-BE49-F238E27FC236}">
                      <a16:creationId xmlns:a16="http://schemas.microsoft.com/office/drawing/2014/main" id="{69F7C7AE-7483-4BFC-983A-E8FF1B4D9516}"/>
                    </a:ext>
                  </a:extLst>
                </p14:cNvPr>
                <p14:cNvContentPartPr/>
                <p14:nvPr/>
              </p14:nvContentPartPr>
              <p14:xfrm>
                <a:off x="1475120" y="1738147"/>
                <a:ext cx="3600" cy="144720"/>
              </p14:xfrm>
            </p:contentPart>
          </mc:Choice>
          <mc:Fallback>
            <p:pic>
              <p:nvPicPr>
                <p:cNvPr id="300" name="Freihand 299">
                  <a:extLst>
                    <a:ext uri="{FF2B5EF4-FFF2-40B4-BE49-F238E27FC236}">
                      <a16:creationId xmlns:a16="http://schemas.microsoft.com/office/drawing/2014/main" id="{69F7C7AE-7483-4BFC-983A-E8FF1B4D9516}"/>
                    </a:ext>
                  </a:extLst>
                </p:cNvPr>
                <p:cNvPicPr/>
                <p:nvPr/>
              </p:nvPicPr>
              <p:blipFill>
                <a:blip r:embed="rId187"/>
                <a:stretch>
                  <a:fillRect/>
                </a:stretch>
              </p:blipFill>
              <p:spPr>
                <a:xfrm>
                  <a:off x="1470800" y="1733827"/>
                  <a:ext cx="122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305" name="Freihand 304">
                  <a:extLst>
                    <a:ext uri="{FF2B5EF4-FFF2-40B4-BE49-F238E27FC236}">
                      <a16:creationId xmlns:a16="http://schemas.microsoft.com/office/drawing/2014/main" id="{2CB0E5A6-A1B9-4F9B-83C7-797FE4635581}"/>
                    </a:ext>
                  </a:extLst>
                </p14:cNvPr>
                <p14:cNvContentPartPr/>
                <p14:nvPr/>
              </p14:nvContentPartPr>
              <p14:xfrm>
                <a:off x="1238600" y="1644547"/>
                <a:ext cx="260640" cy="21960"/>
              </p14:xfrm>
            </p:contentPart>
          </mc:Choice>
          <mc:Fallback>
            <p:pic>
              <p:nvPicPr>
                <p:cNvPr id="305" name="Freihand 304">
                  <a:extLst>
                    <a:ext uri="{FF2B5EF4-FFF2-40B4-BE49-F238E27FC236}">
                      <a16:creationId xmlns:a16="http://schemas.microsoft.com/office/drawing/2014/main" id="{2CB0E5A6-A1B9-4F9B-83C7-797FE4635581}"/>
                    </a:ext>
                  </a:extLst>
                </p:cNvPr>
                <p:cNvPicPr/>
                <p:nvPr/>
              </p:nvPicPr>
              <p:blipFill>
                <a:blip r:embed="rId189"/>
                <a:stretch>
                  <a:fillRect/>
                </a:stretch>
              </p:blipFill>
              <p:spPr>
                <a:xfrm>
                  <a:off x="1234280" y="1640227"/>
                  <a:ext cx="269280" cy="30600"/>
                </a:xfrm>
                <a:prstGeom prst="rect">
                  <a:avLst/>
                </a:prstGeom>
              </p:spPr>
            </p:pic>
          </mc:Fallback>
        </mc:AlternateContent>
      </p:grpSp>
      <p:grpSp>
        <p:nvGrpSpPr>
          <p:cNvPr id="311" name="Gruppieren 310">
            <a:extLst>
              <a:ext uri="{FF2B5EF4-FFF2-40B4-BE49-F238E27FC236}">
                <a16:creationId xmlns:a16="http://schemas.microsoft.com/office/drawing/2014/main" id="{269BD7E0-AF37-47D9-B4E1-4AF634CCEAEB}"/>
              </a:ext>
            </a:extLst>
          </p:cNvPr>
          <p:cNvGrpSpPr/>
          <p:nvPr/>
        </p:nvGrpSpPr>
        <p:grpSpPr>
          <a:xfrm>
            <a:off x="1435520" y="2461747"/>
            <a:ext cx="275040" cy="215280"/>
            <a:chOff x="1435520" y="2461747"/>
            <a:chExt cx="275040" cy="215280"/>
          </a:xfrm>
        </p:grpSpPr>
        <mc:AlternateContent xmlns:mc="http://schemas.openxmlformats.org/markup-compatibility/2006">
          <mc:Choice xmlns:p14="http://schemas.microsoft.com/office/powerpoint/2010/main" Requires="p14">
            <p:contentPart p14:bwMode="auto" r:id="rId190">
              <p14:nvContentPartPr>
                <p14:cNvPr id="308" name="Freihand 307">
                  <a:extLst>
                    <a:ext uri="{FF2B5EF4-FFF2-40B4-BE49-F238E27FC236}">
                      <a16:creationId xmlns:a16="http://schemas.microsoft.com/office/drawing/2014/main" id="{9DB7384E-59DE-4FAB-B3DD-EE284C67143E}"/>
                    </a:ext>
                  </a:extLst>
                </p14:cNvPr>
                <p14:cNvContentPartPr/>
                <p14:nvPr/>
              </p14:nvContentPartPr>
              <p14:xfrm>
                <a:off x="1435520" y="2545627"/>
                <a:ext cx="77760" cy="48960"/>
              </p14:xfrm>
            </p:contentPart>
          </mc:Choice>
          <mc:Fallback>
            <p:pic>
              <p:nvPicPr>
                <p:cNvPr id="308" name="Freihand 307">
                  <a:extLst>
                    <a:ext uri="{FF2B5EF4-FFF2-40B4-BE49-F238E27FC236}">
                      <a16:creationId xmlns:a16="http://schemas.microsoft.com/office/drawing/2014/main" id="{9DB7384E-59DE-4FAB-B3DD-EE284C67143E}"/>
                    </a:ext>
                  </a:extLst>
                </p:cNvPr>
                <p:cNvPicPr/>
                <p:nvPr/>
              </p:nvPicPr>
              <p:blipFill>
                <a:blip r:embed="rId191"/>
                <a:stretch>
                  <a:fillRect/>
                </a:stretch>
              </p:blipFill>
              <p:spPr>
                <a:xfrm>
                  <a:off x="1431200" y="2541307"/>
                  <a:ext cx="864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309" name="Freihand 308">
                  <a:extLst>
                    <a:ext uri="{FF2B5EF4-FFF2-40B4-BE49-F238E27FC236}">
                      <a16:creationId xmlns:a16="http://schemas.microsoft.com/office/drawing/2014/main" id="{6361CEBA-CE13-4329-B6C7-945DEC1398F6}"/>
                    </a:ext>
                  </a:extLst>
                </p14:cNvPr>
                <p14:cNvContentPartPr/>
                <p14:nvPr/>
              </p14:nvContentPartPr>
              <p14:xfrm>
                <a:off x="1460360" y="2581627"/>
                <a:ext cx="60480" cy="95400"/>
              </p14:xfrm>
            </p:contentPart>
          </mc:Choice>
          <mc:Fallback>
            <p:pic>
              <p:nvPicPr>
                <p:cNvPr id="309" name="Freihand 308">
                  <a:extLst>
                    <a:ext uri="{FF2B5EF4-FFF2-40B4-BE49-F238E27FC236}">
                      <a16:creationId xmlns:a16="http://schemas.microsoft.com/office/drawing/2014/main" id="{6361CEBA-CE13-4329-B6C7-945DEC1398F6}"/>
                    </a:ext>
                  </a:extLst>
                </p:cNvPr>
                <p:cNvPicPr/>
                <p:nvPr/>
              </p:nvPicPr>
              <p:blipFill>
                <a:blip r:embed="rId193"/>
                <a:stretch>
                  <a:fillRect/>
                </a:stretch>
              </p:blipFill>
              <p:spPr>
                <a:xfrm>
                  <a:off x="1456040" y="2577307"/>
                  <a:ext cx="691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310" name="Freihand 309">
                  <a:extLst>
                    <a:ext uri="{FF2B5EF4-FFF2-40B4-BE49-F238E27FC236}">
                      <a16:creationId xmlns:a16="http://schemas.microsoft.com/office/drawing/2014/main" id="{0732FB1E-150A-4A48-A277-3CB812A3E54B}"/>
                    </a:ext>
                  </a:extLst>
                </p14:cNvPr>
                <p14:cNvContentPartPr/>
                <p14:nvPr/>
              </p14:nvContentPartPr>
              <p14:xfrm>
                <a:off x="1590680" y="2461747"/>
                <a:ext cx="119880" cy="96840"/>
              </p14:xfrm>
            </p:contentPart>
          </mc:Choice>
          <mc:Fallback>
            <p:pic>
              <p:nvPicPr>
                <p:cNvPr id="310" name="Freihand 309">
                  <a:extLst>
                    <a:ext uri="{FF2B5EF4-FFF2-40B4-BE49-F238E27FC236}">
                      <a16:creationId xmlns:a16="http://schemas.microsoft.com/office/drawing/2014/main" id="{0732FB1E-150A-4A48-A277-3CB812A3E54B}"/>
                    </a:ext>
                  </a:extLst>
                </p:cNvPr>
                <p:cNvPicPr/>
                <p:nvPr/>
              </p:nvPicPr>
              <p:blipFill>
                <a:blip r:embed="rId195"/>
                <a:stretch>
                  <a:fillRect/>
                </a:stretch>
              </p:blipFill>
              <p:spPr>
                <a:xfrm>
                  <a:off x="1586360" y="2457427"/>
                  <a:ext cx="128520" cy="105480"/>
                </a:xfrm>
                <a:prstGeom prst="rect">
                  <a:avLst/>
                </a:prstGeom>
              </p:spPr>
            </p:pic>
          </mc:Fallback>
        </mc:AlternateContent>
      </p:grpSp>
      <p:grpSp>
        <p:nvGrpSpPr>
          <p:cNvPr id="316" name="Gruppieren 315">
            <a:extLst>
              <a:ext uri="{FF2B5EF4-FFF2-40B4-BE49-F238E27FC236}">
                <a16:creationId xmlns:a16="http://schemas.microsoft.com/office/drawing/2014/main" id="{D210607C-4ED8-4DA3-91DC-ACE4560D3750}"/>
              </a:ext>
            </a:extLst>
          </p:cNvPr>
          <p:cNvGrpSpPr/>
          <p:nvPr/>
        </p:nvGrpSpPr>
        <p:grpSpPr>
          <a:xfrm>
            <a:off x="4258280" y="591907"/>
            <a:ext cx="175320" cy="129600"/>
            <a:chOff x="4258280" y="591907"/>
            <a:chExt cx="175320" cy="129600"/>
          </a:xfrm>
        </p:grpSpPr>
        <mc:AlternateContent xmlns:mc="http://schemas.openxmlformats.org/markup-compatibility/2006">
          <mc:Choice xmlns:p14="http://schemas.microsoft.com/office/powerpoint/2010/main" Requires="p14">
            <p:contentPart p14:bwMode="auto" r:id="rId196">
              <p14:nvContentPartPr>
                <p14:cNvPr id="314" name="Freihand 313">
                  <a:extLst>
                    <a:ext uri="{FF2B5EF4-FFF2-40B4-BE49-F238E27FC236}">
                      <a16:creationId xmlns:a16="http://schemas.microsoft.com/office/drawing/2014/main" id="{EEBFE6CB-8956-4980-8250-592DB74878D1}"/>
                    </a:ext>
                  </a:extLst>
                </p14:cNvPr>
                <p14:cNvContentPartPr/>
                <p14:nvPr/>
              </p14:nvContentPartPr>
              <p14:xfrm>
                <a:off x="4258280" y="591907"/>
                <a:ext cx="15120" cy="129600"/>
              </p14:xfrm>
            </p:contentPart>
          </mc:Choice>
          <mc:Fallback>
            <p:pic>
              <p:nvPicPr>
                <p:cNvPr id="314" name="Freihand 313">
                  <a:extLst>
                    <a:ext uri="{FF2B5EF4-FFF2-40B4-BE49-F238E27FC236}">
                      <a16:creationId xmlns:a16="http://schemas.microsoft.com/office/drawing/2014/main" id="{EEBFE6CB-8956-4980-8250-592DB74878D1}"/>
                    </a:ext>
                  </a:extLst>
                </p:cNvPr>
                <p:cNvPicPr/>
                <p:nvPr/>
              </p:nvPicPr>
              <p:blipFill>
                <a:blip r:embed="rId197"/>
                <a:stretch>
                  <a:fillRect/>
                </a:stretch>
              </p:blipFill>
              <p:spPr>
                <a:xfrm>
                  <a:off x="4253960" y="587587"/>
                  <a:ext cx="237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315" name="Freihand 314">
                  <a:extLst>
                    <a:ext uri="{FF2B5EF4-FFF2-40B4-BE49-F238E27FC236}">
                      <a16:creationId xmlns:a16="http://schemas.microsoft.com/office/drawing/2014/main" id="{804D8D64-B04B-493E-A8BD-8F530B7CDE73}"/>
                    </a:ext>
                  </a:extLst>
                </p14:cNvPr>
                <p14:cNvContentPartPr/>
                <p14:nvPr/>
              </p14:nvContentPartPr>
              <p14:xfrm>
                <a:off x="4326320" y="604147"/>
                <a:ext cx="107280" cy="105480"/>
              </p14:xfrm>
            </p:contentPart>
          </mc:Choice>
          <mc:Fallback>
            <p:pic>
              <p:nvPicPr>
                <p:cNvPr id="315" name="Freihand 314">
                  <a:extLst>
                    <a:ext uri="{FF2B5EF4-FFF2-40B4-BE49-F238E27FC236}">
                      <a16:creationId xmlns:a16="http://schemas.microsoft.com/office/drawing/2014/main" id="{804D8D64-B04B-493E-A8BD-8F530B7CDE73}"/>
                    </a:ext>
                  </a:extLst>
                </p:cNvPr>
                <p:cNvPicPr/>
                <p:nvPr/>
              </p:nvPicPr>
              <p:blipFill>
                <a:blip r:embed="rId199"/>
                <a:stretch>
                  <a:fillRect/>
                </a:stretch>
              </p:blipFill>
              <p:spPr>
                <a:xfrm>
                  <a:off x="4322000" y="599827"/>
                  <a:ext cx="115920" cy="114120"/>
                </a:xfrm>
                <a:prstGeom prst="rect">
                  <a:avLst/>
                </a:prstGeom>
              </p:spPr>
            </p:pic>
          </mc:Fallback>
        </mc:AlternateContent>
      </p:grpSp>
      <p:grpSp>
        <p:nvGrpSpPr>
          <p:cNvPr id="330" name="Gruppieren 329">
            <a:extLst>
              <a:ext uri="{FF2B5EF4-FFF2-40B4-BE49-F238E27FC236}">
                <a16:creationId xmlns:a16="http://schemas.microsoft.com/office/drawing/2014/main" id="{17D1B649-D29D-4585-AA42-35C6C4C0C110}"/>
              </a:ext>
            </a:extLst>
          </p:cNvPr>
          <p:cNvGrpSpPr/>
          <p:nvPr/>
        </p:nvGrpSpPr>
        <p:grpSpPr>
          <a:xfrm>
            <a:off x="4656440" y="579307"/>
            <a:ext cx="361800" cy="124200"/>
            <a:chOff x="4656440" y="579307"/>
            <a:chExt cx="361800" cy="124200"/>
          </a:xfrm>
        </p:grpSpPr>
        <mc:AlternateContent xmlns:mc="http://schemas.openxmlformats.org/markup-compatibility/2006">
          <mc:Choice xmlns:p14="http://schemas.microsoft.com/office/powerpoint/2010/main" Requires="p14">
            <p:contentPart p14:bwMode="auto" r:id="rId200">
              <p14:nvContentPartPr>
                <p14:cNvPr id="317" name="Freihand 316">
                  <a:extLst>
                    <a:ext uri="{FF2B5EF4-FFF2-40B4-BE49-F238E27FC236}">
                      <a16:creationId xmlns:a16="http://schemas.microsoft.com/office/drawing/2014/main" id="{E49F712E-D789-4064-A417-1FF47855069E}"/>
                    </a:ext>
                  </a:extLst>
                </p14:cNvPr>
                <p14:cNvContentPartPr/>
                <p14:nvPr/>
              </p14:nvContentPartPr>
              <p14:xfrm>
                <a:off x="4656440" y="639427"/>
                <a:ext cx="112680" cy="64080"/>
              </p14:xfrm>
            </p:contentPart>
          </mc:Choice>
          <mc:Fallback>
            <p:pic>
              <p:nvPicPr>
                <p:cNvPr id="317" name="Freihand 316">
                  <a:extLst>
                    <a:ext uri="{FF2B5EF4-FFF2-40B4-BE49-F238E27FC236}">
                      <a16:creationId xmlns:a16="http://schemas.microsoft.com/office/drawing/2014/main" id="{E49F712E-D789-4064-A417-1FF47855069E}"/>
                    </a:ext>
                  </a:extLst>
                </p:cNvPr>
                <p:cNvPicPr/>
                <p:nvPr/>
              </p:nvPicPr>
              <p:blipFill>
                <a:blip r:embed="rId201"/>
                <a:stretch>
                  <a:fillRect/>
                </a:stretch>
              </p:blipFill>
              <p:spPr>
                <a:xfrm>
                  <a:off x="4652120" y="635107"/>
                  <a:ext cx="1213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318" name="Freihand 317">
                  <a:extLst>
                    <a:ext uri="{FF2B5EF4-FFF2-40B4-BE49-F238E27FC236}">
                      <a16:creationId xmlns:a16="http://schemas.microsoft.com/office/drawing/2014/main" id="{A0325CEB-5697-401E-81B2-33846C21C5FE}"/>
                    </a:ext>
                  </a:extLst>
                </p14:cNvPr>
                <p14:cNvContentPartPr/>
                <p14:nvPr/>
              </p14:nvContentPartPr>
              <p14:xfrm>
                <a:off x="4799360" y="644467"/>
                <a:ext cx="46080" cy="39240"/>
              </p14:xfrm>
            </p:contentPart>
          </mc:Choice>
          <mc:Fallback>
            <p:pic>
              <p:nvPicPr>
                <p:cNvPr id="318" name="Freihand 317">
                  <a:extLst>
                    <a:ext uri="{FF2B5EF4-FFF2-40B4-BE49-F238E27FC236}">
                      <a16:creationId xmlns:a16="http://schemas.microsoft.com/office/drawing/2014/main" id="{A0325CEB-5697-401E-81B2-33846C21C5FE}"/>
                    </a:ext>
                  </a:extLst>
                </p:cNvPr>
                <p:cNvPicPr/>
                <p:nvPr/>
              </p:nvPicPr>
              <p:blipFill>
                <a:blip r:embed="rId203"/>
                <a:stretch>
                  <a:fillRect/>
                </a:stretch>
              </p:blipFill>
              <p:spPr>
                <a:xfrm>
                  <a:off x="4795040" y="640147"/>
                  <a:ext cx="547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319" name="Freihand 318">
                  <a:extLst>
                    <a:ext uri="{FF2B5EF4-FFF2-40B4-BE49-F238E27FC236}">
                      <a16:creationId xmlns:a16="http://schemas.microsoft.com/office/drawing/2014/main" id="{005A76D0-781A-4692-ABCA-471C5F34B216}"/>
                    </a:ext>
                  </a:extLst>
                </p14:cNvPr>
                <p14:cNvContentPartPr/>
                <p14:nvPr/>
              </p14:nvContentPartPr>
              <p14:xfrm>
                <a:off x="4882160" y="579307"/>
                <a:ext cx="136080" cy="108000"/>
              </p14:xfrm>
            </p:contentPart>
          </mc:Choice>
          <mc:Fallback>
            <p:pic>
              <p:nvPicPr>
                <p:cNvPr id="319" name="Freihand 318">
                  <a:extLst>
                    <a:ext uri="{FF2B5EF4-FFF2-40B4-BE49-F238E27FC236}">
                      <a16:creationId xmlns:a16="http://schemas.microsoft.com/office/drawing/2014/main" id="{005A76D0-781A-4692-ABCA-471C5F34B216}"/>
                    </a:ext>
                  </a:extLst>
                </p:cNvPr>
                <p:cNvPicPr/>
                <p:nvPr/>
              </p:nvPicPr>
              <p:blipFill>
                <a:blip r:embed="rId205"/>
                <a:stretch>
                  <a:fillRect/>
                </a:stretch>
              </p:blipFill>
              <p:spPr>
                <a:xfrm>
                  <a:off x="4877840" y="574987"/>
                  <a:ext cx="144720" cy="116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6">
            <p14:nvContentPartPr>
              <p14:cNvPr id="320" name="Freihand 319">
                <a:extLst>
                  <a:ext uri="{FF2B5EF4-FFF2-40B4-BE49-F238E27FC236}">
                    <a16:creationId xmlns:a16="http://schemas.microsoft.com/office/drawing/2014/main" id="{8E9D2CDA-3FCC-4B1B-BB22-83BDD7D696EE}"/>
                  </a:ext>
                </a:extLst>
              </p14:cNvPr>
              <p14:cNvContentPartPr/>
              <p14:nvPr/>
            </p14:nvContentPartPr>
            <p14:xfrm>
              <a:off x="5247560" y="582187"/>
              <a:ext cx="35640" cy="75600"/>
            </p14:xfrm>
          </p:contentPart>
        </mc:Choice>
        <mc:Fallback>
          <p:pic>
            <p:nvPicPr>
              <p:cNvPr id="320" name="Freihand 319">
                <a:extLst>
                  <a:ext uri="{FF2B5EF4-FFF2-40B4-BE49-F238E27FC236}">
                    <a16:creationId xmlns:a16="http://schemas.microsoft.com/office/drawing/2014/main" id="{8E9D2CDA-3FCC-4B1B-BB22-83BDD7D696EE}"/>
                  </a:ext>
                </a:extLst>
              </p:cNvPr>
              <p:cNvPicPr/>
              <p:nvPr/>
            </p:nvPicPr>
            <p:blipFill>
              <a:blip r:embed="rId207"/>
              <a:stretch>
                <a:fillRect/>
              </a:stretch>
            </p:blipFill>
            <p:spPr>
              <a:xfrm>
                <a:off x="5243240" y="577867"/>
                <a:ext cx="442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321" name="Freihand 320">
                <a:extLst>
                  <a:ext uri="{FF2B5EF4-FFF2-40B4-BE49-F238E27FC236}">
                    <a16:creationId xmlns:a16="http://schemas.microsoft.com/office/drawing/2014/main" id="{E597F7F1-E8B7-41F0-ADCA-037EE3A96E9A}"/>
                  </a:ext>
                </a:extLst>
              </p14:cNvPr>
              <p14:cNvContentPartPr/>
              <p14:nvPr/>
            </p14:nvContentPartPr>
            <p14:xfrm>
              <a:off x="5259440" y="510187"/>
              <a:ext cx="360" cy="360"/>
            </p14:xfrm>
          </p:contentPart>
        </mc:Choice>
        <mc:Fallback>
          <p:pic>
            <p:nvPicPr>
              <p:cNvPr id="321" name="Freihand 320">
                <a:extLst>
                  <a:ext uri="{FF2B5EF4-FFF2-40B4-BE49-F238E27FC236}">
                    <a16:creationId xmlns:a16="http://schemas.microsoft.com/office/drawing/2014/main" id="{E597F7F1-E8B7-41F0-ADCA-037EE3A96E9A}"/>
                  </a:ext>
                </a:extLst>
              </p:cNvPr>
              <p:cNvPicPr/>
              <p:nvPr/>
            </p:nvPicPr>
            <p:blipFill>
              <a:blip r:embed="rId92"/>
              <a:stretch>
                <a:fillRect/>
              </a:stretch>
            </p:blipFill>
            <p:spPr>
              <a:xfrm>
                <a:off x="5255120" y="505867"/>
                <a:ext cx="9000" cy="9000"/>
              </a:xfrm>
              <a:prstGeom prst="rect">
                <a:avLst/>
              </a:prstGeom>
            </p:spPr>
          </p:pic>
        </mc:Fallback>
      </mc:AlternateContent>
      <p:grpSp>
        <p:nvGrpSpPr>
          <p:cNvPr id="329" name="Gruppieren 328">
            <a:extLst>
              <a:ext uri="{FF2B5EF4-FFF2-40B4-BE49-F238E27FC236}">
                <a16:creationId xmlns:a16="http://schemas.microsoft.com/office/drawing/2014/main" id="{8D213ED2-DC7F-436D-849D-AFC3A261BF32}"/>
              </a:ext>
            </a:extLst>
          </p:cNvPr>
          <p:cNvGrpSpPr/>
          <p:nvPr/>
        </p:nvGrpSpPr>
        <p:grpSpPr>
          <a:xfrm>
            <a:off x="5465000" y="522067"/>
            <a:ext cx="748440" cy="171360"/>
            <a:chOff x="5465000" y="522067"/>
            <a:chExt cx="748440" cy="171360"/>
          </a:xfrm>
        </p:grpSpPr>
        <mc:AlternateContent xmlns:mc="http://schemas.openxmlformats.org/markup-compatibility/2006">
          <mc:Choice xmlns:p14="http://schemas.microsoft.com/office/powerpoint/2010/main" Requires="p14">
            <p:contentPart p14:bwMode="auto" r:id="rId209">
              <p14:nvContentPartPr>
                <p14:cNvPr id="322" name="Freihand 321">
                  <a:extLst>
                    <a:ext uri="{FF2B5EF4-FFF2-40B4-BE49-F238E27FC236}">
                      <a16:creationId xmlns:a16="http://schemas.microsoft.com/office/drawing/2014/main" id="{60D58EC9-70CA-417C-8E13-C42D316E68CB}"/>
                    </a:ext>
                  </a:extLst>
                </p14:cNvPr>
                <p14:cNvContentPartPr/>
                <p14:nvPr/>
              </p14:nvContentPartPr>
              <p14:xfrm>
                <a:off x="5465000" y="608467"/>
                <a:ext cx="264600" cy="57240"/>
              </p14:xfrm>
            </p:contentPart>
          </mc:Choice>
          <mc:Fallback>
            <p:pic>
              <p:nvPicPr>
                <p:cNvPr id="322" name="Freihand 321">
                  <a:extLst>
                    <a:ext uri="{FF2B5EF4-FFF2-40B4-BE49-F238E27FC236}">
                      <a16:creationId xmlns:a16="http://schemas.microsoft.com/office/drawing/2014/main" id="{60D58EC9-70CA-417C-8E13-C42D316E68CB}"/>
                    </a:ext>
                  </a:extLst>
                </p:cNvPr>
                <p:cNvPicPr/>
                <p:nvPr/>
              </p:nvPicPr>
              <p:blipFill>
                <a:blip r:embed="rId210"/>
                <a:stretch>
                  <a:fillRect/>
                </a:stretch>
              </p:blipFill>
              <p:spPr>
                <a:xfrm>
                  <a:off x="5460680" y="604147"/>
                  <a:ext cx="2732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323" name="Freihand 322">
                  <a:extLst>
                    <a:ext uri="{FF2B5EF4-FFF2-40B4-BE49-F238E27FC236}">
                      <a16:creationId xmlns:a16="http://schemas.microsoft.com/office/drawing/2014/main" id="{11E6F87A-A4FE-4133-821D-9082EA9CE32D}"/>
                    </a:ext>
                  </a:extLst>
                </p14:cNvPr>
                <p14:cNvContentPartPr/>
                <p14:nvPr/>
              </p14:nvContentPartPr>
              <p14:xfrm>
                <a:off x="5732480" y="535747"/>
                <a:ext cx="84960" cy="157680"/>
              </p14:xfrm>
            </p:contentPart>
          </mc:Choice>
          <mc:Fallback>
            <p:pic>
              <p:nvPicPr>
                <p:cNvPr id="323" name="Freihand 322">
                  <a:extLst>
                    <a:ext uri="{FF2B5EF4-FFF2-40B4-BE49-F238E27FC236}">
                      <a16:creationId xmlns:a16="http://schemas.microsoft.com/office/drawing/2014/main" id="{11E6F87A-A4FE-4133-821D-9082EA9CE32D}"/>
                    </a:ext>
                  </a:extLst>
                </p:cNvPr>
                <p:cNvPicPr/>
                <p:nvPr/>
              </p:nvPicPr>
              <p:blipFill>
                <a:blip r:embed="rId212"/>
                <a:stretch>
                  <a:fillRect/>
                </a:stretch>
              </p:blipFill>
              <p:spPr>
                <a:xfrm>
                  <a:off x="5728160" y="531427"/>
                  <a:ext cx="936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324" name="Freihand 323">
                  <a:extLst>
                    <a:ext uri="{FF2B5EF4-FFF2-40B4-BE49-F238E27FC236}">
                      <a16:creationId xmlns:a16="http://schemas.microsoft.com/office/drawing/2014/main" id="{2270D0AB-0AC7-44C6-8F32-99FC2CD6FC1A}"/>
                    </a:ext>
                  </a:extLst>
                </p14:cNvPr>
                <p14:cNvContentPartPr/>
                <p14:nvPr/>
              </p14:nvContentPartPr>
              <p14:xfrm>
                <a:off x="5822120" y="528907"/>
                <a:ext cx="39600" cy="110520"/>
              </p14:xfrm>
            </p:contentPart>
          </mc:Choice>
          <mc:Fallback>
            <p:pic>
              <p:nvPicPr>
                <p:cNvPr id="324" name="Freihand 323">
                  <a:extLst>
                    <a:ext uri="{FF2B5EF4-FFF2-40B4-BE49-F238E27FC236}">
                      <a16:creationId xmlns:a16="http://schemas.microsoft.com/office/drawing/2014/main" id="{2270D0AB-0AC7-44C6-8F32-99FC2CD6FC1A}"/>
                    </a:ext>
                  </a:extLst>
                </p:cNvPr>
                <p:cNvPicPr/>
                <p:nvPr/>
              </p:nvPicPr>
              <p:blipFill>
                <a:blip r:embed="rId214"/>
                <a:stretch>
                  <a:fillRect/>
                </a:stretch>
              </p:blipFill>
              <p:spPr>
                <a:xfrm>
                  <a:off x="5817800" y="524587"/>
                  <a:ext cx="482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325" name="Freihand 324">
                  <a:extLst>
                    <a:ext uri="{FF2B5EF4-FFF2-40B4-BE49-F238E27FC236}">
                      <a16:creationId xmlns:a16="http://schemas.microsoft.com/office/drawing/2014/main" id="{4444344D-EA0C-4773-A73F-D5C8B5A05FBA}"/>
                    </a:ext>
                  </a:extLst>
                </p14:cNvPr>
                <p14:cNvContentPartPr/>
                <p14:nvPr/>
              </p14:nvContentPartPr>
              <p14:xfrm>
                <a:off x="5869640" y="600907"/>
                <a:ext cx="91440" cy="54720"/>
              </p14:xfrm>
            </p:contentPart>
          </mc:Choice>
          <mc:Fallback>
            <p:pic>
              <p:nvPicPr>
                <p:cNvPr id="325" name="Freihand 324">
                  <a:extLst>
                    <a:ext uri="{FF2B5EF4-FFF2-40B4-BE49-F238E27FC236}">
                      <a16:creationId xmlns:a16="http://schemas.microsoft.com/office/drawing/2014/main" id="{4444344D-EA0C-4773-A73F-D5C8B5A05FBA}"/>
                    </a:ext>
                  </a:extLst>
                </p:cNvPr>
                <p:cNvPicPr/>
                <p:nvPr/>
              </p:nvPicPr>
              <p:blipFill>
                <a:blip r:embed="rId216"/>
                <a:stretch>
                  <a:fillRect/>
                </a:stretch>
              </p:blipFill>
              <p:spPr>
                <a:xfrm>
                  <a:off x="5865320" y="596587"/>
                  <a:ext cx="1000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326" name="Freihand 325">
                  <a:extLst>
                    <a:ext uri="{FF2B5EF4-FFF2-40B4-BE49-F238E27FC236}">
                      <a16:creationId xmlns:a16="http://schemas.microsoft.com/office/drawing/2014/main" id="{D5946A0E-706B-4A95-98B9-60BCDC9421D1}"/>
                    </a:ext>
                  </a:extLst>
                </p14:cNvPr>
                <p14:cNvContentPartPr/>
                <p14:nvPr/>
              </p14:nvContentPartPr>
              <p14:xfrm>
                <a:off x="5947040" y="595147"/>
                <a:ext cx="56160" cy="81360"/>
              </p14:xfrm>
            </p:contentPart>
          </mc:Choice>
          <mc:Fallback>
            <p:pic>
              <p:nvPicPr>
                <p:cNvPr id="326" name="Freihand 325">
                  <a:extLst>
                    <a:ext uri="{FF2B5EF4-FFF2-40B4-BE49-F238E27FC236}">
                      <a16:creationId xmlns:a16="http://schemas.microsoft.com/office/drawing/2014/main" id="{D5946A0E-706B-4A95-98B9-60BCDC9421D1}"/>
                    </a:ext>
                  </a:extLst>
                </p:cNvPr>
                <p:cNvPicPr/>
                <p:nvPr/>
              </p:nvPicPr>
              <p:blipFill>
                <a:blip r:embed="rId218"/>
                <a:stretch>
                  <a:fillRect/>
                </a:stretch>
              </p:blipFill>
              <p:spPr>
                <a:xfrm>
                  <a:off x="5942720" y="590827"/>
                  <a:ext cx="648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327" name="Freihand 326">
                  <a:extLst>
                    <a:ext uri="{FF2B5EF4-FFF2-40B4-BE49-F238E27FC236}">
                      <a16:creationId xmlns:a16="http://schemas.microsoft.com/office/drawing/2014/main" id="{03A7E41D-F8E7-493F-9521-954EE4A3A474}"/>
                    </a:ext>
                  </a:extLst>
                </p14:cNvPr>
                <p14:cNvContentPartPr/>
                <p14:nvPr/>
              </p14:nvContentPartPr>
              <p14:xfrm>
                <a:off x="6034880" y="591907"/>
                <a:ext cx="178560" cy="84600"/>
              </p14:xfrm>
            </p:contentPart>
          </mc:Choice>
          <mc:Fallback>
            <p:pic>
              <p:nvPicPr>
                <p:cNvPr id="327" name="Freihand 326">
                  <a:extLst>
                    <a:ext uri="{FF2B5EF4-FFF2-40B4-BE49-F238E27FC236}">
                      <a16:creationId xmlns:a16="http://schemas.microsoft.com/office/drawing/2014/main" id="{03A7E41D-F8E7-493F-9521-954EE4A3A474}"/>
                    </a:ext>
                  </a:extLst>
                </p:cNvPr>
                <p:cNvPicPr/>
                <p:nvPr/>
              </p:nvPicPr>
              <p:blipFill>
                <a:blip r:embed="rId220"/>
                <a:stretch>
                  <a:fillRect/>
                </a:stretch>
              </p:blipFill>
              <p:spPr>
                <a:xfrm>
                  <a:off x="6030560" y="587587"/>
                  <a:ext cx="1872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328" name="Freihand 327">
                  <a:extLst>
                    <a:ext uri="{FF2B5EF4-FFF2-40B4-BE49-F238E27FC236}">
                      <a16:creationId xmlns:a16="http://schemas.microsoft.com/office/drawing/2014/main" id="{F6B5FE83-E22D-4532-B1F1-013E79091FC5}"/>
                    </a:ext>
                  </a:extLst>
                </p14:cNvPr>
                <p14:cNvContentPartPr/>
                <p14:nvPr/>
              </p14:nvContentPartPr>
              <p14:xfrm>
                <a:off x="5909600" y="522067"/>
                <a:ext cx="81360" cy="4680"/>
              </p14:xfrm>
            </p:contentPart>
          </mc:Choice>
          <mc:Fallback>
            <p:pic>
              <p:nvPicPr>
                <p:cNvPr id="328" name="Freihand 327">
                  <a:extLst>
                    <a:ext uri="{FF2B5EF4-FFF2-40B4-BE49-F238E27FC236}">
                      <a16:creationId xmlns:a16="http://schemas.microsoft.com/office/drawing/2014/main" id="{F6B5FE83-E22D-4532-B1F1-013E79091FC5}"/>
                    </a:ext>
                  </a:extLst>
                </p:cNvPr>
                <p:cNvPicPr/>
                <p:nvPr/>
              </p:nvPicPr>
              <p:blipFill>
                <a:blip r:embed="rId222"/>
                <a:stretch>
                  <a:fillRect/>
                </a:stretch>
              </p:blipFill>
              <p:spPr>
                <a:xfrm>
                  <a:off x="5905280" y="517747"/>
                  <a:ext cx="90000" cy="13320"/>
                </a:xfrm>
                <a:prstGeom prst="rect">
                  <a:avLst/>
                </a:prstGeom>
              </p:spPr>
            </p:pic>
          </mc:Fallback>
        </mc:AlternateContent>
      </p:grpSp>
      <p:grpSp>
        <p:nvGrpSpPr>
          <p:cNvPr id="331" name="Gruppieren 330">
            <a:extLst>
              <a:ext uri="{FF2B5EF4-FFF2-40B4-BE49-F238E27FC236}">
                <a16:creationId xmlns:a16="http://schemas.microsoft.com/office/drawing/2014/main" id="{0F8B535F-8477-4B61-BAFD-2EED6CE4F1BA}"/>
              </a:ext>
            </a:extLst>
          </p:cNvPr>
          <p:cNvGrpSpPr/>
          <p:nvPr/>
        </p:nvGrpSpPr>
        <p:grpSpPr>
          <a:xfrm>
            <a:off x="6532940" y="512934"/>
            <a:ext cx="2227320" cy="274320"/>
            <a:chOff x="3896840" y="1004107"/>
            <a:chExt cx="2227320" cy="274320"/>
          </a:xfrm>
        </p:grpSpPr>
        <mc:AlternateContent xmlns:mc="http://schemas.openxmlformats.org/markup-compatibility/2006">
          <mc:Choice xmlns:p14="http://schemas.microsoft.com/office/powerpoint/2010/main" Requires="p14">
            <p:contentPart p14:bwMode="auto" r:id="rId223">
              <p14:nvContentPartPr>
                <p14:cNvPr id="332" name="Freihand 331">
                  <a:extLst>
                    <a:ext uri="{FF2B5EF4-FFF2-40B4-BE49-F238E27FC236}">
                      <a16:creationId xmlns:a16="http://schemas.microsoft.com/office/drawing/2014/main" id="{BAA72CE6-FAFC-4D47-8CE5-599D99E7ADA2}"/>
                    </a:ext>
                  </a:extLst>
                </p14:cNvPr>
                <p14:cNvContentPartPr/>
                <p14:nvPr/>
              </p14:nvContentPartPr>
              <p14:xfrm>
                <a:off x="3896840" y="1015987"/>
                <a:ext cx="84240" cy="178560"/>
              </p14:xfrm>
            </p:contentPart>
          </mc:Choice>
          <mc:Fallback>
            <p:pic>
              <p:nvPicPr>
                <p:cNvPr id="332" name="Freihand 331">
                  <a:extLst>
                    <a:ext uri="{FF2B5EF4-FFF2-40B4-BE49-F238E27FC236}">
                      <a16:creationId xmlns:a16="http://schemas.microsoft.com/office/drawing/2014/main" id="{BAA72CE6-FAFC-4D47-8CE5-599D99E7ADA2}"/>
                    </a:ext>
                  </a:extLst>
                </p:cNvPr>
                <p:cNvPicPr/>
                <p:nvPr/>
              </p:nvPicPr>
              <p:blipFill>
                <a:blip r:embed="rId224"/>
                <a:stretch>
                  <a:fillRect/>
                </a:stretch>
              </p:blipFill>
              <p:spPr>
                <a:xfrm>
                  <a:off x="3892520" y="1011667"/>
                  <a:ext cx="928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333" name="Freihand 332">
                  <a:extLst>
                    <a:ext uri="{FF2B5EF4-FFF2-40B4-BE49-F238E27FC236}">
                      <a16:creationId xmlns:a16="http://schemas.microsoft.com/office/drawing/2014/main" id="{8026F688-EAA5-44D5-8622-17A898A869CB}"/>
                    </a:ext>
                  </a:extLst>
                </p14:cNvPr>
                <p14:cNvContentPartPr/>
                <p14:nvPr/>
              </p14:nvContentPartPr>
              <p14:xfrm>
                <a:off x="4077200" y="1108867"/>
                <a:ext cx="93240" cy="169560"/>
              </p14:xfrm>
            </p:contentPart>
          </mc:Choice>
          <mc:Fallback>
            <p:pic>
              <p:nvPicPr>
                <p:cNvPr id="333" name="Freihand 332">
                  <a:extLst>
                    <a:ext uri="{FF2B5EF4-FFF2-40B4-BE49-F238E27FC236}">
                      <a16:creationId xmlns:a16="http://schemas.microsoft.com/office/drawing/2014/main" id="{8026F688-EAA5-44D5-8622-17A898A869CB}"/>
                    </a:ext>
                  </a:extLst>
                </p:cNvPr>
                <p:cNvPicPr/>
                <p:nvPr/>
              </p:nvPicPr>
              <p:blipFill>
                <a:blip r:embed="rId226"/>
                <a:stretch>
                  <a:fillRect/>
                </a:stretch>
              </p:blipFill>
              <p:spPr>
                <a:xfrm>
                  <a:off x="4072880" y="1104547"/>
                  <a:ext cx="1018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334" name="Freihand 333">
                  <a:extLst>
                    <a:ext uri="{FF2B5EF4-FFF2-40B4-BE49-F238E27FC236}">
                      <a16:creationId xmlns:a16="http://schemas.microsoft.com/office/drawing/2014/main" id="{20066D2B-D1D8-42E1-A7EF-03C8CBE4087E}"/>
                    </a:ext>
                  </a:extLst>
                </p14:cNvPr>
                <p14:cNvContentPartPr/>
                <p14:nvPr/>
              </p14:nvContentPartPr>
              <p14:xfrm>
                <a:off x="4349720" y="1147387"/>
                <a:ext cx="147240" cy="9360"/>
              </p14:xfrm>
            </p:contentPart>
          </mc:Choice>
          <mc:Fallback>
            <p:pic>
              <p:nvPicPr>
                <p:cNvPr id="334" name="Freihand 333">
                  <a:extLst>
                    <a:ext uri="{FF2B5EF4-FFF2-40B4-BE49-F238E27FC236}">
                      <a16:creationId xmlns:a16="http://schemas.microsoft.com/office/drawing/2014/main" id="{20066D2B-D1D8-42E1-A7EF-03C8CBE4087E}"/>
                    </a:ext>
                  </a:extLst>
                </p:cNvPr>
                <p:cNvPicPr/>
                <p:nvPr/>
              </p:nvPicPr>
              <p:blipFill>
                <a:blip r:embed="rId228"/>
                <a:stretch>
                  <a:fillRect/>
                </a:stretch>
              </p:blipFill>
              <p:spPr>
                <a:xfrm>
                  <a:off x="4345400" y="1143067"/>
                  <a:ext cx="1558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335" name="Freihand 334">
                  <a:extLst>
                    <a:ext uri="{FF2B5EF4-FFF2-40B4-BE49-F238E27FC236}">
                      <a16:creationId xmlns:a16="http://schemas.microsoft.com/office/drawing/2014/main" id="{11EBAFE5-B82A-4CCB-89AA-92B24AA23217}"/>
                    </a:ext>
                  </a:extLst>
                </p14:cNvPr>
                <p14:cNvContentPartPr/>
                <p14:nvPr/>
              </p14:nvContentPartPr>
              <p14:xfrm>
                <a:off x="4396880" y="1179787"/>
                <a:ext cx="106200" cy="13680"/>
              </p14:xfrm>
            </p:contentPart>
          </mc:Choice>
          <mc:Fallback>
            <p:pic>
              <p:nvPicPr>
                <p:cNvPr id="335" name="Freihand 334">
                  <a:extLst>
                    <a:ext uri="{FF2B5EF4-FFF2-40B4-BE49-F238E27FC236}">
                      <a16:creationId xmlns:a16="http://schemas.microsoft.com/office/drawing/2014/main" id="{11EBAFE5-B82A-4CCB-89AA-92B24AA23217}"/>
                    </a:ext>
                  </a:extLst>
                </p:cNvPr>
                <p:cNvPicPr/>
                <p:nvPr/>
              </p:nvPicPr>
              <p:blipFill>
                <a:blip r:embed="rId230"/>
                <a:stretch>
                  <a:fillRect/>
                </a:stretch>
              </p:blipFill>
              <p:spPr>
                <a:xfrm>
                  <a:off x="4392560" y="1175467"/>
                  <a:ext cx="1148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336" name="Freihand 335">
                  <a:extLst>
                    <a:ext uri="{FF2B5EF4-FFF2-40B4-BE49-F238E27FC236}">
                      <a16:creationId xmlns:a16="http://schemas.microsoft.com/office/drawing/2014/main" id="{2DD1EF00-4BF5-4EAD-AD87-9D8FD173F15E}"/>
                    </a:ext>
                  </a:extLst>
                </p14:cNvPr>
                <p14:cNvContentPartPr/>
                <p14:nvPr/>
              </p14:nvContentPartPr>
              <p14:xfrm>
                <a:off x="4646000" y="1062787"/>
                <a:ext cx="137520" cy="138240"/>
              </p14:xfrm>
            </p:contentPart>
          </mc:Choice>
          <mc:Fallback>
            <p:pic>
              <p:nvPicPr>
                <p:cNvPr id="336" name="Freihand 335">
                  <a:extLst>
                    <a:ext uri="{FF2B5EF4-FFF2-40B4-BE49-F238E27FC236}">
                      <a16:creationId xmlns:a16="http://schemas.microsoft.com/office/drawing/2014/main" id="{2DD1EF00-4BF5-4EAD-AD87-9D8FD173F15E}"/>
                    </a:ext>
                  </a:extLst>
                </p:cNvPr>
                <p:cNvPicPr/>
                <p:nvPr/>
              </p:nvPicPr>
              <p:blipFill>
                <a:blip r:embed="rId232"/>
                <a:stretch>
                  <a:fillRect/>
                </a:stretch>
              </p:blipFill>
              <p:spPr>
                <a:xfrm>
                  <a:off x="4641680" y="1058467"/>
                  <a:ext cx="1461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337" name="Freihand 336">
                  <a:extLst>
                    <a:ext uri="{FF2B5EF4-FFF2-40B4-BE49-F238E27FC236}">
                      <a16:creationId xmlns:a16="http://schemas.microsoft.com/office/drawing/2014/main" id="{82D3C537-CAFA-48BC-BACE-39082D9520FB}"/>
                    </a:ext>
                  </a:extLst>
                </p14:cNvPr>
                <p14:cNvContentPartPr/>
                <p14:nvPr/>
              </p14:nvContentPartPr>
              <p14:xfrm>
                <a:off x="4837160" y="1066387"/>
                <a:ext cx="76680" cy="152280"/>
              </p14:xfrm>
            </p:contentPart>
          </mc:Choice>
          <mc:Fallback>
            <p:pic>
              <p:nvPicPr>
                <p:cNvPr id="337" name="Freihand 336">
                  <a:extLst>
                    <a:ext uri="{FF2B5EF4-FFF2-40B4-BE49-F238E27FC236}">
                      <a16:creationId xmlns:a16="http://schemas.microsoft.com/office/drawing/2014/main" id="{82D3C537-CAFA-48BC-BACE-39082D9520FB}"/>
                    </a:ext>
                  </a:extLst>
                </p:cNvPr>
                <p:cNvPicPr/>
                <p:nvPr/>
              </p:nvPicPr>
              <p:blipFill>
                <a:blip r:embed="rId234"/>
                <a:stretch>
                  <a:fillRect/>
                </a:stretch>
              </p:blipFill>
              <p:spPr>
                <a:xfrm>
                  <a:off x="4832840" y="1062067"/>
                  <a:ext cx="853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338" name="Freihand 337">
                  <a:extLst>
                    <a:ext uri="{FF2B5EF4-FFF2-40B4-BE49-F238E27FC236}">
                      <a16:creationId xmlns:a16="http://schemas.microsoft.com/office/drawing/2014/main" id="{2C0329FA-1C23-4E9E-8E4D-EA2E183ED6E6}"/>
                    </a:ext>
                  </a:extLst>
                </p14:cNvPr>
                <p14:cNvContentPartPr/>
                <p14:nvPr/>
              </p14:nvContentPartPr>
              <p14:xfrm>
                <a:off x="4988720" y="1065307"/>
                <a:ext cx="106560" cy="105480"/>
              </p14:xfrm>
            </p:contentPart>
          </mc:Choice>
          <mc:Fallback>
            <p:pic>
              <p:nvPicPr>
                <p:cNvPr id="338" name="Freihand 337">
                  <a:extLst>
                    <a:ext uri="{FF2B5EF4-FFF2-40B4-BE49-F238E27FC236}">
                      <a16:creationId xmlns:a16="http://schemas.microsoft.com/office/drawing/2014/main" id="{2C0329FA-1C23-4E9E-8E4D-EA2E183ED6E6}"/>
                    </a:ext>
                  </a:extLst>
                </p:cNvPr>
                <p:cNvPicPr/>
                <p:nvPr/>
              </p:nvPicPr>
              <p:blipFill>
                <a:blip r:embed="rId236"/>
                <a:stretch>
                  <a:fillRect/>
                </a:stretch>
              </p:blipFill>
              <p:spPr>
                <a:xfrm>
                  <a:off x="4984400" y="1060987"/>
                  <a:ext cx="1152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339" name="Freihand 338">
                  <a:extLst>
                    <a:ext uri="{FF2B5EF4-FFF2-40B4-BE49-F238E27FC236}">
                      <a16:creationId xmlns:a16="http://schemas.microsoft.com/office/drawing/2014/main" id="{8F237E5D-ACB8-4145-907D-A864BE07DB66}"/>
                    </a:ext>
                  </a:extLst>
                </p14:cNvPr>
                <p14:cNvContentPartPr/>
                <p14:nvPr/>
              </p14:nvContentPartPr>
              <p14:xfrm>
                <a:off x="5123720" y="1080787"/>
                <a:ext cx="113760" cy="91080"/>
              </p14:xfrm>
            </p:contentPart>
          </mc:Choice>
          <mc:Fallback>
            <p:pic>
              <p:nvPicPr>
                <p:cNvPr id="339" name="Freihand 338">
                  <a:extLst>
                    <a:ext uri="{FF2B5EF4-FFF2-40B4-BE49-F238E27FC236}">
                      <a16:creationId xmlns:a16="http://schemas.microsoft.com/office/drawing/2014/main" id="{8F237E5D-ACB8-4145-907D-A864BE07DB66}"/>
                    </a:ext>
                  </a:extLst>
                </p:cNvPr>
                <p:cNvPicPr/>
                <p:nvPr/>
              </p:nvPicPr>
              <p:blipFill>
                <a:blip r:embed="rId238"/>
                <a:stretch>
                  <a:fillRect/>
                </a:stretch>
              </p:blipFill>
              <p:spPr>
                <a:xfrm>
                  <a:off x="5119400" y="1076467"/>
                  <a:ext cx="1224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340" name="Freihand 339">
                  <a:extLst>
                    <a:ext uri="{FF2B5EF4-FFF2-40B4-BE49-F238E27FC236}">
                      <a16:creationId xmlns:a16="http://schemas.microsoft.com/office/drawing/2014/main" id="{01EA1093-0E39-465A-8D61-6E87F220EEE2}"/>
                    </a:ext>
                  </a:extLst>
                </p14:cNvPr>
                <p14:cNvContentPartPr/>
                <p14:nvPr/>
              </p14:nvContentPartPr>
              <p14:xfrm>
                <a:off x="5416400" y="1127947"/>
                <a:ext cx="114840" cy="2880"/>
              </p14:xfrm>
            </p:contentPart>
          </mc:Choice>
          <mc:Fallback>
            <p:pic>
              <p:nvPicPr>
                <p:cNvPr id="340" name="Freihand 339">
                  <a:extLst>
                    <a:ext uri="{FF2B5EF4-FFF2-40B4-BE49-F238E27FC236}">
                      <a16:creationId xmlns:a16="http://schemas.microsoft.com/office/drawing/2014/main" id="{01EA1093-0E39-465A-8D61-6E87F220EEE2}"/>
                    </a:ext>
                  </a:extLst>
                </p:cNvPr>
                <p:cNvPicPr/>
                <p:nvPr/>
              </p:nvPicPr>
              <p:blipFill>
                <a:blip r:embed="rId240"/>
                <a:stretch>
                  <a:fillRect/>
                </a:stretch>
              </p:blipFill>
              <p:spPr>
                <a:xfrm>
                  <a:off x="5412080" y="1123627"/>
                  <a:ext cx="1234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341" name="Freihand 340">
                  <a:extLst>
                    <a:ext uri="{FF2B5EF4-FFF2-40B4-BE49-F238E27FC236}">
                      <a16:creationId xmlns:a16="http://schemas.microsoft.com/office/drawing/2014/main" id="{4F92AE3B-3735-4011-B49F-01C73BC93972}"/>
                    </a:ext>
                  </a:extLst>
                </p14:cNvPr>
                <p14:cNvContentPartPr/>
                <p14:nvPr/>
              </p14:nvContentPartPr>
              <p14:xfrm>
                <a:off x="5634200" y="1044427"/>
                <a:ext cx="80280" cy="114480"/>
              </p14:xfrm>
            </p:contentPart>
          </mc:Choice>
          <mc:Fallback>
            <p:pic>
              <p:nvPicPr>
                <p:cNvPr id="341" name="Freihand 340">
                  <a:extLst>
                    <a:ext uri="{FF2B5EF4-FFF2-40B4-BE49-F238E27FC236}">
                      <a16:creationId xmlns:a16="http://schemas.microsoft.com/office/drawing/2014/main" id="{4F92AE3B-3735-4011-B49F-01C73BC93972}"/>
                    </a:ext>
                  </a:extLst>
                </p:cNvPr>
                <p:cNvPicPr/>
                <p:nvPr/>
              </p:nvPicPr>
              <p:blipFill>
                <a:blip r:embed="rId242"/>
                <a:stretch>
                  <a:fillRect/>
                </a:stretch>
              </p:blipFill>
              <p:spPr>
                <a:xfrm>
                  <a:off x="5629880" y="1040107"/>
                  <a:ext cx="889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342" name="Freihand 341">
                  <a:extLst>
                    <a:ext uri="{FF2B5EF4-FFF2-40B4-BE49-F238E27FC236}">
                      <a16:creationId xmlns:a16="http://schemas.microsoft.com/office/drawing/2014/main" id="{536CB0F4-D7E4-4410-B269-82C4C88AD2C6}"/>
                    </a:ext>
                  </a:extLst>
                </p14:cNvPr>
                <p14:cNvContentPartPr/>
                <p14:nvPr/>
              </p14:nvContentPartPr>
              <p14:xfrm>
                <a:off x="5775320" y="1064227"/>
                <a:ext cx="100080" cy="78120"/>
              </p14:xfrm>
            </p:contentPart>
          </mc:Choice>
          <mc:Fallback>
            <p:pic>
              <p:nvPicPr>
                <p:cNvPr id="342" name="Freihand 341">
                  <a:extLst>
                    <a:ext uri="{FF2B5EF4-FFF2-40B4-BE49-F238E27FC236}">
                      <a16:creationId xmlns:a16="http://schemas.microsoft.com/office/drawing/2014/main" id="{536CB0F4-D7E4-4410-B269-82C4C88AD2C6}"/>
                    </a:ext>
                  </a:extLst>
                </p:cNvPr>
                <p:cNvPicPr/>
                <p:nvPr/>
              </p:nvPicPr>
              <p:blipFill>
                <a:blip r:embed="rId244"/>
                <a:stretch>
                  <a:fillRect/>
                </a:stretch>
              </p:blipFill>
              <p:spPr>
                <a:xfrm>
                  <a:off x="5771000" y="1059907"/>
                  <a:ext cx="1087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343" name="Freihand 342">
                  <a:extLst>
                    <a:ext uri="{FF2B5EF4-FFF2-40B4-BE49-F238E27FC236}">
                      <a16:creationId xmlns:a16="http://schemas.microsoft.com/office/drawing/2014/main" id="{CBA6ED62-322D-4AB2-A813-5DF9FBD3CCBE}"/>
                    </a:ext>
                  </a:extLst>
                </p14:cNvPr>
                <p14:cNvContentPartPr/>
                <p14:nvPr/>
              </p14:nvContentPartPr>
              <p14:xfrm>
                <a:off x="5898080" y="1078987"/>
                <a:ext cx="82800" cy="66600"/>
              </p14:xfrm>
            </p:contentPart>
          </mc:Choice>
          <mc:Fallback>
            <p:pic>
              <p:nvPicPr>
                <p:cNvPr id="343" name="Freihand 342">
                  <a:extLst>
                    <a:ext uri="{FF2B5EF4-FFF2-40B4-BE49-F238E27FC236}">
                      <a16:creationId xmlns:a16="http://schemas.microsoft.com/office/drawing/2014/main" id="{CBA6ED62-322D-4AB2-A813-5DF9FBD3CCBE}"/>
                    </a:ext>
                  </a:extLst>
                </p:cNvPr>
                <p:cNvPicPr/>
                <p:nvPr/>
              </p:nvPicPr>
              <p:blipFill>
                <a:blip r:embed="rId246"/>
                <a:stretch>
                  <a:fillRect/>
                </a:stretch>
              </p:blipFill>
              <p:spPr>
                <a:xfrm>
                  <a:off x="5893760" y="1074667"/>
                  <a:ext cx="914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344" name="Freihand 343">
                  <a:extLst>
                    <a:ext uri="{FF2B5EF4-FFF2-40B4-BE49-F238E27FC236}">
                      <a16:creationId xmlns:a16="http://schemas.microsoft.com/office/drawing/2014/main" id="{4F174CC0-F6B5-4477-8DD1-5AC3349FF636}"/>
                    </a:ext>
                  </a:extLst>
                </p14:cNvPr>
                <p14:cNvContentPartPr/>
                <p14:nvPr/>
              </p14:nvContentPartPr>
              <p14:xfrm>
                <a:off x="6058640" y="1004107"/>
                <a:ext cx="65520" cy="133560"/>
              </p14:xfrm>
            </p:contentPart>
          </mc:Choice>
          <mc:Fallback>
            <p:pic>
              <p:nvPicPr>
                <p:cNvPr id="344" name="Freihand 343">
                  <a:extLst>
                    <a:ext uri="{FF2B5EF4-FFF2-40B4-BE49-F238E27FC236}">
                      <a16:creationId xmlns:a16="http://schemas.microsoft.com/office/drawing/2014/main" id="{4F174CC0-F6B5-4477-8DD1-5AC3349FF636}"/>
                    </a:ext>
                  </a:extLst>
                </p:cNvPr>
                <p:cNvPicPr/>
                <p:nvPr/>
              </p:nvPicPr>
              <p:blipFill>
                <a:blip r:embed="rId248"/>
                <a:stretch>
                  <a:fillRect/>
                </a:stretch>
              </p:blipFill>
              <p:spPr>
                <a:xfrm>
                  <a:off x="6054320" y="999787"/>
                  <a:ext cx="74160" cy="142200"/>
                </a:xfrm>
                <a:prstGeom prst="rect">
                  <a:avLst/>
                </a:prstGeom>
              </p:spPr>
            </p:pic>
          </mc:Fallback>
        </mc:AlternateContent>
      </p:grpSp>
      <p:grpSp>
        <p:nvGrpSpPr>
          <p:cNvPr id="351" name="Gruppieren 350">
            <a:extLst>
              <a:ext uri="{FF2B5EF4-FFF2-40B4-BE49-F238E27FC236}">
                <a16:creationId xmlns:a16="http://schemas.microsoft.com/office/drawing/2014/main" id="{57F3BAA3-5FCC-43C8-9E81-2D3BB5F570A7}"/>
              </a:ext>
            </a:extLst>
          </p:cNvPr>
          <p:cNvGrpSpPr/>
          <p:nvPr/>
        </p:nvGrpSpPr>
        <p:grpSpPr>
          <a:xfrm>
            <a:off x="8892920" y="568147"/>
            <a:ext cx="190440" cy="95760"/>
            <a:chOff x="8892920" y="568147"/>
            <a:chExt cx="190440" cy="95760"/>
          </a:xfrm>
        </p:grpSpPr>
        <mc:AlternateContent xmlns:mc="http://schemas.openxmlformats.org/markup-compatibility/2006">
          <mc:Choice xmlns:p14="http://schemas.microsoft.com/office/powerpoint/2010/main" Requires="p14">
            <p:contentPart p14:bwMode="auto" r:id="rId249">
              <p14:nvContentPartPr>
                <p14:cNvPr id="345" name="Freihand 344">
                  <a:extLst>
                    <a:ext uri="{FF2B5EF4-FFF2-40B4-BE49-F238E27FC236}">
                      <a16:creationId xmlns:a16="http://schemas.microsoft.com/office/drawing/2014/main" id="{8C05330D-2B46-45CA-8531-68614DFCEE46}"/>
                    </a:ext>
                  </a:extLst>
                </p14:cNvPr>
                <p14:cNvContentPartPr/>
                <p14:nvPr/>
              </p14:nvContentPartPr>
              <p14:xfrm>
                <a:off x="8892920" y="615667"/>
                <a:ext cx="100080" cy="1080"/>
              </p14:xfrm>
            </p:contentPart>
          </mc:Choice>
          <mc:Fallback>
            <p:pic>
              <p:nvPicPr>
                <p:cNvPr id="345" name="Freihand 344">
                  <a:extLst>
                    <a:ext uri="{FF2B5EF4-FFF2-40B4-BE49-F238E27FC236}">
                      <a16:creationId xmlns:a16="http://schemas.microsoft.com/office/drawing/2014/main" id="{8C05330D-2B46-45CA-8531-68614DFCEE46}"/>
                    </a:ext>
                  </a:extLst>
                </p:cNvPr>
                <p:cNvPicPr/>
                <p:nvPr/>
              </p:nvPicPr>
              <p:blipFill>
                <a:blip r:embed="rId250"/>
                <a:stretch>
                  <a:fillRect/>
                </a:stretch>
              </p:blipFill>
              <p:spPr>
                <a:xfrm>
                  <a:off x="8888600" y="611347"/>
                  <a:ext cx="10872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346" name="Freihand 345">
                  <a:extLst>
                    <a:ext uri="{FF2B5EF4-FFF2-40B4-BE49-F238E27FC236}">
                      <a16:creationId xmlns:a16="http://schemas.microsoft.com/office/drawing/2014/main" id="{3E2BA018-6E44-4818-B7ED-5D184B432331}"/>
                    </a:ext>
                  </a:extLst>
                </p14:cNvPr>
                <p14:cNvContentPartPr/>
                <p14:nvPr/>
              </p14:nvContentPartPr>
              <p14:xfrm>
                <a:off x="9000200" y="568147"/>
                <a:ext cx="83160" cy="95760"/>
              </p14:xfrm>
            </p:contentPart>
          </mc:Choice>
          <mc:Fallback>
            <p:pic>
              <p:nvPicPr>
                <p:cNvPr id="346" name="Freihand 345">
                  <a:extLst>
                    <a:ext uri="{FF2B5EF4-FFF2-40B4-BE49-F238E27FC236}">
                      <a16:creationId xmlns:a16="http://schemas.microsoft.com/office/drawing/2014/main" id="{3E2BA018-6E44-4818-B7ED-5D184B432331}"/>
                    </a:ext>
                  </a:extLst>
                </p:cNvPr>
                <p:cNvPicPr/>
                <p:nvPr/>
              </p:nvPicPr>
              <p:blipFill>
                <a:blip r:embed="rId252"/>
                <a:stretch>
                  <a:fillRect/>
                </a:stretch>
              </p:blipFill>
              <p:spPr>
                <a:xfrm>
                  <a:off x="8995880" y="563827"/>
                  <a:ext cx="91800" cy="104400"/>
                </a:xfrm>
                <a:prstGeom prst="rect">
                  <a:avLst/>
                </a:prstGeom>
              </p:spPr>
            </p:pic>
          </mc:Fallback>
        </mc:AlternateContent>
      </p:grpSp>
      <p:grpSp>
        <p:nvGrpSpPr>
          <p:cNvPr id="370" name="Gruppieren 369">
            <a:extLst>
              <a:ext uri="{FF2B5EF4-FFF2-40B4-BE49-F238E27FC236}">
                <a16:creationId xmlns:a16="http://schemas.microsoft.com/office/drawing/2014/main" id="{CA8081E5-8D75-419C-AE51-EACF46DBEB16}"/>
              </a:ext>
            </a:extLst>
          </p:cNvPr>
          <p:cNvGrpSpPr/>
          <p:nvPr/>
        </p:nvGrpSpPr>
        <p:grpSpPr>
          <a:xfrm>
            <a:off x="4221560" y="928867"/>
            <a:ext cx="297000" cy="148680"/>
            <a:chOff x="4221560" y="928867"/>
            <a:chExt cx="297000" cy="148680"/>
          </a:xfrm>
        </p:grpSpPr>
        <mc:AlternateContent xmlns:mc="http://schemas.openxmlformats.org/markup-compatibility/2006">
          <mc:Choice xmlns:p14="http://schemas.microsoft.com/office/powerpoint/2010/main" Requires="p14">
            <p:contentPart p14:bwMode="auto" r:id="rId253">
              <p14:nvContentPartPr>
                <p14:cNvPr id="367" name="Freihand 366">
                  <a:extLst>
                    <a:ext uri="{FF2B5EF4-FFF2-40B4-BE49-F238E27FC236}">
                      <a16:creationId xmlns:a16="http://schemas.microsoft.com/office/drawing/2014/main" id="{BA60262B-713B-4191-9017-FF5A9AE8A51D}"/>
                    </a:ext>
                  </a:extLst>
                </p14:cNvPr>
                <p14:cNvContentPartPr/>
                <p14:nvPr/>
              </p14:nvContentPartPr>
              <p14:xfrm>
                <a:off x="4221560" y="941467"/>
                <a:ext cx="114840" cy="136080"/>
              </p14:xfrm>
            </p:contentPart>
          </mc:Choice>
          <mc:Fallback>
            <p:pic>
              <p:nvPicPr>
                <p:cNvPr id="367" name="Freihand 366">
                  <a:extLst>
                    <a:ext uri="{FF2B5EF4-FFF2-40B4-BE49-F238E27FC236}">
                      <a16:creationId xmlns:a16="http://schemas.microsoft.com/office/drawing/2014/main" id="{BA60262B-713B-4191-9017-FF5A9AE8A51D}"/>
                    </a:ext>
                  </a:extLst>
                </p:cNvPr>
                <p:cNvPicPr/>
                <p:nvPr/>
              </p:nvPicPr>
              <p:blipFill>
                <a:blip r:embed="rId254"/>
                <a:stretch>
                  <a:fillRect/>
                </a:stretch>
              </p:blipFill>
              <p:spPr>
                <a:xfrm>
                  <a:off x="4217240" y="937147"/>
                  <a:ext cx="1234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368" name="Freihand 367">
                  <a:extLst>
                    <a:ext uri="{FF2B5EF4-FFF2-40B4-BE49-F238E27FC236}">
                      <a16:creationId xmlns:a16="http://schemas.microsoft.com/office/drawing/2014/main" id="{5E20F09A-6BA8-4FAD-9918-B7373AA4D57C}"/>
                    </a:ext>
                  </a:extLst>
                </p14:cNvPr>
                <p14:cNvContentPartPr/>
                <p14:nvPr/>
              </p14:nvContentPartPr>
              <p14:xfrm>
                <a:off x="4406240" y="928867"/>
                <a:ext cx="112320" cy="96480"/>
              </p14:xfrm>
            </p:contentPart>
          </mc:Choice>
          <mc:Fallback>
            <p:pic>
              <p:nvPicPr>
                <p:cNvPr id="368" name="Freihand 367">
                  <a:extLst>
                    <a:ext uri="{FF2B5EF4-FFF2-40B4-BE49-F238E27FC236}">
                      <a16:creationId xmlns:a16="http://schemas.microsoft.com/office/drawing/2014/main" id="{5E20F09A-6BA8-4FAD-9918-B7373AA4D57C}"/>
                    </a:ext>
                  </a:extLst>
                </p:cNvPr>
                <p:cNvPicPr/>
                <p:nvPr/>
              </p:nvPicPr>
              <p:blipFill>
                <a:blip r:embed="rId256"/>
                <a:stretch>
                  <a:fillRect/>
                </a:stretch>
              </p:blipFill>
              <p:spPr>
                <a:xfrm>
                  <a:off x="4401920" y="924547"/>
                  <a:ext cx="120960" cy="105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7">
            <p14:nvContentPartPr>
              <p14:cNvPr id="369" name="Freihand 368">
                <a:extLst>
                  <a:ext uri="{FF2B5EF4-FFF2-40B4-BE49-F238E27FC236}">
                    <a16:creationId xmlns:a16="http://schemas.microsoft.com/office/drawing/2014/main" id="{1EDFA014-3C6F-4CD7-B533-AE982591DA7D}"/>
                  </a:ext>
                </a:extLst>
              </p14:cNvPr>
              <p14:cNvContentPartPr/>
              <p14:nvPr/>
            </p14:nvContentPartPr>
            <p14:xfrm>
              <a:off x="5226320" y="923827"/>
              <a:ext cx="93240" cy="53640"/>
            </p14:xfrm>
          </p:contentPart>
        </mc:Choice>
        <mc:Fallback>
          <p:pic>
            <p:nvPicPr>
              <p:cNvPr id="369" name="Freihand 368">
                <a:extLst>
                  <a:ext uri="{FF2B5EF4-FFF2-40B4-BE49-F238E27FC236}">
                    <a16:creationId xmlns:a16="http://schemas.microsoft.com/office/drawing/2014/main" id="{1EDFA014-3C6F-4CD7-B533-AE982591DA7D}"/>
                  </a:ext>
                </a:extLst>
              </p:cNvPr>
              <p:cNvPicPr/>
              <p:nvPr/>
            </p:nvPicPr>
            <p:blipFill>
              <a:blip r:embed="rId258"/>
              <a:stretch>
                <a:fillRect/>
              </a:stretch>
            </p:blipFill>
            <p:spPr>
              <a:xfrm>
                <a:off x="5222000" y="919507"/>
                <a:ext cx="101880" cy="62280"/>
              </a:xfrm>
              <a:prstGeom prst="rect">
                <a:avLst/>
              </a:prstGeom>
            </p:spPr>
          </p:pic>
        </mc:Fallback>
      </mc:AlternateContent>
      <p:grpSp>
        <p:nvGrpSpPr>
          <p:cNvPr id="379" name="Gruppieren 378">
            <a:extLst>
              <a:ext uri="{FF2B5EF4-FFF2-40B4-BE49-F238E27FC236}">
                <a16:creationId xmlns:a16="http://schemas.microsoft.com/office/drawing/2014/main" id="{D339BEB9-250C-4651-A8EC-76C33C3652B0}"/>
              </a:ext>
            </a:extLst>
          </p:cNvPr>
          <p:cNvGrpSpPr/>
          <p:nvPr/>
        </p:nvGrpSpPr>
        <p:grpSpPr>
          <a:xfrm>
            <a:off x="6411080" y="874867"/>
            <a:ext cx="409680" cy="127080"/>
            <a:chOff x="6411080" y="874867"/>
            <a:chExt cx="409680" cy="127080"/>
          </a:xfrm>
        </p:grpSpPr>
        <mc:AlternateContent xmlns:mc="http://schemas.openxmlformats.org/markup-compatibility/2006">
          <mc:Choice xmlns:p14="http://schemas.microsoft.com/office/powerpoint/2010/main" Requires="p14">
            <p:contentPart p14:bwMode="auto" r:id="rId259">
              <p14:nvContentPartPr>
                <p14:cNvPr id="371" name="Freihand 370">
                  <a:extLst>
                    <a:ext uri="{FF2B5EF4-FFF2-40B4-BE49-F238E27FC236}">
                      <a16:creationId xmlns:a16="http://schemas.microsoft.com/office/drawing/2014/main" id="{2C4B77C3-BE11-404A-9FA3-46DF23D43F6B}"/>
                    </a:ext>
                  </a:extLst>
                </p14:cNvPr>
                <p14:cNvContentPartPr/>
                <p14:nvPr/>
              </p14:nvContentPartPr>
              <p14:xfrm>
                <a:off x="6411080" y="912667"/>
                <a:ext cx="63720" cy="89280"/>
              </p14:xfrm>
            </p:contentPart>
          </mc:Choice>
          <mc:Fallback>
            <p:pic>
              <p:nvPicPr>
                <p:cNvPr id="371" name="Freihand 370">
                  <a:extLst>
                    <a:ext uri="{FF2B5EF4-FFF2-40B4-BE49-F238E27FC236}">
                      <a16:creationId xmlns:a16="http://schemas.microsoft.com/office/drawing/2014/main" id="{2C4B77C3-BE11-404A-9FA3-46DF23D43F6B}"/>
                    </a:ext>
                  </a:extLst>
                </p:cNvPr>
                <p:cNvPicPr/>
                <p:nvPr/>
              </p:nvPicPr>
              <p:blipFill>
                <a:blip r:embed="rId260"/>
                <a:stretch>
                  <a:fillRect/>
                </a:stretch>
              </p:blipFill>
              <p:spPr>
                <a:xfrm>
                  <a:off x="6406760" y="908347"/>
                  <a:ext cx="723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372" name="Freihand 371">
                  <a:extLst>
                    <a:ext uri="{FF2B5EF4-FFF2-40B4-BE49-F238E27FC236}">
                      <a16:creationId xmlns:a16="http://schemas.microsoft.com/office/drawing/2014/main" id="{7FBD2BF9-0EB7-4B6F-BDE8-8B7129496ABB}"/>
                    </a:ext>
                  </a:extLst>
                </p14:cNvPr>
                <p14:cNvContentPartPr/>
                <p14:nvPr/>
              </p14:nvContentPartPr>
              <p14:xfrm>
                <a:off x="6548240" y="904387"/>
                <a:ext cx="86760" cy="65520"/>
              </p14:xfrm>
            </p:contentPart>
          </mc:Choice>
          <mc:Fallback>
            <p:pic>
              <p:nvPicPr>
                <p:cNvPr id="372" name="Freihand 371">
                  <a:extLst>
                    <a:ext uri="{FF2B5EF4-FFF2-40B4-BE49-F238E27FC236}">
                      <a16:creationId xmlns:a16="http://schemas.microsoft.com/office/drawing/2014/main" id="{7FBD2BF9-0EB7-4B6F-BDE8-8B7129496ABB}"/>
                    </a:ext>
                  </a:extLst>
                </p:cNvPr>
                <p:cNvPicPr/>
                <p:nvPr/>
              </p:nvPicPr>
              <p:blipFill>
                <a:blip r:embed="rId262"/>
                <a:stretch>
                  <a:fillRect/>
                </a:stretch>
              </p:blipFill>
              <p:spPr>
                <a:xfrm>
                  <a:off x="6543920" y="900067"/>
                  <a:ext cx="954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373" name="Freihand 372">
                  <a:extLst>
                    <a:ext uri="{FF2B5EF4-FFF2-40B4-BE49-F238E27FC236}">
                      <a16:creationId xmlns:a16="http://schemas.microsoft.com/office/drawing/2014/main" id="{62CC1828-917B-42C0-9795-CED418242A39}"/>
                    </a:ext>
                  </a:extLst>
                </p14:cNvPr>
                <p14:cNvContentPartPr/>
                <p14:nvPr/>
              </p14:nvContentPartPr>
              <p14:xfrm>
                <a:off x="6660200" y="922747"/>
                <a:ext cx="73440" cy="60480"/>
              </p14:xfrm>
            </p:contentPart>
          </mc:Choice>
          <mc:Fallback>
            <p:pic>
              <p:nvPicPr>
                <p:cNvPr id="373" name="Freihand 372">
                  <a:extLst>
                    <a:ext uri="{FF2B5EF4-FFF2-40B4-BE49-F238E27FC236}">
                      <a16:creationId xmlns:a16="http://schemas.microsoft.com/office/drawing/2014/main" id="{62CC1828-917B-42C0-9795-CED418242A39}"/>
                    </a:ext>
                  </a:extLst>
                </p:cNvPr>
                <p:cNvPicPr/>
                <p:nvPr/>
              </p:nvPicPr>
              <p:blipFill>
                <a:blip r:embed="rId264"/>
                <a:stretch>
                  <a:fillRect/>
                </a:stretch>
              </p:blipFill>
              <p:spPr>
                <a:xfrm>
                  <a:off x="6655880" y="918427"/>
                  <a:ext cx="820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374" name="Freihand 373">
                  <a:extLst>
                    <a:ext uri="{FF2B5EF4-FFF2-40B4-BE49-F238E27FC236}">
                      <a16:creationId xmlns:a16="http://schemas.microsoft.com/office/drawing/2014/main" id="{7093C17E-0996-494A-8961-3860E833E9AD}"/>
                    </a:ext>
                  </a:extLst>
                </p14:cNvPr>
                <p14:cNvContentPartPr/>
                <p14:nvPr/>
              </p14:nvContentPartPr>
              <p14:xfrm>
                <a:off x="6799520" y="962347"/>
                <a:ext cx="15840" cy="30960"/>
              </p14:xfrm>
            </p:contentPart>
          </mc:Choice>
          <mc:Fallback>
            <p:pic>
              <p:nvPicPr>
                <p:cNvPr id="374" name="Freihand 373">
                  <a:extLst>
                    <a:ext uri="{FF2B5EF4-FFF2-40B4-BE49-F238E27FC236}">
                      <a16:creationId xmlns:a16="http://schemas.microsoft.com/office/drawing/2014/main" id="{7093C17E-0996-494A-8961-3860E833E9AD}"/>
                    </a:ext>
                  </a:extLst>
                </p:cNvPr>
                <p:cNvPicPr/>
                <p:nvPr/>
              </p:nvPicPr>
              <p:blipFill>
                <a:blip r:embed="rId266"/>
                <a:stretch>
                  <a:fillRect/>
                </a:stretch>
              </p:blipFill>
              <p:spPr>
                <a:xfrm>
                  <a:off x="6795200" y="958027"/>
                  <a:ext cx="244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375" name="Freihand 374">
                  <a:extLst>
                    <a:ext uri="{FF2B5EF4-FFF2-40B4-BE49-F238E27FC236}">
                      <a16:creationId xmlns:a16="http://schemas.microsoft.com/office/drawing/2014/main" id="{E4E11FFD-6DD5-4A80-A08A-B7F510201661}"/>
                    </a:ext>
                  </a:extLst>
                </p14:cNvPr>
                <p14:cNvContentPartPr/>
                <p14:nvPr/>
              </p14:nvContentPartPr>
              <p14:xfrm>
                <a:off x="6818240" y="874867"/>
                <a:ext cx="2520" cy="4320"/>
              </p14:xfrm>
            </p:contentPart>
          </mc:Choice>
          <mc:Fallback>
            <p:pic>
              <p:nvPicPr>
                <p:cNvPr id="375" name="Freihand 374">
                  <a:extLst>
                    <a:ext uri="{FF2B5EF4-FFF2-40B4-BE49-F238E27FC236}">
                      <a16:creationId xmlns:a16="http://schemas.microsoft.com/office/drawing/2014/main" id="{E4E11FFD-6DD5-4A80-A08A-B7F510201661}"/>
                    </a:ext>
                  </a:extLst>
                </p:cNvPr>
                <p:cNvPicPr/>
                <p:nvPr/>
              </p:nvPicPr>
              <p:blipFill>
                <a:blip r:embed="rId268"/>
                <a:stretch>
                  <a:fillRect/>
                </a:stretch>
              </p:blipFill>
              <p:spPr>
                <a:xfrm>
                  <a:off x="6813920" y="870547"/>
                  <a:ext cx="11160" cy="12960"/>
                </a:xfrm>
                <a:prstGeom prst="rect">
                  <a:avLst/>
                </a:prstGeom>
              </p:spPr>
            </p:pic>
          </mc:Fallback>
        </mc:AlternateContent>
      </p:grpSp>
      <p:grpSp>
        <p:nvGrpSpPr>
          <p:cNvPr id="378" name="Gruppieren 377">
            <a:extLst>
              <a:ext uri="{FF2B5EF4-FFF2-40B4-BE49-F238E27FC236}">
                <a16:creationId xmlns:a16="http://schemas.microsoft.com/office/drawing/2014/main" id="{CBAF2F0D-BA29-4B56-B06D-CCE84CFAF0C1}"/>
              </a:ext>
            </a:extLst>
          </p:cNvPr>
          <p:cNvGrpSpPr/>
          <p:nvPr/>
        </p:nvGrpSpPr>
        <p:grpSpPr>
          <a:xfrm>
            <a:off x="7000040" y="937507"/>
            <a:ext cx="128880" cy="49320"/>
            <a:chOff x="7000040" y="937507"/>
            <a:chExt cx="128880" cy="49320"/>
          </a:xfrm>
        </p:grpSpPr>
        <mc:AlternateContent xmlns:mc="http://schemas.openxmlformats.org/markup-compatibility/2006">
          <mc:Choice xmlns:p14="http://schemas.microsoft.com/office/powerpoint/2010/main" Requires="p14">
            <p:contentPart p14:bwMode="auto" r:id="rId269">
              <p14:nvContentPartPr>
                <p14:cNvPr id="376" name="Freihand 375">
                  <a:extLst>
                    <a:ext uri="{FF2B5EF4-FFF2-40B4-BE49-F238E27FC236}">
                      <a16:creationId xmlns:a16="http://schemas.microsoft.com/office/drawing/2014/main" id="{2F52D192-BFAD-418F-A101-75B9A069212E}"/>
                    </a:ext>
                  </a:extLst>
                </p14:cNvPr>
                <p14:cNvContentPartPr/>
                <p14:nvPr/>
              </p14:nvContentPartPr>
              <p14:xfrm>
                <a:off x="7000040" y="937507"/>
                <a:ext cx="128880" cy="18000"/>
              </p14:xfrm>
            </p:contentPart>
          </mc:Choice>
          <mc:Fallback>
            <p:pic>
              <p:nvPicPr>
                <p:cNvPr id="376" name="Freihand 375">
                  <a:extLst>
                    <a:ext uri="{FF2B5EF4-FFF2-40B4-BE49-F238E27FC236}">
                      <a16:creationId xmlns:a16="http://schemas.microsoft.com/office/drawing/2014/main" id="{2F52D192-BFAD-418F-A101-75B9A069212E}"/>
                    </a:ext>
                  </a:extLst>
                </p:cNvPr>
                <p:cNvPicPr/>
                <p:nvPr/>
              </p:nvPicPr>
              <p:blipFill>
                <a:blip r:embed="rId270"/>
                <a:stretch>
                  <a:fillRect/>
                </a:stretch>
              </p:blipFill>
              <p:spPr>
                <a:xfrm>
                  <a:off x="6995720" y="933187"/>
                  <a:ext cx="1375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377" name="Freihand 376">
                  <a:extLst>
                    <a:ext uri="{FF2B5EF4-FFF2-40B4-BE49-F238E27FC236}">
                      <a16:creationId xmlns:a16="http://schemas.microsoft.com/office/drawing/2014/main" id="{CDD7B89D-C61A-49C1-AB7F-B5EDFFC6CAEB}"/>
                    </a:ext>
                  </a:extLst>
                </p14:cNvPr>
                <p14:cNvContentPartPr/>
                <p14:nvPr/>
              </p14:nvContentPartPr>
              <p14:xfrm>
                <a:off x="7030280" y="977107"/>
                <a:ext cx="94680" cy="9720"/>
              </p14:xfrm>
            </p:contentPart>
          </mc:Choice>
          <mc:Fallback>
            <p:pic>
              <p:nvPicPr>
                <p:cNvPr id="377" name="Freihand 376">
                  <a:extLst>
                    <a:ext uri="{FF2B5EF4-FFF2-40B4-BE49-F238E27FC236}">
                      <a16:creationId xmlns:a16="http://schemas.microsoft.com/office/drawing/2014/main" id="{CDD7B89D-C61A-49C1-AB7F-B5EDFFC6CAEB}"/>
                    </a:ext>
                  </a:extLst>
                </p:cNvPr>
                <p:cNvPicPr/>
                <p:nvPr/>
              </p:nvPicPr>
              <p:blipFill>
                <a:blip r:embed="rId272"/>
                <a:stretch>
                  <a:fillRect/>
                </a:stretch>
              </p:blipFill>
              <p:spPr>
                <a:xfrm>
                  <a:off x="7025960" y="972787"/>
                  <a:ext cx="103320" cy="18360"/>
                </a:xfrm>
                <a:prstGeom prst="rect">
                  <a:avLst/>
                </a:prstGeom>
              </p:spPr>
            </p:pic>
          </mc:Fallback>
        </mc:AlternateContent>
      </p:grpSp>
      <p:grpSp>
        <p:nvGrpSpPr>
          <p:cNvPr id="384" name="Gruppieren 383">
            <a:extLst>
              <a:ext uri="{FF2B5EF4-FFF2-40B4-BE49-F238E27FC236}">
                <a16:creationId xmlns:a16="http://schemas.microsoft.com/office/drawing/2014/main" id="{CFFC7A9F-606D-4BD3-813F-156152146A8B}"/>
              </a:ext>
            </a:extLst>
          </p:cNvPr>
          <p:cNvGrpSpPr/>
          <p:nvPr/>
        </p:nvGrpSpPr>
        <p:grpSpPr>
          <a:xfrm>
            <a:off x="7288760" y="901147"/>
            <a:ext cx="459000" cy="168480"/>
            <a:chOff x="7288760" y="901147"/>
            <a:chExt cx="459000" cy="168480"/>
          </a:xfrm>
        </p:grpSpPr>
        <mc:AlternateContent xmlns:mc="http://schemas.openxmlformats.org/markup-compatibility/2006">
          <mc:Choice xmlns:p14="http://schemas.microsoft.com/office/powerpoint/2010/main" Requires="p14">
            <p:contentPart p14:bwMode="auto" r:id="rId273">
              <p14:nvContentPartPr>
                <p14:cNvPr id="380" name="Freihand 379">
                  <a:extLst>
                    <a:ext uri="{FF2B5EF4-FFF2-40B4-BE49-F238E27FC236}">
                      <a16:creationId xmlns:a16="http://schemas.microsoft.com/office/drawing/2014/main" id="{84F7335D-5C6C-431A-A6F6-C65A6E3AB4EC}"/>
                    </a:ext>
                  </a:extLst>
                </p14:cNvPr>
                <p14:cNvContentPartPr/>
                <p14:nvPr/>
              </p14:nvContentPartPr>
              <p14:xfrm>
                <a:off x="7288760" y="901147"/>
                <a:ext cx="91080" cy="110880"/>
              </p14:xfrm>
            </p:contentPart>
          </mc:Choice>
          <mc:Fallback>
            <p:pic>
              <p:nvPicPr>
                <p:cNvPr id="380" name="Freihand 379">
                  <a:extLst>
                    <a:ext uri="{FF2B5EF4-FFF2-40B4-BE49-F238E27FC236}">
                      <a16:creationId xmlns:a16="http://schemas.microsoft.com/office/drawing/2014/main" id="{84F7335D-5C6C-431A-A6F6-C65A6E3AB4EC}"/>
                    </a:ext>
                  </a:extLst>
                </p:cNvPr>
                <p:cNvPicPr/>
                <p:nvPr/>
              </p:nvPicPr>
              <p:blipFill>
                <a:blip r:embed="rId274"/>
                <a:stretch>
                  <a:fillRect/>
                </a:stretch>
              </p:blipFill>
              <p:spPr>
                <a:xfrm>
                  <a:off x="7284440" y="896827"/>
                  <a:ext cx="997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381" name="Freihand 380">
                  <a:extLst>
                    <a:ext uri="{FF2B5EF4-FFF2-40B4-BE49-F238E27FC236}">
                      <a16:creationId xmlns:a16="http://schemas.microsoft.com/office/drawing/2014/main" id="{3EB65C0A-E9C3-4399-A145-7ACD3B309049}"/>
                    </a:ext>
                  </a:extLst>
                </p14:cNvPr>
                <p14:cNvContentPartPr/>
                <p14:nvPr/>
              </p14:nvContentPartPr>
              <p14:xfrm>
                <a:off x="7450400" y="949027"/>
                <a:ext cx="65160" cy="33480"/>
              </p14:xfrm>
            </p:contentPart>
          </mc:Choice>
          <mc:Fallback>
            <p:pic>
              <p:nvPicPr>
                <p:cNvPr id="381" name="Freihand 380">
                  <a:extLst>
                    <a:ext uri="{FF2B5EF4-FFF2-40B4-BE49-F238E27FC236}">
                      <a16:creationId xmlns:a16="http://schemas.microsoft.com/office/drawing/2014/main" id="{3EB65C0A-E9C3-4399-A145-7ACD3B309049}"/>
                    </a:ext>
                  </a:extLst>
                </p:cNvPr>
                <p:cNvPicPr/>
                <p:nvPr/>
              </p:nvPicPr>
              <p:blipFill>
                <a:blip r:embed="rId276"/>
                <a:stretch>
                  <a:fillRect/>
                </a:stretch>
              </p:blipFill>
              <p:spPr>
                <a:xfrm>
                  <a:off x="7446080" y="944707"/>
                  <a:ext cx="738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382" name="Freihand 381">
                  <a:extLst>
                    <a:ext uri="{FF2B5EF4-FFF2-40B4-BE49-F238E27FC236}">
                      <a16:creationId xmlns:a16="http://schemas.microsoft.com/office/drawing/2014/main" id="{D0E9005E-BD65-48BC-A26D-22ABC17A25AF}"/>
                    </a:ext>
                  </a:extLst>
                </p14:cNvPr>
                <p14:cNvContentPartPr/>
                <p14:nvPr/>
              </p14:nvContentPartPr>
              <p14:xfrm>
                <a:off x="7478120" y="955507"/>
                <a:ext cx="52920" cy="114120"/>
              </p14:xfrm>
            </p:contentPart>
          </mc:Choice>
          <mc:Fallback>
            <p:pic>
              <p:nvPicPr>
                <p:cNvPr id="382" name="Freihand 381">
                  <a:extLst>
                    <a:ext uri="{FF2B5EF4-FFF2-40B4-BE49-F238E27FC236}">
                      <a16:creationId xmlns:a16="http://schemas.microsoft.com/office/drawing/2014/main" id="{D0E9005E-BD65-48BC-A26D-22ABC17A25AF}"/>
                    </a:ext>
                  </a:extLst>
                </p:cNvPr>
                <p:cNvPicPr/>
                <p:nvPr/>
              </p:nvPicPr>
              <p:blipFill>
                <a:blip r:embed="rId278"/>
                <a:stretch>
                  <a:fillRect/>
                </a:stretch>
              </p:blipFill>
              <p:spPr>
                <a:xfrm>
                  <a:off x="7473800" y="951187"/>
                  <a:ext cx="615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383" name="Freihand 382">
                  <a:extLst>
                    <a:ext uri="{FF2B5EF4-FFF2-40B4-BE49-F238E27FC236}">
                      <a16:creationId xmlns:a16="http://schemas.microsoft.com/office/drawing/2014/main" id="{4C74976F-CE2C-40B1-9419-F6236E5FA729}"/>
                    </a:ext>
                  </a:extLst>
                </p14:cNvPr>
                <p14:cNvContentPartPr/>
                <p14:nvPr/>
              </p14:nvContentPartPr>
              <p14:xfrm>
                <a:off x="7650200" y="963067"/>
                <a:ext cx="97560" cy="2880"/>
              </p14:xfrm>
            </p:contentPart>
          </mc:Choice>
          <mc:Fallback>
            <p:pic>
              <p:nvPicPr>
                <p:cNvPr id="383" name="Freihand 382">
                  <a:extLst>
                    <a:ext uri="{FF2B5EF4-FFF2-40B4-BE49-F238E27FC236}">
                      <a16:creationId xmlns:a16="http://schemas.microsoft.com/office/drawing/2014/main" id="{4C74976F-CE2C-40B1-9419-F6236E5FA729}"/>
                    </a:ext>
                  </a:extLst>
                </p:cNvPr>
                <p:cNvPicPr/>
                <p:nvPr/>
              </p:nvPicPr>
              <p:blipFill>
                <a:blip r:embed="rId280"/>
                <a:stretch>
                  <a:fillRect/>
                </a:stretch>
              </p:blipFill>
              <p:spPr>
                <a:xfrm>
                  <a:off x="7645880" y="958747"/>
                  <a:ext cx="106200" cy="11520"/>
                </a:xfrm>
                <a:prstGeom prst="rect">
                  <a:avLst/>
                </a:prstGeom>
              </p:spPr>
            </p:pic>
          </mc:Fallback>
        </mc:AlternateContent>
      </p:grpSp>
      <p:grpSp>
        <p:nvGrpSpPr>
          <p:cNvPr id="389" name="Gruppieren 388">
            <a:extLst>
              <a:ext uri="{FF2B5EF4-FFF2-40B4-BE49-F238E27FC236}">
                <a16:creationId xmlns:a16="http://schemas.microsoft.com/office/drawing/2014/main" id="{F6DCBBFF-71E3-40CE-A308-9EF2B0086C75}"/>
              </a:ext>
            </a:extLst>
          </p:cNvPr>
          <p:cNvGrpSpPr/>
          <p:nvPr/>
        </p:nvGrpSpPr>
        <p:grpSpPr>
          <a:xfrm>
            <a:off x="7898240" y="836707"/>
            <a:ext cx="218880" cy="297360"/>
            <a:chOff x="7898240" y="836707"/>
            <a:chExt cx="218880" cy="297360"/>
          </a:xfrm>
        </p:grpSpPr>
        <mc:AlternateContent xmlns:mc="http://schemas.openxmlformats.org/markup-compatibility/2006">
          <mc:Choice xmlns:p14="http://schemas.microsoft.com/office/powerpoint/2010/main" Requires="p14">
            <p:contentPart p14:bwMode="auto" r:id="rId281">
              <p14:nvContentPartPr>
                <p14:cNvPr id="385" name="Freihand 384">
                  <a:extLst>
                    <a:ext uri="{FF2B5EF4-FFF2-40B4-BE49-F238E27FC236}">
                      <a16:creationId xmlns:a16="http://schemas.microsoft.com/office/drawing/2014/main" id="{910FB198-064D-4DFB-80C7-B4B1E4A6A55C}"/>
                    </a:ext>
                  </a:extLst>
                </p14:cNvPr>
                <p14:cNvContentPartPr/>
                <p14:nvPr/>
              </p14:nvContentPartPr>
              <p14:xfrm>
                <a:off x="7898240" y="837067"/>
                <a:ext cx="110160" cy="96840"/>
              </p14:xfrm>
            </p:contentPart>
          </mc:Choice>
          <mc:Fallback>
            <p:pic>
              <p:nvPicPr>
                <p:cNvPr id="385" name="Freihand 384">
                  <a:extLst>
                    <a:ext uri="{FF2B5EF4-FFF2-40B4-BE49-F238E27FC236}">
                      <a16:creationId xmlns:a16="http://schemas.microsoft.com/office/drawing/2014/main" id="{910FB198-064D-4DFB-80C7-B4B1E4A6A55C}"/>
                    </a:ext>
                  </a:extLst>
                </p:cNvPr>
                <p:cNvPicPr/>
                <p:nvPr/>
              </p:nvPicPr>
              <p:blipFill>
                <a:blip r:embed="rId282"/>
                <a:stretch>
                  <a:fillRect/>
                </a:stretch>
              </p:blipFill>
              <p:spPr>
                <a:xfrm>
                  <a:off x="7893920" y="832747"/>
                  <a:ext cx="1188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386" name="Freihand 385">
                  <a:extLst>
                    <a:ext uri="{FF2B5EF4-FFF2-40B4-BE49-F238E27FC236}">
                      <a16:creationId xmlns:a16="http://schemas.microsoft.com/office/drawing/2014/main" id="{B09D49EA-8FBB-4077-82AB-DFBA6C7F8E8B}"/>
                    </a:ext>
                  </a:extLst>
                </p14:cNvPr>
                <p14:cNvContentPartPr/>
                <p14:nvPr/>
              </p14:nvContentPartPr>
              <p14:xfrm>
                <a:off x="8031800" y="836707"/>
                <a:ext cx="79560" cy="70920"/>
              </p14:xfrm>
            </p:contentPart>
          </mc:Choice>
          <mc:Fallback>
            <p:pic>
              <p:nvPicPr>
                <p:cNvPr id="386" name="Freihand 385">
                  <a:extLst>
                    <a:ext uri="{FF2B5EF4-FFF2-40B4-BE49-F238E27FC236}">
                      <a16:creationId xmlns:a16="http://schemas.microsoft.com/office/drawing/2014/main" id="{B09D49EA-8FBB-4077-82AB-DFBA6C7F8E8B}"/>
                    </a:ext>
                  </a:extLst>
                </p:cNvPr>
                <p:cNvPicPr/>
                <p:nvPr/>
              </p:nvPicPr>
              <p:blipFill>
                <a:blip r:embed="rId284"/>
                <a:stretch>
                  <a:fillRect/>
                </a:stretch>
              </p:blipFill>
              <p:spPr>
                <a:xfrm>
                  <a:off x="8027480" y="832387"/>
                  <a:ext cx="882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387" name="Freihand 386">
                  <a:extLst>
                    <a:ext uri="{FF2B5EF4-FFF2-40B4-BE49-F238E27FC236}">
                      <a16:creationId xmlns:a16="http://schemas.microsoft.com/office/drawing/2014/main" id="{E1BE037A-81C3-4E43-8C34-1FA755958379}"/>
                    </a:ext>
                  </a:extLst>
                </p14:cNvPr>
                <p14:cNvContentPartPr/>
                <p14:nvPr/>
              </p14:nvContentPartPr>
              <p14:xfrm>
                <a:off x="7904360" y="947227"/>
                <a:ext cx="212760" cy="21960"/>
              </p14:xfrm>
            </p:contentPart>
          </mc:Choice>
          <mc:Fallback>
            <p:pic>
              <p:nvPicPr>
                <p:cNvPr id="387" name="Freihand 386">
                  <a:extLst>
                    <a:ext uri="{FF2B5EF4-FFF2-40B4-BE49-F238E27FC236}">
                      <a16:creationId xmlns:a16="http://schemas.microsoft.com/office/drawing/2014/main" id="{E1BE037A-81C3-4E43-8C34-1FA755958379}"/>
                    </a:ext>
                  </a:extLst>
                </p:cNvPr>
                <p:cNvPicPr/>
                <p:nvPr/>
              </p:nvPicPr>
              <p:blipFill>
                <a:blip r:embed="rId286"/>
                <a:stretch>
                  <a:fillRect/>
                </a:stretch>
              </p:blipFill>
              <p:spPr>
                <a:xfrm>
                  <a:off x="7900040" y="942907"/>
                  <a:ext cx="2214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388" name="Freihand 387">
                  <a:extLst>
                    <a:ext uri="{FF2B5EF4-FFF2-40B4-BE49-F238E27FC236}">
                      <a16:creationId xmlns:a16="http://schemas.microsoft.com/office/drawing/2014/main" id="{922604CD-57D4-46EB-ABF5-D69BCB2147A6}"/>
                    </a:ext>
                  </a:extLst>
                </p14:cNvPr>
                <p14:cNvContentPartPr/>
                <p14:nvPr/>
              </p14:nvContentPartPr>
              <p14:xfrm>
                <a:off x="7949720" y="1015267"/>
                <a:ext cx="96480" cy="118800"/>
              </p14:xfrm>
            </p:contentPart>
          </mc:Choice>
          <mc:Fallback>
            <p:pic>
              <p:nvPicPr>
                <p:cNvPr id="388" name="Freihand 387">
                  <a:extLst>
                    <a:ext uri="{FF2B5EF4-FFF2-40B4-BE49-F238E27FC236}">
                      <a16:creationId xmlns:a16="http://schemas.microsoft.com/office/drawing/2014/main" id="{922604CD-57D4-46EB-ABF5-D69BCB2147A6}"/>
                    </a:ext>
                  </a:extLst>
                </p:cNvPr>
                <p:cNvPicPr/>
                <p:nvPr/>
              </p:nvPicPr>
              <p:blipFill>
                <a:blip r:embed="rId288"/>
                <a:stretch>
                  <a:fillRect/>
                </a:stretch>
              </p:blipFill>
              <p:spPr>
                <a:xfrm>
                  <a:off x="7945400" y="1010947"/>
                  <a:ext cx="105120" cy="127440"/>
                </a:xfrm>
                <a:prstGeom prst="rect">
                  <a:avLst/>
                </a:prstGeom>
              </p:spPr>
            </p:pic>
          </mc:Fallback>
        </mc:AlternateContent>
      </p:grpSp>
      <p:grpSp>
        <p:nvGrpSpPr>
          <p:cNvPr id="395" name="Gruppieren 394">
            <a:extLst>
              <a:ext uri="{FF2B5EF4-FFF2-40B4-BE49-F238E27FC236}">
                <a16:creationId xmlns:a16="http://schemas.microsoft.com/office/drawing/2014/main" id="{D77DDEB8-5E9C-48BB-9AA3-E5BDB492B3B1}"/>
              </a:ext>
            </a:extLst>
          </p:cNvPr>
          <p:cNvGrpSpPr/>
          <p:nvPr/>
        </p:nvGrpSpPr>
        <p:grpSpPr>
          <a:xfrm>
            <a:off x="8318000" y="894307"/>
            <a:ext cx="351000" cy="111600"/>
            <a:chOff x="8318000" y="894307"/>
            <a:chExt cx="351000" cy="111600"/>
          </a:xfrm>
        </p:grpSpPr>
        <mc:AlternateContent xmlns:mc="http://schemas.openxmlformats.org/markup-compatibility/2006">
          <mc:Choice xmlns:p14="http://schemas.microsoft.com/office/powerpoint/2010/main" Requires="p14">
            <p:contentPart p14:bwMode="auto" r:id="rId289">
              <p14:nvContentPartPr>
                <p14:cNvPr id="390" name="Freihand 389">
                  <a:extLst>
                    <a:ext uri="{FF2B5EF4-FFF2-40B4-BE49-F238E27FC236}">
                      <a16:creationId xmlns:a16="http://schemas.microsoft.com/office/drawing/2014/main" id="{2A1C923E-573C-4121-98A0-1AFC4A1E5209}"/>
                    </a:ext>
                  </a:extLst>
                </p14:cNvPr>
                <p14:cNvContentPartPr/>
                <p14:nvPr/>
              </p14:nvContentPartPr>
              <p14:xfrm>
                <a:off x="8318000" y="937147"/>
                <a:ext cx="132480" cy="7200"/>
              </p14:xfrm>
            </p:contentPart>
          </mc:Choice>
          <mc:Fallback>
            <p:pic>
              <p:nvPicPr>
                <p:cNvPr id="390" name="Freihand 389">
                  <a:extLst>
                    <a:ext uri="{FF2B5EF4-FFF2-40B4-BE49-F238E27FC236}">
                      <a16:creationId xmlns:a16="http://schemas.microsoft.com/office/drawing/2014/main" id="{2A1C923E-573C-4121-98A0-1AFC4A1E5209}"/>
                    </a:ext>
                  </a:extLst>
                </p:cNvPr>
                <p:cNvPicPr/>
                <p:nvPr/>
              </p:nvPicPr>
              <p:blipFill>
                <a:blip r:embed="rId290"/>
                <a:stretch>
                  <a:fillRect/>
                </a:stretch>
              </p:blipFill>
              <p:spPr>
                <a:xfrm>
                  <a:off x="8313680" y="932827"/>
                  <a:ext cx="1411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391" name="Freihand 390">
                  <a:extLst>
                    <a:ext uri="{FF2B5EF4-FFF2-40B4-BE49-F238E27FC236}">
                      <a16:creationId xmlns:a16="http://schemas.microsoft.com/office/drawing/2014/main" id="{7E33329E-1DA3-4ABD-BEF7-9291529D5839}"/>
                    </a:ext>
                  </a:extLst>
                </p14:cNvPr>
                <p14:cNvContentPartPr/>
                <p14:nvPr/>
              </p14:nvContentPartPr>
              <p14:xfrm>
                <a:off x="8350040" y="968827"/>
                <a:ext cx="118080" cy="6840"/>
              </p14:xfrm>
            </p:contentPart>
          </mc:Choice>
          <mc:Fallback>
            <p:pic>
              <p:nvPicPr>
                <p:cNvPr id="391" name="Freihand 390">
                  <a:extLst>
                    <a:ext uri="{FF2B5EF4-FFF2-40B4-BE49-F238E27FC236}">
                      <a16:creationId xmlns:a16="http://schemas.microsoft.com/office/drawing/2014/main" id="{7E33329E-1DA3-4ABD-BEF7-9291529D5839}"/>
                    </a:ext>
                  </a:extLst>
                </p:cNvPr>
                <p:cNvPicPr/>
                <p:nvPr/>
              </p:nvPicPr>
              <p:blipFill>
                <a:blip r:embed="rId292"/>
                <a:stretch>
                  <a:fillRect/>
                </a:stretch>
              </p:blipFill>
              <p:spPr>
                <a:xfrm>
                  <a:off x="8345720" y="964507"/>
                  <a:ext cx="1267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392" name="Freihand 391">
                  <a:extLst>
                    <a:ext uri="{FF2B5EF4-FFF2-40B4-BE49-F238E27FC236}">
                      <a16:creationId xmlns:a16="http://schemas.microsoft.com/office/drawing/2014/main" id="{62715804-D143-4DAB-8AD7-84E400D2CFC1}"/>
                    </a:ext>
                  </a:extLst>
                </p14:cNvPr>
                <p14:cNvContentPartPr/>
                <p14:nvPr/>
              </p14:nvContentPartPr>
              <p14:xfrm>
                <a:off x="8560640" y="894307"/>
                <a:ext cx="108360" cy="111600"/>
              </p14:xfrm>
            </p:contentPart>
          </mc:Choice>
          <mc:Fallback>
            <p:pic>
              <p:nvPicPr>
                <p:cNvPr id="392" name="Freihand 391">
                  <a:extLst>
                    <a:ext uri="{FF2B5EF4-FFF2-40B4-BE49-F238E27FC236}">
                      <a16:creationId xmlns:a16="http://schemas.microsoft.com/office/drawing/2014/main" id="{62715804-D143-4DAB-8AD7-84E400D2CFC1}"/>
                    </a:ext>
                  </a:extLst>
                </p:cNvPr>
                <p:cNvPicPr/>
                <p:nvPr/>
              </p:nvPicPr>
              <p:blipFill>
                <a:blip r:embed="rId294"/>
                <a:stretch>
                  <a:fillRect/>
                </a:stretch>
              </p:blipFill>
              <p:spPr>
                <a:xfrm>
                  <a:off x="8556320" y="889987"/>
                  <a:ext cx="117000" cy="120240"/>
                </a:xfrm>
                <a:prstGeom prst="rect">
                  <a:avLst/>
                </a:prstGeom>
              </p:spPr>
            </p:pic>
          </mc:Fallback>
        </mc:AlternateContent>
      </p:grpSp>
      <p:grpSp>
        <p:nvGrpSpPr>
          <p:cNvPr id="456" name="Gruppieren 455">
            <a:extLst>
              <a:ext uri="{FF2B5EF4-FFF2-40B4-BE49-F238E27FC236}">
                <a16:creationId xmlns:a16="http://schemas.microsoft.com/office/drawing/2014/main" id="{59A85357-7838-4E7A-8D97-86ABE347C5F4}"/>
              </a:ext>
            </a:extLst>
          </p:cNvPr>
          <p:cNvGrpSpPr/>
          <p:nvPr/>
        </p:nvGrpSpPr>
        <p:grpSpPr>
          <a:xfrm>
            <a:off x="3746720" y="1213987"/>
            <a:ext cx="1733760" cy="315000"/>
            <a:chOff x="3746720" y="1213987"/>
            <a:chExt cx="1733760" cy="315000"/>
          </a:xfrm>
        </p:grpSpPr>
        <mc:AlternateContent xmlns:mc="http://schemas.openxmlformats.org/markup-compatibility/2006">
          <mc:Choice xmlns:p14="http://schemas.microsoft.com/office/powerpoint/2010/main" Requires="p14">
            <p:contentPart p14:bwMode="auto" r:id="rId295">
              <p14:nvContentPartPr>
                <p14:cNvPr id="445" name="Freihand 444">
                  <a:extLst>
                    <a:ext uri="{FF2B5EF4-FFF2-40B4-BE49-F238E27FC236}">
                      <a16:creationId xmlns:a16="http://schemas.microsoft.com/office/drawing/2014/main" id="{5248901C-CDD3-41F9-ACAC-0CBF8A2EF9E8}"/>
                    </a:ext>
                  </a:extLst>
                </p14:cNvPr>
                <p14:cNvContentPartPr/>
                <p14:nvPr/>
              </p14:nvContentPartPr>
              <p14:xfrm>
                <a:off x="3746720" y="1435387"/>
                <a:ext cx="194400" cy="16920"/>
              </p14:xfrm>
            </p:contentPart>
          </mc:Choice>
          <mc:Fallback>
            <p:pic>
              <p:nvPicPr>
                <p:cNvPr id="445" name="Freihand 444">
                  <a:extLst>
                    <a:ext uri="{FF2B5EF4-FFF2-40B4-BE49-F238E27FC236}">
                      <a16:creationId xmlns:a16="http://schemas.microsoft.com/office/drawing/2014/main" id="{5248901C-CDD3-41F9-ACAC-0CBF8A2EF9E8}"/>
                    </a:ext>
                  </a:extLst>
                </p:cNvPr>
                <p:cNvPicPr/>
                <p:nvPr/>
              </p:nvPicPr>
              <p:blipFill>
                <a:blip r:embed="rId296"/>
                <a:stretch>
                  <a:fillRect/>
                </a:stretch>
              </p:blipFill>
              <p:spPr>
                <a:xfrm>
                  <a:off x="3742400" y="1431067"/>
                  <a:ext cx="2030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446" name="Freihand 445">
                  <a:extLst>
                    <a:ext uri="{FF2B5EF4-FFF2-40B4-BE49-F238E27FC236}">
                      <a16:creationId xmlns:a16="http://schemas.microsoft.com/office/drawing/2014/main" id="{6E31CC58-74DE-4D04-BC24-77AC059770DC}"/>
                    </a:ext>
                  </a:extLst>
                </p14:cNvPr>
                <p14:cNvContentPartPr/>
                <p14:nvPr/>
              </p14:nvContentPartPr>
              <p14:xfrm>
                <a:off x="3765440" y="1492267"/>
                <a:ext cx="197640" cy="7200"/>
              </p14:xfrm>
            </p:contentPart>
          </mc:Choice>
          <mc:Fallback>
            <p:pic>
              <p:nvPicPr>
                <p:cNvPr id="446" name="Freihand 445">
                  <a:extLst>
                    <a:ext uri="{FF2B5EF4-FFF2-40B4-BE49-F238E27FC236}">
                      <a16:creationId xmlns:a16="http://schemas.microsoft.com/office/drawing/2014/main" id="{6E31CC58-74DE-4D04-BC24-77AC059770DC}"/>
                    </a:ext>
                  </a:extLst>
                </p:cNvPr>
                <p:cNvPicPr/>
                <p:nvPr/>
              </p:nvPicPr>
              <p:blipFill>
                <a:blip r:embed="rId298"/>
                <a:stretch>
                  <a:fillRect/>
                </a:stretch>
              </p:blipFill>
              <p:spPr>
                <a:xfrm>
                  <a:off x="3761120" y="1487947"/>
                  <a:ext cx="2062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447" name="Freihand 446">
                  <a:extLst>
                    <a:ext uri="{FF2B5EF4-FFF2-40B4-BE49-F238E27FC236}">
                      <a16:creationId xmlns:a16="http://schemas.microsoft.com/office/drawing/2014/main" id="{E1B8384E-9306-4CD1-9EA2-97EC08388CFB}"/>
                    </a:ext>
                  </a:extLst>
                </p14:cNvPr>
                <p14:cNvContentPartPr/>
                <p14:nvPr/>
              </p14:nvContentPartPr>
              <p14:xfrm>
                <a:off x="4009160" y="1395067"/>
                <a:ext cx="96480" cy="133920"/>
              </p14:xfrm>
            </p:contentPart>
          </mc:Choice>
          <mc:Fallback>
            <p:pic>
              <p:nvPicPr>
                <p:cNvPr id="447" name="Freihand 446">
                  <a:extLst>
                    <a:ext uri="{FF2B5EF4-FFF2-40B4-BE49-F238E27FC236}">
                      <a16:creationId xmlns:a16="http://schemas.microsoft.com/office/drawing/2014/main" id="{E1B8384E-9306-4CD1-9EA2-97EC08388CFB}"/>
                    </a:ext>
                  </a:extLst>
                </p:cNvPr>
                <p:cNvPicPr/>
                <p:nvPr/>
              </p:nvPicPr>
              <p:blipFill>
                <a:blip r:embed="rId300"/>
                <a:stretch>
                  <a:fillRect/>
                </a:stretch>
              </p:blipFill>
              <p:spPr>
                <a:xfrm>
                  <a:off x="4004840" y="1390747"/>
                  <a:ext cx="1051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448" name="Freihand 447">
                  <a:extLst>
                    <a:ext uri="{FF2B5EF4-FFF2-40B4-BE49-F238E27FC236}">
                      <a16:creationId xmlns:a16="http://schemas.microsoft.com/office/drawing/2014/main" id="{9615ECBF-0415-451E-B985-EEE2B87A5041}"/>
                    </a:ext>
                  </a:extLst>
                </p14:cNvPr>
                <p14:cNvContentPartPr/>
                <p14:nvPr/>
              </p14:nvContentPartPr>
              <p14:xfrm>
                <a:off x="4379240" y="1357987"/>
                <a:ext cx="19800" cy="125640"/>
              </p14:xfrm>
            </p:contentPart>
          </mc:Choice>
          <mc:Fallback>
            <p:pic>
              <p:nvPicPr>
                <p:cNvPr id="448" name="Freihand 447">
                  <a:extLst>
                    <a:ext uri="{FF2B5EF4-FFF2-40B4-BE49-F238E27FC236}">
                      <a16:creationId xmlns:a16="http://schemas.microsoft.com/office/drawing/2014/main" id="{9615ECBF-0415-451E-B985-EEE2B87A5041}"/>
                    </a:ext>
                  </a:extLst>
                </p:cNvPr>
                <p:cNvPicPr/>
                <p:nvPr/>
              </p:nvPicPr>
              <p:blipFill>
                <a:blip r:embed="rId302"/>
                <a:stretch>
                  <a:fillRect/>
                </a:stretch>
              </p:blipFill>
              <p:spPr>
                <a:xfrm>
                  <a:off x="4374920" y="1353667"/>
                  <a:ext cx="284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449" name="Freihand 448">
                  <a:extLst>
                    <a:ext uri="{FF2B5EF4-FFF2-40B4-BE49-F238E27FC236}">
                      <a16:creationId xmlns:a16="http://schemas.microsoft.com/office/drawing/2014/main" id="{400279AA-41F0-4F94-8EF3-148308A7A6D8}"/>
                    </a:ext>
                  </a:extLst>
                </p14:cNvPr>
                <p14:cNvContentPartPr/>
                <p14:nvPr/>
              </p14:nvContentPartPr>
              <p14:xfrm>
                <a:off x="4471040" y="1346467"/>
                <a:ext cx="101880" cy="147960"/>
              </p14:xfrm>
            </p:contentPart>
          </mc:Choice>
          <mc:Fallback>
            <p:pic>
              <p:nvPicPr>
                <p:cNvPr id="449" name="Freihand 448">
                  <a:extLst>
                    <a:ext uri="{FF2B5EF4-FFF2-40B4-BE49-F238E27FC236}">
                      <a16:creationId xmlns:a16="http://schemas.microsoft.com/office/drawing/2014/main" id="{400279AA-41F0-4F94-8EF3-148308A7A6D8}"/>
                    </a:ext>
                  </a:extLst>
                </p:cNvPr>
                <p:cNvPicPr/>
                <p:nvPr/>
              </p:nvPicPr>
              <p:blipFill>
                <a:blip r:embed="rId304"/>
                <a:stretch>
                  <a:fillRect/>
                </a:stretch>
              </p:blipFill>
              <p:spPr>
                <a:xfrm>
                  <a:off x="4466720" y="1342147"/>
                  <a:ext cx="1105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450" name="Freihand 449">
                  <a:extLst>
                    <a:ext uri="{FF2B5EF4-FFF2-40B4-BE49-F238E27FC236}">
                      <a16:creationId xmlns:a16="http://schemas.microsoft.com/office/drawing/2014/main" id="{AC431C76-1C71-4DF6-ACD5-4A685B19C1E9}"/>
                    </a:ext>
                  </a:extLst>
                </p14:cNvPr>
                <p14:cNvContentPartPr/>
                <p14:nvPr/>
              </p14:nvContentPartPr>
              <p14:xfrm>
                <a:off x="4701080" y="1390387"/>
                <a:ext cx="130680" cy="9000"/>
              </p14:xfrm>
            </p:contentPart>
          </mc:Choice>
          <mc:Fallback>
            <p:pic>
              <p:nvPicPr>
                <p:cNvPr id="450" name="Freihand 449">
                  <a:extLst>
                    <a:ext uri="{FF2B5EF4-FFF2-40B4-BE49-F238E27FC236}">
                      <a16:creationId xmlns:a16="http://schemas.microsoft.com/office/drawing/2014/main" id="{AC431C76-1C71-4DF6-ACD5-4A685B19C1E9}"/>
                    </a:ext>
                  </a:extLst>
                </p:cNvPr>
                <p:cNvPicPr/>
                <p:nvPr/>
              </p:nvPicPr>
              <p:blipFill>
                <a:blip r:embed="rId306"/>
                <a:stretch>
                  <a:fillRect/>
                </a:stretch>
              </p:blipFill>
              <p:spPr>
                <a:xfrm>
                  <a:off x="4696760" y="1386067"/>
                  <a:ext cx="1393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451" name="Freihand 450">
                  <a:extLst>
                    <a:ext uri="{FF2B5EF4-FFF2-40B4-BE49-F238E27FC236}">
                      <a16:creationId xmlns:a16="http://schemas.microsoft.com/office/drawing/2014/main" id="{8636A599-CAB3-45E2-837D-54363FB6308C}"/>
                    </a:ext>
                  </a:extLst>
                </p14:cNvPr>
                <p14:cNvContentPartPr/>
                <p14:nvPr/>
              </p14:nvContentPartPr>
              <p14:xfrm>
                <a:off x="4713320" y="1439347"/>
                <a:ext cx="135360" cy="5400"/>
              </p14:xfrm>
            </p:contentPart>
          </mc:Choice>
          <mc:Fallback>
            <p:pic>
              <p:nvPicPr>
                <p:cNvPr id="451" name="Freihand 450">
                  <a:extLst>
                    <a:ext uri="{FF2B5EF4-FFF2-40B4-BE49-F238E27FC236}">
                      <a16:creationId xmlns:a16="http://schemas.microsoft.com/office/drawing/2014/main" id="{8636A599-CAB3-45E2-837D-54363FB6308C}"/>
                    </a:ext>
                  </a:extLst>
                </p:cNvPr>
                <p:cNvPicPr/>
                <p:nvPr/>
              </p:nvPicPr>
              <p:blipFill>
                <a:blip r:embed="rId308"/>
                <a:stretch>
                  <a:fillRect/>
                </a:stretch>
              </p:blipFill>
              <p:spPr>
                <a:xfrm>
                  <a:off x="4709000" y="1435027"/>
                  <a:ext cx="1440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452" name="Freihand 451">
                  <a:extLst>
                    <a:ext uri="{FF2B5EF4-FFF2-40B4-BE49-F238E27FC236}">
                      <a16:creationId xmlns:a16="http://schemas.microsoft.com/office/drawing/2014/main" id="{E60B48CC-E8F7-4D55-A5F8-5E5E940A2DA5}"/>
                    </a:ext>
                  </a:extLst>
                </p14:cNvPr>
                <p14:cNvContentPartPr/>
                <p14:nvPr/>
              </p14:nvContentPartPr>
              <p14:xfrm>
                <a:off x="4991960" y="1361587"/>
                <a:ext cx="106920" cy="132840"/>
              </p14:xfrm>
            </p:contentPart>
          </mc:Choice>
          <mc:Fallback>
            <p:pic>
              <p:nvPicPr>
                <p:cNvPr id="452" name="Freihand 451">
                  <a:extLst>
                    <a:ext uri="{FF2B5EF4-FFF2-40B4-BE49-F238E27FC236}">
                      <a16:creationId xmlns:a16="http://schemas.microsoft.com/office/drawing/2014/main" id="{E60B48CC-E8F7-4D55-A5F8-5E5E940A2DA5}"/>
                    </a:ext>
                  </a:extLst>
                </p:cNvPr>
                <p:cNvPicPr/>
                <p:nvPr/>
              </p:nvPicPr>
              <p:blipFill>
                <a:blip r:embed="rId310"/>
                <a:stretch>
                  <a:fillRect/>
                </a:stretch>
              </p:blipFill>
              <p:spPr>
                <a:xfrm>
                  <a:off x="4987640" y="1357267"/>
                  <a:ext cx="1155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453" name="Freihand 452">
                  <a:extLst>
                    <a:ext uri="{FF2B5EF4-FFF2-40B4-BE49-F238E27FC236}">
                      <a16:creationId xmlns:a16="http://schemas.microsoft.com/office/drawing/2014/main" id="{F01E473A-3A7A-4F87-84E0-2ECEF0A75428}"/>
                    </a:ext>
                  </a:extLst>
                </p14:cNvPr>
                <p14:cNvContentPartPr/>
                <p14:nvPr/>
              </p14:nvContentPartPr>
              <p14:xfrm>
                <a:off x="5160080" y="1346827"/>
                <a:ext cx="111600" cy="119520"/>
              </p14:xfrm>
            </p:contentPart>
          </mc:Choice>
          <mc:Fallback>
            <p:pic>
              <p:nvPicPr>
                <p:cNvPr id="453" name="Freihand 452">
                  <a:extLst>
                    <a:ext uri="{FF2B5EF4-FFF2-40B4-BE49-F238E27FC236}">
                      <a16:creationId xmlns:a16="http://schemas.microsoft.com/office/drawing/2014/main" id="{F01E473A-3A7A-4F87-84E0-2ECEF0A75428}"/>
                    </a:ext>
                  </a:extLst>
                </p:cNvPr>
                <p:cNvPicPr/>
                <p:nvPr/>
              </p:nvPicPr>
              <p:blipFill>
                <a:blip r:embed="rId312"/>
                <a:stretch>
                  <a:fillRect/>
                </a:stretch>
              </p:blipFill>
              <p:spPr>
                <a:xfrm>
                  <a:off x="5155760" y="1342507"/>
                  <a:ext cx="1202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454" name="Freihand 453">
                  <a:extLst>
                    <a:ext uri="{FF2B5EF4-FFF2-40B4-BE49-F238E27FC236}">
                      <a16:creationId xmlns:a16="http://schemas.microsoft.com/office/drawing/2014/main" id="{BED87F0A-7DC8-4FC7-B3E8-D7CEFB2CC982}"/>
                    </a:ext>
                  </a:extLst>
                </p14:cNvPr>
                <p14:cNvContentPartPr/>
                <p14:nvPr/>
              </p14:nvContentPartPr>
              <p14:xfrm>
                <a:off x="4230560" y="1251787"/>
                <a:ext cx="81360" cy="61560"/>
              </p14:xfrm>
            </p:contentPart>
          </mc:Choice>
          <mc:Fallback>
            <p:pic>
              <p:nvPicPr>
                <p:cNvPr id="454" name="Freihand 453">
                  <a:extLst>
                    <a:ext uri="{FF2B5EF4-FFF2-40B4-BE49-F238E27FC236}">
                      <a16:creationId xmlns:a16="http://schemas.microsoft.com/office/drawing/2014/main" id="{BED87F0A-7DC8-4FC7-B3E8-D7CEFB2CC982}"/>
                    </a:ext>
                  </a:extLst>
                </p:cNvPr>
                <p:cNvPicPr/>
                <p:nvPr/>
              </p:nvPicPr>
              <p:blipFill>
                <a:blip r:embed="rId314"/>
                <a:stretch>
                  <a:fillRect/>
                </a:stretch>
              </p:blipFill>
              <p:spPr>
                <a:xfrm>
                  <a:off x="4226240" y="1247467"/>
                  <a:ext cx="900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455" name="Freihand 454">
                  <a:extLst>
                    <a:ext uri="{FF2B5EF4-FFF2-40B4-BE49-F238E27FC236}">
                      <a16:creationId xmlns:a16="http://schemas.microsoft.com/office/drawing/2014/main" id="{7CBE2317-FDE7-47AF-A6C9-62BB6B6CCF0A}"/>
                    </a:ext>
                  </a:extLst>
                </p14:cNvPr>
                <p14:cNvContentPartPr/>
                <p14:nvPr/>
              </p14:nvContentPartPr>
              <p14:xfrm>
                <a:off x="5417120" y="1213987"/>
                <a:ext cx="63360" cy="68760"/>
              </p14:xfrm>
            </p:contentPart>
          </mc:Choice>
          <mc:Fallback>
            <p:pic>
              <p:nvPicPr>
                <p:cNvPr id="455" name="Freihand 454">
                  <a:extLst>
                    <a:ext uri="{FF2B5EF4-FFF2-40B4-BE49-F238E27FC236}">
                      <a16:creationId xmlns:a16="http://schemas.microsoft.com/office/drawing/2014/main" id="{7CBE2317-FDE7-47AF-A6C9-62BB6B6CCF0A}"/>
                    </a:ext>
                  </a:extLst>
                </p:cNvPr>
                <p:cNvPicPr/>
                <p:nvPr/>
              </p:nvPicPr>
              <p:blipFill>
                <a:blip r:embed="rId316"/>
                <a:stretch>
                  <a:fillRect/>
                </a:stretch>
              </p:blipFill>
              <p:spPr>
                <a:xfrm>
                  <a:off x="5412800" y="1209667"/>
                  <a:ext cx="72000" cy="77400"/>
                </a:xfrm>
                <a:prstGeom prst="rect">
                  <a:avLst/>
                </a:prstGeom>
              </p:spPr>
            </p:pic>
          </mc:Fallback>
        </mc:AlternateContent>
      </p:grpSp>
      <p:grpSp>
        <p:nvGrpSpPr>
          <p:cNvPr id="461" name="Gruppieren 460">
            <a:extLst>
              <a:ext uri="{FF2B5EF4-FFF2-40B4-BE49-F238E27FC236}">
                <a16:creationId xmlns:a16="http://schemas.microsoft.com/office/drawing/2014/main" id="{6C60AF09-FB1C-4591-B974-3236F5D56AAB}"/>
              </a:ext>
            </a:extLst>
          </p:cNvPr>
          <p:cNvGrpSpPr/>
          <p:nvPr/>
        </p:nvGrpSpPr>
        <p:grpSpPr>
          <a:xfrm>
            <a:off x="5893400" y="1323787"/>
            <a:ext cx="324720" cy="196920"/>
            <a:chOff x="5893400" y="1323787"/>
            <a:chExt cx="324720" cy="196920"/>
          </a:xfrm>
        </p:grpSpPr>
        <mc:AlternateContent xmlns:mc="http://schemas.openxmlformats.org/markup-compatibility/2006">
          <mc:Choice xmlns:p14="http://schemas.microsoft.com/office/powerpoint/2010/main" Requires="p14">
            <p:contentPart p14:bwMode="auto" r:id="rId317">
              <p14:nvContentPartPr>
                <p14:cNvPr id="457" name="Freihand 456">
                  <a:extLst>
                    <a:ext uri="{FF2B5EF4-FFF2-40B4-BE49-F238E27FC236}">
                      <a16:creationId xmlns:a16="http://schemas.microsoft.com/office/drawing/2014/main" id="{3CB64567-0B45-4C88-B982-F7155C23A15C}"/>
                    </a:ext>
                  </a:extLst>
                </p14:cNvPr>
                <p14:cNvContentPartPr/>
                <p14:nvPr/>
              </p14:nvContentPartPr>
              <p14:xfrm>
                <a:off x="5904560" y="1332067"/>
                <a:ext cx="114120" cy="99360"/>
              </p14:xfrm>
            </p:contentPart>
          </mc:Choice>
          <mc:Fallback>
            <p:pic>
              <p:nvPicPr>
                <p:cNvPr id="457" name="Freihand 456">
                  <a:extLst>
                    <a:ext uri="{FF2B5EF4-FFF2-40B4-BE49-F238E27FC236}">
                      <a16:creationId xmlns:a16="http://schemas.microsoft.com/office/drawing/2014/main" id="{3CB64567-0B45-4C88-B982-F7155C23A15C}"/>
                    </a:ext>
                  </a:extLst>
                </p:cNvPr>
                <p:cNvPicPr/>
                <p:nvPr/>
              </p:nvPicPr>
              <p:blipFill>
                <a:blip r:embed="rId318"/>
                <a:stretch>
                  <a:fillRect/>
                </a:stretch>
              </p:blipFill>
              <p:spPr>
                <a:xfrm>
                  <a:off x="5900240" y="1327747"/>
                  <a:ext cx="1227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458" name="Freihand 457">
                  <a:extLst>
                    <a:ext uri="{FF2B5EF4-FFF2-40B4-BE49-F238E27FC236}">
                      <a16:creationId xmlns:a16="http://schemas.microsoft.com/office/drawing/2014/main" id="{C9E7C7B2-843B-4AB9-BC20-8BEFC51D35B5}"/>
                    </a:ext>
                  </a:extLst>
                </p14:cNvPr>
                <p14:cNvContentPartPr/>
                <p14:nvPr/>
              </p14:nvContentPartPr>
              <p14:xfrm>
                <a:off x="6107960" y="1323787"/>
                <a:ext cx="77040" cy="124560"/>
              </p14:xfrm>
            </p:contentPart>
          </mc:Choice>
          <mc:Fallback>
            <p:pic>
              <p:nvPicPr>
                <p:cNvPr id="458" name="Freihand 457">
                  <a:extLst>
                    <a:ext uri="{FF2B5EF4-FFF2-40B4-BE49-F238E27FC236}">
                      <a16:creationId xmlns:a16="http://schemas.microsoft.com/office/drawing/2014/main" id="{C9E7C7B2-843B-4AB9-BC20-8BEFC51D35B5}"/>
                    </a:ext>
                  </a:extLst>
                </p:cNvPr>
                <p:cNvPicPr/>
                <p:nvPr/>
              </p:nvPicPr>
              <p:blipFill>
                <a:blip r:embed="rId320"/>
                <a:stretch>
                  <a:fillRect/>
                </a:stretch>
              </p:blipFill>
              <p:spPr>
                <a:xfrm>
                  <a:off x="6103640" y="1319467"/>
                  <a:ext cx="856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459" name="Freihand 458">
                  <a:extLst>
                    <a:ext uri="{FF2B5EF4-FFF2-40B4-BE49-F238E27FC236}">
                      <a16:creationId xmlns:a16="http://schemas.microsoft.com/office/drawing/2014/main" id="{D086FA11-9537-4775-81DB-CC994230F6D4}"/>
                    </a:ext>
                  </a:extLst>
                </p14:cNvPr>
                <p14:cNvContentPartPr/>
                <p14:nvPr/>
              </p14:nvContentPartPr>
              <p14:xfrm>
                <a:off x="5893400" y="1507387"/>
                <a:ext cx="324720" cy="13320"/>
              </p14:xfrm>
            </p:contentPart>
          </mc:Choice>
          <mc:Fallback>
            <p:pic>
              <p:nvPicPr>
                <p:cNvPr id="459" name="Freihand 458">
                  <a:extLst>
                    <a:ext uri="{FF2B5EF4-FFF2-40B4-BE49-F238E27FC236}">
                      <a16:creationId xmlns:a16="http://schemas.microsoft.com/office/drawing/2014/main" id="{D086FA11-9537-4775-81DB-CC994230F6D4}"/>
                    </a:ext>
                  </a:extLst>
                </p:cNvPr>
                <p:cNvPicPr/>
                <p:nvPr/>
              </p:nvPicPr>
              <p:blipFill>
                <a:blip r:embed="rId322"/>
                <a:stretch>
                  <a:fillRect/>
                </a:stretch>
              </p:blipFill>
              <p:spPr>
                <a:xfrm>
                  <a:off x="5889080" y="1503067"/>
                  <a:ext cx="333360" cy="21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3">
            <p14:nvContentPartPr>
              <p14:cNvPr id="460" name="Freihand 459">
                <a:extLst>
                  <a:ext uri="{FF2B5EF4-FFF2-40B4-BE49-F238E27FC236}">
                    <a16:creationId xmlns:a16="http://schemas.microsoft.com/office/drawing/2014/main" id="{B87BBF94-1F8A-4FE8-BCE5-49F0F8BE662A}"/>
                  </a:ext>
                </a:extLst>
              </p14:cNvPr>
              <p14:cNvContentPartPr/>
              <p14:nvPr/>
            </p14:nvContentPartPr>
            <p14:xfrm>
              <a:off x="6010040" y="1609627"/>
              <a:ext cx="105120" cy="132480"/>
            </p14:xfrm>
          </p:contentPart>
        </mc:Choice>
        <mc:Fallback>
          <p:pic>
            <p:nvPicPr>
              <p:cNvPr id="460" name="Freihand 459">
                <a:extLst>
                  <a:ext uri="{FF2B5EF4-FFF2-40B4-BE49-F238E27FC236}">
                    <a16:creationId xmlns:a16="http://schemas.microsoft.com/office/drawing/2014/main" id="{B87BBF94-1F8A-4FE8-BCE5-49F0F8BE662A}"/>
                  </a:ext>
                </a:extLst>
              </p:cNvPr>
              <p:cNvPicPr/>
              <p:nvPr/>
            </p:nvPicPr>
            <p:blipFill>
              <a:blip r:embed="rId324"/>
              <a:stretch>
                <a:fillRect/>
              </a:stretch>
            </p:blipFill>
            <p:spPr>
              <a:xfrm>
                <a:off x="6005720" y="1605307"/>
                <a:ext cx="113760" cy="141120"/>
              </a:xfrm>
              <a:prstGeom prst="rect">
                <a:avLst/>
              </a:prstGeom>
            </p:spPr>
          </p:pic>
        </mc:Fallback>
      </mc:AlternateContent>
      <p:grpSp>
        <p:nvGrpSpPr>
          <p:cNvPr id="470" name="Gruppieren 469">
            <a:extLst>
              <a:ext uri="{FF2B5EF4-FFF2-40B4-BE49-F238E27FC236}">
                <a16:creationId xmlns:a16="http://schemas.microsoft.com/office/drawing/2014/main" id="{B19180E7-077E-438B-A522-8393AA5ACD66}"/>
              </a:ext>
            </a:extLst>
          </p:cNvPr>
          <p:cNvGrpSpPr/>
          <p:nvPr/>
        </p:nvGrpSpPr>
        <p:grpSpPr>
          <a:xfrm>
            <a:off x="6389840" y="1325587"/>
            <a:ext cx="815400" cy="387360"/>
            <a:chOff x="6389840" y="1325587"/>
            <a:chExt cx="815400" cy="387360"/>
          </a:xfrm>
        </p:grpSpPr>
        <mc:AlternateContent xmlns:mc="http://schemas.openxmlformats.org/markup-compatibility/2006">
          <mc:Choice xmlns:p14="http://schemas.microsoft.com/office/powerpoint/2010/main" Requires="p14">
            <p:contentPart p14:bwMode="auto" r:id="rId325">
              <p14:nvContentPartPr>
                <p14:cNvPr id="462" name="Freihand 461">
                  <a:extLst>
                    <a:ext uri="{FF2B5EF4-FFF2-40B4-BE49-F238E27FC236}">
                      <a16:creationId xmlns:a16="http://schemas.microsoft.com/office/drawing/2014/main" id="{AA41B6A8-1BCA-4728-A327-34633F3BD064}"/>
                    </a:ext>
                  </a:extLst>
                </p14:cNvPr>
                <p14:cNvContentPartPr/>
                <p14:nvPr/>
              </p14:nvContentPartPr>
              <p14:xfrm>
                <a:off x="6389840" y="1502707"/>
                <a:ext cx="98280" cy="22680"/>
              </p14:xfrm>
            </p:contentPart>
          </mc:Choice>
          <mc:Fallback>
            <p:pic>
              <p:nvPicPr>
                <p:cNvPr id="462" name="Freihand 461">
                  <a:extLst>
                    <a:ext uri="{FF2B5EF4-FFF2-40B4-BE49-F238E27FC236}">
                      <a16:creationId xmlns:a16="http://schemas.microsoft.com/office/drawing/2014/main" id="{AA41B6A8-1BCA-4728-A327-34633F3BD064}"/>
                    </a:ext>
                  </a:extLst>
                </p:cNvPr>
                <p:cNvPicPr/>
                <p:nvPr/>
              </p:nvPicPr>
              <p:blipFill>
                <a:blip r:embed="rId326"/>
                <a:stretch>
                  <a:fillRect/>
                </a:stretch>
              </p:blipFill>
              <p:spPr>
                <a:xfrm>
                  <a:off x="6385520" y="1498387"/>
                  <a:ext cx="1069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463" name="Freihand 462">
                  <a:extLst>
                    <a:ext uri="{FF2B5EF4-FFF2-40B4-BE49-F238E27FC236}">
                      <a16:creationId xmlns:a16="http://schemas.microsoft.com/office/drawing/2014/main" id="{DF69566C-4F86-48A1-BD13-EA8B89B9BB28}"/>
                    </a:ext>
                  </a:extLst>
                </p14:cNvPr>
                <p14:cNvContentPartPr/>
                <p14:nvPr/>
              </p14:nvContentPartPr>
              <p14:xfrm>
                <a:off x="6658400" y="1325587"/>
                <a:ext cx="137160" cy="129960"/>
              </p14:xfrm>
            </p:contentPart>
          </mc:Choice>
          <mc:Fallback>
            <p:pic>
              <p:nvPicPr>
                <p:cNvPr id="463" name="Freihand 462">
                  <a:extLst>
                    <a:ext uri="{FF2B5EF4-FFF2-40B4-BE49-F238E27FC236}">
                      <a16:creationId xmlns:a16="http://schemas.microsoft.com/office/drawing/2014/main" id="{DF69566C-4F86-48A1-BD13-EA8B89B9BB28}"/>
                    </a:ext>
                  </a:extLst>
                </p:cNvPr>
                <p:cNvPicPr/>
                <p:nvPr/>
              </p:nvPicPr>
              <p:blipFill>
                <a:blip r:embed="rId328"/>
                <a:stretch>
                  <a:fillRect/>
                </a:stretch>
              </p:blipFill>
              <p:spPr>
                <a:xfrm>
                  <a:off x="6654080" y="1321267"/>
                  <a:ext cx="1458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464" name="Freihand 463">
                  <a:extLst>
                    <a:ext uri="{FF2B5EF4-FFF2-40B4-BE49-F238E27FC236}">
                      <a16:creationId xmlns:a16="http://schemas.microsoft.com/office/drawing/2014/main" id="{4A0D0530-457E-4F1D-8D63-DC3A176FB3BE}"/>
                    </a:ext>
                  </a:extLst>
                </p14:cNvPr>
                <p14:cNvContentPartPr/>
                <p14:nvPr/>
              </p14:nvContentPartPr>
              <p14:xfrm>
                <a:off x="6635720" y="1496947"/>
                <a:ext cx="269280" cy="28080"/>
              </p14:xfrm>
            </p:contentPart>
          </mc:Choice>
          <mc:Fallback>
            <p:pic>
              <p:nvPicPr>
                <p:cNvPr id="464" name="Freihand 463">
                  <a:extLst>
                    <a:ext uri="{FF2B5EF4-FFF2-40B4-BE49-F238E27FC236}">
                      <a16:creationId xmlns:a16="http://schemas.microsoft.com/office/drawing/2014/main" id="{4A0D0530-457E-4F1D-8D63-DC3A176FB3BE}"/>
                    </a:ext>
                  </a:extLst>
                </p:cNvPr>
                <p:cNvPicPr/>
                <p:nvPr/>
              </p:nvPicPr>
              <p:blipFill>
                <a:blip r:embed="rId330"/>
                <a:stretch>
                  <a:fillRect/>
                </a:stretch>
              </p:blipFill>
              <p:spPr>
                <a:xfrm>
                  <a:off x="6631400" y="1492627"/>
                  <a:ext cx="2779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465" name="Freihand 464">
                  <a:extLst>
                    <a:ext uri="{FF2B5EF4-FFF2-40B4-BE49-F238E27FC236}">
                      <a16:creationId xmlns:a16="http://schemas.microsoft.com/office/drawing/2014/main" id="{1E76AE46-ED14-4D50-843B-EB5B762728B7}"/>
                    </a:ext>
                  </a:extLst>
                </p14:cNvPr>
                <p14:cNvContentPartPr/>
                <p14:nvPr/>
              </p14:nvContentPartPr>
              <p14:xfrm>
                <a:off x="6611600" y="1627267"/>
                <a:ext cx="106560" cy="84600"/>
              </p14:xfrm>
            </p:contentPart>
          </mc:Choice>
          <mc:Fallback>
            <p:pic>
              <p:nvPicPr>
                <p:cNvPr id="465" name="Freihand 464">
                  <a:extLst>
                    <a:ext uri="{FF2B5EF4-FFF2-40B4-BE49-F238E27FC236}">
                      <a16:creationId xmlns:a16="http://schemas.microsoft.com/office/drawing/2014/main" id="{1E76AE46-ED14-4D50-843B-EB5B762728B7}"/>
                    </a:ext>
                  </a:extLst>
                </p:cNvPr>
                <p:cNvPicPr/>
                <p:nvPr/>
              </p:nvPicPr>
              <p:blipFill>
                <a:blip r:embed="rId332"/>
                <a:stretch>
                  <a:fillRect/>
                </a:stretch>
              </p:blipFill>
              <p:spPr>
                <a:xfrm>
                  <a:off x="6607280" y="1622947"/>
                  <a:ext cx="1152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466" name="Freihand 465">
                  <a:extLst>
                    <a:ext uri="{FF2B5EF4-FFF2-40B4-BE49-F238E27FC236}">
                      <a16:creationId xmlns:a16="http://schemas.microsoft.com/office/drawing/2014/main" id="{9CAE5984-6920-4AB0-A556-235A9ADC1E79}"/>
                    </a:ext>
                  </a:extLst>
                </p14:cNvPr>
                <p14:cNvContentPartPr/>
                <p14:nvPr/>
              </p14:nvContentPartPr>
              <p14:xfrm>
                <a:off x="6763520" y="1629427"/>
                <a:ext cx="75240" cy="74160"/>
              </p14:xfrm>
            </p:contentPart>
          </mc:Choice>
          <mc:Fallback>
            <p:pic>
              <p:nvPicPr>
                <p:cNvPr id="466" name="Freihand 465">
                  <a:extLst>
                    <a:ext uri="{FF2B5EF4-FFF2-40B4-BE49-F238E27FC236}">
                      <a16:creationId xmlns:a16="http://schemas.microsoft.com/office/drawing/2014/main" id="{9CAE5984-6920-4AB0-A556-235A9ADC1E79}"/>
                    </a:ext>
                  </a:extLst>
                </p:cNvPr>
                <p:cNvPicPr/>
                <p:nvPr/>
              </p:nvPicPr>
              <p:blipFill>
                <a:blip r:embed="rId334"/>
                <a:stretch>
                  <a:fillRect/>
                </a:stretch>
              </p:blipFill>
              <p:spPr>
                <a:xfrm>
                  <a:off x="6759200" y="1625107"/>
                  <a:ext cx="838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467" name="Freihand 466">
                  <a:extLst>
                    <a:ext uri="{FF2B5EF4-FFF2-40B4-BE49-F238E27FC236}">
                      <a16:creationId xmlns:a16="http://schemas.microsoft.com/office/drawing/2014/main" id="{E94D277C-0CF7-4601-91A2-3B3D1AA4F479}"/>
                    </a:ext>
                  </a:extLst>
                </p14:cNvPr>
                <p14:cNvContentPartPr/>
                <p14:nvPr/>
              </p14:nvContentPartPr>
              <p14:xfrm>
                <a:off x="6874400" y="1630867"/>
                <a:ext cx="78480" cy="82080"/>
              </p14:xfrm>
            </p:contentPart>
          </mc:Choice>
          <mc:Fallback>
            <p:pic>
              <p:nvPicPr>
                <p:cNvPr id="467" name="Freihand 466">
                  <a:extLst>
                    <a:ext uri="{FF2B5EF4-FFF2-40B4-BE49-F238E27FC236}">
                      <a16:creationId xmlns:a16="http://schemas.microsoft.com/office/drawing/2014/main" id="{E94D277C-0CF7-4601-91A2-3B3D1AA4F479}"/>
                    </a:ext>
                  </a:extLst>
                </p:cNvPr>
                <p:cNvPicPr/>
                <p:nvPr/>
              </p:nvPicPr>
              <p:blipFill>
                <a:blip r:embed="rId336"/>
                <a:stretch>
                  <a:fillRect/>
                </a:stretch>
              </p:blipFill>
              <p:spPr>
                <a:xfrm>
                  <a:off x="6870080" y="1626547"/>
                  <a:ext cx="871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468" name="Freihand 467">
                  <a:extLst>
                    <a:ext uri="{FF2B5EF4-FFF2-40B4-BE49-F238E27FC236}">
                      <a16:creationId xmlns:a16="http://schemas.microsoft.com/office/drawing/2014/main" id="{B3FF8019-E0FD-4FCA-B1D2-890C64D85311}"/>
                    </a:ext>
                  </a:extLst>
                </p14:cNvPr>
                <p14:cNvContentPartPr/>
                <p14:nvPr/>
              </p14:nvContentPartPr>
              <p14:xfrm>
                <a:off x="7083920" y="1491187"/>
                <a:ext cx="84600" cy="34560"/>
              </p14:xfrm>
            </p:contentPart>
          </mc:Choice>
          <mc:Fallback>
            <p:pic>
              <p:nvPicPr>
                <p:cNvPr id="468" name="Freihand 467">
                  <a:extLst>
                    <a:ext uri="{FF2B5EF4-FFF2-40B4-BE49-F238E27FC236}">
                      <a16:creationId xmlns:a16="http://schemas.microsoft.com/office/drawing/2014/main" id="{B3FF8019-E0FD-4FCA-B1D2-890C64D85311}"/>
                    </a:ext>
                  </a:extLst>
                </p:cNvPr>
                <p:cNvPicPr/>
                <p:nvPr/>
              </p:nvPicPr>
              <p:blipFill>
                <a:blip r:embed="rId338"/>
                <a:stretch>
                  <a:fillRect/>
                </a:stretch>
              </p:blipFill>
              <p:spPr>
                <a:xfrm>
                  <a:off x="7079600" y="1486867"/>
                  <a:ext cx="932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469" name="Freihand 468">
                  <a:extLst>
                    <a:ext uri="{FF2B5EF4-FFF2-40B4-BE49-F238E27FC236}">
                      <a16:creationId xmlns:a16="http://schemas.microsoft.com/office/drawing/2014/main" id="{4202EB2C-5A92-4BAC-86F3-740AAFD68B50}"/>
                    </a:ext>
                  </a:extLst>
                </p14:cNvPr>
                <p14:cNvContentPartPr/>
                <p14:nvPr/>
              </p14:nvContentPartPr>
              <p14:xfrm>
                <a:off x="7148720" y="1480747"/>
                <a:ext cx="56520" cy="152640"/>
              </p14:xfrm>
            </p:contentPart>
          </mc:Choice>
          <mc:Fallback>
            <p:pic>
              <p:nvPicPr>
                <p:cNvPr id="469" name="Freihand 468">
                  <a:extLst>
                    <a:ext uri="{FF2B5EF4-FFF2-40B4-BE49-F238E27FC236}">
                      <a16:creationId xmlns:a16="http://schemas.microsoft.com/office/drawing/2014/main" id="{4202EB2C-5A92-4BAC-86F3-740AAFD68B50}"/>
                    </a:ext>
                  </a:extLst>
                </p:cNvPr>
                <p:cNvPicPr/>
                <p:nvPr/>
              </p:nvPicPr>
              <p:blipFill>
                <a:blip r:embed="rId340"/>
                <a:stretch>
                  <a:fillRect/>
                </a:stretch>
              </p:blipFill>
              <p:spPr>
                <a:xfrm>
                  <a:off x="7144400" y="1476427"/>
                  <a:ext cx="65160" cy="161280"/>
                </a:xfrm>
                <a:prstGeom prst="rect">
                  <a:avLst/>
                </a:prstGeom>
              </p:spPr>
            </p:pic>
          </mc:Fallback>
        </mc:AlternateContent>
      </p:grpSp>
      <p:grpSp>
        <p:nvGrpSpPr>
          <p:cNvPr id="478" name="Gruppieren 477">
            <a:extLst>
              <a:ext uri="{FF2B5EF4-FFF2-40B4-BE49-F238E27FC236}">
                <a16:creationId xmlns:a16="http://schemas.microsoft.com/office/drawing/2014/main" id="{ACC6F7CC-D50E-43E3-9A27-547C174CCEB7}"/>
              </a:ext>
            </a:extLst>
          </p:cNvPr>
          <p:cNvGrpSpPr/>
          <p:nvPr/>
        </p:nvGrpSpPr>
        <p:grpSpPr>
          <a:xfrm>
            <a:off x="9358400" y="406867"/>
            <a:ext cx="2671920" cy="896760"/>
            <a:chOff x="9358400" y="406867"/>
            <a:chExt cx="2671920" cy="896760"/>
          </a:xfrm>
        </p:grpSpPr>
        <mc:AlternateContent xmlns:mc="http://schemas.openxmlformats.org/markup-compatibility/2006">
          <mc:Choice xmlns:p14="http://schemas.microsoft.com/office/powerpoint/2010/main" Requires="p14">
            <p:contentPart p14:bwMode="auto" r:id="rId341">
              <p14:nvContentPartPr>
                <p14:cNvPr id="348" name="Freihand 347">
                  <a:extLst>
                    <a:ext uri="{FF2B5EF4-FFF2-40B4-BE49-F238E27FC236}">
                      <a16:creationId xmlns:a16="http://schemas.microsoft.com/office/drawing/2014/main" id="{0074D5CC-7BCC-4C3E-BC31-D3CD46042731}"/>
                    </a:ext>
                  </a:extLst>
                </p14:cNvPr>
                <p14:cNvContentPartPr/>
                <p14:nvPr/>
              </p14:nvContentPartPr>
              <p14:xfrm>
                <a:off x="9404120" y="477427"/>
                <a:ext cx="28800" cy="8280"/>
              </p14:xfrm>
            </p:contentPart>
          </mc:Choice>
          <mc:Fallback>
            <p:pic>
              <p:nvPicPr>
                <p:cNvPr id="348" name="Freihand 347">
                  <a:extLst>
                    <a:ext uri="{FF2B5EF4-FFF2-40B4-BE49-F238E27FC236}">
                      <a16:creationId xmlns:a16="http://schemas.microsoft.com/office/drawing/2014/main" id="{0074D5CC-7BCC-4C3E-BC31-D3CD46042731}"/>
                    </a:ext>
                  </a:extLst>
                </p:cNvPr>
                <p:cNvPicPr/>
                <p:nvPr/>
              </p:nvPicPr>
              <p:blipFill>
                <a:blip r:embed="rId342"/>
                <a:stretch>
                  <a:fillRect/>
                </a:stretch>
              </p:blipFill>
              <p:spPr>
                <a:xfrm>
                  <a:off x="9399800" y="473107"/>
                  <a:ext cx="374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347" name="Freihand 346">
                  <a:extLst>
                    <a:ext uri="{FF2B5EF4-FFF2-40B4-BE49-F238E27FC236}">
                      <a16:creationId xmlns:a16="http://schemas.microsoft.com/office/drawing/2014/main" id="{CB549EAE-B8F6-4022-AE2A-4619DA234514}"/>
                    </a:ext>
                  </a:extLst>
                </p14:cNvPr>
                <p14:cNvContentPartPr/>
                <p14:nvPr/>
              </p14:nvContentPartPr>
              <p14:xfrm>
                <a:off x="9394760" y="574987"/>
                <a:ext cx="53280" cy="69480"/>
              </p14:xfrm>
            </p:contentPart>
          </mc:Choice>
          <mc:Fallback>
            <p:pic>
              <p:nvPicPr>
                <p:cNvPr id="347" name="Freihand 346">
                  <a:extLst>
                    <a:ext uri="{FF2B5EF4-FFF2-40B4-BE49-F238E27FC236}">
                      <a16:creationId xmlns:a16="http://schemas.microsoft.com/office/drawing/2014/main" id="{CB549EAE-B8F6-4022-AE2A-4619DA234514}"/>
                    </a:ext>
                  </a:extLst>
                </p:cNvPr>
                <p:cNvPicPr/>
                <p:nvPr/>
              </p:nvPicPr>
              <p:blipFill>
                <a:blip r:embed="rId344"/>
                <a:stretch>
                  <a:fillRect/>
                </a:stretch>
              </p:blipFill>
              <p:spPr>
                <a:xfrm>
                  <a:off x="9390440" y="570667"/>
                  <a:ext cx="619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349" name="Freihand 348">
                  <a:extLst>
                    <a:ext uri="{FF2B5EF4-FFF2-40B4-BE49-F238E27FC236}">
                      <a16:creationId xmlns:a16="http://schemas.microsoft.com/office/drawing/2014/main" id="{3E081895-13D3-4366-ADE7-601FF7D8F977}"/>
                    </a:ext>
                  </a:extLst>
                </p14:cNvPr>
                <p14:cNvContentPartPr/>
                <p14:nvPr/>
              </p14:nvContentPartPr>
              <p14:xfrm>
                <a:off x="9584480" y="561667"/>
                <a:ext cx="133560" cy="60480"/>
              </p14:xfrm>
            </p:contentPart>
          </mc:Choice>
          <mc:Fallback>
            <p:pic>
              <p:nvPicPr>
                <p:cNvPr id="349" name="Freihand 348">
                  <a:extLst>
                    <a:ext uri="{FF2B5EF4-FFF2-40B4-BE49-F238E27FC236}">
                      <a16:creationId xmlns:a16="http://schemas.microsoft.com/office/drawing/2014/main" id="{3E081895-13D3-4366-ADE7-601FF7D8F977}"/>
                    </a:ext>
                  </a:extLst>
                </p:cNvPr>
                <p:cNvPicPr/>
                <p:nvPr/>
              </p:nvPicPr>
              <p:blipFill>
                <a:blip r:embed="rId346"/>
                <a:stretch>
                  <a:fillRect/>
                </a:stretch>
              </p:blipFill>
              <p:spPr>
                <a:xfrm>
                  <a:off x="9580160" y="557347"/>
                  <a:ext cx="1422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352" name="Freihand 351">
                  <a:extLst>
                    <a:ext uri="{FF2B5EF4-FFF2-40B4-BE49-F238E27FC236}">
                      <a16:creationId xmlns:a16="http://schemas.microsoft.com/office/drawing/2014/main" id="{D6ABF24F-B8EB-4A0E-9CA9-C3A666FDE09A}"/>
                    </a:ext>
                  </a:extLst>
                </p14:cNvPr>
                <p14:cNvContentPartPr/>
                <p14:nvPr/>
              </p14:nvContentPartPr>
              <p14:xfrm>
                <a:off x="9867080" y="424147"/>
                <a:ext cx="115560" cy="114120"/>
              </p14:xfrm>
            </p:contentPart>
          </mc:Choice>
          <mc:Fallback>
            <p:pic>
              <p:nvPicPr>
                <p:cNvPr id="352" name="Freihand 351">
                  <a:extLst>
                    <a:ext uri="{FF2B5EF4-FFF2-40B4-BE49-F238E27FC236}">
                      <a16:creationId xmlns:a16="http://schemas.microsoft.com/office/drawing/2014/main" id="{D6ABF24F-B8EB-4A0E-9CA9-C3A666FDE09A}"/>
                    </a:ext>
                  </a:extLst>
                </p:cNvPr>
                <p:cNvPicPr/>
                <p:nvPr/>
              </p:nvPicPr>
              <p:blipFill>
                <a:blip r:embed="rId348"/>
                <a:stretch>
                  <a:fillRect/>
                </a:stretch>
              </p:blipFill>
              <p:spPr>
                <a:xfrm>
                  <a:off x="9862760" y="419827"/>
                  <a:ext cx="1242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353" name="Freihand 352">
                  <a:extLst>
                    <a:ext uri="{FF2B5EF4-FFF2-40B4-BE49-F238E27FC236}">
                      <a16:creationId xmlns:a16="http://schemas.microsoft.com/office/drawing/2014/main" id="{D2823337-43FD-4E18-A894-C7A63581CC61}"/>
                    </a:ext>
                  </a:extLst>
                </p14:cNvPr>
                <p14:cNvContentPartPr/>
                <p14:nvPr/>
              </p14:nvContentPartPr>
              <p14:xfrm>
                <a:off x="10010000" y="406867"/>
                <a:ext cx="72000" cy="127800"/>
              </p14:xfrm>
            </p:contentPart>
          </mc:Choice>
          <mc:Fallback>
            <p:pic>
              <p:nvPicPr>
                <p:cNvPr id="353" name="Freihand 352">
                  <a:extLst>
                    <a:ext uri="{FF2B5EF4-FFF2-40B4-BE49-F238E27FC236}">
                      <a16:creationId xmlns:a16="http://schemas.microsoft.com/office/drawing/2014/main" id="{D2823337-43FD-4E18-A894-C7A63581CC61}"/>
                    </a:ext>
                  </a:extLst>
                </p:cNvPr>
                <p:cNvPicPr/>
                <p:nvPr/>
              </p:nvPicPr>
              <p:blipFill>
                <a:blip r:embed="rId350"/>
                <a:stretch>
                  <a:fillRect/>
                </a:stretch>
              </p:blipFill>
              <p:spPr>
                <a:xfrm>
                  <a:off x="10005680" y="402547"/>
                  <a:ext cx="806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354" name="Freihand 353">
                  <a:extLst>
                    <a:ext uri="{FF2B5EF4-FFF2-40B4-BE49-F238E27FC236}">
                      <a16:creationId xmlns:a16="http://schemas.microsoft.com/office/drawing/2014/main" id="{863AAA74-E3CD-472B-A7E1-EEC94A5A02F2}"/>
                    </a:ext>
                  </a:extLst>
                </p14:cNvPr>
                <p14:cNvContentPartPr/>
                <p14:nvPr/>
              </p14:nvContentPartPr>
              <p14:xfrm>
                <a:off x="9887600" y="578227"/>
                <a:ext cx="202680" cy="11880"/>
              </p14:xfrm>
            </p:contentPart>
          </mc:Choice>
          <mc:Fallback>
            <p:pic>
              <p:nvPicPr>
                <p:cNvPr id="354" name="Freihand 353">
                  <a:extLst>
                    <a:ext uri="{FF2B5EF4-FFF2-40B4-BE49-F238E27FC236}">
                      <a16:creationId xmlns:a16="http://schemas.microsoft.com/office/drawing/2014/main" id="{863AAA74-E3CD-472B-A7E1-EEC94A5A02F2}"/>
                    </a:ext>
                  </a:extLst>
                </p:cNvPr>
                <p:cNvPicPr/>
                <p:nvPr/>
              </p:nvPicPr>
              <p:blipFill>
                <a:blip r:embed="rId352"/>
                <a:stretch>
                  <a:fillRect/>
                </a:stretch>
              </p:blipFill>
              <p:spPr>
                <a:xfrm>
                  <a:off x="9883280" y="573907"/>
                  <a:ext cx="2113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355" name="Freihand 354">
                  <a:extLst>
                    <a:ext uri="{FF2B5EF4-FFF2-40B4-BE49-F238E27FC236}">
                      <a16:creationId xmlns:a16="http://schemas.microsoft.com/office/drawing/2014/main" id="{A3F7BC8A-2842-480C-9924-68F0B212E5CE}"/>
                    </a:ext>
                  </a:extLst>
                </p14:cNvPr>
                <p14:cNvContentPartPr/>
                <p14:nvPr/>
              </p14:nvContentPartPr>
              <p14:xfrm>
                <a:off x="9933680" y="627907"/>
                <a:ext cx="95040" cy="132120"/>
              </p14:xfrm>
            </p:contentPart>
          </mc:Choice>
          <mc:Fallback>
            <p:pic>
              <p:nvPicPr>
                <p:cNvPr id="355" name="Freihand 354">
                  <a:extLst>
                    <a:ext uri="{FF2B5EF4-FFF2-40B4-BE49-F238E27FC236}">
                      <a16:creationId xmlns:a16="http://schemas.microsoft.com/office/drawing/2014/main" id="{A3F7BC8A-2842-480C-9924-68F0B212E5CE}"/>
                    </a:ext>
                  </a:extLst>
                </p:cNvPr>
                <p:cNvPicPr/>
                <p:nvPr/>
              </p:nvPicPr>
              <p:blipFill>
                <a:blip r:embed="rId354"/>
                <a:stretch>
                  <a:fillRect/>
                </a:stretch>
              </p:blipFill>
              <p:spPr>
                <a:xfrm>
                  <a:off x="9929360" y="623587"/>
                  <a:ext cx="1036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357" name="Freihand 356">
                  <a:extLst>
                    <a:ext uri="{FF2B5EF4-FFF2-40B4-BE49-F238E27FC236}">
                      <a16:creationId xmlns:a16="http://schemas.microsoft.com/office/drawing/2014/main" id="{E759DC01-6BAB-4B45-9337-D7D28C8D167E}"/>
                    </a:ext>
                  </a:extLst>
                </p14:cNvPr>
                <p14:cNvContentPartPr/>
                <p14:nvPr/>
              </p14:nvContentPartPr>
              <p14:xfrm>
                <a:off x="10201520" y="595867"/>
                <a:ext cx="102240" cy="4680"/>
              </p14:xfrm>
            </p:contentPart>
          </mc:Choice>
          <mc:Fallback>
            <p:pic>
              <p:nvPicPr>
                <p:cNvPr id="357" name="Freihand 356">
                  <a:extLst>
                    <a:ext uri="{FF2B5EF4-FFF2-40B4-BE49-F238E27FC236}">
                      <a16:creationId xmlns:a16="http://schemas.microsoft.com/office/drawing/2014/main" id="{E759DC01-6BAB-4B45-9337-D7D28C8D167E}"/>
                    </a:ext>
                  </a:extLst>
                </p:cNvPr>
                <p:cNvPicPr/>
                <p:nvPr/>
              </p:nvPicPr>
              <p:blipFill>
                <a:blip r:embed="rId356"/>
                <a:stretch>
                  <a:fillRect/>
                </a:stretch>
              </p:blipFill>
              <p:spPr>
                <a:xfrm>
                  <a:off x="10197200" y="591547"/>
                  <a:ext cx="1108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359" name="Freihand 358">
                  <a:extLst>
                    <a:ext uri="{FF2B5EF4-FFF2-40B4-BE49-F238E27FC236}">
                      <a16:creationId xmlns:a16="http://schemas.microsoft.com/office/drawing/2014/main" id="{B9A6C77B-25EB-4FFD-AFFD-B66C01B50541}"/>
                    </a:ext>
                  </a:extLst>
                </p14:cNvPr>
                <p14:cNvContentPartPr/>
                <p14:nvPr/>
              </p14:nvContentPartPr>
              <p14:xfrm>
                <a:off x="10486640" y="416947"/>
                <a:ext cx="103320" cy="101880"/>
              </p14:xfrm>
            </p:contentPart>
          </mc:Choice>
          <mc:Fallback>
            <p:pic>
              <p:nvPicPr>
                <p:cNvPr id="359" name="Freihand 358">
                  <a:extLst>
                    <a:ext uri="{FF2B5EF4-FFF2-40B4-BE49-F238E27FC236}">
                      <a16:creationId xmlns:a16="http://schemas.microsoft.com/office/drawing/2014/main" id="{B9A6C77B-25EB-4FFD-AFFD-B66C01B50541}"/>
                    </a:ext>
                  </a:extLst>
                </p:cNvPr>
                <p:cNvPicPr/>
                <p:nvPr/>
              </p:nvPicPr>
              <p:blipFill>
                <a:blip r:embed="rId358"/>
                <a:stretch>
                  <a:fillRect/>
                </a:stretch>
              </p:blipFill>
              <p:spPr>
                <a:xfrm>
                  <a:off x="10482320" y="412627"/>
                  <a:ext cx="1119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360" name="Freihand 359">
                  <a:extLst>
                    <a:ext uri="{FF2B5EF4-FFF2-40B4-BE49-F238E27FC236}">
                      <a16:creationId xmlns:a16="http://schemas.microsoft.com/office/drawing/2014/main" id="{1A38B0B1-DCC7-4B38-89E2-CBC1D5CB833F}"/>
                    </a:ext>
                  </a:extLst>
                </p14:cNvPr>
                <p14:cNvContentPartPr/>
                <p14:nvPr/>
              </p14:nvContentPartPr>
              <p14:xfrm>
                <a:off x="10469720" y="560227"/>
                <a:ext cx="172080" cy="8280"/>
              </p14:xfrm>
            </p:contentPart>
          </mc:Choice>
          <mc:Fallback>
            <p:pic>
              <p:nvPicPr>
                <p:cNvPr id="360" name="Freihand 359">
                  <a:extLst>
                    <a:ext uri="{FF2B5EF4-FFF2-40B4-BE49-F238E27FC236}">
                      <a16:creationId xmlns:a16="http://schemas.microsoft.com/office/drawing/2014/main" id="{1A38B0B1-DCC7-4B38-89E2-CBC1D5CB833F}"/>
                    </a:ext>
                  </a:extLst>
                </p:cNvPr>
                <p:cNvPicPr/>
                <p:nvPr/>
              </p:nvPicPr>
              <p:blipFill>
                <a:blip r:embed="rId360"/>
                <a:stretch>
                  <a:fillRect/>
                </a:stretch>
              </p:blipFill>
              <p:spPr>
                <a:xfrm>
                  <a:off x="10465400" y="555907"/>
                  <a:ext cx="1807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361" name="Freihand 360">
                  <a:extLst>
                    <a:ext uri="{FF2B5EF4-FFF2-40B4-BE49-F238E27FC236}">
                      <a16:creationId xmlns:a16="http://schemas.microsoft.com/office/drawing/2014/main" id="{4C92DAFF-DFAF-4103-902A-35D77261A844}"/>
                    </a:ext>
                  </a:extLst>
                </p14:cNvPr>
                <p14:cNvContentPartPr/>
                <p14:nvPr/>
              </p14:nvContentPartPr>
              <p14:xfrm>
                <a:off x="10407080" y="643027"/>
                <a:ext cx="79560" cy="77400"/>
              </p14:xfrm>
            </p:contentPart>
          </mc:Choice>
          <mc:Fallback>
            <p:pic>
              <p:nvPicPr>
                <p:cNvPr id="361" name="Freihand 360">
                  <a:extLst>
                    <a:ext uri="{FF2B5EF4-FFF2-40B4-BE49-F238E27FC236}">
                      <a16:creationId xmlns:a16="http://schemas.microsoft.com/office/drawing/2014/main" id="{4C92DAFF-DFAF-4103-902A-35D77261A844}"/>
                    </a:ext>
                  </a:extLst>
                </p:cNvPr>
                <p:cNvPicPr/>
                <p:nvPr/>
              </p:nvPicPr>
              <p:blipFill>
                <a:blip r:embed="rId362"/>
                <a:stretch>
                  <a:fillRect/>
                </a:stretch>
              </p:blipFill>
              <p:spPr>
                <a:xfrm>
                  <a:off x="10402760" y="638707"/>
                  <a:ext cx="882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362" name="Freihand 361">
                  <a:extLst>
                    <a:ext uri="{FF2B5EF4-FFF2-40B4-BE49-F238E27FC236}">
                      <a16:creationId xmlns:a16="http://schemas.microsoft.com/office/drawing/2014/main" id="{EC9EA1C6-E1C7-4EF1-B30B-6DBAE2228C39}"/>
                    </a:ext>
                  </a:extLst>
                </p14:cNvPr>
                <p14:cNvContentPartPr/>
                <p14:nvPr/>
              </p14:nvContentPartPr>
              <p14:xfrm>
                <a:off x="10534520" y="646267"/>
                <a:ext cx="63360" cy="60480"/>
              </p14:xfrm>
            </p:contentPart>
          </mc:Choice>
          <mc:Fallback>
            <p:pic>
              <p:nvPicPr>
                <p:cNvPr id="362" name="Freihand 361">
                  <a:extLst>
                    <a:ext uri="{FF2B5EF4-FFF2-40B4-BE49-F238E27FC236}">
                      <a16:creationId xmlns:a16="http://schemas.microsoft.com/office/drawing/2014/main" id="{EC9EA1C6-E1C7-4EF1-B30B-6DBAE2228C39}"/>
                    </a:ext>
                  </a:extLst>
                </p:cNvPr>
                <p:cNvPicPr/>
                <p:nvPr/>
              </p:nvPicPr>
              <p:blipFill>
                <a:blip r:embed="rId364"/>
                <a:stretch>
                  <a:fillRect/>
                </a:stretch>
              </p:blipFill>
              <p:spPr>
                <a:xfrm>
                  <a:off x="10530200" y="641947"/>
                  <a:ext cx="720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363" name="Freihand 362">
                  <a:extLst>
                    <a:ext uri="{FF2B5EF4-FFF2-40B4-BE49-F238E27FC236}">
                      <a16:creationId xmlns:a16="http://schemas.microsoft.com/office/drawing/2014/main" id="{5A979998-C9B7-48A2-9135-83237945511E}"/>
                    </a:ext>
                  </a:extLst>
                </p14:cNvPr>
                <p14:cNvContentPartPr/>
                <p14:nvPr/>
              </p14:nvContentPartPr>
              <p14:xfrm>
                <a:off x="10608320" y="631507"/>
                <a:ext cx="74880" cy="64440"/>
              </p14:xfrm>
            </p:contentPart>
          </mc:Choice>
          <mc:Fallback>
            <p:pic>
              <p:nvPicPr>
                <p:cNvPr id="363" name="Freihand 362">
                  <a:extLst>
                    <a:ext uri="{FF2B5EF4-FFF2-40B4-BE49-F238E27FC236}">
                      <a16:creationId xmlns:a16="http://schemas.microsoft.com/office/drawing/2014/main" id="{5A979998-C9B7-48A2-9135-83237945511E}"/>
                    </a:ext>
                  </a:extLst>
                </p:cNvPr>
                <p:cNvPicPr/>
                <p:nvPr/>
              </p:nvPicPr>
              <p:blipFill>
                <a:blip r:embed="rId366"/>
                <a:stretch>
                  <a:fillRect/>
                </a:stretch>
              </p:blipFill>
              <p:spPr>
                <a:xfrm>
                  <a:off x="10604000" y="627187"/>
                  <a:ext cx="835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364" name="Freihand 363">
                  <a:extLst>
                    <a:ext uri="{FF2B5EF4-FFF2-40B4-BE49-F238E27FC236}">
                      <a16:creationId xmlns:a16="http://schemas.microsoft.com/office/drawing/2014/main" id="{AA338FE3-53CF-48B1-AA5E-B60BF5CFB270}"/>
                    </a:ext>
                  </a:extLst>
                </p14:cNvPr>
                <p14:cNvContentPartPr/>
                <p14:nvPr/>
              </p14:nvContentPartPr>
              <p14:xfrm>
                <a:off x="10745120" y="540787"/>
                <a:ext cx="87480" cy="38520"/>
              </p14:xfrm>
            </p:contentPart>
          </mc:Choice>
          <mc:Fallback>
            <p:pic>
              <p:nvPicPr>
                <p:cNvPr id="364" name="Freihand 363">
                  <a:extLst>
                    <a:ext uri="{FF2B5EF4-FFF2-40B4-BE49-F238E27FC236}">
                      <a16:creationId xmlns:a16="http://schemas.microsoft.com/office/drawing/2014/main" id="{AA338FE3-53CF-48B1-AA5E-B60BF5CFB270}"/>
                    </a:ext>
                  </a:extLst>
                </p:cNvPr>
                <p:cNvPicPr/>
                <p:nvPr/>
              </p:nvPicPr>
              <p:blipFill>
                <a:blip r:embed="rId368"/>
                <a:stretch>
                  <a:fillRect/>
                </a:stretch>
              </p:blipFill>
              <p:spPr>
                <a:xfrm>
                  <a:off x="10740800" y="536467"/>
                  <a:ext cx="961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365" name="Freihand 364">
                  <a:extLst>
                    <a:ext uri="{FF2B5EF4-FFF2-40B4-BE49-F238E27FC236}">
                      <a16:creationId xmlns:a16="http://schemas.microsoft.com/office/drawing/2014/main" id="{B270B95B-8A7A-4C51-9B86-839BC2DC2B54}"/>
                    </a:ext>
                  </a:extLst>
                </p14:cNvPr>
                <p14:cNvContentPartPr/>
                <p14:nvPr/>
              </p14:nvContentPartPr>
              <p14:xfrm>
                <a:off x="10783640" y="532867"/>
                <a:ext cx="69480" cy="135000"/>
              </p14:xfrm>
            </p:contentPart>
          </mc:Choice>
          <mc:Fallback>
            <p:pic>
              <p:nvPicPr>
                <p:cNvPr id="365" name="Freihand 364">
                  <a:extLst>
                    <a:ext uri="{FF2B5EF4-FFF2-40B4-BE49-F238E27FC236}">
                      <a16:creationId xmlns:a16="http://schemas.microsoft.com/office/drawing/2014/main" id="{B270B95B-8A7A-4C51-9B86-839BC2DC2B54}"/>
                    </a:ext>
                  </a:extLst>
                </p:cNvPr>
                <p:cNvPicPr/>
                <p:nvPr/>
              </p:nvPicPr>
              <p:blipFill>
                <a:blip r:embed="rId370"/>
                <a:stretch>
                  <a:fillRect/>
                </a:stretch>
              </p:blipFill>
              <p:spPr>
                <a:xfrm>
                  <a:off x="10779320" y="528547"/>
                  <a:ext cx="781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393" name="Freihand 392">
                  <a:extLst>
                    <a:ext uri="{FF2B5EF4-FFF2-40B4-BE49-F238E27FC236}">
                      <a16:creationId xmlns:a16="http://schemas.microsoft.com/office/drawing/2014/main" id="{50F9D5B4-D81F-4C62-AC57-409B3995167B}"/>
                    </a:ext>
                  </a:extLst>
                </p14:cNvPr>
                <p14:cNvContentPartPr/>
                <p14:nvPr/>
              </p14:nvContentPartPr>
              <p14:xfrm>
                <a:off x="9358400" y="934987"/>
                <a:ext cx="59040" cy="70560"/>
              </p14:xfrm>
            </p:contentPart>
          </mc:Choice>
          <mc:Fallback>
            <p:pic>
              <p:nvPicPr>
                <p:cNvPr id="393" name="Freihand 392">
                  <a:extLst>
                    <a:ext uri="{FF2B5EF4-FFF2-40B4-BE49-F238E27FC236}">
                      <a16:creationId xmlns:a16="http://schemas.microsoft.com/office/drawing/2014/main" id="{50F9D5B4-D81F-4C62-AC57-409B3995167B}"/>
                    </a:ext>
                  </a:extLst>
                </p:cNvPr>
                <p:cNvPicPr/>
                <p:nvPr/>
              </p:nvPicPr>
              <p:blipFill>
                <a:blip r:embed="rId372"/>
                <a:stretch>
                  <a:fillRect/>
                </a:stretch>
              </p:blipFill>
              <p:spPr>
                <a:xfrm>
                  <a:off x="9354080" y="930667"/>
                  <a:ext cx="676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394" name="Freihand 393">
                  <a:extLst>
                    <a:ext uri="{FF2B5EF4-FFF2-40B4-BE49-F238E27FC236}">
                      <a16:creationId xmlns:a16="http://schemas.microsoft.com/office/drawing/2014/main" id="{4393C994-D8C5-423B-845C-338E930EB47E}"/>
                    </a:ext>
                  </a:extLst>
                </p14:cNvPr>
                <p14:cNvContentPartPr/>
                <p14:nvPr/>
              </p14:nvContentPartPr>
              <p14:xfrm>
                <a:off x="9394040" y="839227"/>
                <a:ext cx="9000" cy="8280"/>
              </p14:xfrm>
            </p:contentPart>
          </mc:Choice>
          <mc:Fallback>
            <p:pic>
              <p:nvPicPr>
                <p:cNvPr id="394" name="Freihand 393">
                  <a:extLst>
                    <a:ext uri="{FF2B5EF4-FFF2-40B4-BE49-F238E27FC236}">
                      <a16:creationId xmlns:a16="http://schemas.microsoft.com/office/drawing/2014/main" id="{4393C994-D8C5-423B-845C-338E930EB47E}"/>
                    </a:ext>
                  </a:extLst>
                </p:cNvPr>
                <p:cNvPicPr/>
                <p:nvPr/>
              </p:nvPicPr>
              <p:blipFill>
                <a:blip r:embed="rId374"/>
                <a:stretch>
                  <a:fillRect/>
                </a:stretch>
              </p:blipFill>
              <p:spPr>
                <a:xfrm>
                  <a:off x="9389720" y="834907"/>
                  <a:ext cx="176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396" name="Freihand 395">
                  <a:extLst>
                    <a:ext uri="{FF2B5EF4-FFF2-40B4-BE49-F238E27FC236}">
                      <a16:creationId xmlns:a16="http://schemas.microsoft.com/office/drawing/2014/main" id="{665F3FCE-DC85-46FF-A792-426EDA931476}"/>
                    </a:ext>
                  </a:extLst>
                </p14:cNvPr>
                <p14:cNvContentPartPr/>
                <p14:nvPr/>
              </p14:nvContentPartPr>
              <p14:xfrm>
                <a:off x="9590240" y="947947"/>
                <a:ext cx="112320" cy="7560"/>
              </p14:xfrm>
            </p:contentPart>
          </mc:Choice>
          <mc:Fallback>
            <p:pic>
              <p:nvPicPr>
                <p:cNvPr id="396" name="Freihand 395">
                  <a:extLst>
                    <a:ext uri="{FF2B5EF4-FFF2-40B4-BE49-F238E27FC236}">
                      <a16:creationId xmlns:a16="http://schemas.microsoft.com/office/drawing/2014/main" id="{665F3FCE-DC85-46FF-A792-426EDA931476}"/>
                    </a:ext>
                  </a:extLst>
                </p:cNvPr>
                <p:cNvPicPr/>
                <p:nvPr/>
              </p:nvPicPr>
              <p:blipFill>
                <a:blip r:embed="rId376"/>
                <a:stretch>
                  <a:fillRect/>
                </a:stretch>
              </p:blipFill>
              <p:spPr>
                <a:xfrm>
                  <a:off x="9585920" y="943627"/>
                  <a:ext cx="1209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397" name="Freihand 396">
                  <a:extLst>
                    <a:ext uri="{FF2B5EF4-FFF2-40B4-BE49-F238E27FC236}">
                      <a16:creationId xmlns:a16="http://schemas.microsoft.com/office/drawing/2014/main" id="{50531890-FF43-45B1-9820-2022B7D0BFFD}"/>
                    </a:ext>
                  </a:extLst>
                </p14:cNvPr>
                <p14:cNvContentPartPr/>
                <p14:nvPr/>
              </p14:nvContentPartPr>
              <p14:xfrm>
                <a:off x="9602480" y="972427"/>
                <a:ext cx="109080" cy="6480"/>
              </p14:xfrm>
            </p:contentPart>
          </mc:Choice>
          <mc:Fallback>
            <p:pic>
              <p:nvPicPr>
                <p:cNvPr id="397" name="Freihand 396">
                  <a:extLst>
                    <a:ext uri="{FF2B5EF4-FFF2-40B4-BE49-F238E27FC236}">
                      <a16:creationId xmlns:a16="http://schemas.microsoft.com/office/drawing/2014/main" id="{50531890-FF43-45B1-9820-2022B7D0BFFD}"/>
                    </a:ext>
                  </a:extLst>
                </p:cNvPr>
                <p:cNvPicPr/>
                <p:nvPr/>
              </p:nvPicPr>
              <p:blipFill>
                <a:blip r:embed="rId378"/>
                <a:stretch>
                  <a:fillRect/>
                </a:stretch>
              </p:blipFill>
              <p:spPr>
                <a:xfrm>
                  <a:off x="9598160" y="968107"/>
                  <a:ext cx="1177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398" name="Freihand 397">
                  <a:extLst>
                    <a:ext uri="{FF2B5EF4-FFF2-40B4-BE49-F238E27FC236}">
                      <a16:creationId xmlns:a16="http://schemas.microsoft.com/office/drawing/2014/main" id="{90618F4E-D36A-4B37-9255-7FD5B4DEE84C}"/>
                    </a:ext>
                  </a:extLst>
                </p14:cNvPr>
                <p14:cNvContentPartPr/>
                <p14:nvPr/>
              </p14:nvContentPartPr>
              <p14:xfrm>
                <a:off x="9912080" y="851107"/>
                <a:ext cx="89280" cy="88920"/>
              </p14:xfrm>
            </p:contentPart>
          </mc:Choice>
          <mc:Fallback>
            <p:pic>
              <p:nvPicPr>
                <p:cNvPr id="398" name="Freihand 397">
                  <a:extLst>
                    <a:ext uri="{FF2B5EF4-FFF2-40B4-BE49-F238E27FC236}">
                      <a16:creationId xmlns:a16="http://schemas.microsoft.com/office/drawing/2014/main" id="{90618F4E-D36A-4B37-9255-7FD5B4DEE84C}"/>
                    </a:ext>
                  </a:extLst>
                </p:cNvPr>
                <p:cNvPicPr/>
                <p:nvPr/>
              </p:nvPicPr>
              <p:blipFill>
                <a:blip r:embed="rId380"/>
                <a:stretch>
                  <a:fillRect/>
                </a:stretch>
              </p:blipFill>
              <p:spPr>
                <a:xfrm>
                  <a:off x="9907760" y="846787"/>
                  <a:ext cx="979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399" name="Freihand 398">
                  <a:extLst>
                    <a:ext uri="{FF2B5EF4-FFF2-40B4-BE49-F238E27FC236}">
                      <a16:creationId xmlns:a16="http://schemas.microsoft.com/office/drawing/2014/main" id="{D172B74B-FE49-41E8-BDEB-AD05BD948687}"/>
                    </a:ext>
                  </a:extLst>
                </p14:cNvPr>
                <p14:cNvContentPartPr/>
                <p14:nvPr/>
              </p14:nvContentPartPr>
              <p14:xfrm>
                <a:off x="9850520" y="972427"/>
                <a:ext cx="243360" cy="14400"/>
              </p14:xfrm>
            </p:contentPart>
          </mc:Choice>
          <mc:Fallback>
            <p:pic>
              <p:nvPicPr>
                <p:cNvPr id="399" name="Freihand 398">
                  <a:extLst>
                    <a:ext uri="{FF2B5EF4-FFF2-40B4-BE49-F238E27FC236}">
                      <a16:creationId xmlns:a16="http://schemas.microsoft.com/office/drawing/2014/main" id="{D172B74B-FE49-41E8-BDEB-AD05BD948687}"/>
                    </a:ext>
                  </a:extLst>
                </p:cNvPr>
                <p:cNvPicPr/>
                <p:nvPr/>
              </p:nvPicPr>
              <p:blipFill>
                <a:blip r:embed="rId382"/>
                <a:stretch>
                  <a:fillRect/>
                </a:stretch>
              </p:blipFill>
              <p:spPr>
                <a:xfrm>
                  <a:off x="9846200" y="968107"/>
                  <a:ext cx="2520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400" name="Freihand 399">
                  <a:extLst>
                    <a:ext uri="{FF2B5EF4-FFF2-40B4-BE49-F238E27FC236}">
                      <a16:creationId xmlns:a16="http://schemas.microsoft.com/office/drawing/2014/main" id="{578C4A5C-D2E3-4E80-8903-079F1E45085A}"/>
                    </a:ext>
                  </a:extLst>
                </p14:cNvPr>
                <p14:cNvContentPartPr/>
                <p14:nvPr/>
              </p14:nvContentPartPr>
              <p14:xfrm>
                <a:off x="9824960" y="1048027"/>
                <a:ext cx="95400" cy="75240"/>
              </p14:xfrm>
            </p:contentPart>
          </mc:Choice>
          <mc:Fallback>
            <p:pic>
              <p:nvPicPr>
                <p:cNvPr id="400" name="Freihand 399">
                  <a:extLst>
                    <a:ext uri="{FF2B5EF4-FFF2-40B4-BE49-F238E27FC236}">
                      <a16:creationId xmlns:a16="http://schemas.microsoft.com/office/drawing/2014/main" id="{578C4A5C-D2E3-4E80-8903-079F1E45085A}"/>
                    </a:ext>
                  </a:extLst>
                </p:cNvPr>
                <p:cNvPicPr/>
                <p:nvPr/>
              </p:nvPicPr>
              <p:blipFill>
                <a:blip r:embed="rId384"/>
                <a:stretch>
                  <a:fillRect/>
                </a:stretch>
              </p:blipFill>
              <p:spPr>
                <a:xfrm>
                  <a:off x="9820640" y="1043707"/>
                  <a:ext cx="1040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401" name="Freihand 400">
                  <a:extLst>
                    <a:ext uri="{FF2B5EF4-FFF2-40B4-BE49-F238E27FC236}">
                      <a16:creationId xmlns:a16="http://schemas.microsoft.com/office/drawing/2014/main" id="{75F684B5-C9AE-4E82-8B3F-F246DB05ABC3}"/>
                    </a:ext>
                  </a:extLst>
                </p14:cNvPr>
                <p14:cNvContentPartPr/>
                <p14:nvPr/>
              </p14:nvContentPartPr>
              <p14:xfrm>
                <a:off x="9923600" y="1059907"/>
                <a:ext cx="80280" cy="59040"/>
              </p14:xfrm>
            </p:contentPart>
          </mc:Choice>
          <mc:Fallback>
            <p:pic>
              <p:nvPicPr>
                <p:cNvPr id="401" name="Freihand 400">
                  <a:extLst>
                    <a:ext uri="{FF2B5EF4-FFF2-40B4-BE49-F238E27FC236}">
                      <a16:creationId xmlns:a16="http://schemas.microsoft.com/office/drawing/2014/main" id="{75F684B5-C9AE-4E82-8B3F-F246DB05ABC3}"/>
                    </a:ext>
                  </a:extLst>
                </p:cNvPr>
                <p:cNvPicPr/>
                <p:nvPr/>
              </p:nvPicPr>
              <p:blipFill>
                <a:blip r:embed="rId386"/>
                <a:stretch>
                  <a:fillRect/>
                </a:stretch>
              </p:blipFill>
              <p:spPr>
                <a:xfrm>
                  <a:off x="9919280" y="1055587"/>
                  <a:ext cx="889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402" name="Freihand 401">
                  <a:extLst>
                    <a:ext uri="{FF2B5EF4-FFF2-40B4-BE49-F238E27FC236}">
                      <a16:creationId xmlns:a16="http://schemas.microsoft.com/office/drawing/2014/main" id="{5F0CF06A-7D3D-4295-A543-126B60732C9D}"/>
                    </a:ext>
                  </a:extLst>
                </p14:cNvPr>
                <p14:cNvContentPartPr/>
                <p14:nvPr/>
              </p14:nvContentPartPr>
              <p14:xfrm>
                <a:off x="10027640" y="1063867"/>
                <a:ext cx="79560" cy="57960"/>
              </p14:xfrm>
            </p:contentPart>
          </mc:Choice>
          <mc:Fallback>
            <p:pic>
              <p:nvPicPr>
                <p:cNvPr id="402" name="Freihand 401">
                  <a:extLst>
                    <a:ext uri="{FF2B5EF4-FFF2-40B4-BE49-F238E27FC236}">
                      <a16:creationId xmlns:a16="http://schemas.microsoft.com/office/drawing/2014/main" id="{5F0CF06A-7D3D-4295-A543-126B60732C9D}"/>
                    </a:ext>
                  </a:extLst>
                </p:cNvPr>
                <p:cNvPicPr/>
                <p:nvPr/>
              </p:nvPicPr>
              <p:blipFill>
                <a:blip r:embed="rId388"/>
                <a:stretch>
                  <a:fillRect/>
                </a:stretch>
              </p:blipFill>
              <p:spPr>
                <a:xfrm>
                  <a:off x="10023320" y="1059547"/>
                  <a:ext cx="882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404" name="Freihand 403">
                  <a:extLst>
                    <a:ext uri="{FF2B5EF4-FFF2-40B4-BE49-F238E27FC236}">
                      <a16:creationId xmlns:a16="http://schemas.microsoft.com/office/drawing/2014/main" id="{525E4355-67A7-4906-98B9-D619FD565BCE}"/>
                    </a:ext>
                  </a:extLst>
                </p14:cNvPr>
                <p14:cNvContentPartPr/>
                <p14:nvPr/>
              </p14:nvContentPartPr>
              <p14:xfrm>
                <a:off x="10218800" y="965587"/>
                <a:ext cx="87120" cy="16920"/>
              </p14:xfrm>
            </p:contentPart>
          </mc:Choice>
          <mc:Fallback>
            <p:pic>
              <p:nvPicPr>
                <p:cNvPr id="404" name="Freihand 403">
                  <a:extLst>
                    <a:ext uri="{FF2B5EF4-FFF2-40B4-BE49-F238E27FC236}">
                      <a16:creationId xmlns:a16="http://schemas.microsoft.com/office/drawing/2014/main" id="{525E4355-67A7-4906-98B9-D619FD565BCE}"/>
                    </a:ext>
                  </a:extLst>
                </p:cNvPr>
                <p:cNvPicPr/>
                <p:nvPr/>
              </p:nvPicPr>
              <p:blipFill>
                <a:blip r:embed="rId390"/>
                <a:stretch>
                  <a:fillRect/>
                </a:stretch>
              </p:blipFill>
              <p:spPr>
                <a:xfrm>
                  <a:off x="10214480" y="961267"/>
                  <a:ext cx="957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405" name="Freihand 404">
                  <a:extLst>
                    <a:ext uri="{FF2B5EF4-FFF2-40B4-BE49-F238E27FC236}">
                      <a16:creationId xmlns:a16="http://schemas.microsoft.com/office/drawing/2014/main" id="{61E02A7B-DDAF-4BB6-8AE4-8BF7F643A86A}"/>
                    </a:ext>
                  </a:extLst>
                </p14:cNvPr>
                <p14:cNvContentPartPr/>
                <p14:nvPr/>
              </p14:nvContentPartPr>
              <p14:xfrm>
                <a:off x="10419680" y="843907"/>
                <a:ext cx="97560" cy="86760"/>
              </p14:xfrm>
            </p:contentPart>
          </mc:Choice>
          <mc:Fallback>
            <p:pic>
              <p:nvPicPr>
                <p:cNvPr id="405" name="Freihand 404">
                  <a:extLst>
                    <a:ext uri="{FF2B5EF4-FFF2-40B4-BE49-F238E27FC236}">
                      <a16:creationId xmlns:a16="http://schemas.microsoft.com/office/drawing/2014/main" id="{61E02A7B-DDAF-4BB6-8AE4-8BF7F643A86A}"/>
                    </a:ext>
                  </a:extLst>
                </p:cNvPr>
                <p:cNvPicPr/>
                <p:nvPr/>
              </p:nvPicPr>
              <p:blipFill>
                <a:blip r:embed="rId392"/>
                <a:stretch>
                  <a:fillRect/>
                </a:stretch>
              </p:blipFill>
              <p:spPr>
                <a:xfrm>
                  <a:off x="10415360" y="839587"/>
                  <a:ext cx="1062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406" name="Freihand 405">
                  <a:extLst>
                    <a:ext uri="{FF2B5EF4-FFF2-40B4-BE49-F238E27FC236}">
                      <a16:creationId xmlns:a16="http://schemas.microsoft.com/office/drawing/2014/main" id="{5131E026-0228-4E9B-9A40-E41B8FE1997F}"/>
                    </a:ext>
                  </a:extLst>
                </p14:cNvPr>
                <p14:cNvContentPartPr/>
                <p14:nvPr/>
              </p14:nvContentPartPr>
              <p14:xfrm>
                <a:off x="10538120" y="860827"/>
                <a:ext cx="65880" cy="52200"/>
              </p14:xfrm>
            </p:contentPart>
          </mc:Choice>
          <mc:Fallback>
            <p:pic>
              <p:nvPicPr>
                <p:cNvPr id="406" name="Freihand 405">
                  <a:extLst>
                    <a:ext uri="{FF2B5EF4-FFF2-40B4-BE49-F238E27FC236}">
                      <a16:creationId xmlns:a16="http://schemas.microsoft.com/office/drawing/2014/main" id="{5131E026-0228-4E9B-9A40-E41B8FE1997F}"/>
                    </a:ext>
                  </a:extLst>
                </p:cNvPr>
                <p:cNvPicPr/>
                <p:nvPr/>
              </p:nvPicPr>
              <p:blipFill>
                <a:blip r:embed="rId394"/>
                <a:stretch>
                  <a:fillRect/>
                </a:stretch>
              </p:blipFill>
              <p:spPr>
                <a:xfrm>
                  <a:off x="10533800" y="856507"/>
                  <a:ext cx="745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407" name="Freihand 406">
                  <a:extLst>
                    <a:ext uri="{FF2B5EF4-FFF2-40B4-BE49-F238E27FC236}">
                      <a16:creationId xmlns:a16="http://schemas.microsoft.com/office/drawing/2014/main" id="{455D627E-9250-4C08-828A-0A70317FFB57}"/>
                    </a:ext>
                  </a:extLst>
                </p14:cNvPr>
                <p14:cNvContentPartPr/>
                <p14:nvPr/>
              </p14:nvContentPartPr>
              <p14:xfrm>
                <a:off x="10404560" y="963787"/>
                <a:ext cx="199440" cy="19800"/>
              </p14:xfrm>
            </p:contentPart>
          </mc:Choice>
          <mc:Fallback>
            <p:pic>
              <p:nvPicPr>
                <p:cNvPr id="407" name="Freihand 406">
                  <a:extLst>
                    <a:ext uri="{FF2B5EF4-FFF2-40B4-BE49-F238E27FC236}">
                      <a16:creationId xmlns:a16="http://schemas.microsoft.com/office/drawing/2014/main" id="{455D627E-9250-4C08-828A-0A70317FFB57}"/>
                    </a:ext>
                  </a:extLst>
                </p:cNvPr>
                <p:cNvPicPr/>
                <p:nvPr/>
              </p:nvPicPr>
              <p:blipFill>
                <a:blip r:embed="rId396"/>
                <a:stretch>
                  <a:fillRect/>
                </a:stretch>
              </p:blipFill>
              <p:spPr>
                <a:xfrm>
                  <a:off x="10400240" y="959467"/>
                  <a:ext cx="2080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408" name="Freihand 407">
                  <a:extLst>
                    <a:ext uri="{FF2B5EF4-FFF2-40B4-BE49-F238E27FC236}">
                      <a16:creationId xmlns:a16="http://schemas.microsoft.com/office/drawing/2014/main" id="{6E550E82-4D75-4F02-A30E-5E2DB721A96E}"/>
                    </a:ext>
                  </a:extLst>
                </p14:cNvPr>
                <p14:cNvContentPartPr/>
                <p14:nvPr/>
              </p14:nvContentPartPr>
              <p14:xfrm>
                <a:off x="10396640" y="1044067"/>
                <a:ext cx="73800" cy="81360"/>
              </p14:xfrm>
            </p:contentPart>
          </mc:Choice>
          <mc:Fallback>
            <p:pic>
              <p:nvPicPr>
                <p:cNvPr id="408" name="Freihand 407">
                  <a:extLst>
                    <a:ext uri="{FF2B5EF4-FFF2-40B4-BE49-F238E27FC236}">
                      <a16:creationId xmlns:a16="http://schemas.microsoft.com/office/drawing/2014/main" id="{6E550E82-4D75-4F02-A30E-5E2DB721A96E}"/>
                    </a:ext>
                  </a:extLst>
                </p:cNvPr>
                <p:cNvPicPr/>
                <p:nvPr/>
              </p:nvPicPr>
              <p:blipFill>
                <a:blip r:embed="rId398"/>
                <a:stretch>
                  <a:fillRect/>
                </a:stretch>
              </p:blipFill>
              <p:spPr>
                <a:xfrm>
                  <a:off x="10392320" y="1039747"/>
                  <a:ext cx="824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409" name="Freihand 408">
                  <a:extLst>
                    <a:ext uri="{FF2B5EF4-FFF2-40B4-BE49-F238E27FC236}">
                      <a16:creationId xmlns:a16="http://schemas.microsoft.com/office/drawing/2014/main" id="{0E50D561-A9B2-40C8-908E-D0E7A3204016}"/>
                    </a:ext>
                  </a:extLst>
                </p14:cNvPr>
                <p14:cNvContentPartPr/>
                <p14:nvPr/>
              </p14:nvContentPartPr>
              <p14:xfrm>
                <a:off x="10488800" y="1040467"/>
                <a:ext cx="59760" cy="66960"/>
              </p14:xfrm>
            </p:contentPart>
          </mc:Choice>
          <mc:Fallback>
            <p:pic>
              <p:nvPicPr>
                <p:cNvPr id="409" name="Freihand 408">
                  <a:extLst>
                    <a:ext uri="{FF2B5EF4-FFF2-40B4-BE49-F238E27FC236}">
                      <a16:creationId xmlns:a16="http://schemas.microsoft.com/office/drawing/2014/main" id="{0E50D561-A9B2-40C8-908E-D0E7A3204016}"/>
                    </a:ext>
                  </a:extLst>
                </p:cNvPr>
                <p:cNvPicPr/>
                <p:nvPr/>
              </p:nvPicPr>
              <p:blipFill>
                <a:blip r:embed="rId400"/>
                <a:stretch>
                  <a:fillRect/>
                </a:stretch>
              </p:blipFill>
              <p:spPr>
                <a:xfrm>
                  <a:off x="10484480" y="1036147"/>
                  <a:ext cx="684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410" name="Freihand 409">
                  <a:extLst>
                    <a:ext uri="{FF2B5EF4-FFF2-40B4-BE49-F238E27FC236}">
                      <a16:creationId xmlns:a16="http://schemas.microsoft.com/office/drawing/2014/main" id="{C7834542-C33C-46F3-BBC4-67BF7980BD5A}"/>
                    </a:ext>
                  </a:extLst>
                </p14:cNvPr>
                <p14:cNvContentPartPr/>
                <p14:nvPr/>
              </p14:nvContentPartPr>
              <p14:xfrm>
                <a:off x="10575200" y="1032907"/>
                <a:ext cx="76320" cy="65160"/>
              </p14:xfrm>
            </p:contentPart>
          </mc:Choice>
          <mc:Fallback>
            <p:pic>
              <p:nvPicPr>
                <p:cNvPr id="410" name="Freihand 409">
                  <a:extLst>
                    <a:ext uri="{FF2B5EF4-FFF2-40B4-BE49-F238E27FC236}">
                      <a16:creationId xmlns:a16="http://schemas.microsoft.com/office/drawing/2014/main" id="{C7834542-C33C-46F3-BBC4-67BF7980BD5A}"/>
                    </a:ext>
                  </a:extLst>
                </p:cNvPr>
                <p:cNvPicPr/>
                <p:nvPr/>
              </p:nvPicPr>
              <p:blipFill>
                <a:blip r:embed="rId402"/>
                <a:stretch>
                  <a:fillRect/>
                </a:stretch>
              </p:blipFill>
              <p:spPr>
                <a:xfrm>
                  <a:off x="10570880" y="1028587"/>
                  <a:ext cx="849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412" name="Freihand 411">
                  <a:extLst>
                    <a:ext uri="{FF2B5EF4-FFF2-40B4-BE49-F238E27FC236}">
                      <a16:creationId xmlns:a16="http://schemas.microsoft.com/office/drawing/2014/main" id="{82D0DDE7-F7F2-4124-9DE7-17D8583EB68A}"/>
                    </a:ext>
                  </a:extLst>
                </p14:cNvPr>
                <p14:cNvContentPartPr/>
                <p14:nvPr/>
              </p14:nvContentPartPr>
              <p14:xfrm>
                <a:off x="10743320" y="967387"/>
                <a:ext cx="22680" cy="3240"/>
              </p14:xfrm>
            </p:contentPart>
          </mc:Choice>
          <mc:Fallback>
            <p:pic>
              <p:nvPicPr>
                <p:cNvPr id="412" name="Freihand 411">
                  <a:extLst>
                    <a:ext uri="{FF2B5EF4-FFF2-40B4-BE49-F238E27FC236}">
                      <a16:creationId xmlns:a16="http://schemas.microsoft.com/office/drawing/2014/main" id="{82D0DDE7-F7F2-4124-9DE7-17D8583EB68A}"/>
                    </a:ext>
                  </a:extLst>
                </p:cNvPr>
                <p:cNvPicPr/>
                <p:nvPr/>
              </p:nvPicPr>
              <p:blipFill>
                <a:blip r:embed="rId404"/>
                <a:stretch>
                  <a:fillRect/>
                </a:stretch>
              </p:blipFill>
              <p:spPr>
                <a:xfrm>
                  <a:off x="10739000" y="963067"/>
                  <a:ext cx="313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413" name="Freihand 412">
                  <a:extLst>
                    <a:ext uri="{FF2B5EF4-FFF2-40B4-BE49-F238E27FC236}">
                      <a16:creationId xmlns:a16="http://schemas.microsoft.com/office/drawing/2014/main" id="{41FF7003-3E87-4BCB-948C-F7A9F7FC785C}"/>
                    </a:ext>
                  </a:extLst>
                </p14:cNvPr>
                <p14:cNvContentPartPr/>
                <p14:nvPr/>
              </p14:nvContentPartPr>
              <p14:xfrm>
                <a:off x="10853840" y="848227"/>
                <a:ext cx="80280" cy="96120"/>
              </p14:xfrm>
            </p:contentPart>
          </mc:Choice>
          <mc:Fallback>
            <p:pic>
              <p:nvPicPr>
                <p:cNvPr id="413" name="Freihand 412">
                  <a:extLst>
                    <a:ext uri="{FF2B5EF4-FFF2-40B4-BE49-F238E27FC236}">
                      <a16:creationId xmlns:a16="http://schemas.microsoft.com/office/drawing/2014/main" id="{41FF7003-3E87-4BCB-948C-F7A9F7FC785C}"/>
                    </a:ext>
                  </a:extLst>
                </p:cNvPr>
                <p:cNvPicPr/>
                <p:nvPr/>
              </p:nvPicPr>
              <p:blipFill>
                <a:blip r:embed="rId406"/>
                <a:stretch>
                  <a:fillRect/>
                </a:stretch>
              </p:blipFill>
              <p:spPr>
                <a:xfrm>
                  <a:off x="10849520" y="843907"/>
                  <a:ext cx="889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414" name="Freihand 413">
                  <a:extLst>
                    <a:ext uri="{FF2B5EF4-FFF2-40B4-BE49-F238E27FC236}">
                      <a16:creationId xmlns:a16="http://schemas.microsoft.com/office/drawing/2014/main" id="{927D49C5-BEBC-4B0F-AE77-5907EAACFC46}"/>
                    </a:ext>
                  </a:extLst>
                </p14:cNvPr>
                <p14:cNvContentPartPr/>
                <p14:nvPr/>
              </p14:nvContentPartPr>
              <p14:xfrm>
                <a:off x="10853480" y="959467"/>
                <a:ext cx="122400" cy="16560"/>
              </p14:xfrm>
            </p:contentPart>
          </mc:Choice>
          <mc:Fallback>
            <p:pic>
              <p:nvPicPr>
                <p:cNvPr id="414" name="Freihand 413">
                  <a:extLst>
                    <a:ext uri="{FF2B5EF4-FFF2-40B4-BE49-F238E27FC236}">
                      <a16:creationId xmlns:a16="http://schemas.microsoft.com/office/drawing/2014/main" id="{927D49C5-BEBC-4B0F-AE77-5907EAACFC46}"/>
                    </a:ext>
                  </a:extLst>
                </p:cNvPr>
                <p:cNvPicPr/>
                <p:nvPr/>
              </p:nvPicPr>
              <p:blipFill>
                <a:blip r:embed="rId408"/>
                <a:stretch>
                  <a:fillRect/>
                </a:stretch>
              </p:blipFill>
              <p:spPr>
                <a:xfrm>
                  <a:off x="10849160" y="955147"/>
                  <a:ext cx="1310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415" name="Freihand 414">
                  <a:extLst>
                    <a:ext uri="{FF2B5EF4-FFF2-40B4-BE49-F238E27FC236}">
                      <a16:creationId xmlns:a16="http://schemas.microsoft.com/office/drawing/2014/main" id="{A05F833B-66F9-43AB-BF1D-E9218DE0C1A1}"/>
                    </a:ext>
                  </a:extLst>
                </p14:cNvPr>
                <p14:cNvContentPartPr/>
                <p14:nvPr/>
              </p14:nvContentPartPr>
              <p14:xfrm>
                <a:off x="10879760" y="1033987"/>
                <a:ext cx="104760" cy="129240"/>
              </p14:xfrm>
            </p:contentPart>
          </mc:Choice>
          <mc:Fallback>
            <p:pic>
              <p:nvPicPr>
                <p:cNvPr id="415" name="Freihand 414">
                  <a:extLst>
                    <a:ext uri="{FF2B5EF4-FFF2-40B4-BE49-F238E27FC236}">
                      <a16:creationId xmlns:a16="http://schemas.microsoft.com/office/drawing/2014/main" id="{A05F833B-66F9-43AB-BF1D-E9218DE0C1A1}"/>
                    </a:ext>
                  </a:extLst>
                </p:cNvPr>
                <p:cNvPicPr/>
                <p:nvPr/>
              </p:nvPicPr>
              <p:blipFill>
                <a:blip r:embed="rId410"/>
                <a:stretch>
                  <a:fillRect/>
                </a:stretch>
              </p:blipFill>
              <p:spPr>
                <a:xfrm>
                  <a:off x="10875440" y="1029667"/>
                  <a:ext cx="1134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417" name="Freihand 416">
                  <a:extLst>
                    <a:ext uri="{FF2B5EF4-FFF2-40B4-BE49-F238E27FC236}">
                      <a16:creationId xmlns:a16="http://schemas.microsoft.com/office/drawing/2014/main" id="{4B23766E-6DD4-470B-89F0-148201B7317D}"/>
                    </a:ext>
                  </a:extLst>
                </p14:cNvPr>
                <p14:cNvContentPartPr/>
                <p14:nvPr/>
              </p14:nvContentPartPr>
              <p14:xfrm>
                <a:off x="10550360" y="991867"/>
                <a:ext cx="91800" cy="169560"/>
              </p14:xfrm>
            </p:contentPart>
          </mc:Choice>
          <mc:Fallback>
            <p:pic>
              <p:nvPicPr>
                <p:cNvPr id="417" name="Freihand 416">
                  <a:extLst>
                    <a:ext uri="{FF2B5EF4-FFF2-40B4-BE49-F238E27FC236}">
                      <a16:creationId xmlns:a16="http://schemas.microsoft.com/office/drawing/2014/main" id="{4B23766E-6DD4-470B-89F0-148201B7317D}"/>
                    </a:ext>
                  </a:extLst>
                </p:cNvPr>
                <p:cNvPicPr/>
                <p:nvPr/>
              </p:nvPicPr>
              <p:blipFill>
                <a:blip r:embed="rId412"/>
                <a:stretch>
                  <a:fillRect/>
                </a:stretch>
              </p:blipFill>
              <p:spPr>
                <a:xfrm>
                  <a:off x="10546040" y="987547"/>
                  <a:ext cx="1004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418" name="Freihand 417">
                  <a:extLst>
                    <a:ext uri="{FF2B5EF4-FFF2-40B4-BE49-F238E27FC236}">
                      <a16:creationId xmlns:a16="http://schemas.microsoft.com/office/drawing/2014/main" id="{244539CB-7D45-4E2C-BCC0-A474FF96954F}"/>
                    </a:ext>
                  </a:extLst>
                </p14:cNvPr>
                <p14:cNvContentPartPr/>
                <p14:nvPr/>
              </p14:nvContentPartPr>
              <p14:xfrm>
                <a:off x="10509320" y="830227"/>
                <a:ext cx="72720" cy="125640"/>
              </p14:xfrm>
            </p:contentPart>
          </mc:Choice>
          <mc:Fallback>
            <p:pic>
              <p:nvPicPr>
                <p:cNvPr id="418" name="Freihand 417">
                  <a:extLst>
                    <a:ext uri="{FF2B5EF4-FFF2-40B4-BE49-F238E27FC236}">
                      <a16:creationId xmlns:a16="http://schemas.microsoft.com/office/drawing/2014/main" id="{244539CB-7D45-4E2C-BCC0-A474FF96954F}"/>
                    </a:ext>
                  </a:extLst>
                </p:cNvPr>
                <p:cNvPicPr/>
                <p:nvPr/>
              </p:nvPicPr>
              <p:blipFill>
                <a:blip r:embed="rId414"/>
                <a:stretch>
                  <a:fillRect/>
                </a:stretch>
              </p:blipFill>
              <p:spPr>
                <a:xfrm>
                  <a:off x="10505000" y="825907"/>
                  <a:ext cx="813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420" name="Freihand 419">
                  <a:extLst>
                    <a:ext uri="{FF2B5EF4-FFF2-40B4-BE49-F238E27FC236}">
                      <a16:creationId xmlns:a16="http://schemas.microsoft.com/office/drawing/2014/main" id="{57A91187-1706-4667-9BD8-A8A6A95BDE4F}"/>
                    </a:ext>
                  </a:extLst>
                </p14:cNvPr>
                <p14:cNvContentPartPr/>
                <p14:nvPr/>
              </p14:nvContentPartPr>
              <p14:xfrm>
                <a:off x="10362800" y="1039027"/>
                <a:ext cx="151920" cy="114480"/>
              </p14:xfrm>
            </p:contentPart>
          </mc:Choice>
          <mc:Fallback>
            <p:pic>
              <p:nvPicPr>
                <p:cNvPr id="420" name="Freihand 419">
                  <a:extLst>
                    <a:ext uri="{FF2B5EF4-FFF2-40B4-BE49-F238E27FC236}">
                      <a16:creationId xmlns:a16="http://schemas.microsoft.com/office/drawing/2014/main" id="{57A91187-1706-4667-9BD8-A8A6A95BDE4F}"/>
                    </a:ext>
                  </a:extLst>
                </p:cNvPr>
                <p:cNvPicPr/>
                <p:nvPr/>
              </p:nvPicPr>
              <p:blipFill>
                <a:blip r:embed="rId416"/>
                <a:stretch>
                  <a:fillRect/>
                </a:stretch>
              </p:blipFill>
              <p:spPr>
                <a:xfrm>
                  <a:off x="10358480" y="1034707"/>
                  <a:ext cx="1605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421" name="Freihand 420">
                  <a:extLst>
                    <a:ext uri="{FF2B5EF4-FFF2-40B4-BE49-F238E27FC236}">
                      <a16:creationId xmlns:a16="http://schemas.microsoft.com/office/drawing/2014/main" id="{82B6369A-ED0B-4163-B0BE-2932978AF8EA}"/>
                    </a:ext>
                  </a:extLst>
                </p14:cNvPr>
                <p14:cNvContentPartPr/>
                <p14:nvPr/>
              </p14:nvContentPartPr>
              <p14:xfrm>
                <a:off x="10402400" y="1175107"/>
                <a:ext cx="67680" cy="128520"/>
              </p14:xfrm>
            </p:contentPart>
          </mc:Choice>
          <mc:Fallback>
            <p:pic>
              <p:nvPicPr>
                <p:cNvPr id="421" name="Freihand 420">
                  <a:extLst>
                    <a:ext uri="{FF2B5EF4-FFF2-40B4-BE49-F238E27FC236}">
                      <a16:creationId xmlns:a16="http://schemas.microsoft.com/office/drawing/2014/main" id="{82B6369A-ED0B-4163-B0BE-2932978AF8EA}"/>
                    </a:ext>
                  </a:extLst>
                </p:cNvPr>
                <p:cNvPicPr/>
                <p:nvPr/>
              </p:nvPicPr>
              <p:blipFill>
                <a:blip r:embed="rId418"/>
                <a:stretch>
                  <a:fillRect/>
                </a:stretch>
              </p:blipFill>
              <p:spPr>
                <a:xfrm>
                  <a:off x="10398080" y="1170787"/>
                  <a:ext cx="763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422" name="Freihand 421">
                  <a:extLst>
                    <a:ext uri="{FF2B5EF4-FFF2-40B4-BE49-F238E27FC236}">
                      <a16:creationId xmlns:a16="http://schemas.microsoft.com/office/drawing/2014/main" id="{E805D89F-19CB-4F85-BD0F-C477090B3DBD}"/>
                    </a:ext>
                  </a:extLst>
                </p14:cNvPr>
                <p14:cNvContentPartPr/>
                <p14:nvPr/>
              </p14:nvContentPartPr>
              <p14:xfrm>
                <a:off x="10448120" y="1164307"/>
                <a:ext cx="63360" cy="8280"/>
              </p14:xfrm>
            </p:contentPart>
          </mc:Choice>
          <mc:Fallback>
            <p:pic>
              <p:nvPicPr>
                <p:cNvPr id="422" name="Freihand 421">
                  <a:extLst>
                    <a:ext uri="{FF2B5EF4-FFF2-40B4-BE49-F238E27FC236}">
                      <a16:creationId xmlns:a16="http://schemas.microsoft.com/office/drawing/2014/main" id="{E805D89F-19CB-4F85-BD0F-C477090B3DBD}"/>
                    </a:ext>
                  </a:extLst>
                </p:cNvPr>
                <p:cNvPicPr/>
                <p:nvPr/>
              </p:nvPicPr>
              <p:blipFill>
                <a:blip r:embed="rId420"/>
                <a:stretch>
                  <a:fillRect/>
                </a:stretch>
              </p:blipFill>
              <p:spPr>
                <a:xfrm>
                  <a:off x="10443800" y="1159987"/>
                  <a:ext cx="720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423" name="Freihand 422">
                  <a:extLst>
                    <a:ext uri="{FF2B5EF4-FFF2-40B4-BE49-F238E27FC236}">
                      <a16:creationId xmlns:a16="http://schemas.microsoft.com/office/drawing/2014/main" id="{5F04A714-B44F-4CFD-B2AD-2EACA27FCD6A}"/>
                    </a:ext>
                  </a:extLst>
                </p14:cNvPr>
                <p14:cNvContentPartPr/>
                <p14:nvPr/>
              </p14:nvContentPartPr>
              <p14:xfrm>
                <a:off x="10389440" y="856507"/>
                <a:ext cx="120240" cy="69480"/>
              </p14:xfrm>
            </p:contentPart>
          </mc:Choice>
          <mc:Fallback>
            <p:pic>
              <p:nvPicPr>
                <p:cNvPr id="423" name="Freihand 422">
                  <a:extLst>
                    <a:ext uri="{FF2B5EF4-FFF2-40B4-BE49-F238E27FC236}">
                      <a16:creationId xmlns:a16="http://schemas.microsoft.com/office/drawing/2014/main" id="{5F04A714-B44F-4CFD-B2AD-2EACA27FCD6A}"/>
                    </a:ext>
                  </a:extLst>
                </p:cNvPr>
                <p:cNvPicPr/>
                <p:nvPr/>
              </p:nvPicPr>
              <p:blipFill>
                <a:blip r:embed="rId422"/>
                <a:stretch>
                  <a:fillRect/>
                </a:stretch>
              </p:blipFill>
              <p:spPr>
                <a:xfrm>
                  <a:off x="10385120" y="852187"/>
                  <a:ext cx="1288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424" name="Freihand 423">
                  <a:extLst>
                    <a:ext uri="{FF2B5EF4-FFF2-40B4-BE49-F238E27FC236}">
                      <a16:creationId xmlns:a16="http://schemas.microsoft.com/office/drawing/2014/main" id="{028B6389-AD5D-43F4-84FE-FB3316DE8300}"/>
                    </a:ext>
                  </a:extLst>
                </p14:cNvPr>
                <p14:cNvContentPartPr/>
                <p14:nvPr/>
              </p14:nvContentPartPr>
              <p14:xfrm>
                <a:off x="10360280" y="759667"/>
                <a:ext cx="68760" cy="57240"/>
              </p14:xfrm>
            </p:contentPart>
          </mc:Choice>
          <mc:Fallback>
            <p:pic>
              <p:nvPicPr>
                <p:cNvPr id="424" name="Freihand 423">
                  <a:extLst>
                    <a:ext uri="{FF2B5EF4-FFF2-40B4-BE49-F238E27FC236}">
                      <a16:creationId xmlns:a16="http://schemas.microsoft.com/office/drawing/2014/main" id="{028B6389-AD5D-43F4-84FE-FB3316DE8300}"/>
                    </a:ext>
                  </a:extLst>
                </p:cNvPr>
                <p:cNvPicPr/>
                <p:nvPr/>
              </p:nvPicPr>
              <p:blipFill>
                <a:blip r:embed="rId424"/>
                <a:stretch>
                  <a:fillRect/>
                </a:stretch>
              </p:blipFill>
              <p:spPr>
                <a:xfrm>
                  <a:off x="10355960" y="755347"/>
                  <a:ext cx="774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426" name="Freihand 425">
                  <a:extLst>
                    <a:ext uri="{FF2B5EF4-FFF2-40B4-BE49-F238E27FC236}">
                      <a16:creationId xmlns:a16="http://schemas.microsoft.com/office/drawing/2014/main" id="{4626ED8C-38C1-439F-B175-3DD64D9022E3}"/>
                    </a:ext>
                  </a:extLst>
                </p14:cNvPr>
                <p14:cNvContentPartPr/>
                <p14:nvPr/>
              </p14:nvContentPartPr>
              <p14:xfrm>
                <a:off x="11072360" y="947947"/>
                <a:ext cx="77040" cy="11520"/>
              </p14:xfrm>
            </p:contentPart>
          </mc:Choice>
          <mc:Fallback>
            <p:pic>
              <p:nvPicPr>
                <p:cNvPr id="426" name="Freihand 425">
                  <a:extLst>
                    <a:ext uri="{FF2B5EF4-FFF2-40B4-BE49-F238E27FC236}">
                      <a16:creationId xmlns:a16="http://schemas.microsoft.com/office/drawing/2014/main" id="{4626ED8C-38C1-439F-B175-3DD64D9022E3}"/>
                    </a:ext>
                  </a:extLst>
                </p:cNvPr>
                <p:cNvPicPr/>
                <p:nvPr/>
              </p:nvPicPr>
              <p:blipFill>
                <a:blip r:embed="rId426"/>
                <a:stretch>
                  <a:fillRect/>
                </a:stretch>
              </p:blipFill>
              <p:spPr>
                <a:xfrm>
                  <a:off x="11068040" y="943627"/>
                  <a:ext cx="856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427" name="Freihand 426">
                  <a:extLst>
                    <a:ext uri="{FF2B5EF4-FFF2-40B4-BE49-F238E27FC236}">
                      <a16:creationId xmlns:a16="http://schemas.microsoft.com/office/drawing/2014/main" id="{C8A36BB6-64EA-4C95-B409-92ABA71E7832}"/>
                    </a:ext>
                  </a:extLst>
                </p14:cNvPr>
                <p14:cNvContentPartPr/>
                <p14:nvPr/>
              </p14:nvContentPartPr>
              <p14:xfrm>
                <a:off x="11085320" y="982147"/>
                <a:ext cx="69120" cy="6840"/>
              </p14:xfrm>
            </p:contentPart>
          </mc:Choice>
          <mc:Fallback>
            <p:pic>
              <p:nvPicPr>
                <p:cNvPr id="427" name="Freihand 426">
                  <a:extLst>
                    <a:ext uri="{FF2B5EF4-FFF2-40B4-BE49-F238E27FC236}">
                      <a16:creationId xmlns:a16="http://schemas.microsoft.com/office/drawing/2014/main" id="{C8A36BB6-64EA-4C95-B409-92ABA71E7832}"/>
                    </a:ext>
                  </a:extLst>
                </p:cNvPr>
                <p:cNvPicPr/>
                <p:nvPr/>
              </p:nvPicPr>
              <p:blipFill>
                <a:blip r:embed="rId428"/>
                <a:stretch>
                  <a:fillRect/>
                </a:stretch>
              </p:blipFill>
              <p:spPr>
                <a:xfrm>
                  <a:off x="11081000" y="977827"/>
                  <a:ext cx="777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428" name="Freihand 427">
                  <a:extLst>
                    <a:ext uri="{FF2B5EF4-FFF2-40B4-BE49-F238E27FC236}">
                      <a16:creationId xmlns:a16="http://schemas.microsoft.com/office/drawing/2014/main" id="{3587A0F4-BACC-4DF6-8935-696BF539890D}"/>
                    </a:ext>
                  </a:extLst>
                </p14:cNvPr>
                <p14:cNvContentPartPr/>
                <p14:nvPr/>
              </p14:nvContentPartPr>
              <p14:xfrm>
                <a:off x="11301320" y="802147"/>
                <a:ext cx="84600" cy="104400"/>
              </p14:xfrm>
            </p:contentPart>
          </mc:Choice>
          <mc:Fallback>
            <p:pic>
              <p:nvPicPr>
                <p:cNvPr id="428" name="Freihand 427">
                  <a:extLst>
                    <a:ext uri="{FF2B5EF4-FFF2-40B4-BE49-F238E27FC236}">
                      <a16:creationId xmlns:a16="http://schemas.microsoft.com/office/drawing/2014/main" id="{3587A0F4-BACC-4DF6-8935-696BF539890D}"/>
                    </a:ext>
                  </a:extLst>
                </p:cNvPr>
                <p:cNvPicPr/>
                <p:nvPr/>
              </p:nvPicPr>
              <p:blipFill>
                <a:blip r:embed="rId430"/>
                <a:stretch>
                  <a:fillRect/>
                </a:stretch>
              </p:blipFill>
              <p:spPr>
                <a:xfrm>
                  <a:off x="11297000" y="797827"/>
                  <a:ext cx="932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429" name="Freihand 428">
                  <a:extLst>
                    <a:ext uri="{FF2B5EF4-FFF2-40B4-BE49-F238E27FC236}">
                      <a16:creationId xmlns:a16="http://schemas.microsoft.com/office/drawing/2014/main" id="{4B2C9CB2-0204-4058-8707-272361E2EC7F}"/>
                    </a:ext>
                  </a:extLst>
                </p14:cNvPr>
                <p14:cNvContentPartPr/>
                <p14:nvPr/>
              </p14:nvContentPartPr>
              <p14:xfrm>
                <a:off x="11252000" y="938947"/>
                <a:ext cx="169560" cy="13680"/>
              </p14:xfrm>
            </p:contentPart>
          </mc:Choice>
          <mc:Fallback>
            <p:pic>
              <p:nvPicPr>
                <p:cNvPr id="429" name="Freihand 428">
                  <a:extLst>
                    <a:ext uri="{FF2B5EF4-FFF2-40B4-BE49-F238E27FC236}">
                      <a16:creationId xmlns:a16="http://schemas.microsoft.com/office/drawing/2014/main" id="{4B2C9CB2-0204-4058-8707-272361E2EC7F}"/>
                    </a:ext>
                  </a:extLst>
                </p:cNvPr>
                <p:cNvPicPr/>
                <p:nvPr/>
              </p:nvPicPr>
              <p:blipFill>
                <a:blip r:embed="rId432"/>
                <a:stretch>
                  <a:fillRect/>
                </a:stretch>
              </p:blipFill>
              <p:spPr>
                <a:xfrm>
                  <a:off x="11247680" y="934627"/>
                  <a:ext cx="1782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430" name="Freihand 429">
                  <a:extLst>
                    <a:ext uri="{FF2B5EF4-FFF2-40B4-BE49-F238E27FC236}">
                      <a16:creationId xmlns:a16="http://schemas.microsoft.com/office/drawing/2014/main" id="{A722845E-82D5-4B70-996D-82D1B9A084A1}"/>
                    </a:ext>
                  </a:extLst>
                </p14:cNvPr>
                <p14:cNvContentPartPr/>
                <p14:nvPr/>
              </p14:nvContentPartPr>
              <p14:xfrm>
                <a:off x="11198360" y="1037947"/>
                <a:ext cx="60480" cy="99360"/>
              </p14:xfrm>
            </p:contentPart>
          </mc:Choice>
          <mc:Fallback>
            <p:pic>
              <p:nvPicPr>
                <p:cNvPr id="430" name="Freihand 429">
                  <a:extLst>
                    <a:ext uri="{FF2B5EF4-FFF2-40B4-BE49-F238E27FC236}">
                      <a16:creationId xmlns:a16="http://schemas.microsoft.com/office/drawing/2014/main" id="{A722845E-82D5-4B70-996D-82D1B9A084A1}"/>
                    </a:ext>
                  </a:extLst>
                </p:cNvPr>
                <p:cNvPicPr/>
                <p:nvPr/>
              </p:nvPicPr>
              <p:blipFill>
                <a:blip r:embed="rId434"/>
                <a:stretch>
                  <a:fillRect/>
                </a:stretch>
              </p:blipFill>
              <p:spPr>
                <a:xfrm>
                  <a:off x="11194040" y="1033627"/>
                  <a:ext cx="691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431" name="Freihand 430">
                  <a:extLst>
                    <a:ext uri="{FF2B5EF4-FFF2-40B4-BE49-F238E27FC236}">
                      <a16:creationId xmlns:a16="http://schemas.microsoft.com/office/drawing/2014/main" id="{DEFAA59C-2219-4B3C-8881-515DE745845D}"/>
                    </a:ext>
                  </a:extLst>
                </p14:cNvPr>
                <p14:cNvContentPartPr/>
                <p14:nvPr/>
              </p14:nvContentPartPr>
              <p14:xfrm>
                <a:off x="11282600" y="1057747"/>
                <a:ext cx="65160" cy="67680"/>
              </p14:xfrm>
            </p:contentPart>
          </mc:Choice>
          <mc:Fallback>
            <p:pic>
              <p:nvPicPr>
                <p:cNvPr id="431" name="Freihand 430">
                  <a:extLst>
                    <a:ext uri="{FF2B5EF4-FFF2-40B4-BE49-F238E27FC236}">
                      <a16:creationId xmlns:a16="http://schemas.microsoft.com/office/drawing/2014/main" id="{DEFAA59C-2219-4B3C-8881-515DE745845D}"/>
                    </a:ext>
                  </a:extLst>
                </p:cNvPr>
                <p:cNvPicPr/>
                <p:nvPr/>
              </p:nvPicPr>
              <p:blipFill>
                <a:blip r:embed="rId436"/>
                <a:stretch>
                  <a:fillRect/>
                </a:stretch>
              </p:blipFill>
              <p:spPr>
                <a:xfrm>
                  <a:off x="11278280" y="1053427"/>
                  <a:ext cx="738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432" name="Freihand 431">
                  <a:extLst>
                    <a:ext uri="{FF2B5EF4-FFF2-40B4-BE49-F238E27FC236}">
                      <a16:creationId xmlns:a16="http://schemas.microsoft.com/office/drawing/2014/main" id="{24A64A83-1BAC-4162-BC4D-5EAF33A10B15}"/>
                    </a:ext>
                  </a:extLst>
                </p14:cNvPr>
                <p14:cNvContentPartPr/>
                <p14:nvPr/>
              </p14:nvContentPartPr>
              <p14:xfrm>
                <a:off x="11372240" y="1052347"/>
                <a:ext cx="81360" cy="66960"/>
              </p14:xfrm>
            </p:contentPart>
          </mc:Choice>
          <mc:Fallback>
            <p:pic>
              <p:nvPicPr>
                <p:cNvPr id="432" name="Freihand 431">
                  <a:extLst>
                    <a:ext uri="{FF2B5EF4-FFF2-40B4-BE49-F238E27FC236}">
                      <a16:creationId xmlns:a16="http://schemas.microsoft.com/office/drawing/2014/main" id="{24A64A83-1BAC-4162-BC4D-5EAF33A10B15}"/>
                    </a:ext>
                  </a:extLst>
                </p:cNvPr>
                <p:cNvPicPr/>
                <p:nvPr/>
              </p:nvPicPr>
              <p:blipFill>
                <a:blip r:embed="rId438"/>
                <a:stretch>
                  <a:fillRect/>
                </a:stretch>
              </p:blipFill>
              <p:spPr>
                <a:xfrm>
                  <a:off x="11367920" y="1048027"/>
                  <a:ext cx="900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434" name="Freihand 433">
                  <a:extLst>
                    <a:ext uri="{FF2B5EF4-FFF2-40B4-BE49-F238E27FC236}">
                      <a16:creationId xmlns:a16="http://schemas.microsoft.com/office/drawing/2014/main" id="{7F9296BF-6F3E-468C-B5DD-30FAF352079C}"/>
                    </a:ext>
                  </a:extLst>
                </p14:cNvPr>
                <p14:cNvContentPartPr/>
                <p14:nvPr/>
              </p14:nvContentPartPr>
              <p14:xfrm>
                <a:off x="11511920" y="950827"/>
                <a:ext cx="86040" cy="10440"/>
              </p14:xfrm>
            </p:contentPart>
          </mc:Choice>
          <mc:Fallback>
            <p:pic>
              <p:nvPicPr>
                <p:cNvPr id="434" name="Freihand 433">
                  <a:extLst>
                    <a:ext uri="{FF2B5EF4-FFF2-40B4-BE49-F238E27FC236}">
                      <a16:creationId xmlns:a16="http://schemas.microsoft.com/office/drawing/2014/main" id="{7F9296BF-6F3E-468C-B5DD-30FAF352079C}"/>
                    </a:ext>
                  </a:extLst>
                </p:cNvPr>
                <p:cNvPicPr/>
                <p:nvPr/>
              </p:nvPicPr>
              <p:blipFill>
                <a:blip r:embed="rId440"/>
                <a:stretch>
                  <a:fillRect/>
                </a:stretch>
              </p:blipFill>
              <p:spPr>
                <a:xfrm>
                  <a:off x="11507600" y="946507"/>
                  <a:ext cx="946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435" name="Freihand 434">
                  <a:extLst>
                    <a:ext uri="{FF2B5EF4-FFF2-40B4-BE49-F238E27FC236}">
                      <a16:creationId xmlns:a16="http://schemas.microsoft.com/office/drawing/2014/main" id="{35A73734-1228-465F-B53F-B06111A0329F}"/>
                    </a:ext>
                  </a:extLst>
                </p14:cNvPr>
                <p14:cNvContentPartPr/>
                <p14:nvPr/>
              </p14:nvContentPartPr>
              <p14:xfrm>
                <a:off x="11664200" y="806827"/>
                <a:ext cx="85320" cy="83160"/>
              </p14:xfrm>
            </p:contentPart>
          </mc:Choice>
          <mc:Fallback>
            <p:pic>
              <p:nvPicPr>
                <p:cNvPr id="435" name="Freihand 434">
                  <a:extLst>
                    <a:ext uri="{FF2B5EF4-FFF2-40B4-BE49-F238E27FC236}">
                      <a16:creationId xmlns:a16="http://schemas.microsoft.com/office/drawing/2014/main" id="{35A73734-1228-465F-B53F-B06111A0329F}"/>
                    </a:ext>
                  </a:extLst>
                </p:cNvPr>
                <p:cNvPicPr/>
                <p:nvPr/>
              </p:nvPicPr>
              <p:blipFill>
                <a:blip r:embed="rId442"/>
                <a:stretch>
                  <a:fillRect/>
                </a:stretch>
              </p:blipFill>
              <p:spPr>
                <a:xfrm>
                  <a:off x="11659880" y="802507"/>
                  <a:ext cx="939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436" name="Freihand 435">
                  <a:extLst>
                    <a:ext uri="{FF2B5EF4-FFF2-40B4-BE49-F238E27FC236}">
                      <a16:creationId xmlns:a16="http://schemas.microsoft.com/office/drawing/2014/main" id="{A632FB50-E404-41AD-B56E-CEE38CA33345}"/>
                    </a:ext>
                  </a:extLst>
                </p14:cNvPr>
                <p14:cNvContentPartPr/>
                <p14:nvPr/>
              </p14:nvContentPartPr>
              <p14:xfrm>
                <a:off x="11672480" y="940747"/>
                <a:ext cx="92160" cy="12600"/>
              </p14:xfrm>
            </p:contentPart>
          </mc:Choice>
          <mc:Fallback>
            <p:pic>
              <p:nvPicPr>
                <p:cNvPr id="436" name="Freihand 435">
                  <a:extLst>
                    <a:ext uri="{FF2B5EF4-FFF2-40B4-BE49-F238E27FC236}">
                      <a16:creationId xmlns:a16="http://schemas.microsoft.com/office/drawing/2014/main" id="{A632FB50-E404-41AD-B56E-CEE38CA33345}"/>
                    </a:ext>
                  </a:extLst>
                </p:cNvPr>
                <p:cNvPicPr/>
                <p:nvPr/>
              </p:nvPicPr>
              <p:blipFill>
                <a:blip r:embed="rId444"/>
                <a:stretch>
                  <a:fillRect/>
                </a:stretch>
              </p:blipFill>
              <p:spPr>
                <a:xfrm>
                  <a:off x="11668160" y="936427"/>
                  <a:ext cx="1008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437" name="Freihand 436">
                  <a:extLst>
                    <a:ext uri="{FF2B5EF4-FFF2-40B4-BE49-F238E27FC236}">
                      <a16:creationId xmlns:a16="http://schemas.microsoft.com/office/drawing/2014/main" id="{847695C5-F614-4190-AF94-F37B4D7F0277}"/>
                    </a:ext>
                  </a:extLst>
                </p14:cNvPr>
                <p14:cNvContentPartPr/>
                <p14:nvPr/>
              </p14:nvContentPartPr>
              <p14:xfrm>
                <a:off x="11643680" y="1017067"/>
                <a:ext cx="96840" cy="110520"/>
              </p14:xfrm>
            </p:contentPart>
          </mc:Choice>
          <mc:Fallback>
            <p:pic>
              <p:nvPicPr>
                <p:cNvPr id="437" name="Freihand 436">
                  <a:extLst>
                    <a:ext uri="{FF2B5EF4-FFF2-40B4-BE49-F238E27FC236}">
                      <a16:creationId xmlns:a16="http://schemas.microsoft.com/office/drawing/2014/main" id="{847695C5-F614-4190-AF94-F37B4D7F0277}"/>
                    </a:ext>
                  </a:extLst>
                </p:cNvPr>
                <p:cNvPicPr/>
                <p:nvPr/>
              </p:nvPicPr>
              <p:blipFill>
                <a:blip r:embed="rId446"/>
                <a:stretch>
                  <a:fillRect/>
                </a:stretch>
              </p:blipFill>
              <p:spPr>
                <a:xfrm>
                  <a:off x="11639360" y="1012747"/>
                  <a:ext cx="1054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438" name="Freihand 437">
                  <a:extLst>
                    <a:ext uri="{FF2B5EF4-FFF2-40B4-BE49-F238E27FC236}">
                      <a16:creationId xmlns:a16="http://schemas.microsoft.com/office/drawing/2014/main" id="{D5C84296-113A-46DF-8976-404742003320}"/>
                    </a:ext>
                  </a:extLst>
                </p14:cNvPr>
                <p14:cNvContentPartPr/>
                <p14:nvPr/>
              </p14:nvContentPartPr>
              <p14:xfrm>
                <a:off x="11701280" y="999427"/>
                <a:ext cx="58320" cy="2520"/>
              </p14:xfrm>
            </p:contentPart>
          </mc:Choice>
          <mc:Fallback>
            <p:pic>
              <p:nvPicPr>
                <p:cNvPr id="438" name="Freihand 437">
                  <a:extLst>
                    <a:ext uri="{FF2B5EF4-FFF2-40B4-BE49-F238E27FC236}">
                      <a16:creationId xmlns:a16="http://schemas.microsoft.com/office/drawing/2014/main" id="{D5C84296-113A-46DF-8976-404742003320}"/>
                    </a:ext>
                  </a:extLst>
                </p:cNvPr>
                <p:cNvPicPr/>
                <p:nvPr/>
              </p:nvPicPr>
              <p:blipFill>
                <a:blip r:embed="rId448"/>
                <a:stretch>
                  <a:fillRect/>
                </a:stretch>
              </p:blipFill>
              <p:spPr>
                <a:xfrm>
                  <a:off x="11696960" y="995107"/>
                  <a:ext cx="669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439" name="Freihand 438">
                  <a:extLst>
                    <a:ext uri="{FF2B5EF4-FFF2-40B4-BE49-F238E27FC236}">
                      <a16:creationId xmlns:a16="http://schemas.microsoft.com/office/drawing/2014/main" id="{BD927D15-5C11-4DC1-8051-BE16483F0BE8}"/>
                    </a:ext>
                  </a:extLst>
                </p14:cNvPr>
                <p14:cNvContentPartPr/>
                <p14:nvPr/>
              </p14:nvContentPartPr>
              <p14:xfrm>
                <a:off x="11853560" y="973867"/>
                <a:ext cx="360" cy="360"/>
              </p14:xfrm>
            </p:contentPart>
          </mc:Choice>
          <mc:Fallback>
            <p:pic>
              <p:nvPicPr>
                <p:cNvPr id="439" name="Freihand 438">
                  <a:extLst>
                    <a:ext uri="{FF2B5EF4-FFF2-40B4-BE49-F238E27FC236}">
                      <a16:creationId xmlns:a16="http://schemas.microsoft.com/office/drawing/2014/main" id="{BD927D15-5C11-4DC1-8051-BE16483F0BE8}"/>
                    </a:ext>
                  </a:extLst>
                </p:cNvPr>
                <p:cNvPicPr/>
                <p:nvPr/>
              </p:nvPicPr>
              <p:blipFill>
                <a:blip r:embed="rId92"/>
                <a:stretch>
                  <a:fillRect/>
                </a:stretch>
              </p:blipFill>
              <p:spPr>
                <a:xfrm>
                  <a:off x="11849240" y="969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440" name="Freihand 439">
                  <a:extLst>
                    <a:ext uri="{FF2B5EF4-FFF2-40B4-BE49-F238E27FC236}">
                      <a16:creationId xmlns:a16="http://schemas.microsoft.com/office/drawing/2014/main" id="{B8F94744-0241-45EE-AB23-C91DB1E9A5E9}"/>
                    </a:ext>
                  </a:extLst>
                </p14:cNvPr>
                <p14:cNvContentPartPr/>
                <p14:nvPr/>
              </p14:nvContentPartPr>
              <p14:xfrm>
                <a:off x="11902880" y="818707"/>
                <a:ext cx="115560" cy="114120"/>
              </p14:xfrm>
            </p:contentPart>
          </mc:Choice>
          <mc:Fallback>
            <p:pic>
              <p:nvPicPr>
                <p:cNvPr id="440" name="Freihand 439">
                  <a:extLst>
                    <a:ext uri="{FF2B5EF4-FFF2-40B4-BE49-F238E27FC236}">
                      <a16:creationId xmlns:a16="http://schemas.microsoft.com/office/drawing/2014/main" id="{B8F94744-0241-45EE-AB23-C91DB1E9A5E9}"/>
                    </a:ext>
                  </a:extLst>
                </p:cNvPr>
                <p:cNvPicPr/>
                <p:nvPr/>
              </p:nvPicPr>
              <p:blipFill>
                <a:blip r:embed="rId451"/>
                <a:stretch>
                  <a:fillRect/>
                </a:stretch>
              </p:blipFill>
              <p:spPr>
                <a:xfrm>
                  <a:off x="11898560" y="814387"/>
                  <a:ext cx="1242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441" name="Freihand 440">
                  <a:extLst>
                    <a:ext uri="{FF2B5EF4-FFF2-40B4-BE49-F238E27FC236}">
                      <a16:creationId xmlns:a16="http://schemas.microsoft.com/office/drawing/2014/main" id="{D7A67CE8-D825-4C7F-B059-A15C24777FAB}"/>
                    </a:ext>
                  </a:extLst>
                </p14:cNvPr>
                <p14:cNvContentPartPr/>
                <p14:nvPr/>
              </p14:nvContentPartPr>
              <p14:xfrm>
                <a:off x="11903960" y="972427"/>
                <a:ext cx="126360" cy="2880"/>
              </p14:xfrm>
            </p:contentPart>
          </mc:Choice>
          <mc:Fallback>
            <p:pic>
              <p:nvPicPr>
                <p:cNvPr id="441" name="Freihand 440">
                  <a:extLst>
                    <a:ext uri="{FF2B5EF4-FFF2-40B4-BE49-F238E27FC236}">
                      <a16:creationId xmlns:a16="http://schemas.microsoft.com/office/drawing/2014/main" id="{D7A67CE8-D825-4C7F-B059-A15C24777FAB}"/>
                    </a:ext>
                  </a:extLst>
                </p:cNvPr>
                <p:cNvPicPr/>
                <p:nvPr/>
              </p:nvPicPr>
              <p:blipFill>
                <a:blip r:embed="rId453"/>
                <a:stretch>
                  <a:fillRect/>
                </a:stretch>
              </p:blipFill>
              <p:spPr>
                <a:xfrm>
                  <a:off x="11899640" y="968107"/>
                  <a:ext cx="1350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443" name="Freihand 442">
                  <a:extLst>
                    <a:ext uri="{FF2B5EF4-FFF2-40B4-BE49-F238E27FC236}">
                      <a16:creationId xmlns:a16="http://schemas.microsoft.com/office/drawing/2014/main" id="{56BBD328-6046-46E3-BF0B-4D3BA4EA6D33}"/>
                    </a:ext>
                  </a:extLst>
                </p14:cNvPr>
                <p14:cNvContentPartPr/>
                <p14:nvPr/>
              </p14:nvContentPartPr>
              <p14:xfrm>
                <a:off x="11920520" y="1049467"/>
                <a:ext cx="83160" cy="121680"/>
              </p14:xfrm>
            </p:contentPart>
          </mc:Choice>
          <mc:Fallback>
            <p:pic>
              <p:nvPicPr>
                <p:cNvPr id="443" name="Freihand 442">
                  <a:extLst>
                    <a:ext uri="{FF2B5EF4-FFF2-40B4-BE49-F238E27FC236}">
                      <a16:creationId xmlns:a16="http://schemas.microsoft.com/office/drawing/2014/main" id="{56BBD328-6046-46E3-BF0B-4D3BA4EA6D33}"/>
                    </a:ext>
                  </a:extLst>
                </p:cNvPr>
                <p:cNvPicPr/>
                <p:nvPr/>
              </p:nvPicPr>
              <p:blipFill>
                <a:blip r:embed="rId455"/>
                <a:stretch>
                  <a:fillRect/>
                </a:stretch>
              </p:blipFill>
              <p:spPr>
                <a:xfrm>
                  <a:off x="11916200" y="1045147"/>
                  <a:ext cx="918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474" name="Freihand 473">
                  <a:extLst>
                    <a:ext uri="{FF2B5EF4-FFF2-40B4-BE49-F238E27FC236}">
                      <a16:creationId xmlns:a16="http://schemas.microsoft.com/office/drawing/2014/main" id="{8A644EA9-4B21-4D58-8D43-3005CB0B805C}"/>
                    </a:ext>
                  </a:extLst>
                </p14:cNvPr>
                <p14:cNvContentPartPr/>
                <p14:nvPr/>
              </p14:nvContentPartPr>
              <p14:xfrm>
                <a:off x="10113680" y="927787"/>
                <a:ext cx="48240" cy="60120"/>
              </p14:xfrm>
            </p:contentPart>
          </mc:Choice>
          <mc:Fallback>
            <p:pic>
              <p:nvPicPr>
                <p:cNvPr id="474" name="Freihand 473">
                  <a:extLst>
                    <a:ext uri="{FF2B5EF4-FFF2-40B4-BE49-F238E27FC236}">
                      <a16:creationId xmlns:a16="http://schemas.microsoft.com/office/drawing/2014/main" id="{8A644EA9-4B21-4D58-8D43-3005CB0B805C}"/>
                    </a:ext>
                  </a:extLst>
                </p:cNvPr>
                <p:cNvPicPr/>
                <p:nvPr/>
              </p:nvPicPr>
              <p:blipFill>
                <a:blip r:embed="rId457"/>
                <a:stretch>
                  <a:fillRect/>
                </a:stretch>
              </p:blipFill>
              <p:spPr>
                <a:xfrm>
                  <a:off x="10109360" y="923467"/>
                  <a:ext cx="568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475" name="Freihand 474">
                  <a:extLst>
                    <a:ext uri="{FF2B5EF4-FFF2-40B4-BE49-F238E27FC236}">
                      <a16:creationId xmlns:a16="http://schemas.microsoft.com/office/drawing/2014/main" id="{19A29E46-3239-4409-93F0-8DDC5426BDD3}"/>
                    </a:ext>
                  </a:extLst>
                </p14:cNvPr>
                <p14:cNvContentPartPr/>
                <p14:nvPr/>
              </p14:nvContentPartPr>
              <p14:xfrm>
                <a:off x="10159760" y="936067"/>
                <a:ext cx="21600" cy="127440"/>
              </p14:xfrm>
            </p:contentPart>
          </mc:Choice>
          <mc:Fallback>
            <p:pic>
              <p:nvPicPr>
                <p:cNvPr id="475" name="Freihand 474">
                  <a:extLst>
                    <a:ext uri="{FF2B5EF4-FFF2-40B4-BE49-F238E27FC236}">
                      <a16:creationId xmlns:a16="http://schemas.microsoft.com/office/drawing/2014/main" id="{19A29E46-3239-4409-93F0-8DDC5426BDD3}"/>
                    </a:ext>
                  </a:extLst>
                </p:cNvPr>
                <p:cNvPicPr/>
                <p:nvPr/>
              </p:nvPicPr>
              <p:blipFill>
                <a:blip r:embed="rId459"/>
                <a:stretch>
                  <a:fillRect/>
                </a:stretch>
              </p:blipFill>
              <p:spPr>
                <a:xfrm>
                  <a:off x="10155440" y="931747"/>
                  <a:ext cx="302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476" name="Freihand 475">
                  <a:extLst>
                    <a:ext uri="{FF2B5EF4-FFF2-40B4-BE49-F238E27FC236}">
                      <a16:creationId xmlns:a16="http://schemas.microsoft.com/office/drawing/2014/main" id="{AA920CA1-C7C1-41BA-8B2F-F88AB4A5AC07}"/>
                    </a:ext>
                  </a:extLst>
                </p14:cNvPr>
                <p14:cNvContentPartPr/>
                <p14:nvPr/>
              </p14:nvContentPartPr>
              <p14:xfrm>
                <a:off x="11419400" y="931027"/>
                <a:ext cx="23760" cy="47880"/>
              </p14:xfrm>
            </p:contentPart>
          </mc:Choice>
          <mc:Fallback>
            <p:pic>
              <p:nvPicPr>
                <p:cNvPr id="476" name="Freihand 475">
                  <a:extLst>
                    <a:ext uri="{FF2B5EF4-FFF2-40B4-BE49-F238E27FC236}">
                      <a16:creationId xmlns:a16="http://schemas.microsoft.com/office/drawing/2014/main" id="{AA920CA1-C7C1-41BA-8B2F-F88AB4A5AC07}"/>
                    </a:ext>
                  </a:extLst>
                </p:cNvPr>
                <p:cNvPicPr/>
                <p:nvPr/>
              </p:nvPicPr>
              <p:blipFill>
                <a:blip r:embed="rId461"/>
                <a:stretch>
                  <a:fillRect/>
                </a:stretch>
              </p:blipFill>
              <p:spPr>
                <a:xfrm>
                  <a:off x="11415080" y="926707"/>
                  <a:ext cx="324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477" name="Freihand 476">
                  <a:extLst>
                    <a:ext uri="{FF2B5EF4-FFF2-40B4-BE49-F238E27FC236}">
                      <a16:creationId xmlns:a16="http://schemas.microsoft.com/office/drawing/2014/main" id="{9B329129-C3DC-4818-96B1-06F1395AF510}"/>
                    </a:ext>
                  </a:extLst>
                </p14:cNvPr>
                <p14:cNvContentPartPr/>
                <p14:nvPr/>
              </p14:nvContentPartPr>
              <p14:xfrm>
                <a:off x="11442440" y="931387"/>
                <a:ext cx="45720" cy="115560"/>
              </p14:xfrm>
            </p:contentPart>
          </mc:Choice>
          <mc:Fallback>
            <p:pic>
              <p:nvPicPr>
                <p:cNvPr id="477" name="Freihand 476">
                  <a:extLst>
                    <a:ext uri="{FF2B5EF4-FFF2-40B4-BE49-F238E27FC236}">
                      <a16:creationId xmlns:a16="http://schemas.microsoft.com/office/drawing/2014/main" id="{9B329129-C3DC-4818-96B1-06F1395AF510}"/>
                    </a:ext>
                  </a:extLst>
                </p:cNvPr>
                <p:cNvPicPr/>
                <p:nvPr/>
              </p:nvPicPr>
              <p:blipFill>
                <a:blip r:embed="rId463"/>
                <a:stretch>
                  <a:fillRect/>
                </a:stretch>
              </p:blipFill>
              <p:spPr>
                <a:xfrm>
                  <a:off x="11438120" y="927067"/>
                  <a:ext cx="54360" cy="124200"/>
                </a:xfrm>
                <a:prstGeom prst="rect">
                  <a:avLst/>
                </a:prstGeom>
              </p:spPr>
            </p:pic>
          </mc:Fallback>
        </mc:AlternateContent>
      </p:grpSp>
      <p:grpSp>
        <p:nvGrpSpPr>
          <p:cNvPr id="499" name="Gruppieren 498">
            <a:extLst>
              <a:ext uri="{FF2B5EF4-FFF2-40B4-BE49-F238E27FC236}">
                <a16:creationId xmlns:a16="http://schemas.microsoft.com/office/drawing/2014/main" id="{4804A64C-83F7-45DE-AB76-9F6BCF807681}"/>
              </a:ext>
            </a:extLst>
          </p:cNvPr>
          <p:cNvGrpSpPr/>
          <p:nvPr/>
        </p:nvGrpSpPr>
        <p:grpSpPr>
          <a:xfrm>
            <a:off x="7387760" y="1306147"/>
            <a:ext cx="1342440" cy="342360"/>
            <a:chOff x="7387760" y="1306147"/>
            <a:chExt cx="1342440" cy="342360"/>
          </a:xfrm>
        </p:grpSpPr>
        <mc:AlternateContent xmlns:mc="http://schemas.openxmlformats.org/markup-compatibility/2006">
          <mc:Choice xmlns:p14="http://schemas.microsoft.com/office/powerpoint/2010/main" Requires="p14">
            <p:contentPart p14:bwMode="auto" r:id="rId464">
              <p14:nvContentPartPr>
                <p14:cNvPr id="471" name="Freihand 470">
                  <a:extLst>
                    <a:ext uri="{FF2B5EF4-FFF2-40B4-BE49-F238E27FC236}">
                      <a16:creationId xmlns:a16="http://schemas.microsoft.com/office/drawing/2014/main" id="{F0CC3612-898F-4E62-8300-24E31A75AD95}"/>
                    </a:ext>
                  </a:extLst>
                </p14:cNvPr>
                <p14:cNvContentPartPr/>
                <p14:nvPr/>
              </p14:nvContentPartPr>
              <p14:xfrm>
                <a:off x="7387760" y="1464547"/>
                <a:ext cx="141480" cy="7920"/>
              </p14:xfrm>
            </p:contentPart>
          </mc:Choice>
          <mc:Fallback>
            <p:pic>
              <p:nvPicPr>
                <p:cNvPr id="471" name="Freihand 470">
                  <a:extLst>
                    <a:ext uri="{FF2B5EF4-FFF2-40B4-BE49-F238E27FC236}">
                      <a16:creationId xmlns:a16="http://schemas.microsoft.com/office/drawing/2014/main" id="{F0CC3612-898F-4E62-8300-24E31A75AD95}"/>
                    </a:ext>
                  </a:extLst>
                </p:cNvPr>
                <p:cNvPicPr/>
                <p:nvPr/>
              </p:nvPicPr>
              <p:blipFill>
                <a:blip r:embed="rId465"/>
                <a:stretch>
                  <a:fillRect/>
                </a:stretch>
              </p:blipFill>
              <p:spPr>
                <a:xfrm>
                  <a:off x="7383440" y="1460227"/>
                  <a:ext cx="1501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472" name="Freihand 471">
                  <a:extLst>
                    <a:ext uri="{FF2B5EF4-FFF2-40B4-BE49-F238E27FC236}">
                      <a16:creationId xmlns:a16="http://schemas.microsoft.com/office/drawing/2014/main" id="{077CC696-A1A3-4822-939F-A524C35B8827}"/>
                    </a:ext>
                  </a:extLst>
                </p14:cNvPr>
                <p14:cNvContentPartPr/>
                <p14:nvPr/>
              </p14:nvContentPartPr>
              <p14:xfrm>
                <a:off x="7436000" y="1505947"/>
                <a:ext cx="111600" cy="12960"/>
              </p14:xfrm>
            </p:contentPart>
          </mc:Choice>
          <mc:Fallback>
            <p:pic>
              <p:nvPicPr>
                <p:cNvPr id="472" name="Freihand 471">
                  <a:extLst>
                    <a:ext uri="{FF2B5EF4-FFF2-40B4-BE49-F238E27FC236}">
                      <a16:creationId xmlns:a16="http://schemas.microsoft.com/office/drawing/2014/main" id="{077CC696-A1A3-4822-939F-A524C35B8827}"/>
                    </a:ext>
                  </a:extLst>
                </p:cNvPr>
                <p:cNvPicPr/>
                <p:nvPr/>
              </p:nvPicPr>
              <p:blipFill>
                <a:blip r:embed="rId467"/>
                <a:stretch>
                  <a:fillRect/>
                </a:stretch>
              </p:blipFill>
              <p:spPr>
                <a:xfrm>
                  <a:off x="7431680" y="1501627"/>
                  <a:ext cx="1202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479" name="Freihand 478">
                  <a:extLst>
                    <a:ext uri="{FF2B5EF4-FFF2-40B4-BE49-F238E27FC236}">
                      <a16:creationId xmlns:a16="http://schemas.microsoft.com/office/drawing/2014/main" id="{E8FB5116-D0A0-4123-8152-80F66A4FD933}"/>
                    </a:ext>
                  </a:extLst>
                </p14:cNvPr>
                <p14:cNvContentPartPr/>
                <p14:nvPr/>
              </p14:nvContentPartPr>
              <p14:xfrm>
                <a:off x="7776200" y="1306147"/>
                <a:ext cx="92520" cy="122400"/>
              </p14:xfrm>
            </p:contentPart>
          </mc:Choice>
          <mc:Fallback>
            <p:pic>
              <p:nvPicPr>
                <p:cNvPr id="479" name="Freihand 478">
                  <a:extLst>
                    <a:ext uri="{FF2B5EF4-FFF2-40B4-BE49-F238E27FC236}">
                      <a16:creationId xmlns:a16="http://schemas.microsoft.com/office/drawing/2014/main" id="{E8FB5116-D0A0-4123-8152-80F66A4FD933}"/>
                    </a:ext>
                  </a:extLst>
                </p:cNvPr>
                <p:cNvPicPr/>
                <p:nvPr/>
              </p:nvPicPr>
              <p:blipFill>
                <a:blip r:embed="rId469"/>
                <a:stretch>
                  <a:fillRect/>
                </a:stretch>
              </p:blipFill>
              <p:spPr>
                <a:xfrm>
                  <a:off x="7771880" y="1301827"/>
                  <a:ext cx="1011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480" name="Freihand 479">
                  <a:extLst>
                    <a:ext uri="{FF2B5EF4-FFF2-40B4-BE49-F238E27FC236}">
                      <a16:creationId xmlns:a16="http://schemas.microsoft.com/office/drawing/2014/main" id="{F064BB81-C49E-44A6-8630-B1D95C892AAE}"/>
                    </a:ext>
                  </a:extLst>
                </p14:cNvPr>
                <p14:cNvContentPartPr/>
                <p14:nvPr/>
              </p14:nvContentPartPr>
              <p14:xfrm>
                <a:off x="7740920" y="1462027"/>
                <a:ext cx="190440" cy="12960"/>
              </p14:xfrm>
            </p:contentPart>
          </mc:Choice>
          <mc:Fallback>
            <p:pic>
              <p:nvPicPr>
                <p:cNvPr id="480" name="Freihand 479">
                  <a:extLst>
                    <a:ext uri="{FF2B5EF4-FFF2-40B4-BE49-F238E27FC236}">
                      <a16:creationId xmlns:a16="http://schemas.microsoft.com/office/drawing/2014/main" id="{F064BB81-C49E-44A6-8630-B1D95C892AAE}"/>
                    </a:ext>
                  </a:extLst>
                </p:cNvPr>
                <p:cNvPicPr/>
                <p:nvPr/>
              </p:nvPicPr>
              <p:blipFill>
                <a:blip r:embed="rId471"/>
                <a:stretch>
                  <a:fillRect/>
                </a:stretch>
              </p:blipFill>
              <p:spPr>
                <a:xfrm>
                  <a:off x="7736600" y="1457707"/>
                  <a:ext cx="1990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481" name="Freihand 480">
                  <a:extLst>
                    <a:ext uri="{FF2B5EF4-FFF2-40B4-BE49-F238E27FC236}">
                      <a16:creationId xmlns:a16="http://schemas.microsoft.com/office/drawing/2014/main" id="{31690199-48F8-4953-97A1-FD115F4978E1}"/>
                    </a:ext>
                  </a:extLst>
                </p14:cNvPr>
                <p14:cNvContentPartPr/>
                <p14:nvPr/>
              </p14:nvContentPartPr>
              <p14:xfrm>
                <a:off x="7673240" y="1568227"/>
                <a:ext cx="97560" cy="80280"/>
              </p14:xfrm>
            </p:contentPart>
          </mc:Choice>
          <mc:Fallback>
            <p:pic>
              <p:nvPicPr>
                <p:cNvPr id="481" name="Freihand 480">
                  <a:extLst>
                    <a:ext uri="{FF2B5EF4-FFF2-40B4-BE49-F238E27FC236}">
                      <a16:creationId xmlns:a16="http://schemas.microsoft.com/office/drawing/2014/main" id="{31690199-48F8-4953-97A1-FD115F4978E1}"/>
                    </a:ext>
                  </a:extLst>
                </p:cNvPr>
                <p:cNvPicPr/>
                <p:nvPr/>
              </p:nvPicPr>
              <p:blipFill>
                <a:blip r:embed="rId473"/>
                <a:stretch>
                  <a:fillRect/>
                </a:stretch>
              </p:blipFill>
              <p:spPr>
                <a:xfrm>
                  <a:off x="7668920" y="1563907"/>
                  <a:ext cx="1062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482" name="Freihand 481">
                  <a:extLst>
                    <a:ext uri="{FF2B5EF4-FFF2-40B4-BE49-F238E27FC236}">
                      <a16:creationId xmlns:a16="http://schemas.microsoft.com/office/drawing/2014/main" id="{1F8C513F-F922-4DB1-A01D-EE8034F559A0}"/>
                    </a:ext>
                  </a:extLst>
                </p14:cNvPr>
                <p14:cNvContentPartPr/>
                <p14:nvPr/>
              </p14:nvContentPartPr>
              <p14:xfrm>
                <a:off x="7795280" y="1576867"/>
                <a:ext cx="81360" cy="70560"/>
              </p14:xfrm>
            </p:contentPart>
          </mc:Choice>
          <mc:Fallback>
            <p:pic>
              <p:nvPicPr>
                <p:cNvPr id="482" name="Freihand 481">
                  <a:extLst>
                    <a:ext uri="{FF2B5EF4-FFF2-40B4-BE49-F238E27FC236}">
                      <a16:creationId xmlns:a16="http://schemas.microsoft.com/office/drawing/2014/main" id="{1F8C513F-F922-4DB1-A01D-EE8034F559A0}"/>
                    </a:ext>
                  </a:extLst>
                </p:cNvPr>
                <p:cNvPicPr/>
                <p:nvPr/>
              </p:nvPicPr>
              <p:blipFill>
                <a:blip r:embed="rId475"/>
                <a:stretch>
                  <a:fillRect/>
                </a:stretch>
              </p:blipFill>
              <p:spPr>
                <a:xfrm>
                  <a:off x="7790960" y="1572547"/>
                  <a:ext cx="900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483" name="Freihand 482">
                  <a:extLst>
                    <a:ext uri="{FF2B5EF4-FFF2-40B4-BE49-F238E27FC236}">
                      <a16:creationId xmlns:a16="http://schemas.microsoft.com/office/drawing/2014/main" id="{8CA3D00D-A83E-4F17-8FD9-1C081E71D0FB}"/>
                    </a:ext>
                  </a:extLst>
                </p14:cNvPr>
                <p14:cNvContentPartPr/>
                <p14:nvPr/>
              </p14:nvContentPartPr>
              <p14:xfrm>
                <a:off x="7897880" y="1585507"/>
                <a:ext cx="78840" cy="57600"/>
              </p14:xfrm>
            </p:contentPart>
          </mc:Choice>
          <mc:Fallback>
            <p:pic>
              <p:nvPicPr>
                <p:cNvPr id="483" name="Freihand 482">
                  <a:extLst>
                    <a:ext uri="{FF2B5EF4-FFF2-40B4-BE49-F238E27FC236}">
                      <a16:creationId xmlns:a16="http://schemas.microsoft.com/office/drawing/2014/main" id="{8CA3D00D-A83E-4F17-8FD9-1C081E71D0FB}"/>
                    </a:ext>
                  </a:extLst>
                </p:cNvPr>
                <p:cNvPicPr/>
                <p:nvPr/>
              </p:nvPicPr>
              <p:blipFill>
                <a:blip r:embed="rId477"/>
                <a:stretch>
                  <a:fillRect/>
                </a:stretch>
              </p:blipFill>
              <p:spPr>
                <a:xfrm>
                  <a:off x="7893560" y="1581187"/>
                  <a:ext cx="874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486" name="Freihand 485">
                  <a:extLst>
                    <a:ext uri="{FF2B5EF4-FFF2-40B4-BE49-F238E27FC236}">
                      <a16:creationId xmlns:a16="http://schemas.microsoft.com/office/drawing/2014/main" id="{F382E0F3-67D6-485E-A75B-FF12A2426024}"/>
                    </a:ext>
                  </a:extLst>
                </p14:cNvPr>
                <p14:cNvContentPartPr/>
                <p14:nvPr/>
              </p14:nvContentPartPr>
              <p14:xfrm>
                <a:off x="8072480" y="1440427"/>
                <a:ext cx="87120" cy="34920"/>
              </p14:xfrm>
            </p:contentPart>
          </mc:Choice>
          <mc:Fallback>
            <p:pic>
              <p:nvPicPr>
                <p:cNvPr id="486" name="Freihand 485">
                  <a:extLst>
                    <a:ext uri="{FF2B5EF4-FFF2-40B4-BE49-F238E27FC236}">
                      <a16:creationId xmlns:a16="http://schemas.microsoft.com/office/drawing/2014/main" id="{F382E0F3-67D6-485E-A75B-FF12A2426024}"/>
                    </a:ext>
                  </a:extLst>
                </p:cNvPr>
                <p:cNvPicPr/>
                <p:nvPr/>
              </p:nvPicPr>
              <p:blipFill>
                <a:blip r:embed="rId479"/>
                <a:stretch>
                  <a:fillRect/>
                </a:stretch>
              </p:blipFill>
              <p:spPr>
                <a:xfrm>
                  <a:off x="8068160" y="1436107"/>
                  <a:ext cx="957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487" name="Freihand 486">
                  <a:extLst>
                    <a:ext uri="{FF2B5EF4-FFF2-40B4-BE49-F238E27FC236}">
                      <a16:creationId xmlns:a16="http://schemas.microsoft.com/office/drawing/2014/main" id="{463E1E63-2B18-4406-B014-9E990B30ADEC}"/>
                    </a:ext>
                  </a:extLst>
                </p14:cNvPr>
                <p14:cNvContentPartPr/>
                <p14:nvPr/>
              </p14:nvContentPartPr>
              <p14:xfrm>
                <a:off x="8131520" y="1423147"/>
                <a:ext cx="52200" cy="160560"/>
              </p14:xfrm>
            </p:contentPart>
          </mc:Choice>
          <mc:Fallback>
            <p:pic>
              <p:nvPicPr>
                <p:cNvPr id="487" name="Freihand 486">
                  <a:extLst>
                    <a:ext uri="{FF2B5EF4-FFF2-40B4-BE49-F238E27FC236}">
                      <a16:creationId xmlns:a16="http://schemas.microsoft.com/office/drawing/2014/main" id="{463E1E63-2B18-4406-B014-9E990B30ADEC}"/>
                    </a:ext>
                  </a:extLst>
                </p:cNvPr>
                <p:cNvPicPr/>
                <p:nvPr/>
              </p:nvPicPr>
              <p:blipFill>
                <a:blip r:embed="rId481"/>
                <a:stretch>
                  <a:fillRect/>
                </a:stretch>
              </p:blipFill>
              <p:spPr>
                <a:xfrm>
                  <a:off x="8127200" y="1418827"/>
                  <a:ext cx="608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489" name="Freihand 488">
                  <a:extLst>
                    <a:ext uri="{FF2B5EF4-FFF2-40B4-BE49-F238E27FC236}">
                      <a16:creationId xmlns:a16="http://schemas.microsoft.com/office/drawing/2014/main" id="{7B819C0E-0B08-4AD8-9C73-FC976F5A66F1}"/>
                    </a:ext>
                  </a:extLst>
                </p14:cNvPr>
                <p14:cNvContentPartPr/>
                <p14:nvPr/>
              </p14:nvContentPartPr>
              <p14:xfrm>
                <a:off x="8326280" y="1462027"/>
                <a:ext cx="88560" cy="8280"/>
              </p14:xfrm>
            </p:contentPart>
          </mc:Choice>
          <mc:Fallback>
            <p:pic>
              <p:nvPicPr>
                <p:cNvPr id="489" name="Freihand 488">
                  <a:extLst>
                    <a:ext uri="{FF2B5EF4-FFF2-40B4-BE49-F238E27FC236}">
                      <a16:creationId xmlns:a16="http://schemas.microsoft.com/office/drawing/2014/main" id="{7B819C0E-0B08-4AD8-9C73-FC976F5A66F1}"/>
                    </a:ext>
                  </a:extLst>
                </p:cNvPr>
                <p:cNvPicPr/>
                <p:nvPr/>
              </p:nvPicPr>
              <p:blipFill>
                <a:blip r:embed="rId483"/>
                <a:stretch>
                  <a:fillRect/>
                </a:stretch>
              </p:blipFill>
              <p:spPr>
                <a:xfrm>
                  <a:off x="8321960" y="1457707"/>
                  <a:ext cx="972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490" name="Freihand 489">
                  <a:extLst>
                    <a:ext uri="{FF2B5EF4-FFF2-40B4-BE49-F238E27FC236}">
                      <a16:creationId xmlns:a16="http://schemas.microsoft.com/office/drawing/2014/main" id="{AD64EBB5-546F-4E91-8DC3-FF977442C54C}"/>
                    </a:ext>
                  </a:extLst>
                </p14:cNvPr>
                <p14:cNvContentPartPr/>
                <p14:nvPr/>
              </p14:nvContentPartPr>
              <p14:xfrm>
                <a:off x="8575400" y="1309027"/>
                <a:ext cx="114840" cy="96120"/>
              </p14:xfrm>
            </p:contentPart>
          </mc:Choice>
          <mc:Fallback>
            <p:pic>
              <p:nvPicPr>
                <p:cNvPr id="490" name="Freihand 489">
                  <a:extLst>
                    <a:ext uri="{FF2B5EF4-FFF2-40B4-BE49-F238E27FC236}">
                      <a16:creationId xmlns:a16="http://schemas.microsoft.com/office/drawing/2014/main" id="{AD64EBB5-546F-4E91-8DC3-FF977442C54C}"/>
                    </a:ext>
                  </a:extLst>
                </p:cNvPr>
                <p:cNvPicPr/>
                <p:nvPr/>
              </p:nvPicPr>
              <p:blipFill>
                <a:blip r:embed="rId485"/>
                <a:stretch>
                  <a:fillRect/>
                </a:stretch>
              </p:blipFill>
              <p:spPr>
                <a:xfrm>
                  <a:off x="8571080" y="1304707"/>
                  <a:ext cx="1234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491" name="Freihand 490">
                  <a:extLst>
                    <a:ext uri="{FF2B5EF4-FFF2-40B4-BE49-F238E27FC236}">
                      <a16:creationId xmlns:a16="http://schemas.microsoft.com/office/drawing/2014/main" id="{D729D248-9BB1-463C-8E8A-01DD49535111}"/>
                    </a:ext>
                  </a:extLst>
                </p14:cNvPr>
                <p14:cNvContentPartPr/>
                <p14:nvPr/>
              </p14:nvContentPartPr>
              <p14:xfrm>
                <a:off x="8567120" y="1455907"/>
                <a:ext cx="163080" cy="11520"/>
              </p14:xfrm>
            </p:contentPart>
          </mc:Choice>
          <mc:Fallback>
            <p:pic>
              <p:nvPicPr>
                <p:cNvPr id="491" name="Freihand 490">
                  <a:extLst>
                    <a:ext uri="{FF2B5EF4-FFF2-40B4-BE49-F238E27FC236}">
                      <a16:creationId xmlns:a16="http://schemas.microsoft.com/office/drawing/2014/main" id="{D729D248-9BB1-463C-8E8A-01DD49535111}"/>
                    </a:ext>
                  </a:extLst>
                </p:cNvPr>
                <p:cNvPicPr/>
                <p:nvPr/>
              </p:nvPicPr>
              <p:blipFill>
                <a:blip r:embed="rId487"/>
                <a:stretch>
                  <a:fillRect/>
                </a:stretch>
              </p:blipFill>
              <p:spPr>
                <a:xfrm>
                  <a:off x="8562800" y="1451587"/>
                  <a:ext cx="1717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492" name="Freihand 491">
                  <a:extLst>
                    <a:ext uri="{FF2B5EF4-FFF2-40B4-BE49-F238E27FC236}">
                      <a16:creationId xmlns:a16="http://schemas.microsoft.com/office/drawing/2014/main" id="{20840ACB-456B-4008-BD2B-21D5CEEFC4AE}"/>
                    </a:ext>
                  </a:extLst>
                </p14:cNvPr>
                <p14:cNvContentPartPr/>
                <p14:nvPr/>
              </p14:nvContentPartPr>
              <p14:xfrm>
                <a:off x="8587640" y="1533307"/>
                <a:ext cx="83520" cy="104760"/>
              </p14:xfrm>
            </p:contentPart>
          </mc:Choice>
          <mc:Fallback>
            <p:pic>
              <p:nvPicPr>
                <p:cNvPr id="492" name="Freihand 491">
                  <a:extLst>
                    <a:ext uri="{FF2B5EF4-FFF2-40B4-BE49-F238E27FC236}">
                      <a16:creationId xmlns:a16="http://schemas.microsoft.com/office/drawing/2014/main" id="{20840ACB-456B-4008-BD2B-21D5CEEFC4AE}"/>
                    </a:ext>
                  </a:extLst>
                </p:cNvPr>
                <p:cNvPicPr/>
                <p:nvPr/>
              </p:nvPicPr>
              <p:blipFill>
                <a:blip r:embed="rId489"/>
                <a:stretch>
                  <a:fillRect/>
                </a:stretch>
              </p:blipFill>
              <p:spPr>
                <a:xfrm>
                  <a:off x="8583320" y="1528987"/>
                  <a:ext cx="921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493" name="Freihand 492">
                  <a:extLst>
                    <a:ext uri="{FF2B5EF4-FFF2-40B4-BE49-F238E27FC236}">
                      <a16:creationId xmlns:a16="http://schemas.microsoft.com/office/drawing/2014/main" id="{E3D3CE6E-74C3-46C8-A491-A78FDE35E768}"/>
                    </a:ext>
                  </a:extLst>
                </p14:cNvPr>
                <p14:cNvContentPartPr/>
                <p14:nvPr/>
              </p14:nvContentPartPr>
              <p14:xfrm>
                <a:off x="8609600" y="1510987"/>
                <a:ext cx="114840" cy="23040"/>
              </p14:xfrm>
            </p:contentPart>
          </mc:Choice>
          <mc:Fallback>
            <p:pic>
              <p:nvPicPr>
                <p:cNvPr id="493" name="Freihand 492">
                  <a:extLst>
                    <a:ext uri="{FF2B5EF4-FFF2-40B4-BE49-F238E27FC236}">
                      <a16:creationId xmlns:a16="http://schemas.microsoft.com/office/drawing/2014/main" id="{E3D3CE6E-74C3-46C8-A491-A78FDE35E768}"/>
                    </a:ext>
                  </a:extLst>
                </p:cNvPr>
                <p:cNvPicPr/>
                <p:nvPr/>
              </p:nvPicPr>
              <p:blipFill>
                <a:blip r:embed="rId491"/>
                <a:stretch>
                  <a:fillRect/>
                </a:stretch>
              </p:blipFill>
              <p:spPr>
                <a:xfrm>
                  <a:off x="8605280" y="1506667"/>
                  <a:ext cx="123480" cy="31680"/>
                </a:xfrm>
                <a:prstGeom prst="rect">
                  <a:avLst/>
                </a:prstGeom>
              </p:spPr>
            </p:pic>
          </mc:Fallback>
        </mc:AlternateContent>
      </p:grpSp>
      <p:grpSp>
        <p:nvGrpSpPr>
          <p:cNvPr id="498" name="Gruppieren 497">
            <a:extLst>
              <a:ext uri="{FF2B5EF4-FFF2-40B4-BE49-F238E27FC236}">
                <a16:creationId xmlns:a16="http://schemas.microsoft.com/office/drawing/2014/main" id="{D03F5558-0969-4A37-A863-D325DBA35329}"/>
              </a:ext>
            </a:extLst>
          </p:cNvPr>
          <p:cNvGrpSpPr/>
          <p:nvPr/>
        </p:nvGrpSpPr>
        <p:grpSpPr>
          <a:xfrm>
            <a:off x="8900480" y="1319827"/>
            <a:ext cx="309960" cy="368280"/>
            <a:chOff x="8900480" y="1319827"/>
            <a:chExt cx="309960" cy="368280"/>
          </a:xfrm>
        </p:grpSpPr>
        <mc:AlternateContent xmlns:mc="http://schemas.openxmlformats.org/markup-compatibility/2006">
          <mc:Choice xmlns:p14="http://schemas.microsoft.com/office/powerpoint/2010/main" Requires="p14">
            <p:contentPart p14:bwMode="auto" r:id="rId492">
              <p14:nvContentPartPr>
                <p14:cNvPr id="494" name="Freihand 493">
                  <a:extLst>
                    <a:ext uri="{FF2B5EF4-FFF2-40B4-BE49-F238E27FC236}">
                      <a16:creationId xmlns:a16="http://schemas.microsoft.com/office/drawing/2014/main" id="{CC5D8D1A-7055-41E4-A87C-85834711720E}"/>
                    </a:ext>
                  </a:extLst>
                </p14:cNvPr>
                <p14:cNvContentPartPr/>
                <p14:nvPr/>
              </p14:nvContentPartPr>
              <p14:xfrm>
                <a:off x="8900480" y="1445107"/>
                <a:ext cx="360" cy="360"/>
              </p14:xfrm>
            </p:contentPart>
          </mc:Choice>
          <mc:Fallback>
            <p:pic>
              <p:nvPicPr>
                <p:cNvPr id="494" name="Freihand 493">
                  <a:extLst>
                    <a:ext uri="{FF2B5EF4-FFF2-40B4-BE49-F238E27FC236}">
                      <a16:creationId xmlns:a16="http://schemas.microsoft.com/office/drawing/2014/main" id="{CC5D8D1A-7055-41E4-A87C-85834711720E}"/>
                    </a:ext>
                  </a:extLst>
                </p:cNvPr>
                <p:cNvPicPr/>
                <p:nvPr/>
              </p:nvPicPr>
              <p:blipFill>
                <a:blip r:embed="rId92"/>
                <a:stretch>
                  <a:fillRect/>
                </a:stretch>
              </p:blipFill>
              <p:spPr>
                <a:xfrm>
                  <a:off x="8896160" y="1440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495" name="Freihand 494">
                  <a:extLst>
                    <a:ext uri="{FF2B5EF4-FFF2-40B4-BE49-F238E27FC236}">
                      <a16:creationId xmlns:a16="http://schemas.microsoft.com/office/drawing/2014/main" id="{E6A5CE69-A045-4FA7-8149-F37F8BE8FD8A}"/>
                    </a:ext>
                  </a:extLst>
                </p14:cNvPr>
                <p14:cNvContentPartPr/>
                <p14:nvPr/>
              </p14:nvContentPartPr>
              <p14:xfrm>
                <a:off x="9038720" y="1319827"/>
                <a:ext cx="118080" cy="114120"/>
              </p14:xfrm>
            </p:contentPart>
          </mc:Choice>
          <mc:Fallback>
            <p:pic>
              <p:nvPicPr>
                <p:cNvPr id="495" name="Freihand 494">
                  <a:extLst>
                    <a:ext uri="{FF2B5EF4-FFF2-40B4-BE49-F238E27FC236}">
                      <a16:creationId xmlns:a16="http://schemas.microsoft.com/office/drawing/2014/main" id="{E6A5CE69-A045-4FA7-8149-F37F8BE8FD8A}"/>
                    </a:ext>
                  </a:extLst>
                </p:cNvPr>
                <p:cNvPicPr/>
                <p:nvPr/>
              </p:nvPicPr>
              <p:blipFill>
                <a:blip r:embed="rId494"/>
                <a:stretch>
                  <a:fillRect/>
                </a:stretch>
              </p:blipFill>
              <p:spPr>
                <a:xfrm>
                  <a:off x="9034400" y="1315507"/>
                  <a:ext cx="1267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496" name="Freihand 495">
                  <a:extLst>
                    <a:ext uri="{FF2B5EF4-FFF2-40B4-BE49-F238E27FC236}">
                      <a16:creationId xmlns:a16="http://schemas.microsoft.com/office/drawing/2014/main" id="{EA44443C-7ED2-4FDE-82C0-567722AA78F7}"/>
                    </a:ext>
                  </a:extLst>
                </p14:cNvPr>
                <p14:cNvContentPartPr/>
                <p14:nvPr/>
              </p14:nvContentPartPr>
              <p14:xfrm>
                <a:off x="9047000" y="1465267"/>
                <a:ext cx="163440" cy="14400"/>
              </p14:xfrm>
            </p:contentPart>
          </mc:Choice>
          <mc:Fallback>
            <p:pic>
              <p:nvPicPr>
                <p:cNvPr id="496" name="Freihand 495">
                  <a:extLst>
                    <a:ext uri="{FF2B5EF4-FFF2-40B4-BE49-F238E27FC236}">
                      <a16:creationId xmlns:a16="http://schemas.microsoft.com/office/drawing/2014/main" id="{EA44443C-7ED2-4FDE-82C0-567722AA78F7}"/>
                    </a:ext>
                  </a:extLst>
                </p:cNvPr>
                <p:cNvPicPr/>
                <p:nvPr/>
              </p:nvPicPr>
              <p:blipFill>
                <a:blip r:embed="rId496"/>
                <a:stretch>
                  <a:fillRect/>
                </a:stretch>
              </p:blipFill>
              <p:spPr>
                <a:xfrm>
                  <a:off x="9042680" y="1460947"/>
                  <a:ext cx="1720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497" name="Freihand 496">
                  <a:extLst>
                    <a:ext uri="{FF2B5EF4-FFF2-40B4-BE49-F238E27FC236}">
                      <a16:creationId xmlns:a16="http://schemas.microsoft.com/office/drawing/2014/main" id="{09D05C8E-F1A1-4ECA-B2AC-3BB79F372575}"/>
                    </a:ext>
                  </a:extLst>
                </p14:cNvPr>
                <p14:cNvContentPartPr/>
                <p14:nvPr/>
              </p14:nvContentPartPr>
              <p14:xfrm>
                <a:off x="9073280" y="1541227"/>
                <a:ext cx="133200" cy="146880"/>
              </p14:xfrm>
            </p:contentPart>
          </mc:Choice>
          <mc:Fallback>
            <p:pic>
              <p:nvPicPr>
                <p:cNvPr id="497" name="Freihand 496">
                  <a:extLst>
                    <a:ext uri="{FF2B5EF4-FFF2-40B4-BE49-F238E27FC236}">
                      <a16:creationId xmlns:a16="http://schemas.microsoft.com/office/drawing/2014/main" id="{09D05C8E-F1A1-4ECA-B2AC-3BB79F372575}"/>
                    </a:ext>
                  </a:extLst>
                </p:cNvPr>
                <p:cNvPicPr/>
                <p:nvPr/>
              </p:nvPicPr>
              <p:blipFill>
                <a:blip r:embed="rId498"/>
                <a:stretch>
                  <a:fillRect/>
                </a:stretch>
              </p:blipFill>
              <p:spPr>
                <a:xfrm>
                  <a:off x="9068960" y="1536907"/>
                  <a:ext cx="141840" cy="155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9">
            <p14:nvContentPartPr>
              <p14:cNvPr id="500" name="Freihand 499">
                <a:extLst>
                  <a:ext uri="{FF2B5EF4-FFF2-40B4-BE49-F238E27FC236}">
                    <a16:creationId xmlns:a16="http://schemas.microsoft.com/office/drawing/2014/main" id="{370A7493-B38C-4B66-A853-E629A9BD2A37}"/>
                  </a:ext>
                </a:extLst>
              </p14:cNvPr>
              <p14:cNvContentPartPr/>
              <p14:nvPr/>
            </p14:nvContentPartPr>
            <p14:xfrm>
              <a:off x="6551480" y="1781347"/>
              <a:ext cx="642960" cy="19800"/>
            </p14:xfrm>
          </p:contentPart>
        </mc:Choice>
        <mc:Fallback>
          <p:pic>
            <p:nvPicPr>
              <p:cNvPr id="500" name="Freihand 499">
                <a:extLst>
                  <a:ext uri="{FF2B5EF4-FFF2-40B4-BE49-F238E27FC236}">
                    <a16:creationId xmlns:a16="http://schemas.microsoft.com/office/drawing/2014/main" id="{370A7493-B38C-4B66-A853-E629A9BD2A37}"/>
                  </a:ext>
                </a:extLst>
              </p:cNvPr>
              <p:cNvPicPr/>
              <p:nvPr/>
            </p:nvPicPr>
            <p:blipFill>
              <a:blip r:embed="rId500"/>
              <a:stretch>
                <a:fillRect/>
              </a:stretch>
            </p:blipFill>
            <p:spPr>
              <a:xfrm>
                <a:off x="6547160" y="1777027"/>
                <a:ext cx="6516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501" name="Freihand 500">
                <a:extLst>
                  <a:ext uri="{FF2B5EF4-FFF2-40B4-BE49-F238E27FC236}">
                    <a16:creationId xmlns:a16="http://schemas.microsoft.com/office/drawing/2014/main" id="{E9B663D8-B3A1-49A1-9458-06811A4F153A}"/>
                  </a:ext>
                </a:extLst>
              </p14:cNvPr>
              <p14:cNvContentPartPr/>
              <p14:nvPr/>
            </p14:nvContentPartPr>
            <p14:xfrm>
              <a:off x="8499080" y="1784227"/>
              <a:ext cx="804240" cy="25200"/>
            </p14:xfrm>
          </p:contentPart>
        </mc:Choice>
        <mc:Fallback>
          <p:pic>
            <p:nvPicPr>
              <p:cNvPr id="501" name="Freihand 500">
                <a:extLst>
                  <a:ext uri="{FF2B5EF4-FFF2-40B4-BE49-F238E27FC236}">
                    <a16:creationId xmlns:a16="http://schemas.microsoft.com/office/drawing/2014/main" id="{E9B663D8-B3A1-49A1-9458-06811A4F153A}"/>
                  </a:ext>
                </a:extLst>
              </p:cNvPr>
              <p:cNvPicPr/>
              <p:nvPr/>
            </p:nvPicPr>
            <p:blipFill>
              <a:blip r:embed="rId502"/>
              <a:stretch>
                <a:fillRect/>
              </a:stretch>
            </p:blipFill>
            <p:spPr>
              <a:xfrm>
                <a:off x="8494760" y="1779907"/>
                <a:ext cx="812880" cy="33840"/>
              </a:xfrm>
              <a:prstGeom prst="rect">
                <a:avLst/>
              </a:prstGeom>
            </p:spPr>
          </p:pic>
        </mc:Fallback>
      </mc:AlternateContent>
      <p:grpSp>
        <p:nvGrpSpPr>
          <p:cNvPr id="506" name="Gruppieren 505">
            <a:extLst>
              <a:ext uri="{FF2B5EF4-FFF2-40B4-BE49-F238E27FC236}">
                <a16:creationId xmlns:a16="http://schemas.microsoft.com/office/drawing/2014/main" id="{EF0E426E-4F54-42EE-A2A6-9EB7910850CC}"/>
              </a:ext>
            </a:extLst>
          </p:cNvPr>
          <p:cNvGrpSpPr/>
          <p:nvPr/>
        </p:nvGrpSpPr>
        <p:grpSpPr>
          <a:xfrm>
            <a:off x="5959640" y="2074747"/>
            <a:ext cx="310680" cy="434880"/>
            <a:chOff x="5959640" y="2074747"/>
            <a:chExt cx="310680" cy="434880"/>
          </a:xfrm>
        </p:grpSpPr>
        <mc:AlternateContent xmlns:mc="http://schemas.openxmlformats.org/markup-compatibility/2006">
          <mc:Choice xmlns:p14="http://schemas.microsoft.com/office/powerpoint/2010/main" Requires="p14">
            <p:contentPart p14:bwMode="auto" r:id="rId503">
              <p14:nvContentPartPr>
                <p14:cNvPr id="502" name="Freihand 501">
                  <a:extLst>
                    <a:ext uri="{FF2B5EF4-FFF2-40B4-BE49-F238E27FC236}">
                      <a16:creationId xmlns:a16="http://schemas.microsoft.com/office/drawing/2014/main" id="{C2CEA227-350A-4343-B72F-0EFD960B5078}"/>
                    </a:ext>
                  </a:extLst>
                </p14:cNvPr>
                <p14:cNvContentPartPr/>
                <p14:nvPr/>
              </p14:nvContentPartPr>
              <p14:xfrm>
                <a:off x="5959640" y="2110747"/>
                <a:ext cx="112320" cy="113760"/>
              </p14:xfrm>
            </p:contentPart>
          </mc:Choice>
          <mc:Fallback>
            <p:pic>
              <p:nvPicPr>
                <p:cNvPr id="502" name="Freihand 501">
                  <a:extLst>
                    <a:ext uri="{FF2B5EF4-FFF2-40B4-BE49-F238E27FC236}">
                      <a16:creationId xmlns:a16="http://schemas.microsoft.com/office/drawing/2014/main" id="{C2CEA227-350A-4343-B72F-0EFD960B5078}"/>
                    </a:ext>
                  </a:extLst>
                </p:cNvPr>
                <p:cNvPicPr/>
                <p:nvPr/>
              </p:nvPicPr>
              <p:blipFill>
                <a:blip r:embed="rId504"/>
                <a:stretch>
                  <a:fillRect/>
                </a:stretch>
              </p:blipFill>
              <p:spPr>
                <a:xfrm>
                  <a:off x="5955320" y="2106427"/>
                  <a:ext cx="1209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503" name="Freihand 502">
                  <a:extLst>
                    <a:ext uri="{FF2B5EF4-FFF2-40B4-BE49-F238E27FC236}">
                      <a16:creationId xmlns:a16="http://schemas.microsoft.com/office/drawing/2014/main" id="{A6F6AE98-1064-40AB-84D8-8A2C051839DD}"/>
                    </a:ext>
                  </a:extLst>
                </p14:cNvPr>
                <p14:cNvContentPartPr/>
                <p14:nvPr/>
              </p14:nvContentPartPr>
              <p14:xfrm>
                <a:off x="6150440" y="2074747"/>
                <a:ext cx="77760" cy="127080"/>
              </p14:xfrm>
            </p:contentPart>
          </mc:Choice>
          <mc:Fallback>
            <p:pic>
              <p:nvPicPr>
                <p:cNvPr id="503" name="Freihand 502">
                  <a:extLst>
                    <a:ext uri="{FF2B5EF4-FFF2-40B4-BE49-F238E27FC236}">
                      <a16:creationId xmlns:a16="http://schemas.microsoft.com/office/drawing/2014/main" id="{A6F6AE98-1064-40AB-84D8-8A2C051839DD}"/>
                    </a:ext>
                  </a:extLst>
                </p:cNvPr>
                <p:cNvPicPr/>
                <p:nvPr/>
              </p:nvPicPr>
              <p:blipFill>
                <a:blip r:embed="rId506"/>
                <a:stretch>
                  <a:fillRect/>
                </a:stretch>
              </p:blipFill>
              <p:spPr>
                <a:xfrm>
                  <a:off x="6146120" y="2070427"/>
                  <a:ext cx="864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504" name="Freihand 503">
                  <a:extLst>
                    <a:ext uri="{FF2B5EF4-FFF2-40B4-BE49-F238E27FC236}">
                      <a16:creationId xmlns:a16="http://schemas.microsoft.com/office/drawing/2014/main" id="{12D0DB69-77A7-4772-81B1-33223316E0FF}"/>
                    </a:ext>
                  </a:extLst>
                </p14:cNvPr>
                <p14:cNvContentPartPr/>
                <p14:nvPr/>
              </p14:nvContentPartPr>
              <p14:xfrm>
                <a:off x="5997800" y="2281387"/>
                <a:ext cx="272520" cy="5400"/>
              </p14:xfrm>
            </p:contentPart>
          </mc:Choice>
          <mc:Fallback>
            <p:pic>
              <p:nvPicPr>
                <p:cNvPr id="504" name="Freihand 503">
                  <a:extLst>
                    <a:ext uri="{FF2B5EF4-FFF2-40B4-BE49-F238E27FC236}">
                      <a16:creationId xmlns:a16="http://schemas.microsoft.com/office/drawing/2014/main" id="{12D0DB69-77A7-4772-81B1-33223316E0FF}"/>
                    </a:ext>
                  </a:extLst>
                </p:cNvPr>
                <p:cNvPicPr/>
                <p:nvPr/>
              </p:nvPicPr>
              <p:blipFill>
                <a:blip r:embed="rId508"/>
                <a:stretch>
                  <a:fillRect/>
                </a:stretch>
              </p:blipFill>
              <p:spPr>
                <a:xfrm>
                  <a:off x="5993480" y="2277067"/>
                  <a:ext cx="2811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505" name="Freihand 504">
                  <a:extLst>
                    <a:ext uri="{FF2B5EF4-FFF2-40B4-BE49-F238E27FC236}">
                      <a16:creationId xmlns:a16="http://schemas.microsoft.com/office/drawing/2014/main" id="{32E8F7E6-5B36-4BC6-881E-0D4C5089B52C}"/>
                    </a:ext>
                  </a:extLst>
                </p14:cNvPr>
                <p14:cNvContentPartPr/>
                <p14:nvPr/>
              </p14:nvContentPartPr>
              <p14:xfrm>
                <a:off x="6091040" y="2350147"/>
                <a:ext cx="118080" cy="159480"/>
              </p14:xfrm>
            </p:contentPart>
          </mc:Choice>
          <mc:Fallback>
            <p:pic>
              <p:nvPicPr>
                <p:cNvPr id="505" name="Freihand 504">
                  <a:extLst>
                    <a:ext uri="{FF2B5EF4-FFF2-40B4-BE49-F238E27FC236}">
                      <a16:creationId xmlns:a16="http://schemas.microsoft.com/office/drawing/2014/main" id="{32E8F7E6-5B36-4BC6-881E-0D4C5089B52C}"/>
                    </a:ext>
                  </a:extLst>
                </p:cNvPr>
                <p:cNvPicPr/>
                <p:nvPr/>
              </p:nvPicPr>
              <p:blipFill>
                <a:blip r:embed="rId510"/>
                <a:stretch>
                  <a:fillRect/>
                </a:stretch>
              </p:blipFill>
              <p:spPr>
                <a:xfrm>
                  <a:off x="6086720" y="2345827"/>
                  <a:ext cx="126720" cy="168120"/>
                </a:xfrm>
                <a:prstGeom prst="rect">
                  <a:avLst/>
                </a:prstGeom>
              </p:spPr>
            </p:pic>
          </mc:Fallback>
        </mc:AlternateContent>
      </p:grpSp>
      <p:grpSp>
        <p:nvGrpSpPr>
          <p:cNvPr id="518" name="Gruppieren 517">
            <a:extLst>
              <a:ext uri="{FF2B5EF4-FFF2-40B4-BE49-F238E27FC236}">
                <a16:creationId xmlns:a16="http://schemas.microsoft.com/office/drawing/2014/main" id="{0E7BC763-6D97-4C43-A94C-5BE135CF346C}"/>
              </a:ext>
            </a:extLst>
          </p:cNvPr>
          <p:cNvGrpSpPr/>
          <p:nvPr/>
        </p:nvGrpSpPr>
        <p:grpSpPr>
          <a:xfrm>
            <a:off x="6438080" y="2106787"/>
            <a:ext cx="885960" cy="360360"/>
            <a:chOff x="6438080" y="2106787"/>
            <a:chExt cx="885960" cy="360360"/>
          </a:xfrm>
        </p:grpSpPr>
        <mc:AlternateContent xmlns:mc="http://schemas.openxmlformats.org/markup-compatibility/2006">
          <mc:Choice xmlns:p14="http://schemas.microsoft.com/office/powerpoint/2010/main" Requires="p14">
            <p:contentPart p14:bwMode="auto" r:id="rId511">
              <p14:nvContentPartPr>
                <p14:cNvPr id="507" name="Freihand 506">
                  <a:extLst>
                    <a:ext uri="{FF2B5EF4-FFF2-40B4-BE49-F238E27FC236}">
                      <a16:creationId xmlns:a16="http://schemas.microsoft.com/office/drawing/2014/main" id="{E8D87065-7D9A-4586-ABD7-7D2D3BE30F6F}"/>
                    </a:ext>
                  </a:extLst>
                </p14:cNvPr>
                <p14:cNvContentPartPr/>
                <p14:nvPr/>
              </p14:nvContentPartPr>
              <p14:xfrm>
                <a:off x="6477680" y="2245747"/>
                <a:ext cx="10080" cy="119520"/>
              </p14:xfrm>
            </p:contentPart>
          </mc:Choice>
          <mc:Fallback>
            <p:pic>
              <p:nvPicPr>
                <p:cNvPr id="507" name="Freihand 506">
                  <a:extLst>
                    <a:ext uri="{FF2B5EF4-FFF2-40B4-BE49-F238E27FC236}">
                      <a16:creationId xmlns:a16="http://schemas.microsoft.com/office/drawing/2014/main" id="{E8D87065-7D9A-4586-ABD7-7D2D3BE30F6F}"/>
                    </a:ext>
                  </a:extLst>
                </p:cNvPr>
                <p:cNvPicPr/>
                <p:nvPr/>
              </p:nvPicPr>
              <p:blipFill>
                <a:blip r:embed="rId512"/>
                <a:stretch>
                  <a:fillRect/>
                </a:stretch>
              </p:blipFill>
              <p:spPr>
                <a:xfrm>
                  <a:off x="6473360" y="2241427"/>
                  <a:ext cx="187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508" name="Freihand 507">
                  <a:extLst>
                    <a:ext uri="{FF2B5EF4-FFF2-40B4-BE49-F238E27FC236}">
                      <a16:creationId xmlns:a16="http://schemas.microsoft.com/office/drawing/2014/main" id="{38B50B23-D26F-449C-A795-414AACD759EF}"/>
                    </a:ext>
                  </a:extLst>
                </p14:cNvPr>
                <p14:cNvContentPartPr/>
                <p14:nvPr/>
              </p14:nvContentPartPr>
              <p14:xfrm>
                <a:off x="6438080" y="2302267"/>
                <a:ext cx="103320" cy="1800"/>
              </p14:xfrm>
            </p:contentPart>
          </mc:Choice>
          <mc:Fallback>
            <p:pic>
              <p:nvPicPr>
                <p:cNvPr id="508" name="Freihand 507">
                  <a:extLst>
                    <a:ext uri="{FF2B5EF4-FFF2-40B4-BE49-F238E27FC236}">
                      <a16:creationId xmlns:a16="http://schemas.microsoft.com/office/drawing/2014/main" id="{38B50B23-D26F-449C-A795-414AACD759EF}"/>
                    </a:ext>
                  </a:extLst>
                </p:cNvPr>
                <p:cNvPicPr/>
                <p:nvPr/>
              </p:nvPicPr>
              <p:blipFill>
                <a:blip r:embed="rId514"/>
                <a:stretch>
                  <a:fillRect/>
                </a:stretch>
              </p:blipFill>
              <p:spPr>
                <a:xfrm>
                  <a:off x="6433760" y="2297947"/>
                  <a:ext cx="11196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510" name="Freihand 509">
                  <a:extLst>
                    <a:ext uri="{FF2B5EF4-FFF2-40B4-BE49-F238E27FC236}">
                      <a16:creationId xmlns:a16="http://schemas.microsoft.com/office/drawing/2014/main" id="{0B971BC9-BF2E-4D75-9579-471A6A48C099}"/>
                    </a:ext>
                  </a:extLst>
                </p14:cNvPr>
                <p14:cNvContentPartPr/>
                <p14:nvPr/>
              </p14:nvContentPartPr>
              <p14:xfrm>
                <a:off x="6710960" y="2107507"/>
                <a:ext cx="131760" cy="101880"/>
              </p14:xfrm>
            </p:contentPart>
          </mc:Choice>
          <mc:Fallback>
            <p:pic>
              <p:nvPicPr>
                <p:cNvPr id="510" name="Freihand 509">
                  <a:extLst>
                    <a:ext uri="{FF2B5EF4-FFF2-40B4-BE49-F238E27FC236}">
                      <a16:creationId xmlns:a16="http://schemas.microsoft.com/office/drawing/2014/main" id="{0B971BC9-BF2E-4D75-9579-471A6A48C099}"/>
                    </a:ext>
                  </a:extLst>
                </p:cNvPr>
                <p:cNvPicPr/>
                <p:nvPr/>
              </p:nvPicPr>
              <p:blipFill>
                <a:blip r:embed="rId516"/>
                <a:stretch>
                  <a:fillRect/>
                </a:stretch>
              </p:blipFill>
              <p:spPr>
                <a:xfrm>
                  <a:off x="6706640" y="2103187"/>
                  <a:ext cx="1404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511" name="Freihand 510">
                  <a:extLst>
                    <a:ext uri="{FF2B5EF4-FFF2-40B4-BE49-F238E27FC236}">
                      <a16:creationId xmlns:a16="http://schemas.microsoft.com/office/drawing/2014/main" id="{73E7DBEF-07B9-4887-91A9-5EFD53493F08}"/>
                    </a:ext>
                  </a:extLst>
                </p14:cNvPr>
                <p14:cNvContentPartPr/>
                <p14:nvPr/>
              </p14:nvContentPartPr>
              <p14:xfrm>
                <a:off x="6728960" y="2263027"/>
                <a:ext cx="146880" cy="13680"/>
              </p14:xfrm>
            </p:contentPart>
          </mc:Choice>
          <mc:Fallback>
            <p:pic>
              <p:nvPicPr>
                <p:cNvPr id="511" name="Freihand 510">
                  <a:extLst>
                    <a:ext uri="{FF2B5EF4-FFF2-40B4-BE49-F238E27FC236}">
                      <a16:creationId xmlns:a16="http://schemas.microsoft.com/office/drawing/2014/main" id="{73E7DBEF-07B9-4887-91A9-5EFD53493F08}"/>
                    </a:ext>
                  </a:extLst>
                </p:cNvPr>
                <p:cNvPicPr/>
                <p:nvPr/>
              </p:nvPicPr>
              <p:blipFill>
                <a:blip r:embed="rId518"/>
                <a:stretch>
                  <a:fillRect/>
                </a:stretch>
              </p:blipFill>
              <p:spPr>
                <a:xfrm>
                  <a:off x="6724640" y="2258707"/>
                  <a:ext cx="1555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512" name="Freihand 511">
                  <a:extLst>
                    <a:ext uri="{FF2B5EF4-FFF2-40B4-BE49-F238E27FC236}">
                      <a16:creationId xmlns:a16="http://schemas.microsoft.com/office/drawing/2014/main" id="{35FF5468-9EFF-4A4C-B404-A7AEF8997B57}"/>
                    </a:ext>
                  </a:extLst>
                </p14:cNvPr>
                <p14:cNvContentPartPr/>
                <p14:nvPr/>
              </p14:nvContentPartPr>
              <p14:xfrm>
                <a:off x="6733640" y="2360947"/>
                <a:ext cx="74160" cy="106200"/>
              </p14:xfrm>
            </p:contentPart>
          </mc:Choice>
          <mc:Fallback>
            <p:pic>
              <p:nvPicPr>
                <p:cNvPr id="512" name="Freihand 511">
                  <a:extLst>
                    <a:ext uri="{FF2B5EF4-FFF2-40B4-BE49-F238E27FC236}">
                      <a16:creationId xmlns:a16="http://schemas.microsoft.com/office/drawing/2014/main" id="{35FF5468-9EFF-4A4C-B404-A7AEF8997B57}"/>
                    </a:ext>
                  </a:extLst>
                </p:cNvPr>
                <p:cNvPicPr/>
                <p:nvPr/>
              </p:nvPicPr>
              <p:blipFill>
                <a:blip r:embed="rId520"/>
                <a:stretch>
                  <a:fillRect/>
                </a:stretch>
              </p:blipFill>
              <p:spPr>
                <a:xfrm>
                  <a:off x="6729320" y="2356627"/>
                  <a:ext cx="828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513" name="Freihand 512">
                  <a:extLst>
                    <a:ext uri="{FF2B5EF4-FFF2-40B4-BE49-F238E27FC236}">
                      <a16:creationId xmlns:a16="http://schemas.microsoft.com/office/drawing/2014/main" id="{5580C54C-3BED-41F7-B0CC-0D06D7AD4E7F}"/>
                    </a:ext>
                  </a:extLst>
                </p14:cNvPr>
                <p14:cNvContentPartPr/>
                <p14:nvPr/>
              </p14:nvContentPartPr>
              <p14:xfrm>
                <a:off x="6761000" y="2346907"/>
                <a:ext cx="102600" cy="7560"/>
              </p14:xfrm>
            </p:contentPart>
          </mc:Choice>
          <mc:Fallback>
            <p:pic>
              <p:nvPicPr>
                <p:cNvPr id="513" name="Freihand 512">
                  <a:extLst>
                    <a:ext uri="{FF2B5EF4-FFF2-40B4-BE49-F238E27FC236}">
                      <a16:creationId xmlns:a16="http://schemas.microsoft.com/office/drawing/2014/main" id="{5580C54C-3BED-41F7-B0CC-0D06D7AD4E7F}"/>
                    </a:ext>
                  </a:extLst>
                </p:cNvPr>
                <p:cNvPicPr/>
                <p:nvPr/>
              </p:nvPicPr>
              <p:blipFill>
                <a:blip r:embed="rId522"/>
                <a:stretch>
                  <a:fillRect/>
                </a:stretch>
              </p:blipFill>
              <p:spPr>
                <a:xfrm>
                  <a:off x="6756680" y="2342587"/>
                  <a:ext cx="1112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514" name="Freihand 513">
                  <a:extLst>
                    <a:ext uri="{FF2B5EF4-FFF2-40B4-BE49-F238E27FC236}">
                      <a16:creationId xmlns:a16="http://schemas.microsoft.com/office/drawing/2014/main" id="{193F8B17-2C0E-445D-A518-E9177561A364}"/>
                    </a:ext>
                  </a:extLst>
                </p14:cNvPr>
                <p14:cNvContentPartPr/>
                <p14:nvPr/>
              </p14:nvContentPartPr>
              <p14:xfrm>
                <a:off x="6994640" y="2272387"/>
                <a:ext cx="29880" cy="13680"/>
              </p14:xfrm>
            </p:contentPart>
          </mc:Choice>
          <mc:Fallback>
            <p:pic>
              <p:nvPicPr>
                <p:cNvPr id="514" name="Freihand 513">
                  <a:extLst>
                    <a:ext uri="{FF2B5EF4-FFF2-40B4-BE49-F238E27FC236}">
                      <a16:creationId xmlns:a16="http://schemas.microsoft.com/office/drawing/2014/main" id="{193F8B17-2C0E-445D-A518-E9177561A364}"/>
                    </a:ext>
                  </a:extLst>
                </p:cNvPr>
                <p:cNvPicPr/>
                <p:nvPr/>
              </p:nvPicPr>
              <p:blipFill>
                <a:blip r:embed="rId524"/>
                <a:stretch>
                  <a:fillRect/>
                </a:stretch>
              </p:blipFill>
              <p:spPr>
                <a:xfrm>
                  <a:off x="6990320" y="2268067"/>
                  <a:ext cx="385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516" name="Freihand 515">
                  <a:extLst>
                    <a:ext uri="{FF2B5EF4-FFF2-40B4-BE49-F238E27FC236}">
                      <a16:creationId xmlns:a16="http://schemas.microsoft.com/office/drawing/2014/main" id="{09DF4727-1861-4C97-8F24-CB8D49F667F3}"/>
                    </a:ext>
                  </a:extLst>
                </p14:cNvPr>
                <p14:cNvContentPartPr/>
                <p14:nvPr/>
              </p14:nvContentPartPr>
              <p14:xfrm>
                <a:off x="7147280" y="2106787"/>
                <a:ext cx="96840" cy="126000"/>
              </p14:xfrm>
            </p:contentPart>
          </mc:Choice>
          <mc:Fallback>
            <p:pic>
              <p:nvPicPr>
                <p:cNvPr id="516" name="Freihand 515">
                  <a:extLst>
                    <a:ext uri="{FF2B5EF4-FFF2-40B4-BE49-F238E27FC236}">
                      <a16:creationId xmlns:a16="http://schemas.microsoft.com/office/drawing/2014/main" id="{09DF4727-1861-4C97-8F24-CB8D49F667F3}"/>
                    </a:ext>
                  </a:extLst>
                </p:cNvPr>
                <p:cNvPicPr/>
                <p:nvPr/>
              </p:nvPicPr>
              <p:blipFill>
                <a:blip r:embed="rId526"/>
                <a:stretch>
                  <a:fillRect/>
                </a:stretch>
              </p:blipFill>
              <p:spPr>
                <a:xfrm>
                  <a:off x="7142960" y="2102467"/>
                  <a:ext cx="1054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517" name="Freihand 516">
                  <a:extLst>
                    <a:ext uri="{FF2B5EF4-FFF2-40B4-BE49-F238E27FC236}">
                      <a16:creationId xmlns:a16="http://schemas.microsoft.com/office/drawing/2014/main" id="{EEC4252B-E01A-4D92-B315-9D42DAD94E51}"/>
                    </a:ext>
                  </a:extLst>
                </p14:cNvPr>
                <p14:cNvContentPartPr/>
                <p14:nvPr/>
              </p14:nvContentPartPr>
              <p14:xfrm>
                <a:off x="7151600" y="2256187"/>
                <a:ext cx="172440" cy="22680"/>
              </p14:xfrm>
            </p:contentPart>
          </mc:Choice>
          <mc:Fallback>
            <p:pic>
              <p:nvPicPr>
                <p:cNvPr id="517" name="Freihand 516">
                  <a:extLst>
                    <a:ext uri="{FF2B5EF4-FFF2-40B4-BE49-F238E27FC236}">
                      <a16:creationId xmlns:a16="http://schemas.microsoft.com/office/drawing/2014/main" id="{EEC4252B-E01A-4D92-B315-9D42DAD94E51}"/>
                    </a:ext>
                  </a:extLst>
                </p:cNvPr>
                <p:cNvPicPr/>
                <p:nvPr/>
              </p:nvPicPr>
              <p:blipFill>
                <a:blip r:embed="rId528"/>
                <a:stretch>
                  <a:fillRect/>
                </a:stretch>
              </p:blipFill>
              <p:spPr>
                <a:xfrm>
                  <a:off x="7147280" y="2251867"/>
                  <a:ext cx="181080" cy="31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9">
            <p14:nvContentPartPr>
              <p14:cNvPr id="519" name="Freihand 518">
                <a:extLst>
                  <a:ext uri="{FF2B5EF4-FFF2-40B4-BE49-F238E27FC236}">
                    <a16:creationId xmlns:a16="http://schemas.microsoft.com/office/drawing/2014/main" id="{CFB27F44-7197-40E4-983D-5D9714A26739}"/>
                  </a:ext>
                </a:extLst>
              </p14:cNvPr>
              <p14:cNvContentPartPr/>
              <p14:nvPr/>
            </p14:nvContentPartPr>
            <p14:xfrm>
              <a:off x="7191560" y="2356267"/>
              <a:ext cx="123840" cy="163800"/>
            </p14:xfrm>
          </p:contentPart>
        </mc:Choice>
        <mc:Fallback>
          <p:pic>
            <p:nvPicPr>
              <p:cNvPr id="519" name="Freihand 518">
                <a:extLst>
                  <a:ext uri="{FF2B5EF4-FFF2-40B4-BE49-F238E27FC236}">
                    <a16:creationId xmlns:a16="http://schemas.microsoft.com/office/drawing/2014/main" id="{CFB27F44-7197-40E4-983D-5D9714A26739}"/>
                  </a:ext>
                </a:extLst>
              </p:cNvPr>
              <p:cNvPicPr/>
              <p:nvPr/>
            </p:nvPicPr>
            <p:blipFill>
              <a:blip r:embed="rId530"/>
              <a:stretch>
                <a:fillRect/>
              </a:stretch>
            </p:blipFill>
            <p:spPr>
              <a:xfrm>
                <a:off x="7187240" y="2351947"/>
                <a:ext cx="132480" cy="172440"/>
              </a:xfrm>
              <a:prstGeom prst="rect">
                <a:avLst/>
              </a:prstGeom>
            </p:spPr>
          </p:pic>
        </mc:Fallback>
      </mc:AlternateContent>
      <p:grpSp>
        <p:nvGrpSpPr>
          <p:cNvPr id="550" name="Gruppieren 549">
            <a:extLst>
              <a:ext uri="{FF2B5EF4-FFF2-40B4-BE49-F238E27FC236}">
                <a16:creationId xmlns:a16="http://schemas.microsoft.com/office/drawing/2014/main" id="{03AD5698-D467-496F-A81B-EBEC9F5526EC}"/>
              </a:ext>
            </a:extLst>
          </p:cNvPr>
          <p:cNvGrpSpPr/>
          <p:nvPr/>
        </p:nvGrpSpPr>
        <p:grpSpPr>
          <a:xfrm>
            <a:off x="7524200" y="2044147"/>
            <a:ext cx="1664280" cy="562320"/>
            <a:chOff x="7524200" y="2044147"/>
            <a:chExt cx="1664280" cy="562320"/>
          </a:xfrm>
        </p:grpSpPr>
        <mc:AlternateContent xmlns:mc="http://schemas.openxmlformats.org/markup-compatibility/2006">
          <mc:Choice xmlns:p14="http://schemas.microsoft.com/office/powerpoint/2010/main" Requires="p14">
            <p:contentPart p14:bwMode="auto" r:id="rId531">
              <p14:nvContentPartPr>
                <p14:cNvPr id="523" name="Freihand 522">
                  <a:extLst>
                    <a:ext uri="{FF2B5EF4-FFF2-40B4-BE49-F238E27FC236}">
                      <a16:creationId xmlns:a16="http://schemas.microsoft.com/office/drawing/2014/main" id="{E2B0F96F-12F4-4E8C-B6C9-8B44C34ED462}"/>
                    </a:ext>
                  </a:extLst>
                </p14:cNvPr>
                <p14:cNvContentPartPr/>
                <p14:nvPr/>
              </p14:nvContentPartPr>
              <p14:xfrm>
                <a:off x="7947200" y="2046307"/>
                <a:ext cx="101880" cy="103320"/>
              </p14:xfrm>
            </p:contentPart>
          </mc:Choice>
          <mc:Fallback>
            <p:pic>
              <p:nvPicPr>
                <p:cNvPr id="523" name="Freihand 522">
                  <a:extLst>
                    <a:ext uri="{FF2B5EF4-FFF2-40B4-BE49-F238E27FC236}">
                      <a16:creationId xmlns:a16="http://schemas.microsoft.com/office/drawing/2014/main" id="{E2B0F96F-12F4-4E8C-B6C9-8B44C34ED462}"/>
                    </a:ext>
                  </a:extLst>
                </p:cNvPr>
                <p:cNvPicPr/>
                <p:nvPr/>
              </p:nvPicPr>
              <p:blipFill>
                <a:blip r:embed="rId532"/>
                <a:stretch>
                  <a:fillRect/>
                </a:stretch>
              </p:blipFill>
              <p:spPr>
                <a:xfrm>
                  <a:off x="7942880" y="2041987"/>
                  <a:ext cx="1105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520" name="Freihand 519">
                  <a:extLst>
                    <a:ext uri="{FF2B5EF4-FFF2-40B4-BE49-F238E27FC236}">
                      <a16:creationId xmlns:a16="http://schemas.microsoft.com/office/drawing/2014/main" id="{1CA939FD-EFC9-48AE-ADC1-B32F5244426E}"/>
                    </a:ext>
                  </a:extLst>
                </p14:cNvPr>
                <p14:cNvContentPartPr/>
                <p14:nvPr/>
              </p14:nvContentPartPr>
              <p14:xfrm>
                <a:off x="7524200" y="2248627"/>
                <a:ext cx="152640" cy="3960"/>
              </p14:xfrm>
            </p:contentPart>
          </mc:Choice>
          <mc:Fallback>
            <p:pic>
              <p:nvPicPr>
                <p:cNvPr id="520" name="Freihand 519">
                  <a:extLst>
                    <a:ext uri="{FF2B5EF4-FFF2-40B4-BE49-F238E27FC236}">
                      <a16:creationId xmlns:a16="http://schemas.microsoft.com/office/drawing/2014/main" id="{1CA939FD-EFC9-48AE-ADC1-B32F5244426E}"/>
                    </a:ext>
                  </a:extLst>
                </p:cNvPr>
                <p:cNvPicPr/>
                <p:nvPr/>
              </p:nvPicPr>
              <p:blipFill>
                <a:blip r:embed="rId534"/>
                <a:stretch>
                  <a:fillRect/>
                </a:stretch>
              </p:blipFill>
              <p:spPr>
                <a:xfrm>
                  <a:off x="7519880" y="2244307"/>
                  <a:ext cx="1612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521" name="Freihand 520">
                  <a:extLst>
                    <a:ext uri="{FF2B5EF4-FFF2-40B4-BE49-F238E27FC236}">
                      <a16:creationId xmlns:a16="http://schemas.microsoft.com/office/drawing/2014/main" id="{A091D6D3-B511-4CAE-B2CD-34D3A6D0EA37}"/>
                    </a:ext>
                  </a:extLst>
                </p14:cNvPr>
                <p14:cNvContentPartPr/>
                <p14:nvPr/>
              </p14:nvContentPartPr>
              <p14:xfrm>
                <a:off x="7567760" y="2283907"/>
                <a:ext cx="132840" cy="11520"/>
              </p14:xfrm>
            </p:contentPart>
          </mc:Choice>
          <mc:Fallback>
            <p:pic>
              <p:nvPicPr>
                <p:cNvPr id="521" name="Freihand 520">
                  <a:extLst>
                    <a:ext uri="{FF2B5EF4-FFF2-40B4-BE49-F238E27FC236}">
                      <a16:creationId xmlns:a16="http://schemas.microsoft.com/office/drawing/2014/main" id="{A091D6D3-B511-4CAE-B2CD-34D3A6D0EA37}"/>
                    </a:ext>
                  </a:extLst>
                </p:cNvPr>
                <p:cNvPicPr/>
                <p:nvPr/>
              </p:nvPicPr>
              <p:blipFill>
                <a:blip r:embed="rId536"/>
                <a:stretch>
                  <a:fillRect/>
                </a:stretch>
              </p:blipFill>
              <p:spPr>
                <a:xfrm>
                  <a:off x="7563440" y="2279587"/>
                  <a:ext cx="1414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524" name="Freihand 523">
                  <a:extLst>
                    <a:ext uri="{FF2B5EF4-FFF2-40B4-BE49-F238E27FC236}">
                      <a16:creationId xmlns:a16="http://schemas.microsoft.com/office/drawing/2014/main" id="{78DDAF7C-F11B-4EB7-8615-F6D8DE394F58}"/>
                    </a:ext>
                  </a:extLst>
                </p14:cNvPr>
                <p14:cNvContentPartPr/>
                <p14:nvPr/>
              </p14:nvContentPartPr>
              <p14:xfrm>
                <a:off x="7864760" y="2243947"/>
                <a:ext cx="319680" cy="4320"/>
              </p14:xfrm>
            </p:contentPart>
          </mc:Choice>
          <mc:Fallback>
            <p:pic>
              <p:nvPicPr>
                <p:cNvPr id="524" name="Freihand 523">
                  <a:extLst>
                    <a:ext uri="{FF2B5EF4-FFF2-40B4-BE49-F238E27FC236}">
                      <a16:creationId xmlns:a16="http://schemas.microsoft.com/office/drawing/2014/main" id="{78DDAF7C-F11B-4EB7-8615-F6D8DE394F58}"/>
                    </a:ext>
                  </a:extLst>
                </p:cNvPr>
                <p:cNvPicPr/>
                <p:nvPr/>
              </p:nvPicPr>
              <p:blipFill>
                <a:blip r:embed="rId538"/>
                <a:stretch>
                  <a:fillRect/>
                </a:stretch>
              </p:blipFill>
              <p:spPr>
                <a:xfrm>
                  <a:off x="7860440" y="2239627"/>
                  <a:ext cx="3283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525" name="Freihand 524">
                  <a:extLst>
                    <a:ext uri="{FF2B5EF4-FFF2-40B4-BE49-F238E27FC236}">
                      <a16:creationId xmlns:a16="http://schemas.microsoft.com/office/drawing/2014/main" id="{1D0BD55A-D29A-4689-96EA-9AFC223C7D95}"/>
                    </a:ext>
                  </a:extLst>
                </p14:cNvPr>
                <p14:cNvContentPartPr/>
                <p14:nvPr/>
              </p14:nvContentPartPr>
              <p14:xfrm>
                <a:off x="7868360" y="2359867"/>
                <a:ext cx="111960" cy="85680"/>
              </p14:xfrm>
            </p:contentPart>
          </mc:Choice>
          <mc:Fallback>
            <p:pic>
              <p:nvPicPr>
                <p:cNvPr id="525" name="Freihand 524">
                  <a:extLst>
                    <a:ext uri="{FF2B5EF4-FFF2-40B4-BE49-F238E27FC236}">
                      <a16:creationId xmlns:a16="http://schemas.microsoft.com/office/drawing/2014/main" id="{1D0BD55A-D29A-4689-96EA-9AFC223C7D95}"/>
                    </a:ext>
                  </a:extLst>
                </p:cNvPr>
                <p:cNvPicPr/>
                <p:nvPr/>
              </p:nvPicPr>
              <p:blipFill>
                <a:blip r:embed="rId540"/>
                <a:stretch>
                  <a:fillRect/>
                </a:stretch>
              </p:blipFill>
              <p:spPr>
                <a:xfrm>
                  <a:off x="7864040" y="2355547"/>
                  <a:ext cx="1206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526" name="Freihand 525">
                  <a:extLst>
                    <a:ext uri="{FF2B5EF4-FFF2-40B4-BE49-F238E27FC236}">
                      <a16:creationId xmlns:a16="http://schemas.microsoft.com/office/drawing/2014/main" id="{96A43801-A77A-449A-9336-6DAC811B458E}"/>
                    </a:ext>
                  </a:extLst>
                </p14:cNvPr>
                <p14:cNvContentPartPr/>
                <p14:nvPr/>
              </p14:nvContentPartPr>
              <p14:xfrm>
                <a:off x="7994720" y="2371387"/>
                <a:ext cx="99000" cy="64440"/>
              </p14:xfrm>
            </p:contentPart>
          </mc:Choice>
          <mc:Fallback>
            <p:pic>
              <p:nvPicPr>
                <p:cNvPr id="526" name="Freihand 525">
                  <a:extLst>
                    <a:ext uri="{FF2B5EF4-FFF2-40B4-BE49-F238E27FC236}">
                      <a16:creationId xmlns:a16="http://schemas.microsoft.com/office/drawing/2014/main" id="{96A43801-A77A-449A-9336-6DAC811B458E}"/>
                    </a:ext>
                  </a:extLst>
                </p:cNvPr>
                <p:cNvPicPr/>
                <p:nvPr/>
              </p:nvPicPr>
              <p:blipFill>
                <a:blip r:embed="rId542"/>
                <a:stretch>
                  <a:fillRect/>
                </a:stretch>
              </p:blipFill>
              <p:spPr>
                <a:xfrm>
                  <a:off x="7990400" y="2367067"/>
                  <a:ext cx="1076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527" name="Freihand 526">
                  <a:extLst>
                    <a:ext uri="{FF2B5EF4-FFF2-40B4-BE49-F238E27FC236}">
                      <a16:creationId xmlns:a16="http://schemas.microsoft.com/office/drawing/2014/main" id="{812D49C3-8A7B-4E06-962B-2A0F3AAF8C4E}"/>
                    </a:ext>
                  </a:extLst>
                </p14:cNvPr>
                <p14:cNvContentPartPr/>
                <p14:nvPr/>
              </p14:nvContentPartPr>
              <p14:xfrm>
                <a:off x="8107400" y="2367427"/>
                <a:ext cx="70560" cy="66600"/>
              </p14:xfrm>
            </p:contentPart>
          </mc:Choice>
          <mc:Fallback>
            <p:pic>
              <p:nvPicPr>
                <p:cNvPr id="527" name="Freihand 526">
                  <a:extLst>
                    <a:ext uri="{FF2B5EF4-FFF2-40B4-BE49-F238E27FC236}">
                      <a16:creationId xmlns:a16="http://schemas.microsoft.com/office/drawing/2014/main" id="{812D49C3-8A7B-4E06-962B-2A0F3AAF8C4E}"/>
                    </a:ext>
                  </a:extLst>
                </p:cNvPr>
                <p:cNvPicPr/>
                <p:nvPr/>
              </p:nvPicPr>
              <p:blipFill>
                <a:blip r:embed="rId544"/>
                <a:stretch>
                  <a:fillRect/>
                </a:stretch>
              </p:blipFill>
              <p:spPr>
                <a:xfrm>
                  <a:off x="8103080" y="2363107"/>
                  <a:ext cx="792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530" name="Freihand 529">
                  <a:extLst>
                    <a:ext uri="{FF2B5EF4-FFF2-40B4-BE49-F238E27FC236}">
                      <a16:creationId xmlns:a16="http://schemas.microsoft.com/office/drawing/2014/main" id="{ADE96024-71F9-42DD-BA7B-F834BB7A2821}"/>
                    </a:ext>
                  </a:extLst>
                </p14:cNvPr>
                <p14:cNvContentPartPr/>
                <p14:nvPr/>
              </p14:nvContentPartPr>
              <p14:xfrm>
                <a:off x="8350040" y="2206507"/>
                <a:ext cx="3240" cy="107640"/>
              </p14:xfrm>
            </p:contentPart>
          </mc:Choice>
          <mc:Fallback>
            <p:pic>
              <p:nvPicPr>
                <p:cNvPr id="530" name="Freihand 529">
                  <a:extLst>
                    <a:ext uri="{FF2B5EF4-FFF2-40B4-BE49-F238E27FC236}">
                      <a16:creationId xmlns:a16="http://schemas.microsoft.com/office/drawing/2014/main" id="{ADE96024-71F9-42DD-BA7B-F834BB7A2821}"/>
                    </a:ext>
                  </a:extLst>
                </p:cNvPr>
                <p:cNvPicPr/>
                <p:nvPr/>
              </p:nvPicPr>
              <p:blipFill>
                <a:blip r:embed="rId546"/>
                <a:stretch>
                  <a:fillRect/>
                </a:stretch>
              </p:blipFill>
              <p:spPr>
                <a:xfrm>
                  <a:off x="8345720" y="2202187"/>
                  <a:ext cx="118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531" name="Freihand 530">
                  <a:extLst>
                    <a:ext uri="{FF2B5EF4-FFF2-40B4-BE49-F238E27FC236}">
                      <a16:creationId xmlns:a16="http://schemas.microsoft.com/office/drawing/2014/main" id="{D39DC1CE-BFF9-49BE-9B07-06D738101892}"/>
                    </a:ext>
                  </a:extLst>
                </p14:cNvPr>
                <p14:cNvContentPartPr/>
                <p14:nvPr/>
              </p14:nvContentPartPr>
              <p14:xfrm>
                <a:off x="8313320" y="2247187"/>
                <a:ext cx="109800" cy="16200"/>
              </p14:xfrm>
            </p:contentPart>
          </mc:Choice>
          <mc:Fallback>
            <p:pic>
              <p:nvPicPr>
                <p:cNvPr id="531" name="Freihand 530">
                  <a:extLst>
                    <a:ext uri="{FF2B5EF4-FFF2-40B4-BE49-F238E27FC236}">
                      <a16:creationId xmlns:a16="http://schemas.microsoft.com/office/drawing/2014/main" id="{D39DC1CE-BFF9-49BE-9B07-06D738101892}"/>
                    </a:ext>
                  </a:extLst>
                </p:cNvPr>
                <p:cNvPicPr/>
                <p:nvPr/>
              </p:nvPicPr>
              <p:blipFill>
                <a:blip r:embed="rId548"/>
                <a:stretch>
                  <a:fillRect/>
                </a:stretch>
              </p:blipFill>
              <p:spPr>
                <a:xfrm>
                  <a:off x="8309000" y="2242867"/>
                  <a:ext cx="1184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532" name="Freihand 531">
                  <a:extLst>
                    <a:ext uri="{FF2B5EF4-FFF2-40B4-BE49-F238E27FC236}">
                      <a16:creationId xmlns:a16="http://schemas.microsoft.com/office/drawing/2014/main" id="{5C3947E5-ECB2-4A68-8242-DC436E786025}"/>
                    </a:ext>
                  </a:extLst>
                </p14:cNvPr>
                <p14:cNvContentPartPr/>
                <p14:nvPr/>
              </p14:nvContentPartPr>
              <p14:xfrm>
                <a:off x="8582600" y="2044147"/>
                <a:ext cx="108000" cy="128160"/>
              </p14:xfrm>
            </p:contentPart>
          </mc:Choice>
          <mc:Fallback>
            <p:pic>
              <p:nvPicPr>
                <p:cNvPr id="532" name="Freihand 531">
                  <a:extLst>
                    <a:ext uri="{FF2B5EF4-FFF2-40B4-BE49-F238E27FC236}">
                      <a16:creationId xmlns:a16="http://schemas.microsoft.com/office/drawing/2014/main" id="{5C3947E5-ECB2-4A68-8242-DC436E786025}"/>
                    </a:ext>
                  </a:extLst>
                </p:cNvPr>
                <p:cNvPicPr/>
                <p:nvPr/>
              </p:nvPicPr>
              <p:blipFill>
                <a:blip r:embed="rId550"/>
                <a:stretch>
                  <a:fillRect/>
                </a:stretch>
              </p:blipFill>
              <p:spPr>
                <a:xfrm>
                  <a:off x="8578280" y="2039827"/>
                  <a:ext cx="1166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533" name="Freihand 532">
                  <a:extLst>
                    <a:ext uri="{FF2B5EF4-FFF2-40B4-BE49-F238E27FC236}">
                      <a16:creationId xmlns:a16="http://schemas.microsoft.com/office/drawing/2014/main" id="{FA395336-8B3C-42E2-93F8-E27764082167}"/>
                    </a:ext>
                  </a:extLst>
                </p14:cNvPr>
                <p14:cNvContentPartPr/>
                <p14:nvPr/>
              </p14:nvContentPartPr>
              <p14:xfrm>
                <a:off x="8538680" y="2203987"/>
                <a:ext cx="293400" cy="24480"/>
              </p14:xfrm>
            </p:contentPart>
          </mc:Choice>
          <mc:Fallback>
            <p:pic>
              <p:nvPicPr>
                <p:cNvPr id="533" name="Freihand 532">
                  <a:extLst>
                    <a:ext uri="{FF2B5EF4-FFF2-40B4-BE49-F238E27FC236}">
                      <a16:creationId xmlns:a16="http://schemas.microsoft.com/office/drawing/2014/main" id="{FA395336-8B3C-42E2-93F8-E27764082167}"/>
                    </a:ext>
                  </a:extLst>
                </p:cNvPr>
                <p:cNvPicPr/>
                <p:nvPr/>
              </p:nvPicPr>
              <p:blipFill>
                <a:blip r:embed="rId552"/>
                <a:stretch>
                  <a:fillRect/>
                </a:stretch>
              </p:blipFill>
              <p:spPr>
                <a:xfrm>
                  <a:off x="8534360" y="2199667"/>
                  <a:ext cx="3020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534" name="Freihand 533">
                  <a:extLst>
                    <a:ext uri="{FF2B5EF4-FFF2-40B4-BE49-F238E27FC236}">
                      <a16:creationId xmlns:a16="http://schemas.microsoft.com/office/drawing/2014/main" id="{E75AB6B3-FF7C-4F6E-AA67-E62240698B57}"/>
                    </a:ext>
                  </a:extLst>
                </p14:cNvPr>
                <p14:cNvContentPartPr/>
                <p14:nvPr/>
              </p14:nvContentPartPr>
              <p14:xfrm>
                <a:off x="8492240" y="2341507"/>
                <a:ext cx="93960" cy="77760"/>
              </p14:xfrm>
            </p:contentPart>
          </mc:Choice>
          <mc:Fallback>
            <p:pic>
              <p:nvPicPr>
                <p:cNvPr id="534" name="Freihand 533">
                  <a:extLst>
                    <a:ext uri="{FF2B5EF4-FFF2-40B4-BE49-F238E27FC236}">
                      <a16:creationId xmlns:a16="http://schemas.microsoft.com/office/drawing/2014/main" id="{E75AB6B3-FF7C-4F6E-AA67-E62240698B57}"/>
                    </a:ext>
                  </a:extLst>
                </p:cNvPr>
                <p:cNvPicPr/>
                <p:nvPr/>
              </p:nvPicPr>
              <p:blipFill>
                <a:blip r:embed="rId554"/>
                <a:stretch>
                  <a:fillRect/>
                </a:stretch>
              </p:blipFill>
              <p:spPr>
                <a:xfrm>
                  <a:off x="8487920" y="2337187"/>
                  <a:ext cx="1026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535" name="Freihand 534">
                  <a:extLst>
                    <a:ext uri="{FF2B5EF4-FFF2-40B4-BE49-F238E27FC236}">
                      <a16:creationId xmlns:a16="http://schemas.microsoft.com/office/drawing/2014/main" id="{D5E0D953-418D-46C2-BEFE-E7CF96570B3D}"/>
                    </a:ext>
                  </a:extLst>
                </p14:cNvPr>
                <p14:cNvContentPartPr/>
                <p14:nvPr/>
              </p14:nvContentPartPr>
              <p14:xfrm>
                <a:off x="8635520" y="2341147"/>
                <a:ext cx="75600" cy="70560"/>
              </p14:xfrm>
            </p:contentPart>
          </mc:Choice>
          <mc:Fallback>
            <p:pic>
              <p:nvPicPr>
                <p:cNvPr id="535" name="Freihand 534">
                  <a:extLst>
                    <a:ext uri="{FF2B5EF4-FFF2-40B4-BE49-F238E27FC236}">
                      <a16:creationId xmlns:a16="http://schemas.microsoft.com/office/drawing/2014/main" id="{D5E0D953-418D-46C2-BEFE-E7CF96570B3D}"/>
                    </a:ext>
                  </a:extLst>
                </p:cNvPr>
                <p:cNvPicPr/>
                <p:nvPr/>
              </p:nvPicPr>
              <p:blipFill>
                <a:blip r:embed="rId556"/>
                <a:stretch>
                  <a:fillRect/>
                </a:stretch>
              </p:blipFill>
              <p:spPr>
                <a:xfrm>
                  <a:off x="8631200" y="2336827"/>
                  <a:ext cx="842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536" name="Freihand 535">
                  <a:extLst>
                    <a:ext uri="{FF2B5EF4-FFF2-40B4-BE49-F238E27FC236}">
                      <a16:creationId xmlns:a16="http://schemas.microsoft.com/office/drawing/2014/main" id="{02A3B48A-18D1-4850-95AC-9240F12E81B3}"/>
                    </a:ext>
                  </a:extLst>
                </p14:cNvPr>
                <p14:cNvContentPartPr/>
                <p14:nvPr/>
              </p14:nvContentPartPr>
              <p14:xfrm>
                <a:off x="8744960" y="2341867"/>
                <a:ext cx="69480" cy="71280"/>
              </p14:xfrm>
            </p:contentPart>
          </mc:Choice>
          <mc:Fallback>
            <p:pic>
              <p:nvPicPr>
                <p:cNvPr id="536" name="Freihand 535">
                  <a:extLst>
                    <a:ext uri="{FF2B5EF4-FFF2-40B4-BE49-F238E27FC236}">
                      <a16:creationId xmlns:a16="http://schemas.microsoft.com/office/drawing/2014/main" id="{02A3B48A-18D1-4850-95AC-9240F12E81B3}"/>
                    </a:ext>
                  </a:extLst>
                </p:cNvPr>
                <p:cNvPicPr/>
                <p:nvPr/>
              </p:nvPicPr>
              <p:blipFill>
                <a:blip r:embed="rId558"/>
                <a:stretch>
                  <a:fillRect/>
                </a:stretch>
              </p:blipFill>
              <p:spPr>
                <a:xfrm>
                  <a:off x="8740640" y="2337547"/>
                  <a:ext cx="781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537" name="Freihand 536">
                  <a:extLst>
                    <a:ext uri="{FF2B5EF4-FFF2-40B4-BE49-F238E27FC236}">
                      <a16:creationId xmlns:a16="http://schemas.microsoft.com/office/drawing/2014/main" id="{5AF35FC6-863C-4D96-A311-DACF81A33FE5}"/>
                    </a:ext>
                  </a:extLst>
                </p14:cNvPr>
                <p14:cNvContentPartPr/>
                <p14:nvPr/>
              </p14:nvContentPartPr>
              <p14:xfrm>
                <a:off x="8902280" y="2048467"/>
                <a:ext cx="104760" cy="341640"/>
              </p14:xfrm>
            </p:contentPart>
          </mc:Choice>
          <mc:Fallback>
            <p:pic>
              <p:nvPicPr>
                <p:cNvPr id="537" name="Freihand 536">
                  <a:extLst>
                    <a:ext uri="{FF2B5EF4-FFF2-40B4-BE49-F238E27FC236}">
                      <a16:creationId xmlns:a16="http://schemas.microsoft.com/office/drawing/2014/main" id="{5AF35FC6-863C-4D96-A311-DACF81A33FE5}"/>
                    </a:ext>
                  </a:extLst>
                </p:cNvPr>
                <p:cNvPicPr/>
                <p:nvPr/>
              </p:nvPicPr>
              <p:blipFill>
                <a:blip r:embed="rId560"/>
                <a:stretch>
                  <a:fillRect/>
                </a:stretch>
              </p:blipFill>
              <p:spPr>
                <a:xfrm>
                  <a:off x="8897960" y="2044147"/>
                  <a:ext cx="11340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538" name="Freihand 537">
                  <a:extLst>
                    <a:ext uri="{FF2B5EF4-FFF2-40B4-BE49-F238E27FC236}">
                      <a16:creationId xmlns:a16="http://schemas.microsoft.com/office/drawing/2014/main" id="{5B656DDB-1C46-4BCA-9710-6C41EC2534AB}"/>
                    </a:ext>
                  </a:extLst>
                </p14:cNvPr>
                <p14:cNvContentPartPr/>
                <p14:nvPr/>
              </p14:nvContentPartPr>
              <p14:xfrm>
                <a:off x="7726160" y="2050627"/>
                <a:ext cx="93960" cy="338040"/>
              </p14:xfrm>
            </p:contentPart>
          </mc:Choice>
          <mc:Fallback>
            <p:pic>
              <p:nvPicPr>
                <p:cNvPr id="538" name="Freihand 537">
                  <a:extLst>
                    <a:ext uri="{FF2B5EF4-FFF2-40B4-BE49-F238E27FC236}">
                      <a16:creationId xmlns:a16="http://schemas.microsoft.com/office/drawing/2014/main" id="{5B656DDB-1C46-4BCA-9710-6C41EC2534AB}"/>
                    </a:ext>
                  </a:extLst>
                </p:cNvPr>
                <p:cNvPicPr/>
                <p:nvPr/>
              </p:nvPicPr>
              <p:blipFill>
                <a:blip r:embed="rId562"/>
                <a:stretch>
                  <a:fillRect/>
                </a:stretch>
              </p:blipFill>
              <p:spPr>
                <a:xfrm>
                  <a:off x="7721840" y="2046307"/>
                  <a:ext cx="10260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540" name="Freihand 539">
                  <a:extLst>
                    <a:ext uri="{FF2B5EF4-FFF2-40B4-BE49-F238E27FC236}">
                      <a16:creationId xmlns:a16="http://schemas.microsoft.com/office/drawing/2014/main" id="{E983C12D-DB1D-4A26-AA94-0EAE6B8A845F}"/>
                    </a:ext>
                  </a:extLst>
                </p14:cNvPr>
                <p14:cNvContentPartPr/>
                <p14:nvPr/>
              </p14:nvContentPartPr>
              <p14:xfrm>
                <a:off x="9080120" y="2190307"/>
                <a:ext cx="62280" cy="78120"/>
              </p14:xfrm>
            </p:contentPart>
          </mc:Choice>
          <mc:Fallback>
            <p:pic>
              <p:nvPicPr>
                <p:cNvPr id="540" name="Freihand 539">
                  <a:extLst>
                    <a:ext uri="{FF2B5EF4-FFF2-40B4-BE49-F238E27FC236}">
                      <a16:creationId xmlns:a16="http://schemas.microsoft.com/office/drawing/2014/main" id="{E983C12D-DB1D-4A26-AA94-0EAE6B8A845F}"/>
                    </a:ext>
                  </a:extLst>
                </p:cNvPr>
                <p:cNvPicPr/>
                <p:nvPr/>
              </p:nvPicPr>
              <p:blipFill>
                <a:blip r:embed="rId564"/>
                <a:stretch>
                  <a:fillRect/>
                </a:stretch>
              </p:blipFill>
              <p:spPr>
                <a:xfrm>
                  <a:off x="9075800" y="2185987"/>
                  <a:ext cx="709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541" name="Freihand 540">
                  <a:extLst>
                    <a:ext uri="{FF2B5EF4-FFF2-40B4-BE49-F238E27FC236}">
                      <a16:creationId xmlns:a16="http://schemas.microsoft.com/office/drawing/2014/main" id="{220B615C-4CDB-4223-9AD3-91CDF3B75BA2}"/>
                    </a:ext>
                  </a:extLst>
                </p14:cNvPr>
                <p14:cNvContentPartPr/>
                <p14:nvPr/>
              </p14:nvContentPartPr>
              <p14:xfrm>
                <a:off x="9100640" y="2204347"/>
                <a:ext cx="87840" cy="191880"/>
              </p14:xfrm>
            </p:contentPart>
          </mc:Choice>
          <mc:Fallback>
            <p:pic>
              <p:nvPicPr>
                <p:cNvPr id="541" name="Freihand 540">
                  <a:extLst>
                    <a:ext uri="{FF2B5EF4-FFF2-40B4-BE49-F238E27FC236}">
                      <a16:creationId xmlns:a16="http://schemas.microsoft.com/office/drawing/2014/main" id="{220B615C-4CDB-4223-9AD3-91CDF3B75BA2}"/>
                    </a:ext>
                  </a:extLst>
                </p:cNvPr>
                <p:cNvPicPr/>
                <p:nvPr/>
              </p:nvPicPr>
              <p:blipFill>
                <a:blip r:embed="rId566"/>
                <a:stretch>
                  <a:fillRect/>
                </a:stretch>
              </p:blipFill>
              <p:spPr>
                <a:xfrm>
                  <a:off x="9096320" y="2200027"/>
                  <a:ext cx="964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543" name="Freihand 542">
                  <a:extLst>
                    <a:ext uri="{FF2B5EF4-FFF2-40B4-BE49-F238E27FC236}">
                      <a16:creationId xmlns:a16="http://schemas.microsoft.com/office/drawing/2014/main" id="{1C5B3F2C-5EEA-45BC-8D03-6EC730711BC2}"/>
                    </a:ext>
                  </a:extLst>
                </p14:cNvPr>
                <p14:cNvContentPartPr/>
                <p14:nvPr/>
              </p14:nvContentPartPr>
              <p14:xfrm>
                <a:off x="8475680" y="2509987"/>
                <a:ext cx="45720" cy="96480"/>
              </p14:xfrm>
            </p:contentPart>
          </mc:Choice>
          <mc:Fallback>
            <p:pic>
              <p:nvPicPr>
                <p:cNvPr id="543" name="Freihand 542">
                  <a:extLst>
                    <a:ext uri="{FF2B5EF4-FFF2-40B4-BE49-F238E27FC236}">
                      <a16:creationId xmlns:a16="http://schemas.microsoft.com/office/drawing/2014/main" id="{1C5B3F2C-5EEA-45BC-8D03-6EC730711BC2}"/>
                    </a:ext>
                  </a:extLst>
                </p:cNvPr>
                <p:cNvPicPr/>
                <p:nvPr/>
              </p:nvPicPr>
              <p:blipFill>
                <a:blip r:embed="rId568"/>
                <a:stretch>
                  <a:fillRect/>
                </a:stretch>
              </p:blipFill>
              <p:spPr>
                <a:xfrm>
                  <a:off x="8471360" y="2505667"/>
                  <a:ext cx="543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544" name="Freihand 543">
                  <a:extLst>
                    <a:ext uri="{FF2B5EF4-FFF2-40B4-BE49-F238E27FC236}">
                      <a16:creationId xmlns:a16="http://schemas.microsoft.com/office/drawing/2014/main" id="{57BEAD84-3253-4B68-85D9-3557247348CB}"/>
                    </a:ext>
                  </a:extLst>
                </p14:cNvPr>
                <p14:cNvContentPartPr/>
                <p14:nvPr/>
              </p14:nvContentPartPr>
              <p14:xfrm>
                <a:off x="8558840" y="2525827"/>
                <a:ext cx="30960" cy="55440"/>
              </p14:xfrm>
            </p:contentPart>
          </mc:Choice>
          <mc:Fallback>
            <p:pic>
              <p:nvPicPr>
                <p:cNvPr id="544" name="Freihand 543">
                  <a:extLst>
                    <a:ext uri="{FF2B5EF4-FFF2-40B4-BE49-F238E27FC236}">
                      <a16:creationId xmlns:a16="http://schemas.microsoft.com/office/drawing/2014/main" id="{57BEAD84-3253-4B68-85D9-3557247348CB}"/>
                    </a:ext>
                  </a:extLst>
                </p:cNvPr>
                <p:cNvPicPr/>
                <p:nvPr/>
              </p:nvPicPr>
              <p:blipFill>
                <a:blip r:embed="rId570"/>
                <a:stretch>
                  <a:fillRect/>
                </a:stretch>
              </p:blipFill>
              <p:spPr>
                <a:xfrm>
                  <a:off x="8554520" y="2521507"/>
                  <a:ext cx="396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545" name="Freihand 544">
                  <a:extLst>
                    <a:ext uri="{FF2B5EF4-FFF2-40B4-BE49-F238E27FC236}">
                      <a16:creationId xmlns:a16="http://schemas.microsoft.com/office/drawing/2014/main" id="{C674FE0D-24F9-415A-82AF-14989238AB76}"/>
                    </a:ext>
                  </a:extLst>
                </p14:cNvPr>
                <p14:cNvContentPartPr/>
                <p14:nvPr/>
              </p14:nvContentPartPr>
              <p14:xfrm>
                <a:off x="8630840" y="2527627"/>
                <a:ext cx="34560" cy="45000"/>
              </p14:xfrm>
            </p:contentPart>
          </mc:Choice>
          <mc:Fallback>
            <p:pic>
              <p:nvPicPr>
                <p:cNvPr id="545" name="Freihand 544">
                  <a:extLst>
                    <a:ext uri="{FF2B5EF4-FFF2-40B4-BE49-F238E27FC236}">
                      <a16:creationId xmlns:a16="http://schemas.microsoft.com/office/drawing/2014/main" id="{C674FE0D-24F9-415A-82AF-14989238AB76}"/>
                    </a:ext>
                  </a:extLst>
                </p:cNvPr>
                <p:cNvPicPr/>
                <p:nvPr/>
              </p:nvPicPr>
              <p:blipFill>
                <a:blip r:embed="rId572"/>
                <a:stretch>
                  <a:fillRect/>
                </a:stretch>
              </p:blipFill>
              <p:spPr>
                <a:xfrm>
                  <a:off x="8626520" y="2523307"/>
                  <a:ext cx="432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546" name="Freihand 545">
                  <a:extLst>
                    <a:ext uri="{FF2B5EF4-FFF2-40B4-BE49-F238E27FC236}">
                      <a16:creationId xmlns:a16="http://schemas.microsoft.com/office/drawing/2014/main" id="{1CAF31BD-5DD9-4694-A1AC-76CD86DE05BE}"/>
                    </a:ext>
                  </a:extLst>
                </p14:cNvPr>
                <p14:cNvContentPartPr/>
                <p14:nvPr/>
              </p14:nvContentPartPr>
              <p14:xfrm>
                <a:off x="8708240" y="2520787"/>
                <a:ext cx="52200" cy="46800"/>
              </p14:xfrm>
            </p:contentPart>
          </mc:Choice>
          <mc:Fallback>
            <p:pic>
              <p:nvPicPr>
                <p:cNvPr id="546" name="Freihand 545">
                  <a:extLst>
                    <a:ext uri="{FF2B5EF4-FFF2-40B4-BE49-F238E27FC236}">
                      <a16:creationId xmlns:a16="http://schemas.microsoft.com/office/drawing/2014/main" id="{1CAF31BD-5DD9-4694-A1AC-76CD86DE05BE}"/>
                    </a:ext>
                  </a:extLst>
                </p:cNvPr>
                <p:cNvPicPr/>
                <p:nvPr/>
              </p:nvPicPr>
              <p:blipFill>
                <a:blip r:embed="rId574"/>
                <a:stretch>
                  <a:fillRect/>
                </a:stretch>
              </p:blipFill>
              <p:spPr>
                <a:xfrm>
                  <a:off x="8703920" y="2516467"/>
                  <a:ext cx="608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548" name="Freihand 547">
                  <a:extLst>
                    <a:ext uri="{FF2B5EF4-FFF2-40B4-BE49-F238E27FC236}">
                      <a16:creationId xmlns:a16="http://schemas.microsoft.com/office/drawing/2014/main" id="{A0CC7556-CBBC-4314-86D9-87D0965815EB}"/>
                    </a:ext>
                  </a:extLst>
                </p14:cNvPr>
                <p14:cNvContentPartPr/>
                <p14:nvPr/>
              </p14:nvContentPartPr>
              <p14:xfrm>
                <a:off x="8780240" y="2464627"/>
                <a:ext cx="35640" cy="107640"/>
              </p14:xfrm>
            </p:contentPart>
          </mc:Choice>
          <mc:Fallback>
            <p:pic>
              <p:nvPicPr>
                <p:cNvPr id="548" name="Freihand 547">
                  <a:extLst>
                    <a:ext uri="{FF2B5EF4-FFF2-40B4-BE49-F238E27FC236}">
                      <a16:creationId xmlns:a16="http://schemas.microsoft.com/office/drawing/2014/main" id="{A0CC7556-CBBC-4314-86D9-87D0965815EB}"/>
                    </a:ext>
                  </a:extLst>
                </p:cNvPr>
                <p:cNvPicPr/>
                <p:nvPr/>
              </p:nvPicPr>
              <p:blipFill>
                <a:blip r:embed="rId576"/>
                <a:stretch>
                  <a:fillRect/>
                </a:stretch>
              </p:blipFill>
              <p:spPr>
                <a:xfrm>
                  <a:off x="8775920" y="2460307"/>
                  <a:ext cx="44280" cy="116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77">
            <p14:nvContentPartPr>
              <p14:cNvPr id="549" name="Freihand 548">
                <a:extLst>
                  <a:ext uri="{FF2B5EF4-FFF2-40B4-BE49-F238E27FC236}">
                    <a16:creationId xmlns:a16="http://schemas.microsoft.com/office/drawing/2014/main" id="{0A116D34-0455-4337-9405-D2FB451393B5}"/>
                  </a:ext>
                </a:extLst>
              </p14:cNvPr>
              <p14:cNvContentPartPr/>
              <p14:nvPr/>
            </p14:nvContentPartPr>
            <p14:xfrm>
              <a:off x="8632280" y="1879987"/>
              <a:ext cx="71640" cy="67680"/>
            </p14:xfrm>
          </p:contentPart>
        </mc:Choice>
        <mc:Fallback>
          <p:pic>
            <p:nvPicPr>
              <p:cNvPr id="549" name="Freihand 548">
                <a:extLst>
                  <a:ext uri="{FF2B5EF4-FFF2-40B4-BE49-F238E27FC236}">
                    <a16:creationId xmlns:a16="http://schemas.microsoft.com/office/drawing/2014/main" id="{0A116D34-0455-4337-9405-D2FB451393B5}"/>
                  </a:ext>
                </a:extLst>
              </p:cNvPr>
              <p:cNvPicPr/>
              <p:nvPr/>
            </p:nvPicPr>
            <p:blipFill>
              <a:blip r:embed="rId578"/>
              <a:stretch>
                <a:fillRect/>
              </a:stretch>
            </p:blipFill>
            <p:spPr>
              <a:xfrm>
                <a:off x="8627960" y="1875667"/>
                <a:ext cx="80280" cy="76320"/>
              </a:xfrm>
              <a:prstGeom prst="rect">
                <a:avLst/>
              </a:prstGeom>
            </p:spPr>
          </p:pic>
        </mc:Fallback>
      </mc:AlternateContent>
      <p:grpSp>
        <p:nvGrpSpPr>
          <p:cNvPr id="568" name="Gruppieren 567">
            <a:extLst>
              <a:ext uri="{FF2B5EF4-FFF2-40B4-BE49-F238E27FC236}">
                <a16:creationId xmlns:a16="http://schemas.microsoft.com/office/drawing/2014/main" id="{6215BA65-B951-45CE-B534-C197143BC056}"/>
              </a:ext>
            </a:extLst>
          </p:cNvPr>
          <p:cNvGrpSpPr/>
          <p:nvPr/>
        </p:nvGrpSpPr>
        <p:grpSpPr>
          <a:xfrm>
            <a:off x="7869440" y="2661907"/>
            <a:ext cx="1003320" cy="542880"/>
            <a:chOff x="7869440" y="2661907"/>
            <a:chExt cx="1003320" cy="542880"/>
          </a:xfrm>
        </p:grpSpPr>
        <mc:AlternateContent xmlns:mc="http://schemas.openxmlformats.org/markup-compatibility/2006">
          <mc:Choice xmlns:p14="http://schemas.microsoft.com/office/powerpoint/2010/main" Requires="p14">
            <p:contentPart p14:bwMode="auto" r:id="rId579">
              <p14:nvContentPartPr>
                <p14:cNvPr id="551" name="Freihand 550">
                  <a:extLst>
                    <a:ext uri="{FF2B5EF4-FFF2-40B4-BE49-F238E27FC236}">
                      <a16:creationId xmlns:a16="http://schemas.microsoft.com/office/drawing/2014/main" id="{082A6264-AF04-43D4-AB8C-5C2535339094}"/>
                    </a:ext>
                  </a:extLst>
                </p14:cNvPr>
                <p14:cNvContentPartPr/>
                <p14:nvPr/>
              </p14:nvContentPartPr>
              <p14:xfrm>
                <a:off x="7869440" y="2661907"/>
                <a:ext cx="458280" cy="163440"/>
              </p14:xfrm>
            </p:contentPart>
          </mc:Choice>
          <mc:Fallback>
            <p:pic>
              <p:nvPicPr>
                <p:cNvPr id="551" name="Freihand 550">
                  <a:extLst>
                    <a:ext uri="{FF2B5EF4-FFF2-40B4-BE49-F238E27FC236}">
                      <a16:creationId xmlns:a16="http://schemas.microsoft.com/office/drawing/2014/main" id="{082A6264-AF04-43D4-AB8C-5C2535339094}"/>
                    </a:ext>
                  </a:extLst>
                </p:cNvPr>
                <p:cNvPicPr/>
                <p:nvPr/>
              </p:nvPicPr>
              <p:blipFill>
                <a:blip r:embed="rId580"/>
                <a:stretch>
                  <a:fillRect/>
                </a:stretch>
              </p:blipFill>
              <p:spPr>
                <a:xfrm>
                  <a:off x="7865120" y="2657587"/>
                  <a:ext cx="4669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552" name="Freihand 551">
                  <a:extLst>
                    <a:ext uri="{FF2B5EF4-FFF2-40B4-BE49-F238E27FC236}">
                      <a16:creationId xmlns:a16="http://schemas.microsoft.com/office/drawing/2014/main" id="{C4EC8F0E-011B-4799-9962-1A12BB4C2BD2}"/>
                    </a:ext>
                  </a:extLst>
                </p14:cNvPr>
                <p14:cNvContentPartPr/>
                <p14:nvPr/>
              </p14:nvContentPartPr>
              <p14:xfrm>
                <a:off x="8335280" y="2716627"/>
                <a:ext cx="537480" cy="118800"/>
              </p14:xfrm>
            </p:contentPart>
          </mc:Choice>
          <mc:Fallback>
            <p:pic>
              <p:nvPicPr>
                <p:cNvPr id="552" name="Freihand 551">
                  <a:extLst>
                    <a:ext uri="{FF2B5EF4-FFF2-40B4-BE49-F238E27FC236}">
                      <a16:creationId xmlns:a16="http://schemas.microsoft.com/office/drawing/2014/main" id="{C4EC8F0E-011B-4799-9962-1A12BB4C2BD2}"/>
                    </a:ext>
                  </a:extLst>
                </p:cNvPr>
                <p:cNvPicPr/>
                <p:nvPr/>
              </p:nvPicPr>
              <p:blipFill>
                <a:blip r:embed="rId582"/>
                <a:stretch>
                  <a:fillRect/>
                </a:stretch>
              </p:blipFill>
              <p:spPr>
                <a:xfrm>
                  <a:off x="8330960" y="2712307"/>
                  <a:ext cx="5461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554" name="Freihand 553">
                  <a:extLst>
                    <a:ext uri="{FF2B5EF4-FFF2-40B4-BE49-F238E27FC236}">
                      <a16:creationId xmlns:a16="http://schemas.microsoft.com/office/drawing/2014/main" id="{377ABDAB-DE04-40DE-BB4B-32A23F43D8C1}"/>
                    </a:ext>
                  </a:extLst>
                </p14:cNvPr>
                <p14:cNvContentPartPr/>
                <p14:nvPr/>
              </p14:nvContentPartPr>
              <p14:xfrm>
                <a:off x="8280920" y="2893387"/>
                <a:ext cx="59400" cy="78480"/>
              </p14:xfrm>
            </p:contentPart>
          </mc:Choice>
          <mc:Fallback>
            <p:pic>
              <p:nvPicPr>
                <p:cNvPr id="554" name="Freihand 553">
                  <a:extLst>
                    <a:ext uri="{FF2B5EF4-FFF2-40B4-BE49-F238E27FC236}">
                      <a16:creationId xmlns:a16="http://schemas.microsoft.com/office/drawing/2014/main" id="{377ABDAB-DE04-40DE-BB4B-32A23F43D8C1}"/>
                    </a:ext>
                  </a:extLst>
                </p:cNvPr>
                <p:cNvPicPr/>
                <p:nvPr/>
              </p:nvPicPr>
              <p:blipFill>
                <a:blip r:embed="rId584"/>
                <a:stretch>
                  <a:fillRect/>
                </a:stretch>
              </p:blipFill>
              <p:spPr>
                <a:xfrm>
                  <a:off x="8276600" y="2889067"/>
                  <a:ext cx="680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555" name="Freihand 554">
                  <a:extLst>
                    <a:ext uri="{FF2B5EF4-FFF2-40B4-BE49-F238E27FC236}">
                      <a16:creationId xmlns:a16="http://schemas.microsoft.com/office/drawing/2014/main" id="{6D93D2EB-138D-4395-93CE-454B4E8A76D8}"/>
                    </a:ext>
                  </a:extLst>
                </p14:cNvPr>
                <p14:cNvContentPartPr/>
                <p14:nvPr/>
              </p14:nvContentPartPr>
              <p14:xfrm>
                <a:off x="8289920" y="2857387"/>
                <a:ext cx="88560" cy="40680"/>
              </p14:xfrm>
            </p:contentPart>
          </mc:Choice>
          <mc:Fallback>
            <p:pic>
              <p:nvPicPr>
                <p:cNvPr id="555" name="Freihand 554">
                  <a:extLst>
                    <a:ext uri="{FF2B5EF4-FFF2-40B4-BE49-F238E27FC236}">
                      <a16:creationId xmlns:a16="http://schemas.microsoft.com/office/drawing/2014/main" id="{6D93D2EB-138D-4395-93CE-454B4E8A76D8}"/>
                    </a:ext>
                  </a:extLst>
                </p:cNvPr>
                <p:cNvPicPr/>
                <p:nvPr/>
              </p:nvPicPr>
              <p:blipFill>
                <a:blip r:embed="rId586"/>
                <a:stretch>
                  <a:fillRect/>
                </a:stretch>
              </p:blipFill>
              <p:spPr>
                <a:xfrm>
                  <a:off x="8285600" y="2853067"/>
                  <a:ext cx="972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556" name="Freihand 555">
                  <a:extLst>
                    <a:ext uri="{FF2B5EF4-FFF2-40B4-BE49-F238E27FC236}">
                      <a16:creationId xmlns:a16="http://schemas.microsoft.com/office/drawing/2014/main" id="{65F7DCBB-E8AE-4B0B-BA5E-CCDF70B4DF8B}"/>
                    </a:ext>
                  </a:extLst>
                </p14:cNvPr>
                <p14:cNvContentPartPr/>
                <p14:nvPr/>
              </p14:nvContentPartPr>
              <p14:xfrm>
                <a:off x="8261480" y="2939467"/>
                <a:ext cx="174600" cy="109080"/>
              </p14:xfrm>
            </p:contentPart>
          </mc:Choice>
          <mc:Fallback>
            <p:pic>
              <p:nvPicPr>
                <p:cNvPr id="556" name="Freihand 555">
                  <a:extLst>
                    <a:ext uri="{FF2B5EF4-FFF2-40B4-BE49-F238E27FC236}">
                      <a16:creationId xmlns:a16="http://schemas.microsoft.com/office/drawing/2014/main" id="{65F7DCBB-E8AE-4B0B-BA5E-CCDF70B4DF8B}"/>
                    </a:ext>
                  </a:extLst>
                </p:cNvPr>
                <p:cNvPicPr/>
                <p:nvPr/>
              </p:nvPicPr>
              <p:blipFill>
                <a:blip r:embed="rId588"/>
                <a:stretch>
                  <a:fillRect/>
                </a:stretch>
              </p:blipFill>
              <p:spPr>
                <a:xfrm>
                  <a:off x="8257160" y="2935147"/>
                  <a:ext cx="1832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557" name="Freihand 556">
                  <a:extLst>
                    <a:ext uri="{FF2B5EF4-FFF2-40B4-BE49-F238E27FC236}">
                      <a16:creationId xmlns:a16="http://schemas.microsoft.com/office/drawing/2014/main" id="{B503396D-4269-42BB-BA98-099780AC96A7}"/>
                    </a:ext>
                  </a:extLst>
                </p14:cNvPr>
                <p14:cNvContentPartPr/>
                <p14:nvPr/>
              </p14:nvContentPartPr>
              <p14:xfrm>
                <a:off x="8264000" y="3088867"/>
                <a:ext cx="85320" cy="59760"/>
              </p14:xfrm>
            </p:contentPart>
          </mc:Choice>
          <mc:Fallback>
            <p:pic>
              <p:nvPicPr>
                <p:cNvPr id="557" name="Freihand 556">
                  <a:extLst>
                    <a:ext uri="{FF2B5EF4-FFF2-40B4-BE49-F238E27FC236}">
                      <a16:creationId xmlns:a16="http://schemas.microsoft.com/office/drawing/2014/main" id="{B503396D-4269-42BB-BA98-099780AC96A7}"/>
                    </a:ext>
                  </a:extLst>
                </p:cNvPr>
                <p:cNvPicPr/>
                <p:nvPr/>
              </p:nvPicPr>
              <p:blipFill>
                <a:blip r:embed="rId590"/>
                <a:stretch>
                  <a:fillRect/>
                </a:stretch>
              </p:blipFill>
              <p:spPr>
                <a:xfrm>
                  <a:off x="8259680" y="3084547"/>
                  <a:ext cx="939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558" name="Freihand 557">
                  <a:extLst>
                    <a:ext uri="{FF2B5EF4-FFF2-40B4-BE49-F238E27FC236}">
                      <a16:creationId xmlns:a16="http://schemas.microsoft.com/office/drawing/2014/main" id="{0E074753-D52E-4C1E-8551-C7B63D341F22}"/>
                    </a:ext>
                  </a:extLst>
                </p14:cNvPr>
                <p14:cNvContentPartPr/>
                <p14:nvPr/>
              </p14:nvContentPartPr>
              <p14:xfrm>
                <a:off x="8381000" y="3055747"/>
                <a:ext cx="52920" cy="65520"/>
              </p14:xfrm>
            </p:contentPart>
          </mc:Choice>
          <mc:Fallback>
            <p:pic>
              <p:nvPicPr>
                <p:cNvPr id="558" name="Freihand 557">
                  <a:extLst>
                    <a:ext uri="{FF2B5EF4-FFF2-40B4-BE49-F238E27FC236}">
                      <a16:creationId xmlns:a16="http://schemas.microsoft.com/office/drawing/2014/main" id="{0E074753-D52E-4C1E-8551-C7B63D341F22}"/>
                    </a:ext>
                  </a:extLst>
                </p:cNvPr>
                <p:cNvPicPr/>
                <p:nvPr/>
              </p:nvPicPr>
              <p:blipFill>
                <a:blip r:embed="rId592"/>
                <a:stretch>
                  <a:fillRect/>
                </a:stretch>
              </p:blipFill>
              <p:spPr>
                <a:xfrm>
                  <a:off x="8376680" y="3051427"/>
                  <a:ext cx="615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559" name="Freihand 558">
                  <a:extLst>
                    <a:ext uri="{FF2B5EF4-FFF2-40B4-BE49-F238E27FC236}">
                      <a16:creationId xmlns:a16="http://schemas.microsoft.com/office/drawing/2014/main" id="{857FABDC-ABF3-40EB-ABF4-AB8DF2AA0E55}"/>
                    </a:ext>
                  </a:extLst>
                </p14:cNvPr>
                <p14:cNvContentPartPr/>
                <p14:nvPr/>
              </p14:nvContentPartPr>
              <p14:xfrm>
                <a:off x="8480000" y="3024787"/>
                <a:ext cx="56880" cy="73440"/>
              </p14:xfrm>
            </p:contentPart>
          </mc:Choice>
          <mc:Fallback>
            <p:pic>
              <p:nvPicPr>
                <p:cNvPr id="559" name="Freihand 558">
                  <a:extLst>
                    <a:ext uri="{FF2B5EF4-FFF2-40B4-BE49-F238E27FC236}">
                      <a16:creationId xmlns:a16="http://schemas.microsoft.com/office/drawing/2014/main" id="{857FABDC-ABF3-40EB-ABF4-AB8DF2AA0E55}"/>
                    </a:ext>
                  </a:extLst>
                </p:cNvPr>
                <p:cNvPicPr/>
                <p:nvPr/>
              </p:nvPicPr>
              <p:blipFill>
                <a:blip r:embed="rId594"/>
                <a:stretch>
                  <a:fillRect/>
                </a:stretch>
              </p:blipFill>
              <p:spPr>
                <a:xfrm>
                  <a:off x="8475680" y="3020467"/>
                  <a:ext cx="655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561" name="Freihand 560">
                  <a:extLst>
                    <a:ext uri="{FF2B5EF4-FFF2-40B4-BE49-F238E27FC236}">
                      <a16:creationId xmlns:a16="http://schemas.microsoft.com/office/drawing/2014/main" id="{CCCF7007-24FC-4F9F-9D5B-9121FF7D73D0}"/>
                    </a:ext>
                  </a:extLst>
                </p14:cNvPr>
                <p14:cNvContentPartPr/>
                <p14:nvPr/>
              </p14:nvContentPartPr>
              <p14:xfrm>
                <a:off x="8332760" y="3056467"/>
                <a:ext cx="145080" cy="148320"/>
              </p14:xfrm>
            </p:contentPart>
          </mc:Choice>
          <mc:Fallback>
            <p:pic>
              <p:nvPicPr>
                <p:cNvPr id="561" name="Freihand 560">
                  <a:extLst>
                    <a:ext uri="{FF2B5EF4-FFF2-40B4-BE49-F238E27FC236}">
                      <a16:creationId xmlns:a16="http://schemas.microsoft.com/office/drawing/2014/main" id="{CCCF7007-24FC-4F9F-9D5B-9121FF7D73D0}"/>
                    </a:ext>
                  </a:extLst>
                </p:cNvPr>
                <p:cNvPicPr/>
                <p:nvPr/>
              </p:nvPicPr>
              <p:blipFill>
                <a:blip r:embed="rId596"/>
                <a:stretch>
                  <a:fillRect/>
                </a:stretch>
              </p:blipFill>
              <p:spPr>
                <a:xfrm>
                  <a:off x="8328440" y="3052147"/>
                  <a:ext cx="1537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562" name="Freihand 561">
                  <a:extLst>
                    <a:ext uri="{FF2B5EF4-FFF2-40B4-BE49-F238E27FC236}">
                      <a16:creationId xmlns:a16="http://schemas.microsoft.com/office/drawing/2014/main" id="{7828E1C7-4962-4451-99BE-5CE291E7377A}"/>
                    </a:ext>
                  </a:extLst>
                </p14:cNvPr>
                <p14:cNvContentPartPr/>
                <p14:nvPr/>
              </p14:nvContentPartPr>
              <p14:xfrm>
                <a:off x="8249240" y="2807707"/>
                <a:ext cx="153000" cy="161640"/>
              </p14:xfrm>
            </p:contentPart>
          </mc:Choice>
          <mc:Fallback>
            <p:pic>
              <p:nvPicPr>
                <p:cNvPr id="562" name="Freihand 561">
                  <a:extLst>
                    <a:ext uri="{FF2B5EF4-FFF2-40B4-BE49-F238E27FC236}">
                      <a16:creationId xmlns:a16="http://schemas.microsoft.com/office/drawing/2014/main" id="{7828E1C7-4962-4451-99BE-5CE291E7377A}"/>
                    </a:ext>
                  </a:extLst>
                </p:cNvPr>
                <p:cNvPicPr/>
                <p:nvPr/>
              </p:nvPicPr>
              <p:blipFill>
                <a:blip r:embed="rId598"/>
                <a:stretch>
                  <a:fillRect/>
                </a:stretch>
              </p:blipFill>
              <p:spPr>
                <a:xfrm>
                  <a:off x="8244920" y="2803387"/>
                  <a:ext cx="1616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563" name="Freihand 562">
                  <a:extLst>
                    <a:ext uri="{FF2B5EF4-FFF2-40B4-BE49-F238E27FC236}">
                      <a16:creationId xmlns:a16="http://schemas.microsoft.com/office/drawing/2014/main" id="{160CF895-EE9C-41C4-B35E-CBC1192338E6}"/>
                    </a:ext>
                  </a:extLst>
                </p14:cNvPr>
                <p14:cNvContentPartPr/>
                <p14:nvPr/>
              </p14:nvContentPartPr>
              <p14:xfrm>
                <a:off x="8630840" y="2842987"/>
                <a:ext cx="80640" cy="91800"/>
              </p14:xfrm>
            </p:contentPart>
          </mc:Choice>
          <mc:Fallback>
            <p:pic>
              <p:nvPicPr>
                <p:cNvPr id="563" name="Freihand 562">
                  <a:extLst>
                    <a:ext uri="{FF2B5EF4-FFF2-40B4-BE49-F238E27FC236}">
                      <a16:creationId xmlns:a16="http://schemas.microsoft.com/office/drawing/2014/main" id="{160CF895-EE9C-41C4-B35E-CBC1192338E6}"/>
                    </a:ext>
                  </a:extLst>
                </p:cNvPr>
                <p:cNvPicPr/>
                <p:nvPr/>
              </p:nvPicPr>
              <p:blipFill>
                <a:blip r:embed="rId600"/>
                <a:stretch>
                  <a:fillRect/>
                </a:stretch>
              </p:blipFill>
              <p:spPr>
                <a:xfrm>
                  <a:off x="8626520" y="2838667"/>
                  <a:ext cx="892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564" name="Freihand 563">
                  <a:extLst>
                    <a:ext uri="{FF2B5EF4-FFF2-40B4-BE49-F238E27FC236}">
                      <a16:creationId xmlns:a16="http://schemas.microsoft.com/office/drawing/2014/main" id="{3A295D31-B3FE-4B9C-A957-19A945697B99}"/>
                    </a:ext>
                  </a:extLst>
                </p14:cNvPr>
                <p14:cNvContentPartPr/>
                <p14:nvPr/>
              </p14:nvContentPartPr>
              <p14:xfrm>
                <a:off x="8652800" y="2929747"/>
                <a:ext cx="103680" cy="57600"/>
              </p14:xfrm>
            </p:contentPart>
          </mc:Choice>
          <mc:Fallback>
            <p:pic>
              <p:nvPicPr>
                <p:cNvPr id="564" name="Freihand 563">
                  <a:extLst>
                    <a:ext uri="{FF2B5EF4-FFF2-40B4-BE49-F238E27FC236}">
                      <a16:creationId xmlns:a16="http://schemas.microsoft.com/office/drawing/2014/main" id="{3A295D31-B3FE-4B9C-A957-19A945697B99}"/>
                    </a:ext>
                  </a:extLst>
                </p:cNvPr>
                <p:cNvPicPr/>
                <p:nvPr/>
              </p:nvPicPr>
              <p:blipFill>
                <a:blip r:embed="rId602"/>
                <a:stretch>
                  <a:fillRect/>
                </a:stretch>
              </p:blipFill>
              <p:spPr>
                <a:xfrm>
                  <a:off x="8648480" y="2925427"/>
                  <a:ext cx="1123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565" name="Freihand 564">
                  <a:extLst>
                    <a:ext uri="{FF2B5EF4-FFF2-40B4-BE49-F238E27FC236}">
                      <a16:creationId xmlns:a16="http://schemas.microsoft.com/office/drawing/2014/main" id="{B5795195-F8F9-4B5C-B88D-7C0CA23BC8B9}"/>
                    </a:ext>
                  </a:extLst>
                </p14:cNvPr>
                <p14:cNvContentPartPr/>
                <p14:nvPr/>
              </p14:nvContentPartPr>
              <p14:xfrm>
                <a:off x="8682320" y="3028747"/>
                <a:ext cx="59760" cy="63720"/>
              </p14:xfrm>
            </p:contentPart>
          </mc:Choice>
          <mc:Fallback>
            <p:pic>
              <p:nvPicPr>
                <p:cNvPr id="565" name="Freihand 564">
                  <a:extLst>
                    <a:ext uri="{FF2B5EF4-FFF2-40B4-BE49-F238E27FC236}">
                      <a16:creationId xmlns:a16="http://schemas.microsoft.com/office/drawing/2014/main" id="{B5795195-F8F9-4B5C-B88D-7C0CA23BC8B9}"/>
                    </a:ext>
                  </a:extLst>
                </p:cNvPr>
                <p:cNvPicPr/>
                <p:nvPr/>
              </p:nvPicPr>
              <p:blipFill>
                <a:blip r:embed="rId604"/>
                <a:stretch>
                  <a:fillRect/>
                </a:stretch>
              </p:blipFill>
              <p:spPr>
                <a:xfrm>
                  <a:off x="8678000" y="3024427"/>
                  <a:ext cx="684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566" name="Freihand 565">
                  <a:extLst>
                    <a:ext uri="{FF2B5EF4-FFF2-40B4-BE49-F238E27FC236}">
                      <a16:creationId xmlns:a16="http://schemas.microsoft.com/office/drawing/2014/main" id="{1921FFAE-6763-4765-A477-D1396DC81DD3}"/>
                    </a:ext>
                  </a:extLst>
                </p14:cNvPr>
                <p14:cNvContentPartPr/>
                <p14:nvPr/>
              </p14:nvContentPartPr>
              <p14:xfrm>
                <a:off x="8719400" y="3037387"/>
                <a:ext cx="9360" cy="72720"/>
              </p14:xfrm>
            </p:contentPart>
          </mc:Choice>
          <mc:Fallback>
            <p:pic>
              <p:nvPicPr>
                <p:cNvPr id="566" name="Freihand 565">
                  <a:extLst>
                    <a:ext uri="{FF2B5EF4-FFF2-40B4-BE49-F238E27FC236}">
                      <a16:creationId xmlns:a16="http://schemas.microsoft.com/office/drawing/2014/main" id="{1921FFAE-6763-4765-A477-D1396DC81DD3}"/>
                    </a:ext>
                  </a:extLst>
                </p:cNvPr>
                <p:cNvPicPr/>
                <p:nvPr/>
              </p:nvPicPr>
              <p:blipFill>
                <a:blip r:embed="rId606"/>
                <a:stretch>
                  <a:fillRect/>
                </a:stretch>
              </p:blipFill>
              <p:spPr>
                <a:xfrm>
                  <a:off x="8715080" y="3033067"/>
                  <a:ext cx="180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567" name="Freihand 566">
                  <a:extLst>
                    <a:ext uri="{FF2B5EF4-FFF2-40B4-BE49-F238E27FC236}">
                      <a16:creationId xmlns:a16="http://schemas.microsoft.com/office/drawing/2014/main" id="{E57DDAD0-F929-42A0-B6BC-4FB5D945B650}"/>
                    </a:ext>
                  </a:extLst>
                </p14:cNvPr>
                <p14:cNvContentPartPr/>
                <p14:nvPr/>
              </p14:nvContentPartPr>
              <p14:xfrm>
                <a:off x="8771960" y="3011467"/>
                <a:ext cx="48600" cy="69480"/>
              </p14:xfrm>
            </p:contentPart>
          </mc:Choice>
          <mc:Fallback>
            <p:pic>
              <p:nvPicPr>
                <p:cNvPr id="567" name="Freihand 566">
                  <a:extLst>
                    <a:ext uri="{FF2B5EF4-FFF2-40B4-BE49-F238E27FC236}">
                      <a16:creationId xmlns:a16="http://schemas.microsoft.com/office/drawing/2014/main" id="{E57DDAD0-F929-42A0-B6BC-4FB5D945B650}"/>
                    </a:ext>
                  </a:extLst>
                </p:cNvPr>
                <p:cNvPicPr/>
                <p:nvPr/>
              </p:nvPicPr>
              <p:blipFill>
                <a:blip r:embed="rId608"/>
                <a:stretch>
                  <a:fillRect/>
                </a:stretch>
              </p:blipFill>
              <p:spPr>
                <a:xfrm>
                  <a:off x="8767640" y="3007147"/>
                  <a:ext cx="57240" cy="78120"/>
                </a:xfrm>
                <a:prstGeom prst="rect">
                  <a:avLst/>
                </a:prstGeom>
              </p:spPr>
            </p:pic>
          </mc:Fallback>
        </mc:AlternateContent>
      </p:grpSp>
      <p:grpSp>
        <p:nvGrpSpPr>
          <p:cNvPr id="614" name="Gruppieren 613">
            <a:extLst>
              <a:ext uri="{FF2B5EF4-FFF2-40B4-BE49-F238E27FC236}">
                <a16:creationId xmlns:a16="http://schemas.microsoft.com/office/drawing/2014/main" id="{614C3D05-51E2-456E-8F11-78A0EA2B4BD2}"/>
              </a:ext>
            </a:extLst>
          </p:cNvPr>
          <p:cNvGrpSpPr/>
          <p:nvPr/>
        </p:nvGrpSpPr>
        <p:grpSpPr>
          <a:xfrm>
            <a:off x="9417080" y="2038747"/>
            <a:ext cx="2628360" cy="367920"/>
            <a:chOff x="9417080" y="2038747"/>
            <a:chExt cx="2628360" cy="367920"/>
          </a:xfrm>
        </p:grpSpPr>
        <mc:AlternateContent xmlns:mc="http://schemas.openxmlformats.org/markup-compatibility/2006">
          <mc:Choice xmlns:p14="http://schemas.microsoft.com/office/powerpoint/2010/main" Requires="p14">
            <p:contentPart p14:bwMode="auto" r:id="rId609">
              <p14:nvContentPartPr>
                <p14:cNvPr id="569" name="Freihand 568">
                  <a:extLst>
                    <a:ext uri="{FF2B5EF4-FFF2-40B4-BE49-F238E27FC236}">
                      <a16:creationId xmlns:a16="http://schemas.microsoft.com/office/drawing/2014/main" id="{165CFF25-6763-496A-94E4-EEFD1DFC7BF9}"/>
                    </a:ext>
                  </a:extLst>
                </p14:cNvPr>
                <p14:cNvContentPartPr/>
                <p14:nvPr/>
              </p14:nvContentPartPr>
              <p14:xfrm>
                <a:off x="9417080" y="2250427"/>
                <a:ext cx="114480" cy="8640"/>
              </p14:xfrm>
            </p:contentPart>
          </mc:Choice>
          <mc:Fallback>
            <p:pic>
              <p:nvPicPr>
                <p:cNvPr id="569" name="Freihand 568">
                  <a:extLst>
                    <a:ext uri="{FF2B5EF4-FFF2-40B4-BE49-F238E27FC236}">
                      <a16:creationId xmlns:a16="http://schemas.microsoft.com/office/drawing/2014/main" id="{165CFF25-6763-496A-94E4-EEFD1DFC7BF9}"/>
                    </a:ext>
                  </a:extLst>
                </p:cNvPr>
                <p:cNvPicPr/>
                <p:nvPr/>
              </p:nvPicPr>
              <p:blipFill>
                <a:blip r:embed="rId610"/>
                <a:stretch>
                  <a:fillRect/>
                </a:stretch>
              </p:blipFill>
              <p:spPr>
                <a:xfrm>
                  <a:off x="9412760" y="2246107"/>
                  <a:ext cx="1231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570" name="Freihand 569">
                  <a:extLst>
                    <a:ext uri="{FF2B5EF4-FFF2-40B4-BE49-F238E27FC236}">
                      <a16:creationId xmlns:a16="http://schemas.microsoft.com/office/drawing/2014/main" id="{5A478B1F-2DD0-450A-970A-163B238026FD}"/>
                    </a:ext>
                  </a:extLst>
                </p14:cNvPr>
                <p14:cNvContentPartPr/>
                <p14:nvPr/>
              </p14:nvContentPartPr>
              <p14:xfrm>
                <a:off x="9431120" y="2295427"/>
                <a:ext cx="95040" cy="12240"/>
              </p14:xfrm>
            </p:contentPart>
          </mc:Choice>
          <mc:Fallback>
            <p:pic>
              <p:nvPicPr>
                <p:cNvPr id="570" name="Freihand 569">
                  <a:extLst>
                    <a:ext uri="{FF2B5EF4-FFF2-40B4-BE49-F238E27FC236}">
                      <a16:creationId xmlns:a16="http://schemas.microsoft.com/office/drawing/2014/main" id="{5A478B1F-2DD0-450A-970A-163B238026FD}"/>
                    </a:ext>
                  </a:extLst>
                </p:cNvPr>
                <p:cNvPicPr/>
                <p:nvPr/>
              </p:nvPicPr>
              <p:blipFill>
                <a:blip r:embed="rId612"/>
                <a:stretch>
                  <a:fillRect/>
                </a:stretch>
              </p:blipFill>
              <p:spPr>
                <a:xfrm>
                  <a:off x="9426800" y="2291107"/>
                  <a:ext cx="1036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571" name="Freihand 570">
                  <a:extLst>
                    <a:ext uri="{FF2B5EF4-FFF2-40B4-BE49-F238E27FC236}">
                      <a16:creationId xmlns:a16="http://schemas.microsoft.com/office/drawing/2014/main" id="{A701C0C3-BEB4-49A9-9B9E-DD559B24EFE4}"/>
                    </a:ext>
                  </a:extLst>
                </p14:cNvPr>
                <p14:cNvContentPartPr/>
                <p14:nvPr/>
              </p14:nvContentPartPr>
              <p14:xfrm>
                <a:off x="9563600" y="2196787"/>
                <a:ext cx="101880" cy="159480"/>
              </p14:xfrm>
            </p:contentPart>
          </mc:Choice>
          <mc:Fallback>
            <p:pic>
              <p:nvPicPr>
                <p:cNvPr id="571" name="Freihand 570">
                  <a:extLst>
                    <a:ext uri="{FF2B5EF4-FFF2-40B4-BE49-F238E27FC236}">
                      <a16:creationId xmlns:a16="http://schemas.microsoft.com/office/drawing/2014/main" id="{A701C0C3-BEB4-49A9-9B9E-DD559B24EFE4}"/>
                    </a:ext>
                  </a:extLst>
                </p:cNvPr>
                <p:cNvPicPr/>
                <p:nvPr/>
              </p:nvPicPr>
              <p:blipFill>
                <a:blip r:embed="rId614"/>
                <a:stretch>
                  <a:fillRect/>
                </a:stretch>
              </p:blipFill>
              <p:spPr>
                <a:xfrm>
                  <a:off x="9559280" y="2192467"/>
                  <a:ext cx="1105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573" name="Freihand 572">
                  <a:extLst>
                    <a:ext uri="{FF2B5EF4-FFF2-40B4-BE49-F238E27FC236}">
                      <a16:creationId xmlns:a16="http://schemas.microsoft.com/office/drawing/2014/main" id="{4A1F877E-C7ED-440D-99C4-8326CE40A401}"/>
                    </a:ext>
                  </a:extLst>
                </p14:cNvPr>
                <p14:cNvContentPartPr/>
                <p14:nvPr/>
              </p14:nvContentPartPr>
              <p14:xfrm>
                <a:off x="9728840" y="2178427"/>
                <a:ext cx="163800" cy="203400"/>
              </p14:xfrm>
            </p:contentPart>
          </mc:Choice>
          <mc:Fallback>
            <p:pic>
              <p:nvPicPr>
                <p:cNvPr id="573" name="Freihand 572">
                  <a:extLst>
                    <a:ext uri="{FF2B5EF4-FFF2-40B4-BE49-F238E27FC236}">
                      <a16:creationId xmlns:a16="http://schemas.microsoft.com/office/drawing/2014/main" id="{4A1F877E-C7ED-440D-99C4-8326CE40A401}"/>
                    </a:ext>
                  </a:extLst>
                </p:cNvPr>
                <p:cNvPicPr/>
                <p:nvPr/>
              </p:nvPicPr>
              <p:blipFill>
                <a:blip r:embed="rId616"/>
                <a:stretch>
                  <a:fillRect/>
                </a:stretch>
              </p:blipFill>
              <p:spPr>
                <a:xfrm>
                  <a:off x="9724520" y="2174107"/>
                  <a:ext cx="1724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574" name="Freihand 573">
                  <a:extLst>
                    <a:ext uri="{FF2B5EF4-FFF2-40B4-BE49-F238E27FC236}">
                      <a16:creationId xmlns:a16="http://schemas.microsoft.com/office/drawing/2014/main" id="{739FE929-EB4F-4102-8D78-80E289A9027E}"/>
                    </a:ext>
                  </a:extLst>
                </p14:cNvPr>
                <p14:cNvContentPartPr/>
                <p14:nvPr/>
              </p14:nvContentPartPr>
              <p14:xfrm>
                <a:off x="9796160" y="2287867"/>
                <a:ext cx="108360" cy="21240"/>
              </p14:xfrm>
            </p:contentPart>
          </mc:Choice>
          <mc:Fallback>
            <p:pic>
              <p:nvPicPr>
                <p:cNvPr id="574" name="Freihand 573">
                  <a:extLst>
                    <a:ext uri="{FF2B5EF4-FFF2-40B4-BE49-F238E27FC236}">
                      <a16:creationId xmlns:a16="http://schemas.microsoft.com/office/drawing/2014/main" id="{739FE929-EB4F-4102-8D78-80E289A9027E}"/>
                    </a:ext>
                  </a:extLst>
                </p:cNvPr>
                <p:cNvPicPr/>
                <p:nvPr/>
              </p:nvPicPr>
              <p:blipFill>
                <a:blip r:embed="rId618"/>
                <a:stretch>
                  <a:fillRect/>
                </a:stretch>
              </p:blipFill>
              <p:spPr>
                <a:xfrm>
                  <a:off x="9791840" y="2283547"/>
                  <a:ext cx="1170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575" name="Freihand 574">
                  <a:extLst>
                    <a:ext uri="{FF2B5EF4-FFF2-40B4-BE49-F238E27FC236}">
                      <a16:creationId xmlns:a16="http://schemas.microsoft.com/office/drawing/2014/main" id="{620F1FEC-4C0D-48F4-9DBB-9F17AB7C2CB0}"/>
                    </a:ext>
                  </a:extLst>
                </p14:cNvPr>
                <p14:cNvContentPartPr/>
                <p14:nvPr/>
              </p14:nvContentPartPr>
              <p14:xfrm>
                <a:off x="10001000" y="2185627"/>
                <a:ext cx="11880" cy="140040"/>
              </p14:xfrm>
            </p:contentPart>
          </mc:Choice>
          <mc:Fallback>
            <p:pic>
              <p:nvPicPr>
                <p:cNvPr id="575" name="Freihand 574">
                  <a:extLst>
                    <a:ext uri="{FF2B5EF4-FFF2-40B4-BE49-F238E27FC236}">
                      <a16:creationId xmlns:a16="http://schemas.microsoft.com/office/drawing/2014/main" id="{620F1FEC-4C0D-48F4-9DBB-9F17AB7C2CB0}"/>
                    </a:ext>
                  </a:extLst>
                </p:cNvPr>
                <p:cNvPicPr/>
                <p:nvPr/>
              </p:nvPicPr>
              <p:blipFill>
                <a:blip r:embed="rId620"/>
                <a:stretch>
                  <a:fillRect/>
                </a:stretch>
              </p:blipFill>
              <p:spPr>
                <a:xfrm>
                  <a:off x="9996680" y="2181307"/>
                  <a:ext cx="205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576" name="Freihand 575">
                  <a:extLst>
                    <a:ext uri="{FF2B5EF4-FFF2-40B4-BE49-F238E27FC236}">
                      <a16:creationId xmlns:a16="http://schemas.microsoft.com/office/drawing/2014/main" id="{2362A5B9-FA0F-455D-B230-4E6857742C9B}"/>
                    </a:ext>
                  </a:extLst>
                </p14:cNvPr>
                <p14:cNvContentPartPr/>
                <p14:nvPr/>
              </p14:nvContentPartPr>
              <p14:xfrm>
                <a:off x="9929360" y="2168347"/>
                <a:ext cx="132480" cy="184320"/>
              </p14:xfrm>
            </p:contentPart>
          </mc:Choice>
          <mc:Fallback>
            <p:pic>
              <p:nvPicPr>
                <p:cNvPr id="576" name="Freihand 575">
                  <a:extLst>
                    <a:ext uri="{FF2B5EF4-FFF2-40B4-BE49-F238E27FC236}">
                      <a16:creationId xmlns:a16="http://schemas.microsoft.com/office/drawing/2014/main" id="{2362A5B9-FA0F-455D-B230-4E6857742C9B}"/>
                    </a:ext>
                  </a:extLst>
                </p:cNvPr>
                <p:cNvPicPr/>
                <p:nvPr/>
              </p:nvPicPr>
              <p:blipFill>
                <a:blip r:embed="rId622"/>
                <a:stretch>
                  <a:fillRect/>
                </a:stretch>
              </p:blipFill>
              <p:spPr>
                <a:xfrm>
                  <a:off x="9925040" y="2164027"/>
                  <a:ext cx="1411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577" name="Freihand 576">
                  <a:extLst>
                    <a:ext uri="{FF2B5EF4-FFF2-40B4-BE49-F238E27FC236}">
                      <a16:creationId xmlns:a16="http://schemas.microsoft.com/office/drawing/2014/main" id="{E05E67CB-2F32-489E-B6D5-212950C159ED}"/>
                    </a:ext>
                  </a:extLst>
                </p14:cNvPr>
                <p14:cNvContentPartPr/>
                <p14:nvPr/>
              </p14:nvContentPartPr>
              <p14:xfrm>
                <a:off x="10112960" y="2224147"/>
                <a:ext cx="110160" cy="10800"/>
              </p14:xfrm>
            </p:contentPart>
          </mc:Choice>
          <mc:Fallback>
            <p:pic>
              <p:nvPicPr>
                <p:cNvPr id="577" name="Freihand 576">
                  <a:extLst>
                    <a:ext uri="{FF2B5EF4-FFF2-40B4-BE49-F238E27FC236}">
                      <a16:creationId xmlns:a16="http://schemas.microsoft.com/office/drawing/2014/main" id="{E05E67CB-2F32-489E-B6D5-212950C159ED}"/>
                    </a:ext>
                  </a:extLst>
                </p:cNvPr>
                <p:cNvPicPr/>
                <p:nvPr/>
              </p:nvPicPr>
              <p:blipFill>
                <a:blip r:embed="rId624"/>
                <a:stretch>
                  <a:fillRect/>
                </a:stretch>
              </p:blipFill>
              <p:spPr>
                <a:xfrm>
                  <a:off x="10108640" y="2219827"/>
                  <a:ext cx="1188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578" name="Freihand 577">
                  <a:extLst>
                    <a:ext uri="{FF2B5EF4-FFF2-40B4-BE49-F238E27FC236}">
                      <a16:creationId xmlns:a16="http://schemas.microsoft.com/office/drawing/2014/main" id="{8FBA2553-26C7-4574-BFED-4C65E23BEACF}"/>
                    </a:ext>
                  </a:extLst>
                </p14:cNvPr>
                <p14:cNvContentPartPr/>
                <p14:nvPr/>
              </p14:nvContentPartPr>
              <p14:xfrm>
                <a:off x="10135280" y="2258347"/>
                <a:ext cx="107640" cy="8280"/>
              </p14:xfrm>
            </p:contentPart>
          </mc:Choice>
          <mc:Fallback>
            <p:pic>
              <p:nvPicPr>
                <p:cNvPr id="578" name="Freihand 577">
                  <a:extLst>
                    <a:ext uri="{FF2B5EF4-FFF2-40B4-BE49-F238E27FC236}">
                      <a16:creationId xmlns:a16="http://schemas.microsoft.com/office/drawing/2014/main" id="{8FBA2553-26C7-4574-BFED-4C65E23BEACF}"/>
                    </a:ext>
                  </a:extLst>
                </p:cNvPr>
                <p:cNvPicPr/>
                <p:nvPr/>
              </p:nvPicPr>
              <p:blipFill>
                <a:blip r:embed="rId626"/>
                <a:stretch>
                  <a:fillRect/>
                </a:stretch>
              </p:blipFill>
              <p:spPr>
                <a:xfrm>
                  <a:off x="10130960" y="2254027"/>
                  <a:ext cx="1162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580" name="Freihand 579">
                  <a:extLst>
                    <a:ext uri="{FF2B5EF4-FFF2-40B4-BE49-F238E27FC236}">
                      <a16:creationId xmlns:a16="http://schemas.microsoft.com/office/drawing/2014/main" id="{888B24EB-6A0E-4DA8-9432-C26E5A8C309C}"/>
                    </a:ext>
                  </a:extLst>
                </p14:cNvPr>
                <p14:cNvContentPartPr/>
                <p14:nvPr/>
              </p14:nvContentPartPr>
              <p14:xfrm>
                <a:off x="10479080" y="2183827"/>
                <a:ext cx="83520" cy="72360"/>
              </p14:xfrm>
            </p:contentPart>
          </mc:Choice>
          <mc:Fallback>
            <p:pic>
              <p:nvPicPr>
                <p:cNvPr id="580" name="Freihand 579">
                  <a:extLst>
                    <a:ext uri="{FF2B5EF4-FFF2-40B4-BE49-F238E27FC236}">
                      <a16:creationId xmlns:a16="http://schemas.microsoft.com/office/drawing/2014/main" id="{888B24EB-6A0E-4DA8-9432-C26E5A8C309C}"/>
                    </a:ext>
                  </a:extLst>
                </p:cNvPr>
                <p:cNvPicPr/>
                <p:nvPr/>
              </p:nvPicPr>
              <p:blipFill>
                <a:blip r:embed="rId628"/>
                <a:stretch>
                  <a:fillRect/>
                </a:stretch>
              </p:blipFill>
              <p:spPr>
                <a:xfrm>
                  <a:off x="10474760" y="2179507"/>
                  <a:ext cx="921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581" name="Freihand 580">
                  <a:extLst>
                    <a:ext uri="{FF2B5EF4-FFF2-40B4-BE49-F238E27FC236}">
                      <a16:creationId xmlns:a16="http://schemas.microsoft.com/office/drawing/2014/main" id="{93B54D43-33F3-41BD-A8D3-BFAC4F218EC5}"/>
                    </a:ext>
                  </a:extLst>
                </p14:cNvPr>
                <p14:cNvContentPartPr/>
                <p14:nvPr/>
              </p14:nvContentPartPr>
              <p14:xfrm>
                <a:off x="10517600" y="2191747"/>
                <a:ext cx="57960" cy="168840"/>
              </p14:xfrm>
            </p:contentPart>
          </mc:Choice>
          <mc:Fallback>
            <p:pic>
              <p:nvPicPr>
                <p:cNvPr id="581" name="Freihand 580">
                  <a:extLst>
                    <a:ext uri="{FF2B5EF4-FFF2-40B4-BE49-F238E27FC236}">
                      <a16:creationId xmlns:a16="http://schemas.microsoft.com/office/drawing/2014/main" id="{93B54D43-33F3-41BD-A8D3-BFAC4F218EC5}"/>
                    </a:ext>
                  </a:extLst>
                </p:cNvPr>
                <p:cNvPicPr/>
                <p:nvPr/>
              </p:nvPicPr>
              <p:blipFill>
                <a:blip r:embed="rId630"/>
                <a:stretch>
                  <a:fillRect/>
                </a:stretch>
              </p:blipFill>
              <p:spPr>
                <a:xfrm>
                  <a:off x="10513280" y="2187427"/>
                  <a:ext cx="666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582" name="Freihand 581">
                  <a:extLst>
                    <a:ext uri="{FF2B5EF4-FFF2-40B4-BE49-F238E27FC236}">
                      <a16:creationId xmlns:a16="http://schemas.microsoft.com/office/drawing/2014/main" id="{E0F57507-92E7-4A02-A2D4-8086C2812327}"/>
                    </a:ext>
                  </a:extLst>
                </p14:cNvPr>
                <p14:cNvContentPartPr/>
                <p14:nvPr/>
              </p14:nvContentPartPr>
              <p14:xfrm>
                <a:off x="10298360" y="2207947"/>
                <a:ext cx="20880" cy="13680"/>
              </p14:xfrm>
            </p:contentPart>
          </mc:Choice>
          <mc:Fallback>
            <p:pic>
              <p:nvPicPr>
                <p:cNvPr id="582" name="Freihand 581">
                  <a:extLst>
                    <a:ext uri="{FF2B5EF4-FFF2-40B4-BE49-F238E27FC236}">
                      <a16:creationId xmlns:a16="http://schemas.microsoft.com/office/drawing/2014/main" id="{E0F57507-92E7-4A02-A2D4-8086C2812327}"/>
                    </a:ext>
                  </a:extLst>
                </p:cNvPr>
                <p:cNvPicPr/>
                <p:nvPr/>
              </p:nvPicPr>
              <p:blipFill>
                <a:blip r:embed="rId632"/>
                <a:stretch>
                  <a:fillRect/>
                </a:stretch>
              </p:blipFill>
              <p:spPr>
                <a:xfrm>
                  <a:off x="10294040" y="2203627"/>
                  <a:ext cx="295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583" name="Freihand 582">
                  <a:extLst>
                    <a:ext uri="{FF2B5EF4-FFF2-40B4-BE49-F238E27FC236}">
                      <a16:creationId xmlns:a16="http://schemas.microsoft.com/office/drawing/2014/main" id="{F5D8CFC4-D658-4D6D-9ED2-9CA5EF1719E2}"/>
                    </a:ext>
                  </a:extLst>
                </p14:cNvPr>
                <p14:cNvContentPartPr/>
                <p14:nvPr/>
              </p14:nvContentPartPr>
              <p14:xfrm>
                <a:off x="10312400" y="2256907"/>
                <a:ext cx="10800" cy="16560"/>
              </p14:xfrm>
            </p:contentPart>
          </mc:Choice>
          <mc:Fallback>
            <p:pic>
              <p:nvPicPr>
                <p:cNvPr id="583" name="Freihand 582">
                  <a:extLst>
                    <a:ext uri="{FF2B5EF4-FFF2-40B4-BE49-F238E27FC236}">
                      <a16:creationId xmlns:a16="http://schemas.microsoft.com/office/drawing/2014/main" id="{F5D8CFC4-D658-4D6D-9ED2-9CA5EF1719E2}"/>
                    </a:ext>
                  </a:extLst>
                </p:cNvPr>
                <p:cNvPicPr/>
                <p:nvPr/>
              </p:nvPicPr>
              <p:blipFill>
                <a:blip r:embed="rId634"/>
                <a:stretch>
                  <a:fillRect/>
                </a:stretch>
              </p:blipFill>
              <p:spPr>
                <a:xfrm>
                  <a:off x="10308080" y="2252587"/>
                  <a:ext cx="194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584" name="Freihand 583">
                  <a:extLst>
                    <a:ext uri="{FF2B5EF4-FFF2-40B4-BE49-F238E27FC236}">
                      <a16:creationId xmlns:a16="http://schemas.microsoft.com/office/drawing/2014/main" id="{9D688A60-DCDB-4CE3-99DF-E014F07D2102}"/>
                    </a:ext>
                  </a:extLst>
                </p14:cNvPr>
                <p14:cNvContentPartPr/>
                <p14:nvPr/>
              </p14:nvContentPartPr>
              <p14:xfrm>
                <a:off x="10632440" y="2219827"/>
                <a:ext cx="120240" cy="4680"/>
              </p14:xfrm>
            </p:contentPart>
          </mc:Choice>
          <mc:Fallback>
            <p:pic>
              <p:nvPicPr>
                <p:cNvPr id="584" name="Freihand 583">
                  <a:extLst>
                    <a:ext uri="{FF2B5EF4-FFF2-40B4-BE49-F238E27FC236}">
                      <a16:creationId xmlns:a16="http://schemas.microsoft.com/office/drawing/2014/main" id="{9D688A60-DCDB-4CE3-99DF-E014F07D2102}"/>
                    </a:ext>
                  </a:extLst>
                </p:cNvPr>
                <p:cNvPicPr/>
                <p:nvPr/>
              </p:nvPicPr>
              <p:blipFill>
                <a:blip r:embed="rId636"/>
                <a:stretch>
                  <a:fillRect/>
                </a:stretch>
              </p:blipFill>
              <p:spPr>
                <a:xfrm>
                  <a:off x="10628120" y="2215507"/>
                  <a:ext cx="1288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585" name="Freihand 584">
                  <a:extLst>
                    <a:ext uri="{FF2B5EF4-FFF2-40B4-BE49-F238E27FC236}">
                      <a16:creationId xmlns:a16="http://schemas.microsoft.com/office/drawing/2014/main" id="{52112EF6-A5B3-47DC-9D1A-02059E23FC12}"/>
                    </a:ext>
                  </a:extLst>
                </p14:cNvPr>
                <p14:cNvContentPartPr/>
                <p14:nvPr/>
              </p14:nvContentPartPr>
              <p14:xfrm>
                <a:off x="10654400" y="2243947"/>
                <a:ext cx="110880" cy="11880"/>
              </p14:xfrm>
            </p:contentPart>
          </mc:Choice>
          <mc:Fallback>
            <p:pic>
              <p:nvPicPr>
                <p:cNvPr id="585" name="Freihand 584">
                  <a:extLst>
                    <a:ext uri="{FF2B5EF4-FFF2-40B4-BE49-F238E27FC236}">
                      <a16:creationId xmlns:a16="http://schemas.microsoft.com/office/drawing/2014/main" id="{52112EF6-A5B3-47DC-9D1A-02059E23FC12}"/>
                    </a:ext>
                  </a:extLst>
                </p:cNvPr>
                <p:cNvPicPr/>
                <p:nvPr/>
              </p:nvPicPr>
              <p:blipFill>
                <a:blip r:embed="rId638"/>
                <a:stretch>
                  <a:fillRect/>
                </a:stretch>
              </p:blipFill>
              <p:spPr>
                <a:xfrm>
                  <a:off x="10650080" y="2239627"/>
                  <a:ext cx="1195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587" name="Freihand 586">
                  <a:extLst>
                    <a:ext uri="{FF2B5EF4-FFF2-40B4-BE49-F238E27FC236}">
                      <a16:creationId xmlns:a16="http://schemas.microsoft.com/office/drawing/2014/main" id="{DC16065F-46D5-49CF-8A45-8599A8475702}"/>
                    </a:ext>
                  </a:extLst>
                </p14:cNvPr>
                <p14:cNvContentPartPr/>
                <p14:nvPr/>
              </p14:nvContentPartPr>
              <p14:xfrm>
                <a:off x="10900280" y="2108587"/>
                <a:ext cx="84960" cy="135720"/>
              </p14:xfrm>
            </p:contentPart>
          </mc:Choice>
          <mc:Fallback>
            <p:pic>
              <p:nvPicPr>
                <p:cNvPr id="587" name="Freihand 586">
                  <a:extLst>
                    <a:ext uri="{FF2B5EF4-FFF2-40B4-BE49-F238E27FC236}">
                      <a16:creationId xmlns:a16="http://schemas.microsoft.com/office/drawing/2014/main" id="{DC16065F-46D5-49CF-8A45-8599A8475702}"/>
                    </a:ext>
                  </a:extLst>
                </p:cNvPr>
                <p:cNvPicPr/>
                <p:nvPr/>
              </p:nvPicPr>
              <p:blipFill>
                <a:blip r:embed="rId640"/>
                <a:stretch>
                  <a:fillRect/>
                </a:stretch>
              </p:blipFill>
              <p:spPr>
                <a:xfrm>
                  <a:off x="10895960" y="2104267"/>
                  <a:ext cx="936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588" name="Freihand 587">
                  <a:extLst>
                    <a:ext uri="{FF2B5EF4-FFF2-40B4-BE49-F238E27FC236}">
                      <a16:creationId xmlns:a16="http://schemas.microsoft.com/office/drawing/2014/main" id="{51BC9CF7-801A-4F80-8129-DE247E494DAD}"/>
                    </a:ext>
                  </a:extLst>
                </p14:cNvPr>
                <p14:cNvContentPartPr/>
                <p14:nvPr/>
              </p14:nvContentPartPr>
              <p14:xfrm>
                <a:off x="10960040" y="2200387"/>
                <a:ext cx="21600" cy="81360"/>
              </p14:xfrm>
            </p:contentPart>
          </mc:Choice>
          <mc:Fallback>
            <p:pic>
              <p:nvPicPr>
                <p:cNvPr id="588" name="Freihand 587">
                  <a:extLst>
                    <a:ext uri="{FF2B5EF4-FFF2-40B4-BE49-F238E27FC236}">
                      <a16:creationId xmlns:a16="http://schemas.microsoft.com/office/drawing/2014/main" id="{51BC9CF7-801A-4F80-8129-DE247E494DAD}"/>
                    </a:ext>
                  </a:extLst>
                </p:cNvPr>
                <p:cNvPicPr/>
                <p:nvPr/>
              </p:nvPicPr>
              <p:blipFill>
                <a:blip r:embed="rId642"/>
                <a:stretch>
                  <a:fillRect/>
                </a:stretch>
              </p:blipFill>
              <p:spPr>
                <a:xfrm>
                  <a:off x="10955720" y="2196067"/>
                  <a:ext cx="302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589" name="Freihand 588">
                  <a:extLst>
                    <a:ext uri="{FF2B5EF4-FFF2-40B4-BE49-F238E27FC236}">
                      <a16:creationId xmlns:a16="http://schemas.microsoft.com/office/drawing/2014/main" id="{9250052C-25C8-4F32-A932-5E89484C282C}"/>
                    </a:ext>
                  </a:extLst>
                </p14:cNvPr>
                <p14:cNvContentPartPr/>
                <p14:nvPr/>
              </p14:nvContentPartPr>
              <p14:xfrm>
                <a:off x="11017640" y="2159707"/>
                <a:ext cx="82080" cy="119160"/>
              </p14:xfrm>
            </p:contentPart>
          </mc:Choice>
          <mc:Fallback>
            <p:pic>
              <p:nvPicPr>
                <p:cNvPr id="589" name="Freihand 588">
                  <a:extLst>
                    <a:ext uri="{FF2B5EF4-FFF2-40B4-BE49-F238E27FC236}">
                      <a16:creationId xmlns:a16="http://schemas.microsoft.com/office/drawing/2014/main" id="{9250052C-25C8-4F32-A932-5E89484C282C}"/>
                    </a:ext>
                  </a:extLst>
                </p:cNvPr>
                <p:cNvPicPr/>
                <p:nvPr/>
              </p:nvPicPr>
              <p:blipFill>
                <a:blip r:embed="rId644"/>
                <a:stretch>
                  <a:fillRect/>
                </a:stretch>
              </p:blipFill>
              <p:spPr>
                <a:xfrm>
                  <a:off x="11013320" y="2155387"/>
                  <a:ext cx="907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590" name="Freihand 589">
                  <a:extLst>
                    <a:ext uri="{FF2B5EF4-FFF2-40B4-BE49-F238E27FC236}">
                      <a16:creationId xmlns:a16="http://schemas.microsoft.com/office/drawing/2014/main" id="{19679BE3-954A-4289-9074-DE79ED02ADDB}"/>
                    </a:ext>
                  </a:extLst>
                </p14:cNvPr>
                <p14:cNvContentPartPr/>
                <p14:nvPr/>
              </p14:nvContentPartPr>
              <p14:xfrm>
                <a:off x="11117720" y="2038747"/>
                <a:ext cx="102960" cy="16200"/>
              </p14:xfrm>
            </p:contentPart>
          </mc:Choice>
          <mc:Fallback>
            <p:pic>
              <p:nvPicPr>
                <p:cNvPr id="590" name="Freihand 589">
                  <a:extLst>
                    <a:ext uri="{FF2B5EF4-FFF2-40B4-BE49-F238E27FC236}">
                      <a16:creationId xmlns:a16="http://schemas.microsoft.com/office/drawing/2014/main" id="{19679BE3-954A-4289-9074-DE79ED02ADDB}"/>
                    </a:ext>
                  </a:extLst>
                </p:cNvPr>
                <p:cNvPicPr/>
                <p:nvPr/>
              </p:nvPicPr>
              <p:blipFill>
                <a:blip r:embed="rId646"/>
                <a:stretch>
                  <a:fillRect/>
                </a:stretch>
              </p:blipFill>
              <p:spPr>
                <a:xfrm>
                  <a:off x="11113400" y="2034427"/>
                  <a:ext cx="1116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591" name="Freihand 590">
                  <a:extLst>
                    <a:ext uri="{FF2B5EF4-FFF2-40B4-BE49-F238E27FC236}">
                      <a16:creationId xmlns:a16="http://schemas.microsoft.com/office/drawing/2014/main" id="{1D13CA71-BB29-48F1-A16B-3704990A5A9F}"/>
                    </a:ext>
                  </a:extLst>
                </p14:cNvPr>
                <p14:cNvContentPartPr/>
                <p14:nvPr/>
              </p14:nvContentPartPr>
              <p14:xfrm>
                <a:off x="11091080" y="2045947"/>
                <a:ext cx="100080" cy="334080"/>
              </p14:xfrm>
            </p:contentPart>
          </mc:Choice>
          <mc:Fallback>
            <p:pic>
              <p:nvPicPr>
                <p:cNvPr id="591" name="Freihand 590">
                  <a:extLst>
                    <a:ext uri="{FF2B5EF4-FFF2-40B4-BE49-F238E27FC236}">
                      <a16:creationId xmlns:a16="http://schemas.microsoft.com/office/drawing/2014/main" id="{1D13CA71-BB29-48F1-A16B-3704990A5A9F}"/>
                    </a:ext>
                  </a:extLst>
                </p:cNvPr>
                <p:cNvPicPr/>
                <p:nvPr/>
              </p:nvPicPr>
              <p:blipFill>
                <a:blip r:embed="rId648"/>
                <a:stretch>
                  <a:fillRect/>
                </a:stretch>
              </p:blipFill>
              <p:spPr>
                <a:xfrm>
                  <a:off x="11086760" y="2041627"/>
                  <a:ext cx="10872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593" name="Freihand 592">
                  <a:extLst>
                    <a:ext uri="{FF2B5EF4-FFF2-40B4-BE49-F238E27FC236}">
                      <a16:creationId xmlns:a16="http://schemas.microsoft.com/office/drawing/2014/main" id="{DC3066AF-B417-4A4C-A5ED-8828C2A72BFC}"/>
                    </a:ext>
                  </a:extLst>
                </p14:cNvPr>
                <p14:cNvContentPartPr/>
                <p14:nvPr/>
              </p14:nvContentPartPr>
              <p14:xfrm>
                <a:off x="11235080" y="2075467"/>
                <a:ext cx="72000" cy="82080"/>
              </p14:xfrm>
            </p:contentPart>
          </mc:Choice>
          <mc:Fallback>
            <p:pic>
              <p:nvPicPr>
                <p:cNvPr id="593" name="Freihand 592">
                  <a:extLst>
                    <a:ext uri="{FF2B5EF4-FFF2-40B4-BE49-F238E27FC236}">
                      <a16:creationId xmlns:a16="http://schemas.microsoft.com/office/drawing/2014/main" id="{DC3066AF-B417-4A4C-A5ED-8828C2A72BFC}"/>
                    </a:ext>
                  </a:extLst>
                </p:cNvPr>
                <p:cNvPicPr/>
                <p:nvPr/>
              </p:nvPicPr>
              <p:blipFill>
                <a:blip r:embed="rId650"/>
                <a:stretch>
                  <a:fillRect/>
                </a:stretch>
              </p:blipFill>
              <p:spPr>
                <a:xfrm>
                  <a:off x="11230760" y="2071147"/>
                  <a:ext cx="806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594" name="Freihand 593">
                  <a:extLst>
                    <a:ext uri="{FF2B5EF4-FFF2-40B4-BE49-F238E27FC236}">
                      <a16:creationId xmlns:a16="http://schemas.microsoft.com/office/drawing/2014/main" id="{3A3CFA77-DC36-435D-A0E8-1E7DEF7F3FA2}"/>
                    </a:ext>
                  </a:extLst>
                </p14:cNvPr>
                <p14:cNvContentPartPr/>
                <p14:nvPr/>
              </p14:nvContentPartPr>
              <p14:xfrm>
                <a:off x="11354600" y="2069347"/>
                <a:ext cx="62640" cy="114480"/>
              </p14:xfrm>
            </p:contentPart>
          </mc:Choice>
          <mc:Fallback>
            <p:pic>
              <p:nvPicPr>
                <p:cNvPr id="594" name="Freihand 593">
                  <a:extLst>
                    <a:ext uri="{FF2B5EF4-FFF2-40B4-BE49-F238E27FC236}">
                      <a16:creationId xmlns:a16="http://schemas.microsoft.com/office/drawing/2014/main" id="{3A3CFA77-DC36-435D-A0E8-1E7DEF7F3FA2}"/>
                    </a:ext>
                  </a:extLst>
                </p:cNvPr>
                <p:cNvPicPr/>
                <p:nvPr/>
              </p:nvPicPr>
              <p:blipFill>
                <a:blip r:embed="rId652"/>
                <a:stretch>
                  <a:fillRect/>
                </a:stretch>
              </p:blipFill>
              <p:spPr>
                <a:xfrm>
                  <a:off x="11350280" y="2065027"/>
                  <a:ext cx="712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595" name="Freihand 594">
                  <a:extLst>
                    <a:ext uri="{FF2B5EF4-FFF2-40B4-BE49-F238E27FC236}">
                      <a16:creationId xmlns:a16="http://schemas.microsoft.com/office/drawing/2014/main" id="{64E40E0D-0A0F-4934-A7F6-FDCE62A32DA4}"/>
                    </a:ext>
                  </a:extLst>
                </p14:cNvPr>
                <p14:cNvContentPartPr/>
                <p14:nvPr/>
              </p14:nvContentPartPr>
              <p14:xfrm>
                <a:off x="11241560" y="2219827"/>
                <a:ext cx="194400" cy="18360"/>
              </p14:xfrm>
            </p:contentPart>
          </mc:Choice>
          <mc:Fallback>
            <p:pic>
              <p:nvPicPr>
                <p:cNvPr id="595" name="Freihand 594">
                  <a:extLst>
                    <a:ext uri="{FF2B5EF4-FFF2-40B4-BE49-F238E27FC236}">
                      <a16:creationId xmlns:a16="http://schemas.microsoft.com/office/drawing/2014/main" id="{64E40E0D-0A0F-4934-A7F6-FDCE62A32DA4}"/>
                    </a:ext>
                  </a:extLst>
                </p:cNvPr>
                <p:cNvPicPr/>
                <p:nvPr/>
              </p:nvPicPr>
              <p:blipFill>
                <a:blip r:embed="rId654"/>
                <a:stretch>
                  <a:fillRect/>
                </a:stretch>
              </p:blipFill>
              <p:spPr>
                <a:xfrm>
                  <a:off x="11237240" y="2215507"/>
                  <a:ext cx="2030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597" name="Freihand 596">
                  <a:extLst>
                    <a:ext uri="{FF2B5EF4-FFF2-40B4-BE49-F238E27FC236}">
                      <a16:creationId xmlns:a16="http://schemas.microsoft.com/office/drawing/2014/main" id="{05883947-9880-4119-8C95-F344DA587A8F}"/>
                    </a:ext>
                  </a:extLst>
                </p14:cNvPr>
                <p14:cNvContentPartPr/>
                <p14:nvPr/>
              </p14:nvContentPartPr>
              <p14:xfrm>
                <a:off x="11290880" y="2280307"/>
                <a:ext cx="74160" cy="113040"/>
              </p14:xfrm>
            </p:contentPart>
          </mc:Choice>
          <mc:Fallback>
            <p:pic>
              <p:nvPicPr>
                <p:cNvPr id="597" name="Freihand 596">
                  <a:extLst>
                    <a:ext uri="{FF2B5EF4-FFF2-40B4-BE49-F238E27FC236}">
                      <a16:creationId xmlns:a16="http://schemas.microsoft.com/office/drawing/2014/main" id="{05883947-9880-4119-8C95-F344DA587A8F}"/>
                    </a:ext>
                  </a:extLst>
                </p:cNvPr>
                <p:cNvPicPr/>
                <p:nvPr/>
              </p:nvPicPr>
              <p:blipFill>
                <a:blip r:embed="rId656"/>
                <a:stretch>
                  <a:fillRect/>
                </a:stretch>
              </p:blipFill>
              <p:spPr>
                <a:xfrm>
                  <a:off x="11286560" y="2275987"/>
                  <a:ext cx="828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599" name="Freihand 598">
                  <a:extLst>
                    <a:ext uri="{FF2B5EF4-FFF2-40B4-BE49-F238E27FC236}">
                      <a16:creationId xmlns:a16="http://schemas.microsoft.com/office/drawing/2014/main" id="{B4D7E3F9-955F-4F12-8CB5-C6DBD016F7A9}"/>
                    </a:ext>
                  </a:extLst>
                </p14:cNvPr>
                <p14:cNvContentPartPr/>
                <p14:nvPr/>
              </p14:nvContentPartPr>
              <p14:xfrm>
                <a:off x="11546480" y="2183827"/>
                <a:ext cx="4320" cy="78480"/>
              </p14:xfrm>
            </p:contentPart>
          </mc:Choice>
          <mc:Fallback>
            <p:pic>
              <p:nvPicPr>
                <p:cNvPr id="599" name="Freihand 598">
                  <a:extLst>
                    <a:ext uri="{FF2B5EF4-FFF2-40B4-BE49-F238E27FC236}">
                      <a16:creationId xmlns:a16="http://schemas.microsoft.com/office/drawing/2014/main" id="{B4D7E3F9-955F-4F12-8CB5-C6DBD016F7A9}"/>
                    </a:ext>
                  </a:extLst>
                </p:cNvPr>
                <p:cNvPicPr/>
                <p:nvPr/>
              </p:nvPicPr>
              <p:blipFill>
                <a:blip r:embed="rId658"/>
                <a:stretch>
                  <a:fillRect/>
                </a:stretch>
              </p:blipFill>
              <p:spPr>
                <a:xfrm>
                  <a:off x="11542160" y="2179507"/>
                  <a:ext cx="129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600" name="Freihand 599">
                  <a:extLst>
                    <a:ext uri="{FF2B5EF4-FFF2-40B4-BE49-F238E27FC236}">
                      <a16:creationId xmlns:a16="http://schemas.microsoft.com/office/drawing/2014/main" id="{C7A01300-7B61-425C-AD80-1BD8BD417405}"/>
                    </a:ext>
                  </a:extLst>
                </p14:cNvPr>
                <p14:cNvContentPartPr/>
                <p14:nvPr/>
              </p14:nvContentPartPr>
              <p14:xfrm>
                <a:off x="11518040" y="2214427"/>
                <a:ext cx="65520" cy="5040"/>
              </p14:xfrm>
            </p:contentPart>
          </mc:Choice>
          <mc:Fallback>
            <p:pic>
              <p:nvPicPr>
                <p:cNvPr id="600" name="Freihand 599">
                  <a:extLst>
                    <a:ext uri="{FF2B5EF4-FFF2-40B4-BE49-F238E27FC236}">
                      <a16:creationId xmlns:a16="http://schemas.microsoft.com/office/drawing/2014/main" id="{C7A01300-7B61-425C-AD80-1BD8BD417405}"/>
                    </a:ext>
                  </a:extLst>
                </p:cNvPr>
                <p:cNvPicPr/>
                <p:nvPr/>
              </p:nvPicPr>
              <p:blipFill>
                <a:blip r:embed="rId660"/>
                <a:stretch>
                  <a:fillRect/>
                </a:stretch>
              </p:blipFill>
              <p:spPr>
                <a:xfrm>
                  <a:off x="11513720" y="2210107"/>
                  <a:ext cx="741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601" name="Freihand 600">
                  <a:extLst>
                    <a:ext uri="{FF2B5EF4-FFF2-40B4-BE49-F238E27FC236}">
                      <a16:creationId xmlns:a16="http://schemas.microsoft.com/office/drawing/2014/main" id="{8A2BCED3-19EF-4FD4-A9E3-33E911B27B96}"/>
                    </a:ext>
                  </a:extLst>
                </p14:cNvPr>
                <p14:cNvContentPartPr/>
                <p14:nvPr/>
              </p14:nvContentPartPr>
              <p14:xfrm>
                <a:off x="11640440" y="2055307"/>
                <a:ext cx="105480" cy="92520"/>
              </p14:xfrm>
            </p:contentPart>
          </mc:Choice>
          <mc:Fallback>
            <p:pic>
              <p:nvPicPr>
                <p:cNvPr id="601" name="Freihand 600">
                  <a:extLst>
                    <a:ext uri="{FF2B5EF4-FFF2-40B4-BE49-F238E27FC236}">
                      <a16:creationId xmlns:a16="http://schemas.microsoft.com/office/drawing/2014/main" id="{8A2BCED3-19EF-4FD4-A9E3-33E911B27B96}"/>
                    </a:ext>
                  </a:extLst>
                </p:cNvPr>
                <p:cNvPicPr/>
                <p:nvPr/>
              </p:nvPicPr>
              <p:blipFill>
                <a:blip r:embed="rId662"/>
                <a:stretch>
                  <a:fillRect/>
                </a:stretch>
              </p:blipFill>
              <p:spPr>
                <a:xfrm>
                  <a:off x="11636120" y="2050987"/>
                  <a:ext cx="1141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602" name="Freihand 601">
                  <a:extLst>
                    <a:ext uri="{FF2B5EF4-FFF2-40B4-BE49-F238E27FC236}">
                      <a16:creationId xmlns:a16="http://schemas.microsoft.com/office/drawing/2014/main" id="{84680A9C-EDEF-46EF-9786-58518AA95951}"/>
                    </a:ext>
                  </a:extLst>
                </p14:cNvPr>
                <p14:cNvContentPartPr/>
                <p14:nvPr/>
              </p14:nvContentPartPr>
              <p14:xfrm>
                <a:off x="11618840" y="2198947"/>
                <a:ext cx="139680" cy="16920"/>
              </p14:xfrm>
            </p:contentPart>
          </mc:Choice>
          <mc:Fallback>
            <p:pic>
              <p:nvPicPr>
                <p:cNvPr id="602" name="Freihand 601">
                  <a:extLst>
                    <a:ext uri="{FF2B5EF4-FFF2-40B4-BE49-F238E27FC236}">
                      <a16:creationId xmlns:a16="http://schemas.microsoft.com/office/drawing/2014/main" id="{84680A9C-EDEF-46EF-9786-58518AA95951}"/>
                    </a:ext>
                  </a:extLst>
                </p:cNvPr>
                <p:cNvPicPr/>
                <p:nvPr/>
              </p:nvPicPr>
              <p:blipFill>
                <a:blip r:embed="rId664"/>
                <a:stretch>
                  <a:fillRect/>
                </a:stretch>
              </p:blipFill>
              <p:spPr>
                <a:xfrm>
                  <a:off x="11614520" y="2194627"/>
                  <a:ext cx="1483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603" name="Freihand 602">
                  <a:extLst>
                    <a:ext uri="{FF2B5EF4-FFF2-40B4-BE49-F238E27FC236}">
                      <a16:creationId xmlns:a16="http://schemas.microsoft.com/office/drawing/2014/main" id="{760829FD-6EFE-4E34-AC5C-898557DD0C5A}"/>
                    </a:ext>
                  </a:extLst>
                </p14:cNvPr>
                <p14:cNvContentPartPr/>
                <p14:nvPr/>
              </p14:nvContentPartPr>
              <p14:xfrm>
                <a:off x="11623520" y="2282107"/>
                <a:ext cx="79920" cy="84960"/>
              </p14:xfrm>
            </p:contentPart>
          </mc:Choice>
          <mc:Fallback>
            <p:pic>
              <p:nvPicPr>
                <p:cNvPr id="603" name="Freihand 602">
                  <a:extLst>
                    <a:ext uri="{FF2B5EF4-FFF2-40B4-BE49-F238E27FC236}">
                      <a16:creationId xmlns:a16="http://schemas.microsoft.com/office/drawing/2014/main" id="{760829FD-6EFE-4E34-AC5C-898557DD0C5A}"/>
                    </a:ext>
                  </a:extLst>
                </p:cNvPr>
                <p:cNvPicPr/>
                <p:nvPr/>
              </p:nvPicPr>
              <p:blipFill>
                <a:blip r:embed="rId666"/>
                <a:stretch>
                  <a:fillRect/>
                </a:stretch>
              </p:blipFill>
              <p:spPr>
                <a:xfrm>
                  <a:off x="11619200" y="2277787"/>
                  <a:ext cx="885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604" name="Freihand 603">
                  <a:extLst>
                    <a:ext uri="{FF2B5EF4-FFF2-40B4-BE49-F238E27FC236}">
                      <a16:creationId xmlns:a16="http://schemas.microsoft.com/office/drawing/2014/main" id="{3CDED8D2-3792-4851-9A6E-CE527A30BBA7}"/>
                    </a:ext>
                  </a:extLst>
                </p14:cNvPr>
                <p14:cNvContentPartPr/>
                <p14:nvPr/>
              </p14:nvContentPartPr>
              <p14:xfrm>
                <a:off x="11632880" y="2259427"/>
                <a:ext cx="103320" cy="15840"/>
              </p14:xfrm>
            </p:contentPart>
          </mc:Choice>
          <mc:Fallback>
            <p:pic>
              <p:nvPicPr>
                <p:cNvPr id="604" name="Freihand 603">
                  <a:extLst>
                    <a:ext uri="{FF2B5EF4-FFF2-40B4-BE49-F238E27FC236}">
                      <a16:creationId xmlns:a16="http://schemas.microsoft.com/office/drawing/2014/main" id="{3CDED8D2-3792-4851-9A6E-CE527A30BBA7}"/>
                    </a:ext>
                  </a:extLst>
                </p:cNvPr>
                <p:cNvPicPr/>
                <p:nvPr/>
              </p:nvPicPr>
              <p:blipFill>
                <a:blip r:embed="rId668"/>
                <a:stretch>
                  <a:fillRect/>
                </a:stretch>
              </p:blipFill>
              <p:spPr>
                <a:xfrm>
                  <a:off x="11628560" y="2255107"/>
                  <a:ext cx="1119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606" name="Freihand 605">
                  <a:extLst>
                    <a:ext uri="{FF2B5EF4-FFF2-40B4-BE49-F238E27FC236}">
                      <a16:creationId xmlns:a16="http://schemas.microsoft.com/office/drawing/2014/main" id="{DFB80053-29E2-4008-9925-884353C081D2}"/>
                    </a:ext>
                  </a:extLst>
                </p14:cNvPr>
                <p14:cNvContentPartPr/>
                <p14:nvPr/>
              </p14:nvContentPartPr>
              <p14:xfrm>
                <a:off x="11829440" y="2179147"/>
                <a:ext cx="3240" cy="9720"/>
              </p14:xfrm>
            </p:contentPart>
          </mc:Choice>
          <mc:Fallback>
            <p:pic>
              <p:nvPicPr>
                <p:cNvPr id="606" name="Freihand 605">
                  <a:extLst>
                    <a:ext uri="{FF2B5EF4-FFF2-40B4-BE49-F238E27FC236}">
                      <a16:creationId xmlns:a16="http://schemas.microsoft.com/office/drawing/2014/main" id="{DFB80053-29E2-4008-9925-884353C081D2}"/>
                    </a:ext>
                  </a:extLst>
                </p:cNvPr>
                <p:cNvPicPr/>
                <p:nvPr/>
              </p:nvPicPr>
              <p:blipFill>
                <a:blip r:embed="rId670"/>
                <a:stretch>
                  <a:fillRect/>
                </a:stretch>
              </p:blipFill>
              <p:spPr>
                <a:xfrm>
                  <a:off x="11825120" y="2174827"/>
                  <a:ext cx="118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608" name="Freihand 607">
                  <a:extLst>
                    <a:ext uri="{FF2B5EF4-FFF2-40B4-BE49-F238E27FC236}">
                      <a16:creationId xmlns:a16="http://schemas.microsoft.com/office/drawing/2014/main" id="{19A438E6-D108-4532-9131-7980CDE83250}"/>
                    </a:ext>
                  </a:extLst>
                </p14:cNvPr>
                <p14:cNvContentPartPr/>
                <p14:nvPr/>
              </p14:nvContentPartPr>
              <p14:xfrm>
                <a:off x="11821880" y="2187787"/>
                <a:ext cx="6480" cy="6840"/>
              </p14:xfrm>
            </p:contentPart>
          </mc:Choice>
          <mc:Fallback>
            <p:pic>
              <p:nvPicPr>
                <p:cNvPr id="608" name="Freihand 607">
                  <a:extLst>
                    <a:ext uri="{FF2B5EF4-FFF2-40B4-BE49-F238E27FC236}">
                      <a16:creationId xmlns:a16="http://schemas.microsoft.com/office/drawing/2014/main" id="{19A438E6-D108-4532-9131-7980CDE83250}"/>
                    </a:ext>
                  </a:extLst>
                </p:cNvPr>
                <p:cNvPicPr/>
                <p:nvPr/>
              </p:nvPicPr>
              <p:blipFill>
                <a:blip r:embed="rId672"/>
                <a:stretch>
                  <a:fillRect/>
                </a:stretch>
              </p:blipFill>
              <p:spPr>
                <a:xfrm>
                  <a:off x="11817560" y="2183467"/>
                  <a:ext cx="151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609" name="Freihand 608">
                  <a:extLst>
                    <a:ext uri="{FF2B5EF4-FFF2-40B4-BE49-F238E27FC236}">
                      <a16:creationId xmlns:a16="http://schemas.microsoft.com/office/drawing/2014/main" id="{121D5601-F91C-45C3-898B-BF640ADE418D}"/>
                    </a:ext>
                  </a:extLst>
                </p14:cNvPr>
                <p14:cNvContentPartPr/>
                <p14:nvPr/>
              </p14:nvContentPartPr>
              <p14:xfrm>
                <a:off x="11858960" y="2065747"/>
                <a:ext cx="68400" cy="124200"/>
              </p14:xfrm>
            </p:contentPart>
          </mc:Choice>
          <mc:Fallback>
            <p:pic>
              <p:nvPicPr>
                <p:cNvPr id="609" name="Freihand 608">
                  <a:extLst>
                    <a:ext uri="{FF2B5EF4-FFF2-40B4-BE49-F238E27FC236}">
                      <a16:creationId xmlns:a16="http://schemas.microsoft.com/office/drawing/2014/main" id="{121D5601-F91C-45C3-898B-BF640ADE418D}"/>
                    </a:ext>
                  </a:extLst>
                </p:cNvPr>
                <p:cNvPicPr/>
                <p:nvPr/>
              </p:nvPicPr>
              <p:blipFill>
                <a:blip r:embed="rId674"/>
                <a:stretch>
                  <a:fillRect/>
                </a:stretch>
              </p:blipFill>
              <p:spPr>
                <a:xfrm>
                  <a:off x="11854640" y="2061427"/>
                  <a:ext cx="770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610" name="Freihand 609">
                  <a:extLst>
                    <a:ext uri="{FF2B5EF4-FFF2-40B4-BE49-F238E27FC236}">
                      <a16:creationId xmlns:a16="http://schemas.microsoft.com/office/drawing/2014/main" id="{D3A48DAC-4B0F-4A70-815D-ABBFF492B4A7}"/>
                    </a:ext>
                  </a:extLst>
                </p14:cNvPr>
                <p14:cNvContentPartPr/>
                <p14:nvPr/>
              </p14:nvContentPartPr>
              <p14:xfrm>
                <a:off x="11844920" y="2203987"/>
                <a:ext cx="112320" cy="15480"/>
              </p14:xfrm>
            </p:contentPart>
          </mc:Choice>
          <mc:Fallback>
            <p:pic>
              <p:nvPicPr>
                <p:cNvPr id="610" name="Freihand 609">
                  <a:extLst>
                    <a:ext uri="{FF2B5EF4-FFF2-40B4-BE49-F238E27FC236}">
                      <a16:creationId xmlns:a16="http://schemas.microsoft.com/office/drawing/2014/main" id="{D3A48DAC-4B0F-4A70-815D-ABBFF492B4A7}"/>
                    </a:ext>
                  </a:extLst>
                </p:cNvPr>
                <p:cNvPicPr/>
                <p:nvPr/>
              </p:nvPicPr>
              <p:blipFill>
                <a:blip r:embed="rId676"/>
                <a:stretch>
                  <a:fillRect/>
                </a:stretch>
              </p:blipFill>
              <p:spPr>
                <a:xfrm>
                  <a:off x="11840600" y="2199667"/>
                  <a:ext cx="1209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612" name="Freihand 611">
                  <a:extLst>
                    <a:ext uri="{FF2B5EF4-FFF2-40B4-BE49-F238E27FC236}">
                      <a16:creationId xmlns:a16="http://schemas.microsoft.com/office/drawing/2014/main" id="{EC1907C4-9F4C-46A4-A0B9-02C54368B69B}"/>
                    </a:ext>
                  </a:extLst>
                </p14:cNvPr>
                <p14:cNvContentPartPr/>
                <p14:nvPr/>
              </p14:nvContentPartPr>
              <p14:xfrm>
                <a:off x="11857160" y="2280667"/>
                <a:ext cx="54720" cy="126000"/>
              </p14:xfrm>
            </p:contentPart>
          </mc:Choice>
          <mc:Fallback>
            <p:pic>
              <p:nvPicPr>
                <p:cNvPr id="612" name="Freihand 611">
                  <a:extLst>
                    <a:ext uri="{FF2B5EF4-FFF2-40B4-BE49-F238E27FC236}">
                      <a16:creationId xmlns:a16="http://schemas.microsoft.com/office/drawing/2014/main" id="{EC1907C4-9F4C-46A4-A0B9-02C54368B69B}"/>
                    </a:ext>
                  </a:extLst>
                </p:cNvPr>
                <p:cNvPicPr/>
                <p:nvPr/>
              </p:nvPicPr>
              <p:blipFill>
                <a:blip r:embed="rId678"/>
                <a:stretch>
                  <a:fillRect/>
                </a:stretch>
              </p:blipFill>
              <p:spPr>
                <a:xfrm>
                  <a:off x="11852840" y="2276347"/>
                  <a:ext cx="633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613" name="Freihand 612">
                  <a:extLst>
                    <a:ext uri="{FF2B5EF4-FFF2-40B4-BE49-F238E27FC236}">
                      <a16:creationId xmlns:a16="http://schemas.microsoft.com/office/drawing/2014/main" id="{B008EDAC-3864-4DE9-935F-6740EE55396F}"/>
                    </a:ext>
                  </a:extLst>
                </p14:cNvPr>
                <p14:cNvContentPartPr/>
                <p14:nvPr/>
              </p14:nvContentPartPr>
              <p14:xfrm>
                <a:off x="11943920" y="2048827"/>
                <a:ext cx="101520" cy="266040"/>
              </p14:xfrm>
            </p:contentPart>
          </mc:Choice>
          <mc:Fallback>
            <p:pic>
              <p:nvPicPr>
                <p:cNvPr id="613" name="Freihand 612">
                  <a:extLst>
                    <a:ext uri="{FF2B5EF4-FFF2-40B4-BE49-F238E27FC236}">
                      <a16:creationId xmlns:a16="http://schemas.microsoft.com/office/drawing/2014/main" id="{B008EDAC-3864-4DE9-935F-6740EE55396F}"/>
                    </a:ext>
                  </a:extLst>
                </p:cNvPr>
                <p:cNvPicPr/>
                <p:nvPr/>
              </p:nvPicPr>
              <p:blipFill>
                <a:blip r:embed="rId680"/>
                <a:stretch>
                  <a:fillRect/>
                </a:stretch>
              </p:blipFill>
              <p:spPr>
                <a:xfrm>
                  <a:off x="11939600" y="2044507"/>
                  <a:ext cx="110160" cy="274680"/>
                </a:xfrm>
                <a:prstGeom prst="rect">
                  <a:avLst/>
                </a:prstGeom>
              </p:spPr>
            </p:pic>
          </mc:Fallback>
        </mc:AlternateContent>
      </p:grpSp>
      <p:grpSp>
        <p:nvGrpSpPr>
          <p:cNvPr id="633" name="Gruppieren 632">
            <a:extLst>
              <a:ext uri="{FF2B5EF4-FFF2-40B4-BE49-F238E27FC236}">
                <a16:creationId xmlns:a16="http://schemas.microsoft.com/office/drawing/2014/main" id="{1D6D01DD-71AE-41CD-A354-86244A35C59F}"/>
              </a:ext>
            </a:extLst>
          </p:cNvPr>
          <p:cNvGrpSpPr/>
          <p:nvPr/>
        </p:nvGrpSpPr>
        <p:grpSpPr>
          <a:xfrm>
            <a:off x="10672040" y="2574427"/>
            <a:ext cx="1162440" cy="384840"/>
            <a:chOff x="10672040" y="2574427"/>
            <a:chExt cx="1162440" cy="384840"/>
          </a:xfrm>
        </p:grpSpPr>
        <mc:AlternateContent xmlns:mc="http://schemas.openxmlformats.org/markup-compatibility/2006">
          <mc:Choice xmlns:p14="http://schemas.microsoft.com/office/powerpoint/2010/main" Requires="p14">
            <p:contentPart p14:bwMode="auto" r:id="rId681">
              <p14:nvContentPartPr>
                <p14:cNvPr id="615" name="Freihand 614">
                  <a:extLst>
                    <a:ext uri="{FF2B5EF4-FFF2-40B4-BE49-F238E27FC236}">
                      <a16:creationId xmlns:a16="http://schemas.microsoft.com/office/drawing/2014/main" id="{31B101F2-15C4-45FD-96DF-35F3C4B4FC95}"/>
                    </a:ext>
                  </a:extLst>
                </p14:cNvPr>
                <p14:cNvContentPartPr/>
                <p14:nvPr/>
              </p14:nvContentPartPr>
              <p14:xfrm>
                <a:off x="10672040" y="2783227"/>
                <a:ext cx="113760" cy="13680"/>
              </p14:xfrm>
            </p:contentPart>
          </mc:Choice>
          <mc:Fallback>
            <p:pic>
              <p:nvPicPr>
                <p:cNvPr id="615" name="Freihand 614">
                  <a:extLst>
                    <a:ext uri="{FF2B5EF4-FFF2-40B4-BE49-F238E27FC236}">
                      <a16:creationId xmlns:a16="http://schemas.microsoft.com/office/drawing/2014/main" id="{31B101F2-15C4-45FD-96DF-35F3C4B4FC95}"/>
                    </a:ext>
                  </a:extLst>
                </p:cNvPr>
                <p:cNvPicPr/>
                <p:nvPr/>
              </p:nvPicPr>
              <p:blipFill>
                <a:blip r:embed="rId682"/>
                <a:stretch>
                  <a:fillRect/>
                </a:stretch>
              </p:blipFill>
              <p:spPr>
                <a:xfrm>
                  <a:off x="10667720" y="2778907"/>
                  <a:ext cx="1224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616" name="Freihand 615">
                  <a:extLst>
                    <a:ext uri="{FF2B5EF4-FFF2-40B4-BE49-F238E27FC236}">
                      <a16:creationId xmlns:a16="http://schemas.microsoft.com/office/drawing/2014/main" id="{1D602FB2-376E-4FC4-9F30-5BEBA577E84D}"/>
                    </a:ext>
                  </a:extLst>
                </p14:cNvPr>
                <p14:cNvContentPartPr/>
                <p14:nvPr/>
              </p14:nvContentPartPr>
              <p14:xfrm>
                <a:off x="10699040" y="2822107"/>
                <a:ext cx="105480" cy="12240"/>
              </p14:xfrm>
            </p:contentPart>
          </mc:Choice>
          <mc:Fallback>
            <p:pic>
              <p:nvPicPr>
                <p:cNvPr id="616" name="Freihand 615">
                  <a:extLst>
                    <a:ext uri="{FF2B5EF4-FFF2-40B4-BE49-F238E27FC236}">
                      <a16:creationId xmlns:a16="http://schemas.microsoft.com/office/drawing/2014/main" id="{1D602FB2-376E-4FC4-9F30-5BEBA577E84D}"/>
                    </a:ext>
                  </a:extLst>
                </p:cNvPr>
                <p:cNvPicPr/>
                <p:nvPr/>
              </p:nvPicPr>
              <p:blipFill>
                <a:blip r:embed="rId684"/>
                <a:stretch>
                  <a:fillRect/>
                </a:stretch>
              </p:blipFill>
              <p:spPr>
                <a:xfrm>
                  <a:off x="10694720" y="2817787"/>
                  <a:ext cx="1141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618" name="Freihand 617">
                  <a:extLst>
                    <a:ext uri="{FF2B5EF4-FFF2-40B4-BE49-F238E27FC236}">
                      <a16:creationId xmlns:a16="http://schemas.microsoft.com/office/drawing/2014/main" id="{A9D95B77-0F10-449B-A813-1FCACB7D45B2}"/>
                    </a:ext>
                  </a:extLst>
                </p14:cNvPr>
                <p14:cNvContentPartPr/>
                <p14:nvPr/>
              </p14:nvContentPartPr>
              <p14:xfrm>
                <a:off x="10905320" y="2620867"/>
                <a:ext cx="80280" cy="126360"/>
              </p14:xfrm>
            </p:contentPart>
          </mc:Choice>
          <mc:Fallback>
            <p:pic>
              <p:nvPicPr>
                <p:cNvPr id="618" name="Freihand 617">
                  <a:extLst>
                    <a:ext uri="{FF2B5EF4-FFF2-40B4-BE49-F238E27FC236}">
                      <a16:creationId xmlns:a16="http://schemas.microsoft.com/office/drawing/2014/main" id="{A9D95B77-0F10-449B-A813-1FCACB7D45B2}"/>
                    </a:ext>
                  </a:extLst>
                </p:cNvPr>
                <p:cNvPicPr/>
                <p:nvPr/>
              </p:nvPicPr>
              <p:blipFill>
                <a:blip r:embed="rId686"/>
                <a:stretch>
                  <a:fillRect/>
                </a:stretch>
              </p:blipFill>
              <p:spPr>
                <a:xfrm>
                  <a:off x="10901000" y="2616547"/>
                  <a:ext cx="889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619" name="Freihand 618">
                  <a:extLst>
                    <a:ext uri="{FF2B5EF4-FFF2-40B4-BE49-F238E27FC236}">
                      <a16:creationId xmlns:a16="http://schemas.microsoft.com/office/drawing/2014/main" id="{6EFFBAE4-581A-4E03-AAE8-7967ADA5727D}"/>
                    </a:ext>
                  </a:extLst>
                </p14:cNvPr>
                <p14:cNvContentPartPr/>
                <p14:nvPr/>
              </p14:nvContentPartPr>
              <p14:xfrm>
                <a:off x="10896680" y="2692867"/>
                <a:ext cx="125640" cy="18720"/>
              </p14:xfrm>
            </p:contentPart>
          </mc:Choice>
          <mc:Fallback>
            <p:pic>
              <p:nvPicPr>
                <p:cNvPr id="619" name="Freihand 618">
                  <a:extLst>
                    <a:ext uri="{FF2B5EF4-FFF2-40B4-BE49-F238E27FC236}">
                      <a16:creationId xmlns:a16="http://schemas.microsoft.com/office/drawing/2014/main" id="{6EFFBAE4-581A-4E03-AAE8-7967ADA5727D}"/>
                    </a:ext>
                  </a:extLst>
                </p:cNvPr>
                <p:cNvPicPr/>
                <p:nvPr/>
              </p:nvPicPr>
              <p:blipFill>
                <a:blip r:embed="rId688"/>
                <a:stretch>
                  <a:fillRect/>
                </a:stretch>
              </p:blipFill>
              <p:spPr>
                <a:xfrm>
                  <a:off x="10892360" y="2688547"/>
                  <a:ext cx="1342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620" name="Freihand 619">
                  <a:extLst>
                    <a:ext uri="{FF2B5EF4-FFF2-40B4-BE49-F238E27FC236}">
                      <a16:creationId xmlns:a16="http://schemas.microsoft.com/office/drawing/2014/main" id="{2C396F98-796A-4F20-A2CD-D578C9DA4722}"/>
                    </a:ext>
                  </a:extLst>
                </p14:cNvPr>
                <p14:cNvContentPartPr/>
                <p14:nvPr/>
              </p14:nvContentPartPr>
              <p14:xfrm>
                <a:off x="11050760" y="2634187"/>
                <a:ext cx="64800" cy="96840"/>
              </p14:xfrm>
            </p:contentPart>
          </mc:Choice>
          <mc:Fallback>
            <p:pic>
              <p:nvPicPr>
                <p:cNvPr id="620" name="Freihand 619">
                  <a:extLst>
                    <a:ext uri="{FF2B5EF4-FFF2-40B4-BE49-F238E27FC236}">
                      <a16:creationId xmlns:a16="http://schemas.microsoft.com/office/drawing/2014/main" id="{2C396F98-796A-4F20-A2CD-D578C9DA4722}"/>
                    </a:ext>
                  </a:extLst>
                </p:cNvPr>
                <p:cNvPicPr/>
                <p:nvPr/>
              </p:nvPicPr>
              <p:blipFill>
                <a:blip r:embed="rId690"/>
                <a:stretch>
                  <a:fillRect/>
                </a:stretch>
              </p:blipFill>
              <p:spPr>
                <a:xfrm>
                  <a:off x="11046440" y="2629867"/>
                  <a:ext cx="734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621" name="Freihand 620">
                  <a:extLst>
                    <a:ext uri="{FF2B5EF4-FFF2-40B4-BE49-F238E27FC236}">
                      <a16:creationId xmlns:a16="http://schemas.microsoft.com/office/drawing/2014/main" id="{AB1D24A9-C415-4121-924A-3C2DC3BECC40}"/>
                    </a:ext>
                  </a:extLst>
                </p14:cNvPr>
                <p14:cNvContentPartPr/>
                <p14:nvPr/>
              </p14:nvContentPartPr>
              <p14:xfrm>
                <a:off x="10898840" y="2772787"/>
                <a:ext cx="221400" cy="30960"/>
              </p14:xfrm>
            </p:contentPart>
          </mc:Choice>
          <mc:Fallback>
            <p:pic>
              <p:nvPicPr>
                <p:cNvPr id="621" name="Freihand 620">
                  <a:extLst>
                    <a:ext uri="{FF2B5EF4-FFF2-40B4-BE49-F238E27FC236}">
                      <a16:creationId xmlns:a16="http://schemas.microsoft.com/office/drawing/2014/main" id="{AB1D24A9-C415-4121-924A-3C2DC3BECC40}"/>
                    </a:ext>
                  </a:extLst>
                </p:cNvPr>
                <p:cNvPicPr/>
                <p:nvPr/>
              </p:nvPicPr>
              <p:blipFill>
                <a:blip r:embed="rId692"/>
                <a:stretch>
                  <a:fillRect/>
                </a:stretch>
              </p:blipFill>
              <p:spPr>
                <a:xfrm>
                  <a:off x="10894520" y="2768467"/>
                  <a:ext cx="2300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622" name="Freihand 621">
                  <a:extLst>
                    <a:ext uri="{FF2B5EF4-FFF2-40B4-BE49-F238E27FC236}">
                      <a16:creationId xmlns:a16="http://schemas.microsoft.com/office/drawing/2014/main" id="{89DBCADB-6DB4-4383-80E5-E083B3C69E51}"/>
                    </a:ext>
                  </a:extLst>
                </p14:cNvPr>
                <p14:cNvContentPartPr/>
                <p14:nvPr/>
              </p14:nvContentPartPr>
              <p14:xfrm>
                <a:off x="10982360" y="2850547"/>
                <a:ext cx="73440" cy="108720"/>
              </p14:xfrm>
            </p:contentPart>
          </mc:Choice>
          <mc:Fallback>
            <p:pic>
              <p:nvPicPr>
                <p:cNvPr id="622" name="Freihand 621">
                  <a:extLst>
                    <a:ext uri="{FF2B5EF4-FFF2-40B4-BE49-F238E27FC236}">
                      <a16:creationId xmlns:a16="http://schemas.microsoft.com/office/drawing/2014/main" id="{89DBCADB-6DB4-4383-80E5-E083B3C69E51}"/>
                    </a:ext>
                  </a:extLst>
                </p:cNvPr>
                <p:cNvPicPr/>
                <p:nvPr/>
              </p:nvPicPr>
              <p:blipFill>
                <a:blip r:embed="rId694"/>
                <a:stretch>
                  <a:fillRect/>
                </a:stretch>
              </p:blipFill>
              <p:spPr>
                <a:xfrm>
                  <a:off x="10978040" y="2846227"/>
                  <a:ext cx="820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624" name="Freihand 623">
                  <a:extLst>
                    <a:ext uri="{FF2B5EF4-FFF2-40B4-BE49-F238E27FC236}">
                      <a16:creationId xmlns:a16="http://schemas.microsoft.com/office/drawing/2014/main" id="{839E55AC-66C8-41AD-8F82-FD2648284C4E}"/>
                    </a:ext>
                  </a:extLst>
                </p14:cNvPr>
                <p14:cNvContentPartPr/>
                <p14:nvPr/>
              </p14:nvContentPartPr>
              <p14:xfrm>
                <a:off x="11244440" y="2750107"/>
                <a:ext cx="16560" cy="79920"/>
              </p14:xfrm>
            </p:contentPart>
          </mc:Choice>
          <mc:Fallback>
            <p:pic>
              <p:nvPicPr>
                <p:cNvPr id="624" name="Freihand 623">
                  <a:extLst>
                    <a:ext uri="{FF2B5EF4-FFF2-40B4-BE49-F238E27FC236}">
                      <a16:creationId xmlns:a16="http://schemas.microsoft.com/office/drawing/2014/main" id="{839E55AC-66C8-41AD-8F82-FD2648284C4E}"/>
                    </a:ext>
                  </a:extLst>
                </p:cNvPr>
                <p:cNvPicPr/>
                <p:nvPr/>
              </p:nvPicPr>
              <p:blipFill>
                <a:blip r:embed="rId696"/>
                <a:stretch>
                  <a:fillRect/>
                </a:stretch>
              </p:blipFill>
              <p:spPr>
                <a:xfrm>
                  <a:off x="11240120" y="2745787"/>
                  <a:ext cx="252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625" name="Freihand 624">
                  <a:extLst>
                    <a:ext uri="{FF2B5EF4-FFF2-40B4-BE49-F238E27FC236}">
                      <a16:creationId xmlns:a16="http://schemas.microsoft.com/office/drawing/2014/main" id="{607C6393-FCE6-43E4-90AC-0FA1CA0A6D04}"/>
                    </a:ext>
                  </a:extLst>
                </p14:cNvPr>
                <p14:cNvContentPartPr/>
                <p14:nvPr/>
              </p14:nvContentPartPr>
              <p14:xfrm>
                <a:off x="11219600" y="2779987"/>
                <a:ext cx="100440" cy="3240"/>
              </p14:xfrm>
            </p:contentPart>
          </mc:Choice>
          <mc:Fallback>
            <p:pic>
              <p:nvPicPr>
                <p:cNvPr id="625" name="Freihand 624">
                  <a:extLst>
                    <a:ext uri="{FF2B5EF4-FFF2-40B4-BE49-F238E27FC236}">
                      <a16:creationId xmlns:a16="http://schemas.microsoft.com/office/drawing/2014/main" id="{607C6393-FCE6-43E4-90AC-0FA1CA0A6D04}"/>
                    </a:ext>
                  </a:extLst>
                </p:cNvPr>
                <p:cNvPicPr/>
                <p:nvPr/>
              </p:nvPicPr>
              <p:blipFill>
                <a:blip r:embed="rId698"/>
                <a:stretch>
                  <a:fillRect/>
                </a:stretch>
              </p:blipFill>
              <p:spPr>
                <a:xfrm>
                  <a:off x="11215280" y="2775667"/>
                  <a:ext cx="10908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627" name="Freihand 626">
                  <a:extLst>
                    <a:ext uri="{FF2B5EF4-FFF2-40B4-BE49-F238E27FC236}">
                      <a16:creationId xmlns:a16="http://schemas.microsoft.com/office/drawing/2014/main" id="{CC68D7DD-972F-46DE-876F-1FDBF11319BF}"/>
                    </a:ext>
                  </a:extLst>
                </p14:cNvPr>
                <p14:cNvContentPartPr/>
                <p14:nvPr/>
              </p14:nvContentPartPr>
              <p14:xfrm>
                <a:off x="11420480" y="2652907"/>
                <a:ext cx="25200" cy="119160"/>
              </p14:xfrm>
            </p:contentPart>
          </mc:Choice>
          <mc:Fallback>
            <p:pic>
              <p:nvPicPr>
                <p:cNvPr id="627" name="Freihand 626">
                  <a:extLst>
                    <a:ext uri="{FF2B5EF4-FFF2-40B4-BE49-F238E27FC236}">
                      <a16:creationId xmlns:a16="http://schemas.microsoft.com/office/drawing/2014/main" id="{CC68D7DD-972F-46DE-876F-1FDBF11319BF}"/>
                    </a:ext>
                  </a:extLst>
                </p:cNvPr>
                <p:cNvPicPr/>
                <p:nvPr/>
              </p:nvPicPr>
              <p:blipFill>
                <a:blip r:embed="rId700"/>
                <a:stretch>
                  <a:fillRect/>
                </a:stretch>
              </p:blipFill>
              <p:spPr>
                <a:xfrm>
                  <a:off x="11416160" y="2648587"/>
                  <a:ext cx="338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628" name="Freihand 627">
                  <a:extLst>
                    <a:ext uri="{FF2B5EF4-FFF2-40B4-BE49-F238E27FC236}">
                      <a16:creationId xmlns:a16="http://schemas.microsoft.com/office/drawing/2014/main" id="{DA87A2A6-EFFF-4491-BF26-E08307FA2950}"/>
                    </a:ext>
                  </a:extLst>
                </p14:cNvPr>
                <p14:cNvContentPartPr/>
                <p14:nvPr/>
              </p14:nvContentPartPr>
              <p14:xfrm>
                <a:off x="11469800" y="2674867"/>
                <a:ext cx="58320" cy="108360"/>
              </p14:xfrm>
            </p:contentPart>
          </mc:Choice>
          <mc:Fallback>
            <p:pic>
              <p:nvPicPr>
                <p:cNvPr id="628" name="Freihand 627">
                  <a:extLst>
                    <a:ext uri="{FF2B5EF4-FFF2-40B4-BE49-F238E27FC236}">
                      <a16:creationId xmlns:a16="http://schemas.microsoft.com/office/drawing/2014/main" id="{DA87A2A6-EFFF-4491-BF26-E08307FA2950}"/>
                    </a:ext>
                  </a:extLst>
                </p:cNvPr>
                <p:cNvPicPr/>
                <p:nvPr/>
              </p:nvPicPr>
              <p:blipFill>
                <a:blip r:embed="rId702"/>
                <a:stretch>
                  <a:fillRect/>
                </a:stretch>
              </p:blipFill>
              <p:spPr>
                <a:xfrm>
                  <a:off x="11465480" y="2670547"/>
                  <a:ext cx="669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629" name="Freihand 628">
                  <a:extLst>
                    <a:ext uri="{FF2B5EF4-FFF2-40B4-BE49-F238E27FC236}">
                      <a16:creationId xmlns:a16="http://schemas.microsoft.com/office/drawing/2014/main" id="{074DB0C2-4999-4738-882B-4A405A8C3890}"/>
                    </a:ext>
                  </a:extLst>
                </p14:cNvPr>
                <p14:cNvContentPartPr/>
                <p14:nvPr/>
              </p14:nvContentPartPr>
              <p14:xfrm>
                <a:off x="11609120" y="2725267"/>
                <a:ext cx="11160" cy="4320"/>
              </p14:xfrm>
            </p:contentPart>
          </mc:Choice>
          <mc:Fallback>
            <p:pic>
              <p:nvPicPr>
                <p:cNvPr id="629" name="Freihand 628">
                  <a:extLst>
                    <a:ext uri="{FF2B5EF4-FFF2-40B4-BE49-F238E27FC236}">
                      <a16:creationId xmlns:a16="http://schemas.microsoft.com/office/drawing/2014/main" id="{074DB0C2-4999-4738-882B-4A405A8C3890}"/>
                    </a:ext>
                  </a:extLst>
                </p:cNvPr>
                <p:cNvPicPr/>
                <p:nvPr/>
              </p:nvPicPr>
              <p:blipFill>
                <a:blip r:embed="rId704"/>
                <a:stretch>
                  <a:fillRect/>
                </a:stretch>
              </p:blipFill>
              <p:spPr>
                <a:xfrm>
                  <a:off x="11604800" y="2720947"/>
                  <a:ext cx="198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630" name="Freihand 629">
                  <a:extLst>
                    <a:ext uri="{FF2B5EF4-FFF2-40B4-BE49-F238E27FC236}">
                      <a16:creationId xmlns:a16="http://schemas.microsoft.com/office/drawing/2014/main" id="{0BE17975-5DC1-414A-8CEE-65FDD07DBADC}"/>
                    </a:ext>
                  </a:extLst>
                </p14:cNvPr>
                <p14:cNvContentPartPr/>
                <p14:nvPr/>
              </p14:nvContentPartPr>
              <p14:xfrm>
                <a:off x="11716760" y="2574427"/>
                <a:ext cx="84600" cy="115920"/>
              </p14:xfrm>
            </p:contentPart>
          </mc:Choice>
          <mc:Fallback>
            <p:pic>
              <p:nvPicPr>
                <p:cNvPr id="630" name="Freihand 629">
                  <a:extLst>
                    <a:ext uri="{FF2B5EF4-FFF2-40B4-BE49-F238E27FC236}">
                      <a16:creationId xmlns:a16="http://schemas.microsoft.com/office/drawing/2014/main" id="{0BE17975-5DC1-414A-8CEE-65FDD07DBADC}"/>
                    </a:ext>
                  </a:extLst>
                </p:cNvPr>
                <p:cNvPicPr/>
                <p:nvPr/>
              </p:nvPicPr>
              <p:blipFill>
                <a:blip r:embed="rId706"/>
                <a:stretch>
                  <a:fillRect/>
                </a:stretch>
              </p:blipFill>
              <p:spPr>
                <a:xfrm>
                  <a:off x="11712440" y="2570107"/>
                  <a:ext cx="932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631" name="Freihand 630">
                  <a:extLst>
                    <a:ext uri="{FF2B5EF4-FFF2-40B4-BE49-F238E27FC236}">
                      <a16:creationId xmlns:a16="http://schemas.microsoft.com/office/drawing/2014/main" id="{CEC952CF-8DC2-4771-BC50-FD40443CEECA}"/>
                    </a:ext>
                  </a:extLst>
                </p14:cNvPr>
                <p14:cNvContentPartPr/>
                <p14:nvPr/>
              </p14:nvContentPartPr>
              <p14:xfrm>
                <a:off x="11702720" y="2710867"/>
                <a:ext cx="131760" cy="11880"/>
              </p14:xfrm>
            </p:contentPart>
          </mc:Choice>
          <mc:Fallback>
            <p:pic>
              <p:nvPicPr>
                <p:cNvPr id="631" name="Freihand 630">
                  <a:extLst>
                    <a:ext uri="{FF2B5EF4-FFF2-40B4-BE49-F238E27FC236}">
                      <a16:creationId xmlns:a16="http://schemas.microsoft.com/office/drawing/2014/main" id="{CEC952CF-8DC2-4771-BC50-FD40443CEECA}"/>
                    </a:ext>
                  </a:extLst>
                </p:cNvPr>
                <p:cNvPicPr/>
                <p:nvPr/>
              </p:nvPicPr>
              <p:blipFill>
                <a:blip r:embed="rId708"/>
                <a:stretch>
                  <a:fillRect/>
                </a:stretch>
              </p:blipFill>
              <p:spPr>
                <a:xfrm>
                  <a:off x="11698400" y="2706547"/>
                  <a:ext cx="1404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632" name="Freihand 631">
                  <a:extLst>
                    <a:ext uri="{FF2B5EF4-FFF2-40B4-BE49-F238E27FC236}">
                      <a16:creationId xmlns:a16="http://schemas.microsoft.com/office/drawing/2014/main" id="{C93BCF4B-DA8C-4074-8359-E775603BDA6E}"/>
                    </a:ext>
                  </a:extLst>
                </p14:cNvPr>
                <p14:cNvContentPartPr/>
                <p14:nvPr/>
              </p14:nvContentPartPr>
              <p14:xfrm>
                <a:off x="11708120" y="2787187"/>
                <a:ext cx="96840" cy="128880"/>
              </p14:xfrm>
            </p:contentPart>
          </mc:Choice>
          <mc:Fallback>
            <p:pic>
              <p:nvPicPr>
                <p:cNvPr id="632" name="Freihand 631">
                  <a:extLst>
                    <a:ext uri="{FF2B5EF4-FFF2-40B4-BE49-F238E27FC236}">
                      <a16:creationId xmlns:a16="http://schemas.microsoft.com/office/drawing/2014/main" id="{C93BCF4B-DA8C-4074-8359-E775603BDA6E}"/>
                    </a:ext>
                  </a:extLst>
                </p:cNvPr>
                <p:cNvPicPr/>
                <p:nvPr/>
              </p:nvPicPr>
              <p:blipFill>
                <a:blip r:embed="rId710"/>
                <a:stretch>
                  <a:fillRect/>
                </a:stretch>
              </p:blipFill>
              <p:spPr>
                <a:xfrm>
                  <a:off x="11703800" y="2782867"/>
                  <a:ext cx="105480" cy="137520"/>
                </a:xfrm>
                <a:prstGeom prst="rect">
                  <a:avLst/>
                </a:prstGeom>
              </p:spPr>
            </p:pic>
          </mc:Fallback>
        </mc:AlternateContent>
      </p:grpSp>
      <p:grpSp>
        <p:nvGrpSpPr>
          <p:cNvPr id="651" name="Gruppieren 650">
            <a:extLst>
              <a:ext uri="{FF2B5EF4-FFF2-40B4-BE49-F238E27FC236}">
                <a16:creationId xmlns:a16="http://schemas.microsoft.com/office/drawing/2014/main" id="{19EC6751-DE82-4A2D-B415-9D98A97D06D4}"/>
              </a:ext>
            </a:extLst>
          </p:cNvPr>
          <p:cNvGrpSpPr/>
          <p:nvPr/>
        </p:nvGrpSpPr>
        <p:grpSpPr>
          <a:xfrm>
            <a:off x="3840680" y="3129187"/>
            <a:ext cx="622080" cy="213480"/>
            <a:chOff x="3840680" y="3129187"/>
            <a:chExt cx="622080" cy="213480"/>
          </a:xfrm>
        </p:grpSpPr>
        <mc:AlternateContent xmlns:mc="http://schemas.openxmlformats.org/markup-compatibility/2006">
          <mc:Choice xmlns:p14="http://schemas.microsoft.com/office/powerpoint/2010/main" Requires="p14">
            <p:contentPart p14:bwMode="auto" r:id="rId711">
              <p14:nvContentPartPr>
                <p14:cNvPr id="634" name="Freihand 633">
                  <a:extLst>
                    <a:ext uri="{FF2B5EF4-FFF2-40B4-BE49-F238E27FC236}">
                      <a16:creationId xmlns:a16="http://schemas.microsoft.com/office/drawing/2014/main" id="{1F9AADA3-727C-4005-81F6-330182D8CA05}"/>
                    </a:ext>
                  </a:extLst>
                </p14:cNvPr>
                <p14:cNvContentPartPr/>
                <p14:nvPr/>
              </p14:nvContentPartPr>
              <p14:xfrm>
                <a:off x="3840680" y="3179587"/>
                <a:ext cx="117720" cy="163080"/>
              </p14:xfrm>
            </p:contentPart>
          </mc:Choice>
          <mc:Fallback>
            <p:pic>
              <p:nvPicPr>
                <p:cNvPr id="634" name="Freihand 633">
                  <a:extLst>
                    <a:ext uri="{FF2B5EF4-FFF2-40B4-BE49-F238E27FC236}">
                      <a16:creationId xmlns:a16="http://schemas.microsoft.com/office/drawing/2014/main" id="{1F9AADA3-727C-4005-81F6-330182D8CA05}"/>
                    </a:ext>
                  </a:extLst>
                </p:cNvPr>
                <p:cNvPicPr/>
                <p:nvPr/>
              </p:nvPicPr>
              <p:blipFill>
                <a:blip r:embed="rId712"/>
                <a:stretch>
                  <a:fillRect/>
                </a:stretch>
              </p:blipFill>
              <p:spPr>
                <a:xfrm>
                  <a:off x="3836360" y="3175267"/>
                  <a:ext cx="1263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635" name="Freihand 634">
                  <a:extLst>
                    <a:ext uri="{FF2B5EF4-FFF2-40B4-BE49-F238E27FC236}">
                      <a16:creationId xmlns:a16="http://schemas.microsoft.com/office/drawing/2014/main" id="{63E1D4FF-C55D-46ED-80D0-29B59BDE15D3}"/>
                    </a:ext>
                  </a:extLst>
                </p14:cNvPr>
                <p14:cNvContentPartPr/>
                <p14:nvPr/>
              </p14:nvContentPartPr>
              <p14:xfrm>
                <a:off x="3888920" y="3252307"/>
                <a:ext cx="104400" cy="26280"/>
              </p14:xfrm>
            </p:contentPart>
          </mc:Choice>
          <mc:Fallback>
            <p:pic>
              <p:nvPicPr>
                <p:cNvPr id="635" name="Freihand 634">
                  <a:extLst>
                    <a:ext uri="{FF2B5EF4-FFF2-40B4-BE49-F238E27FC236}">
                      <a16:creationId xmlns:a16="http://schemas.microsoft.com/office/drawing/2014/main" id="{63E1D4FF-C55D-46ED-80D0-29B59BDE15D3}"/>
                    </a:ext>
                  </a:extLst>
                </p:cNvPr>
                <p:cNvPicPr/>
                <p:nvPr/>
              </p:nvPicPr>
              <p:blipFill>
                <a:blip r:embed="rId714"/>
                <a:stretch>
                  <a:fillRect/>
                </a:stretch>
              </p:blipFill>
              <p:spPr>
                <a:xfrm>
                  <a:off x="3884600" y="3247987"/>
                  <a:ext cx="1130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636" name="Freihand 635">
                  <a:extLst>
                    <a:ext uri="{FF2B5EF4-FFF2-40B4-BE49-F238E27FC236}">
                      <a16:creationId xmlns:a16="http://schemas.microsoft.com/office/drawing/2014/main" id="{01FAF033-5809-403A-A758-DC5F70D7A0CA}"/>
                    </a:ext>
                  </a:extLst>
                </p14:cNvPr>
                <p14:cNvContentPartPr/>
                <p14:nvPr/>
              </p14:nvContentPartPr>
              <p14:xfrm>
                <a:off x="4069280" y="3168427"/>
                <a:ext cx="18000" cy="138240"/>
              </p14:xfrm>
            </p:contentPart>
          </mc:Choice>
          <mc:Fallback>
            <p:pic>
              <p:nvPicPr>
                <p:cNvPr id="636" name="Freihand 635">
                  <a:extLst>
                    <a:ext uri="{FF2B5EF4-FFF2-40B4-BE49-F238E27FC236}">
                      <a16:creationId xmlns:a16="http://schemas.microsoft.com/office/drawing/2014/main" id="{01FAF033-5809-403A-A758-DC5F70D7A0CA}"/>
                    </a:ext>
                  </a:extLst>
                </p:cNvPr>
                <p:cNvPicPr/>
                <p:nvPr/>
              </p:nvPicPr>
              <p:blipFill>
                <a:blip r:embed="rId716"/>
                <a:stretch>
                  <a:fillRect/>
                </a:stretch>
              </p:blipFill>
              <p:spPr>
                <a:xfrm>
                  <a:off x="4064960" y="3164107"/>
                  <a:ext cx="266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637" name="Freihand 636">
                  <a:extLst>
                    <a:ext uri="{FF2B5EF4-FFF2-40B4-BE49-F238E27FC236}">
                      <a16:creationId xmlns:a16="http://schemas.microsoft.com/office/drawing/2014/main" id="{9487B24D-497C-4C64-94BF-6AE73945677D}"/>
                    </a:ext>
                  </a:extLst>
                </p14:cNvPr>
                <p14:cNvContentPartPr/>
                <p14:nvPr/>
              </p14:nvContentPartPr>
              <p14:xfrm>
                <a:off x="4010960" y="3166987"/>
                <a:ext cx="137520" cy="133920"/>
              </p14:xfrm>
            </p:contentPart>
          </mc:Choice>
          <mc:Fallback>
            <p:pic>
              <p:nvPicPr>
                <p:cNvPr id="637" name="Freihand 636">
                  <a:extLst>
                    <a:ext uri="{FF2B5EF4-FFF2-40B4-BE49-F238E27FC236}">
                      <a16:creationId xmlns:a16="http://schemas.microsoft.com/office/drawing/2014/main" id="{9487B24D-497C-4C64-94BF-6AE73945677D}"/>
                    </a:ext>
                  </a:extLst>
                </p:cNvPr>
                <p:cNvPicPr/>
                <p:nvPr/>
              </p:nvPicPr>
              <p:blipFill>
                <a:blip r:embed="rId718"/>
                <a:stretch>
                  <a:fillRect/>
                </a:stretch>
              </p:blipFill>
              <p:spPr>
                <a:xfrm>
                  <a:off x="4006640" y="3162667"/>
                  <a:ext cx="1461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638" name="Freihand 637">
                  <a:extLst>
                    <a:ext uri="{FF2B5EF4-FFF2-40B4-BE49-F238E27FC236}">
                      <a16:creationId xmlns:a16="http://schemas.microsoft.com/office/drawing/2014/main" id="{E8299676-F7AB-4939-BAE5-05465096BE4B}"/>
                    </a:ext>
                  </a:extLst>
                </p14:cNvPr>
                <p14:cNvContentPartPr/>
                <p14:nvPr/>
              </p14:nvContentPartPr>
              <p14:xfrm>
                <a:off x="4309040" y="3207307"/>
                <a:ext cx="153720" cy="70560"/>
              </p14:xfrm>
            </p:contentPart>
          </mc:Choice>
          <mc:Fallback>
            <p:pic>
              <p:nvPicPr>
                <p:cNvPr id="638" name="Freihand 637">
                  <a:extLst>
                    <a:ext uri="{FF2B5EF4-FFF2-40B4-BE49-F238E27FC236}">
                      <a16:creationId xmlns:a16="http://schemas.microsoft.com/office/drawing/2014/main" id="{E8299676-F7AB-4939-BAE5-05465096BE4B}"/>
                    </a:ext>
                  </a:extLst>
                </p:cNvPr>
                <p:cNvPicPr/>
                <p:nvPr/>
              </p:nvPicPr>
              <p:blipFill>
                <a:blip r:embed="rId720"/>
                <a:stretch>
                  <a:fillRect/>
                </a:stretch>
              </p:blipFill>
              <p:spPr>
                <a:xfrm>
                  <a:off x="4304720" y="3202987"/>
                  <a:ext cx="1623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639" name="Freihand 638">
                  <a:extLst>
                    <a:ext uri="{FF2B5EF4-FFF2-40B4-BE49-F238E27FC236}">
                      <a16:creationId xmlns:a16="http://schemas.microsoft.com/office/drawing/2014/main" id="{D4DE5794-263D-4481-B9C8-3B7A35809B10}"/>
                    </a:ext>
                  </a:extLst>
                </p14:cNvPr>
                <p14:cNvContentPartPr/>
                <p14:nvPr/>
              </p14:nvContentPartPr>
              <p14:xfrm>
                <a:off x="4459160" y="3129187"/>
                <a:ext cx="360" cy="360"/>
              </p14:xfrm>
            </p:contentPart>
          </mc:Choice>
          <mc:Fallback>
            <p:pic>
              <p:nvPicPr>
                <p:cNvPr id="639" name="Freihand 638">
                  <a:extLst>
                    <a:ext uri="{FF2B5EF4-FFF2-40B4-BE49-F238E27FC236}">
                      <a16:creationId xmlns:a16="http://schemas.microsoft.com/office/drawing/2014/main" id="{D4DE5794-263D-4481-B9C8-3B7A35809B10}"/>
                    </a:ext>
                  </a:extLst>
                </p:cNvPr>
                <p:cNvPicPr/>
                <p:nvPr/>
              </p:nvPicPr>
              <p:blipFill>
                <a:blip r:embed="rId92"/>
                <a:stretch>
                  <a:fillRect/>
                </a:stretch>
              </p:blipFill>
              <p:spPr>
                <a:xfrm>
                  <a:off x="4454840" y="3124867"/>
                  <a:ext cx="9000" cy="9000"/>
                </a:xfrm>
                <a:prstGeom prst="rect">
                  <a:avLst/>
                </a:prstGeom>
              </p:spPr>
            </p:pic>
          </mc:Fallback>
        </mc:AlternateContent>
      </p:grpSp>
      <p:grpSp>
        <p:nvGrpSpPr>
          <p:cNvPr id="650" name="Gruppieren 649">
            <a:extLst>
              <a:ext uri="{FF2B5EF4-FFF2-40B4-BE49-F238E27FC236}">
                <a16:creationId xmlns:a16="http://schemas.microsoft.com/office/drawing/2014/main" id="{0A603A54-648C-4AEB-B453-9CEDF4DCDC8C}"/>
              </a:ext>
            </a:extLst>
          </p:cNvPr>
          <p:cNvGrpSpPr/>
          <p:nvPr/>
        </p:nvGrpSpPr>
        <p:grpSpPr>
          <a:xfrm>
            <a:off x="4662560" y="3058267"/>
            <a:ext cx="1385280" cy="217080"/>
            <a:chOff x="4662560" y="3058267"/>
            <a:chExt cx="1385280" cy="217080"/>
          </a:xfrm>
        </p:grpSpPr>
        <mc:AlternateContent xmlns:mc="http://schemas.openxmlformats.org/markup-compatibility/2006">
          <mc:Choice xmlns:p14="http://schemas.microsoft.com/office/powerpoint/2010/main" Requires="p14">
            <p:contentPart p14:bwMode="auto" r:id="rId722">
              <p14:nvContentPartPr>
                <p14:cNvPr id="640" name="Freihand 639">
                  <a:extLst>
                    <a:ext uri="{FF2B5EF4-FFF2-40B4-BE49-F238E27FC236}">
                      <a16:creationId xmlns:a16="http://schemas.microsoft.com/office/drawing/2014/main" id="{9260FBD7-E666-44A8-9729-63A5343C57D7}"/>
                    </a:ext>
                  </a:extLst>
                </p14:cNvPr>
                <p14:cNvContentPartPr/>
                <p14:nvPr/>
              </p14:nvContentPartPr>
              <p14:xfrm>
                <a:off x="4662560" y="3118747"/>
                <a:ext cx="132840" cy="156600"/>
              </p14:xfrm>
            </p:contentPart>
          </mc:Choice>
          <mc:Fallback>
            <p:pic>
              <p:nvPicPr>
                <p:cNvPr id="640" name="Freihand 639">
                  <a:extLst>
                    <a:ext uri="{FF2B5EF4-FFF2-40B4-BE49-F238E27FC236}">
                      <a16:creationId xmlns:a16="http://schemas.microsoft.com/office/drawing/2014/main" id="{9260FBD7-E666-44A8-9729-63A5343C57D7}"/>
                    </a:ext>
                  </a:extLst>
                </p:cNvPr>
                <p:cNvPicPr/>
                <p:nvPr/>
              </p:nvPicPr>
              <p:blipFill>
                <a:blip r:embed="rId723"/>
                <a:stretch>
                  <a:fillRect/>
                </a:stretch>
              </p:blipFill>
              <p:spPr>
                <a:xfrm>
                  <a:off x="4658240" y="3114427"/>
                  <a:ext cx="1414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641" name="Freihand 640">
                  <a:extLst>
                    <a:ext uri="{FF2B5EF4-FFF2-40B4-BE49-F238E27FC236}">
                      <a16:creationId xmlns:a16="http://schemas.microsoft.com/office/drawing/2014/main" id="{EDEDC8AA-88FE-4A2C-91E7-0FD2DAF72CFD}"/>
                    </a:ext>
                  </a:extLst>
                </p14:cNvPr>
                <p14:cNvContentPartPr/>
                <p14:nvPr/>
              </p14:nvContentPartPr>
              <p14:xfrm>
                <a:off x="4713320" y="3217387"/>
                <a:ext cx="86760" cy="11880"/>
              </p14:xfrm>
            </p:contentPart>
          </mc:Choice>
          <mc:Fallback>
            <p:pic>
              <p:nvPicPr>
                <p:cNvPr id="641" name="Freihand 640">
                  <a:extLst>
                    <a:ext uri="{FF2B5EF4-FFF2-40B4-BE49-F238E27FC236}">
                      <a16:creationId xmlns:a16="http://schemas.microsoft.com/office/drawing/2014/main" id="{EDEDC8AA-88FE-4A2C-91E7-0FD2DAF72CFD}"/>
                    </a:ext>
                  </a:extLst>
                </p:cNvPr>
                <p:cNvPicPr/>
                <p:nvPr/>
              </p:nvPicPr>
              <p:blipFill>
                <a:blip r:embed="rId725"/>
                <a:stretch>
                  <a:fillRect/>
                </a:stretch>
              </p:blipFill>
              <p:spPr>
                <a:xfrm>
                  <a:off x="4709000" y="3213067"/>
                  <a:ext cx="954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642" name="Freihand 641">
                  <a:extLst>
                    <a:ext uri="{FF2B5EF4-FFF2-40B4-BE49-F238E27FC236}">
                      <a16:creationId xmlns:a16="http://schemas.microsoft.com/office/drawing/2014/main" id="{25A5C5AB-5793-4AA2-BAD8-271B2F5B791F}"/>
                    </a:ext>
                  </a:extLst>
                </p14:cNvPr>
                <p14:cNvContentPartPr/>
                <p14:nvPr/>
              </p14:nvContentPartPr>
              <p14:xfrm>
                <a:off x="4883960" y="3133867"/>
                <a:ext cx="68760" cy="124560"/>
              </p14:xfrm>
            </p:contentPart>
          </mc:Choice>
          <mc:Fallback>
            <p:pic>
              <p:nvPicPr>
                <p:cNvPr id="642" name="Freihand 641">
                  <a:extLst>
                    <a:ext uri="{FF2B5EF4-FFF2-40B4-BE49-F238E27FC236}">
                      <a16:creationId xmlns:a16="http://schemas.microsoft.com/office/drawing/2014/main" id="{25A5C5AB-5793-4AA2-BAD8-271B2F5B791F}"/>
                    </a:ext>
                  </a:extLst>
                </p:cNvPr>
                <p:cNvPicPr/>
                <p:nvPr/>
              </p:nvPicPr>
              <p:blipFill>
                <a:blip r:embed="rId727"/>
                <a:stretch>
                  <a:fillRect/>
                </a:stretch>
              </p:blipFill>
              <p:spPr>
                <a:xfrm>
                  <a:off x="4879640" y="3129547"/>
                  <a:ext cx="774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643" name="Freihand 642">
                  <a:extLst>
                    <a:ext uri="{FF2B5EF4-FFF2-40B4-BE49-F238E27FC236}">
                      <a16:creationId xmlns:a16="http://schemas.microsoft.com/office/drawing/2014/main" id="{A2B6AD16-2B94-4C67-B8F3-B666DC0BDECD}"/>
                    </a:ext>
                  </a:extLst>
                </p14:cNvPr>
                <p14:cNvContentPartPr/>
                <p14:nvPr/>
              </p14:nvContentPartPr>
              <p14:xfrm>
                <a:off x="5111120" y="3142867"/>
                <a:ext cx="254520" cy="99720"/>
              </p14:xfrm>
            </p:contentPart>
          </mc:Choice>
          <mc:Fallback>
            <p:pic>
              <p:nvPicPr>
                <p:cNvPr id="643" name="Freihand 642">
                  <a:extLst>
                    <a:ext uri="{FF2B5EF4-FFF2-40B4-BE49-F238E27FC236}">
                      <a16:creationId xmlns:a16="http://schemas.microsoft.com/office/drawing/2014/main" id="{A2B6AD16-2B94-4C67-B8F3-B666DC0BDECD}"/>
                    </a:ext>
                  </a:extLst>
                </p:cNvPr>
                <p:cNvPicPr/>
                <p:nvPr/>
              </p:nvPicPr>
              <p:blipFill>
                <a:blip r:embed="rId729"/>
                <a:stretch>
                  <a:fillRect/>
                </a:stretch>
              </p:blipFill>
              <p:spPr>
                <a:xfrm>
                  <a:off x="5106800" y="3138547"/>
                  <a:ext cx="2631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644" name="Freihand 643">
                  <a:extLst>
                    <a:ext uri="{FF2B5EF4-FFF2-40B4-BE49-F238E27FC236}">
                      <a16:creationId xmlns:a16="http://schemas.microsoft.com/office/drawing/2014/main" id="{A79AC7A9-BF8A-46E2-B816-529A51206BBF}"/>
                    </a:ext>
                  </a:extLst>
                </p14:cNvPr>
                <p14:cNvContentPartPr/>
                <p14:nvPr/>
              </p14:nvContentPartPr>
              <p14:xfrm>
                <a:off x="5372120" y="3101827"/>
                <a:ext cx="26280" cy="29520"/>
              </p14:xfrm>
            </p:contentPart>
          </mc:Choice>
          <mc:Fallback>
            <p:pic>
              <p:nvPicPr>
                <p:cNvPr id="644" name="Freihand 643">
                  <a:extLst>
                    <a:ext uri="{FF2B5EF4-FFF2-40B4-BE49-F238E27FC236}">
                      <a16:creationId xmlns:a16="http://schemas.microsoft.com/office/drawing/2014/main" id="{A79AC7A9-BF8A-46E2-B816-529A51206BBF}"/>
                    </a:ext>
                  </a:extLst>
                </p:cNvPr>
                <p:cNvPicPr/>
                <p:nvPr/>
              </p:nvPicPr>
              <p:blipFill>
                <a:blip r:embed="rId731"/>
                <a:stretch>
                  <a:fillRect/>
                </a:stretch>
              </p:blipFill>
              <p:spPr>
                <a:xfrm>
                  <a:off x="5367800" y="3097507"/>
                  <a:ext cx="349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645" name="Freihand 644">
                  <a:extLst>
                    <a:ext uri="{FF2B5EF4-FFF2-40B4-BE49-F238E27FC236}">
                      <a16:creationId xmlns:a16="http://schemas.microsoft.com/office/drawing/2014/main" id="{59518B37-4A77-46BF-8C70-1CA8A21D0117}"/>
                    </a:ext>
                  </a:extLst>
                </p14:cNvPr>
                <p14:cNvContentPartPr/>
                <p14:nvPr/>
              </p14:nvContentPartPr>
              <p14:xfrm>
                <a:off x="5398400" y="3147187"/>
                <a:ext cx="73080" cy="93240"/>
              </p14:xfrm>
            </p:contentPart>
          </mc:Choice>
          <mc:Fallback>
            <p:pic>
              <p:nvPicPr>
                <p:cNvPr id="645" name="Freihand 644">
                  <a:extLst>
                    <a:ext uri="{FF2B5EF4-FFF2-40B4-BE49-F238E27FC236}">
                      <a16:creationId xmlns:a16="http://schemas.microsoft.com/office/drawing/2014/main" id="{59518B37-4A77-46BF-8C70-1CA8A21D0117}"/>
                    </a:ext>
                  </a:extLst>
                </p:cNvPr>
                <p:cNvPicPr/>
                <p:nvPr/>
              </p:nvPicPr>
              <p:blipFill>
                <a:blip r:embed="rId733"/>
                <a:stretch>
                  <a:fillRect/>
                </a:stretch>
              </p:blipFill>
              <p:spPr>
                <a:xfrm>
                  <a:off x="5394080" y="3142867"/>
                  <a:ext cx="817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646" name="Freihand 645">
                  <a:extLst>
                    <a:ext uri="{FF2B5EF4-FFF2-40B4-BE49-F238E27FC236}">
                      <a16:creationId xmlns:a16="http://schemas.microsoft.com/office/drawing/2014/main" id="{5B54B668-F61F-440D-A27E-CEB73CE825E4}"/>
                    </a:ext>
                  </a:extLst>
                </p14:cNvPr>
                <p14:cNvContentPartPr/>
                <p14:nvPr/>
              </p14:nvContentPartPr>
              <p14:xfrm>
                <a:off x="5493800" y="3133507"/>
                <a:ext cx="84600" cy="88200"/>
              </p14:xfrm>
            </p:contentPart>
          </mc:Choice>
          <mc:Fallback>
            <p:pic>
              <p:nvPicPr>
                <p:cNvPr id="646" name="Freihand 645">
                  <a:extLst>
                    <a:ext uri="{FF2B5EF4-FFF2-40B4-BE49-F238E27FC236}">
                      <a16:creationId xmlns:a16="http://schemas.microsoft.com/office/drawing/2014/main" id="{5B54B668-F61F-440D-A27E-CEB73CE825E4}"/>
                    </a:ext>
                  </a:extLst>
                </p:cNvPr>
                <p:cNvPicPr/>
                <p:nvPr/>
              </p:nvPicPr>
              <p:blipFill>
                <a:blip r:embed="rId735"/>
                <a:stretch>
                  <a:fillRect/>
                </a:stretch>
              </p:blipFill>
              <p:spPr>
                <a:xfrm>
                  <a:off x="5489480" y="3129187"/>
                  <a:ext cx="932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647" name="Freihand 646">
                  <a:extLst>
                    <a:ext uri="{FF2B5EF4-FFF2-40B4-BE49-F238E27FC236}">
                      <a16:creationId xmlns:a16="http://schemas.microsoft.com/office/drawing/2014/main" id="{6E37AE9B-78AC-4152-98CF-580E7E9E484F}"/>
                    </a:ext>
                  </a:extLst>
                </p14:cNvPr>
                <p14:cNvContentPartPr/>
                <p14:nvPr/>
              </p14:nvContentPartPr>
              <p14:xfrm>
                <a:off x="5637440" y="3058267"/>
                <a:ext cx="121680" cy="144000"/>
              </p14:xfrm>
            </p:contentPart>
          </mc:Choice>
          <mc:Fallback>
            <p:pic>
              <p:nvPicPr>
                <p:cNvPr id="647" name="Freihand 646">
                  <a:extLst>
                    <a:ext uri="{FF2B5EF4-FFF2-40B4-BE49-F238E27FC236}">
                      <a16:creationId xmlns:a16="http://schemas.microsoft.com/office/drawing/2014/main" id="{6E37AE9B-78AC-4152-98CF-580E7E9E484F}"/>
                    </a:ext>
                  </a:extLst>
                </p:cNvPr>
                <p:cNvPicPr/>
                <p:nvPr/>
              </p:nvPicPr>
              <p:blipFill>
                <a:blip r:embed="rId737"/>
                <a:stretch>
                  <a:fillRect/>
                </a:stretch>
              </p:blipFill>
              <p:spPr>
                <a:xfrm>
                  <a:off x="5633120" y="3053947"/>
                  <a:ext cx="1303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648" name="Freihand 647">
                  <a:extLst>
                    <a:ext uri="{FF2B5EF4-FFF2-40B4-BE49-F238E27FC236}">
                      <a16:creationId xmlns:a16="http://schemas.microsoft.com/office/drawing/2014/main" id="{58775FF0-95C1-4973-94D4-E85A9648F27D}"/>
                    </a:ext>
                  </a:extLst>
                </p14:cNvPr>
                <p14:cNvContentPartPr/>
                <p14:nvPr/>
              </p14:nvContentPartPr>
              <p14:xfrm>
                <a:off x="5589920" y="3093547"/>
                <a:ext cx="115920" cy="21600"/>
              </p14:xfrm>
            </p:contentPart>
          </mc:Choice>
          <mc:Fallback>
            <p:pic>
              <p:nvPicPr>
                <p:cNvPr id="648" name="Freihand 647">
                  <a:extLst>
                    <a:ext uri="{FF2B5EF4-FFF2-40B4-BE49-F238E27FC236}">
                      <a16:creationId xmlns:a16="http://schemas.microsoft.com/office/drawing/2014/main" id="{58775FF0-95C1-4973-94D4-E85A9648F27D}"/>
                    </a:ext>
                  </a:extLst>
                </p:cNvPr>
                <p:cNvPicPr/>
                <p:nvPr/>
              </p:nvPicPr>
              <p:blipFill>
                <a:blip r:embed="rId739"/>
                <a:stretch>
                  <a:fillRect/>
                </a:stretch>
              </p:blipFill>
              <p:spPr>
                <a:xfrm>
                  <a:off x="5585600" y="3089227"/>
                  <a:ext cx="1245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649" name="Freihand 648">
                  <a:extLst>
                    <a:ext uri="{FF2B5EF4-FFF2-40B4-BE49-F238E27FC236}">
                      <a16:creationId xmlns:a16="http://schemas.microsoft.com/office/drawing/2014/main" id="{9632DB25-6DCC-4BF6-98C0-C168DC844231}"/>
                    </a:ext>
                  </a:extLst>
                </p14:cNvPr>
                <p14:cNvContentPartPr/>
                <p14:nvPr/>
              </p14:nvContentPartPr>
              <p14:xfrm>
                <a:off x="5792960" y="3106867"/>
                <a:ext cx="254880" cy="63720"/>
              </p14:xfrm>
            </p:contentPart>
          </mc:Choice>
          <mc:Fallback>
            <p:pic>
              <p:nvPicPr>
                <p:cNvPr id="649" name="Freihand 648">
                  <a:extLst>
                    <a:ext uri="{FF2B5EF4-FFF2-40B4-BE49-F238E27FC236}">
                      <a16:creationId xmlns:a16="http://schemas.microsoft.com/office/drawing/2014/main" id="{9632DB25-6DCC-4BF6-98C0-C168DC844231}"/>
                    </a:ext>
                  </a:extLst>
                </p:cNvPr>
                <p:cNvPicPr/>
                <p:nvPr/>
              </p:nvPicPr>
              <p:blipFill>
                <a:blip r:embed="rId741"/>
                <a:stretch>
                  <a:fillRect/>
                </a:stretch>
              </p:blipFill>
              <p:spPr>
                <a:xfrm>
                  <a:off x="5788640" y="3102547"/>
                  <a:ext cx="263520" cy="72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42">
            <p14:nvContentPartPr>
              <p14:cNvPr id="652" name="Freihand 651">
                <a:extLst>
                  <a:ext uri="{FF2B5EF4-FFF2-40B4-BE49-F238E27FC236}">
                    <a16:creationId xmlns:a16="http://schemas.microsoft.com/office/drawing/2014/main" id="{A85C587F-C1A6-4A3B-878D-220AC0B213B2}"/>
                  </a:ext>
                </a:extLst>
              </p14:cNvPr>
              <p14:cNvContentPartPr/>
              <p14:nvPr/>
            </p14:nvContentPartPr>
            <p14:xfrm>
              <a:off x="10632440" y="3063307"/>
              <a:ext cx="1418400" cy="48960"/>
            </p14:xfrm>
          </p:contentPart>
        </mc:Choice>
        <mc:Fallback>
          <p:pic>
            <p:nvPicPr>
              <p:cNvPr id="652" name="Freihand 651">
                <a:extLst>
                  <a:ext uri="{FF2B5EF4-FFF2-40B4-BE49-F238E27FC236}">
                    <a16:creationId xmlns:a16="http://schemas.microsoft.com/office/drawing/2014/main" id="{A85C587F-C1A6-4A3B-878D-220AC0B213B2}"/>
                  </a:ext>
                </a:extLst>
              </p:cNvPr>
              <p:cNvPicPr/>
              <p:nvPr/>
            </p:nvPicPr>
            <p:blipFill>
              <a:blip r:embed="rId743"/>
              <a:stretch>
                <a:fillRect/>
              </a:stretch>
            </p:blipFill>
            <p:spPr>
              <a:xfrm>
                <a:off x="10628120" y="3058987"/>
                <a:ext cx="1427040" cy="57600"/>
              </a:xfrm>
              <a:prstGeom prst="rect">
                <a:avLst/>
              </a:prstGeom>
            </p:spPr>
          </p:pic>
        </mc:Fallback>
      </mc:AlternateContent>
      <p:grpSp>
        <p:nvGrpSpPr>
          <p:cNvPr id="656" name="Gruppieren 655">
            <a:extLst>
              <a:ext uri="{FF2B5EF4-FFF2-40B4-BE49-F238E27FC236}">
                <a16:creationId xmlns:a16="http://schemas.microsoft.com/office/drawing/2014/main" id="{1731D679-65F2-4DBA-B39C-C9747B73CC7C}"/>
              </a:ext>
            </a:extLst>
          </p:cNvPr>
          <p:cNvGrpSpPr/>
          <p:nvPr/>
        </p:nvGrpSpPr>
        <p:grpSpPr>
          <a:xfrm>
            <a:off x="3804680" y="3682867"/>
            <a:ext cx="403200" cy="238320"/>
            <a:chOff x="3804680" y="3682867"/>
            <a:chExt cx="403200" cy="238320"/>
          </a:xfrm>
        </p:grpSpPr>
        <mc:AlternateContent xmlns:mc="http://schemas.openxmlformats.org/markup-compatibility/2006">
          <mc:Choice xmlns:p14="http://schemas.microsoft.com/office/powerpoint/2010/main" Requires="p14">
            <p:contentPart p14:bwMode="auto" r:id="rId744">
              <p14:nvContentPartPr>
                <p14:cNvPr id="653" name="Freihand 652">
                  <a:extLst>
                    <a:ext uri="{FF2B5EF4-FFF2-40B4-BE49-F238E27FC236}">
                      <a16:creationId xmlns:a16="http://schemas.microsoft.com/office/drawing/2014/main" id="{800DF766-95C1-4FF5-B984-4A364648103D}"/>
                    </a:ext>
                  </a:extLst>
                </p14:cNvPr>
                <p14:cNvContentPartPr/>
                <p14:nvPr/>
              </p14:nvContentPartPr>
              <p14:xfrm>
                <a:off x="3804680" y="3687547"/>
                <a:ext cx="99720" cy="233640"/>
              </p14:xfrm>
            </p:contentPart>
          </mc:Choice>
          <mc:Fallback>
            <p:pic>
              <p:nvPicPr>
                <p:cNvPr id="653" name="Freihand 652">
                  <a:extLst>
                    <a:ext uri="{FF2B5EF4-FFF2-40B4-BE49-F238E27FC236}">
                      <a16:creationId xmlns:a16="http://schemas.microsoft.com/office/drawing/2014/main" id="{800DF766-95C1-4FF5-B984-4A364648103D}"/>
                    </a:ext>
                  </a:extLst>
                </p:cNvPr>
                <p:cNvPicPr/>
                <p:nvPr/>
              </p:nvPicPr>
              <p:blipFill>
                <a:blip r:embed="rId745"/>
                <a:stretch>
                  <a:fillRect/>
                </a:stretch>
              </p:blipFill>
              <p:spPr>
                <a:xfrm>
                  <a:off x="3800360" y="3683227"/>
                  <a:ext cx="1083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654" name="Freihand 653">
                  <a:extLst>
                    <a:ext uri="{FF2B5EF4-FFF2-40B4-BE49-F238E27FC236}">
                      <a16:creationId xmlns:a16="http://schemas.microsoft.com/office/drawing/2014/main" id="{148E3741-CCFB-41B0-8560-090C6D96A8FA}"/>
                    </a:ext>
                  </a:extLst>
                </p14:cNvPr>
                <p14:cNvContentPartPr/>
                <p14:nvPr/>
              </p14:nvContentPartPr>
              <p14:xfrm>
                <a:off x="4069640" y="3682867"/>
                <a:ext cx="132480" cy="15480"/>
              </p14:xfrm>
            </p:contentPart>
          </mc:Choice>
          <mc:Fallback>
            <p:pic>
              <p:nvPicPr>
                <p:cNvPr id="654" name="Freihand 653">
                  <a:extLst>
                    <a:ext uri="{FF2B5EF4-FFF2-40B4-BE49-F238E27FC236}">
                      <a16:creationId xmlns:a16="http://schemas.microsoft.com/office/drawing/2014/main" id="{148E3741-CCFB-41B0-8560-090C6D96A8FA}"/>
                    </a:ext>
                  </a:extLst>
                </p:cNvPr>
                <p:cNvPicPr/>
                <p:nvPr/>
              </p:nvPicPr>
              <p:blipFill>
                <a:blip r:embed="rId747"/>
                <a:stretch>
                  <a:fillRect/>
                </a:stretch>
              </p:blipFill>
              <p:spPr>
                <a:xfrm>
                  <a:off x="4065320" y="3678547"/>
                  <a:ext cx="1411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655" name="Freihand 654">
                  <a:extLst>
                    <a:ext uri="{FF2B5EF4-FFF2-40B4-BE49-F238E27FC236}">
                      <a16:creationId xmlns:a16="http://schemas.microsoft.com/office/drawing/2014/main" id="{B84C840D-195B-4C20-87BC-18CC06112A7B}"/>
                    </a:ext>
                  </a:extLst>
                </p14:cNvPr>
                <p14:cNvContentPartPr/>
                <p14:nvPr/>
              </p14:nvContentPartPr>
              <p14:xfrm>
                <a:off x="4104200" y="3721747"/>
                <a:ext cx="103680" cy="11520"/>
              </p14:xfrm>
            </p:contentPart>
          </mc:Choice>
          <mc:Fallback>
            <p:pic>
              <p:nvPicPr>
                <p:cNvPr id="655" name="Freihand 654">
                  <a:extLst>
                    <a:ext uri="{FF2B5EF4-FFF2-40B4-BE49-F238E27FC236}">
                      <a16:creationId xmlns:a16="http://schemas.microsoft.com/office/drawing/2014/main" id="{B84C840D-195B-4C20-87BC-18CC06112A7B}"/>
                    </a:ext>
                  </a:extLst>
                </p:cNvPr>
                <p:cNvPicPr/>
                <p:nvPr/>
              </p:nvPicPr>
              <p:blipFill>
                <a:blip r:embed="rId749"/>
                <a:stretch>
                  <a:fillRect/>
                </a:stretch>
              </p:blipFill>
              <p:spPr>
                <a:xfrm>
                  <a:off x="4099880" y="3717427"/>
                  <a:ext cx="112320" cy="20160"/>
                </a:xfrm>
                <a:prstGeom prst="rect">
                  <a:avLst/>
                </a:prstGeom>
              </p:spPr>
            </p:pic>
          </mc:Fallback>
        </mc:AlternateContent>
      </p:grpSp>
      <p:grpSp>
        <p:nvGrpSpPr>
          <p:cNvPr id="680" name="Gruppieren 679">
            <a:extLst>
              <a:ext uri="{FF2B5EF4-FFF2-40B4-BE49-F238E27FC236}">
                <a16:creationId xmlns:a16="http://schemas.microsoft.com/office/drawing/2014/main" id="{ABCCBE7C-63DF-42C3-A7A7-F2796582816B}"/>
              </a:ext>
            </a:extLst>
          </p:cNvPr>
          <p:cNvGrpSpPr/>
          <p:nvPr/>
        </p:nvGrpSpPr>
        <p:grpSpPr>
          <a:xfrm>
            <a:off x="4433240" y="3437707"/>
            <a:ext cx="1142280" cy="338760"/>
            <a:chOff x="4433240" y="3437707"/>
            <a:chExt cx="1142280" cy="338760"/>
          </a:xfrm>
        </p:grpSpPr>
        <mc:AlternateContent xmlns:mc="http://schemas.openxmlformats.org/markup-compatibility/2006">
          <mc:Choice xmlns:p14="http://schemas.microsoft.com/office/powerpoint/2010/main" Requires="p14">
            <p:contentPart p14:bwMode="auto" r:id="rId750">
              <p14:nvContentPartPr>
                <p14:cNvPr id="657" name="Freihand 656">
                  <a:extLst>
                    <a:ext uri="{FF2B5EF4-FFF2-40B4-BE49-F238E27FC236}">
                      <a16:creationId xmlns:a16="http://schemas.microsoft.com/office/drawing/2014/main" id="{EEFDB168-58B6-44FE-A0A7-3874D565EEB1}"/>
                    </a:ext>
                  </a:extLst>
                </p14:cNvPr>
                <p14:cNvContentPartPr/>
                <p14:nvPr/>
              </p14:nvContentPartPr>
              <p14:xfrm>
                <a:off x="4433240" y="3476947"/>
                <a:ext cx="106560" cy="129960"/>
              </p14:xfrm>
            </p:contentPart>
          </mc:Choice>
          <mc:Fallback>
            <p:pic>
              <p:nvPicPr>
                <p:cNvPr id="657" name="Freihand 656">
                  <a:extLst>
                    <a:ext uri="{FF2B5EF4-FFF2-40B4-BE49-F238E27FC236}">
                      <a16:creationId xmlns:a16="http://schemas.microsoft.com/office/drawing/2014/main" id="{EEFDB168-58B6-44FE-A0A7-3874D565EEB1}"/>
                    </a:ext>
                  </a:extLst>
                </p:cNvPr>
                <p:cNvPicPr/>
                <p:nvPr/>
              </p:nvPicPr>
              <p:blipFill>
                <a:blip r:embed="rId751"/>
                <a:stretch>
                  <a:fillRect/>
                </a:stretch>
              </p:blipFill>
              <p:spPr>
                <a:xfrm>
                  <a:off x="4428920" y="3472627"/>
                  <a:ext cx="1152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658" name="Freihand 657">
                  <a:extLst>
                    <a:ext uri="{FF2B5EF4-FFF2-40B4-BE49-F238E27FC236}">
                      <a16:creationId xmlns:a16="http://schemas.microsoft.com/office/drawing/2014/main" id="{88CDB7E2-C3B7-4D8D-AD59-22F2DDF00846}"/>
                    </a:ext>
                  </a:extLst>
                </p14:cNvPr>
                <p14:cNvContentPartPr/>
                <p14:nvPr/>
              </p14:nvContentPartPr>
              <p14:xfrm>
                <a:off x="4451240" y="3552907"/>
                <a:ext cx="114840" cy="2880"/>
              </p14:xfrm>
            </p:contentPart>
          </mc:Choice>
          <mc:Fallback>
            <p:pic>
              <p:nvPicPr>
                <p:cNvPr id="658" name="Freihand 657">
                  <a:extLst>
                    <a:ext uri="{FF2B5EF4-FFF2-40B4-BE49-F238E27FC236}">
                      <a16:creationId xmlns:a16="http://schemas.microsoft.com/office/drawing/2014/main" id="{88CDB7E2-C3B7-4D8D-AD59-22F2DDF00846}"/>
                    </a:ext>
                  </a:extLst>
                </p:cNvPr>
                <p:cNvPicPr/>
                <p:nvPr/>
              </p:nvPicPr>
              <p:blipFill>
                <a:blip r:embed="rId753"/>
                <a:stretch>
                  <a:fillRect/>
                </a:stretch>
              </p:blipFill>
              <p:spPr>
                <a:xfrm>
                  <a:off x="4446920" y="3548587"/>
                  <a:ext cx="1234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659" name="Freihand 658">
                  <a:extLst>
                    <a:ext uri="{FF2B5EF4-FFF2-40B4-BE49-F238E27FC236}">
                      <a16:creationId xmlns:a16="http://schemas.microsoft.com/office/drawing/2014/main" id="{2609B1EC-EBC4-4E66-9668-2A3EFEF01E79}"/>
                    </a:ext>
                  </a:extLst>
                </p14:cNvPr>
                <p14:cNvContentPartPr/>
                <p14:nvPr/>
              </p14:nvContentPartPr>
              <p14:xfrm>
                <a:off x="4589840" y="3489907"/>
                <a:ext cx="72360" cy="103320"/>
              </p14:xfrm>
            </p:contentPart>
          </mc:Choice>
          <mc:Fallback>
            <p:pic>
              <p:nvPicPr>
                <p:cNvPr id="659" name="Freihand 658">
                  <a:extLst>
                    <a:ext uri="{FF2B5EF4-FFF2-40B4-BE49-F238E27FC236}">
                      <a16:creationId xmlns:a16="http://schemas.microsoft.com/office/drawing/2014/main" id="{2609B1EC-EBC4-4E66-9668-2A3EFEF01E79}"/>
                    </a:ext>
                  </a:extLst>
                </p:cNvPr>
                <p:cNvPicPr/>
                <p:nvPr/>
              </p:nvPicPr>
              <p:blipFill>
                <a:blip r:embed="rId755"/>
                <a:stretch>
                  <a:fillRect/>
                </a:stretch>
              </p:blipFill>
              <p:spPr>
                <a:xfrm>
                  <a:off x="4585520" y="3485587"/>
                  <a:ext cx="810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660" name="Freihand 659">
                  <a:extLst>
                    <a:ext uri="{FF2B5EF4-FFF2-40B4-BE49-F238E27FC236}">
                      <a16:creationId xmlns:a16="http://schemas.microsoft.com/office/drawing/2014/main" id="{875AECDE-BFB8-49B1-BB91-0F7108146894}"/>
                    </a:ext>
                  </a:extLst>
                </p14:cNvPr>
                <p14:cNvContentPartPr/>
                <p14:nvPr/>
              </p14:nvContentPartPr>
              <p14:xfrm>
                <a:off x="4451600" y="3624547"/>
                <a:ext cx="236520" cy="27360"/>
              </p14:xfrm>
            </p:contentPart>
          </mc:Choice>
          <mc:Fallback>
            <p:pic>
              <p:nvPicPr>
                <p:cNvPr id="660" name="Freihand 659">
                  <a:extLst>
                    <a:ext uri="{FF2B5EF4-FFF2-40B4-BE49-F238E27FC236}">
                      <a16:creationId xmlns:a16="http://schemas.microsoft.com/office/drawing/2014/main" id="{875AECDE-BFB8-49B1-BB91-0F7108146894}"/>
                    </a:ext>
                  </a:extLst>
                </p:cNvPr>
                <p:cNvPicPr/>
                <p:nvPr/>
              </p:nvPicPr>
              <p:blipFill>
                <a:blip r:embed="rId757"/>
                <a:stretch>
                  <a:fillRect/>
                </a:stretch>
              </p:blipFill>
              <p:spPr>
                <a:xfrm>
                  <a:off x="4447280" y="3620227"/>
                  <a:ext cx="2451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661" name="Freihand 660">
                  <a:extLst>
                    <a:ext uri="{FF2B5EF4-FFF2-40B4-BE49-F238E27FC236}">
                      <a16:creationId xmlns:a16="http://schemas.microsoft.com/office/drawing/2014/main" id="{B7F19418-726F-4D05-9CDC-9A4B7FE888DB}"/>
                    </a:ext>
                  </a:extLst>
                </p14:cNvPr>
                <p14:cNvContentPartPr/>
                <p14:nvPr/>
              </p14:nvContentPartPr>
              <p14:xfrm>
                <a:off x="4535840" y="3661987"/>
                <a:ext cx="105840" cy="114480"/>
              </p14:xfrm>
            </p:contentPart>
          </mc:Choice>
          <mc:Fallback>
            <p:pic>
              <p:nvPicPr>
                <p:cNvPr id="661" name="Freihand 660">
                  <a:extLst>
                    <a:ext uri="{FF2B5EF4-FFF2-40B4-BE49-F238E27FC236}">
                      <a16:creationId xmlns:a16="http://schemas.microsoft.com/office/drawing/2014/main" id="{B7F19418-726F-4D05-9CDC-9A4B7FE888DB}"/>
                    </a:ext>
                  </a:extLst>
                </p:cNvPr>
                <p:cNvPicPr/>
                <p:nvPr/>
              </p:nvPicPr>
              <p:blipFill>
                <a:blip r:embed="rId759"/>
                <a:stretch>
                  <a:fillRect/>
                </a:stretch>
              </p:blipFill>
              <p:spPr>
                <a:xfrm>
                  <a:off x="4531520" y="3657667"/>
                  <a:ext cx="1144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663" name="Freihand 662">
                  <a:extLst>
                    <a:ext uri="{FF2B5EF4-FFF2-40B4-BE49-F238E27FC236}">
                      <a16:creationId xmlns:a16="http://schemas.microsoft.com/office/drawing/2014/main" id="{9937EF26-92D9-4C69-9231-A4BB517C1EEE}"/>
                    </a:ext>
                  </a:extLst>
                </p14:cNvPr>
                <p14:cNvContentPartPr/>
                <p14:nvPr/>
              </p14:nvContentPartPr>
              <p14:xfrm>
                <a:off x="4828520" y="3587827"/>
                <a:ext cx="360" cy="2520"/>
              </p14:xfrm>
            </p:contentPart>
          </mc:Choice>
          <mc:Fallback>
            <p:pic>
              <p:nvPicPr>
                <p:cNvPr id="663" name="Freihand 662">
                  <a:extLst>
                    <a:ext uri="{FF2B5EF4-FFF2-40B4-BE49-F238E27FC236}">
                      <a16:creationId xmlns:a16="http://schemas.microsoft.com/office/drawing/2014/main" id="{9937EF26-92D9-4C69-9231-A4BB517C1EEE}"/>
                    </a:ext>
                  </a:extLst>
                </p:cNvPr>
                <p:cNvPicPr/>
                <p:nvPr/>
              </p:nvPicPr>
              <p:blipFill>
                <a:blip r:embed="rId761"/>
                <a:stretch>
                  <a:fillRect/>
                </a:stretch>
              </p:blipFill>
              <p:spPr>
                <a:xfrm>
                  <a:off x="4824200" y="3583507"/>
                  <a:ext cx="90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664" name="Freihand 663">
                  <a:extLst>
                    <a:ext uri="{FF2B5EF4-FFF2-40B4-BE49-F238E27FC236}">
                      <a16:creationId xmlns:a16="http://schemas.microsoft.com/office/drawing/2014/main" id="{E74FC023-BAF9-4E88-8F46-97D1A208A05F}"/>
                    </a:ext>
                  </a:extLst>
                </p14:cNvPr>
                <p14:cNvContentPartPr/>
                <p14:nvPr/>
              </p14:nvContentPartPr>
              <p14:xfrm>
                <a:off x="4821320" y="3580627"/>
                <a:ext cx="20160" cy="110520"/>
              </p14:xfrm>
            </p:contentPart>
          </mc:Choice>
          <mc:Fallback>
            <p:pic>
              <p:nvPicPr>
                <p:cNvPr id="664" name="Freihand 663">
                  <a:extLst>
                    <a:ext uri="{FF2B5EF4-FFF2-40B4-BE49-F238E27FC236}">
                      <a16:creationId xmlns:a16="http://schemas.microsoft.com/office/drawing/2014/main" id="{E74FC023-BAF9-4E88-8F46-97D1A208A05F}"/>
                    </a:ext>
                  </a:extLst>
                </p:cNvPr>
                <p:cNvPicPr/>
                <p:nvPr/>
              </p:nvPicPr>
              <p:blipFill>
                <a:blip r:embed="rId763"/>
                <a:stretch>
                  <a:fillRect/>
                </a:stretch>
              </p:blipFill>
              <p:spPr>
                <a:xfrm>
                  <a:off x="4817000" y="3576307"/>
                  <a:ext cx="288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665" name="Freihand 664">
                  <a:extLst>
                    <a:ext uri="{FF2B5EF4-FFF2-40B4-BE49-F238E27FC236}">
                      <a16:creationId xmlns:a16="http://schemas.microsoft.com/office/drawing/2014/main" id="{3FEFCD30-F642-4BF4-9416-5F47C3259FA0}"/>
                    </a:ext>
                  </a:extLst>
                </p14:cNvPr>
                <p14:cNvContentPartPr/>
                <p14:nvPr/>
              </p14:nvContentPartPr>
              <p14:xfrm>
                <a:off x="4786040" y="3619147"/>
                <a:ext cx="107640" cy="14760"/>
              </p14:xfrm>
            </p:contentPart>
          </mc:Choice>
          <mc:Fallback>
            <p:pic>
              <p:nvPicPr>
                <p:cNvPr id="665" name="Freihand 664">
                  <a:extLst>
                    <a:ext uri="{FF2B5EF4-FFF2-40B4-BE49-F238E27FC236}">
                      <a16:creationId xmlns:a16="http://schemas.microsoft.com/office/drawing/2014/main" id="{3FEFCD30-F642-4BF4-9416-5F47C3259FA0}"/>
                    </a:ext>
                  </a:extLst>
                </p:cNvPr>
                <p:cNvPicPr/>
                <p:nvPr/>
              </p:nvPicPr>
              <p:blipFill>
                <a:blip r:embed="rId765"/>
                <a:stretch>
                  <a:fillRect/>
                </a:stretch>
              </p:blipFill>
              <p:spPr>
                <a:xfrm>
                  <a:off x="4781720" y="3614827"/>
                  <a:ext cx="1162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667" name="Freihand 666">
                  <a:extLst>
                    <a:ext uri="{FF2B5EF4-FFF2-40B4-BE49-F238E27FC236}">
                      <a16:creationId xmlns:a16="http://schemas.microsoft.com/office/drawing/2014/main" id="{A923CE66-9EA9-4535-86DD-6B0C4DE18A86}"/>
                    </a:ext>
                  </a:extLst>
                </p14:cNvPr>
                <p14:cNvContentPartPr/>
                <p14:nvPr/>
              </p14:nvContentPartPr>
              <p14:xfrm>
                <a:off x="5003120" y="3519787"/>
                <a:ext cx="109800" cy="124560"/>
              </p14:xfrm>
            </p:contentPart>
          </mc:Choice>
          <mc:Fallback>
            <p:pic>
              <p:nvPicPr>
                <p:cNvPr id="667" name="Freihand 666">
                  <a:extLst>
                    <a:ext uri="{FF2B5EF4-FFF2-40B4-BE49-F238E27FC236}">
                      <a16:creationId xmlns:a16="http://schemas.microsoft.com/office/drawing/2014/main" id="{A923CE66-9EA9-4535-86DD-6B0C4DE18A86}"/>
                    </a:ext>
                  </a:extLst>
                </p:cNvPr>
                <p:cNvPicPr/>
                <p:nvPr/>
              </p:nvPicPr>
              <p:blipFill>
                <a:blip r:embed="rId767"/>
                <a:stretch>
                  <a:fillRect/>
                </a:stretch>
              </p:blipFill>
              <p:spPr>
                <a:xfrm>
                  <a:off x="4998800" y="3515467"/>
                  <a:ext cx="1184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668" name="Freihand 667">
                  <a:extLst>
                    <a:ext uri="{FF2B5EF4-FFF2-40B4-BE49-F238E27FC236}">
                      <a16:creationId xmlns:a16="http://schemas.microsoft.com/office/drawing/2014/main" id="{4746B036-A551-4921-95C4-01482A4C8ECA}"/>
                    </a:ext>
                  </a:extLst>
                </p14:cNvPr>
                <p14:cNvContentPartPr/>
                <p14:nvPr/>
              </p14:nvContentPartPr>
              <p14:xfrm>
                <a:off x="5147840" y="3513667"/>
                <a:ext cx="70920" cy="122760"/>
              </p14:xfrm>
            </p:contentPart>
          </mc:Choice>
          <mc:Fallback>
            <p:pic>
              <p:nvPicPr>
                <p:cNvPr id="668" name="Freihand 667">
                  <a:extLst>
                    <a:ext uri="{FF2B5EF4-FFF2-40B4-BE49-F238E27FC236}">
                      <a16:creationId xmlns:a16="http://schemas.microsoft.com/office/drawing/2014/main" id="{4746B036-A551-4921-95C4-01482A4C8ECA}"/>
                    </a:ext>
                  </a:extLst>
                </p:cNvPr>
                <p:cNvPicPr/>
                <p:nvPr/>
              </p:nvPicPr>
              <p:blipFill>
                <a:blip r:embed="rId769"/>
                <a:stretch>
                  <a:fillRect/>
                </a:stretch>
              </p:blipFill>
              <p:spPr>
                <a:xfrm>
                  <a:off x="5143520" y="3509347"/>
                  <a:ext cx="795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670" name="Freihand 669">
                  <a:extLst>
                    <a:ext uri="{FF2B5EF4-FFF2-40B4-BE49-F238E27FC236}">
                      <a16:creationId xmlns:a16="http://schemas.microsoft.com/office/drawing/2014/main" id="{398AB13F-E8D3-4261-B85C-1DD8DF50C8D9}"/>
                    </a:ext>
                  </a:extLst>
                </p14:cNvPr>
                <p14:cNvContentPartPr/>
                <p14:nvPr/>
              </p14:nvContentPartPr>
              <p14:xfrm>
                <a:off x="5326760" y="3566227"/>
                <a:ext cx="5040" cy="1440"/>
              </p14:xfrm>
            </p:contentPart>
          </mc:Choice>
          <mc:Fallback>
            <p:pic>
              <p:nvPicPr>
                <p:cNvPr id="670" name="Freihand 669">
                  <a:extLst>
                    <a:ext uri="{FF2B5EF4-FFF2-40B4-BE49-F238E27FC236}">
                      <a16:creationId xmlns:a16="http://schemas.microsoft.com/office/drawing/2014/main" id="{398AB13F-E8D3-4261-B85C-1DD8DF50C8D9}"/>
                    </a:ext>
                  </a:extLst>
                </p:cNvPr>
                <p:cNvPicPr/>
                <p:nvPr/>
              </p:nvPicPr>
              <p:blipFill>
                <a:blip r:embed="rId771"/>
                <a:stretch>
                  <a:fillRect/>
                </a:stretch>
              </p:blipFill>
              <p:spPr>
                <a:xfrm>
                  <a:off x="5322440" y="3561907"/>
                  <a:ext cx="1368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671" name="Freihand 670">
                  <a:extLst>
                    <a:ext uri="{FF2B5EF4-FFF2-40B4-BE49-F238E27FC236}">
                      <a16:creationId xmlns:a16="http://schemas.microsoft.com/office/drawing/2014/main" id="{6AE34B72-298B-4D36-BA7C-CC5F5AC2E5DA}"/>
                    </a:ext>
                  </a:extLst>
                </p14:cNvPr>
                <p14:cNvContentPartPr/>
                <p14:nvPr/>
              </p14:nvContentPartPr>
              <p14:xfrm>
                <a:off x="5416400" y="3437707"/>
                <a:ext cx="97200" cy="91440"/>
              </p14:xfrm>
            </p:contentPart>
          </mc:Choice>
          <mc:Fallback>
            <p:pic>
              <p:nvPicPr>
                <p:cNvPr id="671" name="Freihand 670">
                  <a:extLst>
                    <a:ext uri="{FF2B5EF4-FFF2-40B4-BE49-F238E27FC236}">
                      <a16:creationId xmlns:a16="http://schemas.microsoft.com/office/drawing/2014/main" id="{6AE34B72-298B-4D36-BA7C-CC5F5AC2E5DA}"/>
                    </a:ext>
                  </a:extLst>
                </p:cNvPr>
                <p:cNvPicPr/>
                <p:nvPr/>
              </p:nvPicPr>
              <p:blipFill>
                <a:blip r:embed="rId773"/>
                <a:stretch>
                  <a:fillRect/>
                </a:stretch>
              </p:blipFill>
              <p:spPr>
                <a:xfrm>
                  <a:off x="5412080" y="3433387"/>
                  <a:ext cx="1058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672" name="Freihand 671">
                  <a:extLst>
                    <a:ext uri="{FF2B5EF4-FFF2-40B4-BE49-F238E27FC236}">
                      <a16:creationId xmlns:a16="http://schemas.microsoft.com/office/drawing/2014/main" id="{78751B8C-3207-4A4F-B503-F244D56689DF}"/>
                    </a:ext>
                  </a:extLst>
                </p14:cNvPr>
                <p14:cNvContentPartPr/>
                <p14:nvPr/>
              </p14:nvContentPartPr>
              <p14:xfrm>
                <a:off x="5379680" y="3564067"/>
                <a:ext cx="195840" cy="21960"/>
              </p14:xfrm>
            </p:contentPart>
          </mc:Choice>
          <mc:Fallback>
            <p:pic>
              <p:nvPicPr>
                <p:cNvPr id="672" name="Freihand 671">
                  <a:extLst>
                    <a:ext uri="{FF2B5EF4-FFF2-40B4-BE49-F238E27FC236}">
                      <a16:creationId xmlns:a16="http://schemas.microsoft.com/office/drawing/2014/main" id="{78751B8C-3207-4A4F-B503-F244D56689DF}"/>
                    </a:ext>
                  </a:extLst>
                </p:cNvPr>
                <p:cNvPicPr/>
                <p:nvPr/>
              </p:nvPicPr>
              <p:blipFill>
                <a:blip r:embed="rId775"/>
                <a:stretch>
                  <a:fillRect/>
                </a:stretch>
              </p:blipFill>
              <p:spPr>
                <a:xfrm>
                  <a:off x="5375360" y="3559747"/>
                  <a:ext cx="2044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674" name="Freihand 673">
                  <a:extLst>
                    <a:ext uri="{FF2B5EF4-FFF2-40B4-BE49-F238E27FC236}">
                      <a16:creationId xmlns:a16="http://schemas.microsoft.com/office/drawing/2014/main" id="{5AD07814-FD9D-4694-A68F-E737A5EE7CF7}"/>
                    </a:ext>
                  </a:extLst>
                </p14:cNvPr>
                <p14:cNvContentPartPr/>
                <p14:nvPr/>
              </p14:nvContentPartPr>
              <p14:xfrm>
                <a:off x="5456000" y="3618787"/>
                <a:ext cx="86760" cy="122400"/>
              </p14:xfrm>
            </p:contentPart>
          </mc:Choice>
          <mc:Fallback>
            <p:pic>
              <p:nvPicPr>
                <p:cNvPr id="674" name="Freihand 673">
                  <a:extLst>
                    <a:ext uri="{FF2B5EF4-FFF2-40B4-BE49-F238E27FC236}">
                      <a16:creationId xmlns:a16="http://schemas.microsoft.com/office/drawing/2014/main" id="{5AD07814-FD9D-4694-A68F-E737A5EE7CF7}"/>
                    </a:ext>
                  </a:extLst>
                </p:cNvPr>
                <p:cNvPicPr/>
                <p:nvPr/>
              </p:nvPicPr>
              <p:blipFill>
                <a:blip r:embed="rId777"/>
                <a:stretch>
                  <a:fillRect/>
                </a:stretch>
              </p:blipFill>
              <p:spPr>
                <a:xfrm>
                  <a:off x="5451680" y="3614467"/>
                  <a:ext cx="95400" cy="131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78">
            <p14:nvContentPartPr>
              <p14:cNvPr id="675" name="Freihand 674">
                <a:extLst>
                  <a:ext uri="{FF2B5EF4-FFF2-40B4-BE49-F238E27FC236}">
                    <a16:creationId xmlns:a16="http://schemas.microsoft.com/office/drawing/2014/main" id="{2DF54E80-8403-487F-BE84-F9C37C816109}"/>
                  </a:ext>
                </a:extLst>
              </p14:cNvPr>
              <p14:cNvContentPartPr/>
              <p14:nvPr/>
            </p14:nvContentPartPr>
            <p14:xfrm>
              <a:off x="4357280" y="3853147"/>
              <a:ext cx="1291680" cy="45720"/>
            </p14:xfrm>
          </p:contentPart>
        </mc:Choice>
        <mc:Fallback>
          <p:pic>
            <p:nvPicPr>
              <p:cNvPr id="675" name="Freihand 674">
                <a:extLst>
                  <a:ext uri="{FF2B5EF4-FFF2-40B4-BE49-F238E27FC236}">
                    <a16:creationId xmlns:a16="http://schemas.microsoft.com/office/drawing/2014/main" id="{2DF54E80-8403-487F-BE84-F9C37C816109}"/>
                  </a:ext>
                </a:extLst>
              </p:cNvPr>
              <p:cNvPicPr/>
              <p:nvPr/>
            </p:nvPicPr>
            <p:blipFill>
              <a:blip r:embed="rId779"/>
              <a:stretch>
                <a:fillRect/>
              </a:stretch>
            </p:blipFill>
            <p:spPr>
              <a:xfrm>
                <a:off x="4352960" y="3848827"/>
                <a:ext cx="1300320" cy="54360"/>
              </a:xfrm>
              <a:prstGeom prst="rect">
                <a:avLst/>
              </a:prstGeom>
            </p:spPr>
          </p:pic>
        </mc:Fallback>
      </mc:AlternateContent>
      <p:grpSp>
        <p:nvGrpSpPr>
          <p:cNvPr id="679" name="Gruppieren 678">
            <a:extLst>
              <a:ext uri="{FF2B5EF4-FFF2-40B4-BE49-F238E27FC236}">
                <a16:creationId xmlns:a16="http://schemas.microsoft.com/office/drawing/2014/main" id="{E9F4CCC9-7E55-4E5B-AD66-0EF502A86E41}"/>
              </a:ext>
            </a:extLst>
          </p:cNvPr>
          <p:cNvGrpSpPr/>
          <p:nvPr/>
        </p:nvGrpSpPr>
        <p:grpSpPr>
          <a:xfrm>
            <a:off x="4683800" y="4019827"/>
            <a:ext cx="540720" cy="118440"/>
            <a:chOff x="4683800" y="4019827"/>
            <a:chExt cx="540720" cy="118440"/>
          </a:xfrm>
        </p:grpSpPr>
        <mc:AlternateContent xmlns:mc="http://schemas.openxmlformats.org/markup-compatibility/2006">
          <mc:Choice xmlns:p14="http://schemas.microsoft.com/office/powerpoint/2010/main" Requires="p14">
            <p:contentPart p14:bwMode="auto" r:id="rId780">
              <p14:nvContentPartPr>
                <p14:cNvPr id="676" name="Freihand 675">
                  <a:extLst>
                    <a:ext uri="{FF2B5EF4-FFF2-40B4-BE49-F238E27FC236}">
                      <a16:creationId xmlns:a16="http://schemas.microsoft.com/office/drawing/2014/main" id="{00E6933E-743E-4A19-BD94-76A980FB2998}"/>
                    </a:ext>
                  </a:extLst>
                </p14:cNvPr>
                <p14:cNvContentPartPr/>
                <p14:nvPr/>
              </p14:nvContentPartPr>
              <p14:xfrm>
                <a:off x="4683800" y="4049707"/>
                <a:ext cx="149760" cy="88560"/>
              </p14:xfrm>
            </p:contentPart>
          </mc:Choice>
          <mc:Fallback>
            <p:pic>
              <p:nvPicPr>
                <p:cNvPr id="676" name="Freihand 675">
                  <a:extLst>
                    <a:ext uri="{FF2B5EF4-FFF2-40B4-BE49-F238E27FC236}">
                      <a16:creationId xmlns:a16="http://schemas.microsoft.com/office/drawing/2014/main" id="{00E6933E-743E-4A19-BD94-76A980FB2998}"/>
                    </a:ext>
                  </a:extLst>
                </p:cNvPr>
                <p:cNvPicPr/>
                <p:nvPr/>
              </p:nvPicPr>
              <p:blipFill>
                <a:blip r:embed="rId781"/>
                <a:stretch>
                  <a:fillRect/>
                </a:stretch>
              </p:blipFill>
              <p:spPr>
                <a:xfrm>
                  <a:off x="4679480" y="4045387"/>
                  <a:ext cx="1584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677" name="Freihand 676">
                  <a:extLst>
                    <a:ext uri="{FF2B5EF4-FFF2-40B4-BE49-F238E27FC236}">
                      <a16:creationId xmlns:a16="http://schemas.microsoft.com/office/drawing/2014/main" id="{8868CFD7-5629-4D8C-B4DD-9FBE60974FA9}"/>
                    </a:ext>
                  </a:extLst>
                </p14:cNvPr>
                <p14:cNvContentPartPr/>
                <p14:nvPr/>
              </p14:nvContentPartPr>
              <p14:xfrm>
                <a:off x="4932200" y="4035307"/>
                <a:ext cx="88920" cy="89640"/>
              </p14:xfrm>
            </p:contentPart>
          </mc:Choice>
          <mc:Fallback>
            <p:pic>
              <p:nvPicPr>
                <p:cNvPr id="677" name="Freihand 676">
                  <a:extLst>
                    <a:ext uri="{FF2B5EF4-FFF2-40B4-BE49-F238E27FC236}">
                      <a16:creationId xmlns:a16="http://schemas.microsoft.com/office/drawing/2014/main" id="{8868CFD7-5629-4D8C-B4DD-9FBE60974FA9}"/>
                    </a:ext>
                  </a:extLst>
                </p:cNvPr>
                <p:cNvPicPr/>
                <p:nvPr/>
              </p:nvPicPr>
              <p:blipFill>
                <a:blip r:embed="rId783"/>
                <a:stretch>
                  <a:fillRect/>
                </a:stretch>
              </p:blipFill>
              <p:spPr>
                <a:xfrm>
                  <a:off x="4927880" y="4030987"/>
                  <a:ext cx="975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678" name="Freihand 677">
                  <a:extLst>
                    <a:ext uri="{FF2B5EF4-FFF2-40B4-BE49-F238E27FC236}">
                      <a16:creationId xmlns:a16="http://schemas.microsoft.com/office/drawing/2014/main" id="{C7163CD0-B66C-4287-8CB2-18B393487195}"/>
                    </a:ext>
                  </a:extLst>
                </p14:cNvPr>
                <p14:cNvContentPartPr/>
                <p14:nvPr/>
              </p14:nvContentPartPr>
              <p14:xfrm>
                <a:off x="5119400" y="4019827"/>
                <a:ext cx="105120" cy="86040"/>
              </p14:xfrm>
            </p:contentPart>
          </mc:Choice>
          <mc:Fallback>
            <p:pic>
              <p:nvPicPr>
                <p:cNvPr id="678" name="Freihand 677">
                  <a:extLst>
                    <a:ext uri="{FF2B5EF4-FFF2-40B4-BE49-F238E27FC236}">
                      <a16:creationId xmlns:a16="http://schemas.microsoft.com/office/drawing/2014/main" id="{C7163CD0-B66C-4287-8CB2-18B393487195}"/>
                    </a:ext>
                  </a:extLst>
                </p:cNvPr>
                <p:cNvPicPr/>
                <p:nvPr/>
              </p:nvPicPr>
              <p:blipFill>
                <a:blip r:embed="rId785"/>
                <a:stretch>
                  <a:fillRect/>
                </a:stretch>
              </p:blipFill>
              <p:spPr>
                <a:xfrm>
                  <a:off x="5115080" y="4015507"/>
                  <a:ext cx="113760" cy="94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86">
            <p14:nvContentPartPr>
              <p14:cNvPr id="681" name="Freihand 680">
                <a:extLst>
                  <a:ext uri="{FF2B5EF4-FFF2-40B4-BE49-F238E27FC236}">
                    <a16:creationId xmlns:a16="http://schemas.microsoft.com/office/drawing/2014/main" id="{58430567-9FB4-453D-BD75-3387DD17F3EB}"/>
                  </a:ext>
                </a:extLst>
              </p14:cNvPr>
              <p14:cNvContentPartPr/>
              <p14:nvPr/>
            </p14:nvContentPartPr>
            <p14:xfrm>
              <a:off x="3411920" y="4424467"/>
              <a:ext cx="127800" cy="133560"/>
            </p14:xfrm>
          </p:contentPart>
        </mc:Choice>
        <mc:Fallback>
          <p:pic>
            <p:nvPicPr>
              <p:cNvPr id="681" name="Freihand 680">
                <a:extLst>
                  <a:ext uri="{FF2B5EF4-FFF2-40B4-BE49-F238E27FC236}">
                    <a16:creationId xmlns:a16="http://schemas.microsoft.com/office/drawing/2014/main" id="{58430567-9FB4-453D-BD75-3387DD17F3EB}"/>
                  </a:ext>
                </a:extLst>
              </p:cNvPr>
              <p:cNvPicPr/>
              <p:nvPr/>
            </p:nvPicPr>
            <p:blipFill>
              <a:blip r:embed="rId787"/>
              <a:stretch>
                <a:fillRect/>
              </a:stretch>
            </p:blipFill>
            <p:spPr>
              <a:xfrm>
                <a:off x="3407600" y="4420147"/>
                <a:ext cx="1364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682" name="Freihand 681">
                <a:extLst>
                  <a:ext uri="{FF2B5EF4-FFF2-40B4-BE49-F238E27FC236}">
                    <a16:creationId xmlns:a16="http://schemas.microsoft.com/office/drawing/2014/main" id="{ACEC6A87-77B1-4A0D-BA63-8C37CBF03713}"/>
                  </a:ext>
                </a:extLst>
              </p14:cNvPr>
              <p14:cNvContentPartPr/>
              <p14:nvPr/>
            </p14:nvContentPartPr>
            <p14:xfrm>
              <a:off x="3572120" y="4432387"/>
              <a:ext cx="91080" cy="90360"/>
            </p14:xfrm>
          </p:contentPart>
        </mc:Choice>
        <mc:Fallback>
          <p:pic>
            <p:nvPicPr>
              <p:cNvPr id="682" name="Freihand 681">
                <a:extLst>
                  <a:ext uri="{FF2B5EF4-FFF2-40B4-BE49-F238E27FC236}">
                    <a16:creationId xmlns:a16="http://schemas.microsoft.com/office/drawing/2014/main" id="{ACEC6A87-77B1-4A0D-BA63-8C37CBF03713}"/>
                  </a:ext>
                </a:extLst>
              </p:cNvPr>
              <p:cNvPicPr/>
              <p:nvPr/>
            </p:nvPicPr>
            <p:blipFill>
              <a:blip r:embed="rId789"/>
              <a:stretch>
                <a:fillRect/>
              </a:stretch>
            </p:blipFill>
            <p:spPr>
              <a:xfrm>
                <a:off x="3567800" y="4428067"/>
                <a:ext cx="997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683" name="Freihand 682">
                <a:extLst>
                  <a:ext uri="{FF2B5EF4-FFF2-40B4-BE49-F238E27FC236}">
                    <a16:creationId xmlns:a16="http://schemas.microsoft.com/office/drawing/2014/main" id="{5412564B-9F87-44B0-A1F0-36924712A8ED}"/>
                  </a:ext>
                </a:extLst>
              </p14:cNvPr>
              <p14:cNvContentPartPr/>
              <p14:nvPr/>
            </p14:nvContentPartPr>
            <p14:xfrm>
              <a:off x="3717920" y="4438507"/>
              <a:ext cx="83880" cy="96480"/>
            </p14:xfrm>
          </p:contentPart>
        </mc:Choice>
        <mc:Fallback>
          <p:pic>
            <p:nvPicPr>
              <p:cNvPr id="683" name="Freihand 682">
                <a:extLst>
                  <a:ext uri="{FF2B5EF4-FFF2-40B4-BE49-F238E27FC236}">
                    <a16:creationId xmlns:a16="http://schemas.microsoft.com/office/drawing/2014/main" id="{5412564B-9F87-44B0-A1F0-36924712A8ED}"/>
                  </a:ext>
                </a:extLst>
              </p:cNvPr>
              <p:cNvPicPr/>
              <p:nvPr/>
            </p:nvPicPr>
            <p:blipFill>
              <a:blip r:embed="rId791"/>
              <a:stretch>
                <a:fillRect/>
              </a:stretch>
            </p:blipFill>
            <p:spPr>
              <a:xfrm>
                <a:off x="3713600" y="4434187"/>
                <a:ext cx="925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684" name="Freihand 683">
                <a:extLst>
                  <a:ext uri="{FF2B5EF4-FFF2-40B4-BE49-F238E27FC236}">
                    <a16:creationId xmlns:a16="http://schemas.microsoft.com/office/drawing/2014/main" id="{860E1597-FE7B-4E3C-9611-E15540AC4F4F}"/>
                  </a:ext>
                </a:extLst>
              </p14:cNvPr>
              <p14:cNvContentPartPr/>
              <p14:nvPr/>
            </p14:nvContentPartPr>
            <p14:xfrm>
              <a:off x="3929600" y="4449667"/>
              <a:ext cx="114480" cy="164160"/>
            </p14:xfrm>
          </p:contentPart>
        </mc:Choice>
        <mc:Fallback>
          <p:pic>
            <p:nvPicPr>
              <p:cNvPr id="684" name="Freihand 683">
                <a:extLst>
                  <a:ext uri="{FF2B5EF4-FFF2-40B4-BE49-F238E27FC236}">
                    <a16:creationId xmlns:a16="http://schemas.microsoft.com/office/drawing/2014/main" id="{860E1597-FE7B-4E3C-9611-E15540AC4F4F}"/>
                  </a:ext>
                </a:extLst>
              </p:cNvPr>
              <p:cNvPicPr/>
              <p:nvPr/>
            </p:nvPicPr>
            <p:blipFill>
              <a:blip r:embed="rId793"/>
              <a:stretch>
                <a:fillRect/>
              </a:stretch>
            </p:blipFill>
            <p:spPr>
              <a:xfrm>
                <a:off x="3925280" y="4445347"/>
                <a:ext cx="1231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685" name="Freihand 684">
                <a:extLst>
                  <a:ext uri="{FF2B5EF4-FFF2-40B4-BE49-F238E27FC236}">
                    <a16:creationId xmlns:a16="http://schemas.microsoft.com/office/drawing/2014/main" id="{538C7486-2D54-4EFA-B5A6-48F80D368C45}"/>
                  </a:ext>
                </a:extLst>
              </p14:cNvPr>
              <p14:cNvContentPartPr/>
              <p14:nvPr/>
            </p14:nvContentPartPr>
            <p14:xfrm>
              <a:off x="4202840" y="4418347"/>
              <a:ext cx="70560" cy="16560"/>
            </p14:xfrm>
          </p:contentPart>
        </mc:Choice>
        <mc:Fallback>
          <p:pic>
            <p:nvPicPr>
              <p:cNvPr id="685" name="Freihand 684">
                <a:extLst>
                  <a:ext uri="{FF2B5EF4-FFF2-40B4-BE49-F238E27FC236}">
                    <a16:creationId xmlns:a16="http://schemas.microsoft.com/office/drawing/2014/main" id="{538C7486-2D54-4EFA-B5A6-48F80D368C45}"/>
                  </a:ext>
                </a:extLst>
              </p:cNvPr>
              <p:cNvPicPr/>
              <p:nvPr/>
            </p:nvPicPr>
            <p:blipFill>
              <a:blip r:embed="rId795"/>
              <a:stretch>
                <a:fillRect/>
              </a:stretch>
            </p:blipFill>
            <p:spPr>
              <a:xfrm>
                <a:off x="4198520" y="4414027"/>
                <a:ext cx="792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686" name="Freihand 685">
                <a:extLst>
                  <a:ext uri="{FF2B5EF4-FFF2-40B4-BE49-F238E27FC236}">
                    <a16:creationId xmlns:a16="http://schemas.microsoft.com/office/drawing/2014/main" id="{7A38A641-6791-4F44-BC15-C6A16982BF3E}"/>
                  </a:ext>
                </a:extLst>
              </p14:cNvPr>
              <p14:cNvContentPartPr/>
              <p14:nvPr/>
            </p14:nvContentPartPr>
            <p14:xfrm>
              <a:off x="4187720" y="4469827"/>
              <a:ext cx="98640" cy="5040"/>
            </p14:xfrm>
          </p:contentPart>
        </mc:Choice>
        <mc:Fallback>
          <p:pic>
            <p:nvPicPr>
              <p:cNvPr id="686" name="Freihand 685">
                <a:extLst>
                  <a:ext uri="{FF2B5EF4-FFF2-40B4-BE49-F238E27FC236}">
                    <a16:creationId xmlns:a16="http://schemas.microsoft.com/office/drawing/2014/main" id="{7A38A641-6791-4F44-BC15-C6A16982BF3E}"/>
                  </a:ext>
                </a:extLst>
              </p:cNvPr>
              <p:cNvPicPr/>
              <p:nvPr/>
            </p:nvPicPr>
            <p:blipFill>
              <a:blip r:embed="rId797"/>
              <a:stretch>
                <a:fillRect/>
              </a:stretch>
            </p:blipFill>
            <p:spPr>
              <a:xfrm>
                <a:off x="4183400" y="4465507"/>
                <a:ext cx="107280" cy="13680"/>
              </a:xfrm>
              <a:prstGeom prst="rect">
                <a:avLst/>
              </a:prstGeom>
            </p:spPr>
          </p:pic>
        </mc:Fallback>
      </mc:AlternateContent>
      <p:grpSp>
        <p:nvGrpSpPr>
          <p:cNvPr id="695" name="Gruppieren 694">
            <a:extLst>
              <a:ext uri="{FF2B5EF4-FFF2-40B4-BE49-F238E27FC236}">
                <a16:creationId xmlns:a16="http://schemas.microsoft.com/office/drawing/2014/main" id="{1DF6E00D-79EE-4D90-9E4E-53039CE65D44}"/>
              </a:ext>
            </a:extLst>
          </p:cNvPr>
          <p:cNvGrpSpPr/>
          <p:nvPr/>
        </p:nvGrpSpPr>
        <p:grpSpPr>
          <a:xfrm>
            <a:off x="4461320" y="4323307"/>
            <a:ext cx="500040" cy="342360"/>
            <a:chOff x="4461320" y="4323307"/>
            <a:chExt cx="500040" cy="342360"/>
          </a:xfrm>
        </p:grpSpPr>
        <mc:AlternateContent xmlns:mc="http://schemas.openxmlformats.org/markup-compatibility/2006">
          <mc:Choice xmlns:p14="http://schemas.microsoft.com/office/powerpoint/2010/main" Requires="p14">
            <p:contentPart p14:bwMode="auto" r:id="rId798">
              <p14:nvContentPartPr>
                <p14:cNvPr id="687" name="Freihand 686">
                  <a:extLst>
                    <a:ext uri="{FF2B5EF4-FFF2-40B4-BE49-F238E27FC236}">
                      <a16:creationId xmlns:a16="http://schemas.microsoft.com/office/drawing/2014/main" id="{322FE42C-77DA-4D02-8839-1C9B90075452}"/>
                    </a:ext>
                  </a:extLst>
                </p14:cNvPr>
                <p14:cNvContentPartPr/>
                <p14:nvPr/>
              </p14:nvContentPartPr>
              <p14:xfrm>
                <a:off x="4461320" y="4323307"/>
                <a:ext cx="117360" cy="144720"/>
              </p14:xfrm>
            </p:contentPart>
          </mc:Choice>
          <mc:Fallback>
            <p:pic>
              <p:nvPicPr>
                <p:cNvPr id="687" name="Freihand 686">
                  <a:extLst>
                    <a:ext uri="{FF2B5EF4-FFF2-40B4-BE49-F238E27FC236}">
                      <a16:creationId xmlns:a16="http://schemas.microsoft.com/office/drawing/2014/main" id="{322FE42C-77DA-4D02-8839-1C9B90075452}"/>
                    </a:ext>
                  </a:extLst>
                </p:cNvPr>
                <p:cNvPicPr/>
                <p:nvPr/>
              </p:nvPicPr>
              <p:blipFill>
                <a:blip r:embed="rId799"/>
                <a:stretch>
                  <a:fillRect/>
                </a:stretch>
              </p:blipFill>
              <p:spPr>
                <a:xfrm>
                  <a:off x="4457000" y="4318987"/>
                  <a:ext cx="1260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688" name="Freihand 687">
                  <a:extLst>
                    <a:ext uri="{FF2B5EF4-FFF2-40B4-BE49-F238E27FC236}">
                      <a16:creationId xmlns:a16="http://schemas.microsoft.com/office/drawing/2014/main" id="{FCA2CBB0-2472-4817-8E11-5F68965134D1}"/>
                    </a:ext>
                  </a:extLst>
                </p14:cNvPr>
                <p14:cNvContentPartPr/>
                <p14:nvPr/>
              </p14:nvContentPartPr>
              <p14:xfrm>
                <a:off x="4499120" y="4391707"/>
                <a:ext cx="97200" cy="11880"/>
              </p14:xfrm>
            </p:contentPart>
          </mc:Choice>
          <mc:Fallback>
            <p:pic>
              <p:nvPicPr>
                <p:cNvPr id="688" name="Freihand 687">
                  <a:extLst>
                    <a:ext uri="{FF2B5EF4-FFF2-40B4-BE49-F238E27FC236}">
                      <a16:creationId xmlns:a16="http://schemas.microsoft.com/office/drawing/2014/main" id="{FCA2CBB0-2472-4817-8E11-5F68965134D1}"/>
                    </a:ext>
                  </a:extLst>
                </p:cNvPr>
                <p:cNvPicPr/>
                <p:nvPr/>
              </p:nvPicPr>
              <p:blipFill>
                <a:blip r:embed="rId801"/>
                <a:stretch>
                  <a:fillRect/>
                </a:stretch>
              </p:blipFill>
              <p:spPr>
                <a:xfrm>
                  <a:off x="4494800" y="4387387"/>
                  <a:ext cx="1058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689" name="Freihand 688">
                  <a:extLst>
                    <a:ext uri="{FF2B5EF4-FFF2-40B4-BE49-F238E27FC236}">
                      <a16:creationId xmlns:a16="http://schemas.microsoft.com/office/drawing/2014/main" id="{C4072E2B-DE76-4A8D-B393-03CFFC8D4392}"/>
                    </a:ext>
                  </a:extLst>
                </p14:cNvPr>
                <p14:cNvContentPartPr/>
                <p14:nvPr/>
              </p14:nvContentPartPr>
              <p14:xfrm>
                <a:off x="4617200" y="4338067"/>
                <a:ext cx="92520" cy="108360"/>
              </p14:xfrm>
            </p:contentPart>
          </mc:Choice>
          <mc:Fallback>
            <p:pic>
              <p:nvPicPr>
                <p:cNvPr id="689" name="Freihand 688">
                  <a:extLst>
                    <a:ext uri="{FF2B5EF4-FFF2-40B4-BE49-F238E27FC236}">
                      <a16:creationId xmlns:a16="http://schemas.microsoft.com/office/drawing/2014/main" id="{C4072E2B-DE76-4A8D-B393-03CFFC8D4392}"/>
                    </a:ext>
                  </a:extLst>
                </p:cNvPr>
                <p:cNvPicPr/>
                <p:nvPr/>
              </p:nvPicPr>
              <p:blipFill>
                <a:blip r:embed="rId803"/>
                <a:stretch>
                  <a:fillRect/>
                </a:stretch>
              </p:blipFill>
              <p:spPr>
                <a:xfrm>
                  <a:off x="4612880" y="4333747"/>
                  <a:ext cx="1011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690" name="Freihand 689">
                  <a:extLst>
                    <a:ext uri="{FF2B5EF4-FFF2-40B4-BE49-F238E27FC236}">
                      <a16:creationId xmlns:a16="http://schemas.microsoft.com/office/drawing/2014/main" id="{5B8C9E6F-FDAB-4D24-9B1A-61D2F29AC194}"/>
                    </a:ext>
                  </a:extLst>
                </p14:cNvPr>
                <p14:cNvContentPartPr/>
                <p14:nvPr/>
              </p14:nvContentPartPr>
              <p14:xfrm>
                <a:off x="4507400" y="4501147"/>
                <a:ext cx="203040" cy="12960"/>
              </p14:xfrm>
            </p:contentPart>
          </mc:Choice>
          <mc:Fallback>
            <p:pic>
              <p:nvPicPr>
                <p:cNvPr id="690" name="Freihand 689">
                  <a:extLst>
                    <a:ext uri="{FF2B5EF4-FFF2-40B4-BE49-F238E27FC236}">
                      <a16:creationId xmlns:a16="http://schemas.microsoft.com/office/drawing/2014/main" id="{5B8C9E6F-FDAB-4D24-9B1A-61D2F29AC194}"/>
                    </a:ext>
                  </a:extLst>
                </p:cNvPr>
                <p:cNvPicPr/>
                <p:nvPr/>
              </p:nvPicPr>
              <p:blipFill>
                <a:blip r:embed="rId805"/>
                <a:stretch>
                  <a:fillRect/>
                </a:stretch>
              </p:blipFill>
              <p:spPr>
                <a:xfrm>
                  <a:off x="4503080" y="4496827"/>
                  <a:ext cx="2116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691" name="Freihand 690">
                  <a:extLst>
                    <a:ext uri="{FF2B5EF4-FFF2-40B4-BE49-F238E27FC236}">
                      <a16:creationId xmlns:a16="http://schemas.microsoft.com/office/drawing/2014/main" id="{72C0661B-5297-44A9-87C5-D5EE80C5FE08}"/>
                    </a:ext>
                  </a:extLst>
                </p14:cNvPr>
                <p14:cNvContentPartPr/>
                <p14:nvPr/>
              </p14:nvContentPartPr>
              <p14:xfrm>
                <a:off x="4578320" y="4556947"/>
                <a:ext cx="117360" cy="108720"/>
              </p14:xfrm>
            </p:contentPart>
          </mc:Choice>
          <mc:Fallback>
            <p:pic>
              <p:nvPicPr>
                <p:cNvPr id="691" name="Freihand 690">
                  <a:extLst>
                    <a:ext uri="{FF2B5EF4-FFF2-40B4-BE49-F238E27FC236}">
                      <a16:creationId xmlns:a16="http://schemas.microsoft.com/office/drawing/2014/main" id="{72C0661B-5297-44A9-87C5-D5EE80C5FE08}"/>
                    </a:ext>
                  </a:extLst>
                </p:cNvPr>
                <p:cNvPicPr/>
                <p:nvPr/>
              </p:nvPicPr>
              <p:blipFill>
                <a:blip r:embed="rId807"/>
                <a:stretch>
                  <a:fillRect/>
                </a:stretch>
              </p:blipFill>
              <p:spPr>
                <a:xfrm>
                  <a:off x="4574000" y="4552627"/>
                  <a:ext cx="1260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693" name="Freihand 692">
                  <a:extLst>
                    <a:ext uri="{FF2B5EF4-FFF2-40B4-BE49-F238E27FC236}">
                      <a16:creationId xmlns:a16="http://schemas.microsoft.com/office/drawing/2014/main" id="{D117DDB3-644C-42DD-9B4A-C9F7A5B7CF04}"/>
                    </a:ext>
                  </a:extLst>
                </p14:cNvPr>
                <p14:cNvContentPartPr/>
                <p14:nvPr/>
              </p14:nvContentPartPr>
              <p14:xfrm>
                <a:off x="4892240" y="4453627"/>
                <a:ext cx="2880" cy="95400"/>
              </p14:xfrm>
            </p:contentPart>
          </mc:Choice>
          <mc:Fallback>
            <p:pic>
              <p:nvPicPr>
                <p:cNvPr id="693" name="Freihand 692">
                  <a:extLst>
                    <a:ext uri="{FF2B5EF4-FFF2-40B4-BE49-F238E27FC236}">
                      <a16:creationId xmlns:a16="http://schemas.microsoft.com/office/drawing/2014/main" id="{D117DDB3-644C-42DD-9B4A-C9F7A5B7CF04}"/>
                    </a:ext>
                  </a:extLst>
                </p:cNvPr>
                <p:cNvPicPr/>
                <p:nvPr/>
              </p:nvPicPr>
              <p:blipFill>
                <a:blip r:embed="rId809"/>
                <a:stretch>
                  <a:fillRect/>
                </a:stretch>
              </p:blipFill>
              <p:spPr>
                <a:xfrm>
                  <a:off x="4887920" y="4449307"/>
                  <a:ext cx="115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694" name="Freihand 693">
                  <a:extLst>
                    <a:ext uri="{FF2B5EF4-FFF2-40B4-BE49-F238E27FC236}">
                      <a16:creationId xmlns:a16="http://schemas.microsoft.com/office/drawing/2014/main" id="{B225ABEC-A5D8-496E-B523-B994F99B9046}"/>
                    </a:ext>
                  </a:extLst>
                </p14:cNvPr>
                <p14:cNvContentPartPr/>
                <p14:nvPr/>
              </p14:nvContentPartPr>
              <p14:xfrm>
                <a:off x="4846160" y="4497907"/>
                <a:ext cx="115200" cy="3240"/>
              </p14:xfrm>
            </p:contentPart>
          </mc:Choice>
          <mc:Fallback>
            <p:pic>
              <p:nvPicPr>
                <p:cNvPr id="694" name="Freihand 693">
                  <a:extLst>
                    <a:ext uri="{FF2B5EF4-FFF2-40B4-BE49-F238E27FC236}">
                      <a16:creationId xmlns:a16="http://schemas.microsoft.com/office/drawing/2014/main" id="{B225ABEC-A5D8-496E-B523-B994F99B9046}"/>
                    </a:ext>
                  </a:extLst>
                </p:cNvPr>
                <p:cNvPicPr/>
                <p:nvPr/>
              </p:nvPicPr>
              <p:blipFill>
                <a:blip r:embed="rId811"/>
                <a:stretch>
                  <a:fillRect/>
                </a:stretch>
              </p:blipFill>
              <p:spPr>
                <a:xfrm>
                  <a:off x="4841840" y="4493587"/>
                  <a:ext cx="123840" cy="11880"/>
                </a:xfrm>
                <a:prstGeom prst="rect">
                  <a:avLst/>
                </a:prstGeom>
              </p:spPr>
            </p:pic>
          </mc:Fallback>
        </mc:AlternateContent>
      </p:grpSp>
      <p:grpSp>
        <p:nvGrpSpPr>
          <p:cNvPr id="698" name="Gruppieren 697">
            <a:extLst>
              <a:ext uri="{FF2B5EF4-FFF2-40B4-BE49-F238E27FC236}">
                <a16:creationId xmlns:a16="http://schemas.microsoft.com/office/drawing/2014/main" id="{7F29D9DD-3822-4E05-BF5D-2B23A8B930CE}"/>
              </a:ext>
            </a:extLst>
          </p:cNvPr>
          <p:cNvGrpSpPr/>
          <p:nvPr/>
        </p:nvGrpSpPr>
        <p:grpSpPr>
          <a:xfrm>
            <a:off x="5081240" y="4346347"/>
            <a:ext cx="261000" cy="171720"/>
            <a:chOff x="5081240" y="4346347"/>
            <a:chExt cx="261000" cy="171720"/>
          </a:xfrm>
        </p:grpSpPr>
        <mc:AlternateContent xmlns:mc="http://schemas.openxmlformats.org/markup-compatibility/2006">
          <mc:Choice xmlns:p14="http://schemas.microsoft.com/office/powerpoint/2010/main" Requires="p14">
            <p:contentPart p14:bwMode="auto" r:id="rId812">
              <p14:nvContentPartPr>
                <p14:cNvPr id="696" name="Freihand 695">
                  <a:extLst>
                    <a:ext uri="{FF2B5EF4-FFF2-40B4-BE49-F238E27FC236}">
                      <a16:creationId xmlns:a16="http://schemas.microsoft.com/office/drawing/2014/main" id="{0A7CFCAA-364C-4FE9-B00B-AD0EE3085227}"/>
                    </a:ext>
                  </a:extLst>
                </p14:cNvPr>
                <p14:cNvContentPartPr/>
                <p14:nvPr/>
              </p14:nvContentPartPr>
              <p14:xfrm>
                <a:off x="5081240" y="4384147"/>
                <a:ext cx="105480" cy="126360"/>
              </p14:xfrm>
            </p:contentPart>
          </mc:Choice>
          <mc:Fallback>
            <p:pic>
              <p:nvPicPr>
                <p:cNvPr id="696" name="Freihand 695">
                  <a:extLst>
                    <a:ext uri="{FF2B5EF4-FFF2-40B4-BE49-F238E27FC236}">
                      <a16:creationId xmlns:a16="http://schemas.microsoft.com/office/drawing/2014/main" id="{0A7CFCAA-364C-4FE9-B00B-AD0EE3085227}"/>
                    </a:ext>
                  </a:extLst>
                </p:cNvPr>
                <p:cNvPicPr/>
                <p:nvPr/>
              </p:nvPicPr>
              <p:blipFill>
                <a:blip r:embed="rId813"/>
                <a:stretch>
                  <a:fillRect/>
                </a:stretch>
              </p:blipFill>
              <p:spPr>
                <a:xfrm>
                  <a:off x="5076920" y="4379827"/>
                  <a:ext cx="1141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697" name="Freihand 696">
                  <a:extLst>
                    <a:ext uri="{FF2B5EF4-FFF2-40B4-BE49-F238E27FC236}">
                      <a16:creationId xmlns:a16="http://schemas.microsoft.com/office/drawing/2014/main" id="{A0342C42-561E-4076-BDAD-33C191ABD45D}"/>
                    </a:ext>
                  </a:extLst>
                </p14:cNvPr>
                <p14:cNvContentPartPr/>
                <p14:nvPr/>
              </p14:nvContentPartPr>
              <p14:xfrm>
                <a:off x="5250440" y="4346347"/>
                <a:ext cx="91800" cy="171720"/>
              </p14:xfrm>
            </p:contentPart>
          </mc:Choice>
          <mc:Fallback>
            <p:pic>
              <p:nvPicPr>
                <p:cNvPr id="697" name="Freihand 696">
                  <a:extLst>
                    <a:ext uri="{FF2B5EF4-FFF2-40B4-BE49-F238E27FC236}">
                      <a16:creationId xmlns:a16="http://schemas.microsoft.com/office/drawing/2014/main" id="{A0342C42-561E-4076-BDAD-33C191ABD45D}"/>
                    </a:ext>
                  </a:extLst>
                </p:cNvPr>
                <p:cNvPicPr/>
                <p:nvPr/>
              </p:nvPicPr>
              <p:blipFill>
                <a:blip r:embed="rId815"/>
                <a:stretch>
                  <a:fillRect/>
                </a:stretch>
              </p:blipFill>
              <p:spPr>
                <a:xfrm>
                  <a:off x="5246120" y="4342027"/>
                  <a:ext cx="100440" cy="180360"/>
                </a:xfrm>
                <a:prstGeom prst="rect">
                  <a:avLst/>
                </a:prstGeom>
              </p:spPr>
            </p:pic>
          </mc:Fallback>
        </mc:AlternateContent>
      </p:grpSp>
      <p:grpSp>
        <p:nvGrpSpPr>
          <p:cNvPr id="703" name="Gruppieren 702">
            <a:extLst>
              <a:ext uri="{FF2B5EF4-FFF2-40B4-BE49-F238E27FC236}">
                <a16:creationId xmlns:a16="http://schemas.microsoft.com/office/drawing/2014/main" id="{53D58BDF-E4EF-42AF-B78B-723DA66FDBEF}"/>
              </a:ext>
            </a:extLst>
          </p:cNvPr>
          <p:cNvGrpSpPr/>
          <p:nvPr/>
        </p:nvGrpSpPr>
        <p:grpSpPr>
          <a:xfrm>
            <a:off x="5468240" y="4276507"/>
            <a:ext cx="324360" cy="362160"/>
            <a:chOff x="5468240" y="4276507"/>
            <a:chExt cx="324360" cy="362160"/>
          </a:xfrm>
        </p:grpSpPr>
        <mc:AlternateContent xmlns:mc="http://schemas.openxmlformats.org/markup-compatibility/2006">
          <mc:Choice xmlns:p14="http://schemas.microsoft.com/office/powerpoint/2010/main" Requires="p14">
            <p:contentPart p14:bwMode="auto" r:id="rId816">
              <p14:nvContentPartPr>
                <p14:cNvPr id="699" name="Freihand 698">
                  <a:extLst>
                    <a:ext uri="{FF2B5EF4-FFF2-40B4-BE49-F238E27FC236}">
                      <a16:creationId xmlns:a16="http://schemas.microsoft.com/office/drawing/2014/main" id="{33BBC0F5-9D85-4520-9691-CFB1B8F19527}"/>
                    </a:ext>
                  </a:extLst>
                </p14:cNvPr>
                <p14:cNvContentPartPr/>
                <p14:nvPr/>
              </p14:nvContentPartPr>
              <p14:xfrm>
                <a:off x="5468240" y="4435267"/>
                <a:ext cx="12600" cy="16200"/>
              </p14:xfrm>
            </p:contentPart>
          </mc:Choice>
          <mc:Fallback>
            <p:pic>
              <p:nvPicPr>
                <p:cNvPr id="699" name="Freihand 698">
                  <a:extLst>
                    <a:ext uri="{FF2B5EF4-FFF2-40B4-BE49-F238E27FC236}">
                      <a16:creationId xmlns:a16="http://schemas.microsoft.com/office/drawing/2014/main" id="{33BBC0F5-9D85-4520-9691-CFB1B8F19527}"/>
                    </a:ext>
                  </a:extLst>
                </p:cNvPr>
                <p:cNvPicPr/>
                <p:nvPr/>
              </p:nvPicPr>
              <p:blipFill>
                <a:blip r:embed="rId817"/>
                <a:stretch>
                  <a:fillRect/>
                </a:stretch>
              </p:blipFill>
              <p:spPr>
                <a:xfrm>
                  <a:off x="5463920" y="4430947"/>
                  <a:ext cx="212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700" name="Freihand 699">
                  <a:extLst>
                    <a:ext uri="{FF2B5EF4-FFF2-40B4-BE49-F238E27FC236}">
                      <a16:creationId xmlns:a16="http://schemas.microsoft.com/office/drawing/2014/main" id="{77497A76-FE39-4FB7-9950-94E6CC0D7190}"/>
                    </a:ext>
                  </a:extLst>
                </p14:cNvPr>
                <p14:cNvContentPartPr/>
                <p14:nvPr/>
              </p14:nvContentPartPr>
              <p14:xfrm>
                <a:off x="5620520" y="4276507"/>
                <a:ext cx="119520" cy="110880"/>
              </p14:xfrm>
            </p:contentPart>
          </mc:Choice>
          <mc:Fallback>
            <p:pic>
              <p:nvPicPr>
                <p:cNvPr id="700" name="Freihand 699">
                  <a:extLst>
                    <a:ext uri="{FF2B5EF4-FFF2-40B4-BE49-F238E27FC236}">
                      <a16:creationId xmlns:a16="http://schemas.microsoft.com/office/drawing/2014/main" id="{77497A76-FE39-4FB7-9950-94E6CC0D7190}"/>
                    </a:ext>
                  </a:extLst>
                </p:cNvPr>
                <p:cNvPicPr/>
                <p:nvPr/>
              </p:nvPicPr>
              <p:blipFill>
                <a:blip r:embed="rId819"/>
                <a:stretch>
                  <a:fillRect/>
                </a:stretch>
              </p:blipFill>
              <p:spPr>
                <a:xfrm>
                  <a:off x="5616200" y="4272187"/>
                  <a:ext cx="1281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701" name="Freihand 700">
                  <a:extLst>
                    <a:ext uri="{FF2B5EF4-FFF2-40B4-BE49-F238E27FC236}">
                      <a16:creationId xmlns:a16="http://schemas.microsoft.com/office/drawing/2014/main" id="{73DE47F9-E89F-4D99-B3C9-C213CC760CC2}"/>
                    </a:ext>
                  </a:extLst>
                </p14:cNvPr>
                <p14:cNvContentPartPr/>
                <p14:nvPr/>
              </p14:nvContentPartPr>
              <p14:xfrm>
                <a:off x="5633840" y="4409707"/>
                <a:ext cx="158760" cy="25560"/>
              </p14:xfrm>
            </p:contentPart>
          </mc:Choice>
          <mc:Fallback>
            <p:pic>
              <p:nvPicPr>
                <p:cNvPr id="701" name="Freihand 700">
                  <a:extLst>
                    <a:ext uri="{FF2B5EF4-FFF2-40B4-BE49-F238E27FC236}">
                      <a16:creationId xmlns:a16="http://schemas.microsoft.com/office/drawing/2014/main" id="{73DE47F9-E89F-4D99-B3C9-C213CC760CC2}"/>
                    </a:ext>
                  </a:extLst>
                </p:cNvPr>
                <p:cNvPicPr/>
                <p:nvPr/>
              </p:nvPicPr>
              <p:blipFill>
                <a:blip r:embed="rId821"/>
                <a:stretch>
                  <a:fillRect/>
                </a:stretch>
              </p:blipFill>
              <p:spPr>
                <a:xfrm>
                  <a:off x="5629520" y="4405387"/>
                  <a:ext cx="1674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702" name="Freihand 701">
                  <a:extLst>
                    <a:ext uri="{FF2B5EF4-FFF2-40B4-BE49-F238E27FC236}">
                      <a16:creationId xmlns:a16="http://schemas.microsoft.com/office/drawing/2014/main" id="{8122A959-FE00-40BC-B4B8-2EE6E366C2A1}"/>
                    </a:ext>
                  </a:extLst>
                </p14:cNvPr>
                <p14:cNvContentPartPr/>
                <p14:nvPr/>
              </p14:nvContentPartPr>
              <p14:xfrm>
                <a:off x="5673080" y="4492147"/>
                <a:ext cx="101160" cy="146520"/>
              </p14:xfrm>
            </p:contentPart>
          </mc:Choice>
          <mc:Fallback>
            <p:pic>
              <p:nvPicPr>
                <p:cNvPr id="702" name="Freihand 701">
                  <a:extLst>
                    <a:ext uri="{FF2B5EF4-FFF2-40B4-BE49-F238E27FC236}">
                      <a16:creationId xmlns:a16="http://schemas.microsoft.com/office/drawing/2014/main" id="{8122A959-FE00-40BC-B4B8-2EE6E366C2A1}"/>
                    </a:ext>
                  </a:extLst>
                </p:cNvPr>
                <p:cNvPicPr/>
                <p:nvPr/>
              </p:nvPicPr>
              <p:blipFill>
                <a:blip r:embed="rId823"/>
                <a:stretch>
                  <a:fillRect/>
                </a:stretch>
              </p:blipFill>
              <p:spPr>
                <a:xfrm>
                  <a:off x="5668760" y="4487827"/>
                  <a:ext cx="109800" cy="155160"/>
                </a:xfrm>
                <a:prstGeom prst="rect">
                  <a:avLst/>
                </a:prstGeom>
              </p:spPr>
            </p:pic>
          </mc:Fallback>
        </mc:AlternateContent>
      </p:grpSp>
      <p:grpSp>
        <p:nvGrpSpPr>
          <p:cNvPr id="707" name="Gruppieren 706">
            <a:extLst>
              <a:ext uri="{FF2B5EF4-FFF2-40B4-BE49-F238E27FC236}">
                <a16:creationId xmlns:a16="http://schemas.microsoft.com/office/drawing/2014/main" id="{15373FF3-8158-40C1-9059-71BE77EB4055}"/>
              </a:ext>
            </a:extLst>
          </p:cNvPr>
          <p:cNvGrpSpPr/>
          <p:nvPr/>
        </p:nvGrpSpPr>
        <p:grpSpPr>
          <a:xfrm>
            <a:off x="6102560" y="4228627"/>
            <a:ext cx="409320" cy="297000"/>
            <a:chOff x="6102560" y="4228627"/>
            <a:chExt cx="409320" cy="297000"/>
          </a:xfrm>
        </p:grpSpPr>
        <mc:AlternateContent xmlns:mc="http://schemas.openxmlformats.org/markup-compatibility/2006">
          <mc:Choice xmlns:p14="http://schemas.microsoft.com/office/powerpoint/2010/main" Requires="p14">
            <p:contentPart p14:bwMode="auto" r:id="rId824">
              <p14:nvContentPartPr>
                <p14:cNvPr id="704" name="Freihand 703">
                  <a:extLst>
                    <a:ext uri="{FF2B5EF4-FFF2-40B4-BE49-F238E27FC236}">
                      <a16:creationId xmlns:a16="http://schemas.microsoft.com/office/drawing/2014/main" id="{04A22F0D-D297-4905-9E62-EE25F553EE72}"/>
                    </a:ext>
                  </a:extLst>
                </p14:cNvPr>
                <p14:cNvContentPartPr/>
                <p14:nvPr/>
              </p14:nvContentPartPr>
              <p14:xfrm>
                <a:off x="6102560" y="4228627"/>
                <a:ext cx="30600" cy="279720"/>
              </p14:xfrm>
            </p:contentPart>
          </mc:Choice>
          <mc:Fallback>
            <p:pic>
              <p:nvPicPr>
                <p:cNvPr id="704" name="Freihand 703">
                  <a:extLst>
                    <a:ext uri="{FF2B5EF4-FFF2-40B4-BE49-F238E27FC236}">
                      <a16:creationId xmlns:a16="http://schemas.microsoft.com/office/drawing/2014/main" id="{04A22F0D-D297-4905-9E62-EE25F553EE72}"/>
                    </a:ext>
                  </a:extLst>
                </p:cNvPr>
                <p:cNvPicPr/>
                <p:nvPr/>
              </p:nvPicPr>
              <p:blipFill>
                <a:blip r:embed="rId825"/>
                <a:stretch>
                  <a:fillRect/>
                </a:stretch>
              </p:blipFill>
              <p:spPr>
                <a:xfrm>
                  <a:off x="6098240" y="4224307"/>
                  <a:ext cx="3924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705" name="Freihand 704">
                  <a:extLst>
                    <a:ext uri="{FF2B5EF4-FFF2-40B4-BE49-F238E27FC236}">
                      <a16:creationId xmlns:a16="http://schemas.microsoft.com/office/drawing/2014/main" id="{E7296CD1-F5A1-4BCC-BFFE-3F172AB77A83}"/>
                    </a:ext>
                  </a:extLst>
                </p14:cNvPr>
                <p14:cNvContentPartPr/>
                <p14:nvPr/>
              </p14:nvContentPartPr>
              <p14:xfrm>
                <a:off x="6248720" y="4376947"/>
                <a:ext cx="6120" cy="1800"/>
              </p14:xfrm>
            </p:contentPart>
          </mc:Choice>
          <mc:Fallback>
            <p:pic>
              <p:nvPicPr>
                <p:cNvPr id="705" name="Freihand 704">
                  <a:extLst>
                    <a:ext uri="{FF2B5EF4-FFF2-40B4-BE49-F238E27FC236}">
                      <a16:creationId xmlns:a16="http://schemas.microsoft.com/office/drawing/2014/main" id="{E7296CD1-F5A1-4BCC-BFFE-3F172AB77A83}"/>
                    </a:ext>
                  </a:extLst>
                </p:cNvPr>
                <p:cNvPicPr/>
                <p:nvPr/>
              </p:nvPicPr>
              <p:blipFill>
                <a:blip r:embed="rId827"/>
                <a:stretch>
                  <a:fillRect/>
                </a:stretch>
              </p:blipFill>
              <p:spPr>
                <a:xfrm>
                  <a:off x="6244400" y="4372627"/>
                  <a:ext cx="1476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706" name="Freihand 705">
                  <a:extLst>
                    <a:ext uri="{FF2B5EF4-FFF2-40B4-BE49-F238E27FC236}">
                      <a16:creationId xmlns:a16="http://schemas.microsoft.com/office/drawing/2014/main" id="{A6CCCC86-8DD4-4A06-A0A4-BCCA99D9C0D4}"/>
                    </a:ext>
                  </a:extLst>
                </p14:cNvPr>
                <p14:cNvContentPartPr/>
                <p14:nvPr/>
              </p14:nvContentPartPr>
              <p14:xfrm>
                <a:off x="6393800" y="4312867"/>
                <a:ext cx="118080" cy="212760"/>
              </p14:xfrm>
            </p:contentPart>
          </mc:Choice>
          <mc:Fallback>
            <p:pic>
              <p:nvPicPr>
                <p:cNvPr id="706" name="Freihand 705">
                  <a:extLst>
                    <a:ext uri="{FF2B5EF4-FFF2-40B4-BE49-F238E27FC236}">
                      <a16:creationId xmlns:a16="http://schemas.microsoft.com/office/drawing/2014/main" id="{A6CCCC86-8DD4-4A06-A0A4-BCCA99D9C0D4}"/>
                    </a:ext>
                  </a:extLst>
                </p:cNvPr>
                <p:cNvPicPr/>
                <p:nvPr/>
              </p:nvPicPr>
              <p:blipFill>
                <a:blip r:embed="rId829"/>
                <a:stretch>
                  <a:fillRect/>
                </a:stretch>
              </p:blipFill>
              <p:spPr>
                <a:xfrm>
                  <a:off x="6389480" y="4308547"/>
                  <a:ext cx="126720" cy="221400"/>
                </a:xfrm>
                <a:prstGeom prst="rect">
                  <a:avLst/>
                </a:prstGeom>
              </p:spPr>
            </p:pic>
          </mc:Fallback>
        </mc:AlternateContent>
      </p:grpSp>
      <p:grpSp>
        <p:nvGrpSpPr>
          <p:cNvPr id="713" name="Gruppieren 712">
            <a:extLst>
              <a:ext uri="{FF2B5EF4-FFF2-40B4-BE49-F238E27FC236}">
                <a16:creationId xmlns:a16="http://schemas.microsoft.com/office/drawing/2014/main" id="{1C4BAB16-1BB1-4070-A1A7-83FCFF76730D}"/>
              </a:ext>
            </a:extLst>
          </p:cNvPr>
          <p:cNvGrpSpPr/>
          <p:nvPr/>
        </p:nvGrpSpPr>
        <p:grpSpPr>
          <a:xfrm>
            <a:off x="3300680" y="4827667"/>
            <a:ext cx="807840" cy="317160"/>
            <a:chOff x="3300680" y="4827667"/>
            <a:chExt cx="807840" cy="317160"/>
          </a:xfrm>
        </p:grpSpPr>
        <mc:AlternateContent xmlns:mc="http://schemas.openxmlformats.org/markup-compatibility/2006">
          <mc:Choice xmlns:p14="http://schemas.microsoft.com/office/powerpoint/2010/main" Requires="p14">
            <p:contentPart p14:bwMode="auto" r:id="rId830">
              <p14:nvContentPartPr>
                <p14:cNvPr id="708" name="Freihand 707">
                  <a:extLst>
                    <a:ext uri="{FF2B5EF4-FFF2-40B4-BE49-F238E27FC236}">
                      <a16:creationId xmlns:a16="http://schemas.microsoft.com/office/drawing/2014/main" id="{A96ADB0A-C8BC-403B-959C-70457D3FEDB2}"/>
                    </a:ext>
                  </a:extLst>
                </p14:cNvPr>
                <p14:cNvContentPartPr/>
                <p14:nvPr/>
              </p14:nvContentPartPr>
              <p14:xfrm>
                <a:off x="3300680" y="4951147"/>
                <a:ext cx="156600" cy="114840"/>
              </p14:xfrm>
            </p:contentPart>
          </mc:Choice>
          <mc:Fallback>
            <p:pic>
              <p:nvPicPr>
                <p:cNvPr id="708" name="Freihand 707">
                  <a:extLst>
                    <a:ext uri="{FF2B5EF4-FFF2-40B4-BE49-F238E27FC236}">
                      <a16:creationId xmlns:a16="http://schemas.microsoft.com/office/drawing/2014/main" id="{A96ADB0A-C8BC-403B-959C-70457D3FEDB2}"/>
                    </a:ext>
                  </a:extLst>
                </p:cNvPr>
                <p:cNvPicPr/>
                <p:nvPr/>
              </p:nvPicPr>
              <p:blipFill>
                <a:blip r:embed="rId831"/>
                <a:stretch>
                  <a:fillRect/>
                </a:stretch>
              </p:blipFill>
              <p:spPr>
                <a:xfrm>
                  <a:off x="3296360" y="4946827"/>
                  <a:ext cx="1652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709" name="Freihand 708">
                  <a:extLst>
                    <a:ext uri="{FF2B5EF4-FFF2-40B4-BE49-F238E27FC236}">
                      <a16:creationId xmlns:a16="http://schemas.microsoft.com/office/drawing/2014/main" id="{ECBF8439-30FB-4B22-A3DE-8770ACCB0EE3}"/>
                    </a:ext>
                  </a:extLst>
                </p14:cNvPr>
                <p14:cNvContentPartPr/>
                <p14:nvPr/>
              </p14:nvContentPartPr>
              <p14:xfrm>
                <a:off x="3508400" y="4959427"/>
                <a:ext cx="71280" cy="95040"/>
              </p14:xfrm>
            </p:contentPart>
          </mc:Choice>
          <mc:Fallback>
            <p:pic>
              <p:nvPicPr>
                <p:cNvPr id="709" name="Freihand 708">
                  <a:extLst>
                    <a:ext uri="{FF2B5EF4-FFF2-40B4-BE49-F238E27FC236}">
                      <a16:creationId xmlns:a16="http://schemas.microsoft.com/office/drawing/2014/main" id="{ECBF8439-30FB-4B22-A3DE-8770ACCB0EE3}"/>
                    </a:ext>
                  </a:extLst>
                </p:cNvPr>
                <p:cNvPicPr/>
                <p:nvPr/>
              </p:nvPicPr>
              <p:blipFill>
                <a:blip r:embed="rId833"/>
                <a:stretch>
                  <a:fillRect/>
                </a:stretch>
              </p:blipFill>
              <p:spPr>
                <a:xfrm>
                  <a:off x="3504080" y="4955107"/>
                  <a:ext cx="799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710" name="Freihand 709">
                  <a:extLst>
                    <a:ext uri="{FF2B5EF4-FFF2-40B4-BE49-F238E27FC236}">
                      <a16:creationId xmlns:a16="http://schemas.microsoft.com/office/drawing/2014/main" id="{D04FA0F1-15FC-4D52-8A58-B09FBD3AC24A}"/>
                    </a:ext>
                  </a:extLst>
                </p14:cNvPr>
                <p14:cNvContentPartPr/>
                <p14:nvPr/>
              </p14:nvContentPartPr>
              <p14:xfrm>
                <a:off x="3642680" y="4963387"/>
                <a:ext cx="89280" cy="79200"/>
              </p14:xfrm>
            </p:contentPart>
          </mc:Choice>
          <mc:Fallback>
            <p:pic>
              <p:nvPicPr>
                <p:cNvPr id="710" name="Freihand 709">
                  <a:extLst>
                    <a:ext uri="{FF2B5EF4-FFF2-40B4-BE49-F238E27FC236}">
                      <a16:creationId xmlns:a16="http://schemas.microsoft.com/office/drawing/2014/main" id="{D04FA0F1-15FC-4D52-8A58-B09FBD3AC24A}"/>
                    </a:ext>
                  </a:extLst>
                </p:cNvPr>
                <p:cNvPicPr/>
                <p:nvPr/>
              </p:nvPicPr>
              <p:blipFill>
                <a:blip r:embed="rId835"/>
                <a:stretch>
                  <a:fillRect/>
                </a:stretch>
              </p:blipFill>
              <p:spPr>
                <a:xfrm>
                  <a:off x="3638360" y="4959067"/>
                  <a:ext cx="979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711" name="Freihand 710">
                  <a:extLst>
                    <a:ext uri="{FF2B5EF4-FFF2-40B4-BE49-F238E27FC236}">
                      <a16:creationId xmlns:a16="http://schemas.microsoft.com/office/drawing/2014/main" id="{D07EBDB3-56BD-45A8-9D89-07B13CC7BCAB}"/>
                    </a:ext>
                  </a:extLst>
                </p14:cNvPr>
                <p14:cNvContentPartPr/>
                <p14:nvPr/>
              </p14:nvContentPartPr>
              <p14:xfrm>
                <a:off x="3844280" y="4948987"/>
                <a:ext cx="100080" cy="195840"/>
              </p14:xfrm>
            </p:contentPart>
          </mc:Choice>
          <mc:Fallback>
            <p:pic>
              <p:nvPicPr>
                <p:cNvPr id="711" name="Freihand 710">
                  <a:extLst>
                    <a:ext uri="{FF2B5EF4-FFF2-40B4-BE49-F238E27FC236}">
                      <a16:creationId xmlns:a16="http://schemas.microsoft.com/office/drawing/2014/main" id="{D07EBDB3-56BD-45A8-9D89-07B13CC7BCAB}"/>
                    </a:ext>
                  </a:extLst>
                </p:cNvPr>
                <p:cNvPicPr/>
                <p:nvPr/>
              </p:nvPicPr>
              <p:blipFill>
                <a:blip r:embed="rId837"/>
                <a:stretch>
                  <a:fillRect/>
                </a:stretch>
              </p:blipFill>
              <p:spPr>
                <a:xfrm>
                  <a:off x="3839960" y="4944667"/>
                  <a:ext cx="1087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712" name="Freihand 711">
                  <a:extLst>
                    <a:ext uri="{FF2B5EF4-FFF2-40B4-BE49-F238E27FC236}">
                      <a16:creationId xmlns:a16="http://schemas.microsoft.com/office/drawing/2014/main" id="{1FBA09FE-65C3-45C2-A124-DC4240768B50}"/>
                    </a:ext>
                  </a:extLst>
                </p14:cNvPr>
                <p14:cNvContentPartPr/>
                <p14:nvPr/>
              </p14:nvContentPartPr>
              <p14:xfrm>
                <a:off x="4005200" y="4827667"/>
                <a:ext cx="103320" cy="81720"/>
              </p14:xfrm>
            </p:contentPart>
          </mc:Choice>
          <mc:Fallback>
            <p:pic>
              <p:nvPicPr>
                <p:cNvPr id="712" name="Freihand 711">
                  <a:extLst>
                    <a:ext uri="{FF2B5EF4-FFF2-40B4-BE49-F238E27FC236}">
                      <a16:creationId xmlns:a16="http://schemas.microsoft.com/office/drawing/2014/main" id="{1FBA09FE-65C3-45C2-A124-DC4240768B50}"/>
                    </a:ext>
                  </a:extLst>
                </p:cNvPr>
                <p:cNvPicPr/>
                <p:nvPr/>
              </p:nvPicPr>
              <p:blipFill>
                <a:blip r:embed="rId839"/>
                <a:stretch>
                  <a:fillRect/>
                </a:stretch>
              </p:blipFill>
              <p:spPr>
                <a:xfrm>
                  <a:off x="4000880" y="4823347"/>
                  <a:ext cx="111960" cy="90360"/>
                </a:xfrm>
                <a:prstGeom prst="rect">
                  <a:avLst/>
                </a:prstGeom>
              </p:spPr>
            </p:pic>
          </mc:Fallback>
        </mc:AlternateContent>
      </p:grpSp>
      <p:grpSp>
        <p:nvGrpSpPr>
          <p:cNvPr id="732" name="Gruppieren 731">
            <a:extLst>
              <a:ext uri="{FF2B5EF4-FFF2-40B4-BE49-F238E27FC236}">
                <a16:creationId xmlns:a16="http://schemas.microsoft.com/office/drawing/2014/main" id="{16A3083B-C603-4912-99D5-CF675A578933}"/>
              </a:ext>
            </a:extLst>
          </p:cNvPr>
          <p:cNvGrpSpPr/>
          <p:nvPr/>
        </p:nvGrpSpPr>
        <p:grpSpPr>
          <a:xfrm>
            <a:off x="4167920" y="4837387"/>
            <a:ext cx="2130480" cy="380160"/>
            <a:chOff x="4167920" y="4837387"/>
            <a:chExt cx="2130480" cy="380160"/>
          </a:xfrm>
        </p:grpSpPr>
        <mc:AlternateContent xmlns:mc="http://schemas.openxmlformats.org/markup-compatibility/2006">
          <mc:Choice xmlns:p14="http://schemas.microsoft.com/office/powerpoint/2010/main" Requires="p14">
            <p:contentPart p14:bwMode="auto" r:id="rId840">
              <p14:nvContentPartPr>
                <p14:cNvPr id="714" name="Freihand 713">
                  <a:extLst>
                    <a:ext uri="{FF2B5EF4-FFF2-40B4-BE49-F238E27FC236}">
                      <a16:creationId xmlns:a16="http://schemas.microsoft.com/office/drawing/2014/main" id="{6FBDC8DD-A843-4A3F-825A-37733C8330A7}"/>
                    </a:ext>
                  </a:extLst>
                </p14:cNvPr>
                <p14:cNvContentPartPr/>
                <p14:nvPr/>
              </p14:nvContentPartPr>
              <p14:xfrm>
                <a:off x="4228400" y="5008747"/>
                <a:ext cx="21960" cy="14400"/>
              </p14:xfrm>
            </p:contentPart>
          </mc:Choice>
          <mc:Fallback>
            <p:pic>
              <p:nvPicPr>
                <p:cNvPr id="714" name="Freihand 713">
                  <a:extLst>
                    <a:ext uri="{FF2B5EF4-FFF2-40B4-BE49-F238E27FC236}">
                      <a16:creationId xmlns:a16="http://schemas.microsoft.com/office/drawing/2014/main" id="{6FBDC8DD-A843-4A3F-825A-37733C8330A7}"/>
                    </a:ext>
                  </a:extLst>
                </p:cNvPr>
                <p:cNvPicPr/>
                <p:nvPr/>
              </p:nvPicPr>
              <p:blipFill>
                <a:blip r:embed="rId841"/>
                <a:stretch>
                  <a:fillRect/>
                </a:stretch>
              </p:blipFill>
              <p:spPr>
                <a:xfrm>
                  <a:off x="4224080" y="5004427"/>
                  <a:ext cx="306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715" name="Freihand 714">
                  <a:extLst>
                    <a:ext uri="{FF2B5EF4-FFF2-40B4-BE49-F238E27FC236}">
                      <a16:creationId xmlns:a16="http://schemas.microsoft.com/office/drawing/2014/main" id="{C1EEFA4C-1C46-423F-8157-25C34B8035DF}"/>
                    </a:ext>
                  </a:extLst>
                </p14:cNvPr>
                <p14:cNvContentPartPr/>
                <p14:nvPr/>
              </p14:nvContentPartPr>
              <p14:xfrm>
                <a:off x="4167920" y="5002267"/>
                <a:ext cx="122760" cy="9000"/>
              </p14:xfrm>
            </p:contentPart>
          </mc:Choice>
          <mc:Fallback>
            <p:pic>
              <p:nvPicPr>
                <p:cNvPr id="715" name="Freihand 714">
                  <a:extLst>
                    <a:ext uri="{FF2B5EF4-FFF2-40B4-BE49-F238E27FC236}">
                      <a16:creationId xmlns:a16="http://schemas.microsoft.com/office/drawing/2014/main" id="{C1EEFA4C-1C46-423F-8157-25C34B8035DF}"/>
                    </a:ext>
                  </a:extLst>
                </p:cNvPr>
                <p:cNvPicPr/>
                <p:nvPr/>
              </p:nvPicPr>
              <p:blipFill>
                <a:blip r:embed="rId843"/>
                <a:stretch>
                  <a:fillRect/>
                </a:stretch>
              </p:blipFill>
              <p:spPr>
                <a:xfrm>
                  <a:off x="4163600" y="4997947"/>
                  <a:ext cx="1314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717" name="Freihand 716">
                  <a:extLst>
                    <a:ext uri="{FF2B5EF4-FFF2-40B4-BE49-F238E27FC236}">
                      <a16:creationId xmlns:a16="http://schemas.microsoft.com/office/drawing/2014/main" id="{3588FE27-E3B7-4001-9BAF-501D561DC1D0}"/>
                    </a:ext>
                  </a:extLst>
                </p14:cNvPr>
                <p14:cNvContentPartPr/>
                <p14:nvPr/>
              </p14:nvContentPartPr>
              <p14:xfrm>
                <a:off x="4428920" y="4837387"/>
                <a:ext cx="115560" cy="133560"/>
              </p14:xfrm>
            </p:contentPart>
          </mc:Choice>
          <mc:Fallback>
            <p:pic>
              <p:nvPicPr>
                <p:cNvPr id="717" name="Freihand 716">
                  <a:extLst>
                    <a:ext uri="{FF2B5EF4-FFF2-40B4-BE49-F238E27FC236}">
                      <a16:creationId xmlns:a16="http://schemas.microsoft.com/office/drawing/2014/main" id="{3588FE27-E3B7-4001-9BAF-501D561DC1D0}"/>
                    </a:ext>
                  </a:extLst>
                </p:cNvPr>
                <p:cNvPicPr/>
                <p:nvPr/>
              </p:nvPicPr>
              <p:blipFill>
                <a:blip r:embed="rId845"/>
                <a:stretch>
                  <a:fillRect/>
                </a:stretch>
              </p:blipFill>
              <p:spPr>
                <a:xfrm>
                  <a:off x="4424600" y="4833067"/>
                  <a:ext cx="1242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718" name="Freihand 717">
                  <a:extLst>
                    <a:ext uri="{FF2B5EF4-FFF2-40B4-BE49-F238E27FC236}">
                      <a16:creationId xmlns:a16="http://schemas.microsoft.com/office/drawing/2014/main" id="{7492ADE5-3925-4D8E-85ED-E80F8530DC0C}"/>
                    </a:ext>
                  </a:extLst>
                </p14:cNvPr>
                <p14:cNvContentPartPr/>
                <p14:nvPr/>
              </p14:nvContentPartPr>
              <p14:xfrm>
                <a:off x="4463840" y="4905067"/>
                <a:ext cx="122040" cy="10800"/>
              </p14:xfrm>
            </p:contentPart>
          </mc:Choice>
          <mc:Fallback>
            <p:pic>
              <p:nvPicPr>
                <p:cNvPr id="718" name="Freihand 717">
                  <a:extLst>
                    <a:ext uri="{FF2B5EF4-FFF2-40B4-BE49-F238E27FC236}">
                      <a16:creationId xmlns:a16="http://schemas.microsoft.com/office/drawing/2014/main" id="{7492ADE5-3925-4D8E-85ED-E80F8530DC0C}"/>
                    </a:ext>
                  </a:extLst>
                </p:cNvPr>
                <p:cNvPicPr/>
                <p:nvPr/>
              </p:nvPicPr>
              <p:blipFill>
                <a:blip r:embed="rId847"/>
                <a:stretch>
                  <a:fillRect/>
                </a:stretch>
              </p:blipFill>
              <p:spPr>
                <a:xfrm>
                  <a:off x="4459520" y="4900747"/>
                  <a:ext cx="1306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719" name="Freihand 718">
                  <a:extLst>
                    <a:ext uri="{FF2B5EF4-FFF2-40B4-BE49-F238E27FC236}">
                      <a16:creationId xmlns:a16="http://schemas.microsoft.com/office/drawing/2014/main" id="{BF53E5A6-2D84-425C-BDD4-8E22FA0CFE60}"/>
                    </a:ext>
                  </a:extLst>
                </p14:cNvPr>
                <p14:cNvContentPartPr/>
                <p14:nvPr/>
              </p14:nvContentPartPr>
              <p14:xfrm>
                <a:off x="4604600" y="4856827"/>
                <a:ext cx="61200" cy="108000"/>
              </p14:xfrm>
            </p:contentPart>
          </mc:Choice>
          <mc:Fallback>
            <p:pic>
              <p:nvPicPr>
                <p:cNvPr id="719" name="Freihand 718">
                  <a:extLst>
                    <a:ext uri="{FF2B5EF4-FFF2-40B4-BE49-F238E27FC236}">
                      <a16:creationId xmlns:a16="http://schemas.microsoft.com/office/drawing/2014/main" id="{BF53E5A6-2D84-425C-BDD4-8E22FA0CFE60}"/>
                    </a:ext>
                  </a:extLst>
                </p:cNvPr>
                <p:cNvPicPr/>
                <p:nvPr/>
              </p:nvPicPr>
              <p:blipFill>
                <a:blip r:embed="rId849"/>
                <a:stretch>
                  <a:fillRect/>
                </a:stretch>
              </p:blipFill>
              <p:spPr>
                <a:xfrm>
                  <a:off x="4600280" y="4852507"/>
                  <a:ext cx="698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720" name="Freihand 719">
                  <a:extLst>
                    <a:ext uri="{FF2B5EF4-FFF2-40B4-BE49-F238E27FC236}">
                      <a16:creationId xmlns:a16="http://schemas.microsoft.com/office/drawing/2014/main" id="{2CAB95B7-F1F0-4154-939F-873E064FC625}"/>
                    </a:ext>
                  </a:extLst>
                </p14:cNvPr>
                <p14:cNvContentPartPr/>
                <p14:nvPr/>
              </p14:nvContentPartPr>
              <p14:xfrm>
                <a:off x="4462040" y="4996147"/>
                <a:ext cx="227880" cy="21240"/>
              </p14:xfrm>
            </p:contentPart>
          </mc:Choice>
          <mc:Fallback>
            <p:pic>
              <p:nvPicPr>
                <p:cNvPr id="720" name="Freihand 719">
                  <a:extLst>
                    <a:ext uri="{FF2B5EF4-FFF2-40B4-BE49-F238E27FC236}">
                      <a16:creationId xmlns:a16="http://schemas.microsoft.com/office/drawing/2014/main" id="{2CAB95B7-F1F0-4154-939F-873E064FC625}"/>
                    </a:ext>
                  </a:extLst>
                </p:cNvPr>
                <p:cNvPicPr/>
                <p:nvPr/>
              </p:nvPicPr>
              <p:blipFill>
                <a:blip r:embed="rId851"/>
                <a:stretch>
                  <a:fillRect/>
                </a:stretch>
              </p:blipFill>
              <p:spPr>
                <a:xfrm>
                  <a:off x="4457720" y="4991827"/>
                  <a:ext cx="2365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722" name="Freihand 721">
                  <a:extLst>
                    <a:ext uri="{FF2B5EF4-FFF2-40B4-BE49-F238E27FC236}">
                      <a16:creationId xmlns:a16="http://schemas.microsoft.com/office/drawing/2014/main" id="{32E349B7-2E99-4D64-AB69-9622BDB8C037}"/>
                    </a:ext>
                  </a:extLst>
                </p14:cNvPr>
                <p14:cNvContentPartPr/>
                <p14:nvPr/>
              </p14:nvContentPartPr>
              <p14:xfrm>
                <a:off x="4539440" y="5084707"/>
                <a:ext cx="93960" cy="132840"/>
              </p14:xfrm>
            </p:contentPart>
          </mc:Choice>
          <mc:Fallback>
            <p:pic>
              <p:nvPicPr>
                <p:cNvPr id="722" name="Freihand 721">
                  <a:extLst>
                    <a:ext uri="{FF2B5EF4-FFF2-40B4-BE49-F238E27FC236}">
                      <a16:creationId xmlns:a16="http://schemas.microsoft.com/office/drawing/2014/main" id="{32E349B7-2E99-4D64-AB69-9622BDB8C037}"/>
                    </a:ext>
                  </a:extLst>
                </p:cNvPr>
                <p:cNvPicPr/>
                <p:nvPr/>
              </p:nvPicPr>
              <p:blipFill>
                <a:blip r:embed="rId853"/>
                <a:stretch>
                  <a:fillRect/>
                </a:stretch>
              </p:blipFill>
              <p:spPr>
                <a:xfrm>
                  <a:off x="4535120" y="5080387"/>
                  <a:ext cx="1026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723" name="Freihand 722">
                  <a:extLst>
                    <a:ext uri="{FF2B5EF4-FFF2-40B4-BE49-F238E27FC236}">
                      <a16:creationId xmlns:a16="http://schemas.microsoft.com/office/drawing/2014/main" id="{3C34BA40-6459-4AAD-A9B2-24164160E8FD}"/>
                    </a:ext>
                  </a:extLst>
                </p14:cNvPr>
                <p14:cNvContentPartPr/>
                <p14:nvPr/>
              </p14:nvContentPartPr>
              <p14:xfrm>
                <a:off x="4799720" y="4945027"/>
                <a:ext cx="122040" cy="238320"/>
              </p14:xfrm>
            </p:contentPart>
          </mc:Choice>
          <mc:Fallback>
            <p:pic>
              <p:nvPicPr>
                <p:cNvPr id="723" name="Freihand 722">
                  <a:extLst>
                    <a:ext uri="{FF2B5EF4-FFF2-40B4-BE49-F238E27FC236}">
                      <a16:creationId xmlns:a16="http://schemas.microsoft.com/office/drawing/2014/main" id="{3C34BA40-6459-4AAD-A9B2-24164160E8FD}"/>
                    </a:ext>
                  </a:extLst>
                </p:cNvPr>
                <p:cNvPicPr/>
                <p:nvPr/>
              </p:nvPicPr>
              <p:blipFill>
                <a:blip r:embed="rId855"/>
                <a:stretch>
                  <a:fillRect/>
                </a:stretch>
              </p:blipFill>
              <p:spPr>
                <a:xfrm>
                  <a:off x="4795400" y="4940707"/>
                  <a:ext cx="13068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725" name="Freihand 724">
                  <a:extLst>
                    <a:ext uri="{FF2B5EF4-FFF2-40B4-BE49-F238E27FC236}">
                      <a16:creationId xmlns:a16="http://schemas.microsoft.com/office/drawing/2014/main" id="{0A752F36-043D-445E-B24C-291BCB5DF621}"/>
                    </a:ext>
                  </a:extLst>
                </p14:cNvPr>
                <p14:cNvContentPartPr/>
                <p14:nvPr/>
              </p14:nvContentPartPr>
              <p14:xfrm>
                <a:off x="5084120" y="5012707"/>
                <a:ext cx="133200" cy="5400"/>
              </p14:xfrm>
            </p:contentPart>
          </mc:Choice>
          <mc:Fallback>
            <p:pic>
              <p:nvPicPr>
                <p:cNvPr id="725" name="Freihand 724">
                  <a:extLst>
                    <a:ext uri="{FF2B5EF4-FFF2-40B4-BE49-F238E27FC236}">
                      <a16:creationId xmlns:a16="http://schemas.microsoft.com/office/drawing/2014/main" id="{0A752F36-043D-445E-B24C-291BCB5DF621}"/>
                    </a:ext>
                  </a:extLst>
                </p:cNvPr>
                <p:cNvPicPr/>
                <p:nvPr/>
              </p:nvPicPr>
              <p:blipFill>
                <a:blip r:embed="rId857"/>
                <a:stretch>
                  <a:fillRect/>
                </a:stretch>
              </p:blipFill>
              <p:spPr>
                <a:xfrm>
                  <a:off x="5079800" y="5008387"/>
                  <a:ext cx="1418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726" name="Freihand 725">
                  <a:extLst>
                    <a:ext uri="{FF2B5EF4-FFF2-40B4-BE49-F238E27FC236}">
                      <a16:creationId xmlns:a16="http://schemas.microsoft.com/office/drawing/2014/main" id="{0667F00D-24BF-42BA-BB64-6AB78534D4A3}"/>
                    </a:ext>
                  </a:extLst>
                </p14:cNvPr>
                <p14:cNvContentPartPr/>
                <p14:nvPr/>
              </p14:nvContentPartPr>
              <p14:xfrm>
                <a:off x="5348360" y="4909387"/>
                <a:ext cx="146160" cy="132120"/>
              </p14:xfrm>
            </p:contentPart>
          </mc:Choice>
          <mc:Fallback>
            <p:pic>
              <p:nvPicPr>
                <p:cNvPr id="726" name="Freihand 725">
                  <a:extLst>
                    <a:ext uri="{FF2B5EF4-FFF2-40B4-BE49-F238E27FC236}">
                      <a16:creationId xmlns:a16="http://schemas.microsoft.com/office/drawing/2014/main" id="{0667F00D-24BF-42BA-BB64-6AB78534D4A3}"/>
                    </a:ext>
                  </a:extLst>
                </p:cNvPr>
                <p:cNvPicPr/>
                <p:nvPr/>
              </p:nvPicPr>
              <p:blipFill>
                <a:blip r:embed="rId859"/>
                <a:stretch>
                  <a:fillRect/>
                </a:stretch>
              </p:blipFill>
              <p:spPr>
                <a:xfrm>
                  <a:off x="5344040" y="4905067"/>
                  <a:ext cx="1548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727" name="Freihand 726">
                  <a:extLst>
                    <a:ext uri="{FF2B5EF4-FFF2-40B4-BE49-F238E27FC236}">
                      <a16:creationId xmlns:a16="http://schemas.microsoft.com/office/drawing/2014/main" id="{A3BFA396-7B6B-4BE9-A404-0FCC94BD9F75}"/>
                    </a:ext>
                  </a:extLst>
                </p14:cNvPr>
                <p14:cNvContentPartPr/>
                <p14:nvPr/>
              </p14:nvContentPartPr>
              <p14:xfrm>
                <a:off x="5528360" y="4887427"/>
                <a:ext cx="79920" cy="153360"/>
              </p14:xfrm>
            </p:contentPart>
          </mc:Choice>
          <mc:Fallback>
            <p:pic>
              <p:nvPicPr>
                <p:cNvPr id="727" name="Freihand 726">
                  <a:extLst>
                    <a:ext uri="{FF2B5EF4-FFF2-40B4-BE49-F238E27FC236}">
                      <a16:creationId xmlns:a16="http://schemas.microsoft.com/office/drawing/2014/main" id="{A3BFA396-7B6B-4BE9-A404-0FCC94BD9F75}"/>
                    </a:ext>
                  </a:extLst>
                </p:cNvPr>
                <p:cNvPicPr/>
                <p:nvPr/>
              </p:nvPicPr>
              <p:blipFill>
                <a:blip r:embed="rId861"/>
                <a:stretch>
                  <a:fillRect/>
                </a:stretch>
              </p:blipFill>
              <p:spPr>
                <a:xfrm>
                  <a:off x="5524040" y="4883107"/>
                  <a:ext cx="885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729" name="Freihand 728">
                  <a:extLst>
                    <a:ext uri="{FF2B5EF4-FFF2-40B4-BE49-F238E27FC236}">
                      <a16:creationId xmlns:a16="http://schemas.microsoft.com/office/drawing/2014/main" id="{74924252-236E-4F0E-B000-4B45F75F5EE0}"/>
                    </a:ext>
                  </a:extLst>
                </p14:cNvPr>
                <p14:cNvContentPartPr/>
                <p14:nvPr/>
              </p14:nvContentPartPr>
              <p14:xfrm>
                <a:off x="5773520" y="4931707"/>
                <a:ext cx="187560" cy="5040"/>
              </p14:xfrm>
            </p:contentPart>
          </mc:Choice>
          <mc:Fallback>
            <p:pic>
              <p:nvPicPr>
                <p:cNvPr id="729" name="Freihand 728">
                  <a:extLst>
                    <a:ext uri="{FF2B5EF4-FFF2-40B4-BE49-F238E27FC236}">
                      <a16:creationId xmlns:a16="http://schemas.microsoft.com/office/drawing/2014/main" id="{74924252-236E-4F0E-B000-4B45F75F5EE0}"/>
                    </a:ext>
                  </a:extLst>
                </p:cNvPr>
                <p:cNvPicPr/>
                <p:nvPr/>
              </p:nvPicPr>
              <p:blipFill>
                <a:blip r:embed="rId863"/>
                <a:stretch>
                  <a:fillRect/>
                </a:stretch>
              </p:blipFill>
              <p:spPr>
                <a:xfrm>
                  <a:off x="5769200" y="4927387"/>
                  <a:ext cx="1962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730" name="Freihand 729">
                  <a:extLst>
                    <a:ext uri="{FF2B5EF4-FFF2-40B4-BE49-F238E27FC236}">
                      <a16:creationId xmlns:a16="http://schemas.microsoft.com/office/drawing/2014/main" id="{D8417450-C803-413C-9A66-CF2B2AC8B863}"/>
                    </a:ext>
                  </a:extLst>
                </p14:cNvPr>
                <p14:cNvContentPartPr/>
                <p14:nvPr/>
              </p14:nvContentPartPr>
              <p14:xfrm>
                <a:off x="5807720" y="4984627"/>
                <a:ext cx="204840" cy="14040"/>
              </p14:xfrm>
            </p:contentPart>
          </mc:Choice>
          <mc:Fallback>
            <p:pic>
              <p:nvPicPr>
                <p:cNvPr id="730" name="Freihand 729">
                  <a:extLst>
                    <a:ext uri="{FF2B5EF4-FFF2-40B4-BE49-F238E27FC236}">
                      <a16:creationId xmlns:a16="http://schemas.microsoft.com/office/drawing/2014/main" id="{D8417450-C803-413C-9A66-CF2B2AC8B863}"/>
                    </a:ext>
                  </a:extLst>
                </p:cNvPr>
                <p:cNvPicPr/>
                <p:nvPr/>
              </p:nvPicPr>
              <p:blipFill>
                <a:blip r:embed="rId865"/>
                <a:stretch>
                  <a:fillRect/>
                </a:stretch>
              </p:blipFill>
              <p:spPr>
                <a:xfrm>
                  <a:off x="5803400" y="4980307"/>
                  <a:ext cx="2134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731" name="Freihand 730">
                  <a:extLst>
                    <a:ext uri="{FF2B5EF4-FFF2-40B4-BE49-F238E27FC236}">
                      <a16:creationId xmlns:a16="http://schemas.microsoft.com/office/drawing/2014/main" id="{B80ED87B-6C53-41FF-96FA-5E7229144CAB}"/>
                    </a:ext>
                  </a:extLst>
                </p14:cNvPr>
                <p14:cNvContentPartPr/>
                <p14:nvPr/>
              </p14:nvContentPartPr>
              <p14:xfrm>
                <a:off x="6090680" y="4912627"/>
                <a:ext cx="207720" cy="113040"/>
              </p14:xfrm>
            </p:contentPart>
          </mc:Choice>
          <mc:Fallback>
            <p:pic>
              <p:nvPicPr>
                <p:cNvPr id="731" name="Freihand 730">
                  <a:extLst>
                    <a:ext uri="{FF2B5EF4-FFF2-40B4-BE49-F238E27FC236}">
                      <a16:creationId xmlns:a16="http://schemas.microsoft.com/office/drawing/2014/main" id="{B80ED87B-6C53-41FF-96FA-5E7229144CAB}"/>
                    </a:ext>
                  </a:extLst>
                </p:cNvPr>
                <p:cNvPicPr/>
                <p:nvPr/>
              </p:nvPicPr>
              <p:blipFill>
                <a:blip r:embed="rId867"/>
                <a:stretch>
                  <a:fillRect/>
                </a:stretch>
              </p:blipFill>
              <p:spPr>
                <a:xfrm>
                  <a:off x="6086360" y="4908307"/>
                  <a:ext cx="216360" cy="121680"/>
                </a:xfrm>
                <a:prstGeom prst="rect">
                  <a:avLst/>
                </a:prstGeom>
              </p:spPr>
            </p:pic>
          </mc:Fallback>
        </mc:AlternateContent>
      </p:grpSp>
      <p:grpSp>
        <p:nvGrpSpPr>
          <p:cNvPr id="734" name="Gruppieren 733">
            <a:extLst>
              <a:ext uri="{FF2B5EF4-FFF2-40B4-BE49-F238E27FC236}">
                <a16:creationId xmlns:a16="http://schemas.microsoft.com/office/drawing/2014/main" id="{9332A225-93E7-4BC1-B587-65AC0A5E0703}"/>
              </a:ext>
            </a:extLst>
          </p:cNvPr>
          <p:cNvGrpSpPr/>
          <p:nvPr/>
        </p:nvGrpSpPr>
        <p:grpSpPr>
          <a:xfrm>
            <a:off x="179480" y="1413427"/>
            <a:ext cx="761760" cy="474120"/>
            <a:chOff x="179480" y="1413427"/>
            <a:chExt cx="761760" cy="474120"/>
          </a:xfrm>
        </p:grpSpPr>
        <mc:AlternateContent xmlns:mc="http://schemas.openxmlformats.org/markup-compatibility/2006">
          <mc:Choice xmlns:p14="http://schemas.microsoft.com/office/powerpoint/2010/main" Requires="p14">
            <p:contentPart p14:bwMode="auto" r:id="rId868">
              <p14:nvContentPartPr>
                <p14:cNvPr id="304" name="Freihand 303">
                  <a:extLst>
                    <a:ext uri="{FF2B5EF4-FFF2-40B4-BE49-F238E27FC236}">
                      <a16:creationId xmlns:a16="http://schemas.microsoft.com/office/drawing/2014/main" id="{87B82AE8-9329-4B3E-8B1A-C4B8C6B749AD}"/>
                    </a:ext>
                  </a:extLst>
                </p14:cNvPr>
                <p14:cNvContentPartPr/>
                <p14:nvPr/>
              </p14:nvContentPartPr>
              <p14:xfrm>
                <a:off x="632000" y="1654627"/>
                <a:ext cx="309240" cy="30600"/>
              </p14:xfrm>
            </p:contentPart>
          </mc:Choice>
          <mc:Fallback>
            <p:pic>
              <p:nvPicPr>
                <p:cNvPr id="304" name="Freihand 303">
                  <a:extLst>
                    <a:ext uri="{FF2B5EF4-FFF2-40B4-BE49-F238E27FC236}">
                      <a16:creationId xmlns:a16="http://schemas.microsoft.com/office/drawing/2014/main" id="{87B82AE8-9329-4B3E-8B1A-C4B8C6B749AD}"/>
                    </a:ext>
                  </a:extLst>
                </p:cNvPr>
                <p:cNvPicPr/>
                <p:nvPr/>
              </p:nvPicPr>
              <p:blipFill>
                <a:blip r:embed="rId869"/>
                <a:stretch>
                  <a:fillRect/>
                </a:stretch>
              </p:blipFill>
              <p:spPr>
                <a:xfrm>
                  <a:off x="627680" y="1650307"/>
                  <a:ext cx="3178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306" name="Freihand 305">
                  <a:extLst>
                    <a:ext uri="{FF2B5EF4-FFF2-40B4-BE49-F238E27FC236}">
                      <a16:creationId xmlns:a16="http://schemas.microsoft.com/office/drawing/2014/main" id="{88C47364-016B-4087-8CE5-192DCD4E2037}"/>
                    </a:ext>
                  </a:extLst>
                </p14:cNvPr>
                <p14:cNvContentPartPr/>
                <p14:nvPr/>
              </p14:nvContentPartPr>
              <p14:xfrm>
                <a:off x="258680" y="1648507"/>
                <a:ext cx="112680" cy="198000"/>
              </p14:xfrm>
            </p:contentPart>
          </mc:Choice>
          <mc:Fallback>
            <p:pic>
              <p:nvPicPr>
                <p:cNvPr id="306" name="Freihand 305">
                  <a:extLst>
                    <a:ext uri="{FF2B5EF4-FFF2-40B4-BE49-F238E27FC236}">
                      <a16:creationId xmlns:a16="http://schemas.microsoft.com/office/drawing/2014/main" id="{88C47364-016B-4087-8CE5-192DCD4E2037}"/>
                    </a:ext>
                  </a:extLst>
                </p:cNvPr>
                <p:cNvPicPr/>
                <p:nvPr/>
              </p:nvPicPr>
              <p:blipFill>
                <a:blip r:embed="rId871"/>
                <a:stretch>
                  <a:fillRect/>
                </a:stretch>
              </p:blipFill>
              <p:spPr>
                <a:xfrm>
                  <a:off x="254360" y="1644187"/>
                  <a:ext cx="1213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307" name="Freihand 306">
                  <a:extLst>
                    <a:ext uri="{FF2B5EF4-FFF2-40B4-BE49-F238E27FC236}">
                      <a16:creationId xmlns:a16="http://schemas.microsoft.com/office/drawing/2014/main" id="{9E90EA40-204C-48FF-90CF-B50459158322}"/>
                    </a:ext>
                  </a:extLst>
                </p14:cNvPr>
                <p14:cNvContentPartPr/>
                <p14:nvPr/>
              </p14:nvContentPartPr>
              <p14:xfrm>
                <a:off x="381080" y="1573987"/>
                <a:ext cx="106560" cy="93240"/>
              </p14:xfrm>
            </p:contentPart>
          </mc:Choice>
          <mc:Fallback>
            <p:pic>
              <p:nvPicPr>
                <p:cNvPr id="307" name="Freihand 306">
                  <a:extLst>
                    <a:ext uri="{FF2B5EF4-FFF2-40B4-BE49-F238E27FC236}">
                      <a16:creationId xmlns:a16="http://schemas.microsoft.com/office/drawing/2014/main" id="{9E90EA40-204C-48FF-90CF-B50459158322}"/>
                    </a:ext>
                  </a:extLst>
                </p:cNvPr>
                <p:cNvPicPr/>
                <p:nvPr/>
              </p:nvPicPr>
              <p:blipFill>
                <a:blip r:embed="rId873"/>
                <a:stretch>
                  <a:fillRect/>
                </a:stretch>
              </p:blipFill>
              <p:spPr>
                <a:xfrm>
                  <a:off x="376760" y="1569667"/>
                  <a:ext cx="1152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733" name="Freihand 732">
                  <a:extLst>
                    <a:ext uri="{FF2B5EF4-FFF2-40B4-BE49-F238E27FC236}">
                      <a16:creationId xmlns:a16="http://schemas.microsoft.com/office/drawing/2014/main" id="{E51BA12B-E1A1-4467-98FF-D7760A4FD7E0}"/>
                    </a:ext>
                  </a:extLst>
                </p14:cNvPr>
                <p14:cNvContentPartPr/>
                <p14:nvPr/>
              </p14:nvContentPartPr>
              <p14:xfrm>
                <a:off x="179480" y="1413427"/>
                <a:ext cx="339120" cy="474120"/>
              </p14:xfrm>
            </p:contentPart>
          </mc:Choice>
          <mc:Fallback>
            <p:pic>
              <p:nvPicPr>
                <p:cNvPr id="733" name="Freihand 732">
                  <a:extLst>
                    <a:ext uri="{FF2B5EF4-FFF2-40B4-BE49-F238E27FC236}">
                      <a16:creationId xmlns:a16="http://schemas.microsoft.com/office/drawing/2014/main" id="{E51BA12B-E1A1-4467-98FF-D7760A4FD7E0}"/>
                    </a:ext>
                  </a:extLst>
                </p:cNvPr>
                <p:cNvPicPr/>
                <p:nvPr/>
              </p:nvPicPr>
              <p:blipFill>
                <a:blip r:embed="rId875"/>
                <a:stretch>
                  <a:fillRect/>
                </a:stretch>
              </p:blipFill>
              <p:spPr>
                <a:xfrm>
                  <a:off x="175160" y="1409107"/>
                  <a:ext cx="347760" cy="482760"/>
                </a:xfrm>
                <a:prstGeom prst="rect">
                  <a:avLst/>
                </a:prstGeom>
              </p:spPr>
            </p:pic>
          </mc:Fallback>
        </mc:AlternateContent>
      </p:grpSp>
      <p:grpSp>
        <p:nvGrpSpPr>
          <p:cNvPr id="750" name="Gruppieren 749">
            <a:extLst>
              <a:ext uri="{FF2B5EF4-FFF2-40B4-BE49-F238E27FC236}">
                <a16:creationId xmlns:a16="http://schemas.microsoft.com/office/drawing/2014/main" id="{E103CEA9-BC95-4613-A5A2-9962CBE4F778}"/>
              </a:ext>
            </a:extLst>
          </p:cNvPr>
          <p:cNvGrpSpPr/>
          <p:nvPr/>
        </p:nvGrpSpPr>
        <p:grpSpPr>
          <a:xfrm>
            <a:off x="6475880" y="4718947"/>
            <a:ext cx="1799280" cy="339120"/>
            <a:chOff x="6475880" y="4718947"/>
            <a:chExt cx="1799280" cy="339120"/>
          </a:xfrm>
        </p:grpSpPr>
        <mc:AlternateContent xmlns:mc="http://schemas.openxmlformats.org/markup-compatibility/2006">
          <mc:Choice xmlns:p14="http://schemas.microsoft.com/office/powerpoint/2010/main" Requires="p14">
            <p:contentPart p14:bwMode="auto" r:id="rId876">
              <p14:nvContentPartPr>
                <p14:cNvPr id="735" name="Freihand 734">
                  <a:extLst>
                    <a:ext uri="{FF2B5EF4-FFF2-40B4-BE49-F238E27FC236}">
                      <a16:creationId xmlns:a16="http://schemas.microsoft.com/office/drawing/2014/main" id="{75B0312E-2E3B-4332-82A3-D771F562131A}"/>
                    </a:ext>
                  </a:extLst>
                </p14:cNvPr>
                <p14:cNvContentPartPr/>
                <p14:nvPr/>
              </p14:nvContentPartPr>
              <p14:xfrm>
                <a:off x="6475880" y="4955467"/>
                <a:ext cx="162000" cy="2880"/>
              </p14:xfrm>
            </p:contentPart>
          </mc:Choice>
          <mc:Fallback>
            <p:pic>
              <p:nvPicPr>
                <p:cNvPr id="735" name="Freihand 734">
                  <a:extLst>
                    <a:ext uri="{FF2B5EF4-FFF2-40B4-BE49-F238E27FC236}">
                      <a16:creationId xmlns:a16="http://schemas.microsoft.com/office/drawing/2014/main" id="{75B0312E-2E3B-4332-82A3-D771F562131A}"/>
                    </a:ext>
                  </a:extLst>
                </p:cNvPr>
                <p:cNvPicPr/>
                <p:nvPr/>
              </p:nvPicPr>
              <p:blipFill>
                <a:blip r:embed="rId877"/>
                <a:stretch>
                  <a:fillRect/>
                </a:stretch>
              </p:blipFill>
              <p:spPr>
                <a:xfrm>
                  <a:off x="6471560" y="4951147"/>
                  <a:ext cx="1706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736" name="Freihand 735">
                  <a:extLst>
                    <a:ext uri="{FF2B5EF4-FFF2-40B4-BE49-F238E27FC236}">
                      <a16:creationId xmlns:a16="http://schemas.microsoft.com/office/drawing/2014/main" id="{FE2122ED-22B1-4551-8F3E-5FD73C271901}"/>
                    </a:ext>
                  </a:extLst>
                </p14:cNvPr>
                <p14:cNvContentPartPr/>
                <p14:nvPr/>
              </p14:nvContentPartPr>
              <p14:xfrm>
                <a:off x="6622760" y="4885627"/>
                <a:ext cx="105480" cy="122400"/>
              </p14:xfrm>
            </p:contentPart>
          </mc:Choice>
          <mc:Fallback>
            <p:pic>
              <p:nvPicPr>
                <p:cNvPr id="736" name="Freihand 735">
                  <a:extLst>
                    <a:ext uri="{FF2B5EF4-FFF2-40B4-BE49-F238E27FC236}">
                      <a16:creationId xmlns:a16="http://schemas.microsoft.com/office/drawing/2014/main" id="{FE2122ED-22B1-4551-8F3E-5FD73C271901}"/>
                    </a:ext>
                  </a:extLst>
                </p:cNvPr>
                <p:cNvPicPr/>
                <p:nvPr/>
              </p:nvPicPr>
              <p:blipFill>
                <a:blip r:embed="rId879"/>
                <a:stretch>
                  <a:fillRect/>
                </a:stretch>
              </p:blipFill>
              <p:spPr>
                <a:xfrm>
                  <a:off x="6618440" y="4881307"/>
                  <a:ext cx="1141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738" name="Freihand 737">
                  <a:extLst>
                    <a:ext uri="{FF2B5EF4-FFF2-40B4-BE49-F238E27FC236}">
                      <a16:creationId xmlns:a16="http://schemas.microsoft.com/office/drawing/2014/main" id="{4DF6D24C-39D2-4BF4-B270-99C5DDE7A656}"/>
                    </a:ext>
                  </a:extLst>
                </p14:cNvPr>
                <p14:cNvContentPartPr/>
                <p14:nvPr/>
              </p14:nvContentPartPr>
              <p14:xfrm>
                <a:off x="6879080" y="4876987"/>
                <a:ext cx="129600" cy="181080"/>
              </p14:xfrm>
            </p:contentPart>
          </mc:Choice>
          <mc:Fallback>
            <p:pic>
              <p:nvPicPr>
                <p:cNvPr id="738" name="Freihand 737">
                  <a:extLst>
                    <a:ext uri="{FF2B5EF4-FFF2-40B4-BE49-F238E27FC236}">
                      <a16:creationId xmlns:a16="http://schemas.microsoft.com/office/drawing/2014/main" id="{4DF6D24C-39D2-4BF4-B270-99C5DDE7A656}"/>
                    </a:ext>
                  </a:extLst>
                </p:cNvPr>
                <p:cNvPicPr/>
                <p:nvPr/>
              </p:nvPicPr>
              <p:blipFill>
                <a:blip r:embed="rId881"/>
                <a:stretch>
                  <a:fillRect/>
                </a:stretch>
              </p:blipFill>
              <p:spPr>
                <a:xfrm>
                  <a:off x="6874760" y="4872667"/>
                  <a:ext cx="1382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740" name="Freihand 739">
                  <a:extLst>
                    <a:ext uri="{FF2B5EF4-FFF2-40B4-BE49-F238E27FC236}">
                      <a16:creationId xmlns:a16="http://schemas.microsoft.com/office/drawing/2014/main" id="{824E0913-3464-4BD7-802D-226B21A305D4}"/>
                    </a:ext>
                  </a:extLst>
                </p14:cNvPr>
                <p14:cNvContentPartPr/>
                <p14:nvPr/>
              </p14:nvContentPartPr>
              <p14:xfrm>
                <a:off x="7061960" y="4901107"/>
                <a:ext cx="7920" cy="4680"/>
              </p14:xfrm>
            </p:contentPart>
          </mc:Choice>
          <mc:Fallback>
            <p:pic>
              <p:nvPicPr>
                <p:cNvPr id="740" name="Freihand 739">
                  <a:extLst>
                    <a:ext uri="{FF2B5EF4-FFF2-40B4-BE49-F238E27FC236}">
                      <a16:creationId xmlns:a16="http://schemas.microsoft.com/office/drawing/2014/main" id="{824E0913-3464-4BD7-802D-226B21A305D4}"/>
                    </a:ext>
                  </a:extLst>
                </p:cNvPr>
                <p:cNvPicPr/>
                <p:nvPr/>
              </p:nvPicPr>
              <p:blipFill>
                <a:blip r:embed="rId883"/>
                <a:stretch>
                  <a:fillRect/>
                </a:stretch>
              </p:blipFill>
              <p:spPr>
                <a:xfrm>
                  <a:off x="7057640" y="4896787"/>
                  <a:ext cx="165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742" name="Freihand 741">
                  <a:extLst>
                    <a:ext uri="{FF2B5EF4-FFF2-40B4-BE49-F238E27FC236}">
                      <a16:creationId xmlns:a16="http://schemas.microsoft.com/office/drawing/2014/main" id="{630D8E56-1DE0-460B-94FC-D3587A557548}"/>
                    </a:ext>
                  </a:extLst>
                </p14:cNvPr>
                <p14:cNvContentPartPr/>
                <p14:nvPr/>
              </p14:nvContentPartPr>
              <p14:xfrm>
                <a:off x="7060160" y="4898947"/>
                <a:ext cx="102960" cy="9360"/>
              </p14:xfrm>
            </p:contentPart>
          </mc:Choice>
          <mc:Fallback>
            <p:pic>
              <p:nvPicPr>
                <p:cNvPr id="742" name="Freihand 741">
                  <a:extLst>
                    <a:ext uri="{FF2B5EF4-FFF2-40B4-BE49-F238E27FC236}">
                      <a16:creationId xmlns:a16="http://schemas.microsoft.com/office/drawing/2014/main" id="{630D8E56-1DE0-460B-94FC-D3587A557548}"/>
                    </a:ext>
                  </a:extLst>
                </p:cNvPr>
                <p:cNvPicPr/>
                <p:nvPr/>
              </p:nvPicPr>
              <p:blipFill>
                <a:blip r:embed="rId885"/>
                <a:stretch>
                  <a:fillRect/>
                </a:stretch>
              </p:blipFill>
              <p:spPr>
                <a:xfrm>
                  <a:off x="7055840" y="4894627"/>
                  <a:ext cx="1116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743" name="Freihand 742">
                  <a:extLst>
                    <a:ext uri="{FF2B5EF4-FFF2-40B4-BE49-F238E27FC236}">
                      <a16:creationId xmlns:a16="http://schemas.microsoft.com/office/drawing/2014/main" id="{F10C5817-B4AA-4630-850A-8EC619C31DE1}"/>
                    </a:ext>
                  </a:extLst>
                </p14:cNvPr>
                <p14:cNvContentPartPr/>
                <p14:nvPr/>
              </p14:nvContentPartPr>
              <p14:xfrm>
                <a:off x="7167800" y="4869427"/>
                <a:ext cx="104040" cy="164520"/>
              </p14:xfrm>
            </p:contentPart>
          </mc:Choice>
          <mc:Fallback>
            <p:pic>
              <p:nvPicPr>
                <p:cNvPr id="743" name="Freihand 742">
                  <a:extLst>
                    <a:ext uri="{FF2B5EF4-FFF2-40B4-BE49-F238E27FC236}">
                      <a16:creationId xmlns:a16="http://schemas.microsoft.com/office/drawing/2014/main" id="{F10C5817-B4AA-4630-850A-8EC619C31DE1}"/>
                    </a:ext>
                  </a:extLst>
                </p:cNvPr>
                <p:cNvPicPr/>
                <p:nvPr/>
              </p:nvPicPr>
              <p:blipFill>
                <a:blip r:embed="rId887"/>
                <a:stretch>
                  <a:fillRect/>
                </a:stretch>
              </p:blipFill>
              <p:spPr>
                <a:xfrm>
                  <a:off x="7163480" y="4865107"/>
                  <a:ext cx="1126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744" name="Freihand 743">
                  <a:extLst>
                    <a:ext uri="{FF2B5EF4-FFF2-40B4-BE49-F238E27FC236}">
                      <a16:creationId xmlns:a16="http://schemas.microsoft.com/office/drawing/2014/main" id="{6BE0F670-EC79-4F8A-BD0B-5D38F01FBAE6}"/>
                    </a:ext>
                  </a:extLst>
                </p14:cNvPr>
                <p14:cNvContentPartPr/>
                <p14:nvPr/>
              </p14:nvContentPartPr>
              <p14:xfrm>
                <a:off x="7307120" y="4902187"/>
                <a:ext cx="99360" cy="7200"/>
              </p14:xfrm>
            </p:contentPart>
          </mc:Choice>
          <mc:Fallback>
            <p:pic>
              <p:nvPicPr>
                <p:cNvPr id="744" name="Freihand 743">
                  <a:extLst>
                    <a:ext uri="{FF2B5EF4-FFF2-40B4-BE49-F238E27FC236}">
                      <a16:creationId xmlns:a16="http://schemas.microsoft.com/office/drawing/2014/main" id="{6BE0F670-EC79-4F8A-BD0B-5D38F01FBAE6}"/>
                    </a:ext>
                  </a:extLst>
                </p:cNvPr>
                <p:cNvPicPr/>
                <p:nvPr/>
              </p:nvPicPr>
              <p:blipFill>
                <a:blip r:embed="rId889"/>
                <a:stretch>
                  <a:fillRect/>
                </a:stretch>
              </p:blipFill>
              <p:spPr>
                <a:xfrm>
                  <a:off x="7302800" y="4897867"/>
                  <a:ext cx="1080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745" name="Freihand 744">
                  <a:extLst>
                    <a:ext uri="{FF2B5EF4-FFF2-40B4-BE49-F238E27FC236}">
                      <a16:creationId xmlns:a16="http://schemas.microsoft.com/office/drawing/2014/main" id="{88E80ACD-1BB1-46C0-81E6-3C9E203CDC16}"/>
                    </a:ext>
                  </a:extLst>
                </p14:cNvPr>
                <p14:cNvContentPartPr/>
                <p14:nvPr/>
              </p14:nvContentPartPr>
              <p14:xfrm>
                <a:off x="7547240" y="4822267"/>
                <a:ext cx="9360" cy="133920"/>
              </p14:xfrm>
            </p:contentPart>
          </mc:Choice>
          <mc:Fallback>
            <p:pic>
              <p:nvPicPr>
                <p:cNvPr id="745" name="Freihand 744">
                  <a:extLst>
                    <a:ext uri="{FF2B5EF4-FFF2-40B4-BE49-F238E27FC236}">
                      <a16:creationId xmlns:a16="http://schemas.microsoft.com/office/drawing/2014/main" id="{88E80ACD-1BB1-46C0-81E6-3C9E203CDC16}"/>
                    </a:ext>
                  </a:extLst>
                </p:cNvPr>
                <p:cNvPicPr/>
                <p:nvPr/>
              </p:nvPicPr>
              <p:blipFill>
                <a:blip r:embed="rId891"/>
                <a:stretch>
                  <a:fillRect/>
                </a:stretch>
              </p:blipFill>
              <p:spPr>
                <a:xfrm>
                  <a:off x="7542920" y="4817947"/>
                  <a:ext cx="180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746" name="Freihand 745">
                  <a:extLst>
                    <a:ext uri="{FF2B5EF4-FFF2-40B4-BE49-F238E27FC236}">
                      <a16:creationId xmlns:a16="http://schemas.microsoft.com/office/drawing/2014/main" id="{333130AD-52E7-44B1-A66F-6F56802755E4}"/>
                    </a:ext>
                  </a:extLst>
                </p14:cNvPr>
                <p14:cNvContentPartPr/>
                <p14:nvPr/>
              </p14:nvContentPartPr>
              <p14:xfrm>
                <a:off x="7478840" y="4788067"/>
                <a:ext cx="210600" cy="29160"/>
              </p14:xfrm>
            </p:contentPart>
          </mc:Choice>
          <mc:Fallback>
            <p:pic>
              <p:nvPicPr>
                <p:cNvPr id="746" name="Freihand 745">
                  <a:extLst>
                    <a:ext uri="{FF2B5EF4-FFF2-40B4-BE49-F238E27FC236}">
                      <a16:creationId xmlns:a16="http://schemas.microsoft.com/office/drawing/2014/main" id="{333130AD-52E7-44B1-A66F-6F56802755E4}"/>
                    </a:ext>
                  </a:extLst>
                </p:cNvPr>
                <p:cNvPicPr/>
                <p:nvPr/>
              </p:nvPicPr>
              <p:blipFill>
                <a:blip r:embed="rId893"/>
                <a:stretch>
                  <a:fillRect/>
                </a:stretch>
              </p:blipFill>
              <p:spPr>
                <a:xfrm>
                  <a:off x="7474520" y="4783747"/>
                  <a:ext cx="2192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747" name="Freihand 746">
                  <a:extLst>
                    <a:ext uri="{FF2B5EF4-FFF2-40B4-BE49-F238E27FC236}">
                      <a16:creationId xmlns:a16="http://schemas.microsoft.com/office/drawing/2014/main" id="{FCEE36CF-66B3-49A5-90C5-25D017A80AF3}"/>
                    </a:ext>
                  </a:extLst>
                </p14:cNvPr>
                <p14:cNvContentPartPr/>
                <p14:nvPr/>
              </p14:nvContentPartPr>
              <p14:xfrm>
                <a:off x="7485320" y="4877707"/>
                <a:ext cx="181080" cy="18000"/>
              </p14:xfrm>
            </p:contentPart>
          </mc:Choice>
          <mc:Fallback>
            <p:pic>
              <p:nvPicPr>
                <p:cNvPr id="747" name="Freihand 746">
                  <a:extLst>
                    <a:ext uri="{FF2B5EF4-FFF2-40B4-BE49-F238E27FC236}">
                      <a16:creationId xmlns:a16="http://schemas.microsoft.com/office/drawing/2014/main" id="{FCEE36CF-66B3-49A5-90C5-25D017A80AF3}"/>
                    </a:ext>
                  </a:extLst>
                </p:cNvPr>
                <p:cNvPicPr/>
                <p:nvPr/>
              </p:nvPicPr>
              <p:blipFill>
                <a:blip r:embed="rId895"/>
                <a:stretch>
                  <a:fillRect/>
                </a:stretch>
              </p:blipFill>
              <p:spPr>
                <a:xfrm>
                  <a:off x="7481000" y="4873387"/>
                  <a:ext cx="1897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748" name="Freihand 747">
                  <a:extLst>
                    <a:ext uri="{FF2B5EF4-FFF2-40B4-BE49-F238E27FC236}">
                      <a16:creationId xmlns:a16="http://schemas.microsoft.com/office/drawing/2014/main" id="{F579C103-9196-430C-98F2-034BBE735A64}"/>
                    </a:ext>
                  </a:extLst>
                </p14:cNvPr>
                <p14:cNvContentPartPr/>
                <p14:nvPr/>
              </p14:nvContentPartPr>
              <p14:xfrm>
                <a:off x="7672880" y="4870147"/>
                <a:ext cx="272160" cy="52200"/>
              </p14:xfrm>
            </p:contentPart>
          </mc:Choice>
          <mc:Fallback>
            <p:pic>
              <p:nvPicPr>
                <p:cNvPr id="748" name="Freihand 747">
                  <a:extLst>
                    <a:ext uri="{FF2B5EF4-FFF2-40B4-BE49-F238E27FC236}">
                      <a16:creationId xmlns:a16="http://schemas.microsoft.com/office/drawing/2014/main" id="{F579C103-9196-430C-98F2-034BBE735A64}"/>
                    </a:ext>
                  </a:extLst>
                </p:cNvPr>
                <p:cNvPicPr/>
                <p:nvPr/>
              </p:nvPicPr>
              <p:blipFill>
                <a:blip r:embed="rId897"/>
                <a:stretch>
                  <a:fillRect/>
                </a:stretch>
              </p:blipFill>
              <p:spPr>
                <a:xfrm>
                  <a:off x="7668560" y="4865827"/>
                  <a:ext cx="2808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749" name="Freihand 748">
                  <a:extLst>
                    <a:ext uri="{FF2B5EF4-FFF2-40B4-BE49-F238E27FC236}">
                      <a16:creationId xmlns:a16="http://schemas.microsoft.com/office/drawing/2014/main" id="{88DE62D3-9AF9-4485-B7C5-3BAAED8E54D6}"/>
                    </a:ext>
                  </a:extLst>
                </p14:cNvPr>
                <p14:cNvContentPartPr/>
                <p14:nvPr/>
              </p14:nvContentPartPr>
              <p14:xfrm>
                <a:off x="8018480" y="4718947"/>
                <a:ext cx="256680" cy="177480"/>
              </p14:xfrm>
            </p:contentPart>
          </mc:Choice>
          <mc:Fallback>
            <p:pic>
              <p:nvPicPr>
                <p:cNvPr id="749" name="Freihand 748">
                  <a:extLst>
                    <a:ext uri="{FF2B5EF4-FFF2-40B4-BE49-F238E27FC236}">
                      <a16:creationId xmlns:a16="http://schemas.microsoft.com/office/drawing/2014/main" id="{88DE62D3-9AF9-4485-B7C5-3BAAED8E54D6}"/>
                    </a:ext>
                  </a:extLst>
                </p:cNvPr>
                <p:cNvPicPr/>
                <p:nvPr/>
              </p:nvPicPr>
              <p:blipFill>
                <a:blip r:embed="rId899"/>
                <a:stretch>
                  <a:fillRect/>
                </a:stretch>
              </p:blipFill>
              <p:spPr>
                <a:xfrm>
                  <a:off x="8014160" y="4714627"/>
                  <a:ext cx="265320" cy="186120"/>
                </a:xfrm>
                <a:prstGeom prst="rect">
                  <a:avLst/>
                </a:prstGeom>
              </p:spPr>
            </p:pic>
          </mc:Fallback>
        </mc:AlternateContent>
      </p:grpSp>
      <p:grpSp>
        <p:nvGrpSpPr>
          <p:cNvPr id="770" name="Gruppieren 769">
            <a:extLst>
              <a:ext uri="{FF2B5EF4-FFF2-40B4-BE49-F238E27FC236}">
                <a16:creationId xmlns:a16="http://schemas.microsoft.com/office/drawing/2014/main" id="{160D1810-7325-444C-BB86-0421A4D5385F}"/>
              </a:ext>
            </a:extLst>
          </p:cNvPr>
          <p:cNvGrpSpPr/>
          <p:nvPr/>
        </p:nvGrpSpPr>
        <p:grpSpPr>
          <a:xfrm>
            <a:off x="3311840" y="5322667"/>
            <a:ext cx="241920" cy="168120"/>
            <a:chOff x="3311840" y="5322667"/>
            <a:chExt cx="241920" cy="168120"/>
          </a:xfrm>
        </p:grpSpPr>
        <mc:AlternateContent xmlns:mc="http://schemas.openxmlformats.org/markup-compatibility/2006">
          <mc:Choice xmlns:p14="http://schemas.microsoft.com/office/powerpoint/2010/main" Requires="p14">
            <p:contentPart p14:bwMode="auto" r:id="rId900">
              <p14:nvContentPartPr>
                <p14:cNvPr id="751" name="Freihand 750">
                  <a:extLst>
                    <a:ext uri="{FF2B5EF4-FFF2-40B4-BE49-F238E27FC236}">
                      <a16:creationId xmlns:a16="http://schemas.microsoft.com/office/drawing/2014/main" id="{DBB9CF5A-7D49-4AA1-B3A5-30CAD377DC33}"/>
                    </a:ext>
                  </a:extLst>
                </p14:cNvPr>
                <p14:cNvContentPartPr/>
                <p14:nvPr/>
              </p14:nvContentPartPr>
              <p14:xfrm>
                <a:off x="3311840" y="5389267"/>
                <a:ext cx="181440" cy="8280"/>
              </p14:xfrm>
            </p:contentPart>
          </mc:Choice>
          <mc:Fallback>
            <p:pic>
              <p:nvPicPr>
                <p:cNvPr id="751" name="Freihand 750">
                  <a:extLst>
                    <a:ext uri="{FF2B5EF4-FFF2-40B4-BE49-F238E27FC236}">
                      <a16:creationId xmlns:a16="http://schemas.microsoft.com/office/drawing/2014/main" id="{DBB9CF5A-7D49-4AA1-B3A5-30CAD377DC33}"/>
                    </a:ext>
                  </a:extLst>
                </p:cNvPr>
                <p:cNvPicPr/>
                <p:nvPr/>
              </p:nvPicPr>
              <p:blipFill>
                <a:blip r:embed="rId901"/>
                <a:stretch>
                  <a:fillRect/>
                </a:stretch>
              </p:blipFill>
              <p:spPr>
                <a:xfrm>
                  <a:off x="3307520" y="5384947"/>
                  <a:ext cx="1900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752" name="Freihand 751">
                  <a:extLst>
                    <a:ext uri="{FF2B5EF4-FFF2-40B4-BE49-F238E27FC236}">
                      <a16:creationId xmlns:a16="http://schemas.microsoft.com/office/drawing/2014/main" id="{B2299D93-24B9-4607-B073-C56B3926ED65}"/>
                    </a:ext>
                  </a:extLst>
                </p14:cNvPr>
                <p14:cNvContentPartPr/>
                <p14:nvPr/>
              </p14:nvContentPartPr>
              <p14:xfrm>
                <a:off x="3472760" y="5322667"/>
                <a:ext cx="81000" cy="168120"/>
              </p14:xfrm>
            </p:contentPart>
          </mc:Choice>
          <mc:Fallback>
            <p:pic>
              <p:nvPicPr>
                <p:cNvPr id="752" name="Freihand 751">
                  <a:extLst>
                    <a:ext uri="{FF2B5EF4-FFF2-40B4-BE49-F238E27FC236}">
                      <a16:creationId xmlns:a16="http://schemas.microsoft.com/office/drawing/2014/main" id="{B2299D93-24B9-4607-B073-C56B3926ED65}"/>
                    </a:ext>
                  </a:extLst>
                </p:cNvPr>
                <p:cNvPicPr/>
                <p:nvPr/>
              </p:nvPicPr>
              <p:blipFill>
                <a:blip r:embed="rId903"/>
                <a:stretch>
                  <a:fillRect/>
                </a:stretch>
              </p:blipFill>
              <p:spPr>
                <a:xfrm>
                  <a:off x="3468440" y="5318347"/>
                  <a:ext cx="89640" cy="176760"/>
                </a:xfrm>
                <a:prstGeom prst="rect">
                  <a:avLst/>
                </a:prstGeom>
              </p:spPr>
            </p:pic>
          </mc:Fallback>
        </mc:AlternateContent>
      </p:grpSp>
      <p:grpSp>
        <p:nvGrpSpPr>
          <p:cNvPr id="769" name="Gruppieren 768">
            <a:extLst>
              <a:ext uri="{FF2B5EF4-FFF2-40B4-BE49-F238E27FC236}">
                <a16:creationId xmlns:a16="http://schemas.microsoft.com/office/drawing/2014/main" id="{5D2096C1-8F13-4BB6-95BD-793E4131420D}"/>
              </a:ext>
            </a:extLst>
          </p:cNvPr>
          <p:cNvGrpSpPr/>
          <p:nvPr/>
        </p:nvGrpSpPr>
        <p:grpSpPr>
          <a:xfrm>
            <a:off x="3770120" y="5214307"/>
            <a:ext cx="714960" cy="366120"/>
            <a:chOff x="3770120" y="5214307"/>
            <a:chExt cx="714960" cy="366120"/>
          </a:xfrm>
        </p:grpSpPr>
        <mc:AlternateContent xmlns:mc="http://schemas.openxmlformats.org/markup-compatibility/2006">
          <mc:Choice xmlns:p14="http://schemas.microsoft.com/office/powerpoint/2010/main" Requires="p14">
            <p:contentPart p14:bwMode="auto" r:id="rId904">
              <p14:nvContentPartPr>
                <p14:cNvPr id="753" name="Freihand 752">
                  <a:extLst>
                    <a:ext uri="{FF2B5EF4-FFF2-40B4-BE49-F238E27FC236}">
                      <a16:creationId xmlns:a16="http://schemas.microsoft.com/office/drawing/2014/main" id="{BE726EB5-D9A0-4867-86C7-A40FCF6678CC}"/>
                    </a:ext>
                  </a:extLst>
                </p14:cNvPr>
                <p14:cNvContentPartPr/>
                <p14:nvPr/>
              </p14:nvContentPartPr>
              <p14:xfrm>
                <a:off x="3770120" y="5374867"/>
                <a:ext cx="116280" cy="205560"/>
              </p14:xfrm>
            </p:contentPart>
          </mc:Choice>
          <mc:Fallback>
            <p:pic>
              <p:nvPicPr>
                <p:cNvPr id="753" name="Freihand 752">
                  <a:extLst>
                    <a:ext uri="{FF2B5EF4-FFF2-40B4-BE49-F238E27FC236}">
                      <a16:creationId xmlns:a16="http://schemas.microsoft.com/office/drawing/2014/main" id="{BE726EB5-D9A0-4867-86C7-A40FCF6678CC}"/>
                    </a:ext>
                  </a:extLst>
                </p:cNvPr>
                <p:cNvPicPr/>
                <p:nvPr/>
              </p:nvPicPr>
              <p:blipFill>
                <a:blip r:embed="rId905"/>
                <a:stretch>
                  <a:fillRect/>
                </a:stretch>
              </p:blipFill>
              <p:spPr>
                <a:xfrm>
                  <a:off x="3765800" y="5370547"/>
                  <a:ext cx="1249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754" name="Freihand 753">
                  <a:extLst>
                    <a:ext uri="{FF2B5EF4-FFF2-40B4-BE49-F238E27FC236}">
                      <a16:creationId xmlns:a16="http://schemas.microsoft.com/office/drawing/2014/main" id="{97D3541C-8A9C-4CE8-8705-3EE671342532}"/>
                    </a:ext>
                  </a:extLst>
                </p14:cNvPr>
                <p14:cNvContentPartPr/>
                <p14:nvPr/>
              </p14:nvContentPartPr>
              <p14:xfrm>
                <a:off x="3924560" y="5365867"/>
                <a:ext cx="62640" cy="87840"/>
              </p14:xfrm>
            </p:contentPart>
          </mc:Choice>
          <mc:Fallback>
            <p:pic>
              <p:nvPicPr>
                <p:cNvPr id="754" name="Freihand 753">
                  <a:extLst>
                    <a:ext uri="{FF2B5EF4-FFF2-40B4-BE49-F238E27FC236}">
                      <a16:creationId xmlns:a16="http://schemas.microsoft.com/office/drawing/2014/main" id="{97D3541C-8A9C-4CE8-8705-3EE671342532}"/>
                    </a:ext>
                  </a:extLst>
                </p:cNvPr>
                <p:cNvPicPr/>
                <p:nvPr/>
              </p:nvPicPr>
              <p:blipFill>
                <a:blip r:embed="rId907"/>
                <a:stretch>
                  <a:fillRect/>
                </a:stretch>
              </p:blipFill>
              <p:spPr>
                <a:xfrm>
                  <a:off x="3920240" y="5361547"/>
                  <a:ext cx="712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755" name="Freihand 754">
                  <a:extLst>
                    <a:ext uri="{FF2B5EF4-FFF2-40B4-BE49-F238E27FC236}">
                      <a16:creationId xmlns:a16="http://schemas.microsoft.com/office/drawing/2014/main" id="{6B8568A6-A8F0-420E-97C9-A4FCA4631A10}"/>
                    </a:ext>
                  </a:extLst>
                </p14:cNvPr>
                <p14:cNvContentPartPr/>
                <p14:nvPr/>
              </p14:nvContentPartPr>
              <p14:xfrm>
                <a:off x="4023200" y="5360467"/>
                <a:ext cx="72720" cy="75960"/>
              </p14:xfrm>
            </p:contentPart>
          </mc:Choice>
          <mc:Fallback>
            <p:pic>
              <p:nvPicPr>
                <p:cNvPr id="755" name="Freihand 754">
                  <a:extLst>
                    <a:ext uri="{FF2B5EF4-FFF2-40B4-BE49-F238E27FC236}">
                      <a16:creationId xmlns:a16="http://schemas.microsoft.com/office/drawing/2014/main" id="{6B8568A6-A8F0-420E-97C9-A4FCA4631A10}"/>
                    </a:ext>
                  </a:extLst>
                </p:cNvPr>
                <p:cNvPicPr/>
                <p:nvPr/>
              </p:nvPicPr>
              <p:blipFill>
                <a:blip r:embed="rId909"/>
                <a:stretch>
                  <a:fillRect/>
                </a:stretch>
              </p:blipFill>
              <p:spPr>
                <a:xfrm>
                  <a:off x="4018880" y="5356147"/>
                  <a:ext cx="813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756" name="Freihand 755">
                  <a:extLst>
                    <a:ext uri="{FF2B5EF4-FFF2-40B4-BE49-F238E27FC236}">
                      <a16:creationId xmlns:a16="http://schemas.microsoft.com/office/drawing/2014/main" id="{A7CFB619-9798-48C0-9D19-369993639048}"/>
                    </a:ext>
                  </a:extLst>
                </p14:cNvPr>
                <p14:cNvContentPartPr/>
                <p14:nvPr/>
              </p14:nvContentPartPr>
              <p14:xfrm>
                <a:off x="4139480" y="5349307"/>
                <a:ext cx="12240" cy="70560"/>
              </p14:xfrm>
            </p:contentPart>
          </mc:Choice>
          <mc:Fallback>
            <p:pic>
              <p:nvPicPr>
                <p:cNvPr id="756" name="Freihand 755">
                  <a:extLst>
                    <a:ext uri="{FF2B5EF4-FFF2-40B4-BE49-F238E27FC236}">
                      <a16:creationId xmlns:a16="http://schemas.microsoft.com/office/drawing/2014/main" id="{A7CFB619-9798-48C0-9D19-369993639048}"/>
                    </a:ext>
                  </a:extLst>
                </p:cNvPr>
                <p:cNvPicPr/>
                <p:nvPr/>
              </p:nvPicPr>
              <p:blipFill>
                <a:blip r:embed="rId911"/>
                <a:stretch>
                  <a:fillRect/>
                </a:stretch>
              </p:blipFill>
              <p:spPr>
                <a:xfrm>
                  <a:off x="4135160" y="5344987"/>
                  <a:ext cx="208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757" name="Freihand 756">
                  <a:extLst>
                    <a:ext uri="{FF2B5EF4-FFF2-40B4-BE49-F238E27FC236}">
                      <a16:creationId xmlns:a16="http://schemas.microsoft.com/office/drawing/2014/main" id="{837EECAC-3EFC-49DE-8D30-89CCBF45A980}"/>
                    </a:ext>
                  </a:extLst>
                </p14:cNvPr>
                <p14:cNvContentPartPr/>
                <p14:nvPr/>
              </p14:nvContentPartPr>
              <p14:xfrm>
                <a:off x="4218320" y="5283787"/>
                <a:ext cx="266760" cy="157320"/>
              </p14:xfrm>
            </p:contentPart>
          </mc:Choice>
          <mc:Fallback>
            <p:pic>
              <p:nvPicPr>
                <p:cNvPr id="757" name="Freihand 756">
                  <a:extLst>
                    <a:ext uri="{FF2B5EF4-FFF2-40B4-BE49-F238E27FC236}">
                      <a16:creationId xmlns:a16="http://schemas.microsoft.com/office/drawing/2014/main" id="{837EECAC-3EFC-49DE-8D30-89CCBF45A980}"/>
                    </a:ext>
                  </a:extLst>
                </p:cNvPr>
                <p:cNvPicPr/>
                <p:nvPr/>
              </p:nvPicPr>
              <p:blipFill>
                <a:blip r:embed="rId913"/>
                <a:stretch>
                  <a:fillRect/>
                </a:stretch>
              </p:blipFill>
              <p:spPr>
                <a:xfrm>
                  <a:off x="4214000" y="5279467"/>
                  <a:ext cx="2754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758" name="Freihand 757">
                  <a:extLst>
                    <a:ext uri="{FF2B5EF4-FFF2-40B4-BE49-F238E27FC236}">
                      <a16:creationId xmlns:a16="http://schemas.microsoft.com/office/drawing/2014/main" id="{82AB2561-7D61-4988-B1A7-AA6B116B5560}"/>
                    </a:ext>
                  </a:extLst>
                </p14:cNvPr>
                <p14:cNvContentPartPr/>
                <p14:nvPr/>
              </p14:nvContentPartPr>
              <p14:xfrm>
                <a:off x="4335680" y="5246347"/>
                <a:ext cx="5760" cy="18000"/>
              </p14:xfrm>
            </p:contentPart>
          </mc:Choice>
          <mc:Fallback>
            <p:pic>
              <p:nvPicPr>
                <p:cNvPr id="758" name="Freihand 757">
                  <a:extLst>
                    <a:ext uri="{FF2B5EF4-FFF2-40B4-BE49-F238E27FC236}">
                      <a16:creationId xmlns:a16="http://schemas.microsoft.com/office/drawing/2014/main" id="{82AB2561-7D61-4988-B1A7-AA6B116B5560}"/>
                    </a:ext>
                  </a:extLst>
                </p:cNvPr>
                <p:cNvPicPr/>
                <p:nvPr/>
              </p:nvPicPr>
              <p:blipFill>
                <a:blip r:embed="rId915"/>
                <a:stretch>
                  <a:fillRect/>
                </a:stretch>
              </p:blipFill>
              <p:spPr>
                <a:xfrm>
                  <a:off x="4331360" y="5242027"/>
                  <a:ext cx="144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759" name="Freihand 758">
                  <a:extLst>
                    <a:ext uri="{FF2B5EF4-FFF2-40B4-BE49-F238E27FC236}">
                      <a16:creationId xmlns:a16="http://schemas.microsoft.com/office/drawing/2014/main" id="{B1E5ED56-F43D-4F5F-A3C0-9FC04D6FC94D}"/>
                    </a:ext>
                  </a:extLst>
                </p14:cNvPr>
                <p14:cNvContentPartPr/>
                <p14:nvPr/>
              </p14:nvContentPartPr>
              <p14:xfrm>
                <a:off x="4100240" y="5214307"/>
                <a:ext cx="36360" cy="8280"/>
              </p14:xfrm>
            </p:contentPart>
          </mc:Choice>
          <mc:Fallback>
            <p:pic>
              <p:nvPicPr>
                <p:cNvPr id="759" name="Freihand 758">
                  <a:extLst>
                    <a:ext uri="{FF2B5EF4-FFF2-40B4-BE49-F238E27FC236}">
                      <a16:creationId xmlns:a16="http://schemas.microsoft.com/office/drawing/2014/main" id="{B1E5ED56-F43D-4F5F-A3C0-9FC04D6FC94D}"/>
                    </a:ext>
                  </a:extLst>
                </p:cNvPr>
                <p:cNvPicPr/>
                <p:nvPr/>
              </p:nvPicPr>
              <p:blipFill>
                <a:blip r:embed="rId917"/>
                <a:stretch>
                  <a:fillRect/>
                </a:stretch>
              </p:blipFill>
              <p:spPr>
                <a:xfrm>
                  <a:off x="4095920" y="5209987"/>
                  <a:ext cx="45000" cy="16920"/>
                </a:xfrm>
                <a:prstGeom prst="rect">
                  <a:avLst/>
                </a:prstGeom>
              </p:spPr>
            </p:pic>
          </mc:Fallback>
        </mc:AlternateContent>
      </p:grpSp>
      <p:grpSp>
        <p:nvGrpSpPr>
          <p:cNvPr id="768" name="Gruppieren 767">
            <a:extLst>
              <a:ext uri="{FF2B5EF4-FFF2-40B4-BE49-F238E27FC236}">
                <a16:creationId xmlns:a16="http://schemas.microsoft.com/office/drawing/2014/main" id="{A2012820-684E-4929-B891-71E6F5C46ED0}"/>
              </a:ext>
            </a:extLst>
          </p:cNvPr>
          <p:cNvGrpSpPr/>
          <p:nvPr/>
        </p:nvGrpSpPr>
        <p:grpSpPr>
          <a:xfrm>
            <a:off x="4685600" y="5271547"/>
            <a:ext cx="324000" cy="272880"/>
            <a:chOff x="4685600" y="5271547"/>
            <a:chExt cx="324000" cy="272880"/>
          </a:xfrm>
        </p:grpSpPr>
        <mc:AlternateContent xmlns:mc="http://schemas.openxmlformats.org/markup-compatibility/2006">
          <mc:Choice xmlns:p14="http://schemas.microsoft.com/office/powerpoint/2010/main" Requires="p14">
            <p:contentPart p14:bwMode="auto" r:id="rId918">
              <p14:nvContentPartPr>
                <p14:cNvPr id="760" name="Freihand 759">
                  <a:extLst>
                    <a:ext uri="{FF2B5EF4-FFF2-40B4-BE49-F238E27FC236}">
                      <a16:creationId xmlns:a16="http://schemas.microsoft.com/office/drawing/2014/main" id="{21519940-ED70-4668-B41B-3C0005AC1CEA}"/>
                    </a:ext>
                  </a:extLst>
                </p14:cNvPr>
                <p14:cNvContentPartPr/>
                <p14:nvPr/>
              </p14:nvContentPartPr>
              <p14:xfrm>
                <a:off x="4685600" y="5271547"/>
                <a:ext cx="91080" cy="146880"/>
              </p14:xfrm>
            </p:contentPart>
          </mc:Choice>
          <mc:Fallback>
            <p:pic>
              <p:nvPicPr>
                <p:cNvPr id="760" name="Freihand 759">
                  <a:extLst>
                    <a:ext uri="{FF2B5EF4-FFF2-40B4-BE49-F238E27FC236}">
                      <a16:creationId xmlns:a16="http://schemas.microsoft.com/office/drawing/2014/main" id="{21519940-ED70-4668-B41B-3C0005AC1CEA}"/>
                    </a:ext>
                  </a:extLst>
                </p:cNvPr>
                <p:cNvPicPr/>
                <p:nvPr/>
              </p:nvPicPr>
              <p:blipFill>
                <a:blip r:embed="rId919"/>
                <a:stretch>
                  <a:fillRect/>
                </a:stretch>
              </p:blipFill>
              <p:spPr>
                <a:xfrm>
                  <a:off x="4681280" y="5267227"/>
                  <a:ext cx="997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761" name="Freihand 760">
                  <a:extLst>
                    <a:ext uri="{FF2B5EF4-FFF2-40B4-BE49-F238E27FC236}">
                      <a16:creationId xmlns:a16="http://schemas.microsoft.com/office/drawing/2014/main" id="{B9CD93B5-F555-41F4-9D0C-0D6998DEAE0C}"/>
                    </a:ext>
                  </a:extLst>
                </p14:cNvPr>
                <p14:cNvContentPartPr/>
                <p14:nvPr/>
              </p14:nvContentPartPr>
              <p14:xfrm>
                <a:off x="4765160" y="5333467"/>
                <a:ext cx="87120" cy="70920"/>
              </p14:xfrm>
            </p:contentPart>
          </mc:Choice>
          <mc:Fallback>
            <p:pic>
              <p:nvPicPr>
                <p:cNvPr id="761" name="Freihand 760">
                  <a:extLst>
                    <a:ext uri="{FF2B5EF4-FFF2-40B4-BE49-F238E27FC236}">
                      <a16:creationId xmlns:a16="http://schemas.microsoft.com/office/drawing/2014/main" id="{B9CD93B5-F555-41F4-9D0C-0D6998DEAE0C}"/>
                    </a:ext>
                  </a:extLst>
                </p:cNvPr>
                <p:cNvPicPr/>
                <p:nvPr/>
              </p:nvPicPr>
              <p:blipFill>
                <a:blip r:embed="rId921"/>
                <a:stretch>
                  <a:fillRect/>
                </a:stretch>
              </p:blipFill>
              <p:spPr>
                <a:xfrm>
                  <a:off x="4760840" y="5329147"/>
                  <a:ext cx="957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762" name="Freihand 761">
                  <a:extLst>
                    <a:ext uri="{FF2B5EF4-FFF2-40B4-BE49-F238E27FC236}">
                      <a16:creationId xmlns:a16="http://schemas.microsoft.com/office/drawing/2014/main" id="{8A709FCE-4215-422F-944F-FF1A0396C789}"/>
                    </a:ext>
                  </a:extLst>
                </p14:cNvPr>
                <p14:cNvContentPartPr/>
                <p14:nvPr/>
              </p14:nvContentPartPr>
              <p14:xfrm>
                <a:off x="4886480" y="5324107"/>
                <a:ext cx="123120" cy="220320"/>
              </p14:xfrm>
            </p:contentPart>
          </mc:Choice>
          <mc:Fallback>
            <p:pic>
              <p:nvPicPr>
                <p:cNvPr id="762" name="Freihand 761">
                  <a:extLst>
                    <a:ext uri="{FF2B5EF4-FFF2-40B4-BE49-F238E27FC236}">
                      <a16:creationId xmlns:a16="http://schemas.microsoft.com/office/drawing/2014/main" id="{8A709FCE-4215-422F-944F-FF1A0396C789}"/>
                    </a:ext>
                  </a:extLst>
                </p:cNvPr>
                <p:cNvPicPr/>
                <p:nvPr/>
              </p:nvPicPr>
              <p:blipFill>
                <a:blip r:embed="rId923"/>
                <a:stretch>
                  <a:fillRect/>
                </a:stretch>
              </p:blipFill>
              <p:spPr>
                <a:xfrm>
                  <a:off x="4882160" y="5319787"/>
                  <a:ext cx="131760" cy="228960"/>
                </a:xfrm>
                <a:prstGeom prst="rect">
                  <a:avLst/>
                </a:prstGeom>
              </p:spPr>
            </p:pic>
          </mc:Fallback>
        </mc:AlternateContent>
      </p:grpSp>
      <p:grpSp>
        <p:nvGrpSpPr>
          <p:cNvPr id="767" name="Gruppieren 766">
            <a:extLst>
              <a:ext uri="{FF2B5EF4-FFF2-40B4-BE49-F238E27FC236}">
                <a16:creationId xmlns:a16="http://schemas.microsoft.com/office/drawing/2014/main" id="{F6244F0B-1676-454C-B423-667D059219B6}"/>
              </a:ext>
            </a:extLst>
          </p:cNvPr>
          <p:cNvGrpSpPr/>
          <p:nvPr/>
        </p:nvGrpSpPr>
        <p:grpSpPr>
          <a:xfrm>
            <a:off x="5350520" y="5218987"/>
            <a:ext cx="559440" cy="306720"/>
            <a:chOff x="5350520" y="5218987"/>
            <a:chExt cx="559440" cy="306720"/>
          </a:xfrm>
        </p:grpSpPr>
        <mc:AlternateContent xmlns:mc="http://schemas.openxmlformats.org/markup-compatibility/2006">
          <mc:Choice xmlns:p14="http://schemas.microsoft.com/office/powerpoint/2010/main" Requires="p14">
            <p:contentPart p14:bwMode="auto" r:id="rId924">
              <p14:nvContentPartPr>
                <p14:cNvPr id="763" name="Freihand 762">
                  <a:extLst>
                    <a:ext uri="{FF2B5EF4-FFF2-40B4-BE49-F238E27FC236}">
                      <a16:creationId xmlns:a16="http://schemas.microsoft.com/office/drawing/2014/main" id="{335CDE8E-A71C-43B8-B034-EBF3F5217196}"/>
                    </a:ext>
                  </a:extLst>
                </p14:cNvPr>
                <p14:cNvContentPartPr/>
                <p14:nvPr/>
              </p14:nvContentPartPr>
              <p14:xfrm>
                <a:off x="5350520" y="5283787"/>
                <a:ext cx="114120" cy="241920"/>
              </p14:xfrm>
            </p:contentPart>
          </mc:Choice>
          <mc:Fallback>
            <p:pic>
              <p:nvPicPr>
                <p:cNvPr id="763" name="Freihand 762">
                  <a:extLst>
                    <a:ext uri="{FF2B5EF4-FFF2-40B4-BE49-F238E27FC236}">
                      <a16:creationId xmlns:a16="http://schemas.microsoft.com/office/drawing/2014/main" id="{335CDE8E-A71C-43B8-B034-EBF3F5217196}"/>
                    </a:ext>
                  </a:extLst>
                </p:cNvPr>
                <p:cNvPicPr/>
                <p:nvPr/>
              </p:nvPicPr>
              <p:blipFill>
                <a:blip r:embed="rId925"/>
                <a:stretch>
                  <a:fillRect/>
                </a:stretch>
              </p:blipFill>
              <p:spPr>
                <a:xfrm>
                  <a:off x="5346200" y="5279467"/>
                  <a:ext cx="12276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764" name="Freihand 763">
                  <a:extLst>
                    <a:ext uri="{FF2B5EF4-FFF2-40B4-BE49-F238E27FC236}">
                      <a16:creationId xmlns:a16="http://schemas.microsoft.com/office/drawing/2014/main" id="{3395C557-49C3-40F6-9A49-7AD1671B3C6C}"/>
                    </a:ext>
                  </a:extLst>
                </p14:cNvPr>
                <p14:cNvContentPartPr/>
                <p14:nvPr/>
              </p14:nvContentPartPr>
              <p14:xfrm>
                <a:off x="5512160" y="5218987"/>
                <a:ext cx="160200" cy="133200"/>
              </p14:xfrm>
            </p:contentPart>
          </mc:Choice>
          <mc:Fallback>
            <p:pic>
              <p:nvPicPr>
                <p:cNvPr id="764" name="Freihand 763">
                  <a:extLst>
                    <a:ext uri="{FF2B5EF4-FFF2-40B4-BE49-F238E27FC236}">
                      <a16:creationId xmlns:a16="http://schemas.microsoft.com/office/drawing/2014/main" id="{3395C557-49C3-40F6-9A49-7AD1671B3C6C}"/>
                    </a:ext>
                  </a:extLst>
                </p:cNvPr>
                <p:cNvPicPr/>
                <p:nvPr/>
              </p:nvPicPr>
              <p:blipFill>
                <a:blip r:embed="rId927"/>
                <a:stretch>
                  <a:fillRect/>
                </a:stretch>
              </p:blipFill>
              <p:spPr>
                <a:xfrm>
                  <a:off x="5507840" y="5214667"/>
                  <a:ext cx="1688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765" name="Freihand 764">
                  <a:extLst>
                    <a:ext uri="{FF2B5EF4-FFF2-40B4-BE49-F238E27FC236}">
                      <a16:creationId xmlns:a16="http://schemas.microsoft.com/office/drawing/2014/main" id="{4C7AE5F0-F01D-43B2-B232-CB46AA7A307B}"/>
                    </a:ext>
                  </a:extLst>
                </p14:cNvPr>
                <p14:cNvContentPartPr/>
                <p14:nvPr/>
              </p14:nvContentPartPr>
              <p14:xfrm>
                <a:off x="5772800" y="5296027"/>
                <a:ext cx="101880" cy="6840"/>
              </p14:xfrm>
            </p:contentPart>
          </mc:Choice>
          <mc:Fallback>
            <p:pic>
              <p:nvPicPr>
                <p:cNvPr id="765" name="Freihand 764">
                  <a:extLst>
                    <a:ext uri="{FF2B5EF4-FFF2-40B4-BE49-F238E27FC236}">
                      <a16:creationId xmlns:a16="http://schemas.microsoft.com/office/drawing/2014/main" id="{4C7AE5F0-F01D-43B2-B232-CB46AA7A307B}"/>
                    </a:ext>
                  </a:extLst>
                </p:cNvPr>
                <p:cNvPicPr/>
                <p:nvPr/>
              </p:nvPicPr>
              <p:blipFill>
                <a:blip r:embed="rId929"/>
                <a:stretch>
                  <a:fillRect/>
                </a:stretch>
              </p:blipFill>
              <p:spPr>
                <a:xfrm>
                  <a:off x="5768480" y="5291707"/>
                  <a:ext cx="1105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766" name="Freihand 765">
                  <a:extLst>
                    <a:ext uri="{FF2B5EF4-FFF2-40B4-BE49-F238E27FC236}">
                      <a16:creationId xmlns:a16="http://schemas.microsoft.com/office/drawing/2014/main" id="{0C7FA8A1-95D0-442E-9825-CA16FEA56E58}"/>
                    </a:ext>
                  </a:extLst>
                </p14:cNvPr>
                <p14:cNvContentPartPr/>
                <p14:nvPr/>
              </p14:nvContentPartPr>
              <p14:xfrm>
                <a:off x="5749760" y="5339227"/>
                <a:ext cx="160200" cy="19440"/>
              </p14:xfrm>
            </p:contentPart>
          </mc:Choice>
          <mc:Fallback>
            <p:pic>
              <p:nvPicPr>
                <p:cNvPr id="766" name="Freihand 765">
                  <a:extLst>
                    <a:ext uri="{FF2B5EF4-FFF2-40B4-BE49-F238E27FC236}">
                      <a16:creationId xmlns:a16="http://schemas.microsoft.com/office/drawing/2014/main" id="{0C7FA8A1-95D0-442E-9825-CA16FEA56E58}"/>
                    </a:ext>
                  </a:extLst>
                </p:cNvPr>
                <p:cNvPicPr/>
                <p:nvPr/>
              </p:nvPicPr>
              <p:blipFill>
                <a:blip r:embed="rId931"/>
                <a:stretch>
                  <a:fillRect/>
                </a:stretch>
              </p:blipFill>
              <p:spPr>
                <a:xfrm>
                  <a:off x="5745440" y="5334907"/>
                  <a:ext cx="168840" cy="28080"/>
                </a:xfrm>
                <a:prstGeom prst="rect">
                  <a:avLst/>
                </a:prstGeom>
              </p:spPr>
            </p:pic>
          </mc:Fallback>
        </mc:AlternateContent>
      </p:grpSp>
      <p:grpSp>
        <p:nvGrpSpPr>
          <p:cNvPr id="778" name="Gruppieren 777">
            <a:extLst>
              <a:ext uri="{FF2B5EF4-FFF2-40B4-BE49-F238E27FC236}">
                <a16:creationId xmlns:a16="http://schemas.microsoft.com/office/drawing/2014/main" id="{DE03B5A5-579A-4FDB-AE53-0B5D335FB6E0}"/>
              </a:ext>
            </a:extLst>
          </p:cNvPr>
          <p:cNvGrpSpPr/>
          <p:nvPr/>
        </p:nvGrpSpPr>
        <p:grpSpPr>
          <a:xfrm>
            <a:off x="6079160" y="5132947"/>
            <a:ext cx="396360" cy="433440"/>
            <a:chOff x="6079160" y="5132947"/>
            <a:chExt cx="396360" cy="433440"/>
          </a:xfrm>
        </p:grpSpPr>
        <mc:AlternateContent xmlns:mc="http://schemas.openxmlformats.org/markup-compatibility/2006">
          <mc:Choice xmlns:p14="http://schemas.microsoft.com/office/powerpoint/2010/main" Requires="p14">
            <p:contentPart p14:bwMode="auto" r:id="rId932">
              <p14:nvContentPartPr>
                <p14:cNvPr id="771" name="Freihand 770">
                  <a:extLst>
                    <a:ext uri="{FF2B5EF4-FFF2-40B4-BE49-F238E27FC236}">
                      <a16:creationId xmlns:a16="http://schemas.microsoft.com/office/drawing/2014/main" id="{A181A2DD-1958-43A4-A9FB-9EC0EEF81698}"/>
                    </a:ext>
                  </a:extLst>
                </p14:cNvPr>
                <p14:cNvContentPartPr/>
                <p14:nvPr/>
              </p14:nvContentPartPr>
              <p14:xfrm>
                <a:off x="6110120" y="5132947"/>
                <a:ext cx="102960" cy="115200"/>
              </p14:xfrm>
            </p:contentPart>
          </mc:Choice>
          <mc:Fallback>
            <p:pic>
              <p:nvPicPr>
                <p:cNvPr id="771" name="Freihand 770">
                  <a:extLst>
                    <a:ext uri="{FF2B5EF4-FFF2-40B4-BE49-F238E27FC236}">
                      <a16:creationId xmlns:a16="http://schemas.microsoft.com/office/drawing/2014/main" id="{A181A2DD-1958-43A4-A9FB-9EC0EEF81698}"/>
                    </a:ext>
                  </a:extLst>
                </p:cNvPr>
                <p:cNvPicPr/>
                <p:nvPr/>
              </p:nvPicPr>
              <p:blipFill>
                <a:blip r:embed="rId933"/>
                <a:stretch>
                  <a:fillRect/>
                </a:stretch>
              </p:blipFill>
              <p:spPr>
                <a:xfrm>
                  <a:off x="6105800" y="5128627"/>
                  <a:ext cx="1116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772" name="Freihand 771">
                  <a:extLst>
                    <a:ext uri="{FF2B5EF4-FFF2-40B4-BE49-F238E27FC236}">
                      <a16:creationId xmlns:a16="http://schemas.microsoft.com/office/drawing/2014/main" id="{37506040-784E-4074-B519-7BE0F2530984}"/>
                    </a:ext>
                  </a:extLst>
                </p14:cNvPr>
                <p14:cNvContentPartPr/>
                <p14:nvPr/>
              </p14:nvContentPartPr>
              <p14:xfrm>
                <a:off x="6180680" y="5189827"/>
                <a:ext cx="29160" cy="110520"/>
              </p14:xfrm>
            </p:contentPart>
          </mc:Choice>
          <mc:Fallback>
            <p:pic>
              <p:nvPicPr>
                <p:cNvPr id="772" name="Freihand 771">
                  <a:extLst>
                    <a:ext uri="{FF2B5EF4-FFF2-40B4-BE49-F238E27FC236}">
                      <a16:creationId xmlns:a16="http://schemas.microsoft.com/office/drawing/2014/main" id="{37506040-784E-4074-B519-7BE0F2530984}"/>
                    </a:ext>
                  </a:extLst>
                </p:cNvPr>
                <p:cNvPicPr/>
                <p:nvPr/>
              </p:nvPicPr>
              <p:blipFill>
                <a:blip r:embed="rId935"/>
                <a:stretch>
                  <a:fillRect/>
                </a:stretch>
              </p:blipFill>
              <p:spPr>
                <a:xfrm>
                  <a:off x="6176360" y="5185507"/>
                  <a:ext cx="378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773" name="Freihand 772">
                  <a:extLst>
                    <a:ext uri="{FF2B5EF4-FFF2-40B4-BE49-F238E27FC236}">
                      <a16:creationId xmlns:a16="http://schemas.microsoft.com/office/drawing/2014/main" id="{9A631213-1AE8-41CA-88A4-20774802270F}"/>
                    </a:ext>
                  </a:extLst>
                </p14:cNvPr>
                <p14:cNvContentPartPr/>
                <p14:nvPr/>
              </p14:nvContentPartPr>
              <p14:xfrm>
                <a:off x="6293360" y="5134747"/>
                <a:ext cx="113760" cy="131760"/>
              </p14:xfrm>
            </p:contentPart>
          </mc:Choice>
          <mc:Fallback>
            <p:pic>
              <p:nvPicPr>
                <p:cNvPr id="773" name="Freihand 772">
                  <a:extLst>
                    <a:ext uri="{FF2B5EF4-FFF2-40B4-BE49-F238E27FC236}">
                      <a16:creationId xmlns:a16="http://schemas.microsoft.com/office/drawing/2014/main" id="{9A631213-1AE8-41CA-88A4-20774802270F}"/>
                    </a:ext>
                  </a:extLst>
                </p:cNvPr>
                <p:cNvPicPr/>
                <p:nvPr/>
              </p:nvPicPr>
              <p:blipFill>
                <a:blip r:embed="rId937"/>
                <a:stretch>
                  <a:fillRect/>
                </a:stretch>
              </p:blipFill>
              <p:spPr>
                <a:xfrm>
                  <a:off x="6289040" y="5130427"/>
                  <a:ext cx="1224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774" name="Freihand 773">
                  <a:extLst>
                    <a:ext uri="{FF2B5EF4-FFF2-40B4-BE49-F238E27FC236}">
                      <a16:creationId xmlns:a16="http://schemas.microsoft.com/office/drawing/2014/main" id="{95D15A90-0155-4C8A-80F7-961ED61AD14F}"/>
                    </a:ext>
                  </a:extLst>
                </p14:cNvPr>
                <p14:cNvContentPartPr/>
                <p14:nvPr/>
              </p14:nvContentPartPr>
              <p14:xfrm>
                <a:off x="6079160" y="5295667"/>
                <a:ext cx="395280" cy="39960"/>
              </p14:xfrm>
            </p:contentPart>
          </mc:Choice>
          <mc:Fallback>
            <p:pic>
              <p:nvPicPr>
                <p:cNvPr id="774" name="Freihand 773">
                  <a:extLst>
                    <a:ext uri="{FF2B5EF4-FFF2-40B4-BE49-F238E27FC236}">
                      <a16:creationId xmlns:a16="http://schemas.microsoft.com/office/drawing/2014/main" id="{95D15A90-0155-4C8A-80F7-961ED61AD14F}"/>
                    </a:ext>
                  </a:extLst>
                </p:cNvPr>
                <p:cNvPicPr/>
                <p:nvPr/>
              </p:nvPicPr>
              <p:blipFill>
                <a:blip r:embed="rId939"/>
                <a:stretch>
                  <a:fillRect/>
                </a:stretch>
              </p:blipFill>
              <p:spPr>
                <a:xfrm>
                  <a:off x="6074840" y="5291347"/>
                  <a:ext cx="4039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775" name="Freihand 774">
                  <a:extLst>
                    <a:ext uri="{FF2B5EF4-FFF2-40B4-BE49-F238E27FC236}">
                      <a16:creationId xmlns:a16="http://schemas.microsoft.com/office/drawing/2014/main" id="{F3716E69-1A95-4C23-AB6A-CE4F72D77F69}"/>
                    </a:ext>
                  </a:extLst>
                </p14:cNvPr>
                <p14:cNvContentPartPr/>
                <p14:nvPr/>
              </p14:nvContentPartPr>
              <p14:xfrm>
                <a:off x="6135320" y="5398627"/>
                <a:ext cx="115200" cy="167760"/>
              </p14:xfrm>
            </p:contentPart>
          </mc:Choice>
          <mc:Fallback>
            <p:pic>
              <p:nvPicPr>
                <p:cNvPr id="775" name="Freihand 774">
                  <a:extLst>
                    <a:ext uri="{FF2B5EF4-FFF2-40B4-BE49-F238E27FC236}">
                      <a16:creationId xmlns:a16="http://schemas.microsoft.com/office/drawing/2014/main" id="{F3716E69-1A95-4C23-AB6A-CE4F72D77F69}"/>
                    </a:ext>
                  </a:extLst>
                </p:cNvPr>
                <p:cNvPicPr/>
                <p:nvPr/>
              </p:nvPicPr>
              <p:blipFill>
                <a:blip r:embed="rId941"/>
                <a:stretch>
                  <a:fillRect/>
                </a:stretch>
              </p:blipFill>
              <p:spPr>
                <a:xfrm>
                  <a:off x="6131000" y="5394307"/>
                  <a:ext cx="1238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776" name="Freihand 775">
                  <a:extLst>
                    <a:ext uri="{FF2B5EF4-FFF2-40B4-BE49-F238E27FC236}">
                      <a16:creationId xmlns:a16="http://schemas.microsoft.com/office/drawing/2014/main" id="{5AF4CD1A-C80E-4AA4-BE94-9E1174EB258C}"/>
                    </a:ext>
                  </a:extLst>
                </p14:cNvPr>
                <p14:cNvContentPartPr/>
                <p14:nvPr/>
              </p14:nvContentPartPr>
              <p14:xfrm>
                <a:off x="6126320" y="5466667"/>
                <a:ext cx="142560" cy="8280"/>
              </p14:xfrm>
            </p:contentPart>
          </mc:Choice>
          <mc:Fallback>
            <p:pic>
              <p:nvPicPr>
                <p:cNvPr id="776" name="Freihand 775">
                  <a:extLst>
                    <a:ext uri="{FF2B5EF4-FFF2-40B4-BE49-F238E27FC236}">
                      <a16:creationId xmlns:a16="http://schemas.microsoft.com/office/drawing/2014/main" id="{5AF4CD1A-C80E-4AA4-BE94-9E1174EB258C}"/>
                    </a:ext>
                  </a:extLst>
                </p:cNvPr>
                <p:cNvPicPr/>
                <p:nvPr/>
              </p:nvPicPr>
              <p:blipFill>
                <a:blip r:embed="rId943"/>
                <a:stretch>
                  <a:fillRect/>
                </a:stretch>
              </p:blipFill>
              <p:spPr>
                <a:xfrm>
                  <a:off x="6122000" y="5462347"/>
                  <a:ext cx="1512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777" name="Freihand 776">
                  <a:extLst>
                    <a:ext uri="{FF2B5EF4-FFF2-40B4-BE49-F238E27FC236}">
                      <a16:creationId xmlns:a16="http://schemas.microsoft.com/office/drawing/2014/main" id="{58209967-55E9-472D-BF77-CC971FEFB584}"/>
                    </a:ext>
                  </a:extLst>
                </p14:cNvPr>
                <p14:cNvContentPartPr/>
                <p14:nvPr/>
              </p14:nvContentPartPr>
              <p14:xfrm>
                <a:off x="6301640" y="5389987"/>
                <a:ext cx="173880" cy="168840"/>
              </p14:xfrm>
            </p:contentPart>
          </mc:Choice>
          <mc:Fallback>
            <p:pic>
              <p:nvPicPr>
                <p:cNvPr id="777" name="Freihand 776">
                  <a:extLst>
                    <a:ext uri="{FF2B5EF4-FFF2-40B4-BE49-F238E27FC236}">
                      <a16:creationId xmlns:a16="http://schemas.microsoft.com/office/drawing/2014/main" id="{58209967-55E9-472D-BF77-CC971FEFB584}"/>
                    </a:ext>
                  </a:extLst>
                </p:cNvPr>
                <p:cNvPicPr/>
                <p:nvPr/>
              </p:nvPicPr>
              <p:blipFill>
                <a:blip r:embed="rId945"/>
                <a:stretch>
                  <a:fillRect/>
                </a:stretch>
              </p:blipFill>
              <p:spPr>
                <a:xfrm>
                  <a:off x="6297320" y="5385667"/>
                  <a:ext cx="182520" cy="177480"/>
                </a:xfrm>
                <a:prstGeom prst="rect">
                  <a:avLst/>
                </a:prstGeom>
              </p:spPr>
            </p:pic>
          </mc:Fallback>
        </mc:AlternateContent>
      </p:grpSp>
      <p:grpSp>
        <p:nvGrpSpPr>
          <p:cNvPr id="783" name="Gruppieren 782">
            <a:extLst>
              <a:ext uri="{FF2B5EF4-FFF2-40B4-BE49-F238E27FC236}">
                <a16:creationId xmlns:a16="http://schemas.microsoft.com/office/drawing/2014/main" id="{6E58C75D-42A6-4C4D-8E3D-FBA74DA020CF}"/>
              </a:ext>
            </a:extLst>
          </p:cNvPr>
          <p:cNvGrpSpPr/>
          <p:nvPr/>
        </p:nvGrpSpPr>
        <p:grpSpPr>
          <a:xfrm>
            <a:off x="3329120" y="5817307"/>
            <a:ext cx="432720" cy="388080"/>
            <a:chOff x="3329120" y="5817307"/>
            <a:chExt cx="432720" cy="388080"/>
          </a:xfrm>
        </p:grpSpPr>
        <mc:AlternateContent xmlns:mc="http://schemas.openxmlformats.org/markup-compatibility/2006">
          <mc:Choice xmlns:p14="http://schemas.microsoft.com/office/powerpoint/2010/main" Requires="p14">
            <p:contentPart p14:bwMode="auto" r:id="rId946">
              <p14:nvContentPartPr>
                <p14:cNvPr id="779" name="Freihand 778">
                  <a:extLst>
                    <a:ext uri="{FF2B5EF4-FFF2-40B4-BE49-F238E27FC236}">
                      <a16:creationId xmlns:a16="http://schemas.microsoft.com/office/drawing/2014/main" id="{E11A009A-4EF8-42DA-A7E6-520613532A23}"/>
                    </a:ext>
                  </a:extLst>
                </p14:cNvPr>
                <p14:cNvContentPartPr/>
                <p14:nvPr/>
              </p14:nvContentPartPr>
              <p14:xfrm>
                <a:off x="3329120" y="5976427"/>
                <a:ext cx="120960" cy="87840"/>
              </p14:xfrm>
            </p:contentPart>
          </mc:Choice>
          <mc:Fallback>
            <p:pic>
              <p:nvPicPr>
                <p:cNvPr id="779" name="Freihand 778">
                  <a:extLst>
                    <a:ext uri="{FF2B5EF4-FFF2-40B4-BE49-F238E27FC236}">
                      <a16:creationId xmlns:a16="http://schemas.microsoft.com/office/drawing/2014/main" id="{E11A009A-4EF8-42DA-A7E6-520613532A23}"/>
                    </a:ext>
                  </a:extLst>
                </p:cNvPr>
                <p:cNvPicPr/>
                <p:nvPr/>
              </p:nvPicPr>
              <p:blipFill>
                <a:blip r:embed="rId947"/>
                <a:stretch>
                  <a:fillRect/>
                </a:stretch>
              </p:blipFill>
              <p:spPr>
                <a:xfrm>
                  <a:off x="3324800" y="5972107"/>
                  <a:ext cx="1296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780" name="Freihand 779">
                  <a:extLst>
                    <a:ext uri="{FF2B5EF4-FFF2-40B4-BE49-F238E27FC236}">
                      <a16:creationId xmlns:a16="http://schemas.microsoft.com/office/drawing/2014/main" id="{2AB32E27-AC5C-4C13-94C6-D2969E99FCAC}"/>
                    </a:ext>
                  </a:extLst>
                </p14:cNvPr>
                <p14:cNvContentPartPr/>
                <p14:nvPr/>
              </p14:nvContentPartPr>
              <p14:xfrm>
                <a:off x="3359000" y="5967787"/>
                <a:ext cx="124920" cy="237600"/>
              </p14:xfrm>
            </p:contentPart>
          </mc:Choice>
          <mc:Fallback>
            <p:pic>
              <p:nvPicPr>
                <p:cNvPr id="780" name="Freihand 779">
                  <a:extLst>
                    <a:ext uri="{FF2B5EF4-FFF2-40B4-BE49-F238E27FC236}">
                      <a16:creationId xmlns:a16="http://schemas.microsoft.com/office/drawing/2014/main" id="{2AB32E27-AC5C-4C13-94C6-D2969E99FCAC}"/>
                    </a:ext>
                  </a:extLst>
                </p:cNvPr>
                <p:cNvPicPr/>
                <p:nvPr/>
              </p:nvPicPr>
              <p:blipFill>
                <a:blip r:embed="rId949"/>
                <a:stretch>
                  <a:fillRect/>
                </a:stretch>
              </p:blipFill>
              <p:spPr>
                <a:xfrm>
                  <a:off x="3354680" y="5963467"/>
                  <a:ext cx="13356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782" name="Freihand 781">
                  <a:extLst>
                    <a:ext uri="{FF2B5EF4-FFF2-40B4-BE49-F238E27FC236}">
                      <a16:creationId xmlns:a16="http://schemas.microsoft.com/office/drawing/2014/main" id="{BB143D96-41AD-4574-8954-E3B9B5A8F4D9}"/>
                    </a:ext>
                  </a:extLst>
                </p14:cNvPr>
                <p14:cNvContentPartPr/>
                <p14:nvPr/>
              </p14:nvContentPartPr>
              <p14:xfrm>
                <a:off x="3602720" y="5817307"/>
                <a:ext cx="159120" cy="143640"/>
              </p14:xfrm>
            </p:contentPart>
          </mc:Choice>
          <mc:Fallback>
            <p:pic>
              <p:nvPicPr>
                <p:cNvPr id="782" name="Freihand 781">
                  <a:extLst>
                    <a:ext uri="{FF2B5EF4-FFF2-40B4-BE49-F238E27FC236}">
                      <a16:creationId xmlns:a16="http://schemas.microsoft.com/office/drawing/2014/main" id="{BB143D96-41AD-4574-8954-E3B9B5A8F4D9}"/>
                    </a:ext>
                  </a:extLst>
                </p:cNvPr>
                <p:cNvPicPr/>
                <p:nvPr/>
              </p:nvPicPr>
              <p:blipFill>
                <a:blip r:embed="rId951"/>
                <a:stretch>
                  <a:fillRect/>
                </a:stretch>
              </p:blipFill>
              <p:spPr>
                <a:xfrm>
                  <a:off x="3598400" y="5812987"/>
                  <a:ext cx="167760" cy="152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52">
            <p14:nvContentPartPr>
              <p14:cNvPr id="784" name="Freihand 783">
                <a:extLst>
                  <a:ext uri="{FF2B5EF4-FFF2-40B4-BE49-F238E27FC236}">
                    <a16:creationId xmlns:a16="http://schemas.microsoft.com/office/drawing/2014/main" id="{FEFE137E-8C6C-4E1C-A1DF-7F3857A947C2}"/>
                  </a:ext>
                </a:extLst>
              </p14:cNvPr>
              <p14:cNvContentPartPr/>
              <p14:nvPr/>
            </p14:nvContentPartPr>
            <p14:xfrm>
              <a:off x="876800" y="907267"/>
              <a:ext cx="1157400" cy="55080"/>
            </p14:xfrm>
          </p:contentPart>
        </mc:Choice>
        <mc:Fallback>
          <p:pic>
            <p:nvPicPr>
              <p:cNvPr id="784" name="Freihand 783">
                <a:extLst>
                  <a:ext uri="{FF2B5EF4-FFF2-40B4-BE49-F238E27FC236}">
                    <a16:creationId xmlns:a16="http://schemas.microsoft.com/office/drawing/2014/main" id="{FEFE137E-8C6C-4E1C-A1DF-7F3857A947C2}"/>
                  </a:ext>
                </a:extLst>
              </p:cNvPr>
              <p:cNvPicPr/>
              <p:nvPr/>
            </p:nvPicPr>
            <p:blipFill>
              <a:blip r:embed="rId953"/>
              <a:stretch>
                <a:fillRect/>
              </a:stretch>
            </p:blipFill>
            <p:spPr>
              <a:xfrm>
                <a:off x="872480" y="902947"/>
                <a:ext cx="1166040" cy="63720"/>
              </a:xfrm>
              <a:prstGeom prst="rect">
                <a:avLst/>
              </a:prstGeom>
            </p:spPr>
          </p:pic>
        </mc:Fallback>
      </mc:AlternateContent>
      <p:grpSp>
        <p:nvGrpSpPr>
          <p:cNvPr id="787" name="Gruppieren 786">
            <a:extLst>
              <a:ext uri="{FF2B5EF4-FFF2-40B4-BE49-F238E27FC236}">
                <a16:creationId xmlns:a16="http://schemas.microsoft.com/office/drawing/2014/main" id="{E2308154-34B2-4DBC-8C11-35620F5CCDE0}"/>
              </a:ext>
            </a:extLst>
          </p:cNvPr>
          <p:cNvGrpSpPr/>
          <p:nvPr/>
        </p:nvGrpSpPr>
        <p:grpSpPr>
          <a:xfrm>
            <a:off x="3859040" y="6012427"/>
            <a:ext cx="253080" cy="54720"/>
            <a:chOff x="3859040" y="6012427"/>
            <a:chExt cx="253080" cy="54720"/>
          </a:xfrm>
        </p:grpSpPr>
        <mc:AlternateContent xmlns:mc="http://schemas.openxmlformats.org/markup-compatibility/2006">
          <mc:Choice xmlns:p14="http://schemas.microsoft.com/office/powerpoint/2010/main" Requires="p14">
            <p:contentPart p14:bwMode="auto" r:id="rId954">
              <p14:nvContentPartPr>
                <p14:cNvPr id="785" name="Freihand 784">
                  <a:extLst>
                    <a:ext uri="{FF2B5EF4-FFF2-40B4-BE49-F238E27FC236}">
                      <a16:creationId xmlns:a16="http://schemas.microsoft.com/office/drawing/2014/main" id="{FC3A8878-0FDE-4511-85C3-95FA16F93D2B}"/>
                    </a:ext>
                  </a:extLst>
                </p14:cNvPr>
                <p14:cNvContentPartPr/>
                <p14:nvPr/>
              </p14:nvContentPartPr>
              <p14:xfrm>
                <a:off x="3859040" y="6012427"/>
                <a:ext cx="218520" cy="14400"/>
              </p14:xfrm>
            </p:contentPart>
          </mc:Choice>
          <mc:Fallback>
            <p:pic>
              <p:nvPicPr>
                <p:cNvPr id="785" name="Freihand 784">
                  <a:extLst>
                    <a:ext uri="{FF2B5EF4-FFF2-40B4-BE49-F238E27FC236}">
                      <a16:creationId xmlns:a16="http://schemas.microsoft.com/office/drawing/2014/main" id="{FC3A8878-0FDE-4511-85C3-95FA16F93D2B}"/>
                    </a:ext>
                  </a:extLst>
                </p:cNvPr>
                <p:cNvPicPr/>
                <p:nvPr/>
              </p:nvPicPr>
              <p:blipFill>
                <a:blip r:embed="rId955"/>
                <a:stretch>
                  <a:fillRect/>
                </a:stretch>
              </p:blipFill>
              <p:spPr>
                <a:xfrm>
                  <a:off x="3854720" y="6008107"/>
                  <a:ext cx="2271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786" name="Freihand 785">
                  <a:extLst>
                    <a:ext uri="{FF2B5EF4-FFF2-40B4-BE49-F238E27FC236}">
                      <a16:creationId xmlns:a16="http://schemas.microsoft.com/office/drawing/2014/main" id="{84408B74-C8D1-4551-BB66-003E80556F3B}"/>
                    </a:ext>
                  </a:extLst>
                </p14:cNvPr>
                <p14:cNvContentPartPr/>
                <p14:nvPr/>
              </p14:nvContentPartPr>
              <p14:xfrm>
                <a:off x="3922400" y="6054187"/>
                <a:ext cx="189720" cy="12960"/>
              </p14:xfrm>
            </p:contentPart>
          </mc:Choice>
          <mc:Fallback>
            <p:pic>
              <p:nvPicPr>
                <p:cNvPr id="786" name="Freihand 785">
                  <a:extLst>
                    <a:ext uri="{FF2B5EF4-FFF2-40B4-BE49-F238E27FC236}">
                      <a16:creationId xmlns:a16="http://schemas.microsoft.com/office/drawing/2014/main" id="{84408B74-C8D1-4551-BB66-003E80556F3B}"/>
                    </a:ext>
                  </a:extLst>
                </p:cNvPr>
                <p:cNvPicPr/>
                <p:nvPr/>
              </p:nvPicPr>
              <p:blipFill>
                <a:blip r:embed="rId957"/>
                <a:stretch>
                  <a:fillRect/>
                </a:stretch>
              </p:blipFill>
              <p:spPr>
                <a:xfrm>
                  <a:off x="3918080" y="6049867"/>
                  <a:ext cx="198360" cy="21600"/>
                </a:xfrm>
                <a:prstGeom prst="rect">
                  <a:avLst/>
                </a:prstGeom>
              </p:spPr>
            </p:pic>
          </mc:Fallback>
        </mc:AlternateContent>
      </p:grpSp>
      <p:grpSp>
        <p:nvGrpSpPr>
          <p:cNvPr id="806" name="Gruppieren 805">
            <a:extLst>
              <a:ext uri="{FF2B5EF4-FFF2-40B4-BE49-F238E27FC236}">
                <a16:creationId xmlns:a16="http://schemas.microsoft.com/office/drawing/2014/main" id="{B6C519FB-17A1-4836-91D3-775419C3CED2}"/>
              </a:ext>
            </a:extLst>
          </p:cNvPr>
          <p:cNvGrpSpPr/>
          <p:nvPr/>
        </p:nvGrpSpPr>
        <p:grpSpPr>
          <a:xfrm>
            <a:off x="4296080" y="5841067"/>
            <a:ext cx="1438920" cy="318600"/>
            <a:chOff x="4296080" y="5841067"/>
            <a:chExt cx="1438920" cy="318600"/>
          </a:xfrm>
        </p:grpSpPr>
        <mc:AlternateContent xmlns:mc="http://schemas.openxmlformats.org/markup-compatibility/2006">
          <mc:Choice xmlns:p14="http://schemas.microsoft.com/office/powerpoint/2010/main" Requires="p14">
            <p:contentPart p14:bwMode="auto" r:id="rId958">
              <p14:nvContentPartPr>
                <p14:cNvPr id="788" name="Freihand 787">
                  <a:extLst>
                    <a:ext uri="{FF2B5EF4-FFF2-40B4-BE49-F238E27FC236}">
                      <a16:creationId xmlns:a16="http://schemas.microsoft.com/office/drawing/2014/main" id="{5B2090D7-D372-4926-AE37-C25F591DCDF0}"/>
                    </a:ext>
                  </a:extLst>
                </p14:cNvPr>
                <p14:cNvContentPartPr/>
                <p14:nvPr/>
              </p14:nvContentPartPr>
              <p14:xfrm>
                <a:off x="4296080" y="5951587"/>
                <a:ext cx="111240" cy="208080"/>
              </p14:xfrm>
            </p:contentPart>
          </mc:Choice>
          <mc:Fallback>
            <p:pic>
              <p:nvPicPr>
                <p:cNvPr id="788" name="Freihand 787">
                  <a:extLst>
                    <a:ext uri="{FF2B5EF4-FFF2-40B4-BE49-F238E27FC236}">
                      <a16:creationId xmlns:a16="http://schemas.microsoft.com/office/drawing/2014/main" id="{5B2090D7-D372-4926-AE37-C25F591DCDF0}"/>
                    </a:ext>
                  </a:extLst>
                </p:cNvPr>
                <p:cNvPicPr/>
                <p:nvPr/>
              </p:nvPicPr>
              <p:blipFill>
                <a:blip r:embed="rId959"/>
                <a:stretch>
                  <a:fillRect/>
                </a:stretch>
              </p:blipFill>
              <p:spPr>
                <a:xfrm>
                  <a:off x="4291760" y="5947267"/>
                  <a:ext cx="11988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789" name="Freihand 788">
                  <a:extLst>
                    <a:ext uri="{FF2B5EF4-FFF2-40B4-BE49-F238E27FC236}">
                      <a16:creationId xmlns:a16="http://schemas.microsoft.com/office/drawing/2014/main" id="{13173BC5-FFDB-4414-A631-82CA748AB3C6}"/>
                    </a:ext>
                  </a:extLst>
                </p14:cNvPr>
                <p14:cNvContentPartPr/>
                <p14:nvPr/>
              </p14:nvContentPartPr>
              <p14:xfrm>
                <a:off x="4469240" y="5841067"/>
                <a:ext cx="113400" cy="130680"/>
              </p14:xfrm>
            </p:contentPart>
          </mc:Choice>
          <mc:Fallback>
            <p:pic>
              <p:nvPicPr>
                <p:cNvPr id="789" name="Freihand 788">
                  <a:extLst>
                    <a:ext uri="{FF2B5EF4-FFF2-40B4-BE49-F238E27FC236}">
                      <a16:creationId xmlns:a16="http://schemas.microsoft.com/office/drawing/2014/main" id="{13173BC5-FFDB-4414-A631-82CA748AB3C6}"/>
                    </a:ext>
                  </a:extLst>
                </p:cNvPr>
                <p:cNvPicPr/>
                <p:nvPr/>
              </p:nvPicPr>
              <p:blipFill>
                <a:blip r:embed="rId961"/>
                <a:stretch>
                  <a:fillRect/>
                </a:stretch>
              </p:blipFill>
              <p:spPr>
                <a:xfrm>
                  <a:off x="4464920" y="5836747"/>
                  <a:ext cx="1220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790" name="Freihand 789">
                  <a:extLst>
                    <a:ext uri="{FF2B5EF4-FFF2-40B4-BE49-F238E27FC236}">
                      <a16:creationId xmlns:a16="http://schemas.microsoft.com/office/drawing/2014/main" id="{CACD46EB-80BA-44DA-9A2C-78338905662D}"/>
                    </a:ext>
                  </a:extLst>
                </p14:cNvPr>
                <p14:cNvContentPartPr/>
                <p14:nvPr/>
              </p14:nvContentPartPr>
              <p14:xfrm>
                <a:off x="4658600" y="5983987"/>
                <a:ext cx="27000" cy="12240"/>
              </p14:xfrm>
            </p:contentPart>
          </mc:Choice>
          <mc:Fallback>
            <p:pic>
              <p:nvPicPr>
                <p:cNvPr id="790" name="Freihand 789">
                  <a:extLst>
                    <a:ext uri="{FF2B5EF4-FFF2-40B4-BE49-F238E27FC236}">
                      <a16:creationId xmlns:a16="http://schemas.microsoft.com/office/drawing/2014/main" id="{CACD46EB-80BA-44DA-9A2C-78338905662D}"/>
                    </a:ext>
                  </a:extLst>
                </p:cNvPr>
                <p:cNvPicPr/>
                <p:nvPr/>
              </p:nvPicPr>
              <p:blipFill>
                <a:blip r:embed="rId963"/>
                <a:stretch>
                  <a:fillRect/>
                </a:stretch>
              </p:blipFill>
              <p:spPr>
                <a:xfrm>
                  <a:off x="4654280" y="5979667"/>
                  <a:ext cx="356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791" name="Freihand 790">
                  <a:extLst>
                    <a:ext uri="{FF2B5EF4-FFF2-40B4-BE49-F238E27FC236}">
                      <a16:creationId xmlns:a16="http://schemas.microsoft.com/office/drawing/2014/main" id="{CA0A4F28-9254-49E1-9921-D2FB5DAD0D8D}"/>
                    </a:ext>
                  </a:extLst>
                </p14:cNvPr>
                <p14:cNvContentPartPr/>
                <p14:nvPr/>
              </p14:nvContentPartPr>
              <p14:xfrm>
                <a:off x="4808720" y="5908027"/>
                <a:ext cx="137880" cy="105840"/>
              </p14:xfrm>
            </p:contentPart>
          </mc:Choice>
          <mc:Fallback>
            <p:pic>
              <p:nvPicPr>
                <p:cNvPr id="791" name="Freihand 790">
                  <a:extLst>
                    <a:ext uri="{FF2B5EF4-FFF2-40B4-BE49-F238E27FC236}">
                      <a16:creationId xmlns:a16="http://schemas.microsoft.com/office/drawing/2014/main" id="{CA0A4F28-9254-49E1-9921-D2FB5DAD0D8D}"/>
                    </a:ext>
                  </a:extLst>
                </p:cNvPr>
                <p:cNvPicPr/>
                <p:nvPr/>
              </p:nvPicPr>
              <p:blipFill>
                <a:blip r:embed="rId965"/>
                <a:stretch>
                  <a:fillRect/>
                </a:stretch>
              </p:blipFill>
              <p:spPr>
                <a:xfrm>
                  <a:off x="4804400" y="5903707"/>
                  <a:ext cx="1465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792" name="Freihand 791">
                  <a:extLst>
                    <a:ext uri="{FF2B5EF4-FFF2-40B4-BE49-F238E27FC236}">
                      <a16:creationId xmlns:a16="http://schemas.microsoft.com/office/drawing/2014/main" id="{9AF6B83A-795E-458B-9B64-3C47BB509A3E}"/>
                    </a:ext>
                  </a:extLst>
                </p14:cNvPr>
                <p14:cNvContentPartPr/>
                <p14:nvPr/>
              </p14:nvContentPartPr>
              <p14:xfrm>
                <a:off x="5021840" y="5892187"/>
                <a:ext cx="114480" cy="97560"/>
              </p14:xfrm>
            </p:contentPart>
          </mc:Choice>
          <mc:Fallback>
            <p:pic>
              <p:nvPicPr>
                <p:cNvPr id="792" name="Freihand 791">
                  <a:extLst>
                    <a:ext uri="{FF2B5EF4-FFF2-40B4-BE49-F238E27FC236}">
                      <a16:creationId xmlns:a16="http://schemas.microsoft.com/office/drawing/2014/main" id="{9AF6B83A-795E-458B-9B64-3C47BB509A3E}"/>
                    </a:ext>
                  </a:extLst>
                </p:cNvPr>
                <p:cNvPicPr/>
                <p:nvPr/>
              </p:nvPicPr>
              <p:blipFill>
                <a:blip r:embed="rId967"/>
                <a:stretch>
                  <a:fillRect/>
                </a:stretch>
              </p:blipFill>
              <p:spPr>
                <a:xfrm>
                  <a:off x="5017520" y="5887867"/>
                  <a:ext cx="1231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793" name="Freihand 792">
                  <a:extLst>
                    <a:ext uri="{FF2B5EF4-FFF2-40B4-BE49-F238E27FC236}">
                      <a16:creationId xmlns:a16="http://schemas.microsoft.com/office/drawing/2014/main" id="{2930F99A-91D2-4A46-82B7-E638AD9F699B}"/>
                    </a:ext>
                  </a:extLst>
                </p14:cNvPr>
                <p14:cNvContentPartPr/>
                <p14:nvPr/>
              </p14:nvContentPartPr>
              <p14:xfrm>
                <a:off x="5195000" y="5887507"/>
                <a:ext cx="133920" cy="124560"/>
              </p14:xfrm>
            </p:contentPart>
          </mc:Choice>
          <mc:Fallback>
            <p:pic>
              <p:nvPicPr>
                <p:cNvPr id="793" name="Freihand 792">
                  <a:extLst>
                    <a:ext uri="{FF2B5EF4-FFF2-40B4-BE49-F238E27FC236}">
                      <a16:creationId xmlns:a16="http://schemas.microsoft.com/office/drawing/2014/main" id="{2930F99A-91D2-4A46-82B7-E638AD9F699B}"/>
                    </a:ext>
                  </a:extLst>
                </p:cNvPr>
                <p:cNvPicPr/>
                <p:nvPr/>
              </p:nvPicPr>
              <p:blipFill>
                <a:blip r:embed="rId969"/>
                <a:stretch>
                  <a:fillRect/>
                </a:stretch>
              </p:blipFill>
              <p:spPr>
                <a:xfrm>
                  <a:off x="5190680" y="5883187"/>
                  <a:ext cx="1425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794" name="Freihand 793">
                  <a:extLst>
                    <a:ext uri="{FF2B5EF4-FFF2-40B4-BE49-F238E27FC236}">
                      <a16:creationId xmlns:a16="http://schemas.microsoft.com/office/drawing/2014/main" id="{01EB75A1-09C3-41B0-98BD-D7772B2DA285}"/>
                    </a:ext>
                  </a:extLst>
                </p14:cNvPr>
                <p14:cNvContentPartPr/>
                <p14:nvPr/>
              </p14:nvContentPartPr>
              <p14:xfrm>
                <a:off x="5481200" y="5915587"/>
                <a:ext cx="247320" cy="24120"/>
              </p14:xfrm>
            </p:contentPart>
          </mc:Choice>
          <mc:Fallback>
            <p:pic>
              <p:nvPicPr>
                <p:cNvPr id="794" name="Freihand 793">
                  <a:extLst>
                    <a:ext uri="{FF2B5EF4-FFF2-40B4-BE49-F238E27FC236}">
                      <a16:creationId xmlns:a16="http://schemas.microsoft.com/office/drawing/2014/main" id="{01EB75A1-09C3-41B0-98BD-D7772B2DA285}"/>
                    </a:ext>
                  </a:extLst>
                </p:cNvPr>
                <p:cNvPicPr/>
                <p:nvPr/>
              </p:nvPicPr>
              <p:blipFill>
                <a:blip r:embed="rId971"/>
                <a:stretch>
                  <a:fillRect/>
                </a:stretch>
              </p:blipFill>
              <p:spPr>
                <a:xfrm>
                  <a:off x="5476880" y="5911267"/>
                  <a:ext cx="2559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795" name="Freihand 794">
                  <a:extLst>
                    <a:ext uri="{FF2B5EF4-FFF2-40B4-BE49-F238E27FC236}">
                      <a16:creationId xmlns:a16="http://schemas.microsoft.com/office/drawing/2014/main" id="{BE5A1965-6BAC-4779-ACEB-4E95D32743A9}"/>
                    </a:ext>
                  </a:extLst>
                </p14:cNvPr>
                <p14:cNvContentPartPr/>
                <p14:nvPr/>
              </p14:nvContentPartPr>
              <p14:xfrm>
                <a:off x="5535560" y="5954467"/>
                <a:ext cx="199440" cy="15120"/>
              </p14:xfrm>
            </p:contentPart>
          </mc:Choice>
          <mc:Fallback>
            <p:pic>
              <p:nvPicPr>
                <p:cNvPr id="795" name="Freihand 794">
                  <a:extLst>
                    <a:ext uri="{FF2B5EF4-FFF2-40B4-BE49-F238E27FC236}">
                      <a16:creationId xmlns:a16="http://schemas.microsoft.com/office/drawing/2014/main" id="{BE5A1965-6BAC-4779-ACEB-4E95D32743A9}"/>
                    </a:ext>
                  </a:extLst>
                </p:cNvPr>
                <p:cNvPicPr/>
                <p:nvPr/>
              </p:nvPicPr>
              <p:blipFill>
                <a:blip r:embed="rId973"/>
                <a:stretch>
                  <a:fillRect/>
                </a:stretch>
              </p:blipFill>
              <p:spPr>
                <a:xfrm>
                  <a:off x="5531240" y="5950147"/>
                  <a:ext cx="208080" cy="23760"/>
                </a:xfrm>
                <a:prstGeom prst="rect">
                  <a:avLst/>
                </a:prstGeom>
              </p:spPr>
            </p:pic>
          </mc:Fallback>
        </mc:AlternateContent>
      </p:grpSp>
      <p:grpSp>
        <p:nvGrpSpPr>
          <p:cNvPr id="805" name="Gruppieren 804">
            <a:extLst>
              <a:ext uri="{FF2B5EF4-FFF2-40B4-BE49-F238E27FC236}">
                <a16:creationId xmlns:a16="http://schemas.microsoft.com/office/drawing/2014/main" id="{00CE2A73-5845-4FC0-984F-61123CA3CACB}"/>
              </a:ext>
            </a:extLst>
          </p:cNvPr>
          <p:cNvGrpSpPr/>
          <p:nvPr/>
        </p:nvGrpSpPr>
        <p:grpSpPr>
          <a:xfrm>
            <a:off x="5914280" y="5746747"/>
            <a:ext cx="741960" cy="412920"/>
            <a:chOff x="5914280" y="5746747"/>
            <a:chExt cx="741960" cy="412920"/>
          </a:xfrm>
        </p:grpSpPr>
        <mc:AlternateContent xmlns:mc="http://schemas.openxmlformats.org/markup-compatibility/2006">
          <mc:Choice xmlns:p14="http://schemas.microsoft.com/office/powerpoint/2010/main" Requires="p14">
            <p:contentPart p14:bwMode="auto" r:id="rId974">
              <p14:nvContentPartPr>
                <p14:cNvPr id="796" name="Freihand 795">
                  <a:extLst>
                    <a:ext uri="{FF2B5EF4-FFF2-40B4-BE49-F238E27FC236}">
                      <a16:creationId xmlns:a16="http://schemas.microsoft.com/office/drawing/2014/main" id="{C66CE8C3-A3D8-4CA9-8A81-8A19870F54F0}"/>
                    </a:ext>
                  </a:extLst>
                </p14:cNvPr>
                <p14:cNvContentPartPr/>
                <p14:nvPr/>
              </p14:nvContentPartPr>
              <p14:xfrm>
                <a:off x="5945960" y="5752147"/>
                <a:ext cx="89280" cy="117720"/>
              </p14:xfrm>
            </p:contentPart>
          </mc:Choice>
          <mc:Fallback>
            <p:pic>
              <p:nvPicPr>
                <p:cNvPr id="796" name="Freihand 795">
                  <a:extLst>
                    <a:ext uri="{FF2B5EF4-FFF2-40B4-BE49-F238E27FC236}">
                      <a16:creationId xmlns:a16="http://schemas.microsoft.com/office/drawing/2014/main" id="{C66CE8C3-A3D8-4CA9-8A81-8A19870F54F0}"/>
                    </a:ext>
                  </a:extLst>
                </p:cNvPr>
                <p:cNvPicPr/>
                <p:nvPr/>
              </p:nvPicPr>
              <p:blipFill>
                <a:blip r:embed="rId975"/>
                <a:stretch>
                  <a:fillRect/>
                </a:stretch>
              </p:blipFill>
              <p:spPr>
                <a:xfrm>
                  <a:off x="5941640" y="5747827"/>
                  <a:ext cx="979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797" name="Freihand 796">
                  <a:extLst>
                    <a:ext uri="{FF2B5EF4-FFF2-40B4-BE49-F238E27FC236}">
                      <a16:creationId xmlns:a16="http://schemas.microsoft.com/office/drawing/2014/main" id="{9B9AABF9-C4F5-4740-B1B3-8E79364F10B9}"/>
                    </a:ext>
                  </a:extLst>
                </p14:cNvPr>
                <p14:cNvContentPartPr/>
                <p14:nvPr/>
              </p14:nvContentPartPr>
              <p14:xfrm>
                <a:off x="6023720" y="5796067"/>
                <a:ext cx="43920" cy="81720"/>
              </p14:xfrm>
            </p:contentPart>
          </mc:Choice>
          <mc:Fallback>
            <p:pic>
              <p:nvPicPr>
                <p:cNvPr id="797" name="Freihand 796">
                  <a:extLst>
                    <a:ext uri="{FF2B5EF4-FFF2-40B4-BE49-F238E27FC236}">
                      <a16:creationId xmlns:a16="http://schemas.microsoft.com/office/drawing/2014/main" id="{9B9AABF9-C4F5-4740-B1B3-8E79364F10B9}"/>
                    </a:ext>
                  </a:extLst>
                </p:cNvPr>
                <p:cNvPicPr/>
                <p:nvPr/>
              </p:nvPicPr>
              <p:blipFill>
                <a:blip r:embed="rId977"/>
                <a:stretch>
                  <a:fillRect/>
                </a:stretch>
              </p:blipFill>
              <p:spPr>
                <a:xfrm>
                  <a:off x="6019400" y="5791747"/>
                  <a:ext cx="525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978">
              <p14:nvContentPartPr>
                <p14:cNvPr id="798" name="Freihand 797">
                  <a:extLst>
                    <a:ext uri="{FF2B5EF4-FFF2-40B4-BE49-F238E27FC236}">
                      <a16:creationId xmlns:a16="http://schemas.microsoft.com/office/drawing/2014/main" id="{610B432A-597E-46EB-9C6B-898F4C2C6698}"/>
                    </a:ext>
                  </a:extLst>
                </p14:cNvPr>
                <p14:cNvContentPartPr/>
                <p14:nvPr/>
              </p14:nvContentPartPr>
              <p14:xfrm>
                <a:off x="6164840" y="5753947"/>
                <a:ext cx="25920" cy="119880"/>
              </p14:xfrm>
            </p:contentPart>
          </mc:Choice>
          <mc:Fallback>
            <p:pic>
              <p:nvPicPr>
                <p:cNvPr id="798" name="Freihand 797">
                  <a:extLst>
                    <a:ext uri="{FF2B5EF4-FFF2-40B4-BE49-F238E27FC236}">
                      <a16:creationId xmlns:a16="http://schemas.microsoft.com/office/drawing/2014/main" id="{610B432A-597E-46EB-9C6B-898F4C2C6698}"/>
                    </a:ext>
                  </a:extLst>
                </p:cNvPr>
                <p:cNvPicPr/>
                <p:nvPr/>
              </p:nvPicPr>
              <p:blipFill>
                <a:blip r:embed="rId979"/>
                <a:stretch>
                  <a:fillRect/>
                </a:stretch>
              </p:blipFill>
              <p:spPr>
                <a:xfrm>
                  <a:off x="6160520" y="5749627"/>
                  <a:ext cx="345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799" name="Freihand 798">
                  <a:extLst>
                    <a:ext uri="{FF2B5EF4-FFF2-40B4-BE49-F238E27FC236}">
                      <a16:creationId xmlns:a16="http://schemas.microsoft.com/office/drawing/2014/main" id="{F2AE6DD7-CA59-45E1-B11C-D47AFC3B5775}"/>
                    </a:ext>
                  </a:extLst>
                </p14:cNvPr>
                <p14:cNvContentPartPr/>
                <p14:nvPr/>
              </p14:nvContentPartPr>
              <p14:xfrm>
                <a:off x="6278600" y="5746747"/>
                <a:ext cx="117000" cy="117360"/>
              </p14:xfrm>
            </p:contentPart>
          </mc:Choice>
          <mc:Fallback>
            <p:pic>
              <p:nvPicPr>
                <p:cNvPr id="799" name="Freihand 798">
                  <a:extLst>
                    <a:ext uri="{FF2B5EF4-FFF2-40B4-BE49-F238E27FC236}">
                      <a16:creationId xmlns:a16="http://schemas.microsoft.com/office/drawing/2014/main" id="{F2AE6DD7-CA59-45E1-B11C-D47AFC3B5775}"/>
                    </a:ext>
                  </a:extLst>
                </p:cNvPr>
                <p:cNvPicPr/>
                <p:nvPr/>
              </p:nvPicPr>
              <p:blipFill>
                <a:blip r:embed="rId981"/>
                <a:stretch>
                  <a:fillRect/>
                </a:stretch>
              </p:blipFill>
              <p:spPr>
                <a:xfrm>
                  <a:off x="6274280" y="5742427"/>
                  <a:ext cx="1256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982">
              <p14:nvContentPartPr>
                <p14:cNvPr id="800" name="Freihand 799">
                  <a:extLst>
                    <a:ext uri="{FF2B5EF4-FFF2-40B4-BE49-F238E27FC236}">
                      <a16:creationId xmlns:a16="http://schemas.microsoft.com/office/drawing/2014/main" id="{4E0F04D8-18BE-4237-9099-8BCD9E5AC541}"/>
                    </a:ext>
                  </a:extLst>
                </p14:cNvPr>
                <p14:cNvContentPartPr/>
                <p14:nvPr/>
              </p14:nvContentPartPr>
              <p14:xfrm>
                <a:off x="6452120" y="5748187"/>
                <a:ext cx="120960" cy="81720"/>
              </p14:xfrm>
            </p:contentPart>
          </mc:Choice>
          <mc:Fallback>
            <p:pic>
              <p:nvPicPr>
                <p:cNvPr id="800" name="Freihand 799">
                  <a:extLst>
                    <a:ext uri="{FF2B5EF4-FFF2-40B4-BE49-F238E27FC236}">
                      <a16:creationId xmlns:a16="http://schemas.microsoft.com/office/drawing/2014/main" id="{4E0F04D8-18BE-4237-9099-8BCD9E5AC541}"/>
                    </a:ext>
                  </a:extLst>
                </p:cNvPr>
                <p:cNvPicPr/>
                <p:nvPr/>
              </p:nvPicPr>
              <p:blipFill>
                <a:blip r:embed="rId983"/>
                <a:stretch>
                  <a:fillRect/>
                </a:stretch>
              </p:blipFill>
              <p:spPr>
                <a:xfrm>
                  <a:off x="6447800" y="5743867"/>
                  <a:ext cx="1296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984">
              <p14:nvContentPartPr>
                <p14:cNvPr id="801" name="Freihand 800">
                  <a:extLst>
                    <a:ext uri="{FF2B5EF4-FFF2-40B4-BE49-F238E27FC236}">
                      <a16:creationId xmlns:a16="http://schemas.microsoft.com/office/drawing/2014/main" id="{BD626739-E61C-43CF-A831-487758E7498A}"/>
                    </a:ext>
                  </a:extLst>
                </p14:cNvPr>
                <p14:cNvContentPartPr/>
                <p14:nvPr/>
              </p14:nvContentPartPr>
              <p14:xfrm>
                <a:off x="5914280" y="5876707"/>
                <a:ext cx="741960" cy="90360"/>
              </p14:xfrm>
            </p:contentPart>
          </mc:Choice>
          <mc:Fallback>
            <p:pic>
              <p:nvPicPr>
                <p:cNvPr id="801" name="Freihand 800">
                  <a:extLst>
                    <a:ext uri="{FF2B5EF4-FFF2-40B4-BE49-F238E27FC236}">
                      <a16:creationId xmlns:a16="http://schemas.microsoft.com/office/drawing/2014/main" id="{BD626739-E61C-43CF-A831-487758E7498A}"/>
                    </a:ext>
                  </a:extLst>
                </p:cNvPr>
                <p:cNvPicPr/>
                <p:nvPr/>
              </p:nvPicPr>
              <p:blipFill>
                <a:blip r:embed="rId985"/>
                <a:stretch>
                  <a:fillRect/>
                </a:stretch>
              </p:blipFill>
              <p:spPr>
                <a:xfrm>
                  <a:off x="5909960" y="5872387"/>
                  <a:ext cx="7506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986">
              <p14:nvContentPartPr>
                <p14:cNvPr id="802" name="Freihand 801">
                  <a:extLst>
                    <a:ext uri="{FF2B5EF4-FFF2-40B4-BE49-F238E27FC236}">
                      <a16:creationId xmlns:a16="http://schemas.microsoft.com/office/drawing/2014/main" id="{BA30C9D7-7763-4CD5-A91E-FAB39ADEE48C}"/>
                    </a:ext>
                  </a:extLst>
                </p14:cNvPr>
                <p14:cNvContentPartPr/>
                <p14:nvPr/>
              </p14:nvContentPartPr>
              <p14:xfrm>
                <a:off x="6154760" y="6004147"/>
                <a:ext cx="128520" cy="155520"/>
              </p14:xfrm>
            </p:contentPart>
          </mc:Choice>
          <mc:Fallback>
            <p:pic>
              <p:nvPicPr>
                <p:cNvPr id="802" name="Freihand 801">
                  <a:extLst>
                    <a:ext uri="{FF2B5EF4-FFF2-40B4-BE49-F238E27FC236}">
                      <a16:creationId xmlns:a16="http://schemas.microsoft.com/office/drawing/2014/main" id="{BA30C9D7-7763-4CD5-A91E-FAB39ADEE48C}"/>
                    </a:ext>
                  </a:extLst>
                </p:cNvPr>
                <p:cNvPicPr/>
                <p:nvPr/>
              </p:nvPicPr>
              <p:blipFill>
                <a:blip r:embed="rId987"/>
                <a:stretch>
                  <a:fillRect/>
                </a:stretch>
              </p:blipFill>
              <p:spPr>
                <a:xfrm>
                  <a:off x="6150440" y="5999827"/>
                  <a:ext cx="1371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988">
              <p14:nvContentPartPr>
                <p14:cNvPr id="803" name="Freihand 802">
                  <a:extLst>
                    <a:ext uri="{FF2B5EF4-FFF2-40B4-BE49-F238E27FC236}">
                      <a16:creationId xmlns:a16="http://schemas.microsoft.com/office/drawing/2014/main" id="{675B9AE7-251D-47A7-8124-DCE515893948}"/>
                    </a:ext>
                  </a:extLst>
                </p14:cNvPr>
                <p14:cNvContentPartPr/>
                <p14:nvPr/>
              </p14:nvContentPartPr>
              <p14:xfrm>
                <a:off x="6145040" y="6066427"/>
                <a:ext cx="166680" cy="18720"/>
              </p14:xfrm>
            </p:contentPart>
          </mc:Choice>
          <mc:Fallback>
            <p:pic>
              <p:nvPicPr>
                <p:cNvPr id="803" name="Freihand 802">
                  <a:extLst>
                    <a:ext uri="{FF2B5EF4-FFF2-40B4-BE49-F238E27FC236}">
                      <a16:creationId xmlns:a16="http://schemas.microsoft.com/office/drawing/2014/main" id="{675B9AE7-251D-47A7-8124-DCE515893948}"/>
                    </a:ext>
                  </a:extLst>
                </p:cNvPr>
                <p:cNvPicPr/>
                <p:nvPr/>
              </p:nvPicPr>
              <p:blipFill>
                <a:blip r:embed="rId989"/>
                <a:stretch>
                  <a:fillRect/>
                </a:stretch>
              </p:blipFill>
              <p:spPr>
                <a:xfrm>
                  <a:off x="6140720" y="6062107"/>
                  <a:ext cx="1753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990">
              <p14:nvContentPartPr>
                <p14:cNvPr id="804" name="Freihand 803">
                  <a:extLst>
                    <a:ext uri="{FF2B5EF4-FFF2-40B4-BE49-F238E27FC236}">
                      <a16:creationId xmlns:a16="http://schemas.microsoft.com/office/drawing/2014/main" id="{4A130E56-2BBE-49F4-B971-6A6F1C38CC59}"/>
                    </a:ext>
                  </a:extLst>
                </p14:cNvPr>
                <p14:cNvContentPartPr/>
                <p14:nvPr/>
              </p14:nvContentPartPr>
              <p14:xfrm>
                <a:off x="6326480" y="5975347"/>
                <a:ext cx="248400" cy="158040"/>
              </p14:xfrm>
            </p:contentPart>
          </mc:Choice>
          <mc:Fallback>
            <p:pic>
              <p:nvPicPr>
                <p:cNvPr id="804" name="Freihand 803">
                  <a:extLst>
                    <a:ext uri="{FF2B5EF4-FFF2-40B4-BE49-F238E27FC236}">
                      <a16:creationId xmlns:a16="http://schemas.microsoft.com/office/drawing/2014/main" id="{4A130E56-2BBE-49F4-B971-6A6F1C38CC59}"/>
                    </a:ext>
                  </a:extLst>
                </p:cNvPr>
                <p:cNvPicPr/>
                <p:nvPr/>
              </p:nvPicPr>
              <p:blipFill>
                <a:blip r:embed="rId991"/>
                <a:stretch>
                  <a:fillRect/>
                </a:stretch>
              </p:blipFill>
              <p:spPr>
                <a:xfrm>
                  <a:off x="6322160" y="5971027"/>
                  <a:ext cx="257040" cy="166680"/>
                </a:xfrm>
                <a:prstGeom prst="rect">
                  <a:avLst/>
                </a:prstGeom>
              </p:spPr>
            </p:pic>
          </mc:Fallback>
        </mc:AlternateContent>
      </p:grpSp>
      <p:grpSp>
        <p:nvGrpSpPr>
          <p:cNvPr id="816" name="Gruppieren 815">
            <a:extLst>
              <a:ext uri="{FF2B5EF4-FFF2-40B4-BE49-F238E27FC236}">
                <a16:creationId xmlns:a16="http://schemas.microsoft.com/office/drawing/2014/main" id="{1EC0C2F0-D6A6-4A60-AE42-9F0ED47ECDE7}"/>
              </a:ext>
            </a:extLst>
          </p:cNvPr>
          <p:cNvGrpSpPr/>
          <p:nvPr/>
        </p:nvGrpSpPr>
        <p:grpSpPr>
          <a:xfrm>
            <a:off x="6804920" y="5616427"/>
            <a:ext cx="1170720" cy="350640"/>
            <a:chOff x="6804920" y="5616427"/>
            <a:chExt cx="1170720" cy="350640"/>
          </a:xfrm>
        </p:grpSpPr>
        <mc:AlternateContent xmlns:mc="http://schemas.openxmlformats.org/markup-compatibility/2006">
          <mc:Choice xmlns:p14="http://schemas.microsoft.com/office/powerpoint/2010/main" Requires="p14">
            <p:contentPart p14:bwMode="auto" r:id="rId992">
              <p14:nvContentPartPr>
                <p14:cNvPr id="807" name="Freihand 806">
                  <a:extLst>
                    <a:ext uri="{FF2B5EF4-FFF2-40B4-BE49-F238E27FC236}">
                      <a16:creationId xmlns:a16="http://schemas.microsoft.com/office/drawing/2014/main" id="{80C93A31-165B-4441-B900-8269A9DCE5AD}"/>
                    </a:ext>
                  </a:extLst>
                </p14:cNvPr>
                <p14:cNvContentPartPr/>
                <p14:nvPr/>
              </p14:nvContentPartPr>
              <p14:xfrm>
                <a:off x="6804920" y="5834947"/>
                <a:ext cx="199080" cy="20880"/>
              </p14:xfrm>
            </p:contentPart>
          </mc:Choice>
          <mc:Fallback>
            <p:pic>
              <p:nvPicPr>
                <p:cNvPr id="807" name="Freihand 806">
                  <a:extLst>
                    <a:ext uri="{FF2B5EF4-FFF2-40B4-BE49-F238E27FC236}">
                      <a16:creationId xmlns:a16="http://schemas.microsoft.com/office/drawing/2014/main" id="{80C93A31-165B-4441-B900-8269A9DCE5AD}"/>
                    </a:ext>
                  </a:extLst>
                </p:cNvPr>
                <p:cNvPicPr/>
                <p:nvPr/>
              </p:nvPicPr>
              <p:blipFill>
                <a:blip r:embed="rId993"/>
                <a:stretch>
                  <a:fillRect/>
                </a:stretch>
              </p:blipFill>
              <p:spPr>
                <a:xfrm>
                  <a:off x="6800600" y="5830627"/>
                  <a:ext cx="2077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994">
              <p14:nvContentPartPr>
                <p14:cNvPr id="808" name="Freihand 807">
                  <a:extLst>
                    <a:ext uri="{FF2B5EF4-FFF2-40B4-BE49-F238E27FC236}">
                      <a16:creationId xmlns:a16="http://schemas.microsoft.com/office/drawing/2014/main" id="{64A34B7C-15F1-417A-BA72-D9033D22EFD7}"/>
                    </a:ext>
                  </a:extLst>
                </p14:cNvPr>
                <p14:cNvContentPartPr/>
                <p14:nvPr/>
              </p14:nvContentPartPr>
              <p14:xfrm>
                <a:off x="6830840" y="5895427"/>
                <a:ext cx="173520" cy="11880"/>
              </p14:xfrm>
            </p:contentPart>
          </mc:Choice>
          <mc:Fallback>
            <p:pic>
              <p:nvPicPr>
                <p:cNvPr id="808" name="Freihand 807">
                  <a:extLst>
                    <a:ext uri="{FF2B5EF4-FFF2-40B4-BE49-F238E27FC236}">
                      <a16:creationId xmlns:a16="http://schemas.microsoft.com/office/drawing/2014/main" id="{64A34B7C-15F1-417A-BA72-D9033D22EFD7}"/>
                    </a:ext>
                  </a:extLst>
                </p:cNvPr>
                <p:cNvPicPr/>
                <p:nvPr/>
              </p:nvPicPr>
              <p:blipFill>
                <a:blip r:embed="rId995"/>
                <a:stretch>
                  <a:fillRect/>
                </a:stretch>
              </p:blipFill>
              <p:spPr>
                <a:xfrm>
                  <a:off x="6826520" y="5891107"/>
                  <a:ext cx="1821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996">
              <p14:nvContentPartPr>
                <p14:cNvPr id="810" name="Freihand 809">
                  <a:extLst>
                    <a:ext uri="{FF2B5EF4-FFF2-40B4-BE49-F238E27FC236}">
                      <a16:creationId xmlns:a16="http://schemas.microsoft.com/office/drawing/2014/main" id="{057BE535-1F3A-450B-9BF1-8AD79701AA4F}"/>
                    </a:ext>
                  </a:extLst>
                </p14:cNvPr>
                <p14:cNvContentPartPr/>
                <p14:nvPr/>
              </p14:nvContentPartPr>
              <p14:xfrm>
                <a:off x="7108040" y="5752147"/>
                <a:ext cx="139680" cy="159840"/>
              </p14:xfrm>
            </p:contentPart>
          </mc:Choice>
          <mc:Fallback>
            <p:pic>
              <p:nvPicPr>
                <p:cNvPr id="810" name="Freihand 809">
                  <a:extLst>
                    <a:ext uri="{FF2B5EF4-FFF2-40B4-BE49-F238E27FC236}">
                      <a16:creationId xmlns:a16="http://schemas.microsoft.com/office/drawing/2014/main" id="{057BE535-1F3A-450B-9BF1-8AD79701AA4F}"/>
                    </a:ext>
                  </a:extLst>
                </p:cNvPr>
                <p:cNvPicPr/>
                <p:nvPr/>
              </p:nvPicPr>
              <p:blipFill>
                <a:blip r:embed="rId997"/>
                <a:stretch>
                  <a:fillRect/>
                </a:stretch>
              </p:blipFill>
              <p:spPr>
                <a:xfrm>
                  <a:off x="7103720" y="5747827"/>
                  <a:ext cx="1483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998">
              <p14:nvContentPartPr>
                <p14:cNvPr id="811" name="Freihand 810">
                  <a:extLst>
                    <a:ext uri="{FF2B5EF4-FFF2-40B4-BE49-F238E27FC236}">
                      <a16:creationId xmlns:a16="http://schemas.microsoft.com/office/drawing/2014/main" id="{769AD962-A6E8-40B3-A713-E8F4B5CD7A44}"/>
                    </a:ext>
                  </a:extLst>
                </p14:cNvPr>
                <p14:cNvContentPartPr/>
                <p14:nvPr/>
              </p14:nvContentPartPr>
              <p14:xfrm>
                <a:off x="7177160" y="5705707"/>
                <a:ext cx="173880" cy="26280"/>
              </p14:xfrm>
            </p:contentPart>
          </mc:Choice>
          <mc:Fallback>
            <p:pic>
              <p:nvPicPr>
                <p:cNvPr id="811" name="Freihand 810">
                  <a:extLst>
                    <a:ext uri="{FF2B5EF4-FFF2-40B4-BE49-F238E27FC236}">
                      <a16:creationId xmlns:a16="http://schemas.microsoft.com/office/drawing/2014/main" id="{769AD962-A6E8-40B3-A713-E8F4B5CD7A44}"/>
                    </a:ext>
                  </a:extLst>
                </p:cNvPr>
                <p:cNvPicPr/>
                <p:nvPr/>
              </p:nvPicPr>
              <p:blipFill>
                <a:blip r:embed="rId999"/>
                <a:stretch>
                  <a:fillRect/>
                </a:stretch>
              </p:blipFill>
              <p:spPr>
                <a:xfrm>
                  <a:off x="7172840" y="5701387"/>
                  <a:ext cx="1825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000">
              <p14:nvContentPartPr>
                <p14:cNvPr id="812" name="Freihand 811">
                  <a:extLst>
                    <a:ext uri="{FF2B5EF4-FFF2-40B4-BE49-F238E27FC236}">
                      <a16:creationId xmlns:a16="http://schemas.microsoft.com/office/drawing/2014/main" id="{4205DB21-0B9A-4BDB-A67E-1DACDBE7E709}"/>
                    </a:ext>
                  </a:extLst>
                </p14:cNvPr>
                <p14:cNvContentPartPr/>
                <p14:nvPr/>
              </p14:nvContentPartPr>
              <p14:xfrm>
                <a:off x="7370480" y="5703547"/>
                <a:ext cx="99000" cy="133920"/>
              </p14:xfrm>
            </p:contentPart>
          </mc:Choice>
          <mc:Fallback>
            <p:pic>
              <p:nvPicPr>
                <p:cNvPr id="812" name="Freihand 811">
                  <a:extLst>
                    <a:ext uri="{FF2B5EF4-FFF2-40B4-BE49-F238E27FC236}">
                      <a16:creationId xmlns:a16="http://schemas.microsoft.com/office/drawing/2014/main" id="{4205DB21-0B9A-4BDB-A67E-1DACDBE7E709}"/>
                    </a:ext>
                  </a:extLst>
                </p:cNvPr>
                <p:cNvPicPr/>
                <p:nvPr/>
              </p:nvPicPr>
              <p:blipFill>
                <a:blip r:embed="rId1001"/>
                <a:stretch>
                  <a:fillRect/>
                </a:stretch>
              </p:blipFill>
              <p:spPr>
                <a:xfrm>
                  <a:off x="7366160" y="5699227"/>
                  <a:ext cx="1076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002">
              <p14:nvContentPartPr>
                <p14:cNvPr id="813" name="Freihand 812">
                  <a:extLst>
                    <a:ext uri="{FF2B5EF4-FFF2-40B4-BE49-F238E27FC236}">
                      <a16:creationId xmlns:a16="http://schemas.microsoft.com/office/drawing/2014/main" id="{D5B14EC1-753C-4D6F-B65C-A2A7349FB142}"/>
                    </a:ext>
                  </a:extLst>
                </p14:cNvPr>
                <p14:cNvContentPartPr/>
                <p14:nvPr/>
              </p14:nvContentPartPr>
              <p14:xfrm>
                <a:off x="7438520" y="5777707"/>
                <a:ext cx="91440" cy="189360"/>
              </p14:xfrm>
            </p:contentPart>
          </mc:Choice>
          <mc:Fallback>
            <p:pic>
              <p:nvPicPr>
                <p:cNvPr id="813" name="Freihand 812">
                  <a:extLst>
                    <a:ext uri="{FF2B5EF4-FFF2-40B4-BE49-F238E27FC236}">
                      <a16:creationId xmlns:a16="http://schemas.microsoft.com/office/drawing/2014/main" id="{D5B14EC1-753C-4D6F-B65C-A2A7349FB142}"/>
                    </a:ext>
                  </a:extLst>
                </p:cNvPr>
                <p:cNvPicPr/>
                <p:nvPr/>
              </p:nvPicPr>
              <p:blipFill>
                <a:blip r:embed="rId1003"/>
                <a:stretch>
                  <a:fillRect/>
                </a:stretch>
              </p:blipFill>
              <p:spPr>
                <a:xfrm>
                  <a:off x="7434200" y="5773387"/>
                  <a:ext cx="1000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004">
              <p14:nvContentPartPr>
                <p14:cNvPr id="814" name="Freihand 813">
                  <a:extLst>
                    <a:ext uri="{FF2B5EF4-FFF2-40B4-BE49-F238E27FC236}">
                      <a16:creationId xmlns:a16="http://schemas.microsoft.com/office/drawing/2014/main" id="{DE28877A-77CC-415B-878B-2DF9AD0EAA6E}"/>
                    </a:ext>
                  </a:extLst>
                </p14:cNvPr>
                <p14:cNvContentPartPr/>
                <p14:nvPr/>
              </p14:nvContentPartPr>
              <p14:xfrm>
                <a:off x="7650200" y="5733067"/>
                <a:ext cx="118440" cy="162000"/>
              </p14:xfrm>
            </p:contentPart>
          </mc:Choice>
          <mc:Fallback>
            <p:pic>
              <p:nvPicPr>
                <p:cNvPr id="814" name="Freihand 813">
                  <a:extLst>
                    <a:ext uri="{FF2B5EF4-FFF2-40B4-BE49-F238E27FC236}">
                      <a16:creationId xmlns:a16="http://schemas.microsoft.com/office/drawing/2014/main" id="{DE28877A-77CC-415B-878B-2DF9AD0EAA6E}"/>
                    </a:ext>
                  </a:extLst>
                </p:cNvPr>
                <p:cNvPicPr/>
                <p:nvPr/>
              </p:nvPicPr>
              <p:blipFill>
                <a:blip r:embed="rId1005"/>
                <a:stretch>
                  <a:fillRect/>
                </a:stretch>
              </p:blipFill>
              <p:spPr>
                <a:xfrm>
                  <a:off x="7645880" y="5728747"/>
                  <a:ext cx="1270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006">
              <p14:nvContentPartPr>
                <p14:cNvPr id="815" name="Freihand 814">
                  <a:extLst>
                    <a:ext uri="{FF2B5EF4-FFF2-40B4-BE49-F238E27FC236}">
                      <a16:creationId xmlns:a16="http://schemas.microsoft.com/office/drawing/2014/main" id="{17FD1E30-CE63-44A8-8666-F04FC2C1246E}"/>
                    </a:ext>
                  </a:extLst>
                </p14:cNvPr>
                <p14:cNvContentPartPr/>
                <p14:nvPr/>
              </p14:nvContentPartPr>
              <p14:xfrm>
                <a:off x="7568840" y="5616427"/>
                <a:ext cx="406800" cy="20880"/>
              </p14:xfrm>
            </p:contentPart>
          </mc:Choice>
          <mc:Fallback>
            <p:pic>
              <p:nvPicPr>
                <p:cNvPr id="815" name="Freihand 814">
                  <a:extLst>
                    <a:ext uri="{FF2B5EF4-FFF2-40B4-BE49-F238E27FC236}">
                      <a16:creationId xmlns:a16="http://schemas.microsoft.com/office/drawing/2014/main" id="{17FD1E30-CE63-44A8-8666-F04FC2C1246E}"/>
                    </a:ext>
                  </a:extLst>
                </p:cNvPr>
                <p:cNvPicPr/>
                <p:nvPr/>
              </p:nvPicPr>
              <p:blipFill>
                <a:blip r:embed="rId1007"/>
                <a:stretch>
                  <a:fillRect/>
                </a:stretch>
              </p:blipFill>
              <p:spPr>
                <a:xfrm>
                  <a:off x="7564520" y="5612107"/>
                  <a:ext cx="415440" cy="29520"/>
                </a:xfrm>
                <a:prstGeom prst="rect">
                  <a:avLst/>
                </a:prstGeom>
              </p:spPr>
            </p:pic>
          </mc:Fallback>
        </mc:AlternateContent>
      </p:grpSp>
    </p:spTree>
    <p:extLst>
      <p:ext uri="{BB962C8B-B14F-4D97-AF65-F5344CB8AC3E}">
        <p14:creationId xmlns:p14="http://schemas.microsoft.com/office/powerpoint/2010/main" val="128816925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B113B6E7-C7A4-437C-970C-CF987A22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97" y="0"/>
            <a:ext cx="4389027" cy="2548467"/>
          </a:xfrm>
          <a:prstGeom prst="rect">
            <a:avLst/>
          </a:prstGeom>
        </p:spPr>
      </p:pic>
      <p:grpSp>
        <p:nvGrpSpPr>
          <p:cNvPr id="25" name="Gruppieren 24">
            <a:extLst>
              <a:ext uri="{FF2B5EF4-FFF2-40B4-BE49-F238E27FC236}">
                <a16:creationId xmlns:a16="http://schemas.microsoft.com/office/drawing/2014/main" id="{E4DD0A97-E0F5-4357-ABE6-E0D25FDEB4D7}"/>
              </a:ext>
            </a:extLst>
          </p:cNvPr>
          <p:cNvGrpSpPr/>
          <p:nvPr/>
        </p:nvGrpSpPr>
        <p:grpSpPr>
          <a:xfrm>
            <a:off x="4500920" y="151267"/>
            <a:ext cx="241200" cy="115920"/>
            <a:chOff x="4500920" y="151267"/>
            <a:chExt cx="241200" cy="115920"/>
          </a:xfrm>
        </p:grpSpPr>
        <mc:AlternateContent xmlns:mc="http://schemas.openxmlformats.org/markup-compatibility/2006">
          <mc:Choice xmlns:p14="http://schemas.microsoft.com/office/powerpoint/2010/main" Requires="p14">
            <p:contentPart p14:bwMode="auto" r:id="rId4">
              <p14:nvContentPartPr>
                <p14:cNvPr id="4" name="Freihand 3">
                  <a:extLst>
                    <a:ext uri="{FF2B5EF4-FFF2-40B4-BE49-F238E27FC236}">
                      <a16:creationId xmlns:a16="http://schemas.microsoft.com/office/drawing/2014/main" id="{0370C794-F286-4A02-BD4F-C248E6181E0C}"/>
                    </a:ext>
                  </a:extLst>
                </p14:cNvPr>
                <p14:cNvContentPartPr/>
                <p14:nvPr/>
              </p14:nvContentPartPr>
              <p14:xfrm>
                <a:off x="4500920" y="209227"/>
                <a:ext cx="158040" cy="3960"/>
              </p14:xfrm>
            </p:contentPart>
          </mc:Choice>
          <mc:Fallback>
            <p:pic>
              <p:nvPicPr>
                <p:cNvPr id="4" name="Freihand 3">
                  <a:extLst>
                    <a:ext uri="{FF2B5EF4-FFF2-40B4-BE49-F238E27FC236}">
                      <a16:creationId xmlns:a16="http://schemas.microsoft.com/office/drawing/2014/main" id="{0370C794-F286-4A02-BD4F-C248E6181E0C}"/>
                    </a:ext>
                  </a:extLst>
                </p:cNvPr>
                <p:cNvPicPr/>
                <p:nvPr/>
              </p:nvPicPr>
              <p:blipFill>
                <a:blip r:embed="rId5"/>
                <a:stretch>
                  <a:fillRect/>
                </a:stretch>
              </p:blipFill>
              <p:spPr>
                <a:xfrm>
                  <a:off x="4496600" y="204907"/>
                  <a:ext cx="1666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744B4FF8-58D9-4D42-8E3E-F2DC999A5144}"/>
                    </a:ext>
                  </a:extLst>
                </p14:cNvPr>
                <p14:cNvContentPartPr/>
                <p14:nvPr/>
              </p14:nvContentPartPr>
              <p14:xfrm>
                <a:off x="4661480" y="151267"/>
                <a:ext cx="80640" cy="115920"/>
              </p14:xfrm>
            </p:contentPart>
          </mc:Choice>
          <mc:Fallback>
            <p:pic>
              <p:nvPicPr>
                <p:cNvPr id="5" name="Freihand 4">
                  <a:extLst>
                    <a:ext uri="{FF2B5EF4-FFF2-40B4-BE49-F238E27FC236}">
                      <a16:creationId xmlns:a16="http://schemas.microsoft.com/office/drawing/2014/main" id="{744B4FF8-58D9-4D42-8E3E-F2DC999A5144}"/>
                    </a:ext>
                  </a:extLst>
                </p:cNvPr>
                <p:cNvPicPr/>
                <p:nvPr/>
              </p:nvPicPr>
              <p:blipFill>
                <a:blip r:embed="rId7"/>
                <a:stretch>
                  <a:fillRect/>
                </a:stretch>
              </p:blipFill>
              <p:spPr>
                <a:xfrm>
                  <a:off x="4657160" y="146947"/>
                  <a:ext cx="89280" cy="124560"/>
                </a:xfrm>
                <a:prstGeom prst="rect">
                  <a:avLst/>
                </a:prstGeom>
              </p:spPr>
            </p:pic>
          </mc:Fallback>
        </mc:AlternateContent>
      </p:grpSp>
      <p:grpSp>
        <p:nvGrpSpPr>
          <p:cNvPr id="24" name="Gruppieren 23">
            <a:extLst>
              <a:ext uri="{FF2B5EF4-FFF2-40B4-BE49-F238E27FC236}">
                <a16:creationId xmlns:a16="http://schemas.microsoft.com/office/drawing/2014/main" id="{B66F5E2A-1574-4172-BD26-222E0ADB4A82}"/>
              </a:ext>
            </a:extLst>
          </p:cNvPr>
          <p:cNvGrpSpPr/>
          <p:nvPr/>
        </p:nvGrpSpPr>
        <p:grpSpPr>
          <a:xfrm>
            <a:off x="4914560" y="74227"/>
            <a:ext cx="1970280" cy="160560"/>
            <a:chOff x="4914560" y="74227"/>
            <a:chExt cx="1970280" cy="160560"/>
          </a:xfrm>
        </p:grpSpPr>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667B6D54-851D-455F-955E-FF7C5FE911BC}"/>
                    </a:ext>
                  </a:extLst>
                </p14:cNvPr>
                <p14:cNvContentPartPr/>
                <p14:nvPr/>
              </p14:nvContentPartPr>
              <p14:xfrm>
                <a:off x="4914560" y="74227"/>
                <a:ext cx="113040" cy="142560"/>
              </p14:xfrm>
            </p:contentPart>
          </mc:Choice>
          <mc:Fallback>
            <p:pic>
              <p:nvPicPr>
                <p:cNvPr id="6" name="Freihand 5">
                  <a:extLst>
                    <a:ext uri="{FF2B5EF4-FFF2-40B4-BE49-F238E27FC236}">
                      <a16:creationId xmlns:a16="http://schemas.microsoft.com/office/drawing/2014/main" id="{667B6D54-851D-455F-955E-FF7C5FE911BC}"/>
                    </a:ext>
                  </a:extLst>
                </p:cNvPr>
                <p:cNvPicPr/>
                <p:nvPr/>
              </p:nvPicPr>
              <p:blipFill>
                <a:blip r:embed="rId9"/>
                <a:stretch>
                  <a:fillRect/>
                </a:stretch>
              </p:blipFill>
              <p:spPr>
                <a:xfrm>
                  <a:off x="4910240" y="69907"/>
                  <a:ext cx="1216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F5BCE49C-10EC-4E84-9E85-E8E7EA23D5D1}"/>
                    </a:ext>
                  </a:extLst>
                </p14:cNvPr>
                <p14:cNvContentPartPr/>
                <p14:nvPr/>
              </p14:nvContentPartPr>
              <p14:xfrm>
                <a:off x="4998440" y="173587"/>
                <a:ext cx="62640" cy="46440"/>
              </p14:xfrm>
            </p:contentPart>
          </mc:Choice>
          <mc:Fallback>
            <p:pic>
              <p:nvPicPr>
                <p:cNvPr id="7" name="Freihand 6">
                  <a:extLst>
                    <a:ext uri="{FF2B5EF4-FFF2-40B4-BE49-F238E27FC236}">
                      <a16:creationId xmlns:a16="http://schemas.microsoft.com/office/drawing/2014/main" id="{F5BCE49C-10EC-4E84-9E85-E8E7EA23D5D1}"/>
                    </a:ext>
                  </a:extLst>
                </p:cNvPr>
                <p:cNvPicPr/>
                <p:nvPr/>
              </p:nvPicPr>
              <p:blipFill>
                <a:blip r:embed="rId11"/>
                <a:stretch>
                  <a:fillRect/>
                </a:stretch>
              </p:blipFill>
              <p:spPr>
                <a:xfrm>
                  <a:off x="4994120" y="169267"/>
                  <a:ext cx="712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C7FF3FBC-C55C-4E7D-A0F3-B83E96BAD49C}"/>
                    </a:ext>
                  </a:extLst>
                </p14:cNvPr>
                <p14:cNvContentPartPr/>
                <p14:nvPr/>
              </p14:nvContentPartPr>
              <p14:xfrm>
                <a:off x="5115800" y="163147"/>
                <a:ext cx="194040" cy="48240"/>
              </p14:xfrm>
            </p:contentPart>
          </mc:Choice>
          <mc:Fallback>
            <p:pic>
              <p:nvPicPr>
                <p:cNvPr id="9" name="Freihand 8">
                  <a:extLst>
                    <a:ext uri="{FF2B5EF4-FFF2-40B4-BE49-F238E27FC236}">
                      <a16:creationId xmlns:a16="http://schemas.microsoft.com/office/drawing/2014/main" id="{C7FF3FBC-C55C-4E7D-A0F3-B83E96BAD49C}"/>
                    </a:ext>
                  </a:extLst>
                </p:cNvPr>
                <p:cNvPicPr/>
                <p:nvPr/>
              </p:nvPicPr>
              <p:blipFill>
                <a:blip r:embed="rId13"/>
                <a:stretch>
                  <a:fillRect/>
                </a:stretch>
              </p:blipFill>
              <p:spPr>
                <a:xfrm>
                  <a:off x="5111480" y="158827"/>
                  <a:ext cx="2026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A6594F0E-1E25-48D4-81CF-0F2121FF5923}"/>
                    </a:ext>
                  </a:extLst>
                </p14:cNvPr>
                <p14:cNvContentPartPr/>
                <p14:nvPr/>
              </p14:nvContentPartPr>
              <p14:xfrm>
                <a:off x="5348720" y="157387"/>
                <a:ext cx="62640" cy="73080"/>
              </p14:xfrm>
            </p:contentPart>
          </mc:Choice>
          <mc:Fallback>
            <p:pic>
              <p:nvPicPr>
                <p:cNvPr id="10" name="Freihand 9">
                  <a:extLst>
                    <a:ext uri="{FF2B5EF4-FFF2-40B4-BE49-F238E27FC236}">
                      <a16:creationId xmlns:a16="http://schemas.microsoft.com/office/drawing/2014/main" id="{A6594F0E-1E25-48D4-81CF-0F2121FF5923}"/>
                    </a:ext>
                  </a:extLst>
                </p:cNvPr>
                <p:cNvPicPr/>
                <p:nvPr/>
              </p:nvPicPr>
              <p:blipFill>
                <a:blip r:embed="rId15"/>
                <a:stretch>
                  <a:fillRect/>
                </a:stretch>
              </p:blipFill>
              <p:spPr>
                <a:xfrm>
                  <a:off x="5344400" y="153067"/>
                  <a:ext cx="712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AD854F8F-8A33-43B2-B9F4-14328AA29DFC}"/>
                    </a:ext>
                  </a:extLst>
                </p14:cNvPr>
                <p14:cNvContentPartPr/>
                <p14:nvPr/>
              </p14:nvContentPartPr>
              <p14:xfrm>
                <a:off x="5458520" y="161347"/>
                <a:ext cx="300600" cy="54360"/>
              </p14:xfrm>
            </p:contentPart>
          </mc:Choice>
          <mc:Fallback>
            <p:pic>
              <p:nvPicPr>
                <p:cNvPr id="11" name="Freihand 10">
                  <a:extLst>
                    <a:ext uri="{FF2B5EF4-FFF2-40B4-BE49-F238E27FC236}">
                      <a16:creationId xmlns:a16="http://schemas.microsoft.com/office/drawing/2014/main" id="{AD854F8F-8A33-43B2-B9F4-14328AA29DFC}"/>
                    </a:ext>
                  </a:extLst>
                </p:cNvPr>
                <p:cNvPicPr/>
                <p:nvPr/>
              </p:nvPicPr>
              <p:blipFill>
                <a:blip r:embed="rId17"/>
                <a:stretch>
                  <a:fillRect/>
                </a:stretch>
              </p:blipFill>
              <p:spPr>
                <a:xfrm>
                  <a:off x="5454200" y="157027"/>
                  <a:ext cx="3092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0E58C7F3-5405-42D8-82EB-B288DDC2DEF0}"/>
                    </a:ext>
                  </a:extLst>
                </p14:cNvPr>
                <p14:cNvContentPartPr/>
                <p14:nvPr/>
              </p14:nvContentPartPr>
              <p14:xfrm>
                <a:off x="5863880" y="194827"/>
                <a:ext cx="111960" cy="5400"/>
              </p14:xfrm>
            </p:contentPart>
          </mc:Choice>
          <mc:Fallback>
            <p:pic>
              <p:nvPicPr>
                <p:cNvPr id="12" name="Freihand 11">
                  <a:extLst>
                    <a:ext uri="{FF2B5EF4-FFF2-40B4-BE49-F238E27FC236}">
                      <a16:creationId xmlns:a16="http://schemas.microsoft.com/office/drawing/2014/main" id="{0E58C7F3-5405-42D8-82EB-B288DDC2DEF0}"/>
                    </a:ext>
                  </a:extLst>
                </p:cNvPr>
                <p:cNvPicPr/>
                <p:nvPr/>
              </p:nvPicPr>
              <p:blipFill>
                <a:blip r:embed="rId19"/>
                <a:stretch>
                  <a:fillRect/>
                </a:stretch>
              </p:blipFill>
              <p:spPr>
                <a:xfrm>
                  <a:off x="5859560" y="190507"/>
                  <a:ext cx="1206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20588430-56F0-4F66-BFE8-C6643A78FAFD}"/>
                    </a:ext>
                  </a:extLst>
                </p14:cNvPr>
                <p14:cNvContentPartPr/>
                <p14:nvPr/>
              </p14:nvContentPartPr>
              <p14:xfrm>
                <a:off x="6113360" y="122467"/>
                <a:ext cx="15120" cy="112320"/>
              </p14:xfrm>
            </p:contentPart>
          </mc:Choice>
          <mc:Fallback>
            <p:pic>
              <p:nvPicPr>
                <p:cNvPr id="13" name="Freihand 12">
                  <a:extLst>
                    <a:ext uri="{FF2B5EF4-FFF2-40B4-BE49-F238E27FC236}">
                      <a16:creationId xmlns:a16="http://schemas.microsoft.com/office/drawing/2014/main" id="{20588430-56F0-4F66-BFE8-C6643A78FAFD}"/>
                    </a:ext>
                  </a:extLst>
                </p:cNvPr>
                <p:cNvPicPr/>
                <p:nvPr/>
              </p:nvPicPr>
              <p:blipFill>
                <a:blip r:embed="rId21"/>
                <a:stretch>
                  <a:fillRect/>
                </a:stretch>
              </p:blipFill>
              <p:spPr>
                <a:xfrm>
                  <a:off x="6109040" y="118147"/>
                  <a:ext cx="237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8BE0752B-A349-495C-8640-DCE85CFB37ED}"/>
                    </a:ext>
                  </a:extLst>
                </p14:cNvPr>
                <p14:cNvContentPartPr/>
                <p14:nvPr/>
              </p14:nvContentPartPr>
              <p14:xfrm>
                <a:off x="6042440" y="107347"/>
                <a:ext cx="151200" cy="69480"/>
              </p14:xfrm>
            </p:contentPart>
          </mc:Choice>
          <mc:Fallback>
            <p:pic>
              <p:nvPicPr>
                <p:cNvPr id="14" name="Freihand 13">
                  <a:extLst>
                    <a:ext uri="{FF2B5EF4-FFF2-40B4-BE49-F238E27FC236}">
                      <a16:creationId xmlns:a16="http://schemas.microsoft.com/office/drawing/2014/main" id="{8BE0752B-A349-495C-8640-DCE85CFB37ED}"/>
                    </a:ext>
                  </a:extLst>
                </p:cNvPr>
                <p:cNvPicPr/>
                <p:nvPr/>
              </p:nvPicPr>
              <p:blipFill>
                <a:blip r:embed="rId23"/>
                <a:stretch>
                  <a:fillRect/>
                </a:stretch>
              </p:blipFill>
              <p:spPr>
                <a:xfrm>
                  <a:off x="6038120" y="103027"/>
                  <a:ext cx="1598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08F83288-8092-4EAE-AEF2-388A56E5E848}"/>
                    </a:ext>
                  </a:extLst>
                </p14:cNvPr>
                <p14:cNvContentPartPr/>
                <p14:nvPr/>
              </p14:nvContentPartPr>
              <p14:xfrm>
                <a:off x="6232520" y="157027"/>
                <a:ext cx="194040" cy="63360"/>
              </p14:xfrm>
            </p:contentPart>
          </mc:Choice>
          <mc:Fallback>
            <p:pic>
              <p:nvPicPr>
                <p:cNvPr id="15" name="Freihand 14">
                  <a:extLst>
                    <a:ext uri="{FF2B5EF4-FFF2-40B4-BE49-F238E27FC236}">
                      <a16:creationId xmlns:a16="http://schemas.microsoft.com/office/drawing/2014/main" id="{08F83288-8092-4EAE-AEF2-388A56E5E848}"/>
                    </a:ext>
                  </a:extLst>
                </p:cNvPr>
                <p:cNvPicPr/>
                <p:nvPr/>
              </p:nvPicPr>
              <p:blipFill>
                <a:blip r:embed="rId25"/>
                <a:stretch>
                  <a:fillRect/>
                </a:stretch>
              </p:blipFill>
              <p:spPr>
                <a:xfrm>
                  <a:off x="6228200" y="152707"/>
                  <a:ext cx="2026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04A8F750-7379-42C1-9177-9C2A71A61D7C}"/>
                    </a:ext>
                  </a:extLst>
                </p14:cNvPr>
                <p14:cNvContentPartPr/>
                <p14:nvPr/>
              </p14:nvContentPartPr>
              <p14:xfrm>
                <a:off x="6420440" y="112387"/>
                <a:ext cx="21600" cy="2160"/>
              </p14:xfrm>
            </p:contentPart>
          </mc:Choice>
          <mc:Fallback>
            <p:pic>
              <p:nvPicPr>
                <p:cNvPr id="16" name="Freihand 15">
                  <a:extLst>
                    <a:ext uri="{FF2B5EF4-FFF2-40B4-BE49-F238E27FC236}">
                      <a16:creationId xmlns:a16="http://schemas.microsoft.com/office/drawing/2014/main" id="{04A8F750-7379-42C1-9177-9C2A71A61D7C}"/>
                    </a:ext>
                  </a:extLst>
                </p:cNvPr>
                <p:cNvPicPr/>
                <p:nvPr/>
              </p:nvPicPr>
              <p:blipFill>
                <a:blip r:embed="rId27"/>
                <a:stretch>
                  <a:fillRect/>
                </a:stretch>
              </p:blipFill>
              <p:spPr>
                <a:xfrm>
                  <a:off x="6416120" y="108067"/>
                  <a:ext cx="302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58B94397-355D-4C32-BAA7-921FB20830DF}"/>
                    </a:ext>
                  </a:extLst>
                </p14:cNvPr>
                <p14:cNvContentPartPr/>
                <p14:nvPr/>
              </p14:nvContentPartPr>
              <p14:xfrm>
                <a:off x="6487400" y="154507"/>
                <a:ext cx="127800" cy="77040"/>
              </p14:xfrm>
            </p:contentPart>
          </mc:Choice>
          <mc:Fallback>
            <p:pic>
              <p:nvPicPr>
                <p:cNvPr id="17" name="Freihand 16">
                  <a:extLst>
                    <a:ext uri="{FF2B5EF4-FFF2-40B4-BE49-F238E27FC236}">
                      <a16:creationId xmlns:a16="http://schemas.microsoft.com/office/drawing/2014/main" id="{58B94397-355D-4C32-BAA7-921FB20830DF}"/>
                    </a:ext>
                  </a:extLst>
                </p:cNvPr>
                <p:cNvPicPr/>
                <p:nvPr/>
              </p:nvPicPr>
              <p:blipFill>
                <a:blip r:embed="rId29"/>
                <a:stretch>
                  <a:fillRect/>
                </a:stretch>
              </p:blipFill>
              <p:spPr>
                <a:xfrm>
                  <a:off x="6483080" y="150187"/>
                  <a:ext cx="1364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EF588FE6-6652-430C-8D9C-89507C189EEC}"/>
                    </a:ext>
                  </a:extLst>
                </p14:cNvPr>
                <p14:cNvContentPartPr/>
                <p14:nvPr/>
              </p14:nvContentPartPr>
              <p14:xfrm>
                <a:off x="6509360" y="177187"/>
                <a:ext cx="98640" cy="15120"/>
              </p14:xfrm>
            </p:contentPart>
          </mc:Choice>
          <mc:Fallback>
            <p:pic>
              <p:nvPicPr>
                <p:cNvPr id="18" name="Freihand 17">
                  <a:extLst>
                    <a:ext uri="{FF2B5EF4-FFF2-40B4-BE49-F238E27FC236}">
                      <a16:creationId xmlns:a16="http://schemas.microsoft.com/office/drawing/2014/main" id="{EF588FE6-6652-430C-8D9C-89507C189EEC}"/>
                    </a:ext>
                  </a:extLst>
                </p:cNvPr>
                <p:cNvPicPr/>
                <p:nvPr/>
              </p:nvPicPr>
              <p:blipFill>
                <a:blip r:embed="rId31"/>
                <a:stretch>
                  <a:fillRect/>
                </a:stretch>
              </p:blipFill>
              <p:spPr>
                <a:xfrm>
                  <a:off x="6505040" y="172867"/>
                  <a:ext cx="1072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4A3D1680-DD3A-4B06-9220-CA42FF3B73F2}"/>
                    </a:ext>
                  </a:extLst>
                </p14:cNvPr>
                <p14:cNvContentPartPr/>
                <p14:nvPr/>
              </p14:nvContentPartPr>
              <p14:xfrm>
                <a:off x="6614480" y="92947"/>
                <a:ext cx="270360" cy="122400"/>
              </p14:xfrm>
            </p:contentPart>
          </mc:Choice>
          <mc:Fallback>
            <p:pic>
              <p:nvPicPr>
                <p:cNvPr id="19" name="Freihand 18">
                  <a:extLst>
                    <a:ext uri="{FF2B5EF4-FFF2-40B4-BE49-F238E27FC236}">
                      <a16:creationId xmlns:a16="http://schemas.microsoft.com/office/drawing/2014/main" id="{4A3D1680-DD3A-4B06-9220-CA42FF3B73F2}"/>
                    </a:ext>
                  </a:extLst>
                </p:cNvPr>
                <p:cNvPicPr/>
                <p:nvPr/>
              </p:nvPicPr>
              <p:blipFill>
                <a:blip r:embed="rId33"/>
                <a:stretch>
                  <a:fillRect/>
                </a:stretch>
              </p:blipFill>
              <p:spPr>
                <a:xfrm>
                  <a:off x="6610160" y="88627"/>
                  <a:ext cx="2790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4D3766A7-E3EF-405B-A58A-984599F0D9BC}"/>
                    </a:ext>
                  </a:extLst>
                </p14:cNvPr>
                <p14:cNvContentPartPr/>
                <p14:nvPr/>
              </p14:nvContentPartPr>
              <p14:xfrm>
                <a:off x="6767480" y="88267"/>
                <a:ext cx="360" cy="360"/>
              </p14:xfrm>
            </p:contentPart>
          </mc:Choice>
          <mc:Fallback>
            <p:pic>
              <p:nvPicPr>
                <p:cNvPr id="20" name="Freihand 19">
                  <a:extLst>
                    <a:ext uri="{FF2B5EF4-FFF2-40B4-BE49-F238E27FC236}">
                      <a16:creationId xmlns:a16="http://schemas.microsoft.com/office/drawing/2014/main" id="{4D3766A7-E3EF-405B-A58A-984599F0D9BC}"/>
                    </a:ext>
                  </a:extLst>
                </p:cNvPr>
                <p:cNvPicPr/>
                <p:nvPr/>
              </p:nvPicPr>
              <p:blipFill>
                <a:blip r:embed="rId35"/>
                <a:stretch>
                  <a:fillRect/>
                </a:stretch>
              </p:blipFill>
              <p:spPr>
                <a:xfrm>
                  <a:off x="6763160" y="83947"/>
                  <a:ext cx="9000" cy="9000"/>
                </a:xfrm>
                <a:prstGeom prst="rect">
                  <a:avLst/>
                </a:prstGeom>
              </p:spPr>
            </p:pic>
          </mc:Fallback>
        </mc:AlternateContent>
      </p:grpSp>
      <p:grpSp>
        <p:nvGrpSpPr>
          <p:cNvPr id="23" name="Gruppieren 22">
            <a:extLst>
              <a:ext uri="{FF2B5EF4-FFF2-40B4-BE49-F238E27FC236}">
                <a16:creationId xmlns:a16="http://schemas.microsoft.com/office/drawing/2014/main" id="{2F3F8EDD-AC02-4812-A6B1-E7540EFA98B7}"/>
              </a:ext>
            </a:extLst>
          </p:cNvPr>
          <p:cNvGrpSpPr/>
          <p:nvPr/>
        </p:nvGrpSpPr>
        <p:grpSpPr>
          <a:xfrm>
            <a:off x="7206680" y="132907"/>
            <a:ext cx="230760" cy="127080"/>
            <a:chOff x="7206680" y="132907"/>
            <a:chExt cx="230760" cy="127080"/>
          </a:xfrm>
        </p:grpSpPr>
        <mc:AlternateContent xmlns:mc="http://schemas.openxmlformats.org/markup-compatibility/2006">
          <mc:Choice xmlns:p14="http://schemas.microsoft.com/office/powerpoint/2010/main" Requires="p14">
            <p:contentPart p14:bwMode="auto" r:id="rId36">
              <p14:nvContentPartPr>
                <p14:cNvPr id="21" name="Freihand 20">
                  <a:extLst>
                    <a:ext uri="{FF2B5EF4-FFF2-40B4-BE49-F238E27FC236}">
                      <a16:creationId xmlns:a16="http://schemas.microsoft.com/office/drawing/2014/main" id="{8189EC4A-A561-4560-9038-EB32DEC24D7C}"/>
                    </a:ext>
                  </a:extLst>
                </p14:cNvPr>
                <p14:cNvContentPartPr/>
                <p14:nvPr/>
              </p14:nvContentPartPr>
              <p14:xfrm>
                <a:off x="7206680" y="178267"/>
                <a:ext cx="150840" cy="9000"/>
              </p14:xfrm>
            </p:contentPart>
          </mc:Choice>
          <mc:Fallback>
            <p:pic>
              <p:nvPicPr>
                <p:cNvPr id="21" name="Freihand 20">
                  <a:extLst>
                    <a:ext uri="{FF2B5EF4-FFF2-40B4-BE49-F238E27FC236}">
                      <a16:creationId xmlns:a16="http://schemas.microsoft.com/office/drawing/2014/main" id="{8189EC4A-A561-4560-9038-EB32DEC24D7C}"/>
                    </a:ext>
                  </a:extLst>
                </p:cNvPr>
                <p:cNvPicPr/>
                <p:nvPr/>
              </p:nvPicPr>
              <p:blipFill>
                <a:blip r:embed="rId37"/>
                <a:stretch>
                  <a:fillRect/>
                </a:stretch>
              </p:blipFill>
              <p:spPr>
                <a:xfrm>
                  <a:off x="7202360" y="173947"/>
                  <a:ext cx="1594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Freihand 21">
                  <a:extLst>
                    <a:ext uri="{FF2B5EF4-FFF2-40B4-BE49-F238E27FC236}">
                      <a16:creationId xmlns:a16="http://schemas.microsoft.com/office/drawing/2014/main" id="{B5CE346A-332E-4D9D-87DC-2AA72CAF8028}"/>
                    </a:ext>
                  </a:extLst>
                </p14:cNvPr>
                <p14:cNvContentPartPr/>
                <p14:nvPr/>
              </p14:nvContentPartPr>
              <p14:xfrm>
                <a:off x="7359680" y="132907"/>
                <a:ext cx="77760" cy="127080"/>
              </p14:xfrm>
            </p:contentPart>
          </mc:Choice>
          <mc:Fallback>
            <p:pic>
              <p:nvPicPr>
                <p:cNvPr id="22" name="Freihand 21">
                  <a:extLst>
                    <a:ext uri="{FF2B5EF4-FFF2-40B4-BE49-F238E27FC236}">
                      <a16:creationId xmlns:a16="http://schemas.microsoft.com/office/drawing/2014/main" id="{B5CE346A-332E-4D9D-87DC-2AA72CAF8028}"/>
                    </a:ext>
                  </a:extLst>
                </p:cNvPr>
                <p:cNvPicPr/>
                <p:nvPr/>
              </p:nvPicPr>
              <p:blipFill>
                <a:blip r:embed="rId39"/>
                <a:stretch>
                  <a:fillRect/>
                </a:stretch>
              </p:blipFill>
              <p:spPr>
                <a:xfrm>
                  <a:off x="7355360" y="128587"/>
                  <a:ext cx="86400" cy="135720"/>
                </a:xfrm>
                <a:prstGeom prst="rect">
                  <a:avLst/>
                </a:prstGeom>
              </p:spPr>
            </p:pic>
          </mc:Fallback>
        </mc:AlternateContent>
      </p:grpSp>
      <p:grpSp>
        <p:nvGrpSpPr>
          <p:cNvPr id="34" name="Gruppieren 33">
            <a:extLst>
              <a:ext uri="{FF2B5EF4-FFF2-40B4-BE49-F238E27FC236}">
                <a16:creationId xmlns:a16="http://schemas.microsoft.com/office/drawing/2014/main" id="{D054DF61-EBF1-4364-92BF-F0D7EDFB536F}"/>
              </a:ext>
            </a:extLst>
          </p:cNvPr>
          <p:cNvGrpSpPr/>
          <p:nvPr/>
        </p:nvGrpSpPr>
        <p:grpSpPr>
          <a:xfrm>
            <a:off x="7700600" y="68827"/>
            <a:ext cx="1160280" cy="242280"/>
            <a:chOff x="7700600" y="68827"/>
            <a:chExt cx="1160280" cy="242280"/>
          </a:xfrm>
        </p:grpSpPr>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8D5D2697-54CB-41D7-B5EE-7DABFF6E8136}"/>
                    </a:ext>
                  </a:extLst>
                </p14:cNvPr>
                <p14:cNvContentPartPr/>
                <p14:nvPr/>
              </p14:nvContentPartPr>
              <p14:xfrm>
                <a:off x="7700600" y="98707"/>
                <a:ext cx="479520" cy="165240"/>
              </p14:xfrm>
            </p:contentPart>
          </mc:Choice>
          <mc:Fallback>
            <p:pic>
              <p:nvPicPr>
                <p:cNvPr id="26" name="Freihand 25">
                  <a:extLst>
                    <a:ext uri="{FF2B5EF4-FFF2-40B4-BE49-F238E27FC236}">
                      <a16:creationId xmlns:a16="http://schemas.microsoft.com/office/drawing/2014/main" id="{8D5D2697-54CB-41D7-B5EE-7DABFF6E8136}"/>
                    </a:ext>
                  </a:extLst>
                </p:cNvPr>
                <p:cNvPicPr/>
                <p:nvPr/>
              </p:nvPicPr>
              <p:blipFill>
                <a:blip r:embed="rId41"/>
                <a:stretch>
                  <a:fillRect/>
                </a:stretch>
              </p:blipFill>
              <p:spPr>
                <a:xfrm>
                  <a:off x="7696280" y="94387"/>
                  <a:ext cx="4881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10DB69CB-0D11-47E5-B930-8D92E89BEEF4}"/>
                    </a:ext>
                  </a:extLst>
                </p14:cNvPr>
                <p14:cNvContentPartPr/>
                <p14:nvPr/>
              </p14:nvContentPartPr>
              <p14:xfrm>
                <a:off x="8085080" y="120667"/>
                <a:ext cx="42840" cy="9360"/>
              </p14:xfrm>
            </p:contentPart>
          </mc:Choice>
          <mc:Fallback>
            <p:pic>
              <p:nvPicPr>
                <p:cNvPr id="27" name="Freihand 26">
                  <a:extLst>
                    <a:ext uri="{FF2B5EF4-FFF2-40B4-BE49-F238E27FC236}">
                      <a16:creationId xmlns:a16="http://schemas.microsoft.com/office/drawing/2014/main" id="{10DB69CB-0D11-47E5-B930-8D92E89BEEF4}"/>
                    </a:ext>
                  </a:extLst>
                </p:cNvPr>
                <p:cNvPicPr/>
                <p:nvPr/>
              </p:nvPicPr>
              <p:blipFill>
                <a:blip r:embed="rId43"/>
                <a:stretch>
                  <a:fillRect/>
                </a:stretch>
              </p:blipFill>
              <p:spPr>
                <a:xfrm>
                  <a:off x="8080760" y="116347"/>
                  <a:ext cx="514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954A5097-0E71-4B7B-988E-73F745A1E3B2}"/>
                    </a:ext>
                  </a:extLst>
                </p14:cNvPr>
                <p14:cNvContentPartPr/>
                <p14:nvPr/>
              </p14:nvContentPartPr>
              <p14:xfrm>
                <a:off x="8183360" y="146587"/>
                <a:ext cx="56880" cy="66600"/>
              </p14:xfrm>
            </p:contentPart>
          </mc:Choice>
          <mc:Fallback>
            <p:pic>
              <p:nvPicPr>
                <p:cNvPr id="28" name="Freihand 27">
                  <a:extLst>
                    <a:ext uri="{FF2B5EF4-FFF2-40B4-BE49-F238E27FC236}">
                      <a16:creationId xmlns:a16="http://schemas.microsoft.com/office/drawing/2014/main" id="{954A5097-0E71-4B7B-988E-73F745A1E3B2}"/>
                    </a:ext>
                  </a:extLst>
                </p:cNvPr>
                <p:cNvPicPr/>
                <p:nvPr/>
              </p:nvPicPr>
              <p:blipFill>
                <a:blip r:embed="rId45"/>
                <a:stretch>
                  <a:fillRect/>
                </a:stretch>
              </p:blipFill>
              <p:spPr>
                <a:xfrm>
                  <a:off x="8179040" y="142267"/>
                  <a:ext cx="655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CD135594-4A6A-4E3D-AFEF-BDD1B2F24FDD}"/>
                    </a:ext>
                  </a:extLst>
                </p14:cNvPr>
                <p14:cNvContentPartPr/>
                <p14:nvPr/>
              </p14:nvContentPartPr>
              <p14:xfrm>
                <a:off x="8261840" y="173227"/>
                <a:ext cx="201960" cy="48600"/>
              </p14:xfrm>
            </p:contentPart>
          </mc:Choice>
          <mc:Fallback>
            <p:pic>
              <p:nvPicPr>
                <p:cNvPr id="29" name="Freihand 28">
                  <a:extLst>
                    <a:ext uri="{FF2B5EF4-FFF2-40B4-BE49-F238E27FC236}">
                      <a16:creationId xmlns:a16="http://schemas.microsoft.com/office/drawing/2014/main" id="{CD135594-4A6A-4E3D-AFEF-BDD1B2F24FDD}"/>
                    </a:ext>
                  </a:extLst>
                </p:cNvPr>
                <p:cNvPicPr/>
                <p:nvPr/>
              </p:nvPicPr>
              <p:blipFill>
                <a:blip r:embed="rId47"/>
                <a:stretch>
                  <a:fillRect/>
                </a:stretch>
              </p:blipFill>
              <p:spPr>
                <a:xfrm>
                  <a:off x="8257520" y="168907"/>
                  <a:ext cx="2106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38EB2612-61C4-4B80-9E1A-02117FA1EB9C}"/>
                    </a:ext>
                  </a:extLst>
                </p14:cNvPr>
                <p14:cNvContentPartPr/>
                <p14:nvPr/>
              </p14:nvContentPartPr>
              <p14:xfrm>
                <a:off x="8453000" y="179707"/>
                <a:ext cx="124560" cy="131400"/>
              </p14:xfrm>
            </p:contentPart>
          </mc:Choice>
          <mc:Fallback>
            <p:pic>
              <p:nvPicPr>
                <p:cNvPr id="30" name="Freihand 29">
                  <a:extLst>
                    <a:ext uri="{FF2B5EF4-FFF2-40B4-BE49-F238E27FC236}">
                      <a16:creationId xmlns:a16="http://schemas.microsoft.com/office/drawing/2014/main" id="{38EB2612-61C4-4B80-9E1A-02117FA1EB9C}"/>
                    </a:ext>
                  </a:extLst>
                </p:cNvPr>
                <p:cNvPicPr/>
                <p:nvPr/>
              </p:nvPicPr>
              <p:blipFill>
                <a:blip r:embed="rId49"/>
                <a:stretch>
                  <a:fillRect/>
                </a:stretch>
              </p:blipFill>
              <p:spPr>
                <a:xfrm>
                  <a:off x="8448680" y="175387"/>
                  <a:ext cx="1332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601E60BB-4C09-4E2D-AEC4-951F2C530B15}"/>
                    </a:ext>
                  </a:extLst>
                </p14:cNvPr>
                <p14:cNvContentPartPr/>
                <p14:nvPr/>
              </p14:nvContentPartPr>
              <p14:xfrm>
                <a:off x="8601320" y="94387"/>
                <a:ext cx="76320" cy="138600"/>
              </p14:xfrm>
            </p:contentPart>
          </mc:Choice>
          <mc:Fallback>
            <p:pic>
              <p:nvPicPr>
                <p:cNvPr id="31" name="Freihand 30">
                  <a:extLst>
                    <a:ext uri="{FF2B5EF4-FFF2-40B4-BE49-F238E27FC236}">
                      <a16:creationId xmlns:a16="http://schemas.microsoft.com/office/drawing/2014/main" id="{601E60BB-4C09-4E2D-AEC4-951F2C530B15}"/>
                    </a:ext>
                  </a:extLst>
                </p:cNvPr>
                <p:cNvPicPr/>
                <p:nvPr/>
              </p:nvPicPr>
              <p:blipFill>
                <a:blip r:embed="rId51"/>
                <a:stretch>
                  <a:fillRect/>
                </a:stretch>
              </p:blipFill>
              <p:spPr>
                <a:xfrm>
                  <a:off x="8597000" y="90067"/>
                  <a:ext cx="849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DCE3EDA2-EBD5-4E8D-8BD2-CC5B48DE18B4}"/>
                    </a:ext>
                  </a:extLst>
                </p14:cNvPr>
                <p14:cNvContentPartPr/>
                <p14:nvPr/>
              </p14:nvContentPartPr>
              <p14:xfrm>
                <a:off x="8686280" y="68827"/>
                <a:ext cx="174600" cy="135000"/>
              </p14:xfrm>
            </p:contentPart>
          </mc:Choice>
          <mc:Fallback>
            <p:pic>
              <p:nvPicPr>
                <p:cNvPr id="33" name="Freihand 32">
                  <a:extLst>
                    <a:ext uri="{FF2B5EF4-FFF2-40B4-BE49-F238E27FC236}">
                      <a16:creationId xmlns:a16="http://schemas.microsoft.com/office/drawing/2014/main" id="{DCE3EDA2-EBD5-4E8D-8BD2-CC5B48DE18B4}"/>
                    </a:ext>
                  </a:extLst>
                </p:cNvPr>
                <p:cNvPicPr/>
                <p:nvPr/>
              </p:nvPicPr>
              <p:blipFill>
                <a:blip r:embed="rId53"/>
                <a:stretch>
                  <a:fillRect/>
                </a:stretch>
              </p:blipFill>
              <p:spPr>
                <a:xfrm>
                  <a:off x="8681960" y="64507"/>
                  <a:ext cx="183240" cy="143640"/>
                </a:xfrm>
                <a:prstGeom prst="rect">
                  <a:avLst/>
                </a:prstGeom>
              </p:spPr>
            </p:pic>
          </mc:Fallback>
        </mc:AlternateContent>
      </p:grpSp>
      <p:grpSp>
        <p:nvGrpSpPr>
          <p:cNvPr id="37" name="Gruppieren 36">
            <a:extLst>
              <a:ext uri="{FF2B5EF4-FFF2-40B4-BE49-F238E27FC236}">
                <a16:creationId xmlns:a16="http://schemas.microsoft.com/office/drawing/2014/main" id="{0BBBEFE3-5539-4600-B481-9DC4CA79B4D5}"/>
              </a:ext>
            </a:extLst>
          </p:cNvPr>
          <p:cNvGrpSpPr/>
          <p:nvPr/>
        </p:nvGrpSpPr>
        <p:grpSpPr>
          <a:xfrm>
            <a:off x="4546280" y="484987"/>
            <a:ext cx="237960" cy="148320"/>
            <a:chOff x="4546280" y="484987"/>
            <a:chExt cx="237960" cy="148320"/>
          </a:xfrm>
        </p:grpSpPr>
        <mc:AlternateContent xmlns:mc="http://schemas.openxmlformats.org/markup-compatibility/2006">
          <mc:Choice xmlns:p14="http://schemas.microsoft.com/office/powerpoint/2010/main" Requires="p14">
            <p:contentPart p14:bwMode="auto" r:id="rId54">
              <p14:nvContentPartPr>
                <p14:cNvPr id="35" name="Freihand 34">
                  <a:extLst>
                    <a:ext uri="{FF2B5EF4-FFF2-40B4-BE49-F238E27FC236}">
                      <a16:creationId xmlns:a16="http://schemas.microsoft.com/office/drawing/2014/main" id="{BC9DF158-ED5F-436B-9F6E-3B7AD5C46D2A}"/>
                    </a:ext>
                  </a:extLst>
                </p14:cNvPr>
                <p14:cNvContentPartPr/>
                <p14:nvPr/>
              </p14:nvContentPartPr>
              <p14:xfrm>
                <a:off x="4546280" y="548707"/>
                <a:ext cx="157680" cy="5400"/>
              </p14:xfrm>
            </p:contentPart>
          </mc:Choice>
          <mc:Fallback>
            <p:pic>
              <p:nvPicPr>
                <p:cNvPr id="35" name="Freihand 34">
                  <a:extLst>
                    <a:ext uri="{FF2B5EF4-FFF2-40B4-BE49-F238E27FC236}">
                      <a16:creationId xmlns:a16="http://schemas.microsoft.com/office/drawing/2014/main" id="{BC9DF158-ED5F-436B-9F6E-3B7AD5C46D2A}"/>
                    </a:ext>
                  </a:extLst>
                </p:cNvPr>
                <p:cNvPicPr/>
                <p:nvPr/>
              </p:nvPicPr>
              <p:blipFill>
                <a:blip r:embed="rId55"/>
                <a:stretch>
                  <a:fillRect/>
                </a:stretch>
              </p:blipFill>
              <p:spPr>
                <a:xfrm>
                  <a:off x="4541960" y="544387"/>
                  <a:ext cx="1663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Freihand 35">
                  <a:extLst>
                    <a:ext uri="{FF2B5EF4-FFF2-40B4-BE49-F238E27FC236}">
                      <a16:creationId xmlns:a16="http://schemas.microsoft.com/office/drawing/2014/main" id="{32CA4A1C-BD4C-44A9-9E8D-9977E3512C48}"/>
                    </a:ext>
                  </a:extLst>
                </p14:cNvPr>
                <p14:cNvContentPartPr/>
                <p14:nvPr/>
              </p14:nvContentPartPr>
              <p14:xfrm>
                <a:off x="4674440" y="484987"/>
                <a:ext cx="109800" cy="148320"/>
              </p14:xfrm>
            </p:contentPart>
          </mc:Choice>
          <mc:Fallback>
            <p:pic>
              <p:nvPicPr>
                <p:cNvPr id="36" name="Freihand 35">
                  <a:extLst>
                    <a:ext uri="{FF2B5EF4-FFF2-40B4-BE49-F238E27FC236}">
                      <a16:creationId xmlns:a16="http://schemas.microsoft.com/office/drawing/2014/main" id="{32CA4A1C-BD4C-44A9-9E8D-9977E3512C48}"/>
                    </a:ext>
                  </a:extLst>
                </p:cNvPr>
                <p:cNvPicPr/>
                <p:nvPr/>
              </p:nvPicPr>
              <p:blipFill>
                <a:blip r:embed="rId57"/>
                <a:stretch>
                  <a:fillRect/>
                </a:stretch>
              </p:blipFill>
              <p:spPr>
                <a:xfrm>
                  <a:off x="4670120" y="480667"/>
                  <a:ext cx="118440" cy="156960"/>
                </a:xfrm>
                <a:prstGeom prst="rect">
                  <a:avLst/>
                </a:prstGeom>
              </p:spPr>
            </p:pic>
          </mc:Fallback>
        </mc:AlternateContent>
      </p:grpSp>
      <p:grpSp>
        <p:nvGrpSpPr>
          <p:cNvPr id="60" name="Gruppieren 59">
            <a:extLst>
              <a:ext uri="{FF2B5EF4-FFF2-40B4-BE49-F238E27FC236}">
                <a16:creationId xmlns:a16="http://schemas.microsoft.com/office/drawing/2014/main" id="{2ED95B18-8A33-4502-8CDF-6F1A6F45C140}"/>
              </a:ext>
            </a:extLst>
          </p:cNvPr>
          <p:cNvGrpSpPr/>
          <p:nvPr/>
        </p:nvGrpSpPr>
        <p:grpSpPr>
          <a:xfrm>
            <a:off x="5015720" y="437467"/>
            <a:ext cx="1295280" cy="180720"/>
            <a:chOff x="5015720" y="437467"/>
            <a:chExt cx="1295280" cy="180720"/>
          </a:xfrm>
        </p:grpSpPr>
        <mc:AlternateContent xmlns:mc="http://schemas.openxmlformats.org/markup-compatibility/2006">
          <mc:Choice xmlns:p14="http://schemas.microsoft.com/office/powerpoint/2010/main" Requires="p14">
            <p:contentPart p14:bwMode="auto" r:id="rId58">
              <p14:nvContentPartPr>
                <p14:cNvPr id="38" name="Freihand 37">
                  <a:extLst>
                    <a:ext uri="{FF2B5EF4-FFF2-40B4-BE49-F238E27FC236}">
                      <a16:creationId xmlns:a16="http://schemas.microsoft.com/office/drawing/2014/main" id="{3DD27176-341B-45C0-AECC-32D48B9CDF53}"/>
                    </a:ext>
                  </a:extLst>
                </p14:cNvPr>
                <p14:cNvContentPartPr/>
                <p14:nvPr/>
              </p14:nvContentPartPr>
              <p14:xfrm>
                <a:off x="5015720" y="439627"/>
                <a:ext cx="135360" cy="178560"/>
              </p14:xfrm>
            </p:contentPart>
          </mc:Choice>
          <mc:Fallback>
            <p:pic>
              <p:nvPicPr>
                <p:cNvPr id="38" name="Freihand 37">
                  <a:extLst>
                    <a:ext uri="{FF2B5EF4-FFF2-40B4-BE49-F238E27FC236}">
                      <a16:creationId xmlns:a16="http://schemas.microsoft.com/office/drawing/2014/main" id="{3DD27176-341B-45C0-AECC-32D48B9CDF53}"/>
                    </a:ext>
                  </a:extLst>
                </p:cNvPr>
                <p:cNvPicPr/>
                <p:nvPr/>
              </p:nvPicPr>
              <p:blipFill>
                <a:blip r:embed="rId59"/>
                <a:stretch>
                  <a:fillRect/>
                </a:stretch>
              </p:blipFill>
              <p:spPr>
                <a:xfrm>
                  <a:off x="5011400" y="435307"/>
                  <a:ext cx="1440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Freihand 38">
                  <a:extLst>
                    <a:ext uri="{FF2B5EF4-FFF2-40B4-BE49-F238E27FC236}">
                      <a16:creationId xmlns:a16="http://schemas.microsoft.com/office/drawing/2014/main" id="{EA2E60A4-8AEF-4B40-A70F-5C5A72157CCF}"/>
                    </a:ext>
                  </a:extLst>
                </p14:cNvPr>
                <p14:cNvContentPartPr/>
                <p14:nvPr/>
              </p14:nvContentPartPr>
              <p14:xfrm>
                <a:off x="5218040" y="485707"/>
                <a:ext cx="399960" cy="111600"/>
              </p14:xfrm>
            </p:contentPart>
          </mc:Choice>
          <mc:Fallback>
            <p:pic>
              <p:nvPicPr>
                <p:cNvPr id="39" name="Freihand 38">
                  <a:extLst>
                    <a:ext uri="{FF2B5EF4-FFF2-40B4-BE49-F238E27FC236}">
                      <a16:creationId xmlns:a16="http://schemas.microsoft.com/office/drawing/2014/main" id="{EA2E60A4-8AEF-4B40-A70F-5C5A72157CCF}"/>
                    </a:ext>
                  </a:extLst>
                </p:cNvPr>
                <p:cNvPicPr/>
                <p:nvPr/>
              </p:nvPicPr>
              <p:blipFill>
                <a:blip r:embed="rId61"/>
                <a:stretch>
                  <a:fillRect/>
                </a:stretch>
              </p:blipFill>
              <p:spPr>
                <a:xfrm>
                  <a:off x="5213720" y="481387"/>
                  <a:ext cx="4086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Freihand 39">
                  <a:extLst>
                    <a:ext uri="{FF2B5EF4-FFF2-40B4-BE49-F238E27FC236}">
                      <a16:creationId xmlns:a16="http://schemas.microsoft.com/office/drawing/2014/main" id="{3FDF73BA-5447-48FD-9024-18EDDB6D42F5}"/>
                    </a:ext>
                  </a:extLst>
                </p14:cNvPr>
                <p14:cNvContentPartPr/>
                <p14:nvPr/>
              </p14:nvContentPartPr>
              <p14:xfrm>
                <a:off x="5620880" y="479947"/>
                <a:ext cx="25920" cy="13680"/>
              </p14:xfrm>
            </p:contentPart>
          </mc:Choice>
          <mc:Fallback>
            <p:pic>
              <p:nvPicPr>
                <p:cNvPr id="40" name="Freihand 39">
                  <a:extLst>
                    <a:ext uri="{FF2B5EF4-FFF2-40B4-BE49-F238E27FC236}">
                      <a16:creationId xmlns:a16="http://schemas.microsoft.com/office/drawing/2014/main" id="{3FDF73BA-5447-48FD-9024-18EDDB6D42F5}"/>
                    </a:ext>
                  </a:extLst>
                </p:cNvPr>
                <p:cNvPicPr/>
                <p:nvPr/>
              </p:nvPicPr>
              <p:blipFill>
                <a:blip r:embed="rId63"/>
                <a:stretch>
                  <a:fillRect/>
                </a:stretch>
              </p:blipFill>
              <p:spPr>
                <a:xfrm>
                  <a:off x="5616560" y="475627"/>
                  <a:ext cx="345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Freihand 40">
                  <a:extLst>
                    <a:ext uri="{FF2B5EF4-FFF2-40B4-BE49-F238E27FC236}">
                      <a16:creationId xmlns:a16="http://schemas.microsoft.com/office/drawing/2014/main" id="{AF2285AF-E0CC-4266-9FC1-22D771E46C6D}"/>
                    </a:ext>
                  </a:extLst>
                </p14:cNvPr>
                <p14:cNvContentPartPr/>
                <p14:nvPr/>
              </p14:nvContentPartPr>
              <p14:xfrm>
                <a:off x="5669120" y="505867"/>
                <a:ext cx="81720" cy="72360"/>
              </p14:xfrm>
            </p:contentPart>
          </mc:Choice>
          <mc:Fallback>
            <p:pic>
              <p:nvPicPr>
                <p:cNvPr id="41" name="Freihand 40">
                  <a:extLst>
                    <a:ext uri="{FF2B5EF4-FFF2-40B4-BE49-F238E27FC236}">
                      <a16:creationId xmlns:a16="http://schemas.microsoft.com/office/drawing/2014/main" id="{AF2285AF-E0CC-4266-9FC1-22D771E46C6D}"/>
                    </a:ext>
                  </a:extLst>
                </p:cNvPr>
                <p:cNvPicPr/>
                <p:nvPr/>
              </p:nvPicPr>
              <p:blipFill>
                <a:blip r:embed="rId65"/>
                <a:stretch>
                  <a:fillRect/>
                </a:stretch>
              </p:blipFill>
              <p:spPr>
                <a:xfrm>
                  <a:off x="5664800" y="501547"/>
                  <a:ext cx="903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833FD3E6-EF14-4CF2-8B4D-0A0CBB973590}"/>
                    </a:ext>
                  </a:extLst>
                </p14:cNvPr>
                <p14:cNvContentPartPr/>
                <p14:nvPr/>
              </p14:nvContentPartPr>
              <p14:xfrm>
                <a:off x="5856680" y="532867"/>
                <a:ext cx="86400" cy="4320"/>
              </p14:xfrm>
            </p:contentPart>
          </mc:Choice>
          <mc:Fallback>
            <p:pic>
              <p:nvPicPr>
                <p:cNvPr id="42" name="Freihand 41">
                  <a:extLst>
                    <a:ext uri="{FF2B5EF4-FFF2-40B4-BE49-F238E27FC236}">
                      <a16:creationId xmlns:a16="http://schemas.microsoft.com/office/drawing/2014/main" id="{833FD3E6-EF14-4CF2-8B4D-0A0CBB973590}"/>
                    </a:ext>
                  </a:extLst>
                </p:cNvPr>
                <p:cNvPicPr/>
                <p:nvPr/>
              </p:nvPicPr>
              <p:blipFill>
                <a:blip r:embed="rId67"/>
                <a:stretch>
                  <a:fillRect/>
                </a:stretch>
              </p:blipFill>
              <p:spPr>
                <a:xfrm>
                  <a:off x="5852360" y="528547"/>
                  <a:ext cx="950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Freihand 42">
                  <a:extLst>
                    <a:ext uri="{FF2B5EF4-FFF2-40B4-BE49-F238E27FC236}">
                      <a16:creationId xmlns:a16="http://schemas.microsoft.com/office/drawing/2014/main" id="{89B58B85-B445-4BA4-A31F-53A5A330936B}"/>
                    </a:ext>
                  </a:extLst>
                </p14:cNvPr>
                <p14:cNvContentPartPr/>
                <p14:nvPr/>
              </p14:nvContentPartPr>
              <p14:xfrm>
                <a:off x="6013640" y="467707"/>
                <a:ext cx="15120" cy="51840"/>
              </p14:xfrm>
            </p:contentPart>
          </mc:Choice>
          <mc:Fallback>
            <p:pic>
              <p:nvPicPr>
                <p:cNvPr id="43" name="Freihand 42">
                  <a:extLst>
                    <a:ext uri="{FF2B5EF4-FFF2-40B4-BE49-F238E27FC236}">
                      <a16:creationId xmlns:a16="http://schemas.microsoft.com/office/drawing/2014/main" id="{89B58B85-B445-4BA4-A31F-53A5A330936B}"/>
                    </a:ext>
                  </a:extLst>
                </p:cNvPr>
                <p:cNvPicPr/>
                <p:nvPr/>
              </p:nvPicPr>
              <p:blipFill>
                <a:blip r:embed="rId69"/>
                <a:stretch>
                  <a:fillRect/>
                </a:stretch>
              </p:blipFill>
              <p:spPr>
                <a:xfrm>
                  <a:off x="6009320" y="463387"/>
                  <a:ext cx="237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C0D063B8-38D2-4B57-A4DF-AA09C3C7246E}"/>
                    </a:ext>
                  </a:extLst>
                </p14:cNvPr>
                <p14:cNvContentPartPr/>
                <p14:nvPr/>
              </p14:nvContentPartPr>
              <p14:xfrm>
                <a:off x="5999960" y="437467"/>
                <a:ext cx="117000" cy="138240"/>
              </p14:xfrm>
            </p:contentPart>
          </mc:Choice>
          <mc:Fallback>
            <p:pic>
              <p:nvPicPr>
                <p:cNvPr id="44" name="Freihand 43">
                  <a:extLst>
                    <a:ext uri="{FF2B5EF4-FFF2-40B4-BE49-F238E27FC236}">
                      <a16:creationId xmlns:a16="http://schemas.microsoft.com/office/drawing/2014/main" id="{C0D063B8-38D2-4B57-A4DF-AA09C3C7246E}"/>
                    </a:ext>
                  </a:extLst>
                </p:cNvPr>
                <p:cNvPicPr/>
                <p:nvPr/>
              </p:nvPicPr>
              <p:blipFill>
                <a:blip r:embed="rId71"/>
                <a:stretch>
                  <a:fillRect/>
                </a:stretch>
              </p:blipFill>
              <p:spPr>
                <a:xfrm>
                  <a:off x="5995640" y="433147"/>
                  <a:ext cx="1256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51270875-738E-4E7D-8D41-AF94F67C1AD1}"/>
                    </a:ext>
                  </a:extLst>
                </p14:cNvPr>
                <p14:cNvContentPartPr/>
                <p14:nvPr/>
              </p14:nvContentPartPr>
              <p14:xfrm>
                <a:off x="6118760" y="482467"/>
                <a:ext cx="77760" cy="77040"/>
              </p14:xfrm>
            </p:contentPart>
          </mc:Choice>
          <mc:Fallback>
            <p:pic>
              <p:nvPicPr>
                <p:cNvPr id="45" name="Freihand 44">
                  <a:extLst>
                    <a:ext uri="{FF2B5EF4-FFF2-40B4-BE49-F238E27FC236}">
                      <a16:creationId xmlns:a16="http://schemas.microsoft.com/office/drawing/2014/main" id="{51270875-738E-4E7D-8D41-AF94F67C1AD1}"/>
                    </a:ext>
                  </a:extLst>
                </p:cNvPr>
                <p:cNvPicPr/>
                <p:nvPr/>
              </p:nvPicPr>
              <p:blipFill>
                <a:blip r:embed="rId73"/>
                <a:stretch>
                  <a:fillRect/>
                </a:stretch>
              </p:blipFill>
              <p:spPr>
                <a:xfrm>
                  <a:off x="6114440" y="478147"/>
                  <a:ext cx="864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317E8F96-D271-402C-B30D-D69C8819987C}"/>
                    </a:ext>
                  </a:extLst>
                </p14:cNvPr>
                <p14:cNvContentPartPr/>
                <p14:nvPr/>
              </p14:nvContentPartPr>
              <p14:xfrm>
                <a:off x="6222080" y="475267"/>
                <a:ext cx="88920" cy="105840"/>
              </p14:xfrm>
            </p:contentPart>
          </mc:Choice>
          <mc:Fallback>
            <p:pic>
              <p:nvPicPr>
                <p:cNvPr id="46" name="Freihand 45">
                  <a:extLst>
                    <a:ext uri="{FF2B5EF4-FFF2-40B4-BE49-F238E27FC236}">
                      <a16:creationId xmlns:a16="http://schemas.microsoft.com/office/drawing/2014/main" id="{317E8F96-D271-402C-B30D-D69C8819987C}"/>
                    </a:ext>
                  </a:extLst>
                </p:cNvPr>
                <p:cNvPicPr/>
                <p:nvPr/>
              </p:nvPicPr>
              <p:blipFill>
                <a:blip r:embed="rId75"/>
                <a:stretch>
                  <a:fillRect/>
                </a:stretch>
              </p:blipFill>
              <p:spPr>
                <a:xfrm>
                  <a:off x="6217760" y="470947"/>
                  <a:ext cx="97560" cy="114480"/>
                </a:xfrm>
                <a:prstGeom prst="rect">
                  <a:avLst/>
                </a:prstGeom>
              </p:spPr>
            </p:pic>
          </mc:Fallback>
        </mc:AlternateContent>
      </p:grpSp>
      <p:grpSp>
        <p:nvGrpSpPr>
          <p:cNvPr id="59" name="Gruppieren 58">
            <a:extLst>
              <a:ext uri="{FF2B5EF4-FFF2-40B4-BE49-F238E27FC236}">
                <a16:creationId xmlns:a16="http://schemas.microsoft.com/office/drawing/2014/main" id="{78EBAF4B-B3FA-4DDC-8D26-64D3E8E2BF0E}"/>
              </a:ext>
            </a:extLst>
          </p:cNvPr>
          <p:cNvGrpSpPr/>
          <p:nvPr/>
        </p:nvGrpSpPr>
        <p:grpSpPr>
          <a:xfrm>
            <a:off x="7219640" y="487147"/>
            <a:ext cx="297720" cy="135000"/>
            <a:chOff x="7219640" y="487147"/>
            <a:chExt cx="297720" cy="135000"/>
          </a:xfrm>
        </p:grpSpPr>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E2688443-5EAF-4809-936A-7330672713DA}"/>
                    </a:ext>
                  </a:extLst>
                </p14:cNvPr>
                <p14:cNvContentPartPr/>
                <p14:nvPr/>
              </p14:nvContentPartPr>
              <p14:xfrm>
                <a:off x="7219640" y="540427"/>
                <a:ext cx="236160" cy="18720"/>
              </p14:xfrm>
            </p:contentPart>
          </mc:Choice>
          <mc:Fallback>
            <p:pic>
              <p:nvPicPr>
                <p:cNvPr id="47" name="Freihand 46">
                  <a:extLst>
                    <a:ext uri="{FF2B5EF4-FFF2-40B4-BE49-F238E27FC236}">
                      <a16:creationId xmlns:a16="http://schemas.microsoft.com/office/drawing/2014/main" id="{E2688443-5EAF-4809-936A-7330672713DA}"/>
                    </a:ext>
                  </a:extLst>
                </p:cNvPr>
                <p:cNvPicPr/>
                <p:nvPr/>
              </p:nvPicPr>
              <p:blipFill>
                <a:blip r:embed="rId77"/>
                <a:stretch>
                  <a:fillRect/>
                </a:stretch>
              </p:blipFill>
              <p:spPr>
                <a:xfrm>
                  <a:off x="7215320" y="536107"/>
                  <a:ext cx="2448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7C75EC3A-BC4F-4110-A9C8-48CCCCAF37D6}"/>
                    </a:ext>
                  </a:extLst>
                </p14:cNvPr>
                <p14:cNvContentPartPr/>
                <p14:nvPr/>
              </p14:nvContentPartPr>
              <p14:xfrm>
                <a:off x="7455440" y="487147"/>
                <a:ext cx="61920" cy="135000"/>
              </p14:xfrm>
            </p:contentPart>
          </mc:Choice>
          <mc:Fallback>
            <p:pic>
              <p:nvPicPr>
                <p:cNvPr id="48" name="Freihand 47">
                  <a:extLst>
                    <a:ext uri="{FF2B5EF4-FFF2-40B4-BE49-F238E27FC236}">
                      <a16:creationId xmlns:a16="http://schemas.microsoft.com/office/drawing/2014/main" id="{7C75EC3A-BC4F-4110-A9C8-48CCCCAF37D6}"/>
                    </a:ext>
                  </a:extLst>
                </p:cNvPr>
                <p:cNvPicPr/>
                <p:nvPr/>
              </p:nvPicPr>
              <p:blipFill>
                <a:blip r:embed="rId79"/>
                <a:stretch>
                  <a:fillRect/>
                </a:stretch>
              </p:blipFill>
              <p:spPr>
                <a:xfrm>
                  <a:off x="7451120" y="482827"/>
                  <a:ext cx="70560" cy="143640"/>
                </a:xfrm>
                <a:prstGeom prst="rect">
                  <a:avLst/>
                </a:prstGeom>
              </p:spPr>
            </p:pic>
          </mc:Fallback>
        </mc:AlternateContent>
      </p:grpSp>
      <p:grpSp>
        <p:nvGrpSpPr>
          <p:cNvPr id="58" name="Gruppieren 57">
            <a:extLst>
              <a:ext uri="{FF2B5EF4-FFF2-40B4-BE49-F238E27FC236}">
                <a16:creationId xmlns:a16="http://schemas.microsoft.com/office/drawing/2014/main" id="{A816BE3E-28F5-465B-A108-196224EC8800}"/>
              </a:ext>
            </a:extLst>
          </p:cNvPr>
          <p:cNvGrpSpPr/>
          <p:nvPr/>
        </p:nvGrpSpPr>
        <p:grpSpPr>
          <a:xfrm>
            <a:off x="7727240" y="391387"/>
            <a:ext cx="1460520" cy="266040"/>
            <a:chOff x="7727240" y="391387"/>
            <a:chExt cx="1460520" cy="266040"/>
          </a:xfrm>
        </p:grpSpPr>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C628632C-3046-466A-BA0A-738C9276DA37}"/>
                    </a:ext>
                  </a:extLst>
                </p14:cNvPr>
                <p14:cNvContentPartPr/>
                <p14:nvPr/>
              </p14:nvContentPartPr>
              <p14:xfrm>
                <a:off x="7727240" y="425587"/>
                <a:ext cx="500760" cy="199440"/>
              </p14:xfrm>
            </p:contentPart>
          </mc:Choice>
          <mc:Fallback>
            <p:pic>
              <p:nvPicPr>
                <p:cNvPr id="49" name="Freihand 48">
                  <a:extLst>
                    <a:ext uri="{FF2B5EF4-FFF2-40B4-BE49-F238E27FC236}">
                      <a16:creationId xmlns:a16="http://schemas.microsoft.com/office/drawing/2014/main" id="{C628632C-3046-466A-BA0A-738C9276DA37}"/>
                    </a:ext>
                  </a:extLst>
                </p:cNvPr>
                <p:cNvPicPr/>
                <p:nvPr/>
              </p:nvPicPr>
              <p:blipFill>
                <a:blip r:embed="rId81"/>
                <a:stretch>
                  <a:fillRect/>
                </a:stretch>
              </p:blipFill>
              <p:spPr>
                <a:xfrm>
                  <a:off x="7722920" y="421267"/>
                  <a:ext cx="5094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Freihand 49">
                  <a:extLst>
                    <a:ext uri="{FF2B5EF4-FFF2-40B4-BE49-F238E27FC236}">
                      <a16:creationId xmlns:a16="http://schemas.microsoft.com/office/drawing/2014/main" id="{FF3C2677-879D-414E-8E6C-7305029BA64C}"/>
                    </a:ext>
                  </a:extLst>
                </p14:cNvPr>
                <p14:cNvContentPartPr/>
                <p14:nvPr/>
              </p14:nvContentPartPr>
              <p14:xfrm>
                <a:off x="8146280" y="450067"/>
                <a:ext cx="63360" cy="29880"/>
              </p14:xfrm>
            </p:contentPart>
          </mc:Choice>
          <mc:Fallback>
            <p:pic>
              <p:nvPicPr>
                <p:cNvPr id="50" name="Freihand 49">
                  <a:extLst>
                    <a:ext uri="{FF2B5EF4-FFF2-40B4-BE49-F238E27FC236}">
                      <a16:creationId xmlns:a16="http://schemas.microsoft.com/office/drawing/2014/main" id="{FF3C2677-879D-414E-8E6C-7305029BA64C}"/>
                    </a:ext>
                  </a:extLst>
                </p:cNvPr>
                <p:cNvPicPr/>
                <p:nvPr/>
              </p:nvPicPr>
              <p:blipFill>
                <a:blip r:embed="rId83"/>
                <a:stretch>
                  <a:fillRect/>
                </a:stretch>
              </p:blipFill>
              <p:spPr>
                <a:xfrm>
                  <a:off x="8141960" y="445747"/>
                  <a:ext cx="720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Freihand 50">
                  <a:extLst>
                    <a:ext uri="{FF2B5EF4-FFF2-40B4-BE49-F238E27FC236}">
                      <a16:creationId xmlns:a16="http://schemas.microsoft.com/office/drawing/2014/main" id="{E5B91086-CAAE-4C37-8491-37D8B7B6CF0D}"/>
                    </a:ext>
                  </a:extLst>
                </p14:cNvPr>
                <p14:cNvContentPartPr/>
                <p14:nvPr/>
              </p14:nvContentPartPr>
              <p14:xfrm>
                <a:off x="8246720" y="506587"/>
                <a:ext cx="68040" cy="65880"/>
              </p14:xfrm>
            </p:contentPart>
          </mc:Choice>
          <mc:Fallback>
            <p:pic>
              <p:nvPicPr>
                <p:cNvPr id="51" name="Freihand 50">
                  <a:extLst>
                    <a:ext uri="{FF2B5EF4-FFF2-40B4-BE49-F238E27FC236}">
                      <a16:creationId xmlns:a16="http://schemas.microsoft.com/office/drawing/2014/main" id="{E5B91086-CAAE-4C37-8491-37D8B7B6CF0D}"/>
                    </a:ext>
                  </a:extLst>
                </p:cNvPr>
                <p:cNvPicPr/>
                <p:nvPr/>
              </p:nvPicPr>
              <p:blipFill>
                <a:blip r:embed="rId85"/>
                <a:stretch>
                  <a:fillRect/>
                </a:stretch>
              </p:blipFill>
              <p:spPr>
                <a:xfrm>
                  <a:off x="8242400" y="502267"/>
                  <a:ext cx="766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2" name="Freihand 51">
                  <a:extLst>
                    <a:ext uri="{FF2B5EF4-FFF2-40B4-BE49-F238E27FC236}">
                      <a16:creationId xmlns:a16="http://schemas.microsoft.com/office/drawing/2014/main" id="{BF0BD52B-6848-40D1-87D0-293377DBBDA1}"/>
                    </a:ext>
                  </a:extLst>
                </p14:cNvPr>
                <p14:cNvContentPartPr/>
                <p14:nvPr/>
              </p14:nvContentPartPr>
              <p14:xfrm>
                <a:off x="8353280" y="517387"/>
                <a:ext cx="126000" cy="72360"/>
              </p14:xfrm>
            </p:contentPart>
          </mc:Choice>
          <mc:Fallback>
            <p:pic>
              <p:nvPicPr>
                <p:cNvPr id="52" name="Freihand 51">
                  <a:extLst>
                    <a:ext uri="{FF2B5EF4-FFF2-40B4-BE49-F238E27FC236}">
                      <a16:creationId xmlns:a16="http://schemas.microsoft.com/office/drawing/2014/main" id="{BF0BD52B-6848-40D1-87D0-293377DBBDA1}"/>
                    </a:ext>
                  </a:extLst>
                </p:cNvPr>
                <p:cNvPicPr/>
                <p:nvPr/>
              </p:nvPicPr>
              <p:blipFill>
                <a:blip r:embed="rId87"/>
                <a:stretch>
                  <a:fillRect/>
                </a:stretch>
              </p:blipFill>
              <p:spPr>
                <a:xfrm>
                  <a:off x="8348960" y="513067"/>
                  <a:ext cx="1346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3" name="Freihand 52">
                  <a:extLst>
                    <a:ext uri="{FF2B5EF4-FFF2-40B4-BE49-F238E27FC236}">
                      <a16:creationId xmlns:a16="http://schemas.microsoft.com/office/drawing/2014/main" id="{0416C518-272B-42E0-AD98-1C5488171745}"/>
                    </a:ext>
                  </a:extLst>
                </p14:cNvPr>
                <p14:cNvContentPartPr/>
                <p14:nvPr/>
              </p14:nvContentPartPr>
              <p14:xfrm>
                <a:off x="8464880" y="515947"/>
                <a:ext cx="115920" cy="58320"/>
              </p14:xfrm>
            </p:contentPart>
          </mc:Choice>
          <mc:Fallback>
            <p:pic>
              <p:nvPicPr>
                <p:cNvPr id="53" name="Freihand 52">
                  <a:extLst>
                    <a:ext uri="{FF2B5EF4-FFF2-40B4-BE49-F238E27FC236}">
                      <a16:creationId xmlns:a16="http://schemas.microsoft.com/office/drawing/2014/main" id="{0416C518-272B-42E0-AD98-1C5488171745}"/>
                    </a:ext>
                  </a:extLst>
                </p:cNvPr>
                <p:cNvPicPr/>
                <p:nvPr/>
              </p:nvPicPr>
              <p:blipFill>
                <a:blip r:embed="rId89"/>
                <a:stretch>
                  <a:fillRect/>
                </a:stretch>
              </p:blipFill>
              <p:spPr>
                <a:xfrm>
                  <a:off x="8460560" y="511627"/>
                  <a:ext cx="1245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4" name="Freihand 53">
                  <a:extLst>
                    <a:ext uri="{FF2B5EF4-FFF2-40B4-BE49-F238E27FC236}">
                      <a16:creationId xmlns:a16="http://schemas.microsoft.com/office/drawing/2014/main" id="{53B4DF71-E2C9-4CB6-B909-524F06FCDF35}"/>
                    </a:ext>
                  </a:extLst>
                </p14:cNvPr>
                <p14:cNvContentPartPr/>
                <p14:nvPr/>
              </p14:nvContentPartPr>
              <p14:xfrm>
                <a:off x="8586560" y="414427"/>
                <a:ext cx="128880" cy="163800"/>
              </p14:xfrm>
            </p:contentPart>
          </mc:Choice>
          <mc:Fallback>
            <p:pic>
              <p:nvPicPr>
                <p:cNvPr id="54" name="Freihand 53">
                  <a:extLst>
                    <a:ext uri="{FF2B5EF4-FFF2-40B4-BE49-F238E27FC236}">
                      <a16:creationId xmlns:a16="http://schemas.microsoft.com/office/drawing/2014/main" id="{53B4DF71-E2C9-4CB6-B909-524F06FCDF35}"/>
                    </a:ext>
                  </a:extLst>
                </p:cNvPr>
                <p:cNvPicPr/>
                <p:nvPr/>
              </p:nvPicPr>
              <p:blipFill>
                <a:blip r:embed="rId91"/>
                <a:stretch>
                  <a:fillRect/>
                </a:stretch>
              </p:blipFill>
              <p:spPr>
                <a:xfrm>
                  <a:off x="8582240" y="410107"/>
                  <a:ext cx="1375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5" name="Freihand 54">
                  <a:extLst>
                    <a:ext uri="{FF2B5EF4-FFF2-40B4-BE49-F238E27FC236}">
                      <a16:creationId xmlns:a16="http://schemas.microsoft.com/office/drawing/2014/main" id="{76EC0115-309D-4C48-B7C0-7FD79919550B}"/>
                    </a:ext>
                  </a:extLst>
                </p14:cNvPr>
                <p14:cNvContentPartPr/>
                <p14:nvPr/>
              </p14:nvContentPartPr>
              <p14:xfrm>
                <a:off x="8744240" y="391387"/>
                <a:ext cx="167400" cy="238680"/>
              </p14:xfrm>
            </p:contentPart>
          </mc:Choice>
          <mc:Fallback>
            <p:pic>
              <p:nvPicPr>
                <p:cNvPr id="55" name="Freihand 54">
                  <a:extLst>
                    <a:ext uri="{FF2B5EF4-FFF2-40B4-BE49-F238E27FC236}">
                      <a16:creationId xmlns:a16="http://schemas.microsoft.com/office/drawing/2014/main" id="{76EC0115-309D-4C48-B7C0-7FD79919550B}"/>
                    </a:ext>
                  </a:extLst>
                </p:cNvPr>
                <p:cNvPicPr/>
                <p:nvPr/>
              </p:nvPicPr>
              <p:blipFill>
                <a:blip r:embed="rId93"/>
                <a:stretch>
                  <a:fillRect/>
                </a:stretch>
              </p:blipFill>
              <p:spPr>
                <a:xfrm>
                  <a:off x="8739920" y="387067"/>
                  <a:ext cx="17604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6" name="Freihand 55">
                  <a:extLst>
                    <a:ext uri="{FF2B5EF4-FFF2-40B4-BE49-F238E27FC236}">
                      <a16:creationId xmlns:a16="http://schemas.microsoft.com/office/drawing/2014/main" id="{4CBB0808-A552-4241-A93B-DCED5927FD5D}"/>
                    </a:ext>
                  </a:extLst>
                </p14:cNvPr>
                <p14:cNvContentPartPr/>
                <p14:nvPr/>
              </p14:nvContentPartPr>
              <p14:xfrm>
                <a:off x="8919560" y="481027"/>
                <a:ext cx="81720" cy="60120"/>
              </p14:xfrm>
            </p:contentPart>
          </mc:Choice>
          <mc:Fallback>
            <p:pic>
              <p:nvPicPr>
                <p:cNvPr id="56" name="Freihand 55">
                  <a:extLst>
                    <a:ext uri="{FF2B5EF4-FFF2-40B4-BE49-F238E27FC236}">
                      <a16:creationId xmlns:a16="http://schemas.microsoft.com/office/drawing/2014/main" id="{4CBB0808-A552-4241-A93B-DCED5927FD5D}"/>
                    </a:ext>
                  </a:extLst>
                </p:cNvPr>
                <p:cNvPicPr/>
                <p:nvPr/>
              </p:nvPicPr>
              <p:blipFill>
                <a:blip r:embed="rId95"/>
                <a:stretch>
                  <a:fillRect/>
                </a:stretch>
              </p:blipFill>
              <p:spPr>
                <a:xfrm>
                  <a:off x="8915240" y="476707"/>
                  <a:ext cx="903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7" name="Freihand 56">
                  <a:extLst>
                    <a:ext uri="{FF2B5EF4-FFF2-40B4-BE49-F238E27FC236}">
                      <a16:creationId xmlns:a16="http://schemas.microsoft.com/office/drawing/2014/main" id="{BD867173-3894-40AF-8F46-F2FD81AC8370}"/>
                    </a:ext>
                  </a:extLst>
                </p14:cNvPr>
                <p14:cNvContentPartPr/>
                <p14:nvPr/>
              </p14:nvContentPartPr>
              <p14:xfrm>
                <a:off x="8988680" y="398947"/>
                <a:ext cx="199080" cy="258480"/>
              </p14:xfrm>
            </p:contentPart>
          </mc:Choice>
          <mc:Fallback>
            <p:pic>
              <p:nvPicPr>
                <p:cNvPr id="57" name="Freihand 56">
                  <a:extLst>
                    <a:ext uri="{FF2B5EF4-FFF2-40B4-BE49-F238E27FC236}">
                      <a16:creationId xmlns:a16="http://schemas.microsoft.com/office/drawing/2014/main" id="{BD867173-3894-40AF-8F46-F2FD81AC8370}"/>
                    </a:ext>
                  </a:extLst>
                </p:cNvPr>
                <p:cNvPicPr/>
                <p:nvPr/>
              </p:nvPicPr>
              <p:blipFill>
                <a:blip r:embed="rId97"/>
                <a:stretch>
                  <a:fillRect/>
                </a:stretch>
              </p:blipFill>
              <p:spPr>
                <a:xfrm>
                  <a:off x="8984360" y="394627"/>
                  <a:ext cx="207720" cy="267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8">
            <p14:nvContentPartPr>
              <p14:cNvPr id="2" name="Freihand 1">
                <a:extLst>
                  <a:ext uri="{FF2B5EF4-FFF2-40B4-BE49-F238E27FC236}">
                    <a16:creationId xmlns:a16="http://schemas.microsoft.com/office/drawing/2014/main" id="{C5E3D3F6-59C0-4B6B-8419-EF6D392CBB36}"/>
                  </a:ext>
                </a:extLst>
              </p14:cNvPr>
              <p14:cNvContentPartPr/>
              <p14:nvPr/>
            </p14:nvContentPartPr>
            <p14:xfrm>
              <a:off x="4895840" y="300667"/>
              <a:ext cx="1942200" cy="37800"/>
            </p14:xfrm>
          </p:contentPart>
        </mc:Choice>
        <mc:Fallback>
          <p:pic>
            <p:nvPicPr>
              <p:cNvPr id="2" name="Freihand 1">
                <a:extLst>
                  <a:ext uri="{FF2B5EF4-FFF2-40B4-BE49-F238E27FC236}">
                    <a16:creationId xmlns:a16="http://schemas.microsoft.com/office/drawing/2014/main" id="{C5E3D3F6-59C0-4B6B-8419-EF6D392CBB36}"/>
                  </a:ext>
                </a:extLst>
              </p:cNvPr>
              <p:cNvPicPr/>
              <p:nvPr/>
            </p:nvPicPr>
            <p:blipFill>
              <a:blip r:embed="rId99"/>
              <a:stretch>
                <a:fillRect/>
              </a:stretch>
            </p:blipFill>
            <p:spPr>
              <a:xfrm>
                <a:off x="4891520" y="296347"/>
                <a:ext cx="19508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38" name="Freihand 137">
                <a:extLst>
                  <a:ext uri="{FF2B5EF4-FFF2-40B4-BE49-F238E27FC236}">
                    <a16:creationId xmlns:a16="http://schemas.microsoft.com/office/drawing/2014/main" id="{E87CA48F-60DD-41BA-8F79-E533DF6F7E19}"/>
                  </a:ext>
                </a:extLst>
              </p14:cNvPr>
              <p14:cNvContentPartPr/>
              <p14:nvPr/>
            </p14:nvContentPartPr>
            <p14:xfrm>
              <a:off x="1490600" y="598027"/>
              <a:ext cx="837360" cy="25200"/>
            </p14:xfrm>
          </p:contentPart>
        </mc:Choice>
        <mc:Fallback>
          <p:pic>
            <p:nvPicPr>
              <p:cNvPr id="138" name="Freihand 137">
                <a:extLst>
                  <a:ext uri="{FF2B5EF4-FFF2-40B4-BE49-F238E27FC236}">
                    <a16:creationId xmlns:a16="http://schemas.microsoft.com/office/drawing/2014/main" id="{E87CA48F-60DD-41BA-8F79-E533DF6F7E19}"/>
                  </a:ext>
                </a:extLst>
              </p:cNvPr>
              <p:cNvPicPr/>
              <p:nvPr/>
            </p:nvPicPr>
            <p:blipFill>
              <a:blip r:embed="rId101"/>
              <a:stretch>
                <a:fillRect/>
              </a:stretch>
            </p:blipFill>
            <p:spPr>
              <a:xfrm>
                <a:off x="1486280" y="593707"/>
                <a:ext cx="8460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39" name="Freihand 138">
                <a:extLst>
                  <a:ext uri="{FF2B5EF4-FFF2-40B4-BE49-F238E27FC236}">
                    <a16:creationId xmlns:a16="http://schemas.microsoft.com/office/drawing/2014/main" id="{B2F7AA5D-762A-48D5-A921-2D95EA1B412F}"/>
                  </a:ext>
                </a:extLst>
              </p14:cNvPr>
              <p14:cNvContentPartPr/>
              <p14:nvPr/>
            </p14:nvContentPartPr>
            <p14:xfrm>
              <a:off x="3681920" y="333427"/>
              <a:ext cx="393120" cy="18720"/>
            </p14:xfrm>
          </p:contentPart>
        </mc:Choice>
        <mc:Fallback>
          <p:pic>
            <p:nvPicPr>
              <p:cNvPr id="139" name="Freihand 138">
                <a:extLst>
                  <a:ext uri="{FF2B5EF4-FFF2-40B4-BE49-F238E27FC236}">
                    <a16:creationId xmlns:a16="http://schemas.microsoft.com/office/drawing/2014/main" id="{B2F7AA5D-762A-48D5-A921-2D95EA1B412F}"/>
                  </a:ext>
                </a:extLst>
              </p:cNvPr>
              <p:cNvPicPr/>
              <p:nvPr/>
            </p:nvPicPr>
            <p:blipFill>
              <a:blip r:embed="rId103"/>
              <a:stretch>
                <a:fillRect/>
              </a:stretch>
            </p:blipFill>
            <p:spPr>
              <a:xfrm>
                <a:off x="3677600" y="329107"/>
                <a:ext cx="4017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92" name="Freihand 291">
                <a:extLst>
                  <a:ext uri="{FF2B5EF4-FFF2-40B4-BE49-F238E27FC236}">
                    <a16:creationId xmlns:a16="http://schemas.microsoft.com/office/drawing/2014/main" id="{8658F92C-FAD8-4D1F-BCAF-17D00E6C45B4}"/>
                  </a:ext>
                </a:extLst>
              </p14:cNvPr>
              <p14:cNvContentPartPr/>
              <p14:nvPr/>
            </p14:nvContentPartPr>
            <p14:xfrm>
              <a:off x="8010920" y="1669747"/>
              <a:ext cx="1788840" cy="100800"/>
            </p14:xfrm>
          </p:contentPart>
        </mc:Choice>
        <mc:Fallback>
          <p:pic>
            <p:nvPicPr>
              <p:cNvPr id="292" name="Freihand 291">
                <a:extLst>
                  <a:ext uri="{FF2B5EF4-FFF2-40B4-BE49-F238E27FC236}">
                    <a16:creationId xmlns:a16="http://schemas.microsoft.com/office/drawing/2014/main" id="{8658F92C-FAD8-4D1F-BCAF-17D00E6C45B4}"/>
                  </a:ext>
                </a:extLst>
              </p:cNvPr>
              <p:cNvPicPr/>
              <p:nvPr/>
            </p:nvPicPr>
            <p:blipFill>
              <a:blip r:embed="rId105"/>
              <a:stretch>
                <a:fillRect/>
              </a:stretch>
            </p:blipFill>
            <p:spPr>
              <a:xfrm>
                <a:off x="8006600" y="1665427"/>
                <a:ext cx="17974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309" name="Freihand 308">
                <a:extLst>
                  <a:ext uri="{FF2B5EF4-FFF2-40B4-BE49-F238E27FC236}">
                    <a16:creationId xmlns:a16="http://schemas.microsoft.com/office/drawing/2014/main" id="{72E13BF0-2663-44C2-B810-2D4A6049660B}"/>
                  </a:ext>
                </a:extLst>
              </p14:cNvPr>
              <p14:cNvContentPartPr/>
              <p14:nvPr/>
            </p14:nvContentPartPr>
            <p14:xfrm>
              <a:off x="6886640" y="2032627"/>
              <a:ext cx="194760" cy="114120"/>
            </p14:xfrm>
          </p:contentPart>
        </mc:Choice>
        <mc:Fallback>
          <p:pic>
            <p:nvPicPr>
              <p:cNvPr id="309" name="Freihand 308">
                <a:extLst>
                  <a:ext uri="{FF2B5EF4-FFF2-40B4-BE49-F238E27FC236}">
                    <a16:creationId xmlns:a16="http://schemas.microsoft.com/office/drawing/2014/main" id="{72E13BF0-2663-44C2-B810-2D4A6049660B}"/>
                  </a:ext>
                </a:extLst>
              </p:cNvPr>
              <p:cNvPicPr/>
              <p:nvPr/>
            </p:nvPicPr>
            <p:blipFill>
              <a:blip r:embed="rId107"/>
              <a:stretch>
                <a:fillRect/>
              </a:stretch>
            </p:blipFill>
            <p:spPr>
              <a:xfrm>
                <a:off x="6882320" y="2028307"/>
                <a:ext cx="2034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11" name="Freihand 310">
                <a:extLst>
                  <a:ext uri="{FF2B5EF4-FFF2-40B4-BE49-F238E27FC236}">
                    <a16:creationId xmlns:a16="http://schemas.microsoft.com/office/drawing/2014/main" id="{9995E994-1FFE-4863-A542-A5614A952249}"/>
                  </a:ext>
                </a:extLst>
              </p14:cNvPr>
              <p14:cNvContentPartPr/>
              <p14:nvPr/>
            </p14:nvContentPartPr>
            <p14:xfrm>
              <a:off x="7236200" y="2089507"/>
              <a:ext cx="124920" cy="15840"/>
            </p14:xfrm>
          </p:contentPart>
        </mc:Choice>
        <mc:Fallback>
          <p:pic>
            <p:nvPicPr>
              <p:cNvPr id="311" name="Freihand 310">
                <a:extLst>
                  <a:ext uri="{FF2B5EF4-FFF2-40B4-BE49-F238E27FC236}">
                    <a16:creationId xmlns:a16="http://schemas.microsoft.com/office/drawing/2014/main" id="{9995E994-1FFE-4863-A542-A5614A952249}"/>
                  </a:ext>
                </a:extLst>
              </p:cNvPr>
              <p:cNvPicPr/>
              <p:nvPr/>
            </p:nvPicPr>
            <p:blipFill>
              <a:blip r:embed="rId109"/>
              <a:stretch>
                <a:fillRect/>
              </a:stretch>
            </p:blipFill>
            <p:spPr>
              <a:xfrm>
                <a:off x="7231880" y="2085187"/>
                <a:ext cx="1335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473" name="Freihand 472">
                <a:extLst>
                  <a:ext uri="{FF2B5EF4-FFF2-40B4-BE49-F238E27FC236}">
                    <a16:creationId xmlns:a16="http://schemas.microsoft.com/office/drawing/2014/main" id="{3EFF8CCA-6D23-440B-B0E9-FB78E8CE0A10}"/>
                  </a:ext>
                </a:extLst>
              </p14:cNvPr>
              <p14:cNvContentPartPr/>
              <p14:nvPr/>
            </p14:nvContentPartPr>
            <p14:xfrm>
              <a:off x="5404520" y="1738867"/>
              <a:ext cx="1194840" cy="57600"/>
            </p14:xfrm>
          </p:contentPart>
        </mc:Choice>
        <mc:Fallback>
          <p:pic>
            <p:nvPicPr>
              <p:cNvPr id="473" name="Freihand 472">
                <a:extLst>
                  <a:ext uri="{FF2B5EF4-FFF2-40B4-BE49-F238E27FC236}">
                    <a16:creationId xmlns:a16="http://schemas.microsoft.com/office/drawing/2014/main" id="{3EFF8CCA-6D23-440B-B0E9-FB78E8CE0A10}"/>
                  </a:ext>
                </a:extLst>
              </p:cNvPr>
              <p:cNvPicPr/>
              <p:nvPr/>
            </p:nvPicPr>
            <p:blipFill>
              <a:blip r:embed="rId111"/>
              <a:stretch>
                <a:fillRect/>
              </a:stretch>
            </p:blipFill>
            <p:spPr>
              <a:xfrm>
                <a:off x="5400200" y="1734547"/>
                <a:ext cx="12034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68" name="Freihand 567">
                <a:extLst>
                  <a:ext uri="{FF2B5EF4-FFF2-40B4-BE49-F238E27FC236}">
                    <a16:creationId xmlns:a16="http://schemas.microsoft.com/office/drawing/2014/main" id="{7DA2B606-B7A9-4EA3-9EFD-C99066A7128A}"/>
                  </a:ext>
                </a:extLst>
              </p14:cNvPr>
              <p14:cNvContentPartPr/>
              <p14:nvPr/>
            </p14:nvContentPartPr>
            <p14:xfrm>
              <a:off x="10979120" y="3567307"/>
              <a:ext cx="947880" cy="53280"/>
            </p14:xfrm>
          </p:contentPart>
        </mc:Choice>
        <mc:Fallback>
          <p:pic>
            <p:nvPicPr>
              <p:cNvPr id="568" name="Freihand 567">
                <a:extLst>
                  <a:ext uri="{FF2B5EF4-FFF2-40B4-BE49-F238E27FC236}">
                    <a16:creationId xmlns:a16="http://schemas.microsoft.com/office/drawing/2014/main" id="{7DA2B606-B7A9-4EA3-9EFD-C99066A7128A}"/>
                  </a:ext>
                </a:extLst>
              </p:cNvPr>
              <p:cNvPicPr/>
              <p:nvPr/>
            </p:nvPicPr>
            <p:blipFill>
              <a:blip r:embed="rId113"/>
              <a:stretch>
                <a:fillRect/>
              </a:stretch>
            </p:blipFill>
            <p:spPr>
              <a:xfrm>
                <a:off x="10974800" y="3562987"/>
                <a:ext cx="956520" cy="61920"/>
              </a:xfrm>
              <a:prstGeom prst="rect">
                <a:avLst/>
              </a:prstGeom>
            </p:spPr>
          </p:pic>
        </mc:Fallback>
      </mc:AlternateContent>
      <p:grpSp>
        <p:nvGrpSpPr>
          <p:cNvPr id="613" name="Gruppieren 612">
            <a:extLst>
              <a:ext uri="{FF2B5EF4-FFF2-40B4-BE49-F238E27FC236}">
                <a16:creationId xmlns:a16="http://schemas.microsoft.com/office/drawing/2014/main" id="{7DBC9581-B9E8-4145-B3F3-8954736EE387}"/>
              </a:ext>
            </a:extLst>
          </p:cNvPr>
          <p:cNvGrpSpPr/>
          <p:nvPr/>
        </p:nvGrpSpPr>
        <p:grpSpPr>
          <a:xfrm>
            <a:off x="215120" y="649147"/>
            <a:ext cx="11895120" cy="3490560"/>
            <a:chOff x="215120" y="649147"/>
            <a:chExt cx="11895120" cy="3490560"/>
          </a:xfrm>
        </p:grpSpPr>
        <mc:AlternateContent xmlns:mc="http://schemas.openxmlformats.org/markup-compatibility/2006">
          <mc:Choice xmlns:p14="http://schemas.microsoft.com/office/powerpoint/2010/main" Requires="p14">
            <p:contentPart p14:bwMode="auto" r:id="rId114">
              <p14:nvContentPartPr>
                <p14:cNvPr id="32" name="Freihand 31">
                  <a:extLst>
                    <a:ext uri="{FF2B5EF4-FFF2-40B4-BE49-F238E27FC236}">
                      <a16:creationId xmlns:a16="http://schemas.microsoft.com/office/drawing/2014/main" id="{C3DC7C8E-BFF7-4037-9DBB-77400F15D999}"/>
                    </a:ext>
                  </a:extLst>
                </p14:cNvPr>
                <p14:cNvContentPartPr/>
                <p14:nvPr/>
              </p14:nvContentPartPr>
              <p14:xfrm>
                <a:off x="4727000" y="896107"/>
                <a:ext cx="198000" cy="106560"/>
              </p14:xfrm>
            </p:contentPart>
          </mc:Choice>
          <mc:Fallback>
            <p:pic>
              <p:nvPicPr>
                <p:cNvPr id="32" name="Freihand 31">
                  <a:extLst>
                    <a:ext uri="{FF2B5EF4-FFF2-40B4-BE49-F238E27FC236}">
                      <a16:creationId xmlns:a16="http://schemas.microsoft.com/office/drawing/2014/main" id="{C3DC7C8E-BFF7-4037-9DBB-77400F15D999}"/>
                    </a:ext>
                  </a:extLst>
                </p:cNvPr>
                <p:cNvPicPr/>
                <p:nvPr/>
              </p:nvPicPr>
              <p:blipFill>
                <a:blip r:embed="rId115"/>
                <a:stretch>
                  <a:fillRect/>
                </a:stretch>
              </p:blipFill>
              <p:spPr>
                <a:xfrm>
                  <a:off x="4722680" y="891787"/>
                  <a:ext cx="2066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1" name="Freihand 60">
                  <a:extLst>
                    <a:ext uri="{FF2B5EF4-FFF2-40B4-BE49-F238E27FC236}">
                      <a16:creationId xmlns:a16="http://schemas.microsoft.com/office/drawing/2014/main" id="{80DED1FD-63A7-4800-B3AF-D29EDDA82F3E}"/>
                    </a:ext>
                  </a:extLst>
                </p14:cNvPr>
                <p14:cNvContentPartPr/>
                <p14:nvPr/>
              </p14:nvContentPartPr>
              <p14:xfrm>
                <a:off x="4975040" y="932827"/>
                <a:ext cx="133560" cy="72000"/>
              </p14:xfrm>
            </p:contentPart>
          </mc:Choice>
          <mc:Fallback>
            <p:pic>
              <p:nvPicPr>
                <p:cNvPr id="61" name="Freihand 60">
                  <a:extLst>
                    <a:ext uri="{FF2B5EF4-FFF2-40B4-BE49-F238E27FC236}">
                      <a16:creationId xmlns:a16="http://schemas.microsoft.com/office/drawing/2014/main" id="{80DED1FD-63A7-4800-B3AF-D29EDDA82F3E}"/>
                    </a:ext>
                  </a:extLst>
                </p:cNvPr>
                <p:cNvPicPr/>
                <p:nvPr/>
              </p:nvPicPr>
              <p:blipFill>
                <a:blip r:embed="rId117"/>
                <a:stretch>
                  <a:fillRect/>
                </a:stretch>
              </p:blipFill>
              <p:spPr>
                <a:xfrm>
                  <a:off x="4970720" y="928507"/>
                  <a:ext cx="1422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3" name="Freihand 62">
                  <a:extLst>
                    <a:ext uri="{FF2B5EF4-FFF2-40B4-BE49-F238E27FC236}">
                      <a16:creationId xmlns:a16="http://schemas.microsoft.com/office/drawing/2014/main" id="{D5F4A205-961B-43AA-BA2F-DE8A30ECE2F3}"/>
                    </a:ext>
                  </a:extLst>
                </p14:cNvPr>
                <p14:cNvContentPartPr/>
                <p14:nvPr/>
              </p14:nvContentPartPr>
              <p14:xfrm>
                <a:off x="5158280" y="947947"/>
                <a:ext cx="71280" cy="60120"/>
              </p14:xfrm>
            </p:contentPart>
          </mc:Choice>
          <mc:Fallback>
            <p:pic>
              <p:nvPicPr>
                <p:cNvPr id="63" name="Freihand 62">
                  <a:extLst>
                    <a:ext uri="{FF2B5EF4-FFF2-40B4-BE49-F238E27FC236}">
                      <a16:creationId xmlns:a16="http://schemas.microsoft.com/office/drawing/2014/main" id="{D5F4A205-961B-43AA-BA2F-DE8A30ECE2F3}"/>
                    </a:ext>
                  </a:extLst>
                </p:cNvPr>
                <p:cNvPicPr/>
                <p:nvPr/>
              </p:nvPicPr>
              <p:blipFill>
                <a:blip r:embed="rId119"/>
                <a:stretch>
                  <a:fillRect/>
                </a:stretch>
              </p:blipFill>
              <p:spPr>
                <a:xfrm>
                  <a:off x="5153960" y="943627"/>
                  <a:ext cx="799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4" name="Freihand 63">
                  <a:extLst>
                    <a:ext uri="{FF2B5EF4-FFF2-40B4-BE49-F238E27FC236}">
                      <a16:creationId xmlns:a16="http://schemas.microsoft.com/office/drawing/2014/main" id="{82AFE6FC-D514-43F1-A63F-708F687EA281}"/>
                    </a:ext>
                  </a:extLst>
                </p14:cNvPr>
                <p14:cNvContentPartPr/>
                <p14:nvPr/>
              </p14:nvContentPartPr>
              <p14:xfrm>
                <a:off x="5161880" y="951907"/>
                <a:ext cx="97200" cy="53280"/>
              </p14:xfrm>
            </p:contentPart>
          </mc:Choice>
          <mc:Fallback>
            <p:pic>
              <p:nvPicPr>
                <p:cNvPr id="64" name="Freihand 63">
                  <a:extLst>
                    <a:ext uri="{FF2B5EF4-FFF2-40B4-BE49-F238E27FC236}">
                      <a16:creationId xmlns:a16="http://schemas.microsoft.com/office/drawing/2014/main" id="{82AFE6FC-D514-43F1-A63F-708F687EA281}"/>
                    </a:ext>
                  </a:extLst>
                </p:cNvPr>
                <p:cNvPicPr/>
                <p:nvPr/>
              </p:nvPicPr>
              <p:blipFill>
                <a:blip r:embed="rId121"/>
                <a:stretch>
                  <a:fillRect/>
                </a:stretch>
              </p:blipFill>
              <p:spPr>
                <a:xfrm>
                  <a:off x="5157560" y="947587"/>
                  <a:ext cx="1058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6" name="Freihand 65">
                  <a:extLst>
                    <a:ext uri="{FF2B5EF4-FFF2-40B4-BE49-F238E27FC236}">
                      <a16:creationId xmlns:a16="http://schemas.microsoft.com/office/drawing/2014/main" id="{DCF5E96D-5C14-4306-9419-7A431350EDAD}"/>
                    </a:ext>
                  </a:extLst>
                </p14:cNvPr>
                <p14:cNvContentPartPr/>
                <p14:nvPr/>
              </p14:nvContentPartPr>
              <p14:xfrm>
                <a:off x="5425760" y="930667"/>
                <a:ext cx="136440" cy="79920"/>
              </p14:xfrm>
            </p:contentPart>
          </mc:Choice>
          <mc:Fallback>
            <p:pic>
              <p:nvPicPr>
                <p:cNvPr id="66" name="Freihand 65">
                  <a:extLst>
                    <a:ext uri="{FF2B5EF4-FFF2-40B4-BE49-F238E27FC236}">
                      <a16:creationId xmlns:a16="http://schemas.microsoft.com/office/drawing/2014/main" id="{DCF5E96D-5C14-4306-9419-7A431350EDAD}"/>
                    </a:ext>
                  </a:extLst>
                </p:cNvPr>
                <p:cNvPicPr/>
                <p:nvPr/>
              </p:nvPicPr>
              <p:blipFill>
                <a:blip r:embed="rId123"/>
                <a:stretch>
                  <a:fillRect/>
                </a:stretch>
              </p:blipFill>
              <p:spPr>
                <a:xfrm>
                  <a:off x="5421440" y="926347"/>
                  <a:ext cx="1450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7" name="Freihand 66">
                  <a:extLst>
                    <a:ext uri="{FF2B5EF4-FFF2-40B4-BE49-F238E27FC236}">
                      <a16:creationId xmlns:a16="http://schemas.microsoft.com/office/drawing/2014/main" id="{6F794303-DC60-4BDB-AE37-99EF7305A1CE}"/>
                    </a:ext>
                  </a:extLst>
                </p14:cNvPr>
                <p14:cNvContentPartPr/>
                <p14:nvPr/>
              </p14:nvContentPartPr>
              <p14:xfrm>
                <a:off x="5628800" y="871627"/>
                <a:ext cx="75960" cy="141840"/>
              </p14:xfrm>
            </p:contentPart>
          </mc:Choice>
          <mc:Fallback>
            <p:pic>
              <p:nvPicPr>
                <p:cNvPr id="67" name="Freihand 66">
                  <a:extLst>
                    <a:ext uri="{FF2B5EF4-FFF2-40B4-BE49-F238E27FC236}">
                      <a16:creationId xmlns:a16="http://schemas.microsoft.com/office/drawing/2014/main" id="{6F794303-DC60-4BDB-AE37-99EF7305A1CE}"/>
                    </a:ext>
                  </a:extLst>
                </p:cNvPr>
                <p:cNvPicPr/>
                <p:nvPr/>
              </p:nvPicPr>
              <p:blipFill>
                <a:blip r:embed="rId125"/>
                <a:stretch>
                  <a:fillRect/>
                </a:stretch>
              </p:blipFill>
              <p:spPr>
                <a:xfrm>
                  <a:off x="5624480" y="867307"/>
                  <a:ext cx="846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68" name="Freihand 67">
                  <a:extLst>
                    <a:ext uri="{FF2B5EF4-FFF2-40B4-BE49-F238E27FC236}">
                      <a16:creationId xmlns:a16="http://schemas.microsoft.com/office/drawing/2014/main" id="{58A23A50-E08F-49CC-B233-FBD8D7B129D2}"/>
                    </a:ext>
                  </a:extLst>
                </p14:cNvPr>
                <p14:cNvContentPartPr/>
                <p14:nvPr/>
              </p14:nvContentPartPr>
              <p14:xfrm>
                <a:off x="5758040" y="927427"/>
                <a:ext cx="75240" cy="57600"/>
              </p14:xfrm>
            </p:contentPart>
          </mc:Choice>
          <mc:Fallback>
            <p:pic>
              <p:nvPicPr>
                <p:cNvPr id="68" name="Freihand 67">
                  <a:extLst>
                    <a:ext uri="{FF2B5EF4-FFF2-40B4-BE49-F238E27FC236}">
                      <a16:creationId xmlns:a16="http://schemas.microsoft.com/office/drawing/2014/main" id="{58A23A50-E08F-49CC-B233-FBD8D7B129D2}"/>
                    </a:ext>
                  </a:extLst>
                </p:cNvPr>
                <p:cNvPicPr/>
                <p:nvPr/>
              </p:nvPicPr>
              <p:blipFill>
                <a:blip r:embed="rId127"/>
                <a:stretch>
                  <a:fillRect/>
                </a:stretch>
              </p:blipFill>
              <p:spPr>
                <a:xfrm>
                  <a:off x="5753720" y="923107"/>
                  <a:ext cx="838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69" name="Freihand 68">
                  <a:extLst>
                    <a:ext uri="{FF2B5EF4-FFF2-40B4-BE49-F238E27FC236}">
                      <a16:creationId xmlns:a16="http://schemas.microsoft.com/office/drawing/2014/main" id="{C5E5234F-8BA9-4694-87E8-1533A36D763A}"/>
                    </a:ext>
                  </a:extLst>
                </p14:cNvPr>
                <p14:cNvContentPartPr/>
                <p14:nvPr/>
              </p14:nvContentPartPr>
              <p14:xfrm>
                <a:off x="5884400" y="968827"/>
                <a:ext cx="360" cy="360"/>
              </p14:xfrm>
            </p:contentPart>
          </mc:Choice>
          <mc:Fallback>
            <p:pic>
              <p:nvPicPr>
                <p:cNvPr id="69" name="Freihand 68">
                  <a:extLst>
                    <a:ext uri="{FF2B5EF4-FFF2-40B4-BE49-F238E27FC236}">
                      <a16:creationId xmlns:a16="http://schemas.microsoft.com/office/drawing/2014/main" id="{C5E5234F-8BA9-4694-87E8-1533A36D763A}"/>
                    </a:ext>
                  </a:extLst>
                </p:cNvPr>
                <p:cNvPicPr/>
                <p:nvPr/>
              </p:nvPicPr>
              <p:blipFill>
                <a:blip r:embed="rId35"/>
                <a:stretch>
                  <a:fillRect/>
                </a:stretch>
              </p:blipFill>
              <p:spPr>
                <a:xfrm>
                  <a:off x="5880080" y="964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0" name="Freihand 69">
                  <a:extLst>
                    <a:ext uri="{FF2B5EF4-FFF2-40B4-BE49-F238E27FC236}">
                      <a16:creationId xmlns:a16="http://schemas.microsoft.com/office/drawing/2014/main" id="{9013FD07-810A-412E-93D4-039D9D80FA11}"/>
                    </a:ext>
                  </a:extLst>
                </p14:cNvPr>
                <p14:cNvContentPartPr/>
                <p14:nvPr/>
              </p14:nvContentPartPr>
              <p14:xfrm>
                <a:off x="5882600" y="968827"/>
                <a:ext cx="5760" cy="66600"/>
              </p14:xfrm>
            </p:contentPart>
          </mc:Choice>
          <mc:Fallback>
            <p:pic>
              <p:nvPicPr>
                <p:cNvPr id="70" name="Freihand 69">
                  <a:extLst>
                    <a:ext uri="{FF2B5EF4-FFF2-40B4-BE49-F238E27FC236}">
                      <a16:creationId xmlns:a16="http://schemas.microsoft.com/office/drawing/2014/main" id="{9013FD07-810A-412E-93D4-039D9D80FA11}"/>
                    </a:ext>
                  </a:extLst>
                </p:cNvPr>
                <p:cNvPicPr/>
                <p:nvPr/>
              </p:nvPicPr>
              <p:blipFill>
                <a:blip r:embed="rId130"/>
                <a:stretch>
                  <a:fillRect/>
                </a:stretch>
              </p:blipFill>
              <p:spPr>
                <a:xfrm>
                  <a:off x="5878280" y="964507"/>
                  <a:ext cx="144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1" name="Freihand 70">
                  <a:extLst>
                    <a:ext uri="{FF2B5EF4-FFF2-40B4-BE49-F238E27FC236}">
                      <a16:creationId xmlns:a16="http://schemas.microsoft.com/office/drawing/2014/main" id="{FE7A08C3-FDF0-4D0F-BE45-FCF1B4C553F2}"/>
                    </a:ext>
                  </a:extLst>
                </p14:cNvPr>
                <p14:cNvContentPartPr/>
                <p14:nvPr/>
              </p14:nvContentPartPr>
              <p14:xfrm>
                <a:off x="5948480" y="904747"/>
                <a:ext cx="70560" cy="132480"/>
              </p14:xfrm>
            </p:contentPart>
          </mc:Choice>
          <mc:Fallback>
            <p:pic>
              <p:nvPicPr>
                <p:cNvPr id="71" name="Freihand 70">
                  <a:extLst>
                    <a:ext uri="{FF2B5EF4-FFF2-40B4-BE49-F238E27FC236}">
                      <a16:creationId xmlns:a16="http://schemas.microsoft.com/office/drawing/2014/main" id="{FE7A08C3-FDF0-4D0F-BE45-FCF1B4C553F2}"/>
                    </a:ext>
                  </a:extLst>
                </p:cNvPr>
                <p:cNvPicPr/>
                <p:nvPr/>
              </p:nvPicPr>
              <p:blipFill>
                <a:blip r:embed="rId132"/>
                <a:stretch>
                  <a:fillRect/>
                </a:stretch>
              </p:blipFill>
              <p:spPr>
                <a:xfrm>
                  <a:off x="5944160" y="900427"/>
                  <a:ext cx="792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2" name="Freihand 71">
                  <a:extLst>
                    <a:ext uri="{FF2B5EF4-FFF2-40B4-BE49-F238E27FC236}">
                      <a16:creationId xmlns:a16="http://schemas.microsoft.com/office/drawing/2014/main" id="{42CD6A3A-1BAA-4099-B500-6BC6453559A7}"/>
                    </a:ext>
                  </a:extLst>
                </p14:cNvPr>
                <p14:cNvContentPartPr/>
                <p14:nvPr/>
              </p14:nvContentPartPr>
              <p14:xfrm>
                <a:off x="6023720" y="870907"/>
                <a:ext cx="60120" cy="169200"/>
              </p14:xfrm>
            </p:contentPart>
          </mc:Choice>
          <mc:Fallback>
            <p:pic>
              <p:nvPicPr>
                <p:cNvPr id="72" name="Freihand 71">
                  <a:extLst>
                    <a:ext uri="{FF2B5EF4-FFF2-40B4-BE49-F238E27FC236}">
                      <a16:creationId xmlns:a16="http://schemas.microsoft.com/office/drawing/2014/main" id="{42CD6A3A-1BAA-4099-B500-6BC6453559A7}"/>
                    </a:ext>
                  </a:extLst>
                </p:cNvPr>
                <p:cNvPicPr/>
                <p:nvPr/>
              </p:nvPicPr>
              <p:blipFill>
                <a:blip r:embed="rId134"/>
                <a:stretch>
                  <a:fillRect/>
                </a:stretch>
              </p:blipFill>
              <p:spPr>
                <a:xfrm>
                  <a:off x="6019400" y="866587"/>
                  <a:ext cx="687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4" name="Freihand 73">
                  <a:extLst>
                    <a:ext uri="{FF2B5EF4-FFF2-40B4-BE49-F238E27FC236}">
                      <a16:creationId xmlns:a16="http://schemas.microsoft.com/office/drawing/2014/main" id="{72E3EA6F-8CE6-43DC-AC22-7AF9B6EE39B0}"/>
                    </a:ext>
                  </a:extLst>
                </p14:cNvPr>
                <p14:cNvContentPartPr/>
                <p14:nvPr/>
              </p14:nvContentPartPr>
              <p14:xfrm>
                <a:off x="6617360" y="897187"/>
                <a:ext cx="19440" cy="86400"/>
              </p14:xfrm>
            </p:contentPart>
          </mc:Choice>
          <mc:Fallback>
            <p:pic>
              <p:nvPicPr>
                <p:cNvPr id="74" name="Freihand 73">
                  <a:extLst>
                    <a:ext uri="{FF2B5EF4-FFF2-40B4-BE49-F238E27FC236}">
                      <a16:creationId xmlns:a16="http://schemas.microsoft.com/office/drawing/2014/main" id="{72E3EA6F-8CE6-43DC-AC22-7AF9B6EE39B0}"/>
                    </a:ext>
                  </a:extLst>
                </p:cNvPr>
                <p:cNvPicPr/>
                <p:nvPr/>
              </p:nvPicPr>
              <p:blipFill>
                <a:blip r:embed="rId136"/>
                <a:stretch>
                  <a:fillRect/>
                </a:stretch>
              </p:blipFill>
              <p:spPr>
                <a:xfrm>
                  <a:off x="6613040" y="892867"/>
                  <a:ext cx="280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5" name="Freihand 74">
                  <a:extLst>
                    <a:ext uri="{FF2B5EF4-FFF2-40B4-BE49-F238E27FC236}">
                      <a16:creationId xmlns:a16="http://schemas.microsoft.com/office/drawing/2014/main" id="{EADCEFF8-9480-4017-8757-D95B036F4300}"/>
                    </a:ext>
                  </a:extLst>
                </p14:cNvPr>
                <p14:cNvContentPartPr/>
                <p14:nvPr/>
              </p14:nvContentPartPr>
              <p14:xfrm>
                <a:off x="6636080" y="874147"/>
                <a:ext cx="91440" cy="102600"/>
              </p14:xfrm>
            </p:contentPart>
          </mc:Choice>
          <mc:Fallback>
            <p:pic>
              <p:nvPicPr>
                <p:cNvPr id="75" name="Freihand 74">
                  <a:extLst>
                    <a:ext uri="{FF2B5EF4-FFF2-40B4-BE49-F238E27FC236}">
                      <a16:creationId xmlns:a16="http://schemas.microsoft.com/office/drawing/2014/main" id="{EADCEFF8-9480-4017-8757-D95B036F4300}"/>
                    </a:ext>
                  </a:extLst>
                </p:cNvPr>
                <p:cNvPicPr/>
                <p:nvPr/>
              </p:nvPicPr>
              <p:blipFill>
                <a:blip r:embed="rId138"/>
                <a:stretch>
                  <a:fillRect/>
                </a:stretch>
              </p:blipFill>
              <p:spPr>
                <a:xfrm>
                  <a:off x="6631760" y="869827"/>
                  <a:ext cx="1000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7" name="Freihand 76">
                  <a:extLst>
                    <a:ext uri="{FF2B5EF4-FFF2-40B4-BE49-F238E27FC236}">
                      <a16:creationId xmlns:a16="http://schemas.microsoft.com/office/drawing/2014/main" id="{A1268284-B3F0-42C2-831A-C118D67B0A29}"/>
                    </a:ext>
                  </a:extLst>
                </p14:cNvPr>
                <p14:cNvContentPartPr/>
                <p14:nvPr/>
              </p14:nvContentPartPr>
              <p14:xfrm>
                <a:off x="6839480" y="885307"/>
                <a:ext cx="4680" cy="75600"/>
              </p14:xfrm>
            </p:contentPart>
          </mc:Choice>
          <mc:Fallback>
            <p:pic>
              <p:nvPicPr>
                <p:cNvPr id="77" name="Freihand 76">
                  <a:extLst>
                    <a:ext uri="{FF2B5EF4-FFF2-40B4-BE49-F238E27FC236}">
                      <a16:creationId xmlns:a16="http://schemas.microsoft.com/office/drawing/2014/main" id="{A1268284-B3F0-42C2-831A-C118D67B0A29}"/>
                    </a:ext>
                  </a:extLst>
                </p:cNvPr>
                <p:cNvPicPr/>
                <p:nvPr/>
              </p:nvPicPr>
              <p:blipFill>
                <a:blip r:embed="rId140"/>
                <a:stretch>
                  <a:fillRect/>
                </a:stretch>
              </p:blipFill>
              <p:spPr>
                <a:xfrm>
                  <a:off x="6835160" y="880987"/>
                  <a:ext cx="133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78" name="Freihand 77">
                  <a:extLst>
                    <a:ext uri="{FF2B5EF4-FFF2-40B4-BE49-F238E27FC236}">
                      <a16:creationId xmlns:a16="http://schemas.microsoft.com/office/drawing/2014/main" id="{D14682B5-19F7-4A6C-8DB1-ACC353508585}"/>
                    </a:ext>
                  </a:extLst>
                </p14:cNvPr>
                <p14:cNvContentPartPr/>
                <p14:nvPr/>
              </p14:nvContentPartPr>
              <p14:xfrm>
                <a:off x="6797000" y="842467"/>
                <a:ext cx="140760" cy="131040"/>
              </p14:xfrm>
            </p:contentPart>
          </mc:Choice>
          <mc:Fallback>
            <p:pic>
              <p:nvPicPr>
                <p:cNvPr id="78" name="Freihand 77">
                  <a:extLst>
                    <a:ext uri="{FF2B5EF4-FFF2-40B4-BE49-F238E27FC236}">
                      <a16:creationId xmlns:a16="http://schemas.microsoft.com/office/drawing/2014/main" id="{D14682B5-19F7-4A6C-8DB1-ACC353508585}"/>
                    </a:ext>
                  </a:extLst>
                </p:cNvPr>
                <p:cNvPicPr/>
                <p:nvPr/>
              </p:nvPicPr>
              <p:blipFill>
                <a:blip r:embed="rId142"/>
                <a:stretch>
                  <a:fillRect/>
                </a:stretch>
              </p:blipFill>
              <p:spPr>
                <a:xfrm>
                  <a:off x="6792680" y="838147"/>
                  <a:ext cx="1494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0" name="Freihand 79">
                  <a:extLst>
                    <a:ext uri="{FF2B5EF4-FFF2-40B4-BE49-F238E27FC236}">
                      <a16:creationId xmlns:a16="http://schemas.microsoft.com/office/drawing/2014/main" id="{8B498405-5E67-44ED-8746-CFBEA7A68955}"/>
                    </a:ext>
                  </a:extLst>
                </p14:cNvPr>
                <p14:cNvContentPartPr/>
                <p14:nvPr/>
              </p14:nvContentPartPr>
              <p14:xfrm>
                <a:off x="7059440" y="907627"/>
                <a:ext cx="20520" cy="6840"/>
              </p14:xfrm>
            </p:contentPart>
          </mc:Choice>
          <mc:Fallback>
            <p:pic>
              <p:nvPicPr>
                <p:cNvPr id="80" name="Freihand 79">
                  <a:extLst>
                    <a:ext uri="{FF2B5EF4-FFF2-40B4-BE49-F238E27FC236}">
                      <a16:creationId xmlns:a16="http://schemas.microsoft.com/office/drawing/2014/main" id="{8B498405-5E67-44ED-8746-CFBEA7A68955}"/>
                    </a:ext>
                  </a:extLst>
                </p:cNvPr>
                <p:cNvPicPr/>
                <p:nvPr/>
              </p:nvPicPr>
              <p:blipFill>
                <a:blip r:embed="rId144"/>
                <a:stretch>
                  <a:fillRect/>
                </a:stretch>
              </p:blipFill>
              <p:spPr>
                <a:xfrm>
                  <a:off x="7055120" y="903307"/>
                  <a:ext cx="291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1" name="Freihand 80">
                  <a:extLst>
                    <a:ext uri="{FF2B5EF4-FFF2-40B4-BE49-F238E27FC236}">
                      <a16:creationId xmlns:a16="http://schemas.microsoft.com/office/drawing/2014/main" id="{CBA26892-682F-4BC8-B282-5DED37AF2323}"/>
                    </a:ext>
                  </a:extLst>
                </p14:cNvPr>
                <p14:cNvContentPartPr/>
                <p14:nvPr/>
              </p14:nvContentPartPr>
              <p14:xfrm>
                <a:off x="7075640" y="952267"/>
                <a:ext cx="10800" cy="12240"/>
              </p14:xfrm>
            </p:contentPart>
          </mc:Choice>
          <mc:Fallback>
            <p:pic>
              <p:nvPicPr>
                <p:cNvPr id="81" name="Freihand 80">
                  <a:extLst>
                    <a:ext uri="{FF2B5EF4-FFF2-40B4-BE49-F238E27FC236}">
                      <a16:creationId xmlns:a16="http://schemas.microsoft.com/office/drawing/2014/main" id="{CBA26892-682F-4BC8-B282-5DED37AF2323}"/>
                    </a:ext>
                  </a:extLst>
                </p:cNvPr>
                <p:cNvPicPr/>
                <p:nvPr/>
              </p:nvPicPr>
              <p:blipFill>
                <a:blip r:embed="rId146"/>
                <a:stretch>
                  <a:fillRect/>
                </a:stretch>
              </p:blipFill>
              <p:spPr>
                <a:xfrm>
                  <a:off x="7071320" y="947947"/>
                  <a:ext cx="194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3" name="Freihand 82">
                  <a:extLst>
                    <a:ext uri="{FF2B5EF4-FFF2-40B4-BE49-F238E27FC236}">
                      <a16:creationId xmlns:a16="http://schemas.microsoft.com/office/drawing/2014/main" id="{11584699-EC49-4460-9659-2D4621FBF7AA}"/>
                    </a:ext>
                  </a:extLst>
                </p14:cNvPr>
                <p14:cNvContentPartPr/>
                <p14:nvPr/>
              </p14:nvContentPartPr>
              <p14:xfrm>
                <a:off x="7348880" y="878107"/>
                <a:ext cx="111600" cy="81360"/>
              </p14:xfrm>
            </p:contentPart>
          </mc:Choice>
          <mc:Fallback>
            <p:pic>
              <p:nvPicPr>
                <p:cNvPr id="83" name="Freihand 82">
                  <a:extLst>
                    <a:ext uri="{FF2B5EF4-FFF2-40B4-BE49-F238E27FC236}">
                      <a16:creationId xmlns:a16="http://schemas.microsoft.com/office/drawing/2014/main" id="{11584699-EC49-4460-9659-2D4621FBF7AA}"/>
                    </a:ext>
                  </a:extLst>
                </p:cNvPr>
                <p:cNvPicPr/>
                <p:nvPr/>
              </p:nvPicPr>
              <p:blipFill>
                <a:blip r:embed="rId148"/>
                <a:stretch>
                  <a:fillRect/>
                </a:stretch>
              </p:blipFill>
              <p:spPr>
                <a:xfrm>
                  <a:off x="7344560" y="873787"/>
                  <a:ext cx="1202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4" name="Freihand 83">
                  <a:extLst>
                    <a:ext uri="{FF2B5EF4-FFF2-40B4-BE49-F238E27FC236}">
                      <a16:creationId xmlns:a16="http://schemas.microsoft.com/office/drawing/2014/main" id="{3147921A-9595-4795-88F4-DD36777EC1C7}"/>
                    </a:ext>
                  </a:extLst>
                </p14:cNvPr>
                <p14:cNvContentPartPr/>
                <p14:nvPr/>
              </p14:nvContentPartPr>
              <p14:xfrm>
                <a:off x="7299920" y="815827"/>
                <a:ext cx="152640" cy="15480"/>
              </p14:xfrm>
            </p:contentPart>
          </mc:Choice>
          <mc:Fallback>
            <p:pic>
              <p:nvPicPr>
                <p:cNvPr id="84" name="Freihand 83">
                  <a:extLst>
                    <a:ext uri="{FF2B5EF4-FFF2-40B4-BE49-F238E27FC236}">
                      <a16:creationId xmlns:a16="http://schemas.microsoft.com/office/drawing/2014/main" id="{3147921A-9595-4795-88F4-DD36777EC1C7}"/>
                    </a:ext>
                  </a:extLst>
                </p:cNvPr>
                <p:cNvPicPr/>
                <p:nvPr/>
              </p:nvPicPr>
              <p:blipFill>
                <a:blip r:embed="rId150"/>
                <a:stretch>
                  <a:fillRect/>
                </a:stretch>
              </p:blipFill>
              <p:spPr>
                <a:xfrm>
                  <a:off x="7295600" y="811507"/>
                  <a:ext cx="1612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6" name="Freihand 85">
                  <a:extLst>
                    <a:ext uri="{FF2B5EF4-FFF2-40B4-BE49-F238E27FC236}">
                      <a16:creationId xmlns:a16="http://schemas.microsoft.com/office/drawing/2014/main" id="{B5205A75-E2F2-4E6E-9713-9337951185A7}"/>
                    </a:ext>
                  </a:extLst>
                </p14:cNvPr>
                <p14:cNvContentPartPr/>
                <p14:nvPr/>
              </p14:nvContentPartPr>
              <p14:xfrm>
                <a:off x="7594400" y="891427"/>
                <a:ext cx="125640" cy="3240"/>
              </p14:xfrm>
            </p:contentPart>
          </mc:Choice>
          <mc:Fallback>
            <p:pic>
              <p:nvPicPr>
                <p:cNvPr id="86" name="Freihand 85">
                  <a:extLst>
                    <a:ext uri="{FF2B5EF4-FFF2-40B4-BE49-F238E27FC236}">
                      <a16:creationId xmlns:a16="http://schemas.microsoft.com/office/drawing/2014/main" id="{B5205A75-E2F2-4E6E-9713-9337951185A7}"/>
                    </a:ext>
                  </a:extLst>
                </p:cNvPr>
                <p:cNvPicPr/>
                <p:nvPr/>
              </p:nvPicPr>
              <p:blipFill>
                <a:blip r:embed="rId152"/>
                <a:stretch>
                  <a:fillRect/>
                </a:stretch>
              </p:blipFill>
              <p:spPr>
                <a:xfrm>
                  <a:off x="7590080" y="887107"/>
                  <a:ext cx="13428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7" name="Freihand 86">
                  <a:extLst>
                    <a:ext uri="{FF2B5EF4-FFF2-40B4-BE49-F238E27FC236}">
                      <a16:creationId xmlns:a16="http://schemas.microsoft.com/office/drawing/2014/main" id="{0AA0EFBB-5E3B-4626-9DB1-58E8BFC21EBB}"/>
                    </a:ext>
                  </a:extLst>
                </p14:cNvPr>
                <p14:cNvContentPartPr/>
                <p14:nvPr/>
              </p14:nvContentPartPr>
              <p14:xfrm>
                <a:off x="7613840" y="926347"/>
                <a:ext cx="109080" cy="5400"/>
              </p14:xfrm>
            </p:contentPart>
          </mc:Choice>
          <mc:Fallback>
            <p:pic>
              <p:nvPicPr>
                <p:cNvPr id="87" name="Freihand 86">
                  <a:extLst>
                    <a:ext uri="{FF2B5EF4-FFF2-40B4-BE49-F238E27FC236}">
                      <a16:creationId xmlns:a16="http://schemas.microsoft.com/office/drawing/2014/main" id="{0AA0EFBB-5E3B-4626-9DB1-58E8BFC21EBB}"/>
                    </a:ext>
                  </a:extLst>
                </p:cNvPr>
                <p:cNvPicPr/>
                <p:nvPr/>
              </p:nvPicPr>
              <p:blipFill>
                <a:blip r:embed="rId154"/>
                <a:stretch>
                  <a:fillRect/>
                </a:stretch>
              </p:blipFill>
              <p:spPr>
                <a:xfrm>
                  <a:off x="7609520" y="922027"/>
                  <a:ext cx="1177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9" name="Freihand 88">
                  <a:extLst>
                    <a:ext uri="{FF2B5EF4-FFF2-40B4-BE49-F238E27FC236}">
                      <a16:creationId xmlns:a16="http://schemas.microsoft.com/office/drawing/2014/main" id="{AC1D4E1A-F9D0-477C-9D35-0A772B737758}"/>
                    </a:ext>
                  </a:extLst>
                </p14:cNvPr>
                <p14:cNvContentPartPr/>
                <p14:nvPr/>
              </p14:nvContentPartPr>
              <p14:xfrm>
                <a:off x="7846400" y="833467"/>
                <a:ext cx="71280" cy="108360"/>
              </p14:xfrm>
            </p:contentPart>
          </mc:Choice>
          <mc:Fallback>
            <p:pic>
              <p:nvPicPr>
                <p:cNvPr id="89" name="Freihand 88">
                  <a:extLst>
                    <a:ext uri="{FF2B5EF4-FFF2-40B4-BE49-F238E27FC236}">
                      <a16:creationId xmlns:a16="http://schemas.microsoft.com/office/drawing/2014/main" id="{AC1D4E1A-F9D0-477C-9D35-0A772B737758}"/>
                    </a:ext>
                  </a:extLst>
                </p:cNvPr>
                <p:cNvPicPr/>
                <p:nvPr/>
              </p:nvPicPr>
              <p:blipFill>
                <a:blip r:embed="rId156"/>
                <a:stretch>
                  <a:fillRect/>
                </a:stretch>
              </p:blipFill>
              <p:spPr>
                <a:xfrm>
                  <a:off x="7842080" y="829147"/>
                  <a:ext cx="799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0" name="Freihand 89">
                  <a:extLst>
                    <a:ext uri="{FF2B5EF4-FFF2-40B4-BE49-F238E27FC236}">
                      <a16:creationId xmlns:a16="http://schemas.microsoft.com/office/drawing/2014/main" id="{28CA566B-E80A-440D-A709-D3E995769EF0}"/>
                    </a:ext>
                  </a:extLst>
                </p14:cNvPr>
                <p14:cNvContentPartPr/>
                <p14:nvPr/>
              </p14:nvContentPartPr>
              <p14:xfrm>
                <a:off x="8037560" y="852187"/>
                <a:ext cx="5760" cy="82440"/>
              </p14:xfrm>
            </p:contentPart>
          </mc:Choice>
          <mc:Fallback>
            <p:pic>
              <p:nvPicPr>
                <p:cNvPr id="90" name="Freihand 89">
                  <a:extLst>
                    <a:ext uri="{FF2B5EF4-FFF2-40B4-BE49-F238E27FC236}">
                      <a16:creationId xmlns:a16="http://schemas.microsoft.com/office/drawing/2014/main" id="{28CA566B-E80A-440D-A709-D3E995769EF0}"/>
                    </a:ext>
                  </a:extLst>
                </p:cNvPr>
                <p:cNvPicPr/>
                <p:nvPr/>
              </p:nvPicPr>
              <p:blipFill>
                <a:blip r:embed="rId158"/>
                <a:stretch>
                  <a:fillRect/>
                </a:stretch>
              </p:blipFill>
              <p:spPr>
                <a:xfrm>
                  <a:off x="8033240" y="847867"/>
                  <a:ext cx="144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1" name="Freihand 90">
                  <a:extLst>
                    <a:ext uri="{FF2B5EF4-FFF2-40B4-BE49-F238E27FC236}">
                      <a16:creationId xmlns:a16="http://schemas.microsoft.com/office/drawing/2014/main" id="{383459D7-FD44-42A0-A7D5-AC01A88A03D0}"/>
                    </a:ext>
                  </a:extLst>
                </p14:cNvPr>
                <p14:cNvContentPartPr/>
                <p14:nvPr/>
              </p14:nvContentPartPr>
              <p14:xfrm>
                <a:off x="8001560" y="888187"/>
                <a:ext cx="69840" cy="6480"/>
              </p14:xfrm>
            </p:contentPart>
          </mc:Choice>
          <mc:Fallback>
            <p:pic>
              <p:nvPicPr>
                <p:cNvPr id="91" name="Freihand 90">
                  <a:extLst>
                    <a:ext uri="{FF2B5EF4-FFF2-40B4-BE49-F238E27FC236}">
                      <a16:creationId xmlns:a16="http://schemas.microsoft.com/office/drawing/2014/main" id="{383459D7-FD44-42A0-A7D5-AC01A88A03D0}"/>
                    </a:ext>
                  </a:extLst>
                </p:cNvPr>
                <p:cNvPicPr/>
                <p:nvPr/>
              </p:nvPicPr>
              <p:blipFill>
                <a:blip r:embed="rId160"/>
                <a:stretch>
                  <a:fillRect/>
                </a:stretch>
              </p:blipFill>
              <p:spPr>
                <a:xfrm>
                  <a:off x="7997240" y="883867"/>
                  <a:ext cx="784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2" name="Freihand 91">
                  <a:extLst>
                    <a:ext uri="{FF2B5EF4-FFF2-40B4-BE49-F238E27FC236}">
                      <a16:creationId xmlns:a16="http://schemas.microsoft.com/office/drawing/2014/main" id="{3388A00E-BEE5-4EFE-B4C1-F29A93F8559A}"/>
                    </a:ext>
                  </a:extLst>
                </p14:cNvPr>
                <p14:cNvContentPartPr/>
                <p14:nvPr/>
              </p14:nvContentPartPr>
              <p14:xfrm>
                <a:off x="8192720" y="807187"/>
                <a:ext cx="46800" cy="137520"/>
              </p14:xfrm>
            </p:contentPart>
          </mc:Choice>
          <mc:Fallback>
            <p:pic>
              <p:nvPicPr>
                <p:cNvPr id="92" name="Freihand 91">
                  <a:extLst>
                    <a:ext uri="{FF2B5EF4-FFF2-40B4-BE49-F238E27FC236}">
                      <a16:creationId xmlns:a16="http://schemas.microsoft.com/office/drawing/2014/main" id="{3388A00E-BEE5-4EFE-B4C1-F29A93F8559A}"/>
                    </a:ext>
                  </a:extLst>
                </p:cNvPr>
                <p:cNvPicPr/>
                <p:nvPr/>
              </p:nvPicPr>
              <p:blipFill>
                <a:blip r:embed="rId162"/>
                <a:stretch>
                  <a:fillRect/>
                </a:stretch>
              </p:blipFill>
              <p:spPr>
                <a:xfrm>
                  <a:off x="8188400" y="802867"/>
                  <a:ext cx="554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3" name="Freihand 92">
                  <a:extLst>
                    <a:ext uri="{FF2B5EF4-FFF2-40B4-BE49-F238E27FC236}">
                      <a16:creationId xmlns:a16="http://schemas.microsoft.com/office/drawing/2014/main" id="{0F4CF1B2-221F-4B2F-8F19-1FED593F9257}"/>
                    </a:ext>
                  </a:extLst>
                </p14:cNvPr>
                <p14:cNvContentPartPr/>
                <p14:nvPr/>
              </p14:nvContentPartPr>
              <p14:xfrm>
                <a:off x="8153840" y="884587"/>
                <a:ext cx="87840" cy="16560"/>
              </p14:xfrm>
            </p:contentPart>
          </mc:Choice>
          <mc:Fallback>
            <p:pic>
              <p:nvPicPr>
                <p:cNvPr id="93" name="Freihand 92">
                  <a:extLst>
                    <a:ext uri="{FF2B5EF4-FFF2-40B4-BE49-F238E27FC236}">
                      <a16:creationId xmlns:a16="http://schemas.microsoft.com/office/drawing/2014/main" id="{0F4CF1B2-221F-4B2F-8F19-1FED593F9257}"/>
                    </a:ext>
                  </a:extLst>
                </p:cNvPr>
                <p:cNvPicPr/>
                <p:nvPr/>
              </p:nvPicPr>
              <p:blipFill>
                <a:blip r:embed="rId164"/>
                <a:stretch>
                  <a:fillRect/>
                </a:stretch>
              </p:blipFill>
              <p:spPr>
                <a:xfrm>
                  <a:off x="8149520" y="880267"/>
                  <a:ext cx="964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5" name="Freihand 94">
                  <a:extLst>
                    <a:ext uri="{FF2B5EF4-FFF2-40B4-BE49-F238E27FC236}">
                      <a16:creationId xmlns:a16="http://schemas.microsoft.com/office/drawing/2014/main" id="{51898D39-1349-41EF-9A9A-105E077613AE}"/>
                    </a:ext>
                  </a:extLst>
                </p14:cNvPr>
                <p14:cNvContentPartPr/>
                <p14:nvPr/>
              </p14:nvContentPartPr>
              <p14:xfrm>
                <a:off x="8890040" y="822307"/>
                <a:ext cx="79560" cy="145080"/>
              </p14:xfrm>
            </p:contentPart>
          </mc:Choice>
          <mc:Fallback>
            <p:pic>
              <p:nvPicPr>
                <p:cNvPr id="95" name="Freihand 94">
                  <a:extLst>
                    <a:ext uri="{FF2B5EF4-FFF2-40B4-BE49-F238E27FC236}">
                      <a16:creationId xmlns:a16="http://schemas.microsoft.com/office/drawing/2014/main" id="{51898D39-1349-41EF-9A9A-105E077613AE}"/>
                    </a:ext>
                  </a:extLst>
                </p:cNvPr>
                <p:cNvPicPr/>
                <p:nvPr/>
              </p:nvPicPr>
              <p:blipFill>
                <a:blip r:embed="rId166"/>
                <a:stretch>
                  <a:fillRect/>
                </a:stretch>
              </p:blipFill>
              <p:spPr>
                <a:xfrm>
                  <a:off x="8885720" y="817987"/>
                  <a:ext cx="882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6" name="Freihand 95">
                  <a:extLst>
                    <a:ext uri="{FF2B5EF4-FFF2-40B4-BE49-F238E27FC236}">
                      <a16:creationId xmlns:a16="http://schemas.microsoft.com/office/drawing/2014/main" id="{DEBC3A4C-4915-479B-A426-6E7135E5889C}"/>
                    </a:ext>
                  </a:extLst>
                </p14:cNvPr>
                <p14:cNvContentPartPr/>
                <p14:nvPr/>
              </p14:nvContentPartPr>
              <p14:xfrm>
                <a:off x="9009560" y="861547"/>
                <a:ext cx="7920" cy="3240"/>
              </p14:xfrm>
            </p:contentPart>
          </mc:Choice>
          <mc:Fallback>
            <p:pic>
              <p:nvPicPr>
                <p:cNvPr id="96" name="Freihand 95">
                  <a:extLst>
                    <a:ext uri="{FF2B5EF4-FFF2-40B4-BE49-F238E27FC236}">
                      <a16:creationId xmlns:a16="http://schemas.microsoft.com/office/drawing/2014/main" id="{DEBC3A4C-4915-479B-A426-6E7135E5889C}"/>
                    </a:ext>
                  </a:extLst>
                </p:cNvPr>
                <p:cNvPicPr/>
                <p:nvPr/>
              </p:nvPicPr>
              <p:blipFill>
                <a:blip r:embed="rId168"/>
                <a:stretch>
                  <a:fillRect/>
                </a:stretch>
              </p:blipFill>
              <p:spPr>
                <a:xfrm>
                  <a:off x="9005240" y="857227"/>
                  <a:ext cx="1656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7" name="Freihand 96">
                  <a:extLst>
                    <a:ext uri="{FF2B5EF4-FFF2-40B4-BE49-F238E27FC236}">
                      <a16:creationId xmlns:a16="http://schemas.microsoft.com/office/drawing/2014/main" id="{0D4F86E6-D79A-4A29-A13B-83FAB03BB203}"/>
                    </a:ext>
                  </a:extLst>
                </p14:cNvPr>
                <p14:cNvContentPartPr/>
                <p14:nvPr/>
              </p14:nvContentPartPr>
              <p14:xfrm>
                <a:off x="9044480" y="826267"/>
                <a:ext cx="85680" cy="56160"/>
              </p14:xfrm>
            </p:contentPart>
          </mc:Choice>
          <mc:Fallback>
            <p:pic>
              <p:nvPicPr>
                <p:cNvPr id="97" name="Freihand 96">
                  <a:extLst>
                    <a:ext uri="{FF2B5EF4-FFF2-40B4-BE49-F238E27FC236}">
                      <a16:creationId xmlns:a16="http://schemas.microsoft.com/office/drawing/2014/main" id="{0D4F86E6-D79A-4A29-A13B-83FAB03BB203}"/>
                    </a:ext>
                  </a:extLst>
                </p:cNvPr>
                <p:cNvPicPr/>
                <p:nvPr/>
              </p:nvPicPr>
              <p:blipFill>
                <a:blip r:embed="rId170"/>
                <a:stretch>
                  <a:fillRect/>
                </a:stretch>
              </p:blipFill>
              <p:spPr>
                <a:xfrm>
                  <a:off x="9040160" y="821947"/>
                  <a:ext cx="943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9" name="Freihand 98">
                  <a:extLst>
                    <a:ext uri="{FF2B5EF4-FFF2-40B4-BE49-F238E27FC236}">
                      <a16:creationId xmlns:a16="http://schemas.microsoft.com/office/drawing/2014/main" id="{CA880069-2F1B-4886-A4D0-9DFCA5EADF8D}"/>
                    </a:ext>
                  </a:extLst>
                </p14:cNvPr>
                <p14:cNvContentPartPr/>
                <p14:nvPr/>
              </p14:nvContentPartPr>
              <p14:xfrm>
                <a:off x="9245360" y="830947"/>
                <a:ext cx="103680" cy="9720"/>
              </p14:xfrm>
            </p:contentPart>
          </mc:Choice>
          <mc:Fallback>
            <p:pic>
              <p:nvPicPr>
                <p:cNvPr id="99" name="Freihand 98">
                  <a:extLst>
                    <a:ext uri="{FF2B5EF4-FFF2-40B4-BE49-F238E27FC236}">
                      <a16:creationId xmlns:a16="http://schemas.microsoft.com/office/drawing/2014/main" id="{CA880069-2F1B-4886-A4D0-9DFCA5EADF8D}"/>
                    </a:ext>
                  </a:extLst>
                </p:cNvPr>
                <p:cNvPicPr/>
                <p:nvPr/>
              </p:nvPicPr>
              <p:blipFill>
                <a:blip r:embed="rId172"/>
                <a:stretch>
                  <a:fillRect/>
                </a:stretch>
              </p:blipFill>
              <p:spPr>
                <a:xfrm>
                  <a:off x="9241040" y="826627"/>
                  <a:ext cx="1123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0" name="Freihand 99">
                  <a:extLst>
                    <a:ext uri="{FF2B5EF4-FFF2-40B4-BE49-F238E27FC236}">
                      <a16:creationId xmlns:a16="http://schemas.microsoft.com/office/drawing/2014/main" id="{416B2190-FFC0-4F03-9C03-99A1BB212F3A}"/>
                    </a:ext>
                  </a:extLst>
                </p14:cNvPr>
                <p14:cNvContentPartPr/>
                <p14:nvPr/>
              </p14:nvContentPartPr>
              <p14:xfrm>
                <a:off x="9259400" y="860467"/>
                <a:ext cx="89640" cy="9720"/>
              </p14:xfrm>
            </p:contentPart>
          </mc:Choice>
          <mc:Fallback>
            <p:pic>
              <p:nvPicPr>
                <p:cNvPr id="100" name="Freihand 99">
                  <a:extLst>
                    <a:ext uri="{FF2B5EF4-FFF2-40B4-BE49-F238E27FC236}">
                      <a16:creationId xmlns:a16="http://schemas.microsoft.com/office/drawing/2014/main" id="{416B2190-FFC0-4F03-9C03-99A1BB212F3A}"/>
                    </a:ext>
                  </a:extLst>
                </p:cNvPr>
                <p:cNvPicPr/>
                <p:nvPr/>
              </p:nvPicPr>
              <p:blipFill>
                <a:blip r:embed="rId174"/>
                <a:stretch>
                  <a:fillRect/>
                </a:stretch>
              </p:blipFill>
              <p:spPr>
                <a:xfrm>
                  <a:off x="9255080" y="856147"/>
                  <a:ext cx="982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1" name="Freihand 100">
                  <a:extLst>
                    <a:ext uri="{FF2B5EF4-FFF2-40B4-BE49-F238E27FC236}">
                      <a16:creationId xmlns:a16="http://schemas.microsoft.com/office/drawing/2014/main" id="{0DD6E03A-881D-486A-888F-697C52B01032}"/>
                    </a:ext>
                  </a:extLst>
                </p14:cNvPr>
                <p14:cNvContentPartPr/>
                <p14:nvPr/>
              </p14:nvContentPartPr>
              <p14:xfrm>
                <a:off x="9463160" y="803947"/>
                <a:ext cx="138240" cy="74520"/>
              </p14:xfrm>
            </p:contentPart>
          </mc:Choice>
          <mc:Fallback>
            <p:pic>
              <p:nvPicPr>
                <p:cNvPr id="101" name="Freihand 100">
                  <a:extLst>
                    <a:ext uri="{FF2B5EF4-FFF2-40B4-BE49-F238E27FC236}">
                      <a16:creationId xmlns:a16="http://schemas.microsoft.com/office/drawing/2014/main" id="{0DD6E03A-881D-486A-888F-697C52B01032}"/>
                    </a:ext>
                  </a:extLst>
                </p:cNvPr>
                <p:cNvPicPr/>
                <p:nvPr/>
              </p:nvPicPr>
              <p:blipFill>
                <a:blip r:embed="rId176"/>
                <a:stretch>
                  <a:fillRect/>
                </a:stretch>
              </p:blipFill>
              <p:spPr>
                <a:xfrm>
                  <a:off x="9458840" y="799627"/>
                  <a:ext cx="1468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2" name="Freihand 101">
                  <a:extLst>
                    <a:ext uri="{FF2B5EF4-FFF2-40B4-BE49-F238E27FC236}">
                      <a16:creationId xmlns:a16="http://schemas.microsoft.com/office/drawing/2014/main" id="{4E212E8B-4D39-4908-9CFA-110AAB39A2C6}"/>
                    </a:ext>
                  </a:extLst>
                </p14:cNvPr>
                <p14:cNvContentPartPr/>
                <p14:nvPr/>
              </p14:nvContentPartPr>
              <p14:xfrm>
                <a:off x="9644600" y="753547"/>
                <a:ext cx="79200" cy="110520"/>
              </p14:xfrm>
            </p:contentPart>
          </mc:Choice>
          <mc:Fallback>
            <p:pic>
              <p:nvPicPr>
                <p:cNvPr id="102" name="Freihand 101">
                  <a:extLst>
                    <a:ext uri="{FF2B5EF4-FFF2-40B4-BE49-F238E27FC236}">
                      <a16:creationId xmlns:a16="http://schemas.microsoft.com/office/drawing/2014/main" id="{4E212E8B-4D39-4908-9CFA-110AAB39A2C6}"/>
                    </a:ext>
                  </a:extLst>
                </p:cNvPr>
                <p:cNvPicPr/>
                <p:nvPr/>
              </p:nvPicPr>
              <p:blipFill>
                <a:blip r:embed="rId178"/>
                <a:stretch>
                  <a:fillRect/>
                </a:stretch>
              </p:blipFill>
              <p:spPr>
                <a:xfrm>
                  <a:off x="9640280" y="749227"/>
                  <a:ext cx="878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4" name="Freihand 103">
                  <a:extLst>
                    <a:ext uri="{FF2B5EF4-FFF2-40B4-BE49-F238E27FC236}">
                      <a16:creationId xmlns:a16="http://schemas.microsoft.com/office/drawing/2014/main" id="{C1D918B2-1337-43B9-BF1A-FCEE4406BD54}"/>
                    </a:ext>
                  </a:extLst>
                </p14:cNvPr>
                <p14:cNvContentPartPr/>
                <p14:nvPr/>
              </p14:nvContentPartPr>
              <p14:xfrm>
                <a:off x="9894080" y="804667"/>
                <a:ext cx="114840" cy="8640"/>
              </p14:xfrm>
            </p:contentPart>
          </mc:Choice>
          <mc:Fallback>
            <p:pic>
              <p:nvPicPr>
                <p:cNvPr id="104" name="Freihand 103">
                  <a:extLst>
                    <a:ext uri="{FF2B5EF4-FFF2-40B4-BE49-F238E27FC236}">
                      <a16:creationId xmlns:a16="http://schemas.microsoft.com/office/drawing/2014/main" id="{C1D918B2-1337-43B9-BF1A-FCEE4406BD54}"/>
                    </a:ext>
                  </a:extLst>
                </p:cNvPr>
                <p:cNvPicPr/>
                <p:nvPr/>
              </p:nvPicPr>
              <p:blipFill>
                <a:blip r:embed="rId180"/>
                <a:stretch>
                  <a:fillRect/>
                </a:stretch>
              </p:blipFill>
              <p:spPr>
                <a:xfrm>
                  <a:off x="9889760" y="800347"/>
                  <a:ext cx="1234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5" name="Freihand 104">
                  <a:extLst>
                    <a:ext uri="{FF2B5EF4-FFF2-40B4-BE49-F238E27FC236}">
                      <a16:creationId xmlns:a16="http://schemas.microsoft.com/office/drawing/2014/main" id="{BFB3587A-D241-401E-9FCC-9EDA5E2803CD}"/>
                    </a:ext>
                  </a:extLst>
                </p14:cNvPr>
                <p14:cNvContentPartPr/>
                <p14:nvPr/>
              </p14:nvContentPartPr>
              <p14:xfrm>
                <a:off x="9895880" y="833827"/>
                <a:ext cx="114840" cy="12240"/>
              </p14:xfrm>
            </p:contentPart>
          </mc:Choice>
          <mc:Fallback>
            <p:pic>
              <p:nvPicPr>
                <p:cNvPr id="105" name="Freihand 104">
                  <a:extLst>
                    <a:ext uri="{FF2B5EF4-FFF2-40B4-BE49-F238E27FC236}">
                      <a16:creationId xmlns:a16="http://schemas.microsoft.com/office/drawing/2014/main" id="{BFB3587A-D241-401E-9FCC-9EDA5E2803CD}"/>
                    </a:ext>
                  </a:extLst>
                </p:cNvPr>
                <p:cNvPicPr/>
                <p:nvPr/>
              </p:nvPicPr>
              <p:blipFill>
                <a:blip r:embed="rId182"/>
                <a:stretch>
                  <a:fillRect/>
                </a:stretch>
              </p:blipFill>
              <p:spPr>
                <a:xfrm>
                  <a:off x="9891560" y="829507"/>
                  <a:ext cx="1234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6" name="Freihand 105">
                  <a:extLst>
                    <a:ext uri="{FF2B5EF4-FFF2-40B4-BE49-F238E27FC236}">
                      <a16:creationId xmlns:a16="http://schemas.microsoft.com/office/drawing/2014/main" id="{B09B9BA0-DDA1-4A5A-8C02-11E7BF12C711}"/>
                    </a:ext>
                  </a:extLst>
                </p14:cNvPr>
                <p14:cNvContentPartPr/>
                <p14:nvPr/>
              </p14:nvContentPartPr>
              <p14:xfrm>
                <a:off x="10033040" y="758947"/>
                <a:ext cx="92880" cy="127440"/>
              </p14:xfrm>
            </p:contentPart>
          </mc:Choice>
          <mc:Fallback>
            <p:pic>
              <p:nvPicPr>
                <p:cNvPr id="106" name="Freihand 105">
                  <a:extLst>
                    <a:ext uri="{FF2B5EF4-FFF2-40B4-BE49-F238E27FC236}">
                      <a16:creationId xmlns:a16="http://schemas.microsoft.com/office/drawing/2014/main" id="{B09B9BA0-DDA1-4A5A-8C02-11E7BF12C711}"/>
                    </a:ext>
                  </a:extLst>
                </p:cNvPr>
                <p:cNvPicPr/>
                <p:nvPr/>
              </p:nvPicPr>
              <p:blipFill>
                <a:blip r:embed="rId184"/>
                <a:stretch>
                  <a:fillRect/>
                </a:stretch>
              </p:blipFill>
              <p:spPr>
                <a:xfrm>
                  <a:off x="10028720" y="754627"/>
                  <a:ext cx="1015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8" name="Freihand 107">
                  <a:extLst>
                    <a:ext uri="{FF2B5EF4-FFF2-40B4-BE49-F238E27FC236}">
                      <a16:creationId xmlns:a16="http://schemas.microsoft.com/office/drawing/2014/main" id="{17021925-AD0A-47AB-B89C-AFA1A353698E}"/>
                    </a:ext>
                  </a:extLst>
                </p14:cNvPr>
                <p14:cNvContentPartPr/>
                <p14:nvPr/>
              </p14:nvContentPartPr>
              <p14:xfrm>
                <a:off x="10313480" y="740947"/>
                <a:ext cx="104400" cy="130680"/>
              </p14:xfrm>
            </p:contentPart>
          </mc:Choice>
          <mc:Fallback>
            <p:pic>
              <p:nvPicPr>
                <p:cNvPr id="108" name="Freihand 107">
                  <a:extLst>
                    <a:ext uri="{FF2B5EF4-FFF2-40B4-BE49-F238E27FC236}">
                      <a16:creationId xmlns:a16="http://schemas.microsoft.com/office/drawing/2014/main" id="{17021925-AD0A-47AB-B89C-AFA1A353698E}"/>
                    </a:ext>
                  </a:extLst>
                </p:cNvPr>
                <p:cNvPicPr/>
                <p:nvPr/>
              </p:nvPicPr>
              <p:blipFill>
                <a:blip r:embed="rId186"/>
                <a:stretch>
                  <a:fillRect/>
                </a:stretch>
              </p:blipFill>
              <p:spPr>
                <a:xfrm>
                  <a:off x="10309160" y="736627"/>
                  <a:ext cx="1130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9" name="Freihand 108">
                  <a:extLst>
                    <a:ext uri="{FF2B5EF4-FFF2-40B4-BE49-F238E27FC236}">
                      <a16:creationId xmlns:a16="http://schemas.microsoft.com/office/drawing/2014/main" id="{18FCFDDC-83B1-48FB-BE2A-223B1DC3B837}"/>
                    </a:ext>
                  </a:extLst>
                </p14:cNvPr>
                <p14:cNvContentPartPr/>
                <p14:nvPr/>
              </p14:nvContentPartPr>
              <p14:xfrm>
                <a:off x="10523720" y="784147"/>
                <a:ext cx="117360" cy="12600"/>
              </p14:xfrm>
            </p:contentPart>
          </mc:Choice>
          <mc:Fallback>
            <p:pic>
              <p:nvPicPr>
                <p:cNvPr id="109" name="Freihand 108">
                  <a:extLst>
                    <a:ext uri="{FF2B5EF4-FFF2-40B4-BE49-F238E27FC236}">
                      <a16:creationId xmlns:a16="http://schemas.microsoft.com/office/drawing/2014/main" id="{18FCFDDC-83B1-48FB-BE2A-223B1DC3B837}"/>
                    </a:ext>
                  </a:extLst>
                </p:cNvPr>
                <p:cNvPicPr/>
                <p:nvPr/>
              </p:nvPicPr>
              <p:blipFill>
                <a:blip r:embed="rId188"/>
                <a:stretch>
                  <a:fillRect/>
                </a:stretch>
              </p:blipFill>
              <p:spPr>
                <a:xfrm>
                  <a:off x="10519400" y="779827"/>
                  <a:ext cx="1260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0" name="Freihand 109">
                  <a:extLst>
                    <a:ext uri="{FF2B5EF4-FFF2-40B4-BE49-F238E27FC236}">
                      <a16:creationId xmlns:a16="http://schemas.microsoft.com/office/drawing/2014/main" id="{81B4C292-10B4-448A-B5FC-C4CC12761174}"/>
                    </a:ext>
                  </a:extLst>
                </p14:cNvPr>
                <p14:cNvContentPartPr/>
                <p14:nvPr/>
              </p14:nvContentPartPr>
              <p14:xfrm>
                <a:off x="10547840" y="820507"/>
                <a:ext cx="92880" cy="4320"/>
              </p14:xfrm>
            </p:contentPart>
          </mc:Choice>
          <mc:Fallback>
            <p:pic>
              <p:nvPicPr>
                <p:cNvPr id="110" name="Freihand 109">
                  <a:extLst>
                    <a:ext uri="{FF2B5EF4-FFF2-40B4-BE49-F238E27FC236}">
                      <a16:creationId xmlns:a16="http://schemas.microsoft.com/office/drawing/2014/main" id="{81B4C292-10B4-448A-B5FC-C4CC12761174}"/>
                    </a:ext>
                  </a:extLst>
                </p:cNvPr>
                <p:cNvPicPr/>
                <p:nvPr/>
              </p:nvPicPr>
              <p:blipFill>
                <a:blip r:embed="rId190"/>
                <a:stretch>
                  <a:fillRect/>
                </a:stretch>
              </p:blipFill>
              <p:spPr>
                <a:xfrm>
                  <a:off x="10543520" y="816187"/>
                  <a:ext cx="1015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2" name="Freihand 111">
                  <a:extLst>
                    <a:ext uri="{FF2B5EF4-FFF2-40B4-BE49-F238E27FC236}">
                      <a16:creationId xmlns:a16="http://schemas.microsoft.com/office/drawing/2014/main" id="{DF8BA5D2-B071-493D-9BB6-C71D20A189B1}"/>
                    </a:ext>
                  </a:extLst>
                </p14:cNvPr>
                <p14:cNvContentPartPr/>
                <p14:nvPr/>
              </p14:nvContentPartPr>
              <p14:xfrm>
                <a:off x="10773560" y="680827"/>
                <a:ext cx="78480" cy="116640"/>
              </p14:xfrm>
            </p:contentPart>
          </mc:Choice>
          <mc:Fallback>
            <p:pic>
              <p:nvPicPr>
                <p:cNvPr id="112" name="Freihand 111">
                  <a:extLst>
                    <a:ext uri="{FF2B5EF4-FFF2-40B4-BE49-F238E27FC236}">
                      <a16:creationId xmlns:a16="http://schemas.microsoft.com/office/drawing/2014/main" id="{DF8BA5D2-B071-493D-9BB6-C71D20A189B1}"/>
                    </a:ext>
                  </a:extLst>
                </p:cNvPr>
                <p:cNvPicPr/>
                <p:nvPr/>
              </p:nvPicPr>
              <p:blipFill>
                <a:blip r:embed="rId192"/>
                <a:stretch>
                  <a:fillRect/>
                </a:stretch>
              </p:blipFill>
              <p:spPr>
                <a:xfrm>
                  <a:off x="10769240" y="676507"/>
                  <a:ext cx="871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3" name="Freihand 112">
                  <a:extLst>
                    <a:ext uri="{FF2B5EF4-FFF2-40B4-BE49-F238E27FC236}">
                      <a16:creationId xmlns:a16="http://schemas.microsoft.com/office/drawing/2014/main" id="{05194DC2-9C51-4B26-BE19-C93942B51B6E}"/>
                    </a:ext>
                  </a:extLst>
                </p14:cNvPr>
                <p14:cNvContentPartPr/>
                <p14:nvPr/>
              </p14:nvContentPartPr>
              <p14:xfrm>
                <a:off x="10714520" y="753547"/>
                <a:ext cx="196920" cy="22320"/>
              </p14:xfrm>
            </p:contentPart>
          </mc:Choice>
          <mc:Fallback>
            <p:pic>
              <p:nvPicPr>
                <p:cNvPr id="113" name="Freihand 112">
                  <a:extLst>
                    <a:ext uri="{FF2B5EF4-FFF2-40B4-BE49-F238E27FC236}">
                      <a16:creationId xmlns:a16="http://schemas.microsoft.com/office/drawing/2014/main" id="{05194DC2-9C51-4B26-BE19-C93942B51B6E}"/>
                    </a:ext>
                  </a:extLst>
                </p:cNvPr>
                <p:cNvPicPr/>
                <p:nvPr/>
              </p:nvPicPr>
              <p:blipFill>
                <a:blip r:embed="rId194"/>
                <a:stretch>
                  <a:fillRect/>
                </a:stretch>
              </p:blipFill>
              <p:spPr>
                <a:xfrm>
                  <a:off x="10710200" y="749227"/>
                  <a:ext cx="2055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4" name="Freihand 113">
                  <a:extLst>
                    <a:ext uri="{FF2B5EF4-FFF2-40B4-BE49-F238E27FC236}">
                      <a16:creationId xmlns:a16="http://schemas.microsoft.com/office/drawing/2014/main" id="{9CE70BED-F777-4159-B35C-CC7EA22B96F6}"/>
                    </a:ext>
                  </a:extLst>
                </p14:cNvPr>
                <p14:cNvContentPartPr/>
                <p14:nvPr/>
              </p14:nvContentPartPr>
              <p14:xfrm>
                <a:off x="10745120" y="829507"/>
                <a:ext cx="132120" cy="64440"/>
              </p14:xfrm>
            </p:contentPart>
          </mc:Choice>
          <mc:Fallback>
            <p:pic>
              <p:nvPicPr>
                <p:cNvPr id="114" name="Freihand 113">
                  <a:extLst>
                    <a:ext uri="{FF2B5EF4-FFF2-40B4-BE49-F238E27FC236}">
                      <a16:creationId xmlns:a16="http://schemas.microsoft.com/office/drawing/2014/main" id="{9CE70BED-F777-4159-B35C-CC7EA22B96F6}"/>
                    </a:ext>
                  </a:extLst>
                </p:cNvPr>
                <p:cNvPicPr/>
                <p:nvPr/>
              </p:nvPicPr>
              <p:blipFill>
                <a:blip r:embed="rId196"/>
                <a:stretch>
                  <a:fillRect/>
                </a:stretch>
              </p:blipFill>
              <p:spPr>
                <a:xfrm>
                  <a:off x="10740800" y="825187"/>
                  <a:ext cx="1407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5" name="Freihand 114">
                  <a:extLst>
                    <a:ext uri="{FF2B5EF4-FFF2-40B4-BE49-F238E27FC236}">
                      <a16:creationId xmlns:a16="http://schemas.microsoft.com/office/drawing/2014/main" id="{93D6F976-6FB3-46DB-AD3F-B0E48190442C}"/>
                    </a:ext>
                  </a:extLst>
                </p14:cNvPr>
                <p14:cNvContentPartPr/>
                <p14:nvPr/>
              </p14:nvContentPartPr>
              <p14:xfrm>
                <a:off x="10997840" y="778027"/>
                <a:ext cx="19440" cy="15480"/>
              </p14:xfrm>
            </p:contentPart>
          </mc:Choice>
          <mc:Fallback>
            <p:pic>
              <p:nvPicPr>
                <p:cNvPr id="115" name="Freihand 114">
                  <a:extLst>
                    <a:ext uri="{FF2B5EF4-FFF2-40B4-BE49-F238E27FC236}">
                      <a16:creationId xmlns:a16="http://schemas.microsoft.com/office/drawing/2014/main" id="{93D6F976-6FB3-46DB-AD3F-B0E48190442C}"/>
                    </a:ext>
                  </a:extLst>
                </p:cNvPr>
                <p:cNvPicPr/>
                <p:nvPr/>
              </p:nvPicPr>
              <p:blipFill>
                <a:blip r:embed="rId198"/>
                <a:stretch>
                  <a:fillRect/>
                </a:stretch>
              </p:blipFill>
              <p:spPr>
                <a:xfrm>
                  <a:off x="10993520" y="773707"/>
                  <a:ext cx="280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6" name="Freihand 115">
                  <a:extLst>
                    <a:ext uri="{FF2B5EF4-FFF2-40B4-BE49-F238E27FC236}">
                      <a16:creationId xmlns:a16="http://schemas.microsoft.com/office/drawing/2014/main" id="{93E762E3-5DE6-4431-BF27-24E739C454A7}"/>
                    </a:ext>
                  </a:extLst>
                </p14:cNvPr>
                <p14:cNvContentPartPr/>
                <p14:nvPr/>
              </p14:nvContentPartPr>
              <p14:xfrm>
                <a:off x="11069840" y="747427"/>
                <a:ext cx="101160" cy="61560"/>
              </p14:xfrm>
            </p:contentPart>
          </mc:Choice>
          <mc:Fallback>
            <p:pic>
              <p:nvPicPr>
                <p:cNvPr id="116" name="Freihand 115">
                  <a:extLst>
                    <a:ext uri="{FF2B5EF4-FFF2-40B4-BE49-F238E27FC236}">
                      <a16:creationId xmlns:a16="http://schemas.microsoft.com/office/drawing/2014/main" id="{93E762E3-5DE6-4431-BF27-24E739C454A7}"/>
                    </a:ext>
                  </a:extLst>
                </p:cNvPr>
                <p:cNvPicPr/>
                <p:nvPr/>
              </p:nvPicPr>
              <p:blipFill>
                <a:blip r:embed="rId200"/>
                <a:stretch>
                  <a:fillRect/>
                </a:stretch>
              </p:blipFill>
              <p:spPr>
                <a:xfrm>
                  <a:off x="11065520" y="743107"/>
                  <a:ext cx="1098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8" name="Freihand 117">
                  <a:extLst>
                    <a:ext uri="{FF2B5EF4-FFF2-40B4-BE49-F238E27FC236}">
                      <a16:creationId xmlns:a16="http://schemas.microsoft.com/office/drawing/2014/main" id="{F9A53291-6483-4DDD-BDEE-979C882E14BD}"/>
                    </a:ext>
                  </a:extLst>
                </p14:cNvPr>
                <p14:cNvContentPartPr/>
                <p14:nvPr/>
              </p14:nvContentPartPr>
              <p14:xfrm>
                <a:off x="7920920" y="649147"/>
                <a:ext cx="2413800" cy="68400"/>
              </p14:xfrm>
            </p:contentPart>
          </mc:Choice>
          <mc:Fallback>
            <p:pic>
              <p:nvPicPr>
                <p:cNvPr id="118" name="Freihand 117">
                  <a:extLst>
                    <a:ext uri="{FF2B5EF4-FFF2-40B4-BE49-F238E27FC236}">
                      <a16:creationId xmlns:a16="http://schemas.microsoft.com/office/drawing/2014/main" id="{F9A53291-6483-4DDD-BDEE-979C882E14BD}"/>
                    </a:ext>
                  </a:extLst>
                </p:cNvPr>
                <p:cNvPicPr/>
                <p:nvPr/>
              </p:nvPicPr>
              <p:blipFill>
                <a:blip r:embed="rId202"/>
                <a:stretch>
                  <a:fillRect/>
                </a:stretch>
              </p:blipFill>
              <p:spPr>
                <a:xfrm>
                  <a:off x="7916600" y="644827"/>
                  <a:ext cx="24224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9" name="Freihand 118">
                  <a:extLst>
                    <a:ext uri="{FF2B5EF4-FFF2-40B4-BE49-F238E27FC236}">
                      <a16:creationId xmlns:a16="http://schemas.microsoft.com/office/drawing/2014/main" id="{F55A8771-D4A4-4DF8-BC54-525E83D1EE5E}"/>
                    </a:ext>
                  </a:extLst>
                </p14:cNvPr>
                <p14:cNvContentPartPr/>
                <p14:nvPr/>
              </p14:nvContentPartPr>
              <p14:xfrm>
                <a:off x="7850720" y="675787"/>
                <a:ext cx="162720" cy="113760"/>
              </p14:xfrm>
            </p:contentPart>
          </mc:Choice>
          <mc:Fallback>
            <p:pic>
              <p:nvPicPr>
                <p:cNvPr id="119" name="Freihand 118">
                  <a:extLst>
                    <a:ext uri="{FF2B5EF4-FFF2-40B4-BE49-F238E27FC236}">
                      <a16:creationId xmlns:a16="http://schemas.microsoft.com/office/drawing/2014/main" id="{F55A8771-D4A4-4DF8-BC54-525E83D1EE5E}"/>
                    </a:ext>
                  </a:extLst>
                </p:cNvPr>
                <p:cNvPicPr/>
                <p:nvPr/>
              </p:nvPicPr>
              <p:blipFill>
                <a:blip r:embed="rId204"/>
                <a:stretch>
                  <a:fillRect/>
                </a:stretch>
              </p:blipFill>
              <p:spPr>
                <a:xfrm>
                  <a:off x="7846400" y="671467"/>
                  <a:ext cx="1713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40" name="Freihand 139">
                  <a:extLst>
                    <a:ext uri="{FF2B5EF4-FFF2-40B4-BE49-F238E27FC236}">
                      <a16:creationId xmlns:a16="http://schemas.microsoft.com/office/drawing/2014/main" id="{B257AF6B-DC74-4805-9432-D895B484228F}"/>
                    </a:ext>
                  </a:extLst>
                </p14:cNvPr>
                <p14:cNvContentPartPr/>
                <p14:nvPr/>
              </p14:nvContentPartPr>
              <p14:xfrm>
                <a:off x="4775960" y="1579747"/>
                <a:ext cx="180000" cy="76680"/>
              </p14:xfrm>
            </p:contentPart>
          </mc:Choice>
          <mc:Fallback>
            <p:pic>
              <p:nvPicPr>
                <p:cNvPr id="140" name="Freihand 139">
                  <a:extLst>
                    <a:ext uri="{FF2B5EF4-FFF2-40B4-BE49-F238E27FC236}">
                      <a16:creationId xmlns:a16="http://schemas.microsoft.com/office/drawing/2014/main" id="{B257AF6B-DC74-4805-9432-D895B484228F}"/>
                    </a:ext>
                  </a:extLst>
                </p:cNvPr>
                <p:cNvPicPr/>
                <p:nvPr/>
              </p:nvPicPr>
              <p:blipFill>
                <a:blip r:embed="rId206"/>
                <a:stretch>
                  <a:fillRect/>
                </a:stretch>
              </p:blipFill>
              <p:spPr>
                <a:xfrm>
                  <a:off x="4771640" y="1575427"/>
                  <a:ext cx="1886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1" name="Freihand 140">
                  <a:extLst>
                    <a:ext uri="{FF2B5EF4-FFF2-40B4-BE49-F238E27FC236}">
                      <a16:creationId xmlns:a16="http://schemas.microsoft.com/office/drawing/2014/main" id="{1D6F5D87-F973-4000-8DCE-CC7D042A1D65}"/>
                    </a:ext>
                  </a:extLst>
                </p14:cNvPr>
                <p14:cNvContentPartPr/>
                <p14:nvPr/>
              </p14:nvContentPartPr>
              <p14:xfrm>
                <a:off x="5004920" y="1579387"/>
                <a:ext cx="88560" cy="68760"/>
              </p14:xfrm>
            </p:contentPart>
          </mc:Choice>
          <mc:Fallback>
            <p:pic>
              <p:nvPicPr>
                <p:cNvPr id="141" name="Freihand 140">
                  <a:extLst>
                    <a:ext uri="{FF2B5EF4-FFF2-40B4-BE49-F238E27FC236}">
                      <a16:creationId xmlns:a16="http://schemas.microsoft.com/office/drawing/2014/main" id="{1D6F5D87-F973-4000-8DCE-CC7D042A1D65}"/>
                    </a:ext>
                  </a:extLst>
                </p:cNvPr>
                <p:cNvPicPr/>
                <p:nvPr/>
              </p:nvPicPr>
              <p:blipFill>
                <a:blip r:embed="rId208"/>
                <a:stretch>
                  <a:fillRect/>
                </a:stretch>
              </p:blipFill>
              <p:spPr>
                <a:xfrm>
                  <a:off x="5000600" y="1575067"/>
                  <a:ext cx="972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2" name="Freihand 141">
                  <a:extLst>
                    <a:ext uri="{FF2B5EF4-FFF2-40B4-BE49-F238E27FC236}">
                      <a16:creationId xmlns:a16="http://schemas.microsoft.com/office/drawing/2014/main" id="{F20333FD-2405-44EE-8801-4CF28C9D39F4}"/>
                    </a:ext>
                  </a:extLst>
                </p14:cNvPr>
                <p14:cNvContentPartPr/>
                <p14:nvPr/>
              </p14:nvContentPartPr>
              <p14:xfrm>
                <a:off x="5164400" y="1565707"/>
                <a:ext cx="67320" cy="91800"/>
              </p14:xfrm>
            </p:contentPart>
          </mc:Choice>
          <mc:Fallback>
            <p:pic>
              <p:nvPicPr>
                <p:cNvPr id="142" name="Freihand 141">
                  <a:extLst>
                    <a:ext uri="{FF2B5EF4-FFF2-40B4-BE49-F238E27FC236}">
                      <a16:creationId xmlns:a16="http://schemas.microsoft.com/office/drawing/2014/main" id="{F20333FD-2405-44EE-8801-4CF28C9D39F4}"/>
                    </a:ext>
                  </a:extLst>
                </p:cNvPr>
                <p:cNvPicPr/>
                <p:nvPr/>
              </p:nvPicPr>
              <p:blipFill>
                <a:blip r:embed="rId210"/>
                <a:stretch>
                  <a:fillRect/>
                </a:stretch>
              </p:blipFill>
              <p:spPr>
                <a:xfrm>
                  <a:off x="5160080" y="1561387"/>
                  <a:ext cx="759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43" name="Freihand 142">
                  <a:extLst>
                    <a:ext uri="{FF2B5EF4-FFF2-40B4-BE49-F238E27FC236}">
                      <a16:creationId xmlns:a16="http://schemas.microsoft.com/office/drawing/2014/main" id="{827124A7-2B74-4366-A312-A1C3CECD4C09}"/>
                    </a:ext>
                  </a:extLst>
                </p14:cNvPr>
                <p14:cNvContentPartPr/>
                <p14:nvPr/>
              </p14:nvContentPartPr>
              <p14:xfrm>
                <a:off x="5169440" y="1570747"/>
                <a:ext cx="70200" cy="69120"/>
              </p14:xfrm>
            </p:contentPart>
          </mc:Choice>
          <mc:Fallback>
            <p:pic>
              <p:nvPicPr>
                <p:cNvPr id="143" name="Freihand 142">
                  <a:extLst>
                    <a:ext uri="{FF2B5EF4-FFF2-40B4-BE49-F238E27FC236}">
                      <a16:creationId xmlns:a16="http://schemas.microsoft.com/office/drawing/2014/main" id="{827124A7-2B74-4366-A312-A1C3CECD4C09}"/>
                    </a:ext>
                  </a:extLst>
                </p:cNvPr>
                <p:cNvPicPr/>
                <p:nvPr/>
              </p:nvPicPr>
              <p:blipFill>
                <a:blip r:embed="rId212"/>
                <a:stretch>
                  <a:fillRect/>
                </a:stretch>
              </p:blipFill>
              <p:spPr>
                <a:xfrm>
                  <a:off x="5165120" y="1566427"/>
                  <a:ext cx="788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5" name="Freihand 144">
                  <a:extLst>
                    <a:ext uri="{FF2B5EF4-FFF2-40B4-BE49-F238E27FC236}">
                      <a16:creationId xmlns:a16="http://schemas.microsoft.com/office/drawing/2014/main" id="{675640D9-D3D2-4F44-90A9-24FF785EAA51}"/>
                    </a:ext>
                  </a:extLst>
                </p14:cNvPr>
                <p14:cNvContentPartPr/>
                <p14:nvPr/>
              </p14:nvContentPartPr>
              <p14:xfrm>
                <a:off x="5491640" y="1566787"/>
                <a:ext cx="100440" cy="72000"/>
              </p14:xfrm>
            </p:contentPart>
          </mc:Choice>
          <mc:Fallback>
            <p:pic>
              <p:nvPicPr>
                <p:cNvPr id="145" name="Freihand 144">
                  <a:extLst>
                    <a:ext uri="{FF2B5EF4-FFF2-40B4-BE49-F238E27FC236}">
                      <a16:creationId xmlns:a16="http://schemas.microsoft.com/office/drawing/2014/main" id="{675640D9-D3D2-4F44-90A9-24FF785EAA51}"/>
                    </a:ext>
                  </a:extLst>
                </p:cNvPr>
                <p:cNvPicPr/>
                <p:nvPr/>
              </p:nvPicPr>
              <p:blipFill>
                <a:blip r:embed="rId214"/>
                <a:stretch>
                  <a:fillRect/>
                </a:stretch>
              </p:blipFill>
              <p:spPr>
                <a:xfrm>
                  <a:off x="5487320" y="1562467"/>
                  <a:ext cx="1090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6" name="Freihand 145">
                  <a:extLst>
                    <a:ext uri="{FF2B5EF4-FFF2-40B4-BE49-F238E27FC236}">
                      <a16:creationId xmlns:a16="http://schemas.microsoft.com/office/drawing/2014/main" id="{D42A2ABD-F4B3-45A6-8A6E-1034BC7B8A23}"/>
                    </a:ext>
                  </a:extLst>
                </p14:cNvPr>
                <p14:cNvContentPartPr/>
                <p14:nvPr/>
              </p14:nvContentPartPr>
              <p14:xfrm>
                <a:off x="5677400" y="1572187"/>
                <a:ext cx="68040" cy="9720"/>
              </p14:xfrm>
            </p:contentPart>
          </mc:Choice>
          <mc:Fallback>
            <p:pic>
              <p:nvPicPr>
                <p:cNvPr id="146" name="Freihand 145">
                  <a:extLst>
                    <a:ext uri="{FF2B5EF4-FFF2-40B4-BE49-F238E27FC236}">
                      <a16:creationId xmlns:a16="http://schemas.microsoft.com/office/drawing/2014/main" id="{D42A2ABD-F4B3-45A6-8A6E-1034BC7B8A23}"/>
                    </a:ext>
                  </a:extLst>
                </p:cNvPr>
                <p:cNvPicPr/>
                <p:nvPr/>
              </p:nvPicPr>
              <p:blipFill>
                <a:blip r:embed="rId216"/>
                <a:stretch>
                  <a:fillRect/>
                </a:stretch>
              </p:blipFill>
              <p:spPr>
                <a:xfrm>
                  <a:off x="5673080" y="1567867"/>
                  <a:ext cx="766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7" name="Freihand 146">
                  <a:extLst>
                    <a:ext uri="{FF2B5EF4-FFF2-40B4-BE49-F238E27FC236}">
                      <a16:creationId xmlns:a16="http://schemas.microsoft.com/office/drawing/2014/main" id="{2155AE4F-D517-4FCB-8410-70EB6E4113BC}"/>
                    </a:ext>
                  </a:extLst>
                </p14:cNvPr>
                <p14:cNvContentPartPr/>
                <p14:nvPr/>
              </p14:nvContentPartPr>
              <p14:xfrm>
                <a:off x="5687120" y="1604947"/>
                <a:ext cx="74520" cy="9000"/>
              </p14:xfrm>
            </p:contentPart>
          </mc:Choice>
          <mc:Fallback>
            <p:pic>
              <p:nvPicPr>
                <p:cNvPr id="147" name="Freihand 146">
                  <a:extLst>
                    <a:ext uri="{FF2B5EF4-FFF2-40B4-BE49-F238E27FC236}">
                      <a16:creationId xmlns:a16="http://schemas.microsoft.com/office/drawing/2014/main" id="{2155AE4F-D517-4FCB-8410-70EB6E4113BC}"/>
                    </a:ext>
                  </a:extLst>
                </p:cNvPr>
                <p:cNvPicPr/>
                <p:nvPr/>
              </p:nvPicPr>
              <p:blipFill>
                <a:blip r:embed="rId218"/>
                <a:stretch>
                  <a:fillRect/>
                </a:stretch>
              </p:blipFill>
              <p:spPr>
                <a:xfrm>
                  <a:off x="5682800" y="1600627"/>
                  <a:ext cx="831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8" name="Freihand 147">
                  <a:extLst>
                    <a:ext uri="{FF2B5EF4-FFF2-40B4-BE49-F238E27FC236}">
                      <a16:creationId xmlns:a16="http://schemas.microsoft.com/office/drawing/2014/main" id="{0FAB2681-7F5E-4BA4-95E1-022AF0F317F3}"/>
                    </a:ext>
                  </a:extLst>
                </p14:cNvPr>
                <p14:cNvContentPartPr/>
                <p14:nvPr/>
              </p14:nvContentPartPr>
              <p14:xfrm>
                <a:off x="5907080" y="1560307"/>
                <a:ext cx="98280" cy="70560"/>
              </p14:xfrm>
            </p:contentPart>
          </mc:Choice>
          <mc:Fallback>
            <p:pic>
              <p:nvPicPr>
                <p:cNvPr id="148" name="Freihand 147">
                  <a:extLst>
                    <a:ext uri="{FF2B5EF4-FFF2-40B4-BE49-F238E27FC236}">
                      <a16:creationId xmlns:a16="http://schemas.microsoft.com/office/drawing/2014/main" id="{0FAB2681-7F5E-4BA4-95E1-022AF0F317F3}"/>
                    </a:ext>
                  </a:extLst>
                </p:cNvPr>
                <p:cNvPicPr/>
                <p:nvPr/>
              </p:nvPicPr>
              <p:blipFill>
                <a:blip r:embed="rId220"/>
                <a:stretch>
                  <a:fillRect/>
                </a:stretch>
              </p:blipFill>
              <p:spPr>
                <a:xfrm>
                  <a:off x="5902760" y="1555987"/>
                  <a:ext cx="1069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50" name="Freihand 149">
                  <a:extLst>
                    <a:ext uri="{FF2B5EF4-FFF2-40B4-BE49-F238E27FC236}">
                      <a16:creationId xmlns:a16="http://schemas.microsoft.com/office/drawing/2014/main" id="{0D5301F1-A906-45A4-AB4B-EDE68945D99D}"/>
                    </a:ext>
                  </a:extLst>
                </p14:cNvPr>
                <p14:cNvContentPartPr/>
                <p14:nvPr/>
              </p14:nvContentPartPr>
              <p14:xfrm>
                <a:off x="6139280" y="1572547"/>
                <a:ext cx="4680" cy="83880"/>
              </p14:xfrm>
            </p:contentPart>
          </mc:Choice>
          <mc:Fallback>
            <p:pic>
              <p:nvPicPr>
                <p:cNvPr id="150" name="Freihand 149">
                  <a:extLst>
                    <a:ext uri="{FF2B5EF4-FFF2-40B4-BE49-F238E27FC236}">
                      <a16:creationId xmlns:a16="http://schemas.microsoft.com/office/drawing/2014/main" id="{0D5301F1-A906-45A4-AB4B-EDE68945D99D}"/>
                    </a:ext>
                  </a:extLst>
                </p:cNvPr>
                <p:cNvPicPr/>
                <p:nvPr/>
              </p:nvPicPr>
              <p:blipFill>
                <a:blip r:embed="rId222"/>
                <a:stretch>
                  <a:fillRect/>
                </a:stretch>
              </p:blipFill>
              <p:spPr>
                <a:xfrm>
                  <a:off x="6134960" y="1568227"/>
                  <a:ext cx="133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51" name="Freihand 150">
                  <a:extLst>
                    <a:ext uri="{FF2B5EF4-FFF2-40B4-BE49-F238E27FC236}">
                      <a16:creationId xmlns:a16="http://schemas.microsoft.com/office/drawing/2014/main" id="{87E270E6-D0F4-44EA-BBDC-EDF456D6B80E}"/>
                    </a:ext>
                  </a:extLst>
                </p14:cNvPr>
                <p14:cNvContentPartPr/>
                <p14:nvPr/>
              </p14:nvContentPartPr>
              <p14:xfrm>
                <a:off x="6098240" y="1609627"/>
                <a:ext cx="103320" cy="8280"/>
              </p14:xfrm>
            </p:contentPart>
          </mc:Choice>
          <mc:Fallback>
            <p:pic>
              <p:nvPicPr>
                <p:cNvPr id="151" name="Freihand 150">
                  <a:extLst>
                    <a:ext uri="{FF2B5EF4-FFF2-40B4-BE49-F238E27FC236}">
                      <a16:creationId xmlns:a16="http://schemas.microsoft.com/office/drawing/2014/main" id="{87E270E6-D0F4-44EA-BBDC-EDF456D6B80E}"/>
                    </a:ext>
                  </a:extLst>
                </p:cNvPr>
                <p:cNvPicPr/>
                <p:nvPr/>
              </p:nvPicPr>
              <p:blipFill>
                <a:blip r:embed="rId224"/>
                <a:stretch>
                  <a:fillRect/>
                </a:stretch>
              </p:blipFill>
              <p:spPr>
                <a:xfrm>
                  <a:off x="6093920" y="1605307"/>
                  <a:ext cx="1119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52" name="Freihand 151">
                  <a:extLst>
                    <a:ext uri="{FF2B5EF4-FFF2-40B4-BE49-F238E27FC236}">
                      <a16:creationId xmlns:a16="http://schemas.microsoft.com/office/drawing/2014/main" id="{D8B27175-4946-40E9-B3C0-D2EDD8D84FF5}"/>
                    </a:ext>
                  </a:extLst>
                </p14:cNvPr>
                <p14:cNvContentPartPr/>
                <p14:nvPr/>
              </p14:nvContentPartPr>
              <p14:xfrm>
                <a:off x="6258440" y="1547347"/>
                <a:ext cx="93600" cy="93600"/>
              </p14:xfrm>
            </p:contentPart>
          </mc:Choice>
          <mc:Fallback>
            <p:pic>
              <p:nvPicPr>
                <p:cNvPr id="152" name="Freihand 151">
                  <a:extLst>
                    <a:ext uri="{FF2B5EF4-FFF2-40B4-BE49-F238E27FC236}">
                      <a16:creationId xmlns:a16="http://schemas.microsoft.com/office/drawing/2014/main" id="{D8B27175-4946-40E9-B3C0-D2EDD8D84FF5}"/>
                    </a:ext>
                  </a:extLst>
                </p:cNvPr>
                <p:cNvPicPr/>
                <p:nvPr/>
              </p:nvPicPr>
              <p:blipFill>
                <a:blip r:embed="rId226"/>
                <a:stretch>
                  <a:fillRect/>
                </a:stretch>
              </p:blipFill>
              <p:spPr>
                <a:xfrm>
                  <a:off x="6254120" y="1543027"/>
                  <a:ext cx="1022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53" name="Freihand 152">
                  <a:extLst>
                    <a:ext uri="{FF2B5EF4-FFF2-40B4-BE49-F238E27FC236}">
                      <a16:creationId xmlns:a16="http://schemas.microsoft.com/office/drawing/2014/main" id="{7DF358F7-A7AD-4282-AB47-2B79C8FA348D}"/>
                    </a:ext>
                  </a:extLst>
                </p14:cNvPr>
                <p14:cNvContentPartPr/>
                <p14:nvPr/>
              </p14:nvContentPartPr>
              <p14:xfrm>
                <a:off x="6400280" y="1461307"/>
                <a:ext cx="248400" cy="213120"/>
              </p14:xfrm>
            </p:contentPart>
          </mc:Choice>
          <mc:Fallback>
            <p:pic>
              <p:nvPicPr>
                <p:cNvPr id="153" name="Freihand 152">
                  <a:extLst>
                    <a:ext uri="{FF2B5EF4-FFF2-40B4-BE49-F238E27FC236}">
                      <a16:creationId xmlns:a16="http://schemas.microsoft.com/office/drawing/2014/main" id="{7DF358F7-A7AD-4282-AB47-2B79C8FA348D}"/>
                    </a:ext>
                  </a:extLst>
                </p:cNvPr>
                <p:cNvPicPr/>
                <p:nvPr/>
              </p:nvPicPr>
              <p:blipFill>
                <a:blip r:embed="rId228"/>
                <a:stretch>
                  <a:fillRect/>
                </a:stretch>
              </p:blipFill>
              <p:spPr>
                <a:xfrm>
                  <a:off x="6395960" y="1456987"/>
                  <a:ext cx="2570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55" name="Freihand 154">
                  <a:extLst>
                    <a:ext uri="{FF2B5EF4-FFF2-40B4-BE49-F238E27FC236}">
                      <a16:creationId xmlns:a16="http://schemas.microsoft.com/office/drawing/2014/main" id="{6067EBF6-41FD-4723-9B8A-4E4C1AF8680E}"/>
                    </a:ext>
                  </a:extLst>
                </p14:cNvPr>
                <p14:cNvContentPartPr/>
                <p14:nvPr/>
              </p14:nvContentPartPr>
              <p14:xfrm>
                <a:off x="6512960" y="1531867"/>
                <a:ext cx="46800" cy="140040"/>
              </p14:xfrm>
            </p:contentPart>
          </mc:Choice>
          <mc:Fallback>
            <p:pic>
              <p:nvPicPr>
                <p:cNvPr id="155" name="Freihand 154">
                  <a:extLst>
                    <a:ext uri="{FF2B5EF4-FFF2-40B4-BE49-F238E27FC236}">
                      <a16:creationId xmlns:a16="http://schemas.microsoft.com/office/drawing/2014/main" id="{6067EBF6-41FD-4723-9B8A-4E4C1AF8680E}"/>
                    </a:ext>
                  </a:extLst>
                </p:cNvPr>
                <p:cNvPicPr/>
                <p:nvPr/>
              </p:nvPicPr>
              <p:blipFill>
                <a:blip r:embed="rId230"/>
                <a:stretch>
                  <a:fillRect/>
                </a:stretch>
              </p:blipFill>
              <p:spPr>
                <a:xfrm>
                  <a:off x="6508640" y="1527547"/>
                  <a:ext cx="554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56" name="Freihand 155">
                  <a:extLst>
                    <a:ext uri="{FF2B5EF4-FFF2-40B4-BE49-F238E27FC236}">
                      <a16:creationId xmlns:a16="http://schemas.microsoft.com/office/drawing/2014/main" id="{0F463EEC-3EF0-4C35-82DA-87FDDD98A98F}"/>
                    </a:ext>
                  </a:extLst>
                </p14:cNvPr>
                <p14:cNvContentPartPr/>
                <p14:nvPr/>
              </p14:nvContentPartPr>
              <p14:xfrm>
                <a:off x="6491000" y="1627627"/>
                <a:ext cx="77760" cy="15120"/>
              </p14:xfrm>
            </p:contentPart>
          </mc:Choice>
          <mc:Fallback>
            <p:pic>
              <p:nvPicPr>
                <p:cNvPr id="156" name="Freihand 155">
                  <a:extLst>
                    <a:ext uri="{FF2B5EF4-FFF2-40B4-BE49-F238E27FC236}">
                      <a16:creationId xmlns:a16="http://schemas.microsoft.com/office/drawing/2014/main" id="{0F463EEC-3EF0-4C35-82DA-87FDDD98A98F}"/>
                    </a:ext>
                  </a:extLst>
                </p:cNvPr>
                <p:cNvPicPr/>
                <p:nvPr/>
              </p:nvPicPr>
              <p:blipFill>
                <a:blip r:embed="rId232"/>
                <a:stretch>
                  <a:fillRect/>
                </a:stretch>
              </p:blipFill>
              <p:spPr>
                <a:xfrm>
                  <a:off x="6486680" y="1623307"/>
                  <a:ext cx="864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76" name="Freihand 175">
                  <a:extLst>
                    <a:ext uri="{FF2B5EF4-FFF2-40B4-BE49-F238E27FC236}">
                      <a16:creationId xmlns:a16="http://schemas.microsoft.com/office/drawing/2014/main" id="{4AEBBF68-CB9C-47E2-B4DA-BEC18384BB4B}"/>
                    </a:ext>
                  </a:extLst>
                </p14:cNvPr>
                <p14:cNvContentPartPr/>
                <p14:nvPr/>
              </p14:nvContentPartPr>
              <p14:xfrm>
                <a:off x="971120" y="1338907"/>
                <a:ext cx="259560" cy="243360"/>
              </p14:xfrm>
            </p:contentPart>
          </mc:Choice>
          <mc:Fallback>
            <p:pic>
              <p:nvPicPr>
                <p:cNvPr id="176" name="Freihand 175">
                  <a:extLst>
                    <a:ext uri="{FF2B5EF4-FFF2-40B4-BE49-F238E27FC236}">
                      <a16:creationId xmlns:a16="http://schemas.microsoft.com/office/drawing/2014/main" id="{4AEBBF68-CB9C-47E2-B4DA-BEC18384BB4B}"/>
                    </a:ext>
                  </a:extLst>
                </p:cNvPr>
                <p:cNvPicPr/>
                <p:nvPr/>
              </p:nvPicPr>
              <p:blipFill>
                <a:blip r:embed="rId234"/>
                <a:stretch>
                  <a:fillRect/>
                </a:stretch>
              </p:blipFill>
              <p:spPr>
                <a:xfrm>
                  <a:off x="966800" y="1334587"/>
                  <a:ext cx="26820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77" name="Freihand 176">
                  <a:extLst>
                    <a:ext uri="{FF2B5EF4-FFF2-40B4-BE49-F238E27FC236}">
                      <a16:creationId xmlns:a16="http://schemas.microsoft.com/office/drawing/2014/main" id="{2A43260C-B51D-4AC0-922C-BDEA737A228A}"/>
                    </a:ext>
                  </a:extLst>
                </p14:cNvPr>
                <p14:cNvContentPartPr/>
                <p14:nvPr/>
              </p14:nvContentPartPr>
              <p14:xfrm>
                <a:off x="1301600" y="1419907"/>
                <a:ext cx="360" cy="360"/>
              </p14:xfrm>
            </p:contentPart>
          </mc:Choice>
          <mc:Fallback>
            <p:pic>
              <p:nvPicPr>
                <p:cNvPr id="177" name="Freihand 176">
                  <a:extLst>
                    <a:ext uri="{FF2B5EF4-FFF2-40B4-BE49-F238E27FC236}">
                      <a16:creationId xmlns:a16="http://schemas.microsoft.com/office/drawing/2014/main" id="{2A43260C-B51D-4AC0-922C-BDEA737A228A}"/>
                    </a:ext>
                  </a:extLst>
                </p:cNvPr>
                <p:cNvPicPr/>
                <p:nvPr/>
              </p:nvPicPr>
              <p:blipFill>
                <a:blip r:embed="rId35"/>
                <a:stretch>
                  <a:fillRect/>
                </a:stretch>
              </p:blipFill>
              <p:spPr>
                <a:xfrm>
                  <a:off x="1297280" y="1415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8" name="Freihand 177">
                  <a:extLst>
                    <a:ext uri="{FF2B5EF4-FFF2-40B4-BE49-F238E27FC236}">
                      <a16:creationId xmlns:a16="http://schemas.microsoft.com/office/drawing/2014/main" id="{1CC376C8-1F4C-4A34-9D05-D7F51579F3CC}"/>
                    </a:ext>
                  </a:extLst>
                </p14:cNvPr>
                <p14:cNvContentPartPr/>
                <p14:nvPr/>
              </p14:nvContentPartPr>
              <p14:xfrm>
                <a:off x="1304120" y="1464187"/>
                <a:ext cx="19800" cy="4680"/>
              </p14:xfrm>
            </p:contentPart>
          </mc:Choice>
          <mc:Fallback>
            <p:pic>
              <p:nvPicPr>
                <p:cNvPr id="178" name="Freihand 177">
                  <a:extLst>
                    <a:ext uri="{FF2B5EF4-FFF2-40B4-BE49-F238E27FC236}">
                      <a16:creationId xmlns:a16="http://schemas.microsoft.com/office/drawing/2014/main" id="{1CC376C8-1F4C-4A34-9D05-D7F51579F3CC}"/>
                    </a:ext>
                  </a:extLst>
                </p:cNvPr>
                <p:cNvPicPr/>
                <p:nvPr/>
              </p:nvPicPr>
              <p:blipFill>
                <a:blip r:embed="rId237"/>
                <a:stretch>
                  <a:fillRect/>
                </a:stretch>
              </p:blipFill>
              <p:spPr>
                <a:xfrm>
                  <a:off x="1299800" y="1459867"/>
                  <a:ext cx="284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9" name="Freihand 178">
                  <a:extLst>
                    <a:ext uri="{FF2B5EF4-FFF2-40B4-BE49-F238E27FC236}">
                      <a16:creationId xmlns:a16="http://schemas.microsoft.com/office/drawing/2014/main" id="{E80D67F6-C41E-432D-B071-4CF3B283E53E}"/>
                    </a:ext>
                  </a:extLst>
                </p14:cNvPr>
                <p14:cNvContentPartPr/>
                <p14:nvPr/>
              </p14:nvContentPartPr>
              <p14:xfrm>
                <a:off x="1373240" y="1429627"/>
                <a:ext cx="81720" cy="43560"/>
              </p14:xfrm>
            </p:contentPart>
          </mc:Choice>
          <mc:Fallback>
            <p:pic>
              <p:nvPicPr>
                <p:cNvPr id="179" name="Freihand 178">
                  <a:extLst>
                    <a:ext uri="{FF2B5EF4-FFF2-40B4-BE49-F238E27FC236}">
                      <a16:creationId xmlns:a16="http://schemas.microsoft.com/office/drawing/2014/main" id="{E80D67F6-C41E-432D-B071-4CF3B283E53E}"/>
                    </a:ext>
                  </a:extLst>
                </p:cNvPr>
                <p:cNvPicPr/>
                <p:nvPr/>
              </p:nvPicPr>
              <p:blipFill>
                <a:blip r:embed="rId239"/>
                <a:stretch>
                  <a:fillRect/>
                </a:stretch>
              </p:blipFill>
              <p:spPr>
                <a:xfrm>
                  <a:off x="1368920" y="1425307"/>
                  <a:ext cx="903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81" name="Freihand 180">
                  <a:extLst>
                    <a:ext uri="{FF2B5EF4-FFF2-40B4-BE49-F238E27FC236}">
                      <a16:creationId xmlns:a16="http://schemas.microsoft.com/office/drawing/2014/main" id="{22E911CA-5303-45B4-98DF-68DD38D44669}"/>
                    </a:ext>
                  </a:extLst>
                </p14:cNvPr>
                <p14:cNvContentPartPr/>
                <p14:nvPr/>
              </p14:nvContentPartPr>
              <p14:xfrm>
                <a:off x="1543520" y="1396507"/>
                <a:ext cx="152280" cy="81720"/>
              </p14:xfrm>
            </p:contentPart>
          </mc:Choice>
          <mc:Fallback>
            <p:pic>
              <p:nvPicPr>
                <p:cNvPr id="181" name="Freihand 180">
                  <a:extLst>
                    <a:ext uri="{FF2B5EF4-FFF2-40B4-BE49-F238E27FC236}">
                      <a16:creationId xmlns:a16="http://schemas.microsoft.com/office/drawing/2014/main" id="{22E911CA-5303-45B4-98DF-68DD38D44669}"/>
                    </a:ext>
                  </a:extLst>
                </p:cNvPr>
                <p:cNvPicPr/>
                <p:nvPr/>
              </p:nvPicPr>
              <p:blipFill>
                <a:blip r:embed="rId241"/>
                <a:stretch>
                  <a:fillRect/>
                </a:stretch>
              </p:blipFill>
              <p:spPr>
                <a:xfrm>
                  <a:off x="1539200" y="1392187"/>
                  <a:ext cx="1609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38" name="Freihand 237">
                  <a:extLst>
                    <a:ext uri="{FF2B5EF4-FFF2-40B4-BE49-F238E27FC236}">
                      <a16:creationId xmlns:a16="http://schemas.microsoft.com/office/drawing/2014/main" id="{658E9F92-B505-4F4D-B871-ED1AD21E5FCC}"/>
                    </a:ext>
                  </a:extLst>
                </p14:cNvPr>
                <p14:cNvContentPartPr/>
                <p14:nvPr/>
              </p14:nvContentPartPr>
              <p14:xfrm>
                <a:off x="10837640" y="3210187"/>
                <a:ext cx="120960" cy="219600"/>
              </p14:xfrm>
            </p:contentPart>
          </mc:Choice>
          <mc:Fallback>
            <p:pic>
              <p:nvPicPr>
                <p:cNvPr id="238" name="Freihand 237">
                  <a:extLst>
                    <a:ext uri="{FF2B5EF4-FFF2-40B4-BE49-F238E27FC236}">
                      <a16:creationId xmlns:a16="http://schemas.microsoft.com/office/drawing/2014/main" id="{658E9F92-B505-4F4D-B871-ED1AD21E5FCC}"/>
                    </a:ext>
                  </a:extLst>
                </p:cNvPr>
                <p:cNvPicPr/>
                <p:nvPr/>
              </p:nvPicPr>
              <p:blipFill>
                <a:blip r:embed="rId243"/>
                <a:stretch>
                  <a:fillRect/>
                </a:stretch>
              </p:blipFill>
              <p:spPr>
                <a:xfrm>
                  <a:off x="10833320" y="3205867"/>
                  <a:ext cx="12960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239" name="Freihand 238">
                  <a:extLst>
                    <a:ext uri="{FF2B5EF4-FFF2-40B4-BE49-F238E27FC236}">
                      <a16:creationId xmlns:a16="http://schemas.microsoft.com/office/drawing/2014/main" id="{5E04A8E0-F0F8-4B21-8153-38F02F1D6DAE}"/>
                    </a:ext>
                  </a:extLst>
                </p14:cNvPr>
                <p14:cNvContentPartPr/>
                <p14:nvPr/>
              </p14:nvContentPartPr>
              <p14:xfrm>
                <a:off x="10976240" y="3349507"/>
                <a:ext cx="97560" cy="150840"/>
              </p14:xfrm>
            </p:contentPart>
          </mc:Choice>
          <mc:Fallback>
            <p:pic>
              <p:nvPicPr>
                <p:cNvPr id="239" name="Freihand 238">
                  <a:extLst>
                    <a:ext uri="{FF2B5EF4-FFF2-40B4-BE49-F238E27FC236}">
                      <a16:creationId xmlns:a16="http://schemas.microsoft.com/office/drawing/2014/main" id="{5E04A8E0-F0F8-4B21-8153-38F02F1D6DAE}"/>
                    </a:ext>
                  </a:extLst>
                </p:cNvPr>
                <p:cNvPicPr/>
                <p:nvPr/>
              </p:nvPicPr>
              <p:blipFill>
                <a:blip r:embed="rId245"/>
                <a:stretch>
                  <a:fillRect/>
                </a:stretch>
              </p:blipFill>
              <p:spPr>
                <a:xfrm>
                  <a:off x="10971920" y="3345187"/>
                  <a:ext cx="1062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41" name="Freihand 240">
                  <a:extLst>
                    <a:ext uri="{FF2B5EF4-FFF2-40B4-BE49-F238E27FC236}">
                      <a16:creationId xmlns:a16="http://schemas.microsoft.com/office/drawing/2014/main" id="{130F424E-B522-413C-8FF8-EF2BDDA9FB1A}"/>
                    </a:ext>
                  </a:extLst>
                </p14:cNvPr>
                <p14:cNvContentPartPr/>
                <p14:nvPr/>
              </p14:nvContentPartPr>
              <p14:xfrm>
                <a:off x="11166680" y="3350227"/>
                <a:ext cx="113760" cy="119160"/>
              </p14:xfrm>
            </p:contentPart>
          </mc:Choice>
          <mc:Fallback>
            <p:pic>
              <p:nvPicPr>
                <p:cNvPr id="241" name="Freihand 240">
                  <a:extLst>
                    <a:ext uri="{FF2B5EF4-FFF2-40B4-BE49-F238E27FC236}">
                      <a16:creationId xmlns:a16="http://schemas.microsoft.com/office/drawing/2014/main" id="{130F424E-B522-413C-8FF8-EF2BDDA9FB1A}"/>
                    </a:ext>
                  </a:extLst>
                </p:cNvPr>
                <p:cNvPicPr/>
                <p:nvPr/>
              </p:nvPicPr>
              <p:blipFill>
                <a:blip r:embed="rId247"/>
                <a:stretch>
                  <a:fillRect/>
                </a:stretch>
              </p:blipFill>
              <p:spPr>
                <a:xfrm>
                  <a:off x="11162360" y="3345907"/>
                  <a:ext cx="1224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42" name="Freihand 241">
                  <a:extLst>
                    <a:ext uri="{FF2B5EF4-FFF2-40B4-BE49-F238E27FC236}">
                      <a16:creationId xmlns:a16="http://schemas.microsoft.com/office/drawing/2014/main" id="{76352589-1174-458E-95E1-3FD1ABD4EB3B}"/>
                    </a:ext>
                  </a:extLst>
                </p14:cNvPr>
                <p14:cNvContentPartPr/>
                <p14:nvPr/>
              </p14:nvContentPartPr>
              <p14:xfrm>
                <a:off x="11247320" y="3267427"/>
                <a:ext cx="107640" cy="77760"/>
              </p14:xfrm>
            </p:contentPart>
          </mc:Choice>
          <mc:Fallback>
            <p:pic>
              <p:nvPicPr>
                <p:cNvPr id="242" name="Freihand 241">
                  <a:extLst>
                    <a:ext uri="{FF2B5EF4-FFF2-40B4-BE49-F238E27FC236}">
                      <a16:creationId xmlns:a16="http://schemas.microsoft.com/office/drawing/2014/main" id="{76352589-1174-458E-95E1-3FD1ABD4EB3B}"/>
                    </a:ext>
                  </a:extLst>
                </p:cNvPr>
                <p:cNvPicPr/>
                <p:nvPr/>
              </p:nvPicPr>
              <p:blipFill>
                <a:blip r:embed="rId249"/>
                <a:stretch>
                  <a:fillRect/>
                </a:stretch>
              </p:blipFill>
              <p:spPr>
                <a:xfrm>
                  <a:off x="11243000" y="3263107"/>
                  <a:ext cx="1162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44" name="Freihand 243">
                  <a:extLst>
                    <a:ext uri="{FF2B5EF4-FFF2-40B4-BE49-F238E27FC236}">
                      <a16:creationId xmlns:a16="http://schemas.microsoft.com/office/drawing/2014/main" id="{C00CC5EE-F390-4796-B3AC-03258A75CD62}"/>
                    </a:ext>
                  </a:extLst>
                </p14:cNvPr>
                <p14:cNvContentPartPr/>
                <p14:nvPr/>
              </p14:nvContentPartPr>
              <p14:xfrm>
                <a:off x="11357120" y="3389107"/>
                <a:ext cx="87840" cy="9000"/>
              </p14:xfrm>
            </p:contentPart>
          </mc:Choice>
          <mc:Fallback>
            <p:pic>
              <p:nvPicPr>
                <p:cNvPr id="244" name="Freihand 243">
                  <a:extLst>
                    <a:ext uri="{FF2B5EF4-FFF2-40B4-BE49-F238E27FC236}">
                      <a16:creationId xmlns:a16="http://schemas.microsoft.com/office/drawing/2014/main" id="{C00CC5EE-F390-4796-B3AC-03258A75CD62}"/>
                    </a:ext>
                  </a:extLst>
                </p:cNvPr>
                <p:cNvPicPr/>
                <p:nvPr/>
              </p:nvPicPr>
              <p:blipFill>
                <a:blip r:embed="rId251"/>
                <a:stretch>
                  <a:fillRect/>
                </a:stretch>
              </p:blipFill>
              <p:spPr>
                <a:xfrm>
                  <a:off x="11352800" y="3384787"/>
                  <a:ext cx="964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45" name="Freihand 244">
                  <a:extLst>
                    <a:ext uri="{FF2B5EF4-FFF2-40B4-BE49-F238E27FC236}">
                      <a16:creationId xmlns:a16="http://schemas.microsoft.com/office/drawing/2014/main" id="{E43C131E-C6C7-415A-A709-C0F1B41A6752}"/>
                    </a:ext>
                  </a:extLst>
                </p14:cNvPr>
                <p14:cNvContentPartPr/>
                <p14:nvPr/>
              </p14:nvContentPartPr>
              <p14:xfrm>
                <a:off x="11372600" y="3418987"/>
                <a:ext cx="82440" cy="15120"/>
              </p14:xfrm>
            </p:contentPart>
          </mc:Choice>
          <mc:Fallback>
            <p:pic>
              <p:nvPicPr>
                <p:cNvPr id="245" name="Freihand 244">
                  <a:extLst>
                    <a:ext uri="{FF2B5EF4-FFF2-40B4-BE49-F238E27FC236}">
                      <a16:creationId xmlns:a16="http://schemas.microsoft.com/office/drawing/2014/main" id="{E43C131E-C6C7-415A-A709-C0F1B41A6752}"/>
                    </a:ext>
                  </a:extLst>
                </p:cNvPr>
                <p:cNvPicPr/>
                <p:nvPr/>
              </p:nvPicPr>
              <p:blipFill>
                <a:blip r:embed="rId253"/>
                <a:stretch>
                  <a:fillRect/>
                </a:stretch>
              </p:blipFill>
              <p:spPr>
                <a:xfrm>
                  <a:off x="11368280" y="3414667"/>
                  <a:ext cx="910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46" name="Freihand 245">
                  <a:extLst>
                    <a:ext uri="{FF2B5EF4-FFF2-40B4-BE49-F238E27FC236}">
                      <a16:creationId xmlns:a16="http://schemas.microsoft.com/office/drawing/2014/main" id="{6537B324-E0B1-4037-BF70-49BAAA0C905A}"/>
                    </a:ext>
                  </a:extLst>
                </p14:cNvPr>
                <p14:cNvContentPartPr/>
                <p14:nvPr/>
              </p14:nvContentPartPr>
              <p14:xfrm>
                <a:off x="11506160" y="3323947"/>
                <a:ext cx="95760" cy="117360"/>
              </p14:xfrm>
            </p:contentPart>
          </mc:Choice>
          <mc:Fallback>
            <p:pic>
              <p:nvPicPr>
                <p:cNvPr id="246" name="Freihand 245">
                  <a:extLst>
                    <a:ext uri="{FF2B5EF4-FFF2-40B4-BE49-F238E27FC236}">
                      <a16:creationId xmlns:a16="http://schemas.microsoft.com/office/drawing/2014/main" id="{6537B324-E0B1-4037-BF70-49BAAA0C905A}"/>
                    </a:ext>
                  </a:extLst>
                </p:cNvPr>
                <p:cNvPicPr/>
                <p:nvPr/>
              </p:nvPicPr>
              <p:blipFill>
                <a:blip r:embed="rId255"/>
                <a:stretch>
                  <a:fillRect/>
                </a:stretch>
              </p:blipFill>
              <p:spPr>
                <a:xfrm>
                  <a:off x="11501840" y="3319627"/>
                  <a:ext cx="1044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47" name="Freihand 246">
                  <a:extLst>
                    <a:ext uri="{FF2B5EF4-FFF2-40B4-BE49-F238E27FC236}">
                      <a16:creationId xmlns:a16="http://schemas.microsoft.com/office/drawing/2014/main" id="{B3072411-673F-4E65-9751-D21FAAD075A1}"/>
                    </a:ext>
                  </a:extLst>
                </p14:cNvPr>
                <p14:cNvContentPartPr/>
                <p14:nvPr/>
              </p14:nvContentPartPr>
              <p14:xfrm>
                <a:off x="11630720" y="3394147"/>
                <a:ext cx="62280" cy="12960"/>
              </p14:xfrm>
            </p:contentPart>
          </mc:Choice>
          <mc:Fallback>
            <p:pic>
              <p:nvPicPr>
                <p:cNvPr id="247" name="Freihand 246">
                  <a:extLst>
                    <a:ext uri="{FF2B5EF4-FFF2-40B4-BE49-F238E27FC236}">
                      <a16:creationId xmlns:a16="http://schemas.microsoft.com/office/drawing/2014/main" id="{B3072411-673F-4E65-9751-D21FAAD075A1}"/>
                    </a:ext>
                  </a:extLst>
                </p:cNvPr>
                <p:cNvPicPr/>
                <p:nvPr/>
              </p:nvPicPr>
              <p:blipFill>
                <a:blip r:embed="rId257"/>
                <a:stretch>
                  <a:fillRect/>
                </a:stretch>
              </p:blipFill>
              <p:spPr>
                <a:xfrm>
                  <a:off x="11626400" y="3389827"/>
                  <a:ext cx="709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48" name="Freihand 247">
                  <a:extLst>
                    <a:ext uri="{FF2B5EF4-FFF2-40B4-BE49-F238E27FC236}">
                      <a16:creationId xmlns:a16="http://schemas.microsoft.com/office/drawing/2014/main" id="{595388B9-AC60-4965-BF5A-2C2A9DAC23CC}"/>
                    </a:ext>
                  </a:extLst>
                </p14:cNvPr>
                <p14:cNvContentPartPr/>
                <p14:nvPr/>
              </p14:nvContentPartPr>
              <p14:xfrm>
                <a:off x="11749880" y="3288307"/>
                <a:ext cx="92520" cy="183600"/>
              </p14:xfrm>
            </p:contentPart>
          </mc:Choice>
          <mc:Fallback>
            <p:pic>
              <p:nvPicPr>
                <p:cNvPr id="248" name="Freihand 247">
                  <a:extLst>
                    <a:ext uri="{FF2B5EF4-FFF2-40B4-BE49-F238E27FC236}">
                      <a16:creationId xmlns:a16="http://schemas.microsoft.com/office/drawing/2014/main" id="{595388B9-AC60-4965-BF5A-2C2A9DAC23CC}"/>
                    </a:ext>
                  </a:extLst>
                </p:cNvPr>
                <p:cNvPicPr/>
                <p:nvPr/>
              </p:nvPicPr>
              <p:blipFill>
                <a:blip r:embed="rId259"/>
                <a:stretch>
                  <a:fillRect/>
                </a:stretch>
              </p:blipFill>
              <p:spPr>
                <a:xfrm>
                  <a:off x="11745560" y="3283987"/>
                  <a:ext cx="1011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49" name="Freihand 248">
                  <a:extLst>
                    <a:ext uri="{FF2B5EF4-FFF2-40B4-BE49-F238E27FC236}">
                      <a16:creationId xmlns:a16="http://schemas.microsoft.com/office/drawing/2014/main" id="{03BC0E6E-16EF-4025-83FC-F49C0B6353E0}"/>
                    </a:ext>
                  </a:extLst>
                </p14:cNvPr>
                <p14:cNvContentPartPr/>
                <p14:nvPr/>
              </p14:nvContentPartPr>
              <p14:xfrm>
                <a:off x="11730440" y="3389107"/>
                <a:ext cx="90000" cy="25560"/>
              </p14:xfrm>
            </p:contentPart>
          </mc:Choice>
          <mc:Fallback>
            <p:pic>
              <p:nvPicPr>
                <p:cNvPr id="249" name="Freihand 248">
                  <a:extLst>
                    <a:ext uri="{FF2B5EF4-FFF2-40B4-BE49-F238E27FC236}">
                      <a16:creationId xmlns:a16="http://schemas.microsoft.com/office/drawing/2014/main" id="{03BC0E6E-16EF-4025-83FC-F49C0B6353E0}"/>
                    </a:ext>
                  </a:extLst>
                </p:cNvPr>
                <p:cNvPicPr/>
                <p:nvPr/>
              </p:nvPicPr>
              <p:blipFill>
                <a:blip r:embed="rId261"/>
                <a:stretch>
                  <a:fillRect/>
                </a:stretch>
              </p:blipFill>
              <p:spPr>
                <a:xfrm>
                  <a:off x="11726120" y="3384787"/>
                  <a:ext cx="986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50" name="Freihand 249">
                  <a:extLst>
                    <a:ext uri="{FF2B5EF4-FFF2-40B4-BE49-F238E27FC236}">
                      <a16:creationId xmlns:a16="http://schemas.microsoft.com/office/drawing/2014/main" id="{29B1AB4F-0C25-4F6E-932F-22E74B84D25E}"/>
                    </a:ext>
                  </a:extLst>
                </p14:cNvPr>
                <p14:cNvContentPartPr/>
                <p14:nvPr/>
              </p14:nvContentPartPr>
              <p14:xfrm>
                <a:off x="11848160" y="3255187"/>
                <a:ext cx="92520" cy="83160"/>
              </p14:xfrm>
            </p:contentPart>
          </mc:Choice>
          <mc:Fallback>
            <p:pic>
              <p:nvPicPr>
                <p:cNvPr id="250" name="Freihand 249">
                  <a:extLst>
                    <a:ext uri="{FF2B5EF4-FFF2-40B4-BE49-F238E27FC236}">
                      <a16:creationId xmlns:a16="http://schemas.microsoft.com/office/drawing/2014/main" id="{29B1AB4F-0C25-4F6E-932F-22E74B84D25E}"/>
                    </a:ext>
                  </a:extLst>
                </p:cNvPr>
                <p:cNvPicPr/>
                <p:nvPr/>
              </p:nvPicPr>
              <p:blipFill>
                <a:blip r:embed="rId263"/>
                <a:stretch>
                  <a:fillRect/>
                </a:stretch>
              </p:blipFill>
              <p:spPr>
                <a:xfrm>
                  <a:off x="11843840" y="3250867"/>
                  <a:ext cx="1011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93" name="Freihand 192">
                  <a:extLst>
                    <a:ext uri="{FF2B5EF4-FFF2-40B4-BE49-F238E27FC236}">
                      <a16:creationId xmlns:a16="http://schemas.microsoft.com/office/drawing/2014/main" id="{880C210A-6D11-4B09-B63D-478A72BF200C}"/>
                    </a:ext>
                  </a:extLst>
                </p14:cNvPr>
                <p14:cNvContentPartPr/>
                <p14:nvPr/>
              </p14:nvContentPartPr>
              <p14:xfrm>
                <a:off x="10077680" y="1070707"/>
                <a:ext cx="214560" cy="97200"/>
              </p14:xfrm>
            </p:contentPart>
          </mc:Choice>
          <mc:Fallback>
            <p:pic>
              <p:nvPicPr>
                <p:cNvPr id="193" name="Freihand 192">
                  <a:extLst>
                    <a:ext uri="{FF2B5EF4-FFF2-40B4-BE49-F238E27FC236}">
                      <a16:creationId xmlns:a16="http://schemas.microsoft.com/office/drawing/2014/main" id="{880C210A-6D11-4B09-B63D-478A72BF200C}"/>
                    </a:ext>
                  </a:extLst>
                </p:cNvPr>
                <p:cNvPicPr/>
                <p:nvPr/>
              </p:nvPicPr>
              <p:blipFill>
                <a:blip r:embed="rId265"/>
                <a:stretch>
                  <a:fillRect/>
                </a:stretch>
              </p:blipFill>
              <p:spPr>
                <a:xfrm>
                  <a:off x="10073360" y="1066387"/>
                  <a:ext cx="2232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94" name="Freihand 193">
                  <a:extLst>
                    <a:ext uri="{FF2B5EF4-FFF2-40B4-BE49-F238E27FC236}">
                      <a16:creationId xmlns:a16="http://schemas.microsoft.com/office/drawing/2014/main" id="{A6818286-CAE2-40F8-8A6E-20403367FB4E}"/>
                    </a:ext>
                  </a:extLst>
                </p14:cNvPr>
                <p14:cNvContentPartPr/>
                <p14:nvPr/>
              </p14:nvContentPartPr>
              <p14:xfrm>
                <a:off x="10364600" y="1086907"/>
                <a:ext cx="150120" cy="10440"/>
              </p14:xfrm>
            </p:contentPart>
          </mc:Choice>
          <mc:Fallback>
            <p:pic>
              <p:nvPicPr>
                <p:cNvPr id="194" name="Freihand 193">
                  <a:extLst>
                    <a:ext uri="{FF2B5EF4-FFF2-40B4-BE49-F238E27FC236}">
                      <a16:creationId xmlns:a16="http://schemas.microsoft.com/office/drawing/2014/main" id="{A6818286-CAE2-40F8-8A6E-20403367FB4E}"/>
                    </a:ext>
                  </a:extLst>
                </p:cNvPr>
                <p:cNvPicPr/>
                <p:nvPr/>
              </p:nvPicPr>
              <p:blipFill>
                <a:blip r:embed="rId267"/>
                <a:stretch>
                  <a:fillRect/>
                </a:stretch>
              </p:blipFill>
              <p:spPr>
                <a:xfrm>
                  <a:off x="10360280" y="1082587"/>
                  <a:ext cx="1587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95" name="Freihand 194">
                  <a:extLst>
                    <a:ext uri="{FF2B5EF4-FFF2-40B4-BE49-F238E27FC236}">
                      <a16:creationId xmlns:a16="http://schemas.microsoft.com/office/drawing/2014/main" id="{1876E96B-7257-4FB1-9BFE-459E30EC8A80}"/>
                    </a:ext>
                  </a:extLst>
                </p14:cNvPr>
                <p14:cNvContentPartPr/>
                <p14:nvPr/>
              </p14:nvContentPartPr>
              <p14:xfrm>
                <a:off x="10394480" y="1122907"/>
                <a:ext cx="133200" cy="12240"/>
              </p14:xfrm>
            </p:contentPart>
          </mc:Choice>
          <mc:Fallback>
            <p:pic>
              <p:nvPicPr>
                <p:cNvPr id="195" name="Freihand 194">
                  <a:extLst>
                    <a:ext uri="{FF2B5EF4-FFF2-40B4-BE49-F238E27FC236}">
                      <a16:creationId xmlns:a16="http://schemas.microsoft.com/office/drawing/2014/main" id="{1876E96B-7257-4FB1-9BFE-459E30EC8A80}"/>
                    </a:ext>
                  </a:extLst>
                </p:cNvPr>
                <p:cNvPicPr/>
                <p:nvPr/>
              </p:nvPicPr>
              <p:blipFill>
                <a:blip r:embed="rId269"/>
                <a:stretch>
                  <a:fillRect/>
                </a:stretch>
              </p:blipFill>
              <p:spPr>
                <a:xfrm>
                  <a:off x="10390160" y="1118587"/>
                  <a:ext cx="1418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97" name="Freihand 196">
                  <a:extLst>
                    <a:ext uri="{FF2B5EF4-FFF2-40B4-BE49-F238E27FC236}">
                      <a16:creationId xmlns:a16="http://schemas.microsoft.com/office/drawing/2014/main" id="{5B2CED4A-BCFF-449F-BFD3-CF47BBB2EB90}"/>
                    </a:ext>
                  </a:extLst>
                </p14:cNvPr>
                <p14:cNvContentPartPr/>
                <p14:nvPr/>
              </p14:nvContentPartPr>
              <p14:xfrm>
                <a:off x="10638560" y="999787"/>
                <a:ext cx="126720" cy="54720"/>
              </p14:xfrm>
            </p:contentPart>
          </mc:Choice>
          <mc:Fallback>
            <p:pic>
              <p:nvPicPr>
                <p:cNvPr id="197" name="Freihand 196">
                  <a:extLst>
                    <a:ext uri="{FF2B5EF4-FFF2-40B4-BE49-F238E27FC236}">
                      <a16:creationId xmlns:a16="http://schemas.microsoft.com/office/drawing/2014/main" id="{5B2CED4A-BCFF-449F-BFD3-CF47BBB2EB90}"/>
                    </a:ext>
                  </a:extLst>
                </p:cNvPr>
                <p:cNvPicPr/>
                <p:nvPr/>
              </p:nvPicPr>
              <p:blipFill>
                <a:blip r:embed="rId271"/>
                <a:stretch>
                  <a:fillRect/>
                </a:stretch>
              </p:blipFill>
              <p:spPr>
                <a:xfrm>
                  <a:off x="10634240" y="995467"/>
                  <a:ext cx="1353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98" name="Freihand 197">
                  <a:extLst>
                    <a:ext uri="{FF2B5EF4-FFF2-40B4-BE49-F238E27FC236}">
                      <a16:creationId xmlns:a16="http://schemas.microsoft.com/office/drawing/2014/main" id="{7B6AA8F6-7A93-4B96-B494-6BD88E87CC82}"/>
                    </a:ext>
                  </a:extLst>
                </p14:cNvPr>
                <p14:cNvContentPartPr/>
                <p14:nvPr/>
              </p14:nvContentPartPr>
              <p14:xfrm>
                <a:off x="10613000" y="1067467"/>
                <a:ext cx="162360" cy="30600"/>
              </p14:xfrm>
            </p:contentPart>
          </mc:Choice>
          <mc:Fallback>
            <p:pic>
              <p:nvPicPr>
                <p:cNvPr id="198" name="Freihand 197">
                  <a:extLst>
                    <a:ext uri="{FF2B5EF4-FFF2-40B4-BE49-F238E27FC236}">
                      <a16:creationId xmlns:a16="http://schemas.microsoft.com/office/drawing/2014/main" id="{7B6AA8F6-7A93-4B96-B494-6BD88E87CC82}"/>
                    </a:ext>
                  </a:extLst>
                </p:cNvPr>
                <p:cNvPicPr/>
                <p:nvPr/>
              </p:nvPicPr>
              <p:blipFill>
                <a:blip r:embed="rId273"/>
                <a:stretch>
                  <a:fillRect/>
                </a:stretch>
              </p:blipFill>
              <p:spPr>
                <a:xfrm>
                  <a:off x="10608680" y="1063147"/>
                  <a:ext cx="1710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99" name="Freihand 198">
                  <a:extLst>
                    <a:ext uri="{FF2B5EF4-FFF2-40B4-BE49-F238E27FC236}">
                      <a16:creationId xmlns:a16="http://schemas.microsoft.com/office/drawing/2014/main" id="{7DC29EEA-966D-454E-B8F5-DBF3A2175347}"/>
                    </a:ext>
                  </a:extLst>
                </p14:cNvPr>
                <p14:cNvContentPartPr/>
                <p14:nvPr/>
              </p14:nvContentPartPr>
              <p14:xfrm>
                <a:off x="10659800" y="1125427"/>
                <a:ext cx="86760" cy="116640"/>
              </p14:xfrm>
            </p:contentPart>
          </mc:Choice>
          <mc:Fallback>
            <p:pic>
              <p:nvPicPr>
                <p:cNvPr id="199" name="Freihand 198">
                  <a:extLst>
                    <a:ext uri="{FF2B5EF4-FFF2-40B4-BE49-F238E27FC236}">
                      <a16:creationId xmlns:a16="http://schemas.microsoft.com/office/drawing/2014/main" id="{7DC29EEA-966D-454E-B8F5-DBF3A2175347}"/>
                    </a:ext>
                  </a:extLst>
                </p:cNvPr>
                <p:cNvPicPr/>
                <p:nvPr/>
              </p:nvPicPr>
              <p:blipFill>
                <a:blip r:embed="rId275"/>
                <a:stretch>
                  <a:fillRect/>
                </a:stretch>
              </p:blipFill>
              <p:spPr>
                <a:xfrm>
                  <a:off x="10655480" y="1121107"/>
                  <a:ext cx="954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12" name="Freihand 211">
                  <a:extLst>
                    <a:ext uri="{FF2B5EF4-FFF2-40B4-BE49-F238E27FC236}">
                      <a16:creationId xmlns:a16="http://schemas.microsoft.com/office/drawing/2014/main" id="{887F623D-D764-4B12-8BAC-674B023482E0}"/>
                    </a:ext>
                  </a:extLst>
                </p14:cNvPr>
                <p14:cNvContentPartPr/>
                <p14:nvPr/>
              </p14:nvContentPartPr>
              <p14:xfrm>
                <a:off x="11312480" y="2633107"/>
                <a:ext cx="22680" cy="167400"/>
              </p14:xfrm>
            </p:contentPart>
          </mc:Choice>
          <mc:Fallback>
            <p:pic>
              <p:nvPicPr>
                <p:cNvPr id="212" name="Freihand 211">
                  <a:extLst>
                    <a:ext uri="{FF2B5EF4-FFF2-40B4-BE49-F238E27FC236}">
                      <a16:creationId xmlns:a16="http://schemas.microsoft.com/office/drawing/2014/main" id="{887F623D-D764-4B12-8BAC-674B023482E0}"/>
                    </a:ext>
                  </a:extLst>
                </p:cNvPr>
                <p:cNvPicPr/>
                <p:nvPr/>
              </p:nvPicPr>
              <p:blipFill>
                <a:blip r:embed="rId277"/>
                <a:stretch>
                  <a:fillRect/>
                </a:stretch>
              </p:blipFill>
              <p:spPr>
                <a:xfrm>
                  <a:off x="11308160" y="2628787"/>
                  <a:ext cx="313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13" name="Freihand 212">
                  <a:extLst>
                    <a:ext uri="{FF2B5EF4-FFF2-40B4-BE49-F238E27FC236}">
                      <a16:creationId xmlns:a16="http://schemas.microsoft.com/office/drawing/2014/main" id="{AAEB6EEF-7F6F-493D-BD65-039C52F95354}"/>
                    </a:ext>
                  </a:extLst>
                </p14:cNvPr>
                <p14:cNvContentPartPr/>
                <p14:nvPr/>
              </p14:nvContentPartPr>
              <p14:xfrm>
                <a:off x="11262800" y="2943787"/>
                <a:ext cx="88200" cy="124560"/>
              </p14:xfrm>
            </p:contentPart>
          </mc:Choice>
          <mc:Fallback>
            <p:pic>
              <p:nvPicPr>
                <p:cNvPr id="213" name="Freihand 212">
                  <a:extLst>
                    <a:ext uri="{FF2B5EF4-FFF2-40B4-BE49-F238E27FC236}">
                      <a16:creationId xmlns:a16="http://schemas.microsoft.com/office/drawing/2014/main" id="{AAEB6EEF-7F6F-493D-BD65-039C52F95354}"/>
                    </a:ext>
                  </a:extLst>
                </p:cNvPr>
                <p:cNvPicPr/>
                <p:nvPr/>
              </p:nvPicPr>
              <p:blipFill>
                <a:blip r:embed="rId279"/>
                <a:stretch>
                  <a:fillRect/>
                </a:stretch>
              </p:blipFill>
              <p:spPr>
                <a:xfrm>
                  <a:off x="11258480" y="2939467"/>
                  <a:ext cx="968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01" name="Freihand 200">
                  <a:extLst>
                    <a:ext uri="{FF2B5EF4-FFF2-40B4-BE49-F238E27FC236}">
                      <a16:creationId xmlns:a16="http://schemas.microsoft.com/office/drawing/2014/main" id="{D5D6CE82-96D7-4F8A-80D6-2259D0DE87B8}"/>
                    </a:ext>
                  </a:extLst>
                </p14:cNvPr>
                <p14:cNvContentPartPr/>
                <p14:nvPr/>
              </p14:nvContentPartPr>
              <p14:xfrm>
                <a:off x="10227080" y="1751107"/>
                <a:ext cx="30960" cy="1018080"/>
              </p14:xfrm>
            </p:contentPart>
          </mc:Choice>
          <mc:Fallback>
            <p:pic>
              <p:nvPicPr>
                <p:cNvPr id="201" name="Freihand 200">
                  <a:extLst>
                    <a:ext uri="{FF2B5EF4-FFF2-40B4-BE49-F238E27FC236}">
                      <a16:creationId xmlns:a16="http://schemas.microsoft.com/office/drawing/2014/main" id="{D5D6CE82-96D7-4F8A-80D6-2259D0DE87B8}"/>
                    </a:ext>
                  </a:extLst>
                </p:cNvPr>
                <p:cNvPicPr/>
                <p:nvPr/>
              </p:nvPicPr>
              <p:blipFill>
                <a:blip r:embed="rId281"/>
                <a:stretch>
                  <a:fillRect/>
                </a:stretch>
              </p:blipFill>
              <p:spPr>
                <a:xfrm>
                  <a:off x="10222760" y="1746787"/>
                  <a:ext cx="39600" cy="10267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02" name="Freihand 201">
                  <a:extLst>
                    <a:ext uri="{FF2B5EF4-FFF2-40B4-BE49-F238E27FC236}">
                      <a16:creationId xmlns:a16="http://schemas.microsoft.com/office/drawing/2014/main" id="{0878F2C7-67F8-40D2-83B7-471FF3FF3E89}"/>
                    </a:ext>
                  </a:extLst>
                </p14:cNvPr>
                <p14:cNvContentPartPr/>
                <p14:nvPr/>
              </p14:nvContentPartPr>
              <p14:xfrm>
                <a:off x="10073000" y="2718067"/>
                <a:ext cx="1735920" cy="56520"/>
              </p14:xfrm>
            </p:contentPart>
          </mc:Choice>
          <mc:Fallback>
            <p:pic>
              <p:nvPicPr>
                <p:cNvPr id="202" name="Freihand 201">
                  <a:extLst>
                    <a:ext uri="{FF2B5EF4-FFF2-40B4-BE49-F238E27FC236}">
                      <a16:creationId xmlns:a16="http://schemas.microsoft.com/office/drawing/2014/main" id="{0878F2C7-67F8-40D2-83B7-471FF3FF3E89}"/>
                    </a:ext>
                  </a:extLst>
                </p:cNvPr>
                <p:cNvPicPr/>
                <p:nvPr/>
              </p:nvPicPr>
              <p:blipFill>
                <a:blip r:embed="rId283"/>
                <a:stretch>
                  <a:fillRect/>
                </a:stretch>
              </p:blipFill>
              <p:spPr>
                <a:xfrm>
                  <a:off x="10068680" y="2713747"/>
                  <a:ext cx="17445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03" name="Freihand 202">
                  <a:extLst>
                    <a:ext uri="{FF2B5EF4-FFF2-40B4-BE49-F238E27FC236}">
                      <a16:creationId xmlns:a16="http://schemas.microsoft.com/office/drawing/2014/main" id="{B70874D7-53CA-427E-B2BE-A0678C00E5E2}"/>
                    </a:ext>
                  </a:extLst>
                </p14:cNvPr>
                <p14:cNvContentPartPr/>
                <p14:nvPr/>
              </p14:nvContentPartPr>
              <p14:xfrm>
                <a:off x="11779760" y="2670547"/>
                <a:ext cx="146880" cy="134640"/>
              </p14:xfrm>
            </p:contentPart>
          </mc:Choice>
          <mc:Fallback>
            <p:pic>
              <p:nvPicPr>
                <p:cNvPr id="203" name="Freihand 202">
                  <a:extLst>
                    <a:ext uri="{FF2B5EF4-FFF2-40B4-BE49-F238E27FC236}">
                      <a16:creationId xmlns:a16="http://schemas.microsoft.com/office/drawing/2014/main" id="{B70874D7-53CA-427E-B2BE-A0678C00E5E2}"/>
                    </a:ext>
                  </a:extLst>
                </p:cNvPr>
                <p:cNvPicPr/>
                <p:nvPr/>
              </p:nvPicPr>
              <p:blipFill>
                <a:blip r:embed="rId285"/>
                <a:stretch>
                  <a:fillRect/>
                </a:stretch>
              </p:blipFill>
              <p:spPr>
                <a:xfrm>
                  <a:off x="11775440" y="2666227"/>
                  <a:ext cx="1555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05" name="Freihand 204">
                  <a:extLst>
                    <a:ext uri="{FF2B5EF4-FFF2-40B4-BE49-F238E27FC236}">
                      <a16:creationId xmlns:a16="http://schemas.microsoft.com/office/drawing/2014/main" id="{FA1D7F1B-1FD2-406C-BD43-3419E217FA8C}"/>
                    </a:ext>
                  </a:extLst>
                </p14:cNvPr>
                <p14:cNvContentPartPr/>
                <p14:nvPr/>
              </p14:nvContentPartPr>
              <p14:xfrm>
                <a:off x="10140680" y="1584067"/>
                <a:ext cx="177480" cy="180000"/>
              </p14:xfrm>
            </p:contentPart>
          </mc:Choice>
          <mc:Fallback>
            <p:pic>
              <p:nvPicPr>
                <p:cNvPr id="205" name="Freihand 204">
                  <a:extLst>
                    <a:ext uri="{FF2B5EF4-FFF2-40B4-BE49-F238E27FC236}">
                      <a16:creationId xmlns:a16="http://schemas.microsoft.com/office/drawing/2014/main" id="{FA1D7F1B-1FD2-406C-BD43-3419E217FA8C}"/>
                    </a:ext>
                  </a:extLst>
                </p:cNvPr>
                <p:cNvPicPr/>
                <p:nvPr/>
              </p:nvPicPr>
              <p:blipFill>
                <a:blip r:embed="rId287"/>
                <a:stretch>
                  <a:fillRect/>
                </a:stretch>
              </p:blipFill>
              <p:spPr>
                <a:xfrm>
                  <a:off x="10136360" y="1579747"/>
                  <a:ext cx="1861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07" name="Freihand 206">
                  <a:extLst>
                    <a:ext uri="{FF2B5EF4-FFF2-40B4-BE49-F238E27FC236}">
                      <a16:creationId xmlns:a16="http://schemas.microsoft.com/office/drawing/2014/main" id="{5056AFBA-8EE0-4271-B1AD-C0986A8AC137}"/>
                    </a:ext>
                  </a:extLst>
                </p14:cNvPr>
                <p14:cNvContentPartPr/>
                <p14:nvPr/>
              </p14:nvContentPartPr>
              <p14:xfrm>
                <a:off x="10010000" y="1490107"/>
                <a:ext cx="126360" cy="132840"/>
              </p14:xfrm>
            </p:contentPart>
          </mc:Choice>
          <mc:Fallback>
            <p:pic>
              <p:nvPicPr>
                <p:cNvPr id="207" name="Freihand 206">
                  <a:extLst>
                    <a:ext uri="{FF2B5EF4-FFF2-40B4-BE49-F238E27FC236}">
                      <a16:creationId xmlns:a16="http://schemas.microsoft.com/office/drawing/2014/main" id="{5056AFBA-8EE0-4271-B1AD-C0986A8AC137}"/>
                    </a:ext>
                  </a:extLst>
                </p:cNvPr>
                <p:cNvPicPr/>
                <p:nvPr/>
              </p:nvPicPr>
              <p:blipFill>
                <a:blip r:embed="rId289"/>
                <a:stretch>
                  <a:fillRect/>
                </a:stretch>
              </p:blipFill>
              <p:spPr>
                <a:xfrm>
                  <a:off x="10005680" y="1485787"/>
                  <a:ext cx="1350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14" name="Freihand 213">
                  <a:extLst>
                    <a:ext uri="{FF2B5EF4-FFF2-40B4-BE49-F238E27FC236}">
                      <a16:creationId xmlns:a16="http://schemas.microsoft.com/office/drawing/2014/main" id="{25221821-8F75-4F35-8F4F-E10F78471BFA}"/>
                    </a:ext>
                  </a:extLst>
                </p14:cNvPr>
                <p14:cNvContentPartPr/>
                <p14:nvPr/>
              </p14:nvContentPartPr>
              <p14:xfrm>
                <a:off x="10159760" y="1964947"/>
                <a:ext cx="147240" cy="34560"/>
              </p14:xfrm>
            </p:contentPart>
          </mc:Choice>
          <mc:Fallback>
            <p:pic>
              <p:nvPicPr>
                <p:cNvPr id="214" name="Freihand 213">
                  <a:extLst>
                    <a:ext uri="{FF2B5EF4-FFF2-40B4-BE49-F238E27FC236}">
                      <a16:creationId xmlns:a16="http://schemas.microsoft.com/office/drawing/2014/main" id="{25221821-8F75-4F35-8F4F-E10F78471BFA}"/>
                    </a:ext>
                  </a:extLst>
                </p:cNvPr>
                <p:cNvPicPr/>
                <p:nvPr/>
              </p:nvPicPr>
              <p:blipFill>
                <a:blip r:embed="rId291"/>
                <a:stretch>
                  <a:fillRect/>
                </a:stretch>
              </p:blipFill>
              <p:spPr>
                <a:xfrm>
                  <a:off x="10155440" y="1960627"/>
                  <a:ext cx="1558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15" name="Freihand 214">
                  <a:extLst>
                    <a:ext uri="{FF2B5EF4-FFF2-40B4-BE49-F238E27FC236}">
                      <a16:creationId xmlns:a16="http://schemas.microsoft.com/office/drawing/2014/main" id="{11BD936E-4078-492C-B934-D020DB045DB9}"/>
                    </a:ext>
                  </a:extLst>
                </p14:cNvPr>
                <p14:cNvContentPartPr/>
                <p14:nvPr/>
              </p14:nvContentPartPr>
              <p14:xfrm>
                <a:off x="9930080" y="1957387"/>
                <a:ext cx="132120" cy="89640"/>
              </p14:xfrm>
            </p:contentPart>
          </mc:Choice>
          <mc:Fallback>
            <p:pic>
              <p:nvPicPr>
                <p:cNvPr id="215" name="Freihand 214">
                  <a:extLst>
                    <a:ext uri="{FF2B5EF4-FFF2-40B4-BE49-F238E27FC236}">
                      <a16:creationId xmlns:a16="http://schemas.microsoft.com/office/drawing/2014/main" id="{11BD936E-4078-492C-B934-D020DB045DB9}"/>
                    </a:ext>
                  </a:extLst>
                </p:cNvPr>
                <p:cNvPicPr/>
                <p:nvPr/>
              </p:nvPicPr>
              <p:blipFill>
                <a:blip r:embed="rId293"/>
                <a:stretch>
                  <a:fillRect/>
                </a:stretch>
              </p:blipFill>
              <p:spPr>
                <a:xfrm>
                  <a:off x="9925760" y="1953067"/>
                  <a:ext cx="1407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17" name="Freihand 216">
                  <a:extLst>
                    <a:ext uri="{FF2B5EF4-FFF2-40B4-BE49-F238E27FC236}">
                      <a16:creationId xmlns:a16="http://schemas.microsoft.com/office/drawing/2014/main" id="{54B57019-7835-47C0-9D2F-CEA4F7D86FC6}"/>
                    </a:ext>
                  </a:extLst>
                </p14:cNvPr>
                <p14:cNvContentPartPr/>
                <p14:nvPr/>
              </p14:nvContentPartPr>
              <p14:xfrm>
                <a:off x="10277840" y="1986907"/>
                <a:ext cx="18000" cy="20160"/>
              </p14:xfrm>
            </p:contentPart>
          </mc:Choice>
          <mc:Fallback>
            <p:pic>
              <p:nvPicPr>
                <p:cNvPr id="217" name="Freihand 216">
                  <a:extLst>
                    <a:ext uri="{FF2B5EF4-FFF2-40B4-BE49-F238E27FC236}">
                      <a16:creationId xmlns:a16="http://schemas.microsoft.com/office/drawing/2014/main" id="{54B57019-7835-47C0-9D2F-CEA4F7D86FC6}"/>
                    </a:ext>
                  </a:extLst>
                </p:cNvPr>
                <p:cNvPicPr/>
                <p:nvPr/>
              </p:nvPicPr>
              <p:blipFill>
                <a:blip r:embed="rId295"/>
                <a:stretch>
                  <a:fillRect/>
                </a:stretch>
              </p:blipFill>
              <p:spPr>
                <a:xfrm>
                  <a:off x="10273520" y="1982587"/>
                  <a:ext cx="266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18" name="Freihand 217">
                  <a:extLst>
                    <a:ext uri="{FF2B5EF4-FFF2-40B4-BE49-F238E27FC236}">
                      <a16:creationId xmlns:a16="http://schemas.microsoft.com/office/drawing/2014/main" id="{F15B20F6-8792-4AC1-9878-1792940712A9}"/>
                    </a:ext>
                  </a:extLst>
                </p14:cNvPr>
                <p14:cNvContentPartPr/>
                <p14:nvPr/>
              </p14:nvContentPartPr>
              <p14:xfrm>
                <a:off x="10204400" y="1977907"/>
                <a:ext cx="1095840" cy="713880"/>
              </p14:xfrm>
            </p:contentPart>
          </mc:Choice>
          <mc:Fallback>
            <p:pic>
              <p:nvPicPr>
                <p:cNvPr id="218" name="Freihand 217">
                  <a:extLst>
                    <a:ext uri="{FF2B5EF4-FFF2-40B4-BE49-F238E27FC236}">
                      <a16:creationId xmlns:a16="http://schemas.microsoft.com/office/drawing/2014/main" id="{F15B20F6-8792-4AC1-9878-1792940712A9}"/>
                    </a:ext>
                  </a:extLst>
                </p:cNvPr>
                <p:cNvPicPr/>
                <p:nvPr/>
              </p:nvPicPr>
              <p:blipFill>
                <a:blip r:embed="rId297"/>
                <a:stretch>
                  <a:fillRect/>
                </a:stretch>
              </p:blipFill>
              <p:spPr>
                <a:xfrm>
                  <a:off x="10200080" y="1973587"/>
                  <a:ext cx="1104480" cy="7225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20" name="Freihand 219">
                  <a:extLst>
                    <a:ext uri="{FF2B5EF4-FFF2-40B4-BE49-F238E27FC236}">
                      <a16:creationId xmlns:a16="http://schemas.microsoft.com/office/drawing/2014/main" id="{18A950E7-5926-4090-8A6B-F2B2A556F976}"/>
                    </a:ext>
                  </a:extLst>
                </p14:cNvPr>
                <p14:cNvContentPartPr/>
                <p14:nvPr/>
              </p14:nvContentPartPr>
              <p14:xfrm>
                <a:off x="10343360" y="1416307"/>
                <a:ext cx="1073160" cy="1105560"/>
              </p14:xfrm>
            </p:contentPart>
          </mc:Choice>
          <mc:Fallback>
            <p:pic>
              <p:nvPicPr>
                <p:cNvPr id="220" name="Freihand 219">
                  <a:extLst>
                    <a:ext uri="{FF2B5EF4-FFF2-40B4-BE49-F238E27FC236}">
                      <a16:creationId xmlns:a16="http://schemas.microsoft.com/office/drawing/2014/main" id="{18A950E7-5926-4090-8A6B-F2B2A556F976}"/>
                    </a:ext>
                  </a:extLst>
                </p:cNvPr>
                <p:cNvPicPr/>
                <p:nvPr/>
              </p:nvPicPr>
              <p:blipFill>
                <a:blip r:embed="rId299"/>
                <a:stretch>
                  <a:fillRect/>
                </a:stretch>
              </p:blipFill>
              <p:spPr>
                <a:xfrm>
                  <a:off x="10339040" y="1411987"/>
                  <a:ext cx="1081800" cy="11142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22" name="Freihand 221">
                  <a:extLst>
                    <a:ext uri="{FF2B5EF4-FFF2-40B4-BE49-F238E27FC236}">
                      <a16:creationId xmlns:a16="http://schemas.microsoft.com/office/drawing/2014/main" id="{5BDB1EFB-1FBE-438A-857E-10531458077E}"/>
                    </a:ext>
                  </a:extLst>
                </p14:cNvPr>
                <p14:cNvContentPartPr/>
                <p14:nvPr/>
              </p14:nvContentPartPr>
              <p14:xfrm>
                <a:off x="11549000" y="2425387"/>
                <a:ext cx="25560" cy="149760"/>
              </p14:xfrm>
            </p:contentPart>
          </mc:Choice>
          <mc:Fallback>
            <p:pic>
              <p:nvPicPr>
                <p:cNvPr id="222" name="Freihand 221">
                  <a:extLst>
                    <a:ext uri="{FF2B5EF4-FFF2-40B4-BE49-F238E27FC236}">
                      <a16:creationId xmlns:a16="http://schemas.microsoft.com/office/drawing/2014/main" id="{5BDB1EFB-1FBE-438A-857E-10531458077E}"/>
                    </a:ext>
                  </a:extLst>
                </p:cNvPr>
                <p:cNvPicPr/>
                <p:nvPr/>
              </p:nvPicPr>
              <p:blipFill>
                <a:blip r:embed="rId301"/>
                <a:stretch>
                  <a:fillRect/>
                </a:stretch>
              </p:blipFill>
              <p:spPr>
                <a:xfrm>
                  <a:off x="11544680" y="2421067"/>
                  <a:ext cx="342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23" name="Freihand 222">
                  <a:extLst>
                    <a:ext uri="{FF2B5EF4-FFF2-40B4-BE49-F238E27FC236}">
                      <a16:creationId xmlns:a16="http://schemas.microsoft.com/office/drawing/2014/main" id="{48E26BD5-B00C-45FD-A2EB-935A5A4266A8}"/>
                    </a:ext>
                  </a:extLst>
                </p14:cNvPr>
                <p14:cNvContentPartPr/>
                <p14:nvPr/>
              </p14:nvContentPartPr>
              <p14:xfrm>
                <a:off x="11523440" y="2553547"/>
                <a:ext cx="109440" cy="34560"/>
              </p14:xfrm>
            </p:contentPart>
          </mc:Choice>
          <mc:Fallback>
            <p:pic>
              <p:nvPicPr>
                <p:cNvPr id="223" name="Freihand 222">
                  <a:extLst>
                    <a:ext uri="{FF2B5EF4-FFF2-40B4-BE49-F238E27FC236}">
                      <a16:creationId xmlns:a16="http://schemas.microsoft.com/office/drawing/2014/main" id="{48E26BD5-B00C-45FD-A2EB-935A5A4266A8}"/>
                    </a:ext>
                  </a:extLst>
                </p:cNvPr>
                <p:cNvPicPr/>
                <p:nvPr/>
              </p:nvPicPr>
              <p:blipFill>
                <a:blip r:embed="rId303"/>
                <a:stretch>
                  <a:fillRect/>
                </a:stretch>
              </p:blipFill>
              <p:spPr>
                <a:xfrm>
                  <a:off x="11519120" y="2549227"/>
                  <a:ext cx="1180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24" name="Freihand 223">
                  <a:extLst>
                    <a:ext uri="{FF2B5EF4-FFF2-40B4-BE49-F238E27FC236}">
                      <a16:creationId xmlns:a16="http://schemas.microsoft.com/office/drawing/2014/main" id="{02CE79AE-74F5-49C4-9BB6-643963A3AC91}"/>
                    </a:ext>
                  </a:extLst>
                </p14:cNvPr>
                <p14:cNvContentPartPr/>
                <p14:nvPr/>
              </p14:nvContentPartPr>
              <p14:xfrm>
                <a:off x="11491400" y="2392627"/>
                <a:ext cx="138960" cy="40680"/>
              </p14:xfrm>
            </p:contentPart>
          </mc:Choice>
          <mc:Fallback>
            <p:pic>
              <p:nvPicPr>
                <p:cNvPr id="224" name="Freihand 223">
                  <a:extLst>
                    <a:ext uri="{FF2B5EF4-FFF2-40B4-BE49-F238E27FC236}">
                      <a16:creationId xmlns:a16="http://schemas.microsoft.com/office/drawing/2014/main" id="{02CE79AE-74F5-49C4-9BB6-643963A3AC91}"/>
                    </a:ext>
                  </a:extLst>
                </p:cNvPr>
                <p:cNvPicPr/>
                <p:nvPr/>
              </p:nvPicPr>
              <p:blipFill>
                <a:blip r:embed="rId305"/>
                <a:stretch>
                  <a:fillRect/>
                </a:stretch>
              </p:blipFill>
              <p:spPr>
                <a:xfrm>
                  <a:off x="11487080" y="2388307"/>
                  <a:ext cx="1476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25" name="Freihand 224">
                  <a:extLst>
                    <a:ext uri="{FF2B5EF4-FFF2-40B4-BE49-F238E27FC236}">
                      <a16:creationId xmlns:a16="http://schemas.microsoft.com/office/drawing/2014/main" id="{6F75EDF1-D0D3-4979-811B-ED2009636A2B}"/>
                    </a:ext>
                  </a:extLst>
                </p14:cNvPr>
                <p14:cNvContentPartPr/>
                <p14:nvPr/>
              </p14:nvContentPartPr>
              <p14:xfrm>
                <a:off x="11661320" y="2304427"/>
                <a:ext cx="105480" cy="116280"/>
              </p14:xfrm>
            </p:contentPart>
          </mc:Choice>
          <mc:Fallback>
            <p:pic>
              <p:nvPicPr>
                <p:cNvPr id="225" name="Freihand 224">
                  <a:extLst>
                    <a:ext uri="{FF2B5EF4-FFF2-40B4-BE49-F238E27FC236}">
                      <a16:creationId xmlns:a16="http://schemas.microsoft.com/office/drawing/2014/main" id="{6F75EDF1-D0D3-4979-811B-ED2009636A2B}"/>
                    </a:ext>
                  </a:extLst>
                </p:cNvPr>
                <p:cNvPicPr/>
                <p:nvPr/>
              </p:nvPicPr>
              <p:blipFill>
                <a:blip r:embed="rId307"/>
                <a:stretch>
                  <a:fillRect/>
                </a:stretch>
              </p:blipFill>
              <p:spPr>
                <a:xfrm>
                  <a:off x="11657000" y="2300107"/>
                  <a:ext cx="1141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26" name="Freihand 225">
                  <a:extLst>
                    <a:ext uri="{FF2B5EF4-FFF2-40B4-BE49-F238E27FC236}">
                      <a16:creationId xmlns:a16="http://schemas.microsoft.com/office/drawing/2014/main" id="{392F5906-867C-419A-933F-CC6D906008DD}"/>
                    </a:ext>
                  </a:extLst>
                </p14:cNvPr>
                <p14:cNvContentPartPr/>
                <p14:nvPr/>
              </p14:nvContentPartPr>
              <p14:xfrm>
                <a:off x="10874000" y="2388667"/>
                <a:ext cx="6120" cy="113040"/>
              </p14:xfrm>
            </p:contentPart>
          </mc:Choice>
          <mc:Fallback>
            <p:pic>
              <p:nvPicPr>
                <p:cNvPr id="226" name="Freihand 225">
                  <a:extLst>
                    <a:ext uri="{FF2B5EF4-FFF2-40B4-BE49-F238E27FC236}">
                      <a16:creationId xmlns:a16="http://schemas.microsoft.com/office/drawing/2014/main" id="{392F5906-867C-419A-933F-CC6D906008DD}"/>
                    </a:ext>
                  </a:extLst>
                </p:cNvPr>
                <p:cNvPicPr/>
                <p:nvPr/>
              </p:nvPicPr>
              <p:blipFill>
                <a:blip r:embed="rId309"/>
                <a:stretch>
                  <a:fillRect/>
                </a:stretch>
              </p:blipFill>
              <p:spPr>
                <a:xfrm>
                  <a:off x="10869680" y="2384347"/>
                  <a:ext cx="147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27" name="Freihand 226">
                  <a:extLst>
                    <a:ext uri="{FF2B5EF4-FFF2-40B4-BE49-F238E27FC236}">
                      <a16:creationId xmlns:a16="http://schemas.microsoft.com/office/drawing/2014/main" id="{84DE4689-F18D-485A-8B4F-CEA8A4F07EFE}"/>
                    </a:ext>
                  </a:extLst>
                </p14:cNvPr>
                <p14:cNvContentPartPr/>
                <p14:nvPr/>
              </p14:nvContentPartPr>
              <p14:xfrm>
                <a:off x="10883360" y="2564347"/>
                <a:ext cx="21240" cy="131040"/>
              </p14:xfrm>
            </p:contentPart>
          </mc:Choice>
          <mc:Fallback>
            <p:pic>
              <p:nvPicPr>
                <p:cNvPr id="227" name="Freihand 226">
                  <a:extLst>
                    <a:ext uri="{FF2B5EF4-FFF2-40B4-BE49-F238E27FC236}">
                      <a16:creationId xmlns:a16="http://schemas.microsoft.com/office/drawing/2014/main" id="{84DE4689-F18D-485A-8B4F-CEA8A4F07EFE}"/>
                    </a:ext>
                  </a:extLst>
                </p:cNvPr>
                <p:cNvPicPr/>
                <p:nvPr/>
              </p:nvPicPr>
              <p:blipFill>
                <a:blip r:embed="rId311"/>
                <a:stretch>
                  <a:fillRect/>
                </a:stretch>
              </p:blipFill>
              <p:spPr>
                <a:xfrm>
                  <a:off x="10879040" y="2560027"/>
                  <a:ext cx="298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30" name="Freihand 229">
                  <a:extLst>
                    <a:ext uri="{FF2B5EF4-FFF2-40B4-BE49-F238E27FC236}">
                      <a16:creationId xmlns:a16="http://schemas.microsoft.com/office/drawing/2014/main" id="{D78A834F-54AA-4131-81F6-75CF3C92CB46}"/>
                    </a:ext>
                  </a:extLst>
                </p14:cNvPr>
                <p14:cNvContentPartPr/>
                <p14:nvPr/>
              </p14:nvContentPartPr>
              <p14:xfrm>
                <a:off x="10226360" y="2356987"/>
                <a:ext cx="209520" cy="21240"/>
              </p14:xfrm>
            </p:contentPart>
          </mc:Choice>
          <mc:Fallback>
            <p:pic>
              <p:nvPicPr>
                <p:cNvPr id="230" name="Freihand 229">
                  <a:extLst>
                    <a:ext uri="{FF2B5EF4-FFF2-40B4-BE49-F238E27FC236}">
                      <a16:creationId xmlns:a16="http://schemas.microsoft.com/office/drawing/2014/main" id="{D78A834F-54AA-4131-81F6-75CF3C92CB46}"/>
                    </a:ext>
                  </a:extLst>
                </p:cNvPr>
                <p:cNvPicPr/>
                <p:nvPr/>
              </p:nvPicPr>
              <p:blipFill>
                <a:blip r:embed="rId313"/>
                <a:stretch>
                  <a:fillRect/>
                </a:stretch>
              </p:blipFill>
              <p:spPr>
                <a:xfrm>
                  <a:off x="10222040" y="2352667"/>
                  <a:ext cx="2181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31" name="Freihand 230">
                  <a:extLst>
                    <a:ext uri="{FF2B5EF4-FFF2-40B4-BE49-F238E27FC236}">
                      <a16:creationId xmlns:a16="http://schemas.microsoft.com/office/drawing/2014/main" id="{2150A62F-3884-4524-9888-B077B9E305DB}"/>
                    </a:ext>
                  </a:extLst>
                </p14:cNvPr>
                <p14:cNvContentPartPr/>
                <p14:nvPr/>
              </p14:nvContentPartPr>
              <p14:xfrm>
                <a:off x="10612280" y="2354107"/>
                <a:ext cx="205200" cy="12960"/>
              </p14:xfrm>
            </p:contentPart>
          </mc:Choice>
          <mc:Fallback>
            <p:pic>
              <p:nvPicPr>
                <p:cNvPr id="231" name="Freihand 230">
                  <a:extLst>
                    <a:ext uri="{FF2B5EF4-FFF2-40B4-BE49-F238E27FC236}">
                      <a16:creationId xmlns:a16="http://schemas.microsoft.com/office/drawing/2014/main" id="{2150A62F-3884-4524-9888-B077B9E305DB}"/>
                    </a:ext>
                  </a:extLst>
                </p:cNvPr>
                <p:cNvPicPr/>
                <p:nvPr/>
              </p:nvPicPr>
              <p:blipFill>
                <a:blip r:embed="rId315"/>
                <a:stretch>
                  <a:fillRect/>
                </a:stretch>
              </p:blipFill>
              <p:spPr>
                <a:xfrm>
                  <a:off x="10607960" y="2349787"/>
                  <a:ext cx="2138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33" name="Freihand 232">
                  <a:extLst>
                    <a:ext uri="{FF2B5EF4-FFF2-40B4-BE49-F238E27FC236}">
                      <a16:creationId xmlns:a16="http://schemas.microsoft.com/office/drawing/2014/main" id="{E1C66129-322F-4669-AE82-7D82C40AEEE4}"/>
                    </a:ext>
                  </a:extLst>
                </p14:cNvPr>
                <p14:cNvContentPartPr/>
                <p14:nvPr/>
              </p14:nvContentPartPr>
              <p14:xfrm>
                <a:off x="10820720" y="2843347"/>
                <a:ext cx="102960" cy="188640"/>
              </p14:xfrm>
            </p:contentPart>
          </mc:Choice>
          <mc:Fallback>
            <p:pic>
              <p:nvPicPr>
                <p:cNvPr id="233" name="Freihand 232">
                  <a:extLst>
                    <a:ext uri="{FF2B5EF4-FFF2-40B4-BE49-F238E27FC236}">
                      <a16:creationId xmlns:a16="http://schemas.microsoft.com/office/drawing/2014/main" id="{E1C66129-322F-4669-AE82-7D82C40AEEE4}"/>
                    </a:ext>
                  </a:extLst>
                </p:cNvPr>
                <p:cNvPicPr/>
                <p:nvPr/>
              </p:nvPicPr>
              <p:blipFill>
                <a:blip r:embed="rId317"/>
                <a:stretch>
                  <a:fillRect/>
                </a:stretch>
              </p:blipFill>
              <p:spPr>
                <a:xfrm>
                  <a:off x="10816400" y="2839027"/>
                  <a:ext cx="1116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34" name="Freihand 233">
                  <a:extLst>
                    <a:ext uri="{FF2B5EF4-FFF2-40B4-BE49-F238E27FC236}">
                      <a16:creationId xmlns:a16="http://schemas.microsoft.com/office/drawing/2014/main" id="{9A2B845B-CA0C-4D5C-88FB-A1D33C9896B9}"/>
                    </a:ext>
                  </a:extLst>
                </p14:cNvPr>
                <p14:cNvContentPartPr/>
                <p14:nvPr/>
              </p14:nvContentPartPr>
              <p14:xfrm>
                <a:off x="10812440" y="2945947"/>
                <a:ext cx="98280" cy="20880"/>
              </p14:xfrm>
            </p:contentPart>
          </mc:Choice>
          <mc:Fallback>
            <p:pic>
              <p:nvPicPr>
                <p:cNvPr id="234" name="Freihand 233">
                  <a:extLst>
                    <a:ext uri="{FF2B5EF4-FFF2-40B4-BE49-F238E27FC236}">
                      <a16:creationId xmlns:a16="http://schemas.microsoft.com/office/drawing/2014/main" id="{9A2B845B-CA0C-4D5C-88FB-A1D33C9896B9}"/>
                    </a:ext>
                  </a:extLst>
                </p:cNvPr>
                <p:cNvPicPr/>
                <p:nvPr/>
              </p:nvPicPr>
              <p:blipFill>
                <a:blip r:embed="rId319"/>
                <a:stretch>
                  <a:fillRect/>
                </a:stretch>
              </p:blipFill>
              <p:spPr>
                <a:xfrm>
                  <a:off x="10808120" y="2941627"/>
                  <a:ext cx="1069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36" name="Freihand 235">
                  <a:extLst>
                    <a:ext uri="{FF2B5EF4-FFF2-40B4-BE49-F238E27FC236}">
                      <a16:creationId xmlns:a16="http://schemas.microsoft.com/office/drawing/2014/main" id="{ADA0C926-01E5-41AF-8CF2-87A39A416CB3}"/>
                    </a:ext>
                  </a:extLst>
                </p14:cNvPr>
                <p14:cNvContentPartPr/>
                <p14:nvPr/>
              </p14:nvContentPartPr>
              <p14:xfrm>
                <a:off x="10944920" y="2780707"/>
                <a:ext cx="90720" cy="95400"/>
              </p14:xfrm>
            </p:contentPart>
          </mc:Choice>
          <mc:Fallback>
            <p:pic>
              <p:nvPicPr>
                <p:cNvPr id="236" name="Freihand 235">
                  <a:extLst>
                    <a:ext uri="{FF2B5EF4-FFF2-40B4-BE49-F238E27FC236}">
                      <a16:creationId xmlns:a16="http://schemas.microsoft.com/office/drawing/2014/main" id="{ADA0C926-01E5-41AF-8CF2-87A39A416CB3}"/>
                    </a:ext>
                  </a:extLst>
                </p:cNvPr>
                <p:cNvPicPr/>
                <p:nvPr/>
              </p:nvPicPr>
              <p:blipFill>
                <a:blip r:embed="rId321"/>
                <a:stretch>
                  <a:fillRect/>
                </a:stretch>
              </p:blipFill>
              <p:spPr>
                <a:xfrm>
                  <a:off x="10940600" y="2776387"/>
                  <a:ext cx="993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52" name="Freihand 251">
                  <a:extLst>
                    <a:ext uri="{FF2B5EF4-FFF2-40B4-BE49-F238E27FC236}">
                      <a16:creationId xmlns:a16="http://schemas.microsoft.com/office/drawing/2014/main" id="{5B4F080D-BD83-42E2-B382-8EEEAAF968BC}"/>
                    </a:ext>
                  </a:extLst>
                </p14:cNvPr>
                <p14:cNvContentPartPr/>
                <p14:nvPr/>
              </p14:nvContentPartPr>
              <p14:xfrm>
                <a:off x="10966160" y="1922827"/>
                <a:ext cx="119880" cy="313560"/>
              </p14:xfrm>
            </p:contentPart>
          </mc:Choice>
          <mc:Fallback>
            <p:pic>
              <p:nvPicPr>
                <p:cNvPr id="252" name="Freihand 251">
                  <a:extLst>
                    <a:ext uri="{FF2B5EF4-FFF2-40B4-BE49-F238E27FC236}">
                      <a16:creationId xmlns:a16="http://schemas.microsoft.com/office/drawing/2014/main" id="{5B4F080D-BD83-42E2-B382-8EEEAAF968BC}"/>
                    </a:ext>
                  </a:extLst>
                </p:cNvPr>
                <p:cNvPicPr/>
                <p:nvPr/>
              </p:nvPicPr>
              <p:blipFill>
                <a:blip r:embed="rId323"/>
                <a:stretch>
                  <a:fillRect/>
                </a:stretch>
              </p:blipFill>
              <p:spPr>
                <a:xfrm>
                  <a:off x="10961840" y="1918507"/>
                  <a:ext cx="12852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53" name="Freihand 252">
                  <a:extLst>
                    <a:ext uri="{FF2B5EF4-FFF2-40B4-BE49-F238E27FC236}">
                      <a16:creationId xmlns:a16="http://schemas.microsoft.com/office/drawing/2014/main" id="{4472C2BB-C570-4035-9390-C36626DE89AE}"/>
                    </a:ext>
                  </a:extLst>
                </p14:cNvPr>
                <p14:cNvContentPartPr/>
                <p14:nvPr/>
              </p14:nvContentPartPr>
              <p14:xfrm>
                <a:off x="10924400" y="1987627"/>
                <a:ext cx="151560" cy="256680"/>
              </p14:xfrm>
            </p:contentPart>
          </mc:Choice>
          <mc:Fallback>
            <p:pic>
              <p:nvPicPr>
                <p:cNvPr id="253" name="Freihand 252">
                  <a:extLst>
                    <a:ext uri="{FF2B5EF4-FFF2-40B4-BE49-F238E27FC236}">
                      <a16:creationId xmlns:a16="http://schemas.microsoft.com/office/drawing/2014/main" id="{4472C2BB-C570-4035-9390-C36626DE89AE}"/>
                    </a:ext>
                  </a:extLst>
                </p:cNvPr>
                <p:cNvPicPr/>
                <p:nvPr/>
              </p:nvPicPr>
              <p:blipFill>
                <a:blip r:embed="rId325"/>
                <a:stretch>
                  <a:fillRect/>
                </a:stretch>
              </p:blipFill>
              <p:spPr>
                <a:xfrm>
                  <a:off x="10920080" y="1983307"/>
                  <a:ext cx="16020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55" name="Freihand 254">
                  <a:extLst>
                    <a:ext uri="{FF2B5EF4-FFF2-40B4-BE49-F238E27FC236}">
                      <a16:creationId xmlns:a16="http://schemas.microsoft.com/office/drawing/2014/main" id="{C8AD81E5-7E91-48D0-8113-60A2CDFB3EBD}"/>
                    </a:ext>
                  </a:extLst>
                </p14:cNvPr>
                <p14:cNvContentPartPr/>
                <p14:nvPr/>
              </p14:nvContentPartPr>
              <p14:xfrm>
                <a:off x="10834760" y="1299667"/>
                <a:ext cx="81000" cy="158760"/>
              </p14:xfrm>
            </p:contentPart>
          </mc:Choice>
          <mc:Fallback>
            <p:pic>
              <p:nvPicPr>
                <p:cNvPr id="255" name="Freihand 254">
                  <a:extLst>
                    <a:ext uri="{FF2B5EF4-FFF2-40B4-BE49-F238E27FC236}">
                      <a16:creationId xmlns:a16="http://schemas.microsoft.com/office/drawing/2014/main" id="{C8AD81E5-7E91-48D0-8113-60A2CDFB3EBD}"/>
                    </a:ext>
                  </a:extLst>
                </p:cNvPr>
                <p:cNvPicPr/>
                <p:nvPr/>
              </p:nvPicPr>
              <p:blipFill>
                <a:blip r:embed="rId327"/>
                <a:stretch>
                  <a:fillRect/>
                </a:stretch>
              </p:blipFill>
              <p:spPr>
                <a:xfrm>
                  <a:off x="10830440" y="1295347"/>
                  <a:ext cx="896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56" name="Freihand 255">
                  <a:extLst>
                    <a:ext uri="{FF2B5EF4-FFF2-40B4-BE49-F238E27FC236}">
                      <a16:creationId xmlns:a16="http://schemas.microsoft.com/office/drawing/2014/main" id="{507EADD8-4690-43EA-B988-236672CEEB91}"/>
                    </a:ext>
                  </a:extLst>
                </p14:cNvPr>
                <p14:cNvContentPartPr/>
                <p14:nvPr/>
              </p14:nvContentPartPr>
              <p14:xfrm>
                <a:off x="10936280" y="1254667"/>
                <a:ext cx="163440" cy="128160"/>
              </p14:xfrm>
            </p:contentPart>
          </mc:Choice>
          <mc:Fallback>
            <p:pic>
              <p:nvPicPr>
                <p:cNvPr id="256" name="Freihand 255">
                  <a:extLst>
                    <a:ext uri="{FF2B5EF4-FFF2-40B4-BE49-F238E27FC236}">
                      <a16:creationId xmlns:a16="http://schemas.microsoft.com/office/drawing/2014/main" id="{507EADD8-4690-43EA-B988-236672CEEB91}"/>
                    </a:ext>
                  </a:extLst>
                </p:cNvPr>
                <p:cNvPicPr/>
                <p:nvPr/>
              </p:nvPicPr>
              <p:blipFill>
                <a:blip r:embed="rId329"/>
                <a:stretch>
                  <a:fillRect/>
                </a:stretch>
              </p:blipFill>
              <p:spPr>
                <a:xfrm>
                  <a:off x="10931960" y="1250347"/>
                  <a:ext cx="1720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57" name="Freihand 256">
                  <a:extLst>
                    <a:ext uri="{FF2B5EF4-FFF2-40B4-BE49-F238E27FC236}">
                      <a16:creationId xmlns:a16="http://schemas.microsoft.com/office/drawing/2014/main" id="{84443115-88F1-4575-8769-7BD81EF50E26}"/>
                    </a:ext>
                  </a:extLst>
                </p14:cNvPr>
                <p14:cNvContentPartPr/>
                <p14:nvPr/>
              </p14:nvContentPartPr>
              <p14:xfrm>
                <a:off x="11083160" y="1231267"/>
                <a:ext cx="20880" cy="17280"/>
              </p14:xfrm>
            </p:contentPart>
          </mc:Choice>
          <mc:Fallback>
            <p:pic>
              <p:nvPicPr>
                <p:cNvPr id="257" name="Freihand 256">
                  <a:extLst>
                    <a:ext uri="{FF2B5EF4-FFF2-40B4-BE49-F238E27FC236}">
                      <a16:creationId xmlns:a16="http://schemas.microsoft.com/office/drawing/2014/main" id="{84443115-88F1-4575-8769-7BD81EF50E26}"/>
                    </a:ext>
                  </a:extLst>
                </p:cNvPr>
                <p:cNvPicPr/>
                <p:nvPr/>
              </p:nvPicPr>
              <p:blipFill>
                <a:blip r:embed="rId331"/>
                <a:stretch>
                  <a:fillRect/>
                </a:stretch>
              </p:blipFill>
              <p:spPr>
                <a:xfrm>
                  <a:off x="11078840" y="1226947"/>
                  <a:ext cx="295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58" name="Freihand 257">
                  <a:extLst>
                    <a:ext uri="{FF2B5EF4-FFF2-40B4-BE49-F238E27FC236}">
                      <a16:creationId xmlns:a16="http://schemas.microsoft.com/office/drawing/2014/main" id="{9CBDF404-11B5-4187-B1CF-ED46C6FC7CAF}"/>
                    </a:ext>
                  </a:extLst>
                </p14:cNvPr>
                <p14:cNvContentPartPr/>
                <p14:nvPr/>
              </p14:nvContentPartPr>
              <p14:xfrm>
                <a:off x="11129240" y="1243867"/>
                <a:ext cx="174600" cy="162360"/>
              </p14:xfrm>
            </p:contentPart>
          </mc:Choice>
          <mc:Fallback>
            <p:pic>
              <p:nvPicPr>
                <p:cNvPr id="258" name="Freihand 257">
                  <a:extLst>
                    <a:ext uri="{FF2B5EF4-FFF2-40B4-BE49-F238E27FC236}">
                      <a16:creationId xmlns:a16="http://schemas.microsoft.com/office/drawing/2014/main" id="{9CBDF404-11B5-4187-B1CF-ED46C6FC7CAF}"/>
                    </a:ext>
                  </a:extLst>
                </p:cNvPr>
                <p:cNvPicPr/>
                <p:nvPr/>
              </p:nvPicPr>
              <p:blipFill>
                <a:blip r:embed="rId333"/>
                <a:stretch>
                  <a:fillRect/>
                </a:stretch>
              </p:blipFill>
              <p:spPr>
                <a:xfrm>
                  <a:off x="11124920" y="1239547"/>
                  <a:ext cx="1832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59" name="Freihand 258">
                  <a:extLst>
                    <a:ext uri="{FF2B5EF4-FFF2-40B4-BE49-F238E27FC236}">
                      <a16:creationId xmlns:a16="http://schemas.microsoft.com/office/drawing/2014/main" id="{4DB53FAB-3A45-41D0-81BA-113AA009B1BC}"/>
                    </a:ext>
                  </a:extLst>
                </p14:cNvPr>
                <p14:cNvContentPartPr/>
                <p14:nvPr/>
              </p14:nvContentPartPr>
              <p14:xfrm>
                <a:off x="11425160" y="1082947"/>
                <a:ext cx="226440" cy="129600"/>
              </p14:xfrm>
            </p:contentPart>
          </mc:Choice>
          <mc:Fallback>
            <p:pic>
              <p:nvPicPr>
                <p:cNvPr id="259" name="Freihand 258">
                  <a:extLst>
                    <a:ext uri="{FF2B5EF4-FFF2-40B4-BE49-F238E27FC236}">
                      <a16:creationId xmlns:a16="http://schemas.microsoft.com/office/drawing/2014/main" id="{4DB53FAB-3A45-41D0-81BA-113AA009B1BC}"/>
                    </a:ext>
                  </a:extLst>
                </p:cNvPr>
                <p:cNvPicPr/>
                <p:nvPr/>
              </p:nvPicPr>
              <p:blipFill>
                <a:blip r:embed="rId335"/>
                <a:stretch>
                  <a:fillRect/>
                </a:stretch>
              </p:blipFill>
              <p:spPr>
                <a:xfrm>
                  <a:off x="11420840" y="1078627"/>
                  <a:ext cx="2350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60" name="Freihand 259">
                  <a:extLst>
                    <a:ext uri="{FF2B5EF4-FFF2-40B4-BE49-F238E27FC236}">
                      <a16:creationId xmlns:a16="http://schemas.microsoft.com/office/drawing/2014/main" id="{8353453A-2001-4690-B3A5-97ACF4834F57}"/>
                    </a:ext>
                  </a:extLst>
                </p14:cNvPr>
                <p14:cNvContentPartPr/>
                <p14:nvPr/>
              </p14:nvContentPartPr>
              <p14:xfrm>
                <a:off x="10888040" y="1541587"/>
                <a:ext cx="28440" cy="100080"/>
              </p14:xfrm>
            </p:contentPart>
          </mc:Choice>
          <mc:Fallback>
            <p:pic>
              <p:nvPicPr>
                <p:cNvPr id="260" name="Freihand 259">
                  <a:extLst>
                    <a:ext uri="{FF2B5EF4-FFF2-40B4-BE49-F238E27FC236}">
                      <a16:creationId xmlns:a16="http://schemas.microsoft.com/office/drawing/2014/main" id="{8353453A-2001-4690-B3A5-97ACF4834F57}"/>
                    </a:ext>
                  </a:extLst>
                </p:cNvPr>
                <p:cNvPicPr/>
                <p:nvPr/>
              </p:nvPicPr>
              <p:blipFill>
                <a:blip r:embed="rId337"/>
                <a:stretch>
                  <a:fillRect/>
                </a:stretch>
              </p:blipFill>
              <p:spPr>
                <a:xfrm>
                  <a:off x="10883720" y="1537267"/>
                  <a:ext cx="370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61" name="Freihand 260">
                  <a:extLst>
                    <a:ext uri="{FF2B5EF4-FFF2-40B4-BE49-F238E27FC236}">
                      <a16:creationId xmlns:a16="http://schemas.microsoft.com/office/drawing/2014/main" id="{01767695-D72F-4318-82E2-BC9F73805117}"/>
                    </a:ext>
                  </a:extLst>
                </p14:cNvPr>
                <p14:cNvContentPartPr/>
                <p14:nvPr/>
              </p14:nvContentPartPr>
              <p14:xfrm>
                <a:off x="10837640" y="1504147"/>
                <a:ext cx="127440" cy="137520"/>
              </p14:xfrm>
            </p:contentPart>
          </mc:Choice>
          <mc:Fallback>
            <p:pic>
              <p:nvPicPr>
                <p:cNvPr id="261" name="Freihand 260">
                  <a:extLst>
                    <a:ext uri="{FF2B5EF4-FFF2-40B4-BE49-F238E27FC236}">
                      <a16:creationId xmlns:a16="http://schemas.microsoft.com/office/drawing/2014/main" id="{01767695-D72F-4318-82E2-BC9F73805117}"/>
                    </a:ext>
                  </a:extLst>
                </p:cNvPr>
                <p:cNvPicPr/>
                <p:nvPr/>
              </p:nvPicPr>
              <p:blipFill>
                <a:blip r:embed="rId339"/>
                <a:stretch>
                  <a:fillRect/>
                </a:stretch>
              </p:blipFill>
              <p:spPr>
                <a:xfrm>
                  <a:off x="10833320" y="1499827"/>
                  <a:ext cx="1360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62" name="Freihand 261">
                  <a:extLst>
                    <a:ext uri="{FF2B5EF4-FFF2-40B4-BE49-F238E27FC236}">
                      <a16:creationId xmlns:a16="http://schemas.microsoft.com/office/drawing/2014/main" id="{D927CAB6-DAEA-4335-927A-C4ABE3ACDABF}"/>
                    </a:ext>
                  </a:extLst>
                </p14:cNvPr>
                <p14:cNvContentPartPr/>
                <p14:nvPr/>
              </p14:nvContentPartPr>
              <p14:xfrm>
                <a:off x="10984520" y="1539067"/>
                <a:ext cx="103680" cy="67320"/>
              </p14:xfrm>
            </p:contentPart>
          </mc:Choice>
          <mc:Fallback>
            <p:pic>
              <p:nvPicPr>
                <p:cNvPr id="262" name="Freihand 261">
                  <a:extLst>
                    <a:ext uri="{FF2B5EF4-FFF2-40B4-BE49-F238E27FC236}">
                      <a16:creationId xmlns:a16="http://schemas.microsoft.com/office/drawing/2014/main" id="{D927CAB6-DAEA-4335-927A-C4ABE3ACDABF}"/>
                    </a:ext>
                  </a:extLst>
                </p:cNvPr>
                <p:cNvPicPr/>
                <p:nvPr/>
              </p:nvPicPr>
              <p:blipFill>
                <a:blip r:embed="rId341"/>
                <a:stretch>
                  <a:fillRect/>
                </a:stretch>
              </p:blipFill>
              <p:spPr>
                <a:xfrm>
                  <a:off x="10980200" y="1534747"/>
                  <a:ext cx="1123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63" name="Freihand 262">
                  <a:extLst>
                    <a:ext uri="{FF2B5EF4-FFF2-40B4-BE49-F238E27FC236}">
                      <a16:creationId xmlns:a16="http://schemas.microsoft.com/office/drawing/2014/main" id="{AA5099BA-99C1-4494-BDE8-50E388CF9699}"/>
                    </a:ext>
                  </a:extLst>
                </p14:cNvPr>
                <p14:cNvContentPartPr/>
                <p14:nvPr/>
              </p14:nvContentPartPr>
              <p14:xfrm>
                <a:off x="11101880" y="1449787"/>
                <a:ext cx="83880" cy="112680"/>
              </p14:xfrm>
            </p:contentPart>
          </mc:Choice>
          <mc:Fallback>
            <p:pic>
              <p:nvPicPr>
                <p:cNvPr id="263" name="Freihand 262">
                  <a:extLst>
                    <a:ext uri="{FF2B5EF4-FFF2-40B4-BE49-F238E27FC236}">
                      <a16:creationId xmlns:a16="http://schemas.microsoft.com/office/drawing/2014/main" id="{AA5099BA-99C1-4494-BDE8-50E388CF9699}"/>
                    </a:ext>
                  </a:extLst>
                </p:cNvPr>
                <p:cNvPicPr/>
                <p:nvPr/>
              </p:nvPicPr>
              <p:blipFill>
                <a:blip r:embed="rId343"/>
                <a:stretch>
                  <a:fillRect/>
                </a:stretch>
              </p:blipFill>
              <p:spPr>
                <a:xfrm>
                  <a:off x="11097560" y="1445467"/>
                  <a:ext cx="925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64" name="Freihand 263">
                  <a:extLst>
                    <a:ext uri="{FF2B5EF4-FFF2-40B4-BE49-F238E27FC236}">
                      <a16:creationId xmlns:a16="http://schemas.microsoft.com/office/drawing/2014/main" id="{C9C2D924-D103-42EC-A867-D1F4A1D0B43D}"/>
                    </a:ext>
                  </a:extLst>
                </p14:cNvPr>
                <p14:cNvContentPartPr/>
                <p14:nvPr/>
              </p14:nvContentPartPr>
              <p14:xfrm>
                <a:off x="11190080" y="1442947"/>
                <a:ext cx="121320" cy="179280"/>
              </p14:xfrm>
            </p:contentPart>
          </mc:Choice>
          <mc:Fallback>
            <p:pic>
              <p:nvPicPr>
                <p:cNvPr id="264" name="Freihand 263">
                  <a:extLst>
                    <a:ext uri="{FF2B5EF4-FFF2-40B4-BE49-F238E27FC236}">
                      <a16:creationId xmlns:a16="http://schemas.microsoft.com/office/drawing/2014/main" id="{C9C2D924-D103-42EC-A867-D1F4A1D0B43D}"/>
                    </a:ext>
                  </a:extLst>
                </p:cNvPr>
                <p:cNvPicPr/>
                <p:nvPr/>
              </p:nvPicPr>
              <p:blipFill>
                <a:blip r:embed="rId345"/>
                <a:stretch>
                  <a:fillRect/>
                </a:stretch>
              </p:blipFill>
              <p:spPr>
                <a:xfrm>
                  <a:off x="11185760" y="1438627"/>
                  <a:ext cx="1299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66" name="Freihand 265">
                  <a:extLst>
                    <a:ext uri="{FF2B5EF4-FFF2-40B4-BE49-F238E27FC236}">
                      <a16:creationId xmlns:a16="http://schemas.microsoft.com/office/drawing/2014/main" id="{57922B8E-FE74-4124-A32B-F6C467325BA9}"/>
                    </a:ext>
                  </a:extLst>
                </p14:cNvPr>
                <p14:cNvContentPartPr/>
                <p14:nvPr/>
              </p14:nvContentPartPr>
              <p14:xfrm>
                <a:off x="11295920" y="1353307"/>
                <a:ext cx="114480" cy="132480"/>
              </p14:xfrm>
            </p:contentPart>
          </mc:Choice>
          <mc:Fallback>
            <p:pic>
              <p:nvPicPr>
                <p:cNvPr id="266" name="Freihand 265">
                  <a:extLst>
                    <a:ext uri="{FF2B5EF4-FFF2-40B4-BE49-F238E27FC236}">
                      <a16:creationId xmlns:a16="http://schemas.microsoft.com/office/drawing/2014/main" id="{57922B8E-FE74-4124-A32B-F6C467325BA9}"/>
                    </a:ext>
                  </a:extLst>
                </p:cNvPr>
                <p:cNvPicPr/>
                <p:nvPr/>
              </p:nvPicPr>
              <p:blipFill>
                <a:blip r:embed="rId347"/>
                <a:stretch>
                  <a:fillRect/>
                </a:stretch>
              </p:blipFill>
              <p:spPr>
                <a:xfrm>
                  <a:off x="11291600" y="1348987"/>
                  <a:ext cx="1231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68" name="Freihand 267">
                  <a:extLst>
                    <a:ext uri="{FF2B5EF4-FFF2-40B4-BE49-F238E27FC236}">
                      <a16:creationId xmlns:a16="http://schemas.microsoft.com/office/drawing/2014/main" id="{D74C3C13-52F5-4096-B017-1755B19BA976}"/>
                    </a:ext>
                  </a:extLst>
                </p14:cNvPr>
                <p14:cNvContentPartPr/>
                <p14:nvPr/>
              </p14:nvContentPartPr>
              <p14:xfrm>
                <a:off x="11449280" y="1301467"/>
                <a:ext cx="187920" cy="228600"/>
              </p14:xfrm>
            </p:contentPart>
          </mc:Choice>
          <mc:Fallback>
            <p:pic>
              <p:nvPicPr>
                <p:cNvPr id="268" name="Freihand 267">
                  <a:extLst>
                    <a:ext uri="{FF2B5EF4-FFF2-40B4-BE49-F238E27FC236}">
                      <a16:creationId xmlns:a16="http://schemas.microsoft.com/office/drawing/2014/main" id="{D74C3C13-52F5-4096-B017-1755B19BA976}"/>
                    </a:ext>
                  </a:extLst>
                </p:cNvPr>
                <p:cNvPicPr/>
                <p:nvPr/>
              </p:nvPicPr>
              <p:blipFill>
                <a:blip r:embed="rId349"/>
                <a:stretch>
                  <a:fillRect/>
                </a:stretch>
              </p:blipFill>
              <p:spPr>
                <a:xfrm>
                  <a:off x="11444960" y="1297147"/>
                  <a:ext cx="19656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69" name="Freihand 268">
                  <a:extLst>
                    <a:ext uri="{FF2B5EF4-FFF2-40B4-BE49-F238E27FC236}">
                      <a16:creationId xmlns:a16="http://schemas.microsoft.com/office/drawing/2014/main" id="{13AA119C-F244-441F-A09F-44F5F8B0C48A}"/>
                    </a:ext>
                  </a:extLst>
                </p14:cNvPr>
                <p14:cNvContentPartPr/>
                <p14:nvPr/>
              </p14:nvContentPartPr>
              <p14:xfrm>
                <a:off x="11651240" y="1274467"/>
                <a:ext cx="78120" cy="67680"/>
              </p14:xfrm>
            </p:contentPart>
          </mc:Choice>
          <mc:Fallback>
            <p:pic>
              <p:nvPicPr>
                <p:cNvPr id="269" name="Freihand 268">
                  <a:extLst>
                    <a:ext uri="{FF2B5EF4-FFF2-40B4-BE49-F238E27FC236}">
                      <a16:creationId xmlns:a16="http://schemas.microsoft.com/office/drawing/2014/main" id="{13AA119C-F244-441F-A09F-44F5F8B0C48A}"/>
                    </a:ext>
                  </a:extLst>
                </p:cNvPr>
                <p:cNvPicPr/>
                <p:nvPr/>
              </p:nvPicPr>
              <p:blipFill>
                <a:blip r:embed="rId351"/>
                <a:stretch>
                  <a:fillRect/>
                </a:stretch>
              </p:blipFill>
              <p:spPr>
                <a:xfrm>
                  <a:off x="11646920" y="1270147"/>
                  <a:ext cx="867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70" name="Freihand 269">
                  <a:extLst>
                    <a:ext uri="{FF2B5EF4-FFF2-40B4-BE49-F238E27FC236}">
                      <a16:creationId xmlns:a16="http://schemas.microsoft.com/office/drawing/2014/main" id="{8E47614E-69A5-4ED3-BD76-0C71BAA026A2}"/>
                    </a:ext>
                  </a:extLst>
                </p14:cNvPr>
                <p14:cNvContentPartPr/>
                <p14:nvPr/>
              </p14:nvContentPartPr>
              <p14:xfrm>
                <a:off x="11738720" y="1149547"/>
                <a:ext cx="89280" cy="162720"/>
              </p14:xfrm>
            </p:contentPart>
          </mc:Choice>
          <mc:Fallback>
            <p:pic>
              <p:nvPicPr>
                <p:cNvPr id="270" name="Freihand 269">
                  <a:extLst>
                    <a:ext uri="{FF2B5EF4-FFF2-40B4-BE49-F238E27FC236}">
                      <a16:creationId xmlns:a16="http://schemas.microsoft.com/office/drawing/2014/main" id="{8E47614E-69A5-4ED3-BD76-0C71BAA026A2}"/>
                    </a:ext>
                  </a:extLst>
                </p:cNvPr>
                <p:cNvPicPr/>
                <p:nvPr/>
              </p:nvPicPr>
              <p:blipFill>
                <a:blip r:embed="rId353"/>
                <a:stretch>
                  <a:fillRect/>
                </a:stretch>
              </p:blipFill>
              <p:spPr>
                <a:xfrm>
                  <a:off x="11734400" y="1145227"/>
                  <a:ext cx="979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71" name="Freihand 270">
                  <a:extLst>
                    <a:ext uri="{FF2B5EF4-FFF2-40B4-BE49-F238E27FC236}">
                      <a16:creationId xmlns:a16="http://schemas.microsoft.com/office/drawing/2014/main" id="{018CD81B-3092-45B5-BB03-F19EDC1222F1}"/>
                    </a:ext>
                  </a:extLst>
                </p14:cNvPr>
                <p14:cNvContentPartPr/>
                <p14:nvPr/>
              </p14:nvContentPartPr>
              <p14:xfrm>
                <a:off x="11823680" y="1208947"/>
                <a:ext cx="92160" cy="48960"/>
              </p14:xfrm>
            </p:contentPart>
          </mc:Choice>
          <mc:Fallback>
            <p:pic>
              <p:nvPicPr>
                <p:cNvPr id="271" name="Freihand 270">
                  <a:extLst>
                    <a:ext uri="{FF2B5EF4-FFF2-40B4-BE49-F238E27FC236}">
                      <a16:creationId xmlns:a16="http://schemas.microsoft.com/office/drawing/2014/main" id="{018CD81B-3092-45B5-BB03-F19EDC1222F1}"/>
                    </a:ext>
                  </a:extLst>
                </p:cNvPr>
                <p:cNvPicPr/>
                <p:nvPr/>
              </p:nvPicPr>
              <p:blipFill>
                <a:blip r:embed="rId355"/>
                <a:stretch>
                  <a:fillRect/>
                </a:stretch>
              </p:blipFill>
              <p:spPr>
                <a:xfrm>
                  <a:off x="11819360" y="1204627"/>
                  <a:ext cx="1008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72" name="Freihand 271">
                  <a:extLst>
                    <a:ext uri="{FF2B5EF4-FFF2-40B4-BE49-F238E27FC236}">
                      <a16:creationId xmlns:a16="http://schemas.microsoft.com/office/drawing/2014/main" id="{8D40ED8D-4083-4489-A4C1-1532DE8BA1BC}"/>
                    </a:ext>
                  </a:extLst>
                </p14:cNvPr>
                <p14:cNvContentPartPr/>
                <p14:nvPr/>
              </p14:nvContentPartPr>
              <p14:xfrm>
                <a:off x="11407520" y="1547707"/>
                <a:ext cx="90720" cy="39600"/>
              </p14:xfrm>
            </p:contentPart>
          </mc:Choice>
          <mc:Fallback>
            <p:pic>
              <p:nvPicPr>
                <p:cNvPr id="272" name="Freihand 271">
                  <a:extLst>
                    <a:ext uri="{FF2B5EF4-FFF2-40B4-BE49-F238E27FC236}">
                      <a16:creationId xmlns:a16="http://schemas.microsoft.com/office/drawing/2014/main" id="{8D40ED8D-4083-4489-A4C1-1532DE8BA1BC}"/>
                    </a:ext>
                  </a:extLst>
                </p:cNvPr>
                <p:cNvPicPr/>
                <p:nvPr/>
              </p:nvPicPr>
              <p:blipFill>
                <a:blip r:embed="rId357"/>
                <a:stretch>
                  <a:fillRect/>
                </a:stretch>
              </p:blipFill>
              <p:spPr>
                <a:xfrm>
                  <a:off x="11403200" y="1543387"/>
                  <a:ext cx="993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73" name="Freihand 272">
                  <a:extLst>
                    <a:ext uri="{FF2B5EF4-FFF2-40B4-BE49-F238E27FC236}">
                      <a16:creationId xmlns:a16="http://schemas.microsoft.com/office/drawing/2014/main" id="{FF24AB7D-B142-4DE1-80E0-5EC6FD6C636F}"/>
                    </a:ext>
                  </a:extLst>
                </p14:cNvPr>
                <p14:cNvContentPartPr/>
                <p14:nvPr/>
              </p14:nvContentPartPr>
              <p14:xfrm>
                <a:off x="11405720" y="1570747"/>
                <a:ext cx="118800" cy="66600"/>
              </p14:xfrm>
            </p:contentPart>
          </mc:Choice>
          <mc:Fallback>
            <p:pic>
              <p:nvPicPr>
                <p:cNvPr id="273" name="Freihand 272">
                  <a:extLst>
                    <a:ext uri="{FF2B5EF4-FFF2-40B4-BE49-F238E27FC236}">
                      <a16:creationId xmlns:a16="http://schemas.microsoft.com/office/drawing/2014/main" id="{FF24AB7D-B142-4DE1-80E0-5EC6FD6C636F}"/>
                    </a:ext>
                  </a:extLst>
                </p:cNvPr>
                <p:cNvPicPr/>
                <p:nvPr/>
              </p:nvPicPr>
              <p:blipFill>
                <a:blip r:embed="rId359"/>
                <a:stretch>
                  <a:fillRect/>
                </a:stretch>
              </p:blipFill>
              <p:spPr>
                <a:xfrm>
                  <a:off x="11401400" y="1566427"/>
                  <a:ext cx="1274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75" name="Freihand 274">
                  <a:extLst>
                    <a:ext uri="{FF2B5EF4-FFF2-40B4-BE49-F238E27FC236}">
                      <a16:creationId xmlns:a16="http://schemas.microsoft.com/office/drawing/2014/main" id="{15F488B7-BD64-4018-8220-F41A27C980A4}"/>
                    </a:ext>
                  </a:extLst>
                </p14:cNvPr>
                <p14:cNvContentPartPr/>
                <p14:nvPr/>
              </p14:nvContentPartPr>
              <p14:xfrm>
                <a:off x="11127800" y="1771987"/>
                <a:ext cx="99000" cy="99720"/>
              </p14:xfrm>
            </p:contentPart>
          </mc:Choice>
          <mc:Fallback>
            <p:pic>
              <p:nvPicPr>
                <p:cNvPr id="275" name="Freihand 274">
                  <a:extLst>
                    <a:ext uri="{FF2B5EF4-FFF2-40B4-BE49-F238E27FC236}">
                      <a16:creationId xmlns:a16="http://schemas.microsoft.com/office/drawing/2014/main" id="{15F488B7-BD64-4018-8220-F41A27C980A4}"/>
                    </a:ext>
                  </a:extLst>
                </p:cNvPr>
                <p:cNvPicPr/>
                <p:nvPr/>
              </p:nvPicPr>
              <p:blipFill>
                <a:blip r:embed="rId361"/>
                <a:stretch>
                  <a:fillRect/>
                </a:stretch>
              </p:blipFill>
              <p:spPr>
                <a:xfrm>
                  <a:off x="11123480" y="1767667"/>
                  <a:ext cx="1076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76" name="Freihand 275">
                  <a:extLst>
                    <a:ext uri="{FF2B5EF4-FFF2-40B4-BE49-F238E27FC236}">
                      <a16:creationId xmlns:a16="http://schemas.microsoft.com/office/drawing/2014/main" id="{8D938C32-FD1D-4E31-BB3A-54024C5940EF}"/>
                    </a:ext>
                  </a:extLst>
                </p14:cNvPr>
                <p14:cNvContentPartPr/>
                <p14:nvPr/>
              </p14:nvContentPartPr>
              <p14:xfrm>
                <a:off x="11201600" y="1716187"/>
                <a:ext cx="185040" cy="127440"/>
              </p14:xfrm>
            </p:contentPart>
          </mc:Choice>
          <mc:Fallback>
            <p:pic>
              <p:nvPicPr>
                <p:cNvPr id="276" name="Freihand 275">
                  <a:extLst>
                    <a:ext uri="{FF2B5EF4-FFF2-40B4-BE49-F238E27FC236}">
                      <a16:creationId xmlns:a16="http://schemas.microsoft.com/office/drawing/2014/main" id="{8D938C32-FD1D-4E31-BB3A-54024C5940EF}"/>
                    </a:ext>
                  </a:extLst>
                </p:cNvPr>
                <p:cNvPicPr/>
                <p:nvPr/>
              </p:nvPicPr>
              <p:blipFill>
                <a:blip r:embed="rId363"/>
                <a:stretch>
                  <a:fillRect/>
                </a:stretch>
              </p:blipFill>
              <p:spPr>
                <a:xfrm>
                  <a:off x="11197280" y="1711867"/>
                  <a:ext cx="1936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77" name="Freihand 276">
                  <a:extLst>
                    <a:ext uri="{FF2B5EF4-FFF2-40B4-BE49-F238E27FC236}">
                      <a16:creationId xmlns:a16="http://schemas.microsoft.com/office/drawing/2014/main" id="{D5487D2F-1058-454D-A953-9AD384E45C49}"/>
                    </a:ext>
                  </a:extLst>
                </p14:cNvPr>
                <p14:cNvContentPartPr/>
                <p14:nvPr/>
              </p14:nvContentPartPr>
              <p14:xfrm>
                <a:off x="11363240" y="1693507"/>
                <a:ext cx="25560" cy="32760"/>
              </p14:xfrm>
            </p:contentPart>
          </mc:Choice>
          <mc:Fallback>
            <p:pic>
              <p:nvPicPr>
                <p:cNvPr id="277" name="Freihand 276">
                  <a:extLst>
                    <a:ext uri="{FF2B5EF4-FFF2-40B4-BE49-F238E27FC236}">
                      <a16:creationId xmlns:a16="http://schemas.microsoft.com/office/drawing/2014/main" id="{D5487D2F-1058-454D-A953-9AD384E45C49}"/>
                    </a:ext>
                  </a:extLst>
                </p:cNvPr>
                <p:cNvPicPr/>
                <p:nvPr/>
              </p:nvPicPr>
              <p:blipFill>
                <a:blip r:embed="rId365"/>
                <a:stretch>
                  <a:fillRect/>
                </a:stretch>
              </p:blipFill>
              <p:spPr>
                <a:xfrm>
                  <a:off x="11358920" y="1689187"/>
                  <a:ext cx="342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78" name="Freihand 277">
                  <a:extLst>
                    <a:ext uri="{FF2B5EF4-FFF2-40B4-BE49-F238E27FC236}">
                      <a16:creationId xmlns:a16="http://schemas.microsoft.com/office/drawing/2014/main" id="{5B8111BA-707A-4A4C-8BCF-29ADD8956E94}"/>
                    </a:ext>
                  </a:extLst>
                </p14:cNvPr>
                <p14:cNvContentPartPr/>
                <p14:nvPr/>
              </p14:nvContentPartPr>
              <p14:xfrm>
                <a:off x="11416520" y="1654267"/>
                <a:ext cx="215280" cy="189000"/>
              </p14:xfrm>
            </p:contentPart>
          </mc:Choice>
          <mc:Fallback>
            <p:pic>
              <p:nvPicPr>
                <p:cNvPr id="278" name="Freihand 277">
                  <a:extLst>
                    <a:ext uri="{FF2B5EF4-FFF2-40B4-BE49-F238E27FC236}">
                      <a16:creationId xmlns:a16="http://schemas.microsoft.com/office/drawing/2014/main" id="{5B8111BA-707A-4A4C-8BCF-29ADD8956E94}"/>
                    </a:ext>
                  </a:extLst>
                </p:cNvPr>
                <p:cNvPicPr/>
                <p:nvPr/>
              </p:nvPicPr>
              <p:blipFill>
                <a:blip r:embed="rId367"/>
                <a:stretch>
                  <a:fillRect/>
                </a:stretch>
              </p:blipFill>
              <p:spPr>
                <a:xfrm>
                  <a:off x="11412200" y="1649947"/>
                  <a:ext cx="2239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79" name="Freihand 278">
                  <a:extLst>
                    <a:ext uri="{FF2B5EF4-FFF2-40B4-BE49-F238E27FC236}">
                      <a16:creationId xmlns:a16="http://schemas.microsoft.com/office/drawing/2014/main" id="{0CD5AF5F-B21F-4837-B55F-DC37932D2BB3}"/>
                    </a:ext>
                  </a:extLst>
                </p14:cNvPr>
                <p14:cNvContentPartPr/>
                <p14:nvPr/>
              </p14:nvContentPartPr>
              <p14:xfrm>
                <a:off x="11705600" y="1506667"/>
                <a:ext cx="169200" cy="119160"/>
              </p14:xfrm>
            </p:contentPart>
          </mc:Choice>
          <mc:Fallback>
            <p:pic>
              <p:nvPicPr>
                <p:cNvPr id="279" name="Freihand 278">
                  <a:extLst>
                    <a:ext uri="{FF2B5EF4-FFF2-40B4-BE49-F238E27FC236}">
                      <a16:creationId xmlns:a16="http://schemas.microsoft.com/office/drawing/2014/main" id="{0CD5AF5F-B21F-4837-B55F-DC37932D2BB3}"/>
                    </a:ext>
                  </a:extLst>
                </p:cNvPr>
                <p:cNvPicPr/>
                <p:nvPr/>
              </p:nvPicPr>
              <p:blipFill>
                <a:blip r:embed="rId369"/>
                <a:stretch>
                  <a:fillRect/>
                </a:stretch>
              </p:blipFill>
              <p:spPr>
                <a:xfrm>
                  <a:off x="11701280" y="1502347"/>
                  <a:ext cx="1778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80" name="Freihand 279">
                  <a:extLst>
                    <a:ext uri="{FF2B5EF4-FFF2-40B4-BE49-F238E27FC236}">
                      <a16:creationId xmlns:a16="http://schemas.microsoft.com/office/drawing/2014/main" id="{F53599A4-C0C8-48F3-B061-62246B6A6069}"/>
                    </a:ext>
                  </a:extLst>
                </p14:cNvPr>
                <p14:cNvContentPartPr/>
                <p14:nvPr/>
              </p14:nvContentPartPr>
              <p14:xfrm>
                <a:off x="11216720" y="2008147"/>
                <a:ext cx="54000" cy="114120"/>
              </p14:xfrm>
            </p:contentPart>
          </mc:Choice>
          <mc:Fallback>
            <p:pic>
              <p:nvPicPr>
                <p:cNvPr id="280" name="Freihand 279">
                  <a:extLst>
                    <a:ext uri="{FF2B5EF4-FFF2-40B4-BE49-F238E27FC236}">
                      <a16:creationId xmlns:a16="http://schemas.microsoft.com/office/drawing/2014/main" id="{F53599A4-C0C8-48F3-B061-62246B6A6069}"/>
                    </a:ext>
                  </a:extLst>
                </p:cNvPr>
                <p:cNvPicPr/>
                <p:nvPr/>
              </p:nvPicPr>
              <p:blipFill>
                <a:blip r:embed="rId371"/>
                <a:stretch>
                  <a:fillRect/>
                </a:stretch>
              </p:blipFill>
              <p:spPr>
                <a:xfrm>
                  <a:off x="11212400" y="2003827"/>
                  <a:ext cx="626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81" name="Freihand 280">
                  <a:extLst>
                    <a:ext uri="{FF2B5EF4-FFF2-40B4-BE49-F238E27FC236}">
                      <a16:creationId xmlns:a16="http://schemas.microsoft.com/office/drawing/2014/main" id="{4414F5F6-EED2-4705-8CB8-307B76214A74}"/>
                    </a:ext>
                  </a:extLst>
                </p14:cNvPr>
                <p14:cNvContentPartPr/>
                <p14:nvPr/>
              </p14:nvContentPartPr>
              <p14:xfrm>
                <a:off x="11203760" y="2066827"/>
                <a:ext cx="109080" cy="68760"/>
              </p14:xfrm>
            </p:contentPart>
          </mc:Choice>
          <mc:Fallback>
            <p:pic>
              <p:nvPicPr>
                <p:cNvPr id="281" name="Freihand 280">
                  <a:extLst>
                    <a:ext uri="{FF2B5EF4-FFF2-40B4-BE49-F238E27FC236}">
                      <a16:creationId xmlns:a16="http://schemas.microsoft.com/office/drawing/2014/main" id="{4414F5F6-EED2-4705-8CB8-307B76214A74}"/>
                    </a:ext>
                  </a:extLst>
                </p:cNvPr>
                <p:cNvPicPr/>
                <p:nvPr/>
              </p:nvPicPr>
              <p:blipFill>
                <a:blip r:embed="rId373"/>
                <a:stretch>
                  <a:fillRect/>
                </a:stretch>
              </p:blipFill>
              <p:spPr>
                <a:xfrm>
                  <a:off x="11199440" y="2062507"/>
                  <a:ext cx="1177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82" name="Freihand 281">
                  <a:extLst>
                    <a:ext uri="{FF2B5EF4-FFF2-40B4-BE49-F238E27FC236}">
                      <a16:creationId xmlns:a16="http://schemas.microsoft.com/office/drawing/2014/main" id="{2ED52A2F-B92E-4291-A30A-34100C65A455}"/>
                    </a:ext>
                  </a:extLst>
                </p14:cNvPr>
                <p14:cNvContentPartPr/>
                <p14:nvPr/>
              </p14:nvContentPartPr>
              <p14:xfrm>
                <a:off x="11155520" y="1980787"/>
                <a:ext cx="108360" cy="29520"/>
              </p14:xfrm>
            </p:contentPart>
          </mc:Choice>
          <mc:Fallback>
            <p:pic>
              <p:nvPicPr>
                <p:cNvPr id="282" name="Freihand 281">
                  <a:extLst>
                    <a:ext uri="{FF2B5EF4-FFF2-40B4-BE49-F238E27FC236}">
                      <a16:creationId xmlns:a16="http://schemas.microsoft.com/office/drawing/2014/main" id="{2ED52A2F-B92E-4291-A30A-34100C65A455}"/>
                    </a:ext>
                  </a:extLst>
                </p:cNvPr>
                <p:cNvPicPr/>
                <p:nvPr/>
              </p:nvPicPr>
              <p:blipFill>
                <a:blip r:embed="rId375"/>
                <a:stretch>
                  <a:fillRect/>
                </a:stretch>
              </p:blipFill>
              <p:spPr>
                <a:xfrm>
                  <a:off x="11151200" y="1976467"/>
                  <a:ext cx="1170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83" name="Freihand 282">
                  <a:extLst>
                    <a:ext uri="{FF2B5EF4-FFF2-40B4-BE49-F238E27FC236}">
                      <a16:creationId xmlns:a16="http://schemas.microsoft.com/office/drawing/2014/main" id="{9C6A16EF-7CAC-4EA7-A6A5-AA12ABA14E61}"/>
                    </a:ext>
                  </a:extLst>
                </p14:cNvPr>
                <p14:cNvContentPartPr/>
                <p14:nvPr/>
              </p14:nvContentPartPr>
              <p14:xfrm>
                <a:off x="11291240" y="1998787"/>
                <a:ext cx="126360" cy="51120"/>
              </p14:xfrm>
            </p:contentPart>
          </mc:Choice>
          <mc:Fallback>
            <p:pic>
              <p:nvPicPr>
                <p:cNvPr id="283" name="Freihand 282">
                  <a:extLst>
                    <a:ext uri="{FF2B5EF4-FFF2-40B4-BE49-F238E27FC236}">
                      <a16:creationId xmlns:a16="http://schemas.microsoft.com/office/drawing/2014/main" id="{9C6A16EF-7CAC-4EA7-A6A5-AA12ABA14E61}"/>
                    </a:ext>
                  </a:extLst>
                </p:cNvPr>
                <p:cNvPicPr/>
                <p:nvPr/>
              </p:nvPicPr>
              <p:blipFill>
                <a:blip r:embed="rId377"/>
                <a:stretch>
                  <a:fillRect/>
                </a:stretch>
              </p:blipFill>
              <p:spPr>
                <a:xfrm>
                  <a:off x="11286920" y="1994467"/>
                  <a:ext cx="1350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84" name="Freihand 283">
                  <a:extLst>
                    <a:ext uri="{FF2B5EF4-FFF2-40B4-BE49-F238E27FC236}">
                      <a16:creationId xmlns:a16="http://schemas.microsoft.com/office/drawing/2014/main" id="{439EA905-6881-4671-9FB3-69C886CAE3D0}"/>
                    </a:ext>
                  </a:extLst>
                </p14:cNvPr>
                <p14:cNvContentPartPr/>
                <p14:nvPr/>
              </p14:nvContentPartPr>
              <p14:xfrm>
                <a:off x="11419040" y="1904107"/>
                <a:ext cx="119880" cy="119880"/>
              </p14:xfrm>
            </p:contentPart>
          </mc:Choice>
          <mc:Fallback>
            <p:pic>
              <p:nvPicPr>
                <p:cNvPr id="284" name="Freihand 283">
                  <a:extLst>
                    <a:ext uri="{FF2B5EF4-FFF2-40B4-BE49-F238E27FC236}">
                      <a16:creationId xmlns:a16="http://schemas.microsoft.com/office/drawing/2014/main" id="{439EA905-6881-4671-9FB3-69C886CAE3D0}"/>
                    </a:ext>
                  </a:extLst>
                </p:cNvPr>
                <p:cNvPicPr/>
                <p:nvPr/>
              </p:nvPicPr>
              <p:blipFill>
                <a:blip r:embed="rId379"/>
                <a:stretch>
                  <a:fillRect/>
                </a:stretch>
              </p:blipFill>
              <p:spPr>
                <a:xfrm>
                  <a:off x="11414720" y="1899787"/>
                  <a:ext cx="1285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85" name="Freihand 284">
                  <a:extLst>
                    <a:ext uri="{FF2B5EF4-FFF2-40B4-BE49-F238E27FC236}">
                      <a16:creationId xmlns:a16="http://schemas.microsoft.com/office/drawing/2014/main" id="{CFC72425-F3BF-4C70-9D9F-80252C681596}"/>
                    </a:ext>
                  </a:extLst>
                </p14:cNvPr>
                <p14:cNvContentPartPr/>
                <p14:nvPr/>
              </p14:nvContentPartPr>
              <p14:xfrm>
                <a:off x="11523440" y="1822747"/>
                <a:ext cx="187560" cy="198720"/>
              </p14:xfrm>
            </p:contentPart>
          </mc:Choice>
          <mc:Fallback>
            <p:pic>
              <p:nvPicPr>
                <p:cNvPr id="285" name="Freihand 284">
                  <a:extLst>
                    <a:ext uri="{FF2B5EF4-FFF2-40B4-BE49-F238E27FC236}">
                      <a16:creationId xmlns:a16="http://schemas.microsoft.com/office/drawing/2014/main" id="{CFC72425-F3BF-4C70-9D9F-80252C681596}"/>
                    </a:ext>
                  </a:extLst>
                </p:cNvPr>
                <p:cNvPicPr/>
                <p:nvPr/>
              </p:nvPicPr>
              <p:blipFill>
                <a:blip r:embed="rId381"/>
                <a:stretch>
                  <a:fillRect/>
                </a:stretch>
              </p:blipFill>
              <p:spPr>
                <a:xfrm>
                  <a:off x="11519120" y="1818427"/>
                  <a:ext cx="1962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86" name="Freihand 285">
                  <a:extLst>
                    <a:ext uri="{FF2B5EF4-FFF2-40B4-BE49-F238E27FC236}">
                      <a16:creationId xmlns:a16="http://schemas.microsoft.com/office/drawing/2014/main" id="{8B63C24B-DDFE-4B57-AF66-7C8AA89E52D3}"/>
                    </a:ext>
                  </a:extLst>
                </p14:cNvPr>
                <p14:cNvContentPartPr/>
                <p14:nvPr/>
              </p14:nvContentPartPr>
              <p14:xfrm>
                <a:off x="11738720" y="1793947"/>
                <a:ext cx="68400" cy="74880"/>
              </p14:xfrm>
            </p:contentPart>
          </mc:Choice>
          <mc:Fallback>
            <p:pic>
              <p:nvPicPr>
                <p:cNvPr id="286" name="Freihand 285">
                  <a:extLst>
                    <a:ext uri="{FF2B5EF4-FFF2-40B4-BE49-F238E27FC236}">
                      <a16:creationId xmlns:a16="http://schemas.microsoft.com/office/drawing/2014/main" id="{8B63C24B-DDFE-4B57-AF66-7C8AA89E52D3}"/>
                    </a:ext>
                  </a:extLst>
                </p:cNvPr>
                <p:cNvPicPr/>
                <p:nvPr/>
              </p:nvPicPr>
              <p:blipFill>
                <a:blip r:embed="rId383"/>
                <a:stretch>
                  <a:fillRect/>
                </a:stretch>
              </p:blipFill>
              <p:spPr>
                <a:xfrm>
                  <a:off x="11734400" y="1789627"/>
                  <a:ext cx="770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87" name="Freihand 286">
                  <a:extLst>
                    <a:ext uri="{FF2B5EF4-FFF2-40B4-BE49-F238E27FC236}">
                      <a16:creationId xmlns:a16="http://schemas.microsoft.com/office/drawing/2014/main" id="{0BB70901-6BA8-45F8-AE50-F72FB5443880}"/>
                    </a:ext>
                  </a:extLst>
                </p14:cNvPr>
                <p14:cNvContentPartPr/>
                <p14:nvPr/>
              </p14:nvContentPartPr>
              <p14:xfrm>
                <a:off x="11747360" y="1801507"/>
                <a:ext cx="59040" cy="34200"/>
              </p14:xfrm>
            </p:contentPart>
          </mc:Choice>
          <mc:Fallback>
            <p:pic>
              <p:nvPicPr>
                <p:cNvPr id="287" name="Freihand 286">
                  <a:extLst>
                    <a:ext uri="{FF2B5EF4-FFF2-40B4-BE49-F238E27FC236}">
                      <a16:creationId xmlns:a16="http://schemas.microsoft.com/office/drawing/2014/main" id="{0BB70901-6BA8-45F8-AE50-F72FB5443880}"/>
                    </a:ext>
                  </a:extLst>
                </p:cNvPr>
                <p:cNvPicPr/>
                <p:nvPr/>
              </p:nvPicPr>
              <p:blipFill>
                <a:blip r:embed="rId385"/>
                <a:stretch>
                  <a:fillRect/>
                </a:stretch>
              </p:blipFill>
              <p:spPr>
                <a:xfrm>
                  <a:off x="11743040" y="1797187"/>
                  <a:ext cx="676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89" name="Freihand 288">
                  <a:extLst>
                    <a:ext uri="{FF2B5EF4-FFF2-40B4-BE49-F238E27FC236}">
                      <a16:creationId xmlns:a16="http://schemas.microsoft.com/office/drawing/2014/main" id="{273314F8-6145-46F6-9AE9-33BF4EA71003}"/>
                    </a:ext>
                  </a:extLst>
                </p14:cNvPr>
                <p14:cNvContentPartPr/>
                <p14:nvPr/>
              </p14:nvContentPartPr>
              <p14:xfrm>
                <a:off x="11811800" y="1661467"/>
                <a:ext cx="73440" cy="137880"/>
              </p14:xfrm>
            </p:contentPart>
          </mc:Choice>
          <mc:Fallback>
            <p:pic>
              <p:nvPicPr>
                <p:cNvPr id="289" name="Freihand 288">
                  <a:extLst>
                    <a:ext uri="{FF2B5EF4-FFF2-40B4-BE49-F238E27FC236}">
                      <a16:creationId xmlns:a16="http://schemas.microsoft.com/office/drawing/2014/main" id="{273314F8-6145-46F6-9AE9-33BF4EA71003}"/>
                    </a:ext>
                  </a:extLst>
                </p:cNvPr>
                <p:cNvPicPr/>
                <p:nvPr/>
              </p:nvPicPr>
              <p:blipFill>
                <a:blip r:embed="rId387"/>
                <a:stretch>
                  <a:fillRect/>
                </a:stretch>
              </p:blipFill>
              <p:spPr>
                <a:xfrm>
                  <a:off x="11807480" y="1657147"/>
                  <a:ext cx="820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90" name="Freihand 289">
                  <a:extLst>
                    <a:ext uri="{FF2B5EF4-FFF2-40B4-BE49-F238E27FC236}">
                      <a16:creationId xmlns:a16="http://schemas.microsoft.com/office/drawing/2014/main" id="{5E5F55D9-BFF7-4BED-92E6-FBA6C5516E8C}"/>
                    </a:ext>
                  </a:extLst>
                </p14:cNvPr>
                <p14:cNvContentPartPr/>
                <p14:nvPr/>
              </p14:nvContentPartPr>
              <p14:xfrm>
                <a:off x="11864720" y="1613947"/>
                <a:ext cx="245520" cy="191880"/>
              </p14:xfrm>
            </p:contentPart>
          </mc:Choice>
          <mc:Fallback>
            <p:pic>
              <p:nvPicPr>
                <p:cNvPr id="290" name="Freihand 289">
                  <a:extLst>
                    <a:ext uri="{FF2B5EF4-FFF2-40B4-BE49-F238E27FC236}">
                      <a16:creationId xmlns:a16="http://schemas.microsoft.com/office/drawing/2014/main" id="{5E5F55D9-BFF7-4BED-92E6-FBA6C5516E8C}"/>
                    </a:ext>
                  </a:extLst>
                </p:cNvPr>
                <p:cNvPicPr/>
                <p:nvPr/>
              </p:nvPicPr>
              <p:blipFill>
                <a:blip r:embed="rId389"/>
                <a:stretch>
                  <a:fillRect/>
                </a:stretch>
              </p:blipFill>
              <p:spPr>
                <a:xfrm>
                  <a:off x="11860400" y="1609627"/>
                  <a:ext cx="2541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413" name="Freihand 412">
                  <a:extLst>
                    <a:ext uri="{FF2B5EF4-FFF2-40B4-BE49-F238E27FC236}">
                      <a16:creationId xmlns:a16="http://schemas.microsoft.com/office/drawing/2014/main" id="{E4B2CEDE-99E4-4050-8838-F703E9B344A1}"/>
                    </a:ext>
                  </a:extLst>
                </p14:cNvPr>
                <p14:cNvContentPartPr/>
                <p14:nvPr/>
              </p14:nvContentPartPr>
              <p14:xfrm>
                <a:off x="9963560" y="1683427"/>
                <a:ext cx="185400" cy="63000"/>
              </p14:xfrm>
            </p:contentPart>
          </mc:Choice>
          <mc:Fallback>
            <p:pic>
              <p:nvPicPr>
                <p:cNvPr id="413" name="Freihand 412">
                  <a:extLst>
                    <a:ext uri="{FF2B5EF4-FFF2-40B4-BE49-F238E27FC236}">
                      <a16:creationId xmlns:a16="http://schemas.microsoft.com/office/drawing/2014/main" id="{E4B2CEDE-99E4-4050-8838-F703E9B344A1}"/>
                    </a:ext>
                  </a:extLst>
                </p:cNvPr>
                <p:cNvPicPr/>
                <p:nvPr/>
              </p:nvPicPr>
              <p:blipFill>
                <a:blip r:embed="rId391"/>
                <a:stretch>
                  <a:fillRect/>
                </a:stretch>
              </p:blipFill>
              <p:spPr>
                <a:xfrm>
                  <a:off x="9959240" y="1679107"/>
                  <a:ext cx="1940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09" name="Freihand 208">
                  <a:extLst>
                    <a:ext uri="{FF2B5EF4-FFF2-40B4-BE49-F238E27FC236}">
                      <a16:creationId xmlns:a16="http://schemas.microsoft.com/office/drawing/2014/main" id="{B1497F8C-51E0-4C41-BD8A-2BD3DCB09D2C}"/>
                    </a:ext>
                  </a:extLst>
                </p14:cNvPr>
                <p14:cNvContentPartPr/>
                <p14:nvPr/>
              </p14:nvContentPartPr>
              <p14:xfrm>
                <a:off x="11711720" y="2889787"/>
                <a:ext cx="101160" cy="186120"/>
              </p14:xfrm>
            </p:contentPart>
          </mc:Choice>
          <mc:Fallback>
            <p:pic>
              <p:nvPicPr>
                <p:cNvPr id="209" name="Freihand 208">
                  <a:extLst>
                    <a:ext uri="{FF2B5EF4-FFF2-40B4-BE49-F238E27FC236}">
                      <a16:creationId xmlns:a16="http://schemas.microsoft.com/office/drawing/2014/main" id="{B1497F8C-51E0-4C41-BD8A-2BD3DCB09D2C}"/>
                    </a:ext>
                  </a:extLst>
                </p:cNvPr>
                <p:cNvPicPr/>
                <p:nvPr/>
              </p:nvPicPr>
              <p:blipFill>
                <a:blip r:embed="rId393"/>
                <a:stretch>
                  <a:fillRect/>
                </a:stretch>
              </p:blipFill>
              <p:spPr>
                <a:xfrm>
                  <a:off x="11707400" y="2885467"/>
                  <a:ext cx="1098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10" name="Freihand 209">
                  <a:extLst>
                    <a:ext uri="{FF2B5EF4-FFF2-40B4-BE49-F238E27FC236}">
                      <a16:creationId xmlns:a16="http://schemas.microsoft.com/office/drawing/2014/main" id="{A21FAED6-FCC8-4017-8AC8-1EC0FEA6D3F8}"/>
                    </a:ext>
                  </a:extLst>
                </p14:cNvPr>
                <p14:cNvContentPartPr/>
                <p14:nvPr/>
              </p14:nvContentPartPr>
              <p14:xfrm>
                <a:off x="11661320" y="3001387"/>
                <a:ext cx="138240" cy="22320"/>
              </p14:xfrm>
            </p:contentPart>
          </mc:Choice>
          <mc:Fallback>
            <p:pic>
              <p:nvPicPr>
                <p:cNvPr id="210" name="Freihand 209">
                  <a:extLst>
                    <a:ext uri="{FF2B5EF4-FFF2-40B4-BE49-F238E27FC236}">
                      <a16:creationId xmlns:a16="http://schemas.microsoft.com/office/drawing/2014/main" id="{A21FAED6-FCC8-4017-8AC8-1EC0FEA6D3F8}"/>
                    </a:ext>
                  </a:extLst>
                </p:cNvPr>
                <p:cNvPicPr/>
                <p:nvPr/>
              </p:nvPicPr>
              <p:blipFill>
                <a:blip r:embed="rId395"/>
                <a:stretch>
                  <a:fillRect/>
                </a:stretch>
              </p:blipFill>
              <p:spPr>
                <a:xfrm>
                  <a:off x="11657000" y="2997067"/>
                  <a:ext cx="1468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414" name="Freihand 413">
                  <a:extLst>
                    <a:ext uri="{FF2B5EF4-FFF2-40B4-BE49-F238E27FC236}">
                      <a16:creationId xmlns:a16="http://schemas.microsoft.com/office/drawing/2014/main" id="{1B46938A-89C2-453B-B595-639ECC9BA92F}"/>
                    </a:ext>
                  </a:extLst>
                </p14:cNvPr>
                <p14:cNvContentPartPr/>
                <p14:nvPr/>
              </p14:nvContentPartPr>
              <p14:xfrm>
                <a:off x="11697320" y="3051787"/>
                <a:ext cx="199800" cy="89280"/>
              </p14:xfrm>
            </p:contentPart>
          </mc:Choice>
          <mc:Fallback>
            <p:pic>
              <p:nvPicPr>
                <p:cNvPr id="414" name="Freihand 413">
                  <a:extLst>
                    <a:ext uri="{FF2B5EF4-FFF2-40B4-BE49-F238E27FC236}">
                      <a16:creationId xmlns:a16="http://schemas.microsoft.com/office/drawing/2014/main" id="{1B46938A-89C2-453B-B595-639ECC9BA92F}"/>
                    </a:ext>
                  </a:extLst>
                </p:cNvPr>
                <p:cNvPicPr/>
                <p:nvPr/>
              </p:nvPicPr>
              <p:blipFill>
                <a:blip r:embed="rId397"/>
                <a:stretch>
                  <a:fillRect/>
                </a:stretch>
              </p:blipFill>
              <p:spPr>
                <a:xfrm>
                  <a:off x="11693000" y="3047467"/>
                  <a:ext cx="2084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21" name="Freihand 120">
                  <a:extLst>
                    <a:ext uri="{FF2B5EF4-FFF2-40B4-BE49-F238E27FC236}">
                      <a16:creationId xmlns:a16="http://schemas.microsoft.com/office/drawing/2014/main" id="{040288E6-F658-42C6-94B2-61EB26424ED5}"/>
                    </a:ext>
                  </a:extLst>
                </p14:cNvPr>
                <p14:cNvContentPartPr/>
                <p14:nvPr/>
              </p14:nvContentPartPr>
              <p14:xfrm>
                <a:off x="7376960" y="1124707"/>
                <a:ext cx="117360" cy="146880"/>
              </p14:xfrm>
            </p:contentPart>
          </mc:Choice>
          <mc:Fallback>
            <p:pic>
              <p:nvPicPr>
                <p:cNvPr id="121" name="Freihand 120">
                  <a:extLst>
                    <a:ext uri="{FF2B5EF4-FFF2-40B4-BE49-F238E27FC236}">
                      <a16:creationId xmlns:a16="http://schemas.microsoft.com/office/drawing/2014/main" id="{040288E6-F658-42C6-94B2-61EB26424ED5}"/>
                    </a:ext>
                  </a:extLst>
                </p:cNvPr>
                <p:cNvPicPr/>
                <p:nvPr/>
              </p:nvPicPr>
              <p:blipFill>
                <a:blip r:embed="rId399"/>
                <a:stretch>
                  <a:fillRect/>
                </a:stretch>
              </p:blipFill>
              <p:spPr>
                <a:xfrm>
                  <a:off x="7372640" y="1120387"/>
                  <a:ext cx="1260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22" name="Freihand 121">
                  <a:extLst>
                    <a:ext uri="{FF2B5EF4-FFF2-40B4-BE49-F238E27FC236}">
                      <a16:creationId xmlns:a16="http://schemas.microsoft.com/office/drawing/2014/main" id="{B7D46BE3-ADE8-46DB-A7F4-5A5FC6FECDE7}"/>
                    </a:ext>
                  </a:extLst>
                </p14:cNvPr>
                <p14:cNvContentPartPr/>
                <p14:nvPr/>
              </p14:nvContentPartPr>
              <p14:xfrm>
                <a:off x="7311800" y="1082227"/>
                <a:ext cx="185400" cy="10800"/>
              </p14:xfrm>
            </p:contentPart>
          </mc:Choice>
          <mc:Fallback>
            <p:pic>
              <p:nvPicPr>
                <p:cNvPr id="122" name="Freihand 121">
                  <a:extLst>
                    <a:ext uri="{FF2B5EF4-FFF2-40B4-BE49-F238E27FC236}">
                      <a16:creationId xmlns:a16="http://schemas.microsoft.com/office/drawing/2014/main" id="{B7D46BE3-ADE8-46DB-A7F4-5A5FC6FECDE7}"/>
                    </a:ext>
                  </a:extLst>
                </p:cNvPr>
                <p:cNvPicPr/>
                <p:nvPr/>
              </p:nvPicPr>
              <p:blipFill>
                <a:blip r:embed="rId401"/>
                <a:stretch>
                  <a:fillRect/>
                </a:stretch>
              </p:blipFill>
              <p:spPr>
                <a:xfrm>
                  <a:off x="7307480" y="1077907"/>
                  <a:ext cx="1940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24" name="Freihand 123">
                  <a:extLst>
                    <a:ext uri="{FF2B5EF4-FFF2-40B4-BE49-F238E27FC236}">
                      <a16:creationId xmlns:a16="http://schemas.microsoft.com/office/drawing/2014/main" id="{94CD1517-3693-47DB-A660-261AEB2E8B6B}"/>
                    </a:ext>
                  </a:extLst>
                </p14:cNvPr>
                <p14:cNvContentPartPr/>
                <p14:nvPr/>
              </p14:nvContentPartPr>
              <p14:xfrm>
                <a:off x="7632560" y="1152427"/>
                <a:ext cx="124560" cy="19800"/>
              </p14:xfrm>
            </p:contentPart>
          </mc:Choice>
          <mc:Fallback>
            <p:pic>
              <p:nvPicPr>
                <p:cNvPr id="124" name="Freihand 123">
                  <a:extLst>
                    <a:ext uri="{FF2B5EF4-FFF2-40B4-BE49-F238E27FC236}">
                      <a16:creationId xmlns:a16="http://schemas.microsoft.com/office/drawing/2014/main" id="{94CD1517-3693-47DB-A660-261AEB2E8B6B}"/>
                    </a:ext>
                  </a:extLst>
                </p:cNvPr>
                <p:cNvPicPr/>
                <p:nvPr/>
              </p:nvPicPr>
              <p:blipFill>
                <a:blip r:embed="rId403"/>
                <a:stretch>
                  <a:fillRect/>
                </a:stretch>
              </p:blipFill>
              <p:spPr>
                <a:xfrm>
                  <a:off x="7627880" y="1148107"/>
                  <a:ext cx="1332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25" name="Freihand 124">
                  <a:extLst>
                    <a:ext uri="{FF2B5EF4-FFF2-40B4-BE49-F238E27FC236}">
                      <a16:creationId xmlns:a16="http://schemas.microsoft.com/office/drawing/2014/main" id="{E6F20E0B-1371-4E42-B5EA-8A6339F1FA52}"/>
                    </a:ext>
                  </a:extLst>
                </p14:cNvPr>
                <p14:cNvContentPartPr/>
                <p14:nvPr/>
              </p14:nvContentPartPr>
              <p14:xfrm>
                <a:off x="7666400" y="1195987"/>
                <a:ext cx="114840" cy="11160"/>
              </p14:xfrm>
            </p:contentPart>
          </mc:Choice>
          <mc:Fallback>
            <p:pic>
              <p:nvPicPr>
                <p:cNvPr id="125" name="Freihand 124">
                  <a:extLst>
                    <a:ext uri="{FF2B5EF4-FFF2-40B4-BE49-F238E27FC236}">
                      <a16:creationId xmlns:a16="http://schemas.microsoft.com/office/drawing/2014/main" id="{E6F20E0B-1371-4E42-B5EA-8A6339F1FA52}"/>
                    </a:ext>
                  </a:extLst>
                </p:cNvPr>
                <p:cNvPicPr/>
                <p:nvPr/>
              </p:nvPicPr>
              <p:blipFill>
                <a:blip r:embed="rId405"/>
                <a:stretch>
                  <a:fillRect/>
                </a:stretch>
              </p:blipFill>
              <p:spPr>
                <a:xfrm>
                  <a:off x="7662080" y="1191667"/>
                  <a:ext cx="1234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27" name="Freihand 126">
                  <a:extLst>
                    <a:ext uri="{FF2B5EF4-FFF2-40B4-BE49-F238E27FC236}">
                      <a16:creationId xmlns:a16="http://schemas.microsoft.com/office/drawing/2014/main" id="{45DCEC58-FB56-459B-AA94-C4F421156691}"/>
                    </a:ext>
                  </a:extLst>
                </p14:cNvPr>
                <p14:cNvContentPartPr/>
                <p14:nvPr/>
              </p14:nvContentPartPr>
              <p14:xfrm>
                <a:off x="7924880" y="1100947"/>
                <a:ext cx="123120" cy="181080"/>
              </p14:xfrm>
            </p:contentPart>
          </mc:Choice>
          <mc:Fallback>
            <p:pic>
              <p:nvPicPr>
                <p:cNvPr id="127" name="Freihand 126">
                  <a:extLst>
                    <a:ext uri="{FF2B5EF4-FFF2-40B4-BE49-F238E27FC236}">
                      <a16:creationId xmlns:a16="http://schemas.microsoft.com/office/drawing/2014/main" id="{45DCEC58-FB56-459B-AA94-C4F421156691}"/>
                    </a:ext>
                  </a:extLst>
                </p:cNvPr>
                <p:cNvPicPr/>
                <p:nvPr/>
              </p:nvPicPr>
              <p:blipFill>
                <a:blip r:embed="rId407"/>
                <a:stretch>
                  <a:fillRect/>
                </a:stretch>
              </p:blipFill>
              <p:spPr>
                <a:xfrm>
                  <a:off x="7920560" y="1096627"/>
                  <a:ext cx="1317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29" name="Freihand 128">
                  <a:extLst>
                    <a:ext uri="{FF2B5EF4-FFF2-40B4-BE49-F238E27FC236}">
                      <a16:creationId xmlns:a16="http://schemas.microsoft.com/office/drawing/2014/main" id="{4BCD4FF4-B65D-4349-8701-AFB3C98DC383}"/>
                    </a:ext>
                  </a:extLst>
                </p14:cNvPr>
                <p14:cNvContentPartPr/>
                <p14:nvPr/>
              </p14:nvContentPartPr>
              <p14:xfrm>
                <a:off x="8201720" y="1129027"/>
                <a:ext cx="11160" cy="91800"/>
              </p14:xfrm>
            </p:contentPart>
          </mc:Choice>
          <mc:Fallback>
            <p:pic>
              <p:nvPicPr>
                <p:cNvPr id="129" name="Freihand 128">
                  <a:extLst>
                    <a:ext uri="{FF2B5EF4-FFF2-40B4-BE49-F238E27FC236}">
                      <a16:creationId xmlns:a16="http://schemas.microsoft.com/office/drawing/2014/main" id="{4BCD4FF4-B65D-4349-8701-AFB3C98DC383}"/>
                    </a:ext>
                  </a:extLst>
                </p:cNvPr>
                <p:cNvPicPr/>
                <p:nvPr/>
              </p:nvPicPr>
              <p:blipFill>
                <a:blip r:embed="rId409"/>
                <a:stretch>
                  <a:fillRect/>
                </a:stretch>
              </p:blipFill>
              <p:spPr>
                <a:xfrm>
                  <a:off x="8197400" y="1124707"/>
                  <a:ext cx="198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30" name="Freihand 129">
                  <a:extLst>
                    <a:ext uri="{FF2B5EF4-FFF2-40B4-BE49-F238E27FC236}">
                      <a16:creationId xmlns:a16="http://schemas.microsoft.com/office/drawing/2014/main" id="{9F21593E-F2C8-4184-9420-A73133703C9E}"/>
                    </a:ext>
                  </a:extLst>
                </p14:cNvPr>
                <p14:cNvContentPartPr/>
                <p14:nvPr/>
              </p14:nvContentPartPr>
              <p14:xfrm>
                <a:off x="8172200" y="1163587"/>
                <a:ext cx="82800" cy="10800"/>
              </p14:xfrm>
            </p:contentPart>
          </mc:Choice>
          <mc:Fallback>
            <p:pic>
              <p:nvPicPr>
                <p:cNvPr id="130" name="Freihand 129">
                  <a:extLst>
                    <a:ext uri="{FF2B5EF4-FFF2-40B4-BE49-F238E27FC236}">
                      <a16:creationId xmlns:a16="http://schemas.microsoft.com/office/drawing/2014/main" id="{9F21593E-F2C8-4184-9420-A73133703C9E}"/>
                    </a:ext>
                  </a:extLst>
                </p:cNvPr>
                <p:cNvPicPr/>
                <p:nvPr/>
              </p:nvPicPr>
              <p:blipFill>
                <a:blip r:embed="rId411"/>
                <a:stretch>
                  <a:fillRect/>
                </a:stretch>
              </p:blipFill>
              <p:spPr>
                <a:xfrm>
                  <a:off x="8167880" y="1159267"/>
                  <a:ext cx="914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32" name="Freihand 131">
                  <a:extLst>
                    <a:ext uri="{FF2B5EF4-FFF2-40B4-BE49-F238E27FC236}">
                      <a16:creationId xmlns:a16="http://schemas.microsoft.com/office/drawing/2014/main" id="{A08A8F26-41B7-4C70-813A-9CB347C030CD}"/>
                    </a:ext>
                  </a:extLst>
                </p14:cNvPr>
                <p14:cNvContentPartPr/>
                <p14:nvPr/>
              </p14:nvContentPartPr>
              <p14:xfrm>
                <a:off x="8393960" y="1064947"/>
                <a:ext cx="70920" cy="108360"/>
              </p14:xfrm>
            </p:contentPart>
          </mc:Choice>
          <mc:Fallback>
            <p:pic>
              <p:nvPicPr>
                <p:cNvPr id="132" name="Freihand 131">
                  <a:extLst>
                    <a:ext uri="{FF2B5EF4-FFF2-40B4-BE49-F238E27FC236}">
                      <a16:creationId xmlns:a16="http://schemas.microsoft.com/office/drawing/2014/main" id="{A08A8F26-41B7-4C70-813A-9CB347C030CD}"/>
                    </a:ext>
                  </a:extLst>
                </p:cNvPr>
                <p:cNvPicPr/>
                <p:nvPr/>
              </p:nvPicPr>
              <p:blipFill>
                <a:blip r:embed="rId413"/>
                <a:stretch>
                  <a:fillRect/>
                </a:stretch>
              </p:blipFill>
              <p:spPr>
                <a:xfrm>
                  <a:off x="8389640" y="1060627"/>
                  <a:ext cx="795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33" name="Freihand 132">
                  <a:extLst>
                    <a:ext uri="{FF2B5EF4-FFF2-40B4-BE49-F238E27FC236}">
                      <a16:creationId xmlns:a16="http://schemas.microsoft.com/office/drawing/2014/main" id="{C77632CA-2D66-47EA-BEE6-60B584EF67C0}"/>
                    </a:ext>
                  </a:extLst>
                </p14:cNvPr>
                <p14:cNvContentPartPr/>
                <p14:nvPr/>
              </p14:nvContentPartPr>
              <p14:xfrm>
                <a:off x="8306120" y="1144147"/>
                <a:ext cx="207000" cy="23040"/>
              </p14:xfrm>
            </p:contentPart>
          </mc:Choice>
          <mc:Fallback>
            <p:pic>
              <p:nvPicPr>
                <p:cNvPr id="133" name="Freihand 132">
                  <a:extLst>
                    <a:ext uri="{FF2B5EF4-FFF2-40B4-BE49-F238E27FC236}">
                      <a16:creationId xmlns:a16="http://schemas.microsoft.com/office/drawing/2014/main" id="{C77632CA-2D66-47EA-BEE6-60B584EF67C0}"/>
                    </a:ext>
                  </a:extLst>
                </p:cNvPr>
                <p:cNvPicPr/>
                <p:nvPr/>
              </p:nvPicPr>
              <p:blipFill>
                <a:blip r:embed="rId415"/>
                <a:stretch>
                  <a:fillRect/>
                </a:stretch>
              </p:blipFill>
              <p:spPr>
                <a:xfrm>
                  <a:off x="8301800" y="1139827"/>
                  <a:ext cx="2156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34" name="Freihand 133">
                  <a:extLst>
                    <a:ext uri="{FF2B5EF4-FFF2-40B4-BE49-F238E27FC236}">
                      <a16:creationId xmlns:a16="http://schemas.microsoft.com/office/drawing/2014/main" id="{5AC3B381-5D6C-4EFD-BE27-7190ADC0D319}"/>
                    </a:ext>
                  </a:extLst>
                </p14:cNvPr>
                <p14:cNvContentPartPr/>
                <p14:nvPr/>
              </p14:nvContentPartPr>
              <p14:xfrm>
                <a:off x="8356520" y="1209307"/>
                <a:ext cx="128520" cy="58680"/>
              </p14:xfrm>
            </p:contentPart>
          </mc:Choice>
          <mc:Fallback>
            <p:pic>
              <p:nvPicPr>
                <p:cNvPr id="134" name="Freihand 133">
                  <a:extLst>
                    <a:ext uri="{FF2B5EF4-FFF2-40B4-BE49-F238E27FC236}">
                      <a16:creationId xmlns:a16="http://schemas.microsoft.com/office/drawing/2014/main" id="{5AC3B381-5D6C-4EFD-BE27-7190ADC0D319}"/>
                    </a:ext>
                  </a:extLst>
                </p:cNvPr>
                <p:cNvPicPr/>
                <p:nvPr/>
              </p:nvPicPr>
              <p:blipFill>
                <a:blip r:embed="rId417"/>
                <a:stretch>
                  <a:fillRect/>
                </a:stretch>
              </p:blipFill>
              <p:spPr>
                <a:xfrm>
                  <a:off x="8352200" y="1204987"/>
                  <a:ext cx="1371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35" name="Freihand 134">
                  <a:extLst>
                    <a:ext uri="{FF2B5EF4-FFF2-40B4-BE49-F238E27FC236}">
                      <a16:creationId xmlns:a16="http://schemas.microsoft.com/office/drawing/2014/main" id="{10DCD930-5372-4620-905F-7724243130BF}"/>
                    </a:ext>
                  </a:extLst>
                </p14:cNvPr>
                <p14:cNvContentPartPr/>
                <p14:nvPr/>
              </p14:nvContentPartPr>
              <p14:xfrm>
                <a:off x="8606720" y="1137667"/>
                <a:ext cx="27000" cy="32040"/>
              </p14:xfrm>
            </p:contentPart>
          </mc:Choice>
          <mc:Fallback>
            <p:pic>
              <p:nvPicPr>
                <p:cNvPr id="135" name="Freihand 134">
                  <a:extLst>
                    <a:ext uri="{FF2B5EF4-FFF2-40B4-BE49-F238E27FC236}">
                      <a16:creationId xmlns:a16="http://schemas.microsoft.com/office/drawing/2014/main" id="{10DCD930-5372-4620-905F-7724243130BF}"/>
                    </a:ext>
                  </a:extLst>
                </p:cNvPr>
                <p:cNvPicPr/>
                <p:nvPr/>
              </p:nvPicPr>
              <p:blipFill>
                <a:blip r:embed="rId419"/>
                <a:stretch>
                  <a:fillRect/>
                </a:stretch>
              </p:blipFill>
              <p:spPr>
                <a:xfrm>
                  <a:off x="8602400" y="1133347"/>
                  <a:ext cx="356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36" name="Freihand 135">
                  <a:extLst>
                    <a:ext uri="{FF2B5EF4-FFF2-40B4-BE49-F238E27FC236}">
                      <a16:creationId xmlns:a16="http://schemas.microsoft.com/office/drawing/2014/main" id="{287EDF5C-9B49-492C-86AF-029EDDCC7A90}"/>
                    </a:ext>
                  </a:extLst>
                </p14:cNvPr>
                <p14:cNvContentPartPr/>
                <p14:nvPr/>
              </p14:nvContentPartPr>
              <p14:xfrm>
                <a:off x="8696360" y="1119307"/>
                <a:ext cx="119520" cy="74160"/>
              </p14:xfrm>
            </p:contentPart>
          </mc:Choice>
          <mc:Fallback>
            <p:pic>
              <p:nvPicPr>
                <p:cNvPr id="136" name="Freihand 135">
                  <a:extLst>
                    <a:ext uri="{FF2B5EF4-FFF2-40B4-BE49-F238E27FC236}">
                      <a16:creationId xmlns:a16="http://schemas.microsoft.com/office/drawing/2014/main" id="{287EDF5C-9B49-492C-86AF-029EDDCC7A90}"/>
                    </a:ext>
                  </a:extLst>
                </p:cNvPr>
                <p:cNvPicPr/>
                <p:nvPr/>
              </p:nvPicPr>
              <p:blipFill>
                <a:blip r:embed="rId421"/>
                <a:stretch>
                  <a:fillRect/>
                </a:stretch>
              </p:blipFill>
              <p:spPr>
                <a:xfrm>
                  <a:off x="8692040" y="1114987"/>
                  <a:ext cx="1281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58" name="Freihand 157">
                  <a:extLst>
                    <a:ext uri="{FF2B5EF4-FFF2-40B4-BE49-F238E27FC236}">
                      <a16:creationId xmlns:a16="http://schemas.microsoft.com/office/drawing/2014/main" id="{024B254C-B4CC-483C-BA62-3E283CD1F20B}"/>
                    </a:ext>
                  </a:extLst>
                </p14:cNvPr>
                <p14:cNvContentPartPr/>
                <p14:nvPr/>
              </p14:nvContentPartPr>
              <p14:xfrm>
                <a:off x="7089320" y="1483267"/>
                <a:ext cx="121680" cy="111240"/>
              </p14:xfrm>
            </p:contentPart>
          </mc:Choice>
          <mc:Fallback>
            <p:pic>
              <p:nvPicPr>
                <p:cNvPr id="158" name="Freihand 157">
                  <a:extLst>
                    <a:ext uri="{FF2B5EF4-FFF2-40B4-BE49-F238E27FC236}">
                      <a16:creationId xmlns:a16="http://schemas.microsoft.com/office/drawing/2014/main" id="{024B254C-B4CC-483C-BA62-3E283CD1F20B}"/>
                    </a:ext>
                  </a:extLst>
                </p:cNvPr>
                <p:cNvPicPr/>
                <p:nvPr/>
              </p:nvPicPr>
              <p:blipFill>
                <a:blip r:embed="rId423"/>
                <a:stretch>
                  <a:fillRect/>
                </a:stretch>
              </p:blipFill>
              <p:spPr>
                <a:xfrm>
                  <a:off x="7085000" y="1478947"/>
                  <a:ext cx="1303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59" name="Freihand 158">
                  <a:extLst>
                    <a:ext uri="{FF2B5EF4-FFF2-40B4-BE49-F238E27FC236}">
                      <a16:creationId xmlns:a16="http://schemas.microsoft.com/office/drawing/2014/main" id="{F96ACFDC-2925-429E-BDCD-57B6BA9C442C}"/>
                    </a:ext>
                  </a:extLst>
                </p14:cNvPr>
                <p14:cNvContentPartPr/>
                <p14:nvPr/>
              </p14:nvContentPartPr>
              <p14:xfrm>
                <a:off x="7319360" y="1490827"/>
                <a:ext cx="6120" cy="97560"/>
              </p14:xfrm>
            </p:contentPart>
          </mc:Choice>
          <mc:Fallback>
            <p:pic>
              <p:nvPicPr>
                <p:cNvPr id="159" name="Freihand 158">
                  <a:extLst>
                    <a:ext uri="{FF2B5EF4-FFF2-40B4-BE49-F238E27FC236}">
                      <a16:creationId xmlns:a16="http://schemas.microsoft.com/office/drawing/2014/main" id="{F96ACFDC-2925-429E-BDCD-57B6BA9C442C}"/>
                    </a:ext>
                  </a:extLst>
                </p:cNvPr>
                <p:cNvPicPr/>
                <p:nvPr/>
              </p:nvPicPr>
              <p:blipFill>
                <a:blip r:embed="rId425"/>
                <a:stretch>
                  <a:fillRect/>
                </a:stretch>
              </p:blipFill>
              <p:spPr>
                <a:xfrm>
                  <a:off x="7315040" y="1486507"/>
                  <a:ext cx="147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60" name="Freihand 159">
                  <a:extLst>
                    <a:ext uri="{FF2B5EF4-FFF2-40B4-BE49-F238E27FC236}">
                      <a16:creationId xmlns:a16="http://schemas.microsoft.com/office/drawing/2014/main" id="{C0202A02-26AD-4235-AB2A-63EB58C75BA9}"/>
                    </a:ext>
                  </a:extLst>
                </p14:cNvPr>
                <p14:cNvContentPartPr/>
                <p14:nvPr/>
              </p14:nvContentPartPr>
              <p14:xfrm>
                <a:off x="7263920" y="1469227"/>
                <a:ext cx="113760" cy="146160"/>
              </p14:xfrm>
            </p:contentPart>
          </mc:Choice>
          <mc:Fallback>
            <p:pic>
              <p:nvPicPr>
                <p:cNvPr id="160" name="Freihand 159">
                  <a:extLst>
                    <a:ext uri="{FF2B5EF4-FFF2-40B4-BE49-F238E27FC236}">
                      <a16:creationId xmlns:a16="http://schemas.microsoft.com/office/drawing/2014/main" id="{C0202A02-26AD-4235-AB2A-63EB58C75BA9}"/>
                    </a:ext>
                  </a:extLst>
                </p:cNvPr>
                <p:cNvPicPr/>
                <p:nvPr/>
              </p:nvPicPr>
              <p:blipFill>
                <a:blip r:embed="rId427"/>
                <a:stretch>
                  <a:fillRect/>
                </a:stretch>
              </p:blipFill>
              <p:spPr>
                <a:xfrm>
                  <a:off x="7259600" y="1464907"/>
                  <a:ext cx="1224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162" name="Freihand 161">
                  <a:extLst>
                    <a:ext uri="{FF2B5EF4-FFF2-40B4-BE49-F238E27FC236}">
                      <a16:creationId xmlns:a16="http://schemas.microsoft.com/office/drawing/2014/main" id="{3AC3F7FC-AD30-4048-951F-14E33F3835EB}"/>
                    </a:ext>
                  </a:extLst>
                </p14:cNvPr>
                <p14:cNvContentPartPr/>
                <p14:nvPr/>
              </p14:nvContentPartPr>
              <p14:xfrm>
                <a:off x="7513760" y="1509907"/>
                <a:ext cx="151920" cy="9000"/>
              </p14:xfrm>
            </p:contentPart>
          </mc:Choice>
          <mc:Fallback>
            <p:pic>
              <p:nvPicPr>
                <p:cNvPr id="162" name="Freihand 161">
                  <a:extLst>
                    <a:ext uri="{FF2B5EF4-FFF2-40B4-BE49-F238E27FC236}">
                      <a16:creationId xmlns:a16="http://schemas.microsoft.com/office/drawing/2014/main" id="{3AC3F7FC-AD30-4048-951F-14E33F3835EB}"/>
                    </a:ext>
                  </a:extLst>
                </p:cNvPr>
                <p:cNvPicPr/>
                <p:nvPr/>
              </p:nvPicPr>
              <p:blipFill>
                <a:blip r:embed="rId429"/>
                <a:stretch>
                  <a:fillRect/>
                </a:stretch>
              </p:blipFill>
              <p:spPr>
                <a:xfrm>
                  <a:off x="7509440" y="1505587"/>
                  <a:ext cx="1605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63" name="Freihand 162">
                  <a:extLst>
                    <a:ext uri="{FF2B5EF4-FFF2-40B4-BE49-F238E27FC236}">
                      <a16:creationId xmlns:a16="http://schemas.microsoft.com/office/drawing/2014/main" id="{D58A32B6-E04B-43F0-9162-5713D43419D0}"/>
                    </a:ext>
                  </a:extLst>
                </p14:cNvPr>
                <p14:cNvContentPartPr/>
                <p14:nvPr/>
              </p14:nvContentPartPr>
              <p14:xfrm>
                <a:off x="7537160" y="1561027"/>
                <a:ext cx="146880" cy="11520"/>
              </p14:xfrm>
            </p:contentPart>
          </mc:Choice>
          <mc:Fallback>
            <p:pic>
              <p:nvPicPr>
                <p:cNvPr id="163" name="Freihand 162">
                  <a:extLst>
                    <a:ext uri="{FF2B5EF4-FFF2-40B4-BE49-F238E27FC236}">
                      <a16:creationId xmlns:a16="http://schemas.microsoft.com/office/drawing/2014/main" id="{D58A32B6-E04B-43F0-9162-5713D43419D0}"/>
                    </a:ext>
                  </a:extLst>
                </p:cNvPr>
                <p:cNvPicPr/>
                <p:nvPr/>
              </p:nvPicPr>
              <p:blipFill>
                <a:blip r:embed="rId431"/>
                <a:stretch>
                  <a:fillRect/>
                </a:stretch>
              </p:blipFill>
              <p:spPr>
                <a:xfrm>
                  <a:off x="7532840" y="1556707"/>
                  <a:ext cx="1555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65" name="Freihand 164">
                  <a:extLst>
                    <a:ext uri="{FF2B5EF4-FFF2-40B4-BE49-F238E27FC236}">
                      <a16:creationId xmlns:a16="http://schemas.microsoft.com/office/drawing/2014/main" id="{970A4B97-2E28-4AAB-9195-B5C8D77C9AF0}"/>
                    </a:ext>
                  </a:extLst>
                </p14:cNvPr>
                <p14:cNvContentPartPr/>
                <p14:nvPr/>
              </p14:nvContentPartPr>
              <p14:xfrm>
                <a:off x="7598720" y="1520347"/>
                <a:ext cx="360" cy="360"/>
              </p14:xfrm>
            </p:contentPart>
          </mc:Choice>
          <mc:Fallback>
            <p:pic>
              <p:nvPicPr>
                <p:cNvPr id="165" name="Freihand 164">
                  <a:extLst>
                    <a:ext uri="{FF2B5EF4-FFF2-40B4-BE49-F238E27FC236}">
                      <a16:creationId xmlns:a16="http://schemas.microsoft.com/office/drawing/2014/main" id="{970A4B97-2E28-4AAB-9195-B5C8D77C9AF0}"/>
                    </a:ext>
                  </a:extLst>
                </p:cNvPr>
                <p:cNvPicPr/>
                <p:nvPr/>
              </p:nvPicPr>
              <p:blipFill>
                <a:blip r:embed="rId35"/>
                <a:stretch>
                  <a:fillRect/>
                </a:stretch>
              </p:blipFill>
              <p:spPr>
                <a:xfrm>
                  <a:off x="7594400" y="1516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66" name="Freihand 165">
                  <a:extLst>
                    <a:ext uri="{FF2B5EF4-FFF2-40B4-BE49-F238E27FC236}">
                      <a16:creationId xmlns:a16="http://schemas.microsoft.com/office/drawing/2014/main" id="{A221EB6E-D665-47EA-B448-6E9FB8A9F4A4}"/>
                    </a:ext>
                  </a:extLst>
                </p14:cNvPr>
                <p14:cNvContentPartPr/>
                <p14:nvPr/>
              </p14:nvContentPartPr>
              <p14:xfrm>
                <a:off x="7726520" y="1507027"/>
                <a:ext cx="18720" cy="28080"/>
              </p14:xfrm>
            </p:contentPart>
          </mc:Choice>
          <mc:Fallback>
            <p:pic>
              <p:nvPicPr>
                <p:cNvPr id="166" name="Freihand 165">
                  <a:extLst>
                    <a:ext uri="{FF2B5EF4-FFF2-40B4-BE49-F238E27FC236}">
                      <a16:creationId xmlns:a16="http://schemas.microsoft.com/office/drawing/2014/main" id="{A221EB6E-D665-47EA-B448-6E9FB8A9F4A4}"/>
                    </a:ext>
                  </a:extLst>
                </p:cNvPr>
                <p:cNvPicPr/>
                <p:nvPr/>
              </p:nvPicPr>
              <p:blipFill>
                <a:blip r:embed="rId434"/>
                <a:stretch>
                  <a:fillRect/>
                </a:stretch>
              </p:blipFill>
              <p:spPr>
                <a:xfrm>
                  <a:off x="7722200" y="1502707"/>
                  <a:ext cx="273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67" name="Freihand 166">
                  <a:extLst>
                    <a:ext uri="{FF2B5EF4-FFF2-40B4-BE49-F238E27FC236}">
                      <a16:creationId xmlns:a16="http://schemas.microsoft.com/office/drawing/2014/main" id="{F9F1B44D-BD90-414E-8D4F-8C78916E51AD}"/>
                    </a:ext>
                  </a:extLst>
                </p14:cNvPr>
                <p14:cNvContentPartPr/>
                <p14:nvPr/>
              </p14:nvContentPartPr>
              <p14:xfrm>
                <a:off x="7747760" y="1565707"/>
                <a:ext cx="10800" cy="11880"/>
              </p14:xfrm>
            </p:contentPart>
          </mc:Choice>
          <mc:Fallback>
            <p:pic>
              <p:nvPicPr>
                <p:cNvPr id="167" name="Freihand 166">
                  <a:extLst>
                    <a:ext uri="{FF2B5EF4-FFF2-40B4-BE49-F238E27FC236}">
                      <a16:creationId xmlns:a16="http://schemas.microsoft.com/office/drawing/2014/main" id="{F9F1B44D-BD90-414E-8D4F-8C78916E51AD}"/>
                    </a:ext>
                  </a:extLst>
                </p:cNvPr>
                <p:cNvPicPr/>
                <p:nvPr/>
              </p:nvPicPr>
              <p:blipFill>
                <a:blip r:embed="rId436"/>
                <a:stretch>
                  <a:fillRect/>
                </a:stretch>
              </p:blipFill>
              <p:spPr>
                <a:xfrm>
                  <a:off x="7743440" y="1561387"/>
                  <a:ext cx="194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69" name="Freihand 168">
                  <a:extLst>
                    <a:ext uri="{FF2B5EF4-FFF2-40B4-BE49-F238E27FC236}">
                      <a16:creationId xmlns:a16="http://schemas.microsoft.com/office/drawing/2014/main" id="{F6AABC01-8A7B-4724-B348-ACBC0908DDE2}"/>
                    </a:ext>
                  </a:extLst>
                </p14:cNvPr>
                <p14:cNvContentPartPr/>
                <p14:nvPr/>
              </p14:nvContentPartPr>
              <p14:xfrm>
                <a:off x="8048000" y="1431067"/>
                <a:ext cx="144720" cy="142560"/>
              </p14:xfrm>
            </p:contentPart>
          </mc:Choice>
          <mc:Fallback>
            <p:pic>
              <p:nvPicPr>
                <p:cNvPr id="169" name="Freihand 168">
                  <a:extLst>
                    <a:ext uri="{FF2B5EF4-FFF2-40B4-BE49-F238E27FC236}">
                      <a16:creationId xmlns:a16="http://schemas.microsoft.com/office/drawing/2014/main" id="{F6AABC01-8A7B-4724-B348-ACBC0908DDE2}"/>
                    </a:ext>
                  </a:extLst>
                </p:cNvPr>
                <p:cNvPicPr/>
                <p:nvPr/>
              </p:nvPicPr>
              <p:blipFill>
                <a:blip r:embed="rId438"/>
                <a:stretch>
                  <a:fillRect/>
                </a:stretch>
              </p:blipFill>
              <p:spPr>
                <a:xfrm>
                  <a:off x="8043680" y="1426747"/>
                  <a:ext cx="1533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70" name="Freihand 169">
                  <a:extLst>
                    <a:ext uri="{FF2B5EF4-FFF2-40B4-BE49-F238E27FC236}">
                      <a16:creationId xmlns:a16="http://schemas.microsoft.com/office/drawing/2014/main" id="{96282E50-BB5A-46AE-8069-667C2D807E49}"/>
                    </a:ext>
                  </a:extLst>
                </p14:cNvPr>
                <p14:cNvContentPartPr/>
                <p14:nvPr/>
              </p14:nvContentPartPr>
              <p14:xfrm>
                <a:off x="8361920" y="1486147"/>
                <a:ext cx="132480" cy="6480"/>
              </p14:xfrm>
            </p:contentPart>
          </mc:Choice>
          <mc:Fallback>
            <p:pic>
              <p:nvPicPr>
                <p:cNvPr id="170" name="Freihand 169">
                  <a:extLst>
                    <a:ext uri="{FF2B5EF4-FFF2-40B4-BE49-F238E27FC236}">
                      <a16:creationId xmlns:a16="http://schemas.microsoft.com/office/drawing/2014/main" id="{96282E50-BB5A-46AE-8069-667C2D807E49}"/>
                    </a:ext>
                  </a:extLst>
                </p:cNvPr>
                <p:cNvPicPr/>
                <p:nvPr/>
              </p:nvPicPr>
              <p:blipFill>
                <a:blip r:embed="rId440"/>
                <a:stretch>
                  <a:fillRect/>
                </a:stretch>
              </p:blipFill>
              <p:spPr>
                <a:xfrm>
                  <a:off x="8357600" y="1481827"/>
                  <a:ext cx="1411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71" name="Freihand 170">
                  <a:extLst>
                    <a:ext uri="{FF2B5EF4-FFF2-40B4-BE49-F238E27FC236}">
                      <a16:creationId xmlns:a16="http://schemas.microsoft.com/office/drawing/2014/main" id="{2D9FDB63-4664-4BDB-A977-656D936ED3BB}"/>
                    </a:ext>
                  </a:extLst>
                </p14:cNvPr>
                <p14:cNvContentPartPr/>
                <p14:nvPr/>
              </p14:nvContentPartPr>
              <p14:xfrm>
                <a:off x="8378840" y="1523947"/>
                <a:ext cx="131400" cy="7920"/>
              </p14:xfrm>
            </p:contentPart>
          </mc:Choice>
          <mc:Fallback>
            <p:pic>
              <p:nvPicPr>
                <p:cNvPr id="171" name="Freihand 170">
                  <a:extLst>
                    <a:ext uri="{FF2B5EF4-FFF2-40B4-BE49-F238E27FC236}">
                      <a16:creationId xmlns:a16="http://schemas.microsoft.com/office/drawing/2014/main" id="{2D9FDB63-4664-4BDB-A977-656D936ED3BB}"/>
                    </a:ext>
                  </a:extLst>
                </p:cNvPr>
                <p:cNvPicPr/>
                <p:nvPr/>
              </p:nvPicPr>
              <p:blipFill>
                <a:blip r:embed="rId442"/>
                <a:stretch>
                  <a:fillRect/>
                </a:stretch>
              </p:blipFill>
              <p:spPr>
                <a:xfrm>
                  <a:off x="8374520" y="1519627"/>
                  <a:ext cx="1400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73" name="Freihand 172">
                  <a:extLst>
                    <a:ext uri="{FF2B5EF4-FFF2-40B4-BE49-F238E27FC236}">
                      <a16:creationId xmlns:a16="http://schemas.microsoft.com/office/drawing/2014/main" id="{99BB3710-5B5D-4486-89E9-4F3C0EBBAB6F}"/>
                    </a:ext>
                  </a:extLst>
                </p14:cNvPr>
                <p14:cNvContentPartPr/>
                <p14:nvPr/>
              </p14:nvContentPartPr>
              <p14:xfrm>
                <a:off x="8716520" y="1400107"/>
                <a:ext cx="62640" cy="177840"/>
              </p14:xfrm>
            </p:contentPart>
          </mc:Choice>
          <mc:Fallback>
            <p:pic>
              <p:nvPicPr>
                <p:cNvPr id="173" name="Freihand 172">
                  <a:extLst>
                    <a:ext uri="{FF2B5EF4-FFF2-40B4-BE49-F238E27FC236}">
                      <a16:creationId xmlns:a16="http://schemas.microsoft.com/office/drawing/2014/main" id="{99BB3710-5B5D-4486-89E9-4F3C0EBBAB6F}"/>
                    </a:ext>
                  </a:extLst>
                </p:cNvPr>
                <p:cNvPicPr/>
                <p:nvPr/>
              </p:nvPicPr>
              <p:blipFill>
                <a:blip r:embed="rId444"/>
                <a:stretch>
                  <a:fillRect/>
                </a:stretch>
              </p:blipFill>
              <p:spPr>
                <a:xfrm>
                  <a:off x="8712200" y="1395787"/>
                  <a:ext cx="712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74" name="Freihand 173">
                  <a:extLst>
                    <a:ext uri="{FF2B5EF4-FFF2-40B4-BE49-F238E27FC236}">
                      <a16:creationId xmlns:a16="http://schemas.microsoft.com/office/drawing/2014/main" id="{8F772F77-B6F0-4876-9FDA-820F14D15EBE}"/>
                    </a:ext>
                  </a:extLst>
                </p14:cNvPr>
                <p14:cNvContentPartPr/>
                <p14:nvPr/>
              </p14:nvContentPartPr>
              <p14:xfrm>
                <a:off x="8668640" y="1507027"/>
                <a:ext cx="115920" cy="12240"/>
              </p14:xfrm>
            </p:contentPart>
          </mc:Choice>
          <mc:Fallback>
            <p:pic>
              <p:nvPicPr>
                <p:cNvPr id="174" name="Freihand 173">
                  <a:extLst>
                    <a:ext uri="{FF2B5EF4-FFF2-40B4-BE49-F238E27FC236}">
                      <a16:creationId xmlns:a16="http://schemas.microsoft.com/office/drawing/2014/main" id="{8F772F77-B6F0-4876-9FDA-820F14D15EBE}"/>
                    </a:ext>
                  </a:extLst>
                </p:cNvPr>
                <p:cNvPicPr/>
                <p:nvPr/>
              </p:nvPicPr>
              <p:blipFill>
                <a:blip r:embed="rId446"/>
                <a:stretch>
                  <a:fillRect/>
                </a:stretch>
              </p:blipFill>
              <p:spPr>
                <a:xfrm>
                  <a:off x="8664320" y="1502707"/>
                  <a:ext cx="1245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83" name="Freihand 182">
                  <a:extLst>
                    <a:ext uri="{FF2B5EF4-FFF2-40B4-BE49-F238E27FC236}">
                      <a16:creationId xmlns:a16="http://schemas.microsoft.com/office/drawing/2014/main" id="{0AD66197-C215-4B77-9E99-7EC5CDF58A0D}"/>
                    </a:ext>
                  </a:extLst>
                </p14:cNvPr>
                <p14:cNvContentPartPr/>
                <p14:nvPr/>
              </p14:nvContentPartPr>
              <p14:xfrm>
                <a:off x="8989040" y="1424947"/>
                <a:ext cx="20520" cy="90360"/>
              </p14:xfrm>
            </p:contentPart>
          </mc:Choice>
          <mc:Fallback>
            <p:pic>
              <p:nvPicPr>
                <p:cNvPr id="183" name="Freihand 182">
                  <a:extLst>
                    <a:ext uri="{FF2B5EF4-FFF2-40B4-BE49-F238E27FC236}">
                      <a16:creationId xmlns:a16="http://schemas.microsoft.com/office/drawing/2014/main" id="{0AD66197-C215-4B77-9E99-7EC5CDF58A0D}"/>
                    </a:ext>
                  </a:extLst>
                </p:cNvPr>
                <p:cNvPicPr/>
                <p:nvPr/>
              </p:nvPicPr>
              <p:blipFill>
                <a:blip r:embed="rId448"/>
                <a:stretch>
                  <a:fillRect/>
                </a:stretch>
              </p:blipFill>
              <p:spPr>
                <a:xfrm>
                  <a:off x="8984720" y="1420627"/>
                  <a:ext cx="291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84" name="Freihand 183">
                  <a:extLst>
                    <a:ext uri="{FF2B5EF4-FFF2-40B4-BE49-F238E27FC236}">
                      <a16:creationId xmlns:a16="http://schemas.microsoft.com/office/drawing/2014/main" id="{39132507-8288-46E8-B069-69C221187B28}"/>
                    </a:ext>
                  </a:extLst>
                </p14:cNvPr>
                <p14:cNvContentPartPr/>
                <p14:nvPr/>
              </p14:nvContentPartPr>
              <p14:xfrm>
                <a:off x="8962760" y="1457347"/>
                <a:ext cx="87120" cy="11880"/>
              </p14:xfrm>
            </p:contentPart>
          </mc:Choice>
          <mc:Fallback>
            <p:pic>
              <p:nvPicPr>
                <p:cNvPr id="184" name="Freihand 183">
                  <a:extLst>
                    <a:ext uri="{FF2B5EF4-FFF2-40B4-BE49-F238E27FC236}">
                      <a16:creationId xmlns:a16="http://schemas.microsoft.com/office/drawing/2014/main" id="{39132507-8288-46E8-B069-69C221187B28}"/>
                    </a:ext>
                  </a:extLst>
                </p:cNvPr>
                <p:cNvPicPr/>
                <p:nvPr/>
              </p:nvPicPr>
              <p:blipFill>
                <a:blip r:embed="rId450"/>
                <a:stretch>
                  <a:fillRect/>
                </a:stretch>
              </p:blipFill>
              <p:spPr>
                <a:xfrm>
                  <a:off x="8958440" y="1453027"/>
                  <a:ext cx="957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86" name="Freihand 185">
                  <a:extLst>
                    <a:ext uri="{FF2B5EF4-FFF2-40B4-BE49-F238E27FC236}">
                      <a16:creationId xmlns:a16="http://schemas.microsoft.com/office/drawing/2014/main" id="{3F2EB15B-EF4D-420C-9DB5-8F2E34F6A9F5}"/>
                    </a:ext>
                  </a:extLst>
                </p14:cNvPr>
                <p14:cNvContentPartPr/>
                <p14:nvPr/>
              </p14:nvContentPartPr>
              <p14:xfrm>
                <a:off x="9221240" y="1319107"/>
                <a:ext cx="88560" cy="85320"/>
              </p14:xfrm>
            </p:contentPart>
          </mc:Choice>
          <mc:Fallback>
            <p:pic>
              <p:nvPicPr>
                <p:cNvPr id="186" name="Freihand 185">
                  <a:extLst>
                    <a:ext uri="{FF2B5EF4-FFF2-40B4-BE49-F238E27FC236}">
                      <a16:creationId xmlns:a16="http://schemas.microsoft.com/office/drawing/2014/main" id="{3F2EB15B-EF4D-420C-9DB5-8F2E34F6A9F5}"/>
                    </a:ext>
                  </a:extLst>
                </p:cNvPr>
                <p:cNvPicPr/>
                <p:nvPr/>
              </p:nvPicPr>
              <p:blipFill>
                <a:blip r:embed="rId452"/>
                <a:stretch>
                  <a:fillRect/>
                </a:stretch>
              </p:blipFill>
              <p:spPr>
                <a:xfrm>
                  <a:off x="9216920" y="1314787"/>
                  <a:ext cx="972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87" name="Freihand 186">
                  <a:extLst>
                    <a:ext uri="{FF2B5EF4-FFF2-40B4-BE49-F238E27FC236}">
                      <a16:creationId xmlns:a16="http://schemas.microsoft.com/office/drawing/2014/main" id="{91E5A3E0-444E-4854-A5E0-846D23F9E5D7}"/>
                    </a:ext>
                  </a:extLst>
                </p14:cNvPr>
                <p14:cNvContentPartPr/>
                <p14:nvPr/>
              </p14:nvContentPartPr>
              <p14:xfrm>
                <a:off x="9207560" y="1427467"/>
                <a:ext cx="199800" cy="26280"/>
              </p14:xfrm>
            </p:contentPart>
          </mc:Choice>
          <mc:Fallback>
            <p:pic>
              <p:nvPicPr>
                <p:cNvPr id="187" name="Freihand 186">
                  <a:extLst>
                    <a:ext uri="{FF2B5EF4-FFF2-40B4-BE49-F238E27FC236}">
                      <a16:creationId xmlns:a16="http://schemas.microsoft.com/office/drawing/2014/main" id="{91E5A3E0-444E-4854-A5E0-846D23F9E5D7}"/>
                    </a:ext>
                  </a:extLst>
                </p:cNvPr>
                <p:cNvPicPr/>
                <p:nvPr/>
              </p:nvPicPr>
              <p:blipFill>
                <a:blip r:embed="rId454"/>
                <a:stretch>
                  <a:fillRect/>
                </a:stretch>
              </p:blipFill>
              <p:spPr>
                <a:xfrm>
                  <a:off x="9203240" y="1423147"/>
                  <a:ext cx="2084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188" name="Freihand 187">
                  <a:extLst>
                    <a:ext uri="{FF2B5EF4-FFF2-40B4-BE49-F238E27FC236}">
                      <a16:creationId xmlns:a16="http://schemas.microsoft.com/office/drawing/2014/main" id="{77E26292-3081-45B2-BE98-53307A272E05}"/>
                    </a:ext>
                  </a:extLst>
                </p14:cNvPr>
                <p14:cNvContentPartPr/>
                <p14:nvPr/>
              </p14:nvContentPartPr>
              <p14:xfrm>
                <a:off x="9209360" y="1523587"/>
                <a:ext cx="150120" cy="69840"/>
              </p14:xfrm>
            </p:contentPart>
          </mc:Choice>
          <mc:Fallback>
            <p:pic>
              <p:nvPicPr>
                <p:cNvPr id="188" name="Freihand 187">
                  <a:extLst>
                    <a:ext uri="{FF2B5EF4-FFF2-40B4-BE49-F238E27FC236}">
                      <a16:creationId xmlns:a16="http://schemas.microsoft.com/office/drawing/2014/main" id="{77E26292-3081-45B2-BE98-53307A272E05}"/>
                    </a:ext>
                  </a:extLst>
                </p:cNvPr>
                <p:cNvPicPr/>
                <p:nvPr/>
              </p:nvPicPr>
              <p:blipFill>
                <a:blip r:embed="rId456"/>
                <a:stretch>
                  <a:fillRect/>
                </a:stretch>
              </p:blipFill>
              <p:spPr>
                <a:xfrm>
                  <a:off x="9205040" y="1519267"/>
                  <a:ext cx="1587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190" name="Freihand 189">
                  <a:extLst>
                    <a:ext uri="{FF2B5EF4-FFF2-40B4-BE49-F238E27FC236}">
                      <a16:creationId xmlns:a16="http://schemas.microsoft.com/office/drawing/2014/main" id="{710C305E-2A4D-436A-B044-8962433F8194}"/>
                    </a:ext>
                  </a:extLst>
                </p14:cNvPr>
                <p14:cNvContentPartPr/>
                <p14:nvPr/>
              </p14:nvContentPartPr>
              <p14:xfrm>
                <a:off x="9501320" y="1458427"/>
                <a:ext cx="25200" cy="3960"/>
              </p14:xfrm>
            </p:contentPart>
          </mc:Choice>
          <mc:Fallback>
            <p:pic>
              <p:nvPicPr>
                <p:cNvPr id="190" name="Freihand 189">
                  <a:extLst>
                    <a:ext uri="{FF2B5EF4-FFF2-40B4-BE49-F238E27FC236}">
                      <a16:creationId xmlns:a16="http://schemas.microsoft.com/office/drawing/2014/main" id="{710C305E-2A4D-436A-B044-8962433F8194}"/>
                    </a:ext>
                  </a:extLst>
                </p:cNvPr>
                <p:cNvPicPr/>
                <p:nvPr/>
              </p:nvPicPr>
              <p:blipFill>
                <a:blip r:embed="rId458"/>
                <a:stretch>
                  <a:fillRect/>
                </a:stretch>
              </p:blipFill>
              <p:spPr>
                <a:xfrm>
                  <a:off x="9497000" y="1454107"/>
                  <a:ext cx="338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191" name="Freihand 190">
                  <a:extLst>
                    <a:ext uri="{FF2B5EF4-FFF2-40B4-BE49-F238E27FC236}">
                      <a16:creationId xmlns:a16="http://schemas.microsoft.com/office/drawing/2014/main" id="{3ED53371-30D0-409E-82EE-35BC055F8E94}"/>
                    </a:ext>
                  </a:extLst>
                </p14:cNvPr>
                <p14:cNvContentPartPr/>
                <p14:nvPr/>
              </p14:nvContentPartPr>
              <p14:xfrm>
                <a:off x="9616160" y="1406947"/>
                <a:ext cx="82440" cy="80280"/>
              </p14:xfrm>
            </p:contentPart>
          </mc:Choice>
          <mc:Fallback>
            <p:pic>
              <p:nvPicPr>
                <p:cNvPr id="191" name="Freihand 190">
                  <a:extLst>
                    <a:ext uri="{FF2B5EF4-FFF2-40B4-BE49-F238E27FC236}">
                      <a16:creationId xmlns:a16="http://schemas.microsoft.com/office/drawing/2014/main" id="{3ED53371-30D0-409E-82EE-35BC055F8E94}"/>
                    </a:ext>
                  </a:extLst>
                </p:cNvPr>
                <p:cNvPicPr/>
                <p:nvPr/>
              </p:nvPicPr>
              <p:blipFill>
                <a:blip r:embed="rId460"/>
                <a:stretch>
                  <a:fillRect/>
                </a:stretch>
              </p:blipFill>
              <p:spPr>
                <a:xfrm>
                  <a:off x="9611840" y="1402627"/>
                  <a:ext cx="910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545" name="Freihand 544">
                  <a:extLst>
                    <a:ext uri="{FF2B5EF4-FFF2-40B4-BE49-F238E27FC236}">
                      <a16:creationId xmlns:a16="http://schemas.microsoft.com/office/drawing/2014/main" id="{6B5D803F-A30B-4FA0-B49F-F9391B5D0571}"/>
                    </a:ext>
                  </a:extLst>
                </p14:cNvPr>
                <p14:cNvContentPartPr/>
                <p14:nvPr/>
              </p14:nvContentPartPr>
              <p14:xfrm>
                <a:off x="8528960" y="1420627"/>
                <a:ext cx="82800" cy="142560"/>
              </p14:xfrm>
            </p:contentPart>
          </mc:Choice>
          <mc:Fallback>
            <p:pic>
              <p:nvPicPr>
                <p:cNvPr id="545" name="Freihand 544">
                  <a:extLst>
                    <a:ext uri="{FF2B5EF4-FFF2-40B4-BE49-F238E27FC236}">
                      <a16:creationId xmlns:a16="http://schemas.microsoft.com/office/drawing/2014/main" id="{6B5D803F-A30B-4FA0-B49F-F9391B5D0571}"/>
                    </a:ext>
                  </a:extLst>
                </p:cNvPr>
                <p:cNvPicPr/>
                <p:nvPr/>
              </p:nvPicPr>
              <p:blipFill>
                <a:blip r:embed="rId462"/>
                <a:stretch>
                  <a:fillRect/>
                </a:stretch>
              </p:blipFill>
              <p:spPr>
                <a:xfrm>
                  <a:off x="8524640" y="1416307"/>
                  <a:ext cx="914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546" name="Freihand 545">
                  <a:extLst>
                    <a:ext uri="{FF2B5EF4-FFF2-40B4-BE49-F238E27FC236}">
                      <a16:creationId xmlns:a16="http://schemas.microsoft.com/office/drawing/2014/main" id="{0C363FAD-CEF8-4F60-89CC-DFA8CCB91D4D}"/>
                    </a:ext>
                  </a:extLst>
                </p14:cNvPr>
                <p14:cNvContentPartPr/>
                <p14:nvPr/>
              </p14:nvContentPartPr>
              <p14:xfrm>
                <a:off x="9040160" y="1231267"/>
                <a:ext cx="443160" cy="484920"/>
              </p14:xfrm>
            </p:contentPart>
          </mc:Choice>
          <mc:Fallback>
            <p:pic>
              <p:nvPicPr>
                <p:cNvPr id="546" name="Freihand 545">
                  <a:extLst>
                    <a:ext uri="{FF2B5EF4-FFF2-40B4-BE49-F238E27FC236}">
                      <a16:creationId xmlns:a16="http://schemas.microsoft.com/office/drawing/2014/main" id="{0C363FAD-CEF8-4F60-89CC-DFA8CCB91D4D}"/>
                    </a:ext>
                  </a:extLst>
                </p:cNvPr>
                <p:cNvPicPr/>
                <p:nvPr/>
              </p:nvPicPr>
              <p:blipFill>
                <a:blip r:embed="rId464"/>
                <a:stretch>
                  <a:fillRect/>
                </a:stretch>
              </p:blipFill>
              <p:spPr>
                <a:xfrm>
                  <a:off x="9035840" y="1226947"/>
                  <a:ext cx="451800" cy="4935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325" name="Freihand 324">
                  <a:extLst>
                    <a:ext uri="{FF2B5EF4-FFF2-40B4-BE49-F238E27FC236}">
                      <a16:creationId xmlns:a16="http://schemas.microsoft.com/office/drawing/2014/main" id="{590F04E5-CCC1-4DB1-BFEF-F79C3E948A5E}"/>
                    </a:ext>
                  </a:extLst>
                </p14:cNvPr>
                <p14:cNvContentPartPr/>
                <p14:nvPr/>
              </p14:nvContentPartPr>
              <p14:xfrm>
                <a:off x="283520" y="2484787"/>
                <a:ext cx="98640" cy="165600"/>
              </p14:xfrm>
            </p:contentPart>
          </mc:Choice>
          <mc:Fallback>
            <p:pic>
              <p:nvPicPr>
                <p:cNvPr id="325" name="Freihand 324">
                  <a:extLst>
                    <a:ext uri="{FF2B5EF4-FFF2-40B4-BE49-F238E27FC236}">
                      <a16:creationId xmlns:a16="http://schemas.microsoft.com/office/drawing/2014/main" id="{590F04E5-CCC1-4DB1-BFEF-F79C3E948A5E}"/>
                    </a:ext>
                  </a:extLst>
                </p:cNvPr>
                <p:cNvPicPr/>
                <p:nvPr/>
              </p:nvPicPr>
              <p:blipFill>
                <a:blip r:embed="rId466"/>
                <a:stretch>
                  <a:fillRect/>
                </a:stretch>
              </p:blipFill>
              <p:spPr>
                <a:xfrm>
                  <a:off x="279200" y="2480467"/>
                  <a:ext cx="1072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26" name="Freihand 325">
                  <a:extLst>
                    <a:ext uri="{FF2B5EF4-FFF2-40B4-BE49-F238E27FC236}">
                      <a16:creationId xmlns:a16="http://schemas.microsoft.com/office/drawing/2014/main" id="{88012CFF-9646-4174-BE48-0BCE72D61A7A}"/>
                    </a:ext>
                  </a:extLst>
                </p14:cNvPr>
                <p14:cNvContentPartPr/>
                <p14:nvPr/>
              </p14:nvContentPartPr>
              <p14:xfrm>
                <a:off x="425720" y="2478667"/>
                <a:ext cx="173880" cy="140400"/>
              </p14:xfrm>
            </p:contentPart>
          </mc:Choice>
          <mc:Fallback>
            <p:pic>
              <p:nvPicPr>
                <p:cNvPr id="326" name="Freihand 325">
                  <a:extLst>
                    <a:ext uri="{FF2B5EF4-FFF2-40B4-BE49-F238E27FC236}">
                      <a16:creationId xmlns:a16="http://schemas.microsoft.com/office/drawing/2014/main" id="{88012CFF-9646-4174-BE48-0BCE72D61A7A}"/>
                    </a:ext>
                  </a:extLst>
                </p:cNvPr>
                <p:cNvPicPr/>
                <p:nvPr/>
              </p:nvPicPr>
              <p:blipFill>
                <a:blip r:embed="rId468"/>
                <a:stretch>
                  <a:fillRect/>
                </a:stretch>
              </p:blipFill>
              <p:spPr>
                <a:xfrm>
                  <a:off x="421400" y="2474347"/>
                  <a:ext cx="1825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27" name="Freihand 326">
                  <a:extLst>
                    <a:ext uri="{FF2B5EF4-FFF2-40B4-BE49-F238E27FC236}">
                      <a16:creationId xmlns:a16="http://schemas.microsoft.com/office/drawing/2014/main" id="{8C4A82B8-6C02-4C59-A490-81409031D720}"/>
                    </a:ext>
                  </a:extLst>
                </p14:cNvPr>
                <p14:cNvContentPartPr/>
                <p14:nvPr/>
              </p14:nvContentPartPr>
              <p14:xfrm>
                <a:off x="572960" y="2510347"/>
                <a:ext cx="29520" cy="7560"/>
              </p14:xfrm>
            </p:contentPart>
          </mc:Choice>
          <mc:Fallback>
            <p:pic>
              <p:nvPicPr>
                <p:cNvPr id="327" name="Freihand 326">
                  <a:extLst>
                    <a:ext uri="{FF2B5EF4-FFF2-40B4-BE49-F238E27FC236}">
                      <a16:creationId xmlns:a16="http://schemas.microsoft.com/office/drawing/2014/main" id="{8C4A82B8-6C02-4C59-A490-81409031D720}"/>
                    </a:ext>
                  </a:extLst>
                </p:cNvPr>
                <p:cNvPicPr/>
                <p:nvPr/>
              </p:nvPicPr>
              <p:blipFill>
                <a:blip r:embed="rId470"/>
                <a:stretch>
                  <a:fillRect/>
                </a:stretch>
              </p:blipFill>
              <p:spPr>
                <a:xfrm>
                  <a:off x="568640" y="2506027"/>
                  <a:ext cx="381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28" name="Freihand 327">
                  <a:extLst>
                    <a:ext uri="{FF2B5EF4-FFF2-40B4-BE49-F238E27FC236}">
                      <a16:creationId xmlns:a16="http://schemas.microsoft.com/office/drawing/2014/main" id="{11C2F338-0EDE-4726-974B-30FC4FF9E650}"/>
                    </a:ext>
                  </a:extLst>
                </p14:cNvPr>
                <p14:cNvContentPartPr/>
                <p14:nvPr/>
              </p14:nvContentPartPr>
              <p14:xfrm>
                <a:off x="626960" y="2557147"/>
                <a:ext cx="191880" cy="190080"/>
              </p14:xfrm>
            </p:contentPart>
          </mc:Choice>
          <mc:Fallback>
            <p:pic>
              <p:nvPicPr>
                <p:cNvPr id="328" name="Freihand 327">
                  <a:extLst>
                    <a:ext uri="{FF2B5EF4-FFF2-40B4-BE49-F238E27FC236}">
                      <a16:creationId xmlns:a16="http://schemas.microsoft.com/office/drawing/2014/main" id="{11C2F338-0EDE-4726-974B-30FC4FF9E650}"/>
                    </a:ext>
                  </a:extLst>
                </p:cNvPr>
                <p:cNvPicPr/>
                <p:nvPr/>
              </p:nvPicPr>
              <p:blipFill>
                <a:blip r:embed="rId472"/>
                <a:stretch>
                  <a:fillRect/>
                </a:stretch>
              </p:blipFill>
              <p:spPr>
                <a:xfrm>
                  <a:off x="622640" y="2552827"/>
                  <a:ext cx="2005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29" name="Freihand 328">
                  <a:extLst>
                    <a:ext uri="{FF2B5EF4-FFF2-40B4-BE49-F238E27FC236}">
                      <a16:creationId xmlns:a16="http://schemas.microsoft.com/office/drawing/2014/main" id="{B38715CD-7DC4-42FD-8FA6-0F7C5360AB17}"/>
                    </a:ext>
                  </a:extLst>
                </p14:cNvPr>
                <p14:cNvContentPartPr/>
                <p14:nvPr/>
              </p14:nvContentPartPr>
              <p14:xfrm>
                <a:off x="843320" y="2538787"/>
                <a:ext cx="102600" cy="155520"/>
              </p14:xfrm>
            </p:contentPart>
          </mc:Choice>
          <mc:Fallback>
            <p:pic>
              <p:nvPicPr>
                <p:cNvPr id="329" name="Freihand 328">
                  <a:extLst>
                    <a:ext uri="{FF2B5EF4-FFF2-40B4-BE49-F238E27FC236}">
                      <a16:creationId xmlns:a16="http://schemas.microsoft.com/office/drawing/2014/main" id="{B38715CD-7DC4-42FD-8FA6-0F7C5360AB17}"/>
                    </a:ext>
                  </a:extLst>
                </p:cNvPr>
                <p:cNvPicPr/>
                <p:nvPr/>
              </p:nvPicPr>
              <p:blipFill>
                <a:blip r:embed="rId474"/>
                <a:stretch>
                  <a:fillRect/>
                </a:stretch>
              </p:blipFill>
              <p:spPr>
                <a:xfrm>
                  <a:off x="839000" y="2534467"/>
                  <a:ext cx="1112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30" name="Freihand 329">
                  <a:extLst>
                    <a:ext uri="{FF2B5EF4-FFF2-40B4-BE49-F238E27FC236}">
                      <a16:creationId xmlns:a16="http://schemas.microsoft.com/office/drawing/2014/main" id="{C9B14808-F2E5-42E4-B0B8-D7044BB3E2B0}"/>
                    </a:ext>
                  </a:extLst>
                </p14:cNvPr>
                <p14:cNvContentPartPr/>
                <p14:nvPr/>
              </p14:nvContentPartPr>
              <p14:xfrm>
                <a:off x="1067600" y="2497027"/>
                <a:ext cx="296280" cy="113040"/>
              </p14:xfrm>
            </p:contentPart>
          </mc:Choice>
          <mc:Fallback>
            <p:pic>
              <p:nvPicPr>
                <p:cNvPr id="330" name="Freihand 329">
                  <a:extLst>
                    <a:ext uri="{FF2B5EF4-FFF2-40B4-BE49-F238E27FC236}">
                      <a16:creationId xmlns:a16="http://schemas.microsoft.com/office/drawing/2014/main" id="{C9B14808-F2E5-42E4-B0B8-D7044BB3E2B0}"/>
                    </a:ext>
                  </a:extLst>
                </p:cNvPr>
                <p:cNvPicPr/>
                <p:nvPr/>
              </p:nvPicPr>
              <p:blipFill>
                <a:blip r:embed="rId476"/>
                <a:stretch>
                  <a:fillRect/>
                </a:stretch>
              </p:blipFill>
              <p:spPr>
                <a:xfrm>
                  <a:off x="1063280" y="2492707"/>
                  <a:ext cx="3049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32" name="Freihand 331">
                  <a:extLst>
                    <a:ext uri="{FF2B5EF4-FFF2-40B4-BE49-F238E27FC236}">
                      <a16:creationId xmlns:a16="http://schemas.microsoft.com/office/drawing/2014/main" id="{55C699C2-AE25-495B-AC9D-0771592E8322}"/>
                    </a:ext>
                  </a:extLst>
                </p14:cNvPr>
                <p14:cNvContentPartPr/>
                <p14:nvPr/>
              </p14:nvContentPartPr>
              <p14:xfrm>
                <a:off x="1542440" y="2500267"/>
                <a:ext cx="21240" cy="118440"/>
              </p14:xfrm>
            </p:contentPart>
          </mc:Choice>
          <mc:Fallback>
            <p:pic>
              <p:nvPicPr>
                <p:cNvPr id="332" name="Freihand 331">
                  <a:extLst>
                    <a:ext uri="{FF2B5EF4-FFF2-40B4-BE49-F238E27FC236}">
                      <a16:creationId xmlns:a16="http://schemas.microsoft.com/office/drawing/2014/main" id="{55C699C2-AE25-495B-AC9D-0771592E8322}"/>
                    </a:ext>
                  </a:extLst>
                </p:cNvPr>
                <p:cNvPicPr/>
                <p:nvPr/>
              </p:nvPicPr>
              <p:blipFill>
                <a:blip r:embed="rId478"/>
                <a:stretch>
                  <a:fillRect/>
                </a:stretch>
              </p:blipFill>
              <p:spPr>
                <a:xfrm>
                  <a:off x="1538120" y="2495947"/>
                  <a:ext cx="298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33" name="Freihand 332">
                  <a:extLst>
                    <a:ext uri="{FF2B5EF4-FFF2-40B4-BE49-F238E27FC236}">
                      <a16:creationId xmlns:a16="http://schemas.microsoft.com/office/drawing/2014/main" id="{04208DDF-7D2A-43BF-B164-746EC03EAB80}"/>
                    </a:ext>
                  </a:extLst>
                </p14:cNvPr>
                <p14:cNvContentPartPr/>
                <p14:nvPr/>
              </p14:nvContentPartPr>
              <p14:xfrm>
                <a:off x="1502120" y="2590627"/>
                <a:ext cx="123840" cy="19080"/>
              </p14:xfrm>
            </p:contentPart>
          </mc:Choice>
          <mc:Fallback>
            <p:pic>
              <p:nvPicPr>
                <p:cNvPr id="333" name="Freihand 332">
                  <a:extLst>
                    <a:ext uri="{FF2B5EF4-FFF2-40B4-BE49-F238E27FC236}">
                      <a16:creationId xmlns:a16="http://schemas.microsoft.com/office/drawing/2014/main" id="{04208DDF-7D2A-43BF-B164-746EC03EAB80}"/>
                    </a:ext>
                  </a:extLst>
                </p:cNvPr>
                <p:cNvPicPr/>
                <p:nvPr/>
              </p:nvPicPr>
              <p:blipFill>
                <a:blip r:embed="rId480"/>
                <a:stretch>
                  <a:fillRect/>
                </a:stretch>
              </p:blipFill>
              <p:spPr>
                <a:xfrm>
                  <a:off x="1497800" y="2586307"/>
                  <a:ext cx="1324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34" name="Freihand 333">
                  <a:extLst>
                    <a:ext uri="{FF2B5EF4-FFF2-40B4-BE49-F238E27FC236}">
                      <a16:creationId xmlns:a16="http://schemas.microsoft.com/office/drawing/2014/main" id="{8A776536-8171-4E3D-AA2E-AA96DA691E20}"/>
                    </a:ext>
                  </a:extLst>
                </p14:cNvPr>
                <p14:cNvContentPartPr/>
                <p14:nvPr/>
              </p14:nvContentPartPr>
              <p14:xfrm>
                <a:off x="1501040" y="2477587"/>
                <a:ext cx="115200" cy="15120"/>
              </p14:xfrm>
            </p:contentPart>
          </mc:Choice>
          <mc:Fallback>
            <p:pic>
              <p:nvPicPr>
                <p:cNvPr id="334" name="Freihand 333">
                  <a:extLst>
                    <a:ext uri="{FF2B5EF4-FFF2-40B4-BE49-F238E27FC236}">
                      <a16:creationId xmlns:a16="http://schemas.microsoft.com/office/drawing/2014/main" id="{8A776536-8171-4E3D-AA2E-AA96DA691E20}"/>
                    </a:ext>
                  </a:extLst>
                </p:cNvPr>
                <p:cNvPicPr/>
                <p:nvPr/>
              </p:nvPicPr>
              <p:blipFill>
                <a:blip r:embed="rId482"/>
                <a:stretch>
                  <a:fillRect/>
                </a:stretch>
              </p:blipFill>
              <p:spPr>
                <a:xfrm>
                  <a:off x="1496720" y="2473267"/>
                  <a:ext cx="1238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35" name="Freihand 334">
                  <a:extLst>
                    <a:ext uri="{FF2B5EF4-FFF2-40B4-BE49-F238E27FC236}">
                      <a16:creationId xmlns:a16="http://schemas.microsoft.com/office/drawing/2014/main" id="{D2A698EC-DF75-4A1B-82B9-E781FF3250F4}"/>
                    </a:ext>
                  </a:extLst>
                </p14:cNvPr>
                <p14:cNvContentPartPr/>
                <p14:nvPr/>
              </p14:nvContentPartPr>
              <p14:xfrm>
                <a:off x="1637480" y="2527627"/>
                <a:ext cx="102600" cy="80280"/>
              </p14:xfrm>
            </p:contentPart>
          </mc:Choice>
          <mc:Fallback>
            <p:pic>
              <p:nvPicPr>
                <p:cNvPr id="335" name="Freihand 334">
                  <a:extLst>
                    <a:ext uri="{FF2B5EF4-FFF2-40B4-BE49-F238E27FC236}">
                      <a16:creationId xmlns:a16="http://schemas.microsoft.com/office/drawing/2014/main" id="{D2A698EC-DF75-4A1B-82B9-E781FF3250F4}"/>
                    </a:ext>
                  </a:extLst>
                </p:cNvPr>
                <p:cNvPicPr/>
                <p:nvPr/>
              </p:nvPicPr>
              <p:blipFill>
                <a:blip r:embed="rId484"/>
                <a:stretch>
                  <a:fillRect/>
                </a:stretch>
              </p:blipFill>
              <p:spPr>
                <a:xfrm>
                  <a:off x="1633160" y="2523307"/>
                  <a:ext cx="1112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36" name="Freihand 335">
                  <a:extLst>
                    <a:ext uri="{FF2B5EF4-FFF2-40B4-BE49-F238E27FC236}">
                      <a16:creationId xmlns:a16="http://schemas.microsoft.com/office/drawing/2014/main" id="{A12469DD-55E9-405D-8D3E-B6245312764B}"/>
                    </a:ext>
                  </a:extLst>
                </p14:cNvPr>
                <p14:cNvContentPartPr/>
                <p14:nvPr/>
              </p14:nvContentPartPr>
              <p14:xfrm>
                <a:off x="1758440" y="2495227"/>
                <a:ext cx="159840" cy="107280"/>
              </p14:xfrm>
            </p:contentPart>
          </mc:Choice>
          <mc:Fallback>
            <p:pic>
              <p:nvPicPr>
                <p:cNvPr id="336" name="Freihand 335">
                  <a:extLst>
                    <a:ext uri="{FF2B5EF4-FFF2-40B4-BE49-F238E27FC236}">
                      <a16:creationId xmlns:a16="http://schemas.microsoft.com/office/drawing/2014/main" id="{A12469DD-55E9-405D-8D3E-B6245312764B}"/>
                    </a:ext>
                  </a:extLst>
                </p:cNvPr>
                <p:cNvPicPr/>
                <p:nvPr/>
              </p:nvPicPr>
              <p:blipFill>
                <a:blip r:embed="rId486"/>
                <a:stretch>
                  <a:fillRect/>
                </a:stretch>
              </p:blipFill>
              <p:spPr>
                <a:xfrm>
                  <a:off x="1754120" y="2490907"/>
                  <a:ext cx="1684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37" name="Freihand 336">
                  <a:extLst>
                    <a:ext uri="{FF2B5EF4-FFF2-40B4-BE49-F238E27FC236}">
                      <a16:creationId xmlns:a16="http://schemas.microsoft.com/office/drawing/2014/main" id="{08584941-8F25-4117-9073-A91D877F3825}"/>
                    </a:ext>
                  </a:extLst>
                </p14:cNvPr>
                <p14:cNvContentPartPr/>
                <p14:nvPr/>
              </p14:nvContentPartPr>
              <p14:xfrm>
                <a:off x="1930520" y="2454187"/>
                <a:ext cx="330480" cy="205920"/>
              </p14:xfrm>
            </p:contentPart>
          </mc:Choice>
          <mc:Fallback>
            <p:pic>
              <p:nvPicPr>
                <p:cNvPr id="337" name="Freihand 336">
                  <a:extLst>
                    <a:ext uri="{FF2B5EF4-FFF2-40B4-BE49-F238E27FC236}">
                      <a16:creationId xmlns:a16="http://schemas.microsoft.com/office/drawing/2014/main" id="{08584941-8F25-4117-9073-A91D877F3825}"/>
                    </a:ext>
                  </a:extLst>
                </p:cNvPr>
                <p:cNvPicPr/>
                <p:nvPr/>
              </p:nvPicPr>
              <p:blipFill>
                <a:blip r:embed="rId488"/>
                <a:stretch>
                  <a:fillRect/>
                </a:stretch>
              </p:blipFill>
              <p:spPr>
                <a:xfrm>
                  <a:off x="1926200" y="2449867"/>
                  <a:ext cx="3391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38" name="Freihand 337">
                  <a:extLst>
                    <a:ext uri="{FF2B5EF4-FFF2-40B4-BE49-F238E27FC236}">
                      <a16:creationId xmlns:a16="http://schemas.microsoft.com/office/drawing/2014/main" id="{B9403045-5B78-4CA5-9C81-6087331F2D94}"/>
                    </a:ext>
                  </a:extLst>
                </p14:cNvPr>
                <p14:cNvContentPartPr/>
                <p14:nvPr/>
              </p14:nvContentPartPr>
              <p14:xfrm>
                <a:off x="2295200" y="2509627"/>
                <a:ext cx="63000" cy="83160"/>
              </p14:xfrm>
            </p:contentPart>
          </mc:Choice>
          <mc:Fallback>
            <p:pic>
              <p:nvPicPr>
                <p:cNvPr id="338" name="Freihand 337">
                  <a:extLst>
                    <a:ext uri="{FF2B5EF4-FFF2-40B4-BE49-F238E27FC236}">
                      <a16:creationId xmlns:a16="http://schemas.microsoft.com/office/drawing/2014/main" id="{B9403045-5B78-4CA5-9C81-6087331F2D94}"/>
                    </a:ext>
                  </a:extLst>
                </p:cNvPr>
                <p:cNvPicPr/>
                <p:nvPr/>
              </p:nvPicPr>
              <p:blipFill>
                <a:blip r:embed="rId490"/>
                <a:stretch>
                  <a:fillRect/>
                </a:stretch>
              </p:blipFill>
              <p:spPr>
                <a:xfrm>
                  <a:off x="2290880" y="2505307"/>
                  <a:ext cx="716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39" name="Freihand 338">
                  <a:extLst>
                    <a:ext uri="{FF2B5EF4-FFF2-40B4-BE49-F238E27FC236}">
                      <a16:creationId xmlns:a16="http://schemas.microsoft.com/office/drawing/2014/main" id="{B8200513-D447-4FD6-921F-1717C964025B}"/>
                    </a:ext>
                  </a:extLst>
                </p14:cNvPr>
                <p14:cNvContentPartPr/>
                <p14:nvPr/>
              </p14:nvContentPartPr>
              <p14:xfrm>
                <a:off x="2294120" y="2524387"/>
                <a:ext cx="88200" cy="19440"/>
              </p14:xfrm>
            </p:contentPart>
          </mc:Choice>
          <mc:Fallback>
            <p:pic>
              <p:nvPicPr>
                <p:cNvPr id="339" name="Freihand 338">
                  <a:extLst>
                    <a:ext uri="{FF2B5EF4-FFF2-40B4-BE49-F238E27FC236}">
                      <a16:creationId xmlns:a16="http://schemas.microsoft.com/office/drawing/2014/main" id="{B8200513-D447-4FD6-921F-1717C964025B}"/>
                    </a:ext>
                  </a:extLst>
                </p:cNvPr>
                <p:cNvPicPr/>
                <p:nvPr/>
              </p:nvPicPr>
              <p:blipFill>
                <a:blip r:embed="rId492"/>
                <a:stretch>
                  <a:fillRect/>
                </a:stretch>
              </p:blipFill>
              <p:spPr>
                <a:xfrm>
                  <a:off x="2289800" y="2520067"/>
                  <a:ext cx="968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40" name="Freihand 339">
                  <a:extLst>
                    <a:ext uri="{FF2B5EF4-FFF2-40B4-BE49-F238E27FC236}">
                      <a16:creationId xmlns:a16="http://schemas.microsoft.com/office/drawing/2014/main" id="{35BC985F-0F43-47CD-BCED-5FEF133CF393}"/>
                    </a:ext>
                  </a:extLst>
                </p14:cNvPr>
                <p14:cNvContentPartPr/>
                <p14:nvPr/>
              </p14:nvContentPartPr>
              <p14:xfrm>
                <a:off x="1887680" y="2405227"/>
                <a:ext cx="9360" cy="33840"/>
              </p14:xfrm>
            </p:contentPart>
          </mc:Choice>
          <mc:Fallback>
            <p:pic>
              <p:nvPicPr>
                <p:cNvPr id="340" name="Freihand 339">
                  <a:extLst>
                    <a:ext uri="{FF2B5EF4-FFF2-40B4-BE49-F238E27FC236}">
                      <a16:creationId xmlns:a16="http://schemas.microsoft.com/office/drawing/2014/main" id="{35BC985F-0F43-47CD-BCED-5FEF133CF393}"/>
                    </a:ext>
                  </a:extLst>
                </p:cNvPr>
                <p:cNvPicPr/>
                <p:nvPr/>
              </p:nvPicPr>
              <p:blipFill>
                <a:blip r:embed="rId494"/>
                <a:stretch>
                  <a:fillRect/>
                </a:stretch>
              </p:blipFill>
              <p:spPr>
                <a:xfrm>
                  <a:off x="1883360" y="2400907"/>
                  <a:ext cx="180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41" name="Freihand 340">
                  <a:extLst>
                    <a:ext uri="{FF2B5EF4-FFF2-40B4-BE49-F238E27FC236}">
                      <a16:creationId xmlns:a16="http://schemas.microsoft.com/office/drawing/2014/main" id="{344FD151-E539-42A9-9A32-4BF0A2DAE476}"/>
                    </a:ext>
                  </a:extLst>
                </p14:cNvPr>
                <p14:cNvContentPartPr/>
                <p14:nvPr/>
              </p14:nvContentPartPr>
              <p14:xfrm>
                <a:off x="2391320" y="2433667"/>
                <a:ext cx="96840" cy="137160"/>
              </p14:xfrm>
            </p:contentPart>
          </mc:Choice>
          <mc:Fallback>
            <p:pic>
              <p:nvPicPr>
                <p:cNvPr id="341" name="Freihand 340">
                  <a:extLst>
                    <a:ext uri="{FF2B5EF4-FFF2-40B4-BE49-F238E27FC236}">
                      <a16:creationId xmlns:a16="http://schemas.microsoft.com/office/drawing/2014/main" id="{344FD151-E539-42A9-9A32-4BF0A2DAE476}"/>
                    </a:ext>
                  </a:extLst>
                </p:cNvPr>
                <p:cNvPicPr/>
                <p:nvPr/>
              </p:nvPicPr>
              <p:blipFill>
                <a:blip r:embed="rId496"/>
                <a:stretch>
                  <a:fillRect/>
                </a:stretch>
              </p:blipFill>
              <p:spPr>
                <a:xfrm>
                  <a:off x="2387000" y="2429347"/>
                  <a:ext cx="1054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42" name="Freihand 341">
                  <a:extLst>
                    <a:ext uri="{FF2B5EF4-FFF2-40B4-BE49-F238E27FC236}">
                      <a16:creationId xmlns:a16="http://schemas.microsoft.com/office/drawing/2014/main" id="{04FE89D3-15CE-433D-B7BB-1970985ACAEE}"/>
                    </a:ext>
                  </a:extLst>
                </p14:cNvPr>
                <p14:cNvContentPartPr/>
                <p14:nvPr/>
              </p14:nvContentPartPr>
              <p14:xfrm>
                <a:off x="2454680" y="2471467"/>
                <a:ext cx="360720" cy="126000"/>
              </p14:xfrm>
            </p:contentPart>
          </mc:Choice>
          <mc:Fallback>
            <p:pic>
              <p:nvPicPr>
                <p:cNvPr id="342" name="Freihand 341">
                  <a:extLst>
                    <a:ext uri="{FF2B5EF4-FFF2-40B4-BE49-F238E27FC236}">
                      <a16:creationId xmlns:a16="http://schemas.microsoft.com/office/drawing/2014/main" id="{04FE89D3-15CE-433D-B7BB-1970985ACAEE}"/>
                    </a:ext>
                  </a:extLst>
                </p:cNvPr>
                <p:cNvPicPr/>
                <p:nvPr/>
              </p:nvPicPr>
              <p:blipFill>
                <a:blip r:embed="rId498"/>
                <a:stretch>
                  <a:fillRect/>
                </a:stretch>
              </p:blipFill>
              <p:spPr>
                <a:xfrm>
                  <a:off x="2450360" y="2467147"/>
                  <a:ext cx="3693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44" name="Freihand 343">
                  <a:extLst>
                    <a:ext uri="{FF2B5EF4-FFF2-40B4-BE49-F238E27FC236}">
                      <a16:creationId xmlns:a16="http://schemas.microsoft.com/office/drawing/2014/main" id="{625ADEF8-B8CD-4D20-86CC-717A7944DD05}"/>
                    </a:ext>
                  </a:extLst>
                </p14:cNvPr>
                <p14:cNvContentPartPr/>
                <p14:nvPr/>
              </p14:nvContentPartPr>
              <p14:xfrm>
                <a:off x="2944280" y="2506747"/>
                <a:ext cx="11880" cy="39960"/>
              </p14:xfrm>
            </p:contentPart>
          </mc:Choice>
          <mc:Fallback>
            <p:pic>
              <p:nvPicPr>
                <p:cNvPr id="344" name="Freihand 343">
                  <a:extLst>
                    <a:ext uri="{FF2B5EF4-FFF2-40B4-BE49-F238E27FC236}">
                      <a16:creationId xmlns:a16="http://schemas.microsoft.com/office/drawing/2014/main" id="{625ADEF8-B8CD-4D20-86CC-717A7944DD05}"/>
                    </a:ext>
                  </a:extLst>
                </p:cNvPr>
                <p:cNvPicPr/>
                <p:nvPr/>
              </p:nvPicPr>
              <p:blipFill>
                <a:blip r:embed="rId500"/>
                <a:stretch>
                  <a:fillRect/>
                </a:stretch>
              </p:blipFill>
              <p:spPr>
                <a:xfrm>
                  <a:off x="2939960" y="2502427"/>
                  <a:ext cx="205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45" name="Freihand 344">
                  <a:extLst>
                    <a:ext uri="{FF2B5EF4-FFF2-40B4-BE49-F238E27FC236}">
                      <a16:creationId xmlns:a16="http://schemas.microsoft.com/office/drawing/2014/main" id="{5D3FD089-08E9-4055-9FE0-54504F565FAC}"/>
                    </a:ext>
                  </a:extLst>
                </p14:cNvPr>
                <p14:cNvContentPartPr/>
                <p14:nvPr/>
              </p14:nvContentPartPr>
              <p14:xfrm>
                <a:off x="2962280" y="2575507"/>
                <a:ext cx="12600" cy="7920"/>
              </p14:xfrm>
            </p:contentPart>
          </mc:Choice>
          <mc:Fallback>
            <p:pic>
              <p:nvPicPr>
                <p:cNvPr id="345" name="Freihand 344">
                  <a:extLst>
                    <a:ext uri="{FF2B5EF4-FFF2-40B4-BE49-F238E27FC236}">
                      <a16:creationId xmlns:a16="http://schemas.microsoft.com/office/drawing/2014/main" id="{5D3FD089-08E9-4055-9FE0-54504F565FAC}"/>
                    </a:ext>
                  </a:extLst>
                </p:cNvPr>
                <p:cNvPicPr/>
                <p:nvPr/>
              </p:nvPicPr>
              <p:blipFill>
                <a:blip r:embed="rId502"/>
                <a:stretch>
                  <a:fillRect/>
                </a:stretch>
              </p:blipFill>
              <p:spPr>
                <a:xfrm>
                  <a:off x="2957960" y="2571187"/>
                  <a:ext cx="212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454" name="Freihand 453">
                  <a:extLst>
                    <a:ext uri="{FF2B5EF4-FFF2-40B4-BE49-F238E27FC236}">
                      <a16:creationId xmlns:a16="http://schemas.microsoft.com/office/drawing/2014/main" id="{19EC52B7-D236-43C0-A5A1-5ECD0B9C1B14}"/>
                    </a:ext>
                  </a:extLst>
                </p14:cNvPr>
                <p14:cNvContentPartPr/>
                <p14:nvPr/>
              </p14:nvContentPartPr>
              <p14:xfrm>
                <a:off x="258680" y="2908867"/>
                <a:ext cx="90360" cy="132120"/>
              </p14:xfrm>
            </p:contentPart>
          </mc:Choice>
          <mc:Fallback>
            <p:pic>
              <p:nvPicPr>
                <p:cNvPr id="454" name="Freihand 453">
                  <a:extLst>
                    <a:ext uri="{FF2B5EF4-FFF2-40B4-BE49-F238E27FC236}">
                      <a16:creationId xmlns:a16="http://schemas.microsoft.com/office/drawing/2014/main" id="{19EC52B7-D236-43C0-A5A1-5ECD0B9C1B14}"/>
                    </a:ext>
                  </a:extLst>
                </p:cNvPr>
                <p:cNvPicPr/>
                <p:nvPr/>
              </p:nvPicPr>
              <p:blipFill>
                <a:blip r:embed="rId504"/>
                <a:stretch>
                  <a:fillRect/>
                </a:stretch>
              </p:blipFill>
              <p:spPr>
                <a:xfrm>
                  <a:off x="254360" y="2904547"/>
                  <a:ext cx="990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455" name="Freihand 454">
                  <a:extLst>
                    <a:ext uri="{FF2B5EF4-FFF2-40B4-BE49-F238E27FC236}">
                      <a16:creationId xmlns:a16="http://schemas.microsoft.com/office/drawing/2014/main" id="{B9A1747A-C778-4DA0-84D8-8ED68124BC7A}"/>
                    </a:ext>
                  </a:extLst>
                </p14:cNvPr>
                <p14:cNvContentPartPr/>
                <p14:nvPr/>
              </p14:nvContentPartPr>
              <p14:xfrm>
                <a:off x="390440" y="2956027"/>
                <a:ext cx="87840" cy="82440"/>
              </p14:xfrm>
            </p:contentPart>
          </mc:Choice>
          <mc:Fallback>
            <p:pic>
              <p:nvPicPr>
                <p:cNvPr id="455" name="Freihand 454">
                  <a:extLst>
                    <a:ext uri="{FF2B5EF4-FFF2-40B4-BE49-F238E27FC236}">
                      <a16:creationId xmlns:a16="http://schemas.microsoft.com/office/drawing/2014/main" id="{B9A1747A-C778-4DA0-84D8-8ED68124BC7A}"/>
                    </a:ext>
                  </a:extLst>
                </p:cNvPr>
                <p:cNvPicPr/>
                <p:nvPr/>
              </p:nvPicPr>
              <p:blipFill>
                <a:blip r:embed="rId506"/>
                <a:stretch>
                  <a:fillRect/>
                </a:stretch>
              </p:blipFill>
              <p:spPr>
                <a:xfrm>
                  <a:off x="386120" y="2951707"/>
                  <a:ext cx="964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456" name="Freihand 455">
                  <a:extLst>
                    <a:ext uri="{FF2B5EF4-FFF2-40B4-BE49-F238E27FC236}">
                      <a16:creationId xmlns:a16="http://schemas.microsoft.com/office/drawing/2014/main" id="{908849ED-85BD-4158-982B-DD372439DD98}"/>
                    </a:ext>
                  </a:extLst>
                </p14:cNvPr>
                <p14:cNvContentPartPr/>
                <p14:nvPr/>
              </p14:nvContentPartPr>
              <p14:xfrm>
                <a:off x="215120" y="3064747"/>
                <a:ext cx="310680" cy="16920"/>
              </p14:xfrm>
            </p:contentPart>
          </mc:Choice>
          <mc:Fallback>
            <p:pic>
              <p:nvPicPr>
                <p:cNvPr id="456" name="Freihand 455">
                  <a:extLst>
                    <a:ext uri="{FF2B5EF4-FFF2-40B4-BE49-F238E27FC236}">
                      <a16:creationId xmlns:a16="http://schemas.microsoft.com/office/drawing/2014/main" id="{908849ED-85BD-4158-982B-DD372439DD98}"/>
                    </a:ext>
                  </a:extLst>
                </p:cNvPr>
                <p:cNvPicPr/>
                <p:nvPr/>
              </p:nvPicPr>
              <p:blipFill>
                <a:blip r:embed="rId508"/>
                <a:stretch>
                  <a:fillRect/>
                </a:stretch>
              </p:blipFill>
              <p:spPr>
                <a:xfrm>
                  <a:off x="210800" y="3060427"/>
                  <a:ext cx="3193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457" name="Freihand 456">
                  <a:extLst>
                    <a:ext uri="{FF2B5EF4-FFF2-40B4-BE49-F238E27FC236}">
                      <a16:creationId xmlns:a16="http://schemas.microsoft.com/office/drawing/2014/main" id="{B4656C63-B5AA-4FCE-B971-978E1A269FB7}"/>
                    </a:ext>
                  </a:extLst>
                </p14:cNvPr>
                <p14:cNvContentPartPr/>
                <p14:nvPr/>
              </p14:nvContentPartPr>
              <p14:xfrm>
                <a:off x="228080" y="3123427"/>
                <a:ext cx="111600" cy="130680"/>
              </p14:xfrm>
            </p:contentPart>
          </mc:Choice>
          <mc:Fallback>
            <p:pic>
              <p:nvPicPr>
                <p:cNvPr id="457" name="Freihand 456">
                  <a:extLst>
                    <a:ext uri="{FF2B5EF4-FFF2-40B4-BE49-F238E27FC236}">
                      <a16:creationId xmlns:a16="http://schemas.microsoft.com/office/drawing/2014/main" id="{B4656C63-B5AA-4FCE-B971-978E1A269FB7}"/>
                    </a:ext>
                  </a:extLst>
                </p:cNvPr>
                <p:cNvPicPr/>
                <p:nvPr/>
              </p:nvPicPr>
              <p:blipFill>
                <a:blip r:embed="rId510"/>
                <a:stretch>
                  <a:fillRect/>
                </a:stretch>
              </p:blipFill>
              <p:spPr>
                <a:xfrm>
                  <a:off x="223760" y="3119107"/>
                  <a:ext cx="1202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458" name="Freihand 457">
                  <a:extLst>
                    <a:ext uri="{FF2B5EF4-FFF2-40B4-BE49-F238E27FC236}">
                      <a16:creationId xmlns:a16="http://schemas.microsoft.com/office/drawing/2014/main" id="{C13D173A-5C53-470C-945F-C8178C428EB4}"/>
                    </a:ext>
                  </a:extLst>
                </p14:cNvPr>
                <p14:cNvContentPartPr/>
                <p14:nvPr/>
              </p14:nvContentPartPr>
              <p14:xfrm>
                <a:off x="394040" y="3169147"/>
                <a:ext cx="95760" cy="77040"/>
              </p14:xfrm>
            </p:contentPart>
          </mc:Choice>
          <mc:Fallback>
            <p:pic>
              <p:nvPicPr>
                <p:cNvPr id="458" name="Freihand 457">
                  <a:extLst>
                    <a:ext uri="{FF2B5EF4-FFF2-40B4-BE49-F238E27FC236}">
                      <a16:creationId xmlns:a16="http://schemas.microsoft.com/office/drawing/2014/main" id="{C13D173A-5C53-470C-945F-C8178C428EB4}"/>
                    </a:ext>
                  </a:extLst>
                </p:cNvPr>
                <p:cNvPicPr/>
                <p:nvPr/>
              </p:nvPicPr>
              <p:blipFill>
                <a:blip r:embed="rId512"/>
                <a:stretch>
                  <a:fillRect/>
                </a:stretch>
              </p:blipFill>
              <p:spPr>
                <a:xfrm>
                  <a:off x="389720" y="3164827"/>
                  <a:ext cx="1044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459" name="Freihand 458">
                  <a:extLst>
                    <a:ext uri="{FF2B5EF4-FFF2-40B4-BE49-F238E27FC236}">
                      <a16:creationId xmlns:a16="http://schemas.microsoft.com/office/drawing/2014/main" id="{C95A471E-0F95-44D0-8892-F72D96F79E7F}"/>
                    </a:ext>
                  </a:extLst>
                </p14:cNvPr>
                <p14:cNvContentPartPr/>
                <p14:nvPr/>
              </p14:nvContentPartPr>
              <p14:xfrm>
                <a:off x="625160" y="3066547"/>
                <a:ext cx="117000" cy="6840"/>
              </p14:xfrm>
            </p:contentPart>
          </mc:Choice>
          <mc:Fallback>
            <p:pic>
              <p:nvPicPr>
                <p:cNvPr id="459" name="Freihand 458">
                  <a:extLst>
                    <a:ext uri="{FF2B5EF4-FFF2-40B4-BE49-F238E27FC236}">
                      <a16:creationId xmlns:a16="http://schemas.microsoft.com/office/drawing/2014/main" id="{C95A471E-0F95-44D0-8892-F72D96F79E7F}"/>
                    </a:ext>
                  </a:extLst>
                </p:cNvPr>
                <p:cNvPicPr/>
                <p:nvPr/>
              </p:nvPicPr>
              <p:blipFill>
                <a:blip r:embed="rId514"/>
                <a:stretch>
                  <a:fillRect/>
                </a:stretch>
              </p:blipFill>
              <p:spPr>
                <a:xfrm>
                  <a:off x="620840" y="3062227"/>
                  <a:ext cx="1256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460" name="Freihand 459">
                  <a:extLst>
                    <a:ext uri="{FF2B5EF4-FFF2-40B4-BE49-F238E27FC236}">
                      <a16:creationId xmlns:a16="http://schemas.microsoft.com/office/drawing/2014/main" id="{7A1F4C96-39C5-469C-B110-7CFD4BEF8340}"/>
                    </a:ext>
                  </a:extLst>
                </p14:cNvPr>
                <p14:cNvContentPartPr/>
                <p14:nvPr/>
              </p14:nvContentPartPr>
              <p14:xfrm>
                <a:off x="632000" y="3106147"/>
                <a:ext cx="126720" cy="6120"/>
              </p14:xfrm>
            </p:contentPart>
          </mc:Choice>
          <mc:Fallback>
            <p:pic>
              <p:nvPicPr>
                <p:cNvPr id="460" name="Freihand 459">
                  <a:extLst>
                    <a:ext uri="{FF2B5EF4-FFF2-40B4-BE49-F238E27FC236}">
                      <a16:creationId xmlns:a16="http://schemas.microsoft.com/office/drawing/2014/main" id="{7A1F4C96-39C5-469C-B110-7CFD4BEF8340}"/>
                    </a:ext>
                  </a:extLst>
                </p:cNvPr>
                <p:cNvPicPr/>
                <p:nvPr/>
              </p:nvPicPr>
              <p:blipFill>
                <a:blip r:embed="rId516"/>
                <a:stretch>
                  <a:fillRect/>
                </a:stretch>
              </p:blipFill>
              <p:spPr>
                <a:xfrm>
                  <a:off x="627680" y="3101827"/>
                  <a:ext cx="1353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462" name="Freihand 461">
                  <a:extLst>
                    <a:ext uri="{FF2B5EF4-FFF2-40B4-BE49-F238E27FC236}">
                      <a16:creationId xmlns:a16="http://schemas.microsoft.com/office/drawing/2014/main" id="{72074512-674B-443B-9B6E-ABA0D9B170CC}"/>
                    </a:ext>
                  </a:extLst>
                </p14:cNvPr>
                <p14:cNvContentPartPr/>
                <p14:nvPr/>
              </p14:nvContentPartPr>
              <p14:xfrm>
                <a:off x="907760" y="2975107"/>
                <a:ext cx="115200" cy="140400"/>
              </p14:xfrm>
            </p:contentPart>
          </mc:Choice>
          <mc:Fallback>
            <p:pic>
              <p:nvPicPr>
                <p:cNvPr id="462" name="Freihand 461">
                  <a:extLst>
                    <a:ext uri="{FF2B5EF4-FFF2-40B4-BE49-F238E27FC236}">
                      <a16:creationId xmlns:a16="http://schemas.microsoft.com/office/drawing/2014/main" id="{72074512-674B-443B-9B6E-ABA0D9B170CC}"/>
                    </a:ext>
                  </a:extLst>
                </p:cNvPr>
                <p:cNvPicPr/>
                <p:nvPr/>
              </p:nvPicPr>
              <p:blipFill>
                <a:blip r:embed="rId518"/>
                <a:stretch>
                  <a:fillRect/>
                </a:stretch>
              </p:blipFill>
              <p:spPr>
                <a:xfrm>
                  <a:off x="903440" y="2970787"/>
                  <a:ext cx="1238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463" name="Freihand 462">
                  <a:extLst>
                    <a:ext uri="{FF2B5EF4-FFF2-40B4-BE49-F238E27FC236}">
                      <a16:creationId xmlns:a16="http://schemas.microsoft.com/office/drawing/2014/main" id="{513DF322-2731-40F2-88E1-F5B6979B6876}"/>
                    </a:ext>
                  </a:extLst>
                </p14:cNvPr>
                <p14:cNvContentPartPr/>
                <p14:nvPr/>
              </p14:nvContentPartPr>
              <p14:xfrm>
                <a:off x="1499960" y="2853067"/>
                <a:ext cx="135000" cy="133560"/>
              </p14:xfrm>
            </p:contentPart>
          </mc:Choice>
          <mc:Fallback>
            <p:pic>
              <p:nvPicPr>
                <p:cNvPr id="463" name="Freihand 462">
                  <a:extLst>
                    <a:ext uri="{FF2B5EF4-FFF2-40B4-BE49-F238E27FC236}">
                      <a16:creationId xmlns:a16="http://schemas.microsoft.com/office/drawing/2014/main" id="{513DF322-2731-40F2-88E1-F5B6979B6876}"/>
                    </a:ext>
                  </a:extLst>
                </p:cNvPr>
                <p:cNvPicPr/>
                <p:nvPr/>
              </p:nvPicPr>
              <p:blipFill>
                <a:blip r:embed="rId520"/>
                <a:stretch>
                  <a:fillRect/>
                </a:stretch>
              </p:blipFill>
              <p:spPr>
                <a:xfrm>
                  <a:off x="1495640" y="2848747"/>
                  <a:ext cx="1436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464" name="Freihand 463">
                  <a:extLst>
                    <a:ext uri="{FF2B5EF4-FFF2-40B4-BE49-F238E27FC236}">
                      <a16:creationId xmlns:a16="http://schemas.microsoft.com/office/drawing/2014/main" id="{E32402AE-5E14-41A9-8092-82784478362A}"/>
                    </a:ext>
                  </a:extLst>
                </p14:cNvPr>
                <p14:cNvContentPartPr/>
                <p14:nvPr/>
              </p14:nvContentPartPr>
              <p14:xfrm>
                <a:off x="1713080" y="2906707"/>
                <a:ext cx="88200" cy="87840"/>
              </p14:xfrm>
            </p:contentPart>
          </mc:Choice>
          <mc:Fallback>
            <p:pic>
              <p:nvPicPr>
                <p:cNvPr id="464" name="Freihand 463">
                  <a:extLst>
                    <a:ext uri="{FF2B5EF4-FFF2-40B4-BE49-F238E27FC236}">
                      <a16:creationId xmlns:a16="http://schemas.microsoft.com/office/drawing/2014/main" id="{E32402AE-5E14-41A9-8092-82784478362A}"/>
                    </a:ext>
                  </a:extLst>
                </p:cNvPr>
                <p:cNvPicPr/>
                <p:nvPr/>
              </p:nvPicPr>
              <p:blipFill>
                <a:blip r:embed="rId522"/>
                <a:stretch>
                  <a:fillRect/>
                </a:stretch>
              </p:blipFill>
              <p:spPr>
                <a:xfrm>
                  <a:off x="1708760" y="2902387"/>
                  <a:ext cx="968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465" name="Freihand 464">
                  <a:extLst>
                    <a:ext uri="{FF2B5EF4-FFF2-40B4-BE49-F238E27FC236}">
                      <a16:creationId xmlns:a16="http://schemas.microsoft.com/office/drawing/2014/main" id="{CA816CBE-FE7A-47A9-A1F5-94BCC28B6518}"/>
                    </a:ext>
                  </a:extLst>
                </p14:cNvPr>
                <p14:cNvContentPartPr/>
                <p14:nvPr/>
              </p14:nvContentPartPr>
              <p14:xfrm>
                <a:off x="1439840" y="3014707"/>
                <a:ext cx="396720" cy="32760"/>
              </p14:xfrm>
            </p:contentPart>
          </mc:Choice>
          <mc:Fallback>
            <p:pic>
              <p:nvPicPr>
                <p:cNvPr id="465" name="Freihand 464">
                  <a:extLst>
                    <a:ext uri="{FF2B5EF4-FFF2-40B4-BE49-F238E27FC236}">
                      <a16:creationId xmlns:a16="http://schemas.microsoft.com/office/drawing/2014/main" id="{CA816CBE-FE7A-47A9-A1F5-94BCC28B6518}"/>
                    </a:ext>
                  </a:extLst>
                </p:cNvPr>
                <p:cNvPicPr/>
                <p:nvPr/>
              </p:nvPicPr>
              <p:blipFill>
                <a:blip r:embed="rId524"/>
                <a:stretch>
                  <a:fillRect/>
                </a:stretch>
              </p:blipFill>
              <p:spPr>
                <a:xfrm>
                  <a:off x="1435520" y="3010387"/>
                  <a:ext cx="4053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466" name="Freihand 465">
                  <a:extLst>
                    <a:ext uri="{FF2B5EF4-FFF2-40B4-BE49-F238E27FC236}">
                      <a16:creationId xmlns:a16="http://schemas.microsoft.com/office/drawing/2014/main" id="{582F826D-0108-4EE1-8D4A-3F8F2A5EC728}"/>
                    </a:ext>
                  </a:extLst>
                </p14:cNvPr>
                <p14:cNvContentPartPr/>
                <p14:nvPr/>
              </p14:nvContentPartPr>
              <p14:xfrm>
                <a:off x="1502480" y="3094627"/>
                <a:ext cx="110520" cy="120240"/>
              </p14:xfrm>
            </p:contentPart>
          </mc:Choice>
          <mc:Fallback>
            <p:pic>
              <p:nvPicPr>
                <p:cNvPr id="466" name="Freihand 465">
                  <a:extLst>
                    <a:ext uri="{FF2B5EF4-FFF2-40B4-BE49-F238E27FC236}">
                      <a16:creationId xmlns:a16="http://schemas.microsoft.com/office/drawing/2014/main" id="{582F826D-0108-4EE1-8D4A-3F8F2A5EC728}"/>
                    </a:ext>
                  </a:extLst>
                </p:cNvPr>
                <p:cNvPicPr/>
                <p:nvPr/>
              </p:nvPicPr>
              <p:blipFill>
                <a:blip r:embed="rId526"/>
                <a:stretch>
                  <a:fillRect/>
                </a:stretch>
              </p:blipFill>
              <p:spPr>
                <a:xfrm>
                  <a:off x="1498160" y="3090307"/>
                  <a:ext cx="1191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467" name="Freihand 466">
                  <a:extLst>
                    <a:ext uri="{FF2B5EF4-FFF2-40B4-BE49-F238E27FC236}">
                      <a16:creationId xmlns:a16="http://schemas.microsoft.com/office/drawing/2014/main" id="{8D800ECC-752D-419F-A9CA-EAEC0DFB91AB}"/>
                    </a:ext>
                  </a:extLst>
                </p14:cNvPr>
                <p14:cNvContentPartPr/>
                <p14:nvPr/>
              </p14:nvContentPartPr>
              <p14:xfrm>
                <a:off x="1712720" y="3090667"/>
                <a:ext cx="41760" cy="134280"/>
              </p14:xfrm>
            </p:contentPart>
          </mc:Choice>
          <mc:Fallback>
            <p:pic>
              <p:nvPicPr>
                <p:cNvPr id="467" name="Freihand 466">
                  <a:extLst>
                    <a:ext uri="{FF2B5EF4-FFF2-40B4-BE49-F238E27FC236}">
                      <a16:creationId xmlns:a16="http://schemas.microsoft.com/office/drawing/2014/main" id="{8D800ECC-752D-419F-A9CA-EAEC0DFB91AB}"/>
                    </a:ext>
                  </a:extLst>
                </p:cNvPr>
                <p:cNvPicPr/>
                <p:nvPr/>
              </p:nvPicPr>
              <p:blipFill>
                <a:blip r:embed="rId528"/>
                <a:stretch>
                  <a:fillRect/>
                </a:stretch>
              </p:blipFill>
              <p:spPr>
                <a:xfrm>
                  <a:off x="1708400" y="3086347"/>
                  <a:ext cx="504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468" name="Freihand 467">
                  <a:extLst>
                    <a:ext uri="{FF2B5EF4-FFF2-40B4-BE49-F238E27FC236}">
                      <a16:creationId xmlns:a16="http://schemas.microsoft.com/office/drawing/2014/main" id="{790429A5-3724-48F9-AF18-D9D8CF9D9F1A}"/>
                    </a:ext>
                  </a:extLst>
                </p14:cNvPr>
                <p14:cNvContentPartPr/>
                <p14:nvPr/>
              </p14:nvContentPartPr>
              <p14:xfrm>
                <a:off x="1663040" y="3156547"/>
                <a:ext cx="103680" cy="10800"/>
              </p14:xfrm>
            </p:contentPart>
          </mc:Choice>
          <mc:Fallback>
            <p:pic>
              <p:nvPicPr>
                <p:cNvPr id="468" name="Freihand 467">
                  <a:extLst>
                    <a:ext uri="{FF2B5EF4-FFF2-40B4-BE49-F238E27FC236}">
                      <a16:creationId xmlns:a16="http://schemas.microsoft.com/office/drawing/2014/main" id="{790429A5-3724-48F9-AF18-D9D8CF9D9F1A}"/>
                    </a:ext>
                  </a:extLst>
                </p:cNvPr>
                <p:cNvPicPr/>
                <p:nvPr/>
              </p:nvPicPr>
              <p:blipFill>
                <a:blip r:embed="rId530"/>
                <a:stretch>
                  <a:fillRect/>
                </a:stretch>
              </p:blipFill>
              <p:spPr>
                <a:xfrm>
                  <a:off x="1658720" y="3152227"/>
                  <a:ext cx="1123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469" name="Freihand 468">
                  <a:extLst>
                    <a:ext uri="{FF2B5EF4-FFF2-40B4-BE49-F238E27FC236}">
                      <a16:creationId xmlns:a16="http://schemas.microsoft.com/office/drawing/2014/main" id="{34761214-8C34-483A-8F69-68FE89586D7B}"/>
                    </a:ext>
                  </a:extLst>
                </p14:cNvPr>
                <p14:cNvContentPartPr/>
                <p14:nvPr/>
              </p14:nvContentPartPr>
              <p14:xfrm>
                <a:off x="1970480" y="3030907"/>
                <a:ext cx="96480" cy="9360"/>
              </p14:xfrm>
            </p:contentPart>
          </mc:Choice>
          <mc:Fallback>
            <p:pic>
              <p:nvPicPr>
                <p:cNvPr id="469" name="Freihand 468">
                  <a:extLst>
                    <a:ext uri="{FF2B5EF4-FFF2-40B4-BE49-F238E27FC236}">
                      <a16:creationId xmlns:a16="http://schemas.microsoft.com/office/drawing/2014/main" id="{34761214-8C34-483A-8F69-68FE89586D7B}"/>
                    </a:ext>
                  </a:extLst>
                </p:cNvPr>
                <p:cNvPicPr/>
                <p:nvPr/>
              </p:nvPicPr>
              <p:blipFill>
                <a:blip r:embed="rId532"/>
                <a:stretch>
                  <a:fillRect/>
                </a:stretch>
              </p:blipFill>
              <p:spPr>
                <a:xfrm>
                  <a:off x="1966160" y="3026587"/>
                  <a:ext cx="1051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470" name="Freihand 469">
                  <a:extLst>
                    <a:ext uri="{FF2B5EF4-FFF2-40B4-BE49-F238E27FC236}">
                      <a16:creationId xmlns:a16="http://schemas.microsoft.com/office/drawing/2014/main" id="{4B97C56C-E9F1-4D51-AE3B-2D44F37C9AF9}"/>
                    </a:ext>
                  </a:extLst>
                </p14:cNvPr>
                <p14:cNvContentPartPr/>
                <p14:nvPr/>
              </p14:nvContentPartPr>
              <p14:xfrm>
                <a:off x="1977320" y="3067627"/>
                <a:ext cx="115920" cy="13320"/>
              </p14:xfrm>
            </p:contentPart>
          </mc:Choice>
          <mc:Fallback>
            <p:pic>
              <p:nvPicPr>
                <p:cNvPr id="470" name="Freihand 469">
                  <a:extLst>
                    <a:ext uri="{FF2B5EF4-FFF2-40B4-BE49-F238E27FC236}">
                      <a16:creationId xmlns:a16="http://schemas.microsoft.com/office/drawing/2014/main" id="{4B97C56C-E9F1-4D51-AE3B-2D44F37C9AF9}"/>
                    </a:ext>
                  </a:extLst>
                </p:cNvPr>
                <p:cNvPicPr/>
                <p:nvPr/>
              </p:nvPicPr>
              <p:blipFill>
                <a:blip r:embed="rId534"/>
                <a:stretch>
                  <a:fillRect/>
                </a:stretch>
              </p:blipFill>
              <p:spPr>
                <a:xfrm>
                  <a:off x="1973000" y="3063307"/>
                  <a:ext cx="1245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474" name="Freihand 473">
                  <a:extLst>
                    <a:ext uri="{FF2B5EF4-FFF2-40B4-BE49-F238E27FC236}">
                      <a16:creationId xmlns:a16="http://schemas.microsoft.com/office/drawing/2014/main" id="{DE239640-155C-4A01-98E6-7B9139073043}"/>
                    </a:ext>
                  </a:extLst>
                </p14:cNvPr>
                <p14:cNvContentPartPr/>
                <p14:nvPr/>
              </p14:nvContentPartPr>
              <p14:xfrm>
                <a:off x="2319680" y="2855587"/>
                <a:ext cx="97920" cy="96840"/>
              </p14:xfrm>
            </p:contentPart>
          </mc:Choice>
          <mc:Fallback>
            <p:pic>
              <p:nvPicPr>
                <p:cNvPr id="474" name="Freihand 473">
                  <a:extLst>
                    <a:ext uri="{FF2B5EF4-FFF2-40B4-BE49-F238E27FC236}">
                      <a16:creationId xmlns:a16="http://schemas.microsoft.com/office/drawing/2014/main" id="{DE239640-155C-4A01-98E6-7B9139073043}"/>
                    </a:ext>
                  </a:extLst>
                </p:cNvPr>
                <p:cNvPicPr/>
                <p:nvPr/>
              </p:nvPicPr>
              <p:blipFill>
                <a:blip r:embed="rId536"/>
                <a:stretch>
                  <a:fillRect/>
                </a:stretch>
              </p:blipFill>
              <p:spPr>
                <a:xfrm>
                  <a:off x="2315360" y="2851267"/>
                  <a:ext cx="1065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475" name="Freihand 474">
                  <a:extLst>
                    <a:ext uri="{FF2B5EF4-FFF2-40B4-BE49-F238E27FC236}">
                      <a16:creationId xmlns:a16="http://schemas.microsoft.com/office/drawing/2014/main" id="{AE3B17B7-DC06-4B5D-A996-56A0623EE4D2}"/>
                    </a:ext>
                  </a:extLst>
                </p14:cNvPr>
                <p14:cNvContentPartPr/>
                <p14:nvPr/>
              </p14:nvContentPartPr>
              <p14:xfrm>
                <a:off x="2245520" y="2954587"/>
                <a:ext cx="348120" cy="66240"/>
              </p14:xfrm>
            </p:contentPart>
          </mc:Choice>
          <mc:Fallback>
            <p:pic>
              <p:nvPicPr>
                <p:cNvPr id="475" name="Freihand 474">
                  <a:extLst>
                    <a:ext uri="{FF2B5EF4-FFF2-40B4-BE49-F238E27FC236}">
                      <a16:creationId xmlns:a16="http://schemas.microsoft.com/office/drawing/2014/main" id="{AE3B17B7-DC06-4B5D-A996-56A0623EE4D2}"/>
                    </a:ext>
                  </a:extLst>
                </p:cNvPr>
                <p:cNvPicPr/>
                <p:nvPr/>
              </p:nvPicPr>
              <p:blipFill>
                <a:blip r:embed="rId538"/>
                <a:stretch>
                  <a:fillRect/>
                </a:stretch>
              </p:blipFill>
              <p:spPr>
                <a:xfrm>
                  <a:off x="2241200" y="2950267"/>
                  <a:ext cx="3567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477" name="Freihand 476">
                  <a:extLst>
                    <a:ext uri="{FF2B5EF4-FFF2-40B4-BE49-F238E27FC236}">
                      <a16:creationId xmlns:a16="http://schemas.microsoft.com/office/drawing/2014/main" id="{C18B6AC3-2947-4B89-804F-75C7D8C8BDA1}"/>
                    </a:ext>
                  </a:extLst>
                </p14:cNvPr>
                <p14:cNvContentPartPr/>
                <p14:nvPr/>
              </p14:nvContentPartPr>
              <p14:xfrm>
                <a:off x="2278640" y="3024787"/>
                <a:ext cx="257400" cy="210240"/>
              </p14:xfrm>
            </p:contentPart>
          </mc:Choice>
          <mc:Fallback>
            <p:pic>
              <p:nvPicPr>
                <p:cNvPr id="477" name="Freihand 476">
                  <a:extLst>
                    <a:ext uri="{FF2B5EF4-FFF2-40B4-BE49-F238E27FC236}">
                      <a16:creationId xmlns:a16="http://schemas.microsoft.com/office/drawing/2014/main" id="{C18B6AC3-2947-4B89-804F-75C7D8C8BDA1}"/>
                    </a:ext>
                  </a:extLst>
                </p:cNvPr>
                <p:cNvPicPr/>
                <p:nvPr/>
              </p:nvPicPr>
              <p:blipFill>
                <a:blip r:embed="rId540"/>
                <a:stretch>
                  <a:fillRect/>
                </a:stretch>
              </p:blipFill>
              <p:spPr>
                <a:xfrm>
                  <a:off x="2274320" y="3020467"/>
                  <a:ext cx="26604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478" name="Freihand 477">
                  <a:extLst>
                    <a:ext uri="{FF2B5EF4-FFF2-40B4-BE49-F238E27FC236}">
                      <a16:creationId xmlns:a16="http://schemas.microsoft.com/office/drawing/2014/main" id="{C0F95ABD-1A19-49EF-B4F3-CE4AE8268969}"/>
                    </a:ext>
                  </a:extLst>
                </p14:cNvPr>
                <p14:cNvContentPartPr/>
                <p14:nvPr/>
              </p14:nvContentPartPr>
              <p14:xfrm>
                <a:off x="2440280" y="3117307"/>
                <a:ext cx="50400" cy="120960"/>
              </p14:xfrm>
            </p:contentPart>
          </mc:Choice>
          <mc:Fallback>
            <p:pic>
              <p:nvPicPr>
                <p:cNvPr id="478" name="Freihand 477">
                  <a:extLst>
                    <a:ext uri="{FF2B5EF4-FFF2-40B4-BE49-F238E27FC236}">
                      <a16:creationId xmlns:a16="http://schemas.microsoft.com/office/drawing/2014/main" id="{C0F95ABD-1A19-49EF-B4F3-CE4AE8268969}"/>
                    </a:ext>
                  </a:extLst>
                </p:cNvPr>
                <p:cNvPicPr/>
                <p:nvPr/>
              </p:nvPicPr>
              <p:blipFill>
                <a:blip r:embed="rId542"/>
                <a:stretch>
                  <a:fillRect/>
                </a:stretch>
              </p:blipFill>
              <p:spPr>
                <a:xfrm>
                  <a:off x="2435960" y="3112987"/>
                  <a:ext cx="590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479" name="Freihand 478">
                  <a:extLst>
                    <a:ext uri="{FF2B5EF4-FFF2-40B4-BE49-F238E27FC236}">
                      <a16:creationId xmlns:a16="http://schemas.microsoft.com/office/drawing/2014/main" id="{3912DCE5-5296-409A-9B33-27758BFB5CA5}"/>
                    </a:ext>
                  </a:extLst>
                </p14:cNvPr>
                <p14:cNvContentPartPr/>
                <p14:nvPr/>
              </p14:nvContentPartPr>
              <p14:xfrm>
                <a:off x="2426240" y="3194347"/>
                <a:ext cx="81720" cy="12240"/>
              </p14:xfrm>
            </p:contentPart>
          </mc:Choice>
          <mc:Fallback>
            <p:pic>
              <p:nvPicPr>
                <p:cNvPr id="479" name="Freihand 478">
                  <a:extLst>
                    <a:ext uri="{FF2B5EF4-FFF2-40B4-BE49-F238E27FC236}">
                      <a16:creationId xmlns:a16="http://schemas.microsoft.com/office/drawing/2014/main" id="{3912DCE5-5296-409A-9B33-27758BFB5CA5}"/>
                    </a:ext>
                  </a:extLst>
                </p:cNvPr>
                <p:cNvPicPr/>
                <p:nvPr/>
              </p:nvPicPr>
              <p:blipFill>
                <a:blip r:embed="rId544"/>
                <a:stretch>
                  <a:fillRect/>
                </a:stretch>
              </p:blipFill>
              <p:spPr>
                <a:xfrm>
                  <a:off x="2421920" y="3190027"/>
                  <a:ext cx="903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502" name="Freihand 501">
                  <a:extLst>
                    <a:ext uri="{FF2B5EF4-FFF2-40B4-BE49-F238E27FC236}">
                      <a16:creationId xmlns:a16="http://schemas.microsoft.com/office/drawing/2014/main" id="{293316E4-C86D-4070-BFBA-E69DFCE812A8}"/>
                    </a:ext>
                  </a:extLst>
                </p14:cNvPr>
                <p14:cNvContentPartPr/>
                <p14:nvPr/>
              </p14:nvContentPartPr>
              <p14:xfrm>
                <a:off x="395120" y="3633187"/>
                <a:ext cx="208800" cy="7920"/>
              </p14:xfrm>
            </p:contentPart>
          </mc:Choice>
          <mc:Fallback>
            <p:pic>
              <p:nvPicPr>
                <p:cNvPr id="502" name="Freihand 501">
                  <a:extLst>
                    <a:ext uri="{FF2B5EF4-FFF2-40B4-BE49-F238E27FC236}">
                      <a16:creationId xmlns:a16="http://schemas.microsoft.com/office/drawing/2014/main" id="{293316E4-C86D-4070-BFBA-E69DFCE812A8}"/>
                    </a:ext>
                  </a:extLst>
                </p:cNvPr>
                <p:cNvPicPr/>
                <p:nvPr/>
              </p:nvPicPr>
              <p:blipFill>
                <a:blip r:embed="rId546"/>
                <a:stretch>
                  <a:fillRect/>
                </a:stretch>
              </p:blipFill>
              <p:spPr>
                <a:xfrm>
                  <a:off x="390800" y="3628867"/>
                  <a:ext cx="2174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503" name="Freihand 502">
                  <a:extLst>
                    <a:ext uri="{FF2B5EF4-FFF2-40B4-BE49-F238E27FC236}">
                      <a16:creationId xmlns:a16="http://schemas.microsoft.com/office/drawing/2014/main" id="{C9AB8E58-3821-497B-BABA-31BEE6EA21CD}"/>
                    </a:ext>
                  </a:extLst>
                </p14:cNvPr>
                <p14:cNvContentPartPr/>
                <p14:nvPr/>
              </p14:nvContentPartPr>
              <p14:xfrm>
                <a:off x="414560" y="3673867"/>
                <a:ext cx="211680" cy="15480"/>
              </p14:xfrm>
            </p:contentPart>
          </mc:Choice>
          <mc:Fallback>
            <p:pic>
              <p:nvPicPr>
                <p:cNvPr id="503" name="Freihand 502">
                  <a:extLst>
                    <a:ext uri="{FF2B5EF4-FFF2-40B4-BE49-F238E27FC236}">
                      <a16:creationId xmlns:a16="http://schemas.microsoft.com/office/drawing/2014/main" id="{C9AB8E58-3821-497B-BABA-31BEE6EA21CD}"/>
                    </a:ext>
                  </a:extLst>
                </p:cNvPr>
                <p:cNvPicPr/>
                <p:nvPr/>
              </p:nvPicPr>
              <p:blipFill>
                <a:blip r:embed="rId548"/>
                <a:stretch>
                  <a:fillRect/>
                </a:stretch>
              </p:blipFill>
              <p:spPr>
                <a:xfrm>
                  <a:off x="410240" y="3669547"/>
                  <a:ext cx="2203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504" name="Freihand 503">
                  <a:extLst>
                    <a:ext uri="{FF2B5EF4-FFF2-40B4-BE49-F238E27FC236}">
                      <a16:creationId xmlns:a16="http://schemas.microsoft.com/office/drawing/2014/main" id="{3732B030-8497-412A-9096-2B79D446D58A}"/>
                    </a:ext>
                  </a:extLst>
                </p14:cNvPr>
                <p14:cNvContentPartPr/>
                <p14:nvPr/>
              </p14:nvContentPartPr>
              <p14:xfrm>
                <a:off x="696080" y="3587107"/>
                <a:ext cx="121680" cy="131760"/>
              </p14:xfrm>
            </p:contentPart>
          </mc:Choice>
          <mc:Fallback>
            <p:pic>
              <p:nvPicPr>
                <p:cNvPr id="504" name="Freihand 503">
                  <a:extLst>
                    <a:ext uri="{FF2B5EF4-FFF2-40B4-BE49-F238E27FC236}">
                      <a16:creationId xmlns:a16="http://schemas.microsoft.com/office/drawing/2014/main" id="{3732B030-8497-412A-9096-2B79D446D58A}"/>
                    </a:ext>
                  </a:extLst>
                </p:cNvPr>
                <p:cNvPicPr/>
                <p:nvPr/>
              </p:nvPicPr>
              <p:blipFill>
                <a:blip r:embed="rId550"/>
                <a:stretch>
                  <a:fillRect/>
                </a:stretch>
              </p:blipFill>
              <p:spPr>
                <a:xfrm>
                  <a:off x="691760" y="3582787"/>
                  <a:ext cx="1303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505" name="Freihand 504">
                  <a:extLst>
                    <a:ext uri="{FF2B5EF4-FFF2-40B4-BE49-F238E27FC236}">
                      <a16:creationId xmlns:a16="http://schemas.microsoft.com/office/drawing/2014/main" id="{F726E807-320D-4A31-A7DB-80A2B5407377}"/>
                    </a:ext>
                  </a:extLst>
                </p14:cNvPr>
                <p14:cNvContentPartPr/>
                <p14:nvPr/>
              </p14:nvContentPartPr>
              <p14:xfrm>
                <a:off x="1060400" y="3537067"/>
                <a:ext cx="128520" cy="123480"/>
              </p14:xfrm>
            </p:contentPart>
          </mc:Choice>
          <mc:Fallback>
            <p:pic>
              <p:nvPicPr>
                <p:cNvPr id="505" name="Freihand 504">
                  <a:extLst>
                    <a:ext uri="{FF2B5EF4-FFF2-40B4-BE49-F238E27FC236}">
                      <a16:creationId xmlns:a16="http://schemas.microsoft.com/office/drawing/2014/main" id="{F726E807-320D-4A31-A7DB-80A2B5407377}"/>
                    </a:ext>
                  </a:extLst>
                </p:cNvPr>
                <p:cNvPicPr/>
                <p:nvPr/>
              </p:nvPicPr>
              <p:blipFill>
                <a:blip r:embed="rId552"/>
                <a:stretch>
                  <a:fillRect/>
                </a:stretch>
              </p:blipFill>
              <p:spPr>
                <a:xfrm>
                  <a:off x="1056080" y="3532747"/>
                  <a:ext cx="1371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506" name="Freihand 505">
                  <a:extLst>
                    <a:ext uri="{FF2B5EF4-FFF2-40B4-BE49-F238E27FC236}">
                      <a16:creationId xmlns:a16="http://schemas.microsoft.com/office/drawing/2014/main" id="{A029968C-4793-44F7-AD2E-2E24BEFD41CB}"/>
                    </a:ext>
                  </a:extLst>
                </p14:cNvPr>
                <p14:cNvContentPartPr/>
                <p14:nvPr/>
              </p14:nvContentPartPr>
              <p14:xfrm>
                <a:off x="1246880" y="3577027"/>
                <a:ext cx="90000" cy="189360"/>
              </p14:xfrm>
            </p:contentPart>
          </mc:Choice>
          <mc:Fallback>
            <p:pic>
              <p:nvPicPr>
                <p:cNvPr id="506" name="Freihand 505">
                  <a:extLst>
                    <a:ext uri="{FF2B5EF4-FFF2-40B4-BE49-F238E27FC236}">
                      <a16:creationId xmlns:a16="http://schemas.microsoft.com/office/drawing/2014/main" id="{A029968C-4793-44F7-AD2E-2E24BEFD41CB}"/>
                    </a:ext>
                  </a:extLst>
                </p:cNvPr>
                <p:cNvPicPr/>
                <p:nvPr/>
              </p:nvPicPr>
              <p:blipFill>
                <a:blip r:embed="rId554"/>
                <a:stretch>
                  <a:fillRect/>
                </a:stretch>
              </p:blipFill>
              <p:spPr>
                <a:xfrm>
                  <a:off x="1242560" y="3572707"/>
                  <a:ext cx="986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507" name="Freihand 506">
                  <a:extLst>
                    <a:ext uri="{FF2B5EF4-FFF2-40B4-BE49-F238E27FC236}">
                      <a16:creationId xmlns:a16="http://schemas.microsoft.com/office/drawing/2014/main" id="{1429EAA2-DD89-451C-8424-60714CE05506}"/>
                    </a:ext>
                  </a:extLst>
                </p14:cNvPr>
                <p14:cNvContentPartPr/>
                <p14:nvPr/>
              </p14:nvContentPartPr>
              <p14:xfrm>
                <a:off x="1429400" y="3474427"/>
                <a:ext cx="312840" cy="172800"/>
              </p14:xfrm>
            </p:contentPart>
          </mc:Choice>
          <mc:Fallback>
            <p:pic>
              <p:nvPicPr>
                <p:cNvPr id="507" name="Freihand 506">
                  <a:extLst>
                    <a:ext uri="{FF2B5EF4-FFF2-40B4-BE49-F238E27FC236}">
                      <a16:creationId xmlns:a16="http://schemas.microsoft.com/office/drawing/2014/main" id="{1429EAA2-DD89-451C-8424-60714CE05506}"/>
                    </a:ext>
                  </a:extLst>
                </p:cNvPr>
                <p:cNvPicPr/>
                <p:nvPr/>
              </p:nvPicPr>
              <p:blipFill>
                <a:blip r:embed="rId556"/>
                <a:stretch>
                  <a:fillRect/>
                </a:stretch>
              </p:blipFill>
              <p:spPr>
                <a:xfrm>
                  <a:off x="1425080" y="3470107"/>
                  <a:ext cx="3214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508" name="Freihand 507">
                  <a:extLst>
                    <a:ext uri="{FF2B5EF4-FFF2-40B4-BE49-F238E27FC236}">
                      <a16:creationId xmlns:a16="http://schemas.microsoft.com/office/drawing/2014/main" id="{63C7A662-C475-4C38-AB47-6AD1C78478BB}"/>
                    </a:ext>
                  </a:extLst>
                </p14:cNvPr>
                <p14:cNvContentPartPr/>
                <p14:nvPr/>
              </p14:nvContentPartPr>
              <p14:xfrm>
                <a:off x="1791200" y="3569467"/>
                <a:ext cx="115560" cy="71640"/>
              </p14:xfrm>
            </p:contentPart>
          </mc:Choice>
          <mc:Fallback>
            <p:pic>
              <p:nvPicPr>
                <p:cNvPr id="508" name="Freihand 507">
                  <a:extLst>
                    <a:ext uri="{FF2B5EF4-FFF2-40B4-BE49-F238E27FC236}">
                      <a16:creationId xmlns:a16="http://schemas.microsoft.com/office/drawing/2014/main" id="{63C7A662-C475-4C38-AB47-6AD1C78478BB}"/>
                    </a:ext>
                  </a:extLst>
                </p:cNvPr>
                <p:cNvPicPr/>
                <p:nvPr/>
              </p:nvPicPr>
              <p:blipFill>
                <a:blip r:embed="rId558"/>
                <a:stretch>
                  <a:fillRect/>
                </a:stretch>
              </p:blipFill>
              <p:spPr>
                <a:xfrm>
                  <a:off x="1786880" y="3565147"/>
                  <a:ext cx="1242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509" name="Freihand 508">
                  <a:extLst>
                    <a:ext uri="{FF2B5EF4-FFF2-40B4-BE49-F238E27FC236}">
                      <a16:creationId xmlns:a16="http://schemas.microsoft.com/office/drawing/2014/main" id="{0A0FAC27-62DD-4B2E-A386-0E395E0C0AA3}"/>
                    </a:ext>
                  </a:extLst>
                </p14:cNvPr>
                <p14:cNvContentPartPr/>
                <p14:nvPr/>
              </p14:nvContentPartPr>
              <p14:xfrm>
                <a:off x="1951040" y="3495667"/>
                <a:ext cx="41040" cy="158040"/>
              </p14:xfrm>
            </p:contentPart>
          </mc:Choice>
          <mc:Fallback>
            <p:pic>
              <p:nvPicPr>
                <p:cNvPr id="509" name="Freihand 508">
                  <a:extLst>
                    <a:ext uri="{FF2B5EF4-FFF2-40B4-BE49-F238E27FC236}">
                      <a16:creationId xmlns:a16="http://schemas.microsoft.com/office/drawing/2014/main" id="{0A0FAC27-62DD-4B2E-A386-0E395E0C0AA3}"/>
                    </a:ext>
                  </a:extLst>
                </p:cNvPr>
                <p:cNvPicPr/>
                <p:nvPr/>
              </p:nvPicPr>
              <p:blipFill>
                <a:blip r:embed="rId560"/>
                <a:stretch>
                  <a:fillRect/>
                </a:stretch>
              </p:blipFill>
              <p:spPr>
                <a:xfrm>
                  <a:off x="1946720" y="3491347"/>
                  <a:ext cx="496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512" name="Freihand 511">
                  <a:extLst>
                    <a:ext uri="{FF2B5EF4-FFF2-40B4-BE49-F238E27FC236}">
                      <a16:creationId xmlns:a16="http://schemas.microsoft.com/office/drawing/2014/main" id="{98B9D868-C28E-4861-A351-B6E9BB4063B5}"/>
                    </a:ext>
                  </a:extLst>
                </p14:cNvPr>
                <p14:cNvContentPartPr/>
                <p14:nvPr/>
              </p14:nvContentPartPr>
              <p14:xfrm>
                <a:off x="2079920" y="3480187"/>
                <a:ext cx="90360" cy="155160"/>
              </p14:xfrm>
            </p:contentPart>
          </mc:Choice>
          <mc:Fallback>
            <p:pic>
              <p:nvPicPr>
                <p:cNvPr id="512" name="Freihand 511">
                  <a:extLst>
                    <a:ext uri="{FF2B5EF4-FFF2-40B4-BE49-F238E27FC236}">
                      <a16:creationId xmlns:a16="http://schemas.microsoft.com/office/drawing/2014/main" id="{98B9D868-C28E-4861-A351-B6E9BB4063B5}"/>
                    </a:ext>
                  </a:extLst>
                </p:cNvPr>
                <p:cNvPicPr/>
                <p:nvPr/>
              </p:nvPicPr>
              <p:blipFill>
                <a:blip r:embed="rId562"/>
                <a:stretch>
                  <a:fillRect/>
                </a:stretch>
              </p:blipFill>
              <p:spPr>
                <a:xfrm>
                  <a:off x="2075600" y="3475867"/>
                  <a:ext cx="990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513" name="Freihand 512">
                  <a:extLst>
                    <a:ext uri="{FF2B5EF4-FFF2-40B4-BE49-F238E27FC236}">
                      <a16:creationId xmlns:a16="http://schemas.microsoft.com/office/drawing/2014/main" id="{F83B5FB5-F52A-43BD-B7E1-9177FF15ACC4}"/>
                    </a:ext>
                  </a:extLst>
                </p14:cNvPr>
                <p14:cNvContentPartPr/>
                <p14:nvPr/>
              </p14:nvContentPartPr>
              <p14:xfrm>
                <a:off x="2224640" y="3533107"/>
                <a:ext cx="113760" cy="88920"/>
              </p14:xfrm>
            </p:contentPart>
          </mc:Choice>
          <mc:Fallback>
            <p:pic>
              <p:nvPicPr>
                <p:cNvPr id="513" name="Freihand 512">
                  <a:extLst>
                    <a:ext uri="{FF2B5EF4-FFF2-40B4-BE49-F238E27FC236}">
                      <a16:creationId xmlns:a16="http://schemas.microsoft.com/office/drawing/2014/main" id="{F83B5FB5-F52A-43BD-B7E1-9177FF15ACC4}"/>
                    </a:ext>
                  </a:extLst>
                </p:cNvPr>
                <p:cNvPicPr/>
                <p:nvPr/>
              </p:nvPicPr>
              <p:blipFill>
                <a:blip r:embed="rId564"/>
                <a:stretch>
                  <a:fillRect/>
                </a:stretch>
              </p:blipFill>
              <p:spPr>
                <a:xfrm>
                  <a:off x="2220320" y="3528787"/>
                  <a:ext cx="1224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514" name="Freihand 513">
                  <a:extLst>
                    <a:ext uri="{FF2B5EF4-FFF2-40B4-BE49-F238E27FC236}">
                      <a16:creationId xmlns:a16="http://schemas.microsoft.com/office/drawing/2014/main" id="{08F991D4-842C-4BCE-BE94-F20F2CA13A15}"/>
                    </a:ext>
                  </a:extLst>
                </p14:cNvPr>
                <p14:cNvContentPartPr/>
                <p14:nvPr/>
              </p14:nvContentPartPr>
              <p14:xfrm>
                <a:off x="2342720" y="3449587"/>
                <a:ext cx="114120" cy="146520"/>
              </p14:xfrm>
            </p:contentPart>
          </mc:Choice>
          <mc:Fallback>
            <p:pic>
              <p:nvPicPr>
                <p:cNvPr id="514" name="Freihand 513">
                  <a:extLst>
                    <a:ext uri="{FF2B5EF4-FFF2-40B4-BE49-F238E27FC236}">
                      <a16:creationId xmlns:a16="http://schemas.microsoft.com/office/drawing/2014/main" id="{08F991D4-842C-4BCE-BE94-F20F2CA13A15}"/>
                    </a:ext>
                  </a:extLst>
                </p:cNvPr>
                <p:cNvPicPr/>
                <p:nvPr/>
              </p:nvPicPr>
              <p:blipFill>
                <a:blip r:embed="rId566"/>
                <a:stretch>
                  <a:fillRect/>
                </a:stretch>
              </p:blipFill>
              <p:spPr>
                <a:xfrm>
                  <a:off x="2338400" y="3445267"/>
                  <a:ext cx="1227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293" name="Freihand 292">
                  <a:extLst>
                    <a:ext uri="{FF2B5EF4-FFF2-40B4-BE49-F238E27FC236}">
                      <a16:creationId xmlns:a16="http://schemas.microsoft.com/office/drawing/2014/main" id="{7C07A3BE-EBD5-4619-855C-1C84AC17748F}"/>
                    </a:ext>
                  </a:extLst>
                </p14:cNvPr>
                <p14:cNvContentPartPr/>
                <p14:nvPr/>
              </p14:nvContentPartPr>
              <p14:xfrm>
                <a:off x="4620800" y="2055667"/>
                <a:ext cx="6840" cy="117000"/>
              </p14:xfrm>
            </p:contentPart>
          </mc:Choice>
          <mc:Fallback>
            <p:pic>
              <p:nvPicPr>
                <p:cNvPr id="293" name="Freihand 292">
                  <a:extLst>
                    <a:ext uri="{FF2B5EF4-FFF2-40B4-BE49-F238E27FC236}">
                      <a16:creationId xmlns:a16="http://schemas.microsoft.com/office/drawing/2014/main" id="{7C07A3BE-EBD5-4619-855C-1C84AC17748F}"/>
                    </a:ext>
                  </a:extLst>
                </p:cNvPr>
                <p:cNvPicPr/>
                <p:nvPr/>
              </p:nvPicPr>
              <p:blipFill>
                <a:blip r:embed="rId568"/>
                <a:stretch>
                  <a:fillRect/>
                </a:stretch>
              </p:blipFill>
              <p:spPr>
                <a:xfrm>
                  <a:off x="4616480" y="2051347"/>
                  <a:ext cx="154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294" name="Freihand 293">
                  <a:extLst>
                    <a:ext uri="{FF2B5EF4-FFF2-40B4-BE49-F238E27FC236}">
                      <a16:creationId xmlns:a16="http://schemas.microsoft.com/office/drawing/2014/main" id="{0BE46652-8708-435F-A09C-4F46CBE7D376}"/>
                    </a:ext>
                  </a:extLst>
                </p14:cNvPr>
                <p14:cNvContentPartPr/>
                <p14:nvPr/>
              </p14:nvContentPartPr>
              <p14:xfrm>
                <a:off x="4547000" y="2014987"/>
                <a:ext cx="159840" cy="186840"/>
              </p14:xfrm>
            </p:contentPart>
          </mc:Choice>
          <mc:Fallback>
            <p:pic>
              <p:nvPicPr>
                <p:cNvPr id="294" name="Freihand 293">
                  <a:extLst>
                    <a:ext uri="{FF2B5EF4-FFF2-40B4-BE49-F238E27FC236}">
                      <a16:creationId xmlns:a16="http://schemas.microsoft.com/office/drawing/2014/main" id="{0BE46652-8708-435F-A09C-4F46CBE7D376}"/>
                    </a:ext>
                  </a:extLst>
                </p:cNvPr>
                <p:cNvPicPr/>
                <p:nvPr/>
              </p:nvPicPr>
              <p:blipFill>
                <a:blip r:embed="rId570"/>
                <a:stretch>
                  <a:fillRect/>
                </a:stretch>
              </p:blipFill>
              <p:spPr>
                <a:xfrm>
                  <a:off x="4542680" y="2010667"/>
                  <a:ext cx="1684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295" name="Freihand 294">
                  <a:extLst>
                    <a:ext uri="{FF2B5EF4-FFF2-40B4-BE49-F238E27FC236}">
                      <a16:creationId xmlns:a16="http://schemas.microsoft.com/office/drawing/2014/main" id="{9F2EB16F-8D2D-43ED-8361-6934EA8AB482}"/>
                    </a:ext>
                  </a:extLst>
                </p14:cNvPr>
                <p14:cNvContentPartPr/>
                <p14:nvPr/>
              </p14:nvContentPartPr>
              <p14:xfrm>
                <a:off x="4737440" y="2109307"/>
                <a:ext cx="103320" cy="76320"/>
              </p14:xfrm>
            </p:contentPart>
          </mc:Choice>
          <mc:Fallback>
            <p:pic>
              <p:nvPicPr>
                <p:cNvPr id="295" name="Freihand 294">
                  <a:extLst>
                    <a:ext uri="{FF2B5EF4-FFF2-40B4-BE49-F238E27FC236}">
                      <a16:creationId xmlns:a16="http://schemas.microsoft.com/office/drawing/2014/main" id="{9F2EB16F-8D2D-43ED-8361-6934EA8AB482}"/>
                    </a:ext>
                  </a:extLst>
                </p:cNvPr>
                <p:cNvPicPr/>
                <p:nvPr/>
              </p:nvPicPr>
              <p:blipFill>
                <a:blip r:embed="rId572"/>
                <a:stretch>
                  <a:fillRect/>
                </a:stretch>
              </p:blipFill>
              <p:spPr>
                <a:xfrm>
                  <a:off x="4733120" y="2104987"/>
                  <a:ext cx="1119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296" name="Freihand 295">
                  <a:extLst>
                    <a:ext uri="{FF2B5EF4-FFF2-40B4-BE49-F238E27FC236}">
                      <a16:creationId xmlns:a16="http://schemas.microsoft.com/office/drawing/2014/main" id="{B61288FE-376B-46A4-B1C6-3F676A1C18B5}"/>
                    </a:ext>
                  </a:extLst>
                </p14:cNvPr>
                <p14:cNvContentPartPr/>
                <p14:nvPr/>
              </p14:nvContentPartPr>
              <p14:xfrm>
                <a:off x="4881080" y="2048107"/>
                <a:ext cx="160560" cy="140040"/>
              </p14:xfrm>
            </p:contentPart>
          </mc:Choice>
          <mc:Fallback>
            <p:pic>
              <p:nvPicPr>
                <p:cNvPr id="296" name="Freihand 295">
                  <a:extLst>
                    <a:ext uri="{FF2B5EF4-FFF2-40B4-BE49-F238E27FC236}">
                      <a16:creationId xmlns:a16="http://schemas.microsoft.com/office/drawing/2014/main" id="{B61288FE-376B-46A4-B1C6-3F676A1C18B5}"/>
                    </a:ext>
                  </a:extLst>
                </p:cNvPr>
                <p:cNvPicPr/>
                <p:nvPr/>
              </p:nvPicPr>
              <p:blipFill>
                <a:blip r:embed="rId574"/>
                <a:stretch>
                  <a:fillRect/>
                </a:stretch>
              </p:blipFill>
              <p:spPr>
                <a:xfrm>
                  <a:off x="4876760" y="2043787"/>
                  <a:ext cx="1692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297" name="Freihand 296">
                  <a:extLst>
                    <a:ext uri="{FF2B5EF4-FFF2-40B4-BE49-F238E27FC236}">
                      <a16:creationId xmlns:a16="http://schemas.microsoft.com/office/drawing/2014/main" id="{0A11B2D2-7135-4D3F-B44A-9363E24F9C85}"/>
                    </a:ext>
                  </a:extLst>
                </p14:cNvPr>
                <p14:cNvContentPartPr/>
                <p14:nvPr/>
              </p14:nvContentPartPr>
              <p14:xfrm>
                <a:off x="5017160" y="2032627"/>
                <a:ext cx="224280" cy="250560"/>
              </p14:xfrm>
            </p:contentPart>
          </mc:Choice>
          <mc:Fallback>
            <p:pic>
              <p:nvPicPr>
                <p:cNvPr id="297" name="Freihand 296">
                  <a:extLst>
                    <a:ext uri="{FF2B5EF4-FFF2-40B4-BE49-F238E27FC236}">
                      <a16:creationId xmlns:a16="http://schemas.microsoft.com/office/drawing/2014/main" id="{0A11B2D2-7135-4D3F-B44A-9363E24F9C85}"/>
                    </a:ext>
                  </a:extLst>
                </p:cNvPr>
                <p:cNvPicPr/>
                <p:nvPr/>
              </p:nvPicPr>
              <p:blipFill>
                <a:blip r:embed="rId576"/>
                <a:stretch>
                  <a:fillRect/>
                </a:stretch>
              </p:blipFill>
              <p:spPr>
                <a:xfrm>
                  <a:off x="5012840" y="2028307"/>
                  <a:ext cx="23292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298" name="Freihand 297">
                  <a:extLst>
                    <a:ext uri="{FF2B5EF4-FFF2-40B4-BE49-F238E27FC236}">
                      <a16:creationId xmlns:a16="http://schemas.microsoft.com/office/drawing/2014/main" id="{6143A9F0-E376-41A8-88F0-3BCEFF28942E}"/>
                    </a:ext>
                  </a:extLst>
                </p14:cNvPr>
                <p14:cNvContentPartPr/>
                <p14:nvPr/>
              </p14:nvContentPartPr>
              <p14:xfrm>
                <a:off x="5281400" y="2100667"/>
                <a:ext cx="253440" cy="179280"/>
              </p14:xfrm>
            </p:contentPart>
          </mc:Choice>
          <mc:Fallback>
            <p:pic>
              <p:nvPicPr>
                <p:cNvPr id="298" name="Freihand 297">
                  <a:extLst>
                    <a:ext uri="{FF2B5EF4-FFF2-40B4-BE49-F238E27FC236}">
                      <a16:creationId xmlns:a16="http://schemas.microsoft.com/office/drawing/2014/main" id="{6143A9F0-E376-41A8-88F0-3BCEFF28942E}"/>
                    </a:ext>
                  </a:extLst>
                </p:cNvPr>
                <p:cNvPicPr/>
                <p:nvPr/>
              </p:nvPicPr>
              <p:blipFill>
                <a:blip r:embed="rId578"/>
                <a:stretch>
                  <a:fillRect/>
                </a:stretch>
              </p:blipFill>
              <p:spPr>
                <a:xfrm>
                  <a:off x="5277080" y="2096347"/>
                  <a:ext cx="2620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299" name="Freihand 298">
                  <a:extLst>
                    <a:ext uri="{FF2B5EF4-FFF2-40B4-BE49-F238E27FC236}">
                      <a16:creationId xmlns:a16="http://schemas.microsoft.com/office/drawing/2014/main" id="{869E6419-5003-4A15-877F-40F639E29AE2}"/>
                    </a:ext>
                  </a:extLst>
                </p14:cNvPr>
                <p14:cNvContentPartPr/>
                <p14:nvPr/>
              </p14:nvContentPartPr>
              <p14:xfrm>
                <a:off x="5545640" y="2106427"/>
                <a:ext cx="66960" cy="73080"/>
              </p14:xfrm>
            </p:contentPart>
          </mc:Choice>
          <mc:Fallback>
            <p:pic>
              <p:nvPicPr>
                <p:cNvPr id="299" name="Freihand 298">
                  <a:extLst>
                    <a:ext uri="{FF2B5EF4-FFF2-40B4-BE49-F238E27FC236}">
                      <a16:creationId xmlns:a16="http://schemas.microsoft.com/office/drawing/2014/main" id="{869E6419-5003-4A15-877F-40F639E29AE2}"/>
                    </a:ext>
                  </a:extLst>
                </p:cNvPr>
                <p:cNvPicPr/>
                <p:nvPr/>
              </p:nvPicPr>
              <p:blipFill>
                <a:blip r:embed="rId580"/>
                <a:stretch>
                  <a:fillRect/>
                </a:stretch>
              </p:blipFill>
              <p:spPr>
                <a:xfrm>
                  <a:off x="5541320" y="2102107"/>
                  <a:ext cx="756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00" name="Freihand 299">
                  <a:extLst>
                    <a:ext uri="{FF2B5EF4-FFF2-40B4-BE49-F238E27FC236}">
                      <a16:creationId xmlns:a16="http://schemas.microsoft.com/office/drawing/2014/main" id="{636C61BD-9FB9-45A3-846A-C501C55929E0}"/>
                    </a:ext>
                  </a:extLst>
                </p14:cNvPr>
                <p14:cNvContentPartPr/>
                <p14:nvPr/>
              </p14:nvContentPartPr>
              <p14:xfrm>
                <a:off x="5651480" y="2014627"/>
                <a:ext cx="137160" cy="158760"/>
              </p14:xfrm>
            </p:contentPart>
          </mc:Choice>
          <mc:Fallback>
            <p:pic>
              <p:nvPicPr>
                <p:cNvPr id="300" name="Freihand 299">
                  <a:extLst>
                    <a:ext uri="{FF2B5EF4-FFF2-40B4-BE49-F238E27FC236}">
                      <a16:creationId xmlns:a16="http://schemas.microsoft.com/office/drawing/2014/main" id="{636C61BD-9FB9-45A3-846A-C501C55929E0}"/>
                    </a:ext>
                  </a:extLst>
                </p:cNvPr>
                <p:cNvPicPr/>
                <p:nvPr/>
              </p:nvPicPr>
              <p:blipFill>
                <a:blip r:embed="rId582"/>
                <a:stretch>
                  <a:fillRect/>
                </a:stretch>
              </p:blipFill>
              <p:spPr>
                <a:xfrm>
                  <a:off x="5647160" y="2010307"/>
                  <a:ext cx="1458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01" name="Freihand 300">
                  <a:extLst>
                    <a:ext uri="{FF2B5EF4-FFF2-40B4-BE49-F238E27FC236}">
                      <a16:creationId xmlns:a16="http://schemas.microsoft.com/office/drawing/2014/main" id="{3CC41F56-7ED7-4CA9-AF30-A4AF072C535A}"/>
                    </a:ext>
                  </a:extLst>
                </p14:cNvPr>
                <p14:cNvContentPartPr/>
                <p14:nvPr/>
              </p14:nvContentPartPr>
              <p14:xfrm>
                <a:off x="5786120" y="2055667"/>
                <a:ext cx="131040" cy="119880"/>
              </p14:xfrm>
            </p:contentPart>
          </mc:Choice>
          <mc:Fallback>
            <p:pic>
              <p:nvPicPr>
                <p:cNvPr id="301" name="Freihand 300">
                  <a:extLst>
                    <a:ext uri="{FF2B5EF4-FFF2-40B4-BE49-F238E27FC236}">
                      <a16:creationId xmlns:a16="http://schemas.microsoft.com/office/drawing/2014/main" id="{3CC41F56-7ED7-4CA9-AF30-A4AF072C535A}"/>
                    </a:ext>
                  </a:extLst>
                </p:cNvPr>
                <p:cNvPicPr/>
                <p:nvPr/>
              </p:nvPicPr>
              <p:blipFill>
                <a:blip r:embed="rId584"/>
                <a:stretch>
                  <a:fillRect/>
                </a:stretch>
              </p:blipFill>
              <p:spPr>
                <a:xfrm>
                  <a:off x="5781800" y="2051347"/>
                  <a:ext cx="1396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03" name="Freihand 302">
                  <a:extLst>
                    <a:ext uri="{FF2B5EF4-FFF2-40B4-BE49-F238E27FC236}">
                      <a16:creationId xmlns:a16="http://schemas.microsoft.com/office/drawing/2014/main" id="{6B766A55-2BB8-4C87-8E43-559C3D0CED6F}"/>
                    </a:ext>
                  </a:extLst>
                </p14:cNvPr>
                <p14:cNvContentPartPr/>
                <p14:nvPr/>
              </p14:nvContentPartPr>
              <p14:xfrm>
                <a:off x="5998160" y="2053507"/>
                <a:ext cx="13320" cy="14040"/>
              </p14:xfrm>
            </p:contentPart>
          </mc:Choice>
          <mc:Fallback>
            <p:pic>
              <p:nvPicPr>
                <p:cNvPr id="303" name="Freihand 302">
                  <a:extLst>
                    <a:ext uri="{FF2B5EF4-FFF2-40B4-BE49-F238E27FC236}">
                      <a16:creationId xmlns:a16="http://schemas.microsoft.com/office/drawing/2014/main" id="{6B766A55-2BB8-4C87-8E43-559C3D0CED6F}"/>
                    </a:ext>
                  </a:extLst>
                </p:cNvPr>
                <p:cNvPicPr/>
                <p:nvPr/>
              </p:nvPicPr>
              <p:blipFill>
                <a:blip r:embed="rId586"/>
                <a:stretch>
                  <a:fillRect/>
                </a:stretch>
              </p:blipFill>
              <p:spPr>
                <a:xfrm>
                  <a:off x="5993840" y="2049187"/>
                  <a:ext cx="219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04" name="Freihand 303">
                  <a:extLst>
                    <a:ext uri="{FF2B5EF4-FFF2-40B4-BE49-F238E27FC236}">
                      <a16:creationId xmlns:a16="http://schemas.microsoft.com/office/drawing/2014/main" id="{B671DF28-2C2D-4B9D-BEBE-3CE1EDF3E5F7}"/>
                    </a:ext>
                  </a:extLst>
                </p14:cNvPr>
                <p14:cNvContentPartPr/>
                <p14:nvPr/>
              </p14:nvContentPartPr>
              <p14:xfrm>
                <a:off x="6019040" y="2140987"/>
                <a:ext cx="14400" cy="9000"/>
              </p14:xfrm>
            </p:contentPart>
          </mc:Choice>
          <mc:Fallback>
            <p:pic>
              <p:nvPicPr>
                <p:cNvPr id="304" name="Freihand 303">
                  <a:extLst>
                    <a:ext uri="{FF2B5EF4-FFF2-40B4-BE49-F238E27FC236}">
                      <a16:creationId xmlns:a16="http://schemas.microsoft.com/office/drawing/2014/main" id="{B671DF28-2C2D-4B9D-BEBE-3CE1EDF3E5F7}"/>
                    </a:ext>
                  </a:extLst>
                </p:cNvPr>
                <p:cNvPicPr/>
                <p:nvPr/>
              </p:nvPicPr>
              <p:blipFill>
                <a:blip r:embed="rId588"/>
                <a:stretch>
                  <a:fillRect/>
                </a:stretch>
              </p:blipFill>
              <p:spPr>
                <a:xfrm>
                  <a:off x="6014720" y="2136667"/>
                  <a:ext cx="230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05" name="Freihand 304">
                  <a:extLst>
                    <a:ext uri="{FF2B5EF4-FFF2-40B4-BE49-F238E27FC236}">
                      <a16:creationId xmlns:a16="http://schemas.microsoft.com/office/drawing/2014/main" id="{82E9CE89-1CDD-48BD-A7C4-6CFDEC59745D}"/>
                    </a:ext>
                  </a:extLst>
                </p14:cNvPr>
                <p14:cNvContentPartPr/>
                <p14:nvPr/>
              </p14:nvContentPartPr>
              <p14:xfrm>
                <a:off x="6282920" y="2055667"/>
                <a:ext cx="128160" cy="105840"/>
              </p14:xfrm>
            </p:contentPart>
          </mc:Choice>
          <mc:Fallback>
            <p:pic>
              <p:nvPicPr>
                <p:cNvPr id="305" name="Freihand 304">
                  <a:extLst>
                    <a:ext uri="{FF2B5EF4-FFF2-40B4-BE49-F238E27FC236}">
                      <a16:creationId xmlns:a16="http://schemas.microsoft.com/office/drawing/2014/main" id="{82E9CE89-1CDD-48BD-A7C4-6CFDEC59745D}"/>
                    </a:ext>
                  </a:extLst>
                </p:cNvPr>
                <p:cNvPicPr/>
                <p:nvPr/>
              </p:nvPicPr>
              <p:blipFill>
                <a:blip r:embed="rId590"/>
                <a:stretch>
                  <a:fillRect/>
                </a:stretch>
              </p:blipFill>
              <p:spPr>
                <a:xfrm>
                  <a:off x="6278600" y="2051347"/>
                  <a:ext cx="1368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06" name="Freihand 305">
                  <a:extLst>
                    <a:ext uri="{FF2B5EF4-FFF2-40B4-BE49-F238E27FC236}">
                      <a16:creationId xmlns:a16="http://schemas.microsoft.com/office/drawing/2014/main" id="{7B42BC29-BA70-4346-AA43-89115BBEB76C}"/>
                    </a:ext>
                  </a:extLst>
                </p14:cNvPr>
                <p14:cNvContentPartPr/>
                <p14:nvPr/>
              </p14:nvContentPartPr>
              <p14:xfrm>
                <a:off x="6609440" y="2068627"/>
                <a:ext cx="155160" cy="9360"/>
              </p14:xfrm>
            </p:contentPart>
          </mc:Choice>
          <mc:Fallback>
            <p:pic>
              <p:nvPicPr>
                <p:cNvPr id="306" name="Freihand 305">
                  <a:extLst>
                    <a:ext uri="{FF2B5EF4-FFF2-40B4-BE49-F238E27FC236}">
                      <a16:creationId xmlns:a16="http://schemas.microsoft.com/office/drawing/2014/main" id="{7B42BC29-BA70-4346-AA43-89115BBEB76C}"/>
                    </a:ext>
                  </a:extLst>
                </p:cNvPr>
                <p:cNvPicPr/>
                <p:nvPr/>
              </p:nvPicPr>
              <p:blipFill>
                <a:blip r:embed="rId592"/>
                <a:stretch>
                  <a:fillRect/>
                </a:stretch>
              </p:blipFill>
              <p:spPr>
                <a:xfrm>
                  <a:off x="6605120" y="2064307"/>
                  <a:ext cx="1638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07" name="Freihand 306">
                  <a:extLst>
                    <a:ext uri="{FF2B5EF4-FFF2-40B4-BE49-F238E27FC236}">
                      <a16:creationId xmlns:a16="http://schemas.microsoft.com/office/drawing/2014/main" id="{2DCD0241-E97B-4206-8F82-220724CEFC81}"/>
                    </a:ext>
                  </a:extLst>
                </p14:cNvPr>
                <p14:cNvContentPartPr/>
                <p14:nvPr/>
              </p14:nvContentPartPr>
              <p14:xfrm>
                <a:off x="6651920" y="2107507"/>
                <a:ext cx="124200" cy="13680"/>
              </p14:xfrm>
            </p:contentPart>
          </mc:Choice>
          <mc:Fallback>
            <p:pic>
              <p:nvPicPr>
                <p:cNvPr id="307" name="Freihand 306">
                  <a:extLst>
                    <a:ext uri="{FF2B5EF4-FFF2-40B4-BE49-F238E27FC236}">
                      <a16:creationId xmlns:a16="http://schemas.microsoft.com/office/drawing/2014/main" id="{2DCD0241-E97B-4206-8F82-220724CEFC81}"/>
                    </a:ext>
                  </a:extLst>
                </p:cNvPr>
                <p:cNvPicPr/>
                <p:nvPr/>
              </p:nvPicPr>
              <p:blipFill>
                <a:blip r:embed="rId594"/>
                <a:stretch>
                  <a:fillRect/>
                </a:stretch>
              </p:blipFill>
              <p:spPr>
                <a:xfrm>
                  <a:off x="6647600" y="2103187"/>
                  <a:ext cx="1328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12" name="Freihand 311">
                  <a:extLst>
                    <a:ext uri="{FF2B5EF4-FFF2-40B4-BE49-F238E27FC236}">
                      <a16:creationId xmlns:a16="http://schemas.microsoft.com/office/drawing/2014/main" id="{52497A99-33ED-442A-8A82-D9A1B0FED2F1}"/>
                    </a:ext>
                  </a:extLst>
                </p14:cNvPr>
                <p14:cNvContentPartPr/>
                <p14:nvPr/>
              </p14:nvContentPartPr>
              <p14:xfrm>
                <a:off x="7520600" y="2035867"/>
                <a:ext cx="174600" cy="83160"/>
              </p14:xfrm>
            </p:contentPart>
          </mc:Choice>
          <mc:Fallback>
            <p:pic>
              <p:nvPicPr>
                <p:cNvPr id="312" name="Freihand 311">
                  <a:extLst>
                    <a:ext uri="{FF2B5EF4-FFF2-40B4-BE49-F238E27FC236}">
                      <a16:creationId xmlns:a16="http://schemas.microsoft.com/office/drawing/2014/main" id="{52497A99-33ED-442A-8A82-D9A1B0FED2F1}"/>
                    </a:ext>
                  </a:extLst>
                </p:cNvPr>
                <p:cNvPicPr/>
                <p:nvPr/>
              </p:nvPicPr>
              <p:blipFill>
                <a:blip r:embed="rId596"/>
                <a:stretch>
                  <a:fillRect/>
                </a:stretch>
              </p:blipFill>
              <p:spPr>
                <a:xfrm>
                  <a:off x="7516280" y="2031547"/>
                  <a:ext cx="1832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13" name="Freihand 312">
                  <a:extLst>
                    <a:ext uri="{FF2B5EF4-FFF2-40B4-BE49-F238E27FC236}">
                      <a16:creationId xmlns:a16="http://schemas.microsoft.com/office/drawing/2014/main" id="{5D794DE5-50E6-4DE5-A64F-8C105A45F8A0}"/>
                    </a:ext>
                  </a:extLst>
                </p14:cNvPr>
                <p14:cNvContentPartPr/>
                <p14:nvPr/>
              </p14:nvContentPartPr>
              <p14:xfrm>
                <a:off x="7759640" y="1920307"/>
                <a:ext cx="139680" cy="211320"/>
              </p14:xfrm>
            </p:contentPart>
          </mc:Choice>
          <mc:Fallback>
            <p:pic>
              <p:nvPicPr>
                <p:cNvPr id="313" name="Freihand 312">
                  <a:extLst>
                    <a:ext uri="{FF2B5EF4-FFF2-40B4-BE49-F238E27FC236}">
                      <a16:creationId xmlns:a16="http://schemas.microsoft.com/office/drawing/2014/main" id="{5D794DE5-50E6-4DE5-A64F-8C105A45F8A0}"/>
                    </a:ext>
                  </a:extLst>
                </p:cNvPr>
                <p:cNvPicPr/>
                <p:nvPr/>
              </p:nvPicPr>
              <p:blipFill>
                <a:blip r:embed="rId598"/>
                <a:stretch>
                  <a:fillRect/>
                </a:stretch>
              </p:blipFill>
              <p:spPr>
                <a:xfrm>
                  <a:off x="7755320" y="1915987"/>
                  <a:ext cx="1483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15" name="Freihand 314">
                  <a:extLst>
                    <a:ext uri="{FF2B5EF4-FFF2-40B4-BE49-F238E27FC236}">
                      <a16:creationId xmlns:a16="http://schemas.microsoft.com/office/drawing/2014/main" id="{5763254D-8AD3-4304-BA92-825E5AB9B0A5}"/>
                    </a:ext>
                  </a:extLst>
                </p14:cNvPr>
                <p14:cNvContentPartPr/>
                <p14:nvPr/>
              </p14:nvContentPartPr>
              <p14:xfrm>
                <a:off x="7379840" y="1892227"/>
                <a:ext cx="380160" cy="428760"/>
              </p14:xfrm>
            </p:contentPart>
          </mc:Choice>
          <mc:Fallback>
            <p:pic>
              <p:nvPicPr>
                <p:cNvPr id="315" name="Freihand 314">
                  <a:extLst>
                    <a:ext uri="{FF2B5EF4-FFF2-40B4-BE49-F238E27FC236}">
                      <a16:creationId xmlns:a16="http://schemas.microsoft.com/office/drawing/2014/main" id="{5763254D-8AD3-4304-BA92-825E5AB9B0A5}"/>
                    </a:ext>
                  </a:extLst>
                </p:cNvPr>
                <p:cNvPicPr/>
                <p:nvPr/>
              </p:nvPicPr>
              <p:blipFill>
                <a:blip r:embed="rId600"/>
                <a:stretch>
                  <a:fillRect/>
                </a:stretch>
              </p:blipFill>
              <p:spPr>
                <a:xfrm>
                  <a:off x="7375520" y="1887907"/>
                  <a:ext cx="388800" cy="43740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17" name="Freihand 316">
                  <a:extLst>
                    <a:ext uri="{FF2B5EF4-FFF2-40B4-BE49-F238E27FC236}">
                      <a16:creationId xmlns:a16="http://schemas.microsoft.com/office/drawing/2014/main" id="{6E0C3450-2462-4DA3-AA47-30313FA8CCAA}"/>
                    </a:ext>
                  </a:extLst>
                </p14:cNvPr>
                <p14:cNvContentPartPr/>
                <p14:nvPr/>
              </p14:nvContentPartPr>
              <p14:xfrm>
                <a:off x="7779800" y="2259427"/>
                <a:ext cx="217080" cy="14040"/>
              </p14:xfrm>
            </p:contentPart>
          </mc:Choice>
          <mc:Fallback>
            <p:pic>
              <p:nvPicPr>
                <p:cNvPr id="317" name="Freihand 316">
                  <a:extLst>
                    <a:ext uri="{FF2B5EF4-FFF2-40B4-BE49-F238E27FC236}">
                      <a16:creationId xmlns:a16="http://schemas.microsoft.com/office/drawing/2014/main" id="{6E0C3450-2462-4DA3-AA47-30313FA8CCAA}"/>
                    </a:ext>
                  </a:extLst>
                </p:cNvPr>
                <p:cNvPicPr/>
                <p:nvPr/>
              </p:nvPicPr>
              <p:blipFill>
                <a:blip r:embed="rId602"/>
                <a:stretch>
                  <a:fillRect/>
                </a:stretch>
              </p:blipFill>
              <p:spPr>
                <a:xfrm>
                  <a:off x="7775480" y="2255107"/>
                  <a:ext cx="2257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18" name="Freihand 317">
                  <a:extLst>
                    <a:ext uri="{FF2B5EF4-FFF2-40B4-BE49-F238E27FC236}">
                      <a16:creationId xmlns:a16="http://schemas.microsoft.com/office/drawing/2014/main" id="{17E4A835-56F5-4D37-A9AF-C274567B08CB}"/>
                    </a:ext>
                  </a:extLst>
                </p14:cNvPr>
                <p14:cNvContentPartPr/>
                <p14:nvPr/>
              </p14:nvContentPartPr>
              <p14:xfrm>
                <a:off x="7699880" y="2189587"/>
                <a:ext cx="218880" cy="149040"/>
              </p14:xfrm>
            </p:contentPart>
          </mc:Choice>
          <mc:Fallback>
            <p:pic>
              <p:nvPicPr>
                <p:cNvPr id="318" name="Freihand 317">
                  <a:extLst>
                    <a:ext uri="{FF2B5EF4-FFF2-40B4-BE49-F238E27FC236}">
                      <a16:creationId xmlns:a16="http://schemas.microsoft.com/office/drawing/2014/main" id="{17E4A835-56F5-4D37-A9AF-C274567B08CB}"/>
                    </a:ext>
                  </a:extLst>
                </p:cNvPr>
                <p:cNvPicPr/>
                <p:nvPr/>
              </p:nvPicPr>
              <p:blipFill>
                <a:blip r:embed="rId604"/>
                <a:stretch>
                  <a:fillRect/>
                </a:stretch>
              </p:blipFill>
              <p:spPr>
                <a:xfrm>
                  <a:off x="7695560" y="2185267"/>
                  <a:ext cx="2275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20" name="Freihand 319">
                  <a:extLst>
                    <a:ext uri="{FF2B5EF4-FFF2-40B4-BE49-F238E27FC236}">
                      <a16:creationId xmlns:a16="http://schemas.microsoft.com/office/drawing/2014/main" id="{DD0970A6-C113-4E16-A3A1-F694C13C3E83}"/>
                    </a:ext>
                  </a:extLst>
                </p14:cNvPr>
                <p14:cNvContentPartPr/>
                <p14:nvPr/>
              </p14:nvContentPartPr>
              <p14:xfrm>
                <a:off x="8125400" y="2193547"/>
                <a:ext cx="86400" cy="138240"/>
              </p14:xfrm>
            </p:contentPart>
          </mc:Choice>
          <mc:Fallback>
            <p:pic>
              <p:nvPicPr>
                <p:cNvPr id="320" name="Freihand 319">
                  <a:extLst>
                    <a:ext uri="{FF2B5EF4-FFF2-40B4-BE49-F238E27FC236}">
                      <a16:creationId xmlns:a16="http://schemas.microsoft.com/office/drawing/2014/main" id="{DD0970A6-C113-4E16-A3A1-F694C13C3E83}"/>
                    </a:ext>
                  </a:extLst>
                </p:cNvPr>
                <p:cNvPicPr/>
                <p:nvPr/>
              </p:nvPicPr>
              <p:blipFill>
                <a:blip r:embed="rId606"/>
                <a:stretch>
                  <a:fillRect/>
                </a:stretch>
              </p:blipFill>
              <p:spPr>
                <a:xfrm>
                  <a:off x="8121080" y="2189227"/>
                  <a:ext cx="950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21" name="Freihand 320">
                  <a:extLst>
                    <a:ext uri="{FF2B5EF4-FFF2-40B4-BE49-F238E27FC236}">
                      <a16:creationId xmlns:a16="http://schemas.microsoft.com/office/drawing/2014/main" id="{74A15B18-BF24-461F-8D27-E118B119BF68}"/>
                    </a:ext>
                  </a:extLst>
                </p14:cNvPr>
                <p14:cNvContentPartPr/>
                <p14:nvPr/>
              </p14:nvContentPartPr>
              <p14:xfrm>
                <a:off x="8249600" y="2186707"/>
                <a:ext cx="216360" cy="130680"/>
              </p14:xfrm>
            </p:contentPart>
          </mc:Choice>
          <mc:Fallback>
            <p:pic>
              <p:nvPicPr>
                <p:cNvPr id="321" name="Freihand 320">
                  <a:extLst>
                    <a:ext uri="{FF2B5EF4-FFF2-40B4-BE49-F238E27FC236}">
                      <a16:creationId xmlns:a16="http://schemas.microsoft.com/office/drawing/2014/main" id="{74A15B18-BF24-461F-8D27-E118B119BF68}"/>
                    </a:ext>
                  </a:extLst>
                </p:cNvPr>
                <p:cNvPicPr/>
                <p:nvPr/>
              </p:nvPicPr>
              <p:blipFill>
                <a:blip r:embed="rId608"/>
                <a:stretch>
                  <a:fillRect/>
                </a:stretch>
              </p:blipFill>
              <p:spPr>
                <a:xfrm>
                  <a:off x="8245280" y="2182387"/>
                  <a:ext cx="2250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22" name="Freihand 321">
                  <a:extLst>
                    <a:ext uri="{FF2B5EF4-FFF2-40B4-BE49-F238E27FC236}">
                      <a16:creationId xmlns:a16="http://schemas.microsoft.com/office/drawing/2014/main" id="{F245FA40-5669-46D7-86E3-EC0D318C7934}"/>
                    </a:ext>
                  </a:extLst>
                </p14:cNvPr>
                <p14:cNvContentPartPr/>
                <p14:nvPr/>
              </p14:nvContentPartPr>
              <p14:xfrm>
                <a:off x="8451560" y="2190667"/>
                <a:ext cx="360" cy="360"/>
              </p14:xfrm>
            </p:contentPart>
          </mc:Choice>
          <mc:Fallback>
            <p:pic>
              <p:nvPicPr>
                <p:cNvPr id="322" name="Freihand 321">
                  <a:extLst>
                    <a:ext uri="{FF2B5EF4-FFF2-40B4-BE49-F238E27FC236}">
                      <a16:creationId xmlns:a16="http://schemas.microsoft.com/office/drawing/2014/main" id="{F245FA40-5669-46D7-86E3-EC0D318C7934}"/>
                    </a:ext>
                  </a:extLst>
                </p:cNvPr>
                <p:cNvPicPr/>
                <p:nvPr/>
              </p:nvPicPr>
              <p:blipFill>
                <a:blip r:embed="rId35"/>
                <a:stretch>
                  <a:fillRect/>
                </a:stretch>
              </p:blipFill>
              <p:spPr>
                <a:xfrm>
                  <a:off x="8447240" y="2186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23" name="Freihand 322">
                  <a:extLst>
                    <a:ext uri="{FF2B5EF4-FFF2-40B4-BE49-F238E27FC236}">
                      <a16:creationId xmlns:a16="http://schemas.microsoft.com/office/drawing/2014/main" id="{ED2C9F22-1088-40BA-83AD-D5CD90E159EB}"/>
                    </a:ext>
                  </a:extLst>
                </p14:cNvPr>
                <p14:cNvContentPartPr/>
                <p14:nvPr/>
              </p14:nvContentPartPr>
              <p14:xfrm>
                <a:off x="8505560" y="2232787"/>
                <a:ext cx="308160" cy="171720"/>
              </p14:xfrm>
            </p:contentPart>
          </mc:Choice>
          <mc:Fallback>
            <p:pic>
              <p:nvPicPr>
                <p:cNvPr id="323" name="Freihand 322">
                  <a:extLst>
                    <a:ext uri="{FF2B5EF4-FFF2-40B4-BE49-F238E27FC236}">
                      <a16:creationId xmlns:a16="http://schemas.microsoft.com/office/drawing/2014/main" id="{ED2C9F22-1088-40BA-83AD-D5CD90E159EB}"/>
                    </a:ext>
                  </a:extLst>
                </p:cNvPr>
                <p:cNvPicPr/>
                <p:nvPr/>
              </p:nvPicPr>
              <p:blipFill>
                <a:blip r:embed="rId611"/>
                <a:stretch>
                  <a:fillRect/>
                </a:stretch>
              </p:blipFill>
              <p:spPr>
                <a:xfrm>
                  <a:off x="8501240" y="2228467"/>
                  <a:ext cx="3168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79" name="Freihand 378">
                  <a:extLst>
                    <a:ext uri="{FF2B5EF4-FFF2-40B4-BE49-F238E27FC236}">
                      <a16:creationId xmlns:a16="http://schemas.microsoft.com/office/drawing/2014/main" id="{361193A7-59F1-4FB2-97C1-CE95D13F4562}"/>
                    </a:ext>
                  </a:extLst>
                </p14:cNvPr>
                <p14:cNvContentPartPr/>
                <p14:nvPr/>
              </p14:nvContentPartPr>
              <p14:xfrm>
                <a:off x="6010760" y="2486587"/>
                <a:ext cx="5040" cy="13320"/>
              </p14:xfrm>
            </p:contentPart>
          </mc:Choice>
          <mc:Fallback>
            <p:pic>
              <p:nvPicPr>
                <p:cNvPr id="379" name="Freihand 378">
                  <a:extLst>
                    <a:ext uri="{FF2B5EF4-FFF2-40B4-BE49-F238E27FC236}">
                      <a16:creationId xmlns:a16="http://schemas.microsoft.com/office/drawing/2014/main" id="{361193A7-59F1-4FB2-97C1-CE95D13F4562}"/>
                    </a:ext>
                  </a:extLst>
                </p:cNvPr>
                <p:cNvPicPr/>
                <p:nvPr/>
              </p:nvPicPr>
              <p:blipFill>
                <a:blip r:embed="rId613"/>
                <a:stretch>
                  <a:fillRect/>
                </a:stretch>
              </p:blipFill>
              <p:spPr>
                <a:xfrm>
                  <a:off x="6006440" y="2482267"/>
                  <a:ext cx="136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80" name="Freihand 379">
                  <a:extLst>
                    <a:ext uri="{FF2B5EF4-FFF2-40B4-BE49-F238E27FC236}">
                      <a16:creationId xmlns:a16="http://schemas.microsoft.com/office/drawing/2014/main" id="{867D07E8-332A-4125-90BA-A68CC9CD86DE}"/>
                    </a:ext>
                  </a:extLst>
                </p14:cNvPr>
                <p14:cNvContentPartPr/>
                <p14:nvPr/>
              </p14:nvContentPartPr>
              <p14:xfrm>
                <a:off x="6106880" y="2408467"/>
                <a:ext cx="109440" cy="122400"/>
              </p14:xfrm>
            </p:contentPart>
          </mc:Choice>
          <mc:Fallback>
            <p:pic>
              <p:nvPicPr>
                <p:cNvPr id="380" name="Freihand 379">
                  <a:extLst>
                    <a:ext uri="{FF2B5EF4-FFF2-40B4-BE49-F238E27FC236}">
                      <a16:creationId xmlns:a16="http://schemas.microsoft.com/office/drawing/2014/main" id="{867D07E8-332A-4125-90BA-A68CC9CD86DE}"/>
                    </a:ext>
                  </a:extLst>
                </p:cNvPr>
                <p:cNvPicPr/>
                <p:nvPr/>
              </p:nvPicPr>
              <p:blipFill>
                <a:blip r:embed="rId615"/>
                <a:stretch>
                  <a:fillRect/>
                </a:stretch>
              </p:blipFill>
              <p:spPr>
                <a:xfrm>
                  <a:off x="6102560" y="2404147"/>
                  <a:ext cx="1180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82" name="Freihand 381">
                  <a:extLst>
                    <a:ext uri="{FF2B5EF4-FFF2-40B4-BE49-F238E27FC236}">
                      <a16:creationId xmlns:a16="http://schemas.microsoft.com/office/drawing/2014/main" id="{F9D6C82D-3BCC-426D-8D57-B5D6F1CE83BD}"/>
                    </a:ext>
                  </a:extLst>
                </p14:cNvPr>
                <p14:cNvContentPartPr/>
                <p14:nvPr/>
              </p14:nvContentPartPr>
              <p14:xfrm>
                <a:off x="6295880" y="2394427"/>
                <a:ext cx="75240" cy="158040"/>
              </p14:xfrm>
            </p:contentPart>
          </mc:Choice>
          <mc:Fallback>
            <p:pic>
              <p:nvPicPr>
                <p:cNvPr id="382" name="Freihand 381">
                  <a:extLst>
                    <a:ext uri="{FF2B5EF4-FFF2-40B4-BE49-F238E27FC236}">
                      <a16:creationId xmlns:a16="http://schemas.microsoft.com/office/drawing/2014/main" id="{F9D6C82D-3BCC-426D-8D57-B5D6F1CE83BD}"/>
                    </a:ext>
                  </a:extLst>
                </p:cNvPr>
                <p:cNvPicPr/>
                <p:nvPr/>
              </p:nvPicPr>
              <p:blipFill>
                <a:blip r:embed="rId617"/>
                <a:stretch>
                  <a:fillRect/>
                </a:stretch>
              </p:blipFill>
              <p:spPr>
                <a:xfrm>
                  <a:off x="6291560" y="2390107"/>
                  <a:ext cx="838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83" name="Freihand 382">
                  <a:extLst>
                    <a:ext uri="{FF2B5EF4-FFF2-40B4-BE49-F238E27FC236}">
                      <a16:creationId xmlns:a16="http://schemas.microsoft.com/office/drawing/2014/main" id="{AC4FBA73-5B1E-4243-BE4D-142D1F938570}"/>
                    </a:ext>
                  </a:extLst>
                </p14:cNvPr>
                <p14:cNvContentPartPr/>
                <p14:nvPr/>
              </p14:nvContentPartPr>
              <p14:xfrm>
                <a:off x="6262040" y="2476147"/>
                <a:ext cx="143280" cy="11880"/>
              </p14:xfrm>
            </p:contentPart>
          </mc:Choice>
          <mc:Fallback>
            <p:pic>
              <p:nvPicPr>
                <p:cNvPr id="383" name="Freihand 382">
                  <a:extLst>
                    <a:ext uri="{FF2B5EF4-FFF2-40B4-BE49-F238E27FC236}">
                      <a16:creationId xmlns:a16="http://schemas.microsoft.com/office/drawing/2014/main" id="{AC4FBA73-5B1E-4243-BE4D-142D1F938570}"/>
                    </a:ext>
                  </a:extLst>
                </p:cNvPr>
                <p:cNvPicPr/>
                <p:nvPr/>
              </p:nvPicPr>
              <p:blipFill>
                <a:blip r:embed="rId619"/>
                <a:stretch>
                  <a:fillRect/>
                </a:stretch>
              </p:blipFill>
              <p:spPr>
                <a:xfrm>
                  <a:off x="6257720" y="2471827"/>
                  <a:ext cx="1519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47" name="Freihand 346">
                  <a:extLst>
                    <a:ext uri="{FF2B5EF4-FFF2-40B4-BE49-F238E27FC236}">
                      <a16:creationId xmlns:a16="http://schemas.microsoft.com/office/drawing/2014/main" id="{2D727D44-FC9D-4975-9485-7B729253D70D}"/>
                    </a:ext>
                  </a:extLst>
                </p14:cNvPr>
                <p14:cNvContentPartPr/>
                <p14:nvPr/>
              </p14:nvContentPartPr>
              <p14:xfrm>
                <a:off x="3263960" y="2444467"/>
                <a:ext cx="129960" cy="133920"/>
              </p14:xfrm>
            </p:contentPart>
          </mc:Choice>
          <mc:Fallback>
            <p:pic>
              <p:nvPicPr>
                <p:cNvPr id="347" name="Freihand 346">
                  <a:extLst>
                    <a:ext uri="{FF2B5EF4-FFF2-40B4-BE49-F238E27FC236}">
                      <a16:creationId xmlns:a16="http://schemas.microsoft.com/office/drawing/2014/main" id="{2D727D44-FC9D-4975-9485-7B729253D70D}"/>
                    </a:ext>
                  </a:extLst>
                </p:cNvPr>
                <p:cNvPicPr/>
                <p:nvPr/>
              </p:nvPicPr>
              <p:blipFill>
                <a:blip r:embed="rId621"/>
                <a:stretch>
                  <a:fillRect/>
                </a:stretch>
              </p:blipFill>
              <p:spPr>
                <a:xfrm>
                  <a:off x="3259640" y="2440147"/>
                  <a:ext cx="1386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48" name="Freihand 347">
                  <a:extLst>
                    <a:ext uri="{FF2B5EF4-FFF2-40B4-BE49-F238E27FC236}">
                      <a16:creationId xmlns:a16="http://schemas.microsoft.com/office/drawing/2014/main" id="{F29E66E6-9A1F-4F90-9349-D8428E2C739F}"/>
                    </a:ext>
                  </a:extLst>
                </p14:cNvPr>
                <p14:cNvContentPartPr/>
                <p14:nvPr/>
              </p14:nvContentPartPr>
              <p14:xfrm>
                <a:off x="3451160" y="2517907"/>
                <a:ext cx="87840" cy="59040"/>
              </p14:xfrm>
            </p:contentPart>
          </mc:Choice>
          <mc:Fallback>
            <p:pic>
              <p:nvPicPr>
                <p:cNvPr id="348" name="Freihand 347">
                  <a:extLst>
                    <a:ext uri="{FF2B5EF4-FFF2-40B4-BE49-F238E27FC236}">
                      <a16:creationId xmlns:a16="http://schemas.microsoft.com/office/drawing/2014/main" id="{F29E66E6-9A1F-4F90-9349-D8428E2C739F}"/>
                    </a:ext>
                  </a:extLst>
                </p:cNvPr>
                <p:cNvPicPr/>
                <p:nvPr/>
              </p:nvPicPr>
              <p:blipFill>
                <a:blip r:embed="rId623"/>
                <a:stretch>
                  <a:fillRect/>
                </a:stretch>
              </p:blipFill>
              <p:spPr>
                <a:xfrm>
                  <a:off x="3446840" y="2513587"/>
                  <a:ext cx="964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49" name="Freihand 348">
                  <a:extLst>
                    <a:ext uri="{FF2B5EF4-FFF2-40B4-BE49-F238E27FC236}">
                      <a16:creationId xmlns:a16="http://schemas.microsoft.com/office/drawing/2014/main" id="{5C9B0011-0B99-4918-A905-8F2C8E8500A0}"/>
                    </a:ext>
                  </a:extLst>
                </p14:cNvPr>
                <p14:cNvContentPartPr/>
                <p14:nvPr/>
              </p14:nvContentPartPr>
              <p14:xfrm>
                <a:off x="3727280" y="2529787"/>
                <a:ext cx="118080" cy="6480"/>
              </p14:xfrm>
            </p:contentPart>
          </mc:Choice>
          <mc:Fallback>
            <p:pic>
              <p:nvPicPr>
                <p:cNvPr id="349" name="Freihand 348">
                  <a:extLst>
                    <a:ext uri="{FF2B5EF4-FFF2-40B4-BE49-F238E27FC236}">
                      <a16:creationId xmlns:a16="http://schemas.microsoft.com/office/drawing/2014/main" id="{5C9B0011-0B99-4918-A905-8F2C8E8500A0}"/>
                    </a:ext>
                  </a:extLst>
                </p:cNvPr>
                <p:cNvPicPr/>
                <p:nvPr/>
              </p:nvPicPr>
              <p:blipFill>
                <a:blip r:embed="rId625"/>
                <a:stretch>
                  <a:fillRect/>
                </a:stretch>
              </p:blipFill>
              <p:spPr>
                <a:xfrm>
                  <a:off x="3722960" y="2525467"/>
                  <a:ext cx="1267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50" name="Freihand 349">
                  <a:extLst>
                    <a:ext uri="{FF2B5EF4-FFF2-40B4-BE49-F238E27FC236}">
                      <a16:creationId xmlns:a16="http://schemas.microsoft.com/office/drawing/2014/main" id="{500EDFDA-C0AE-4B2E-A153-A7F66AFF3AE7}"/>
                    </a:ext>
                  </a:extLst>
                </p14:cNvPr>
                <p14:cNvContentPartPr/>
                <p14:nvPr/>
              </p14:nvContentPartPr>
              <p14:xfrm>
                <a:off x="3734120" y="2549587"/>
                <a:ext cx="119520" cy="20880"/>
              </p14:xfrm>
            </p:contentPart>
          </mc:Choice>
          <mc:Fallback>
            <p:pic>
              <p:nvPicPr>
                <p:cNvPr id="350" name="Freihand 349">
                  <a:extLst>
                    <a:ext uri="{FF2B5EF4-FFF2-40B4-BE49-F238E27FC236}">
                      <a16:creationId xmlns:a16="http://schemas.microsoft.com/office/drawing/2014/main" id="{500EDFDA-C0AE-4B2E-A153-A7F66AFF3AE7}"/>
                    </a:ext>
                  </a:extLst>
                </p:cNvPr>
                <p:cNvPicPr/>
                <p:nvPr/>
              </p:nvPicPr>
              <p:blipFill>
                <a:blip r:embed="rId627"/>
                <a:stretch>
                  <a:fillRect/>
                </a:stretch>
              </p:blipFill>
              <p:spPr>
                <a:xfrm>
                  <a:off x="3729800" y="2545267"/>
                  <a:ext cx="1281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51" name="Freihand 350">
                  <a:extLst>
                    <a:ext uri="{FF2B5EF4-FFF2-40B4-BE49-F238E27FC236}">
                      <a16:creationId xmlns:a16="http://schemas.microsoft.com/office/drawing/2014/main" id="{66F3B94C-D169-44ED-9EBB-09D4FD4BD0AD}"/>
                    </a:ext>
                  </a:extLst>
                </p14:cNvPr>
                <p14:cNvContentPartPr/>
                <p14:nvPr/>
              </p14:nvContentPartPr>
              <p14:xfrm>
                <a:off x="3954800" y="2514307"/>
                <a:ext cx="96840" cy="85680"/>
              </p14:xfrm>
            </p:contentPart>
          </mc:Choice>
          <mc:Fallback>
            <p:pic>
              <p:nvPicPr>
                <p:cNvPr id="351" name="Freihand 350">
                  <a:extLst>
                    <a:ext uri="{FF2B5EF4-FFF2-40B4-BE49-F238E27FC236}">
                      <a16:creationId xmlns:a16="http://schemas.microsoft.com/office/drawing/2014/main" id="{66F3B94C-D169-44ED-9EBB-09D4FD4BD0AD}"/>
                    </a:ext>
                  </a:extLst>
                </p:cNvPr>
                <p:cNvPicPr/>
                <p:nvPr/>
              </p:nvPicPr>
              <p:blipFill>
                <a:blip r:embed="rId629"/>
                <a:stretch>
                  <a:fillRect/>
                </a:stretch>
              </p:blipFill>
              <p:spPr>
                <a:xfrm>
                  <a:off x="3950480" y="2509987"/>
                  <a:ext cx="1054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54" name="Freihand 353">
                  <a:extLst>
                    <a:ext uri="{FF2B5EF4-FFF2-40B4-BE49-F238E27FC236}">
                      <a16:creationId xmlns:a16="http://schemas.microsoft.com/office/drawing/2014/main" id="{18D029FA-9E33-46FB-9C86-C3EBA40AEBC8}"/>
                    </a:ext>
                  </a:extLst>
                </p14:cNvPr>
                <p14:cNvContentPartPr/>
                <p14:nvPr/>
              </p14:nvContentPartPr>
              <p14:xfrm>
                <a:off x="4228400" y="2522947"/>
                <a:ext cx="113400" cy="6120"/>
              </p14:xfrm>
            </p:contentPart>
          </mc:Choice>
          <mc:Fallback>
            <p:pic>
              <p:nvPicPr>
                <p:cNvPr id="354" name="Freihand 353">
                  <a:extLst>
                    <a:ext uri="{FF2B5EF4-FFF2-40B4-BE49-F238E27FC236}">
                      <a16:creationId xmlns:a16="http://schemas.microsoft.com/office/drawing/2014/main" id="{18D029FA-9E33-46FB-9C86-C3EBA40AEBC8}"/>
                    </a:ext>
                  </a:extLst>
                </p:cNvPr>
                <p:cNvPicPr/>
                <p:nvPr/>
              </p:nvPicPr>
              <p:blipFill>
                <a:blip r:embed="rId631"/>
                <a:stretch>
                  <a:fillRect/>
                </a:stretch>
              </p:blipFill>
              <p:spPr>
                <a:xfrm>
                  <a:off x="4224080" y="2518627"/>
                  <a:ext cx="1220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55" name="Freihand 354">
                  <a:extLst>
                    <a:ext uri="{FF2B5EF4-FFF2-40B4-BE49-F238E27FC236}">
                      <a16:creationId xmlns:a16="http://schemas.microsoft.com/office/drawing/2014/main" id="{8362278F-CBEC-40C9-9507-14A1E09BF9D0}"/>
                    </a:ext>
                  </a:extLst>
                </p14:cNvPr>
                <p14:cNvContentPartPr/>
                <p14:nvPr/>
              </p14:nvContentPartPr>
              <p14:xfrm>
                <a:off x="4235600" y="2561827"/>
                <a:ext cx="131040" cy="10440"/>
              </p14:xfrm>
            </p:contentPart>
          </mc:Choice>
          <mc:Fallback>
            <p:pic>
              <p:nvPicPr>
                <p:cNvPr id="355" name="Freihand 354">
                  <a:extLst>
                    <a:ext uri="{FF2B5EF4-FFF2-40B4-BE49-F238E27FC236}">
                      <a16:creationId xmlns:a16="http://schemas.microsoft.com/office/drawing/2014/main" id="{8362278F-CBEC-40C9-9507-14A1E09BF9D0}"/>
                    </a:ext>
                  </a:extLst>
                </p:cNvPr>
                <p:cNvPicPr/>
                <p:nvPr/>
              </p:nvPicPr>
              <p:blipFill>
                <a:blip r:embed="rId633"/>
                <a:stretch>
                  <a:fillRect/>
                </a:stretch>
              </p:blipFill>
              <p:spPr>
                <a:xfrm>
                  <a:off x="4231280" y="2557507"/>
                  <a:ext cx="1396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57" name="Freihand 356">
                  <a:extLst>
                    <a:ext uri="{FF2B5EF4-FFF2-40B4-BE49-F238E27FC236}">
                      <a16:creationId xmlns:a16="http://schemas.microsoft.com/office/drawing/2014/main" id="{36D9CED4-6CA0-488A-BB94-4C81FE2A78A7}"/>
                    </a:ext>
                  </a:extLst>
                </p14:cNvPr>
                <p14:cNvContentPartPr/>
                <p14:nvPr/>
              </p14:nvContentPartPr>
              <p14:xfrm>
                <a:off x="4493360" y="2388667"/>
                <a:ext cx="119520" cy="119160"/>
              </p14:xfrm>
            </p:contentPart>
          </mc:Choice>
          <mc:Fallback>
            <p:pic>
              <p:nvPicPr>
                <p:cNvPr id="357" name="Freihand 356">
                  <a:extLst>
                    <a:ext uri="{FF2B5EF4-FFF2-40B4-BE49-F238E27FC236}">
                      <a16:creationId xmlns:a16="http://schemas.microsoft.com/office/drawing/2014/main" id="{36D9CED4-6CA0-488A-BB94-4C81FE2A78A7}"/>
                    </a:ext>
                  </a:extLst>
                </p:cNvPr>
                <p:cNvPicPr/>
                <p:nvPr/>
              </p:nvPicPr>
              <p:blipFill>
                <a:blip r:embed="rId635"/>
                <a:stretch>
                  <a:fillRect/>
                </a:stretch>
              </p:blipFill>
              <p:spPr>
                <a:xfrm>
                  <a:off x="4489040" y="2384347"/>
                  <a:ext cx="1281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58" name="Freihand 357">
                  <a:extLst>
                    <a:ext uri="{FF2B5EF4-FFF2-40B4-BE49-F238E27FC236}">
                      <a16:creationId xmlns:a16="http://schemas.microsoft.com/office/drawing/2014/main" id="{5B97229D-68D8-4CEC-A744-DABD7D607FAE}"/>
                    </a:ext>
                  </a:extLst>
                </p14:cNvPr>
                <p14:cNvContentPartPr/>
                <p14:nvPr/>
              </p14:nvContentPartPr>
              <p14:xfrm>
                <a:off x="4661840" y="2430787"/>
                <a:ext cx="64080" cy="65520"/>
              </p14:xfrm>
            </p:contentPart>
          </mc:Choice>
          <mc:Fallback>
            <p:pic>
              <p:nvPicPr>
                <p:cNvPr id="358" name="Freihand 357">
                  <a:extLst>
                    <a:ext uri="{FF2B5EF4-FFF2-40B4-BE49-F238E27FC236}">
                      <a16:creationId xmlns:a16="http://schemas.microsoft.com/office/drawing/2014/main" id="{5B97229D-68D8-4CEC-A744-DABD7D607FAE}"/>
                    </a:ext>
                  </a:extLst>
                </p:cNvPr>
                <p:cNvPicPr/>
                <p:nvPr/>
              </p:nvPicPr>
              <p:blipFill>
                <a:blip r:embed="rId637"/>
                <a:stretch>
                  <a:fillRect/>
                </a:stretch>
              </p:blipFill>
              <p:spPr>
                <a:xfrm>
                  <a:off x="4657520" y="2426467"/>
                  <a:ext cx="727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59" name="Freihand 358">
                  <a:extLst>
                    <a:ext uri="{FF2B5EF4-FFF2-40B4-BE49-F238E27FC236}">
                      <a16:creationId xmlns:a16="http://schemas.microsoft.com/office/drawing/2014/main" id="{FD49A221-0B41-49A0-9B7F-9AAC5C6B608A}"/>
                    </a:ext>
                  </a:extLst>
                </p14:cNvPr>
                <p14:cNvContentPartPr/>
                <p14:nvPr/>
              </p14:nvContentPartPr>
              <p14:xfrm>
                <a:off x="4487240" y="2531227"/>
                <a:ext cx="263160" cy="23040"/>
              </p14:xfrm>
            </p:contentPart>
          </mc:Choice>
          <mc:Fallback>
            <p:pic>
              <p:nvPicPr>
                <p:cNvPr id="359" name="Freihand 358">
                  <a:extLst>
                    <a:ext uri="{FF2B5EF4-FFF2-40B4-BE49-F238E27FC236}">
                      <a16:creationId xmlns:a16="http://schemas.microsoft.com/office/drawing/2014/main" id="{FD49A221-0B41-49A0-9B7F-9AAC5C6B608A}"/>
                    </a:ext>
                  </a:extLst>
                </p:cNvPr>
                <p:cNvPicPr/>
                <p:nvPr/>
              </p:nvPicPr>
              <p:blipFill>
                <a:blip r:embed="rId639"/>
                <a:stretch>
                  <a:fillRect/>
                </a:stretch>
              </p:blipFill>
              <p:spPr>
                <a:xfrm>
                  <a:off x="4482920" y="2526907"/>
                  <a:ext cx="2718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61" name="Freihand 360">
                  <a:extLst>
                    <a:ext uri="{FF2B5EF4-FFF2-40B4-BE49-F238E27FC236}">
                      <a16:creationId xmlns:a16="http://schemas.microsoft.com/office/drawing/2014/main" id="{9967BA93-2AF0-46BF-A8EB-6DB978E070C8}"/>
                    </a:ext>
                  </a:extLst>
                </p14:cNvPr>
                <p14:cNvContentPartPr/>
                <p14:nvPr/>
              </p14:nvContentPartPr>
              <p14:xfrm>
                <a:off x="4517480" y="2580187"/>
                <a:ext cx="98280" cy="136440"/>
              </p14:xfrm>
            </p:contentPart>
          </mc:Choice>
          <mc:Fallback>
            <p:pic>
              <p:nvPicPr>
                <p:cNvPr id="361" name="Freihand 360">
                  <a:extLst>
                    <a:ext uri="{FF2B5EF4-FFF2-40B4-BE49-F238E27FC236}">
                      <a16:creationId xmlns:a16="http://schemas.microsoft.com/office/drawing/2014/main" id="{9967BA93-2AF0-46BF-A8EB-6DB978E070C8}"/>
                    </a:ext>
                  </a:extLst>
                </p:cNvPr>
                <p:cNvPicPr/>
                <p:nvPr/>
              </p:nvPicPr>
              <p:blipFill>
                <a:blip r:embed="rId641"/>
                <a:stretch>
                  <a:fillRect/>
                </a:stretch>
              </p:blipFill>
              <p:spPr>
                <a:xfrm>
                  <a:off x="4513160" y="2575867"/>
                  <a:ext cx="1069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62" name="Freihand 361">
                  <a:extLst>
                    <a:ext uri="{FF2B5EF4-FFF2-40B4-BE49-F238E27FC236}">
                      <a16:creationId xmlns:a16="http://schemas.microsoft.com/office/drawing/2014/main" id="{525E4616-F47C-4278-9BF5-B2CFB2DE6416}"/>
                    </a:ext>
                  </a:extLst>
                </p14:cNvPr>
                <p14:cNvContentPartPr/>
                <p14:nvPr/>
              </p14:nvContentPartPr>
              <p14:xfrm>
                <a:off x="4664000" y="2652907"/>
                <a:ext cx="67680" cy="48240"/>
              </p14:xfrm>
            </p:contentPart>
          </mc:Choice>
          <mc:Fallback>
            <p:pic>
              <p:nvPicPr>
                <p:cNvPr id="362" name="Freihand 361">
                  <a:extLst>
                    <a:ext uri="{FF2B5EF4-FFF2-40B4-BE49-F238E27FC236}">
                      <a16:creationId xmlns:a16="http://schemas.microsoft.com/office/drawing/2014/main" id="{525E4616-F47C-4278-9BF5-B2CFB2DE6416}"/>
                    </a:ext>
                  </a:extLst>
                </p:cNvPr>
                <p:cNvPicPr/>
                <p:nvPr/>
              </p:nvPicPr>
              <p:blipFill>
                <a:blip r:embed="rId643"/>
                <a:stretch>
                  <a:fillRect/>
                </a:stretch>
              </p:blipFill>
              <p:spPr>
                <a:xfrm>
                  <a:off x="4659680" y="2648587"/>
                  <a:ext cx="763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63" name="Freihand 362">
                  <a:extLst>
                    <a:ext uri="{FF2B5EF4-FFF2-40B4-BE49-F238E27FC236}">
                      <a16:creationId xmlns:a16="http://schemas.microsoft.com/office/drawing/2014/main" id="{B78F1D5D-A4B7-478B-8514-9A79E6D140A9}"/>
                    </a:ext>
                  </a:extLst>
                </p14:cNvPr>
                <p14:cNvContentPartPr/>
                <p14:nvPr/>
              </p14:nvContentPartPr>
              <p14:xfrm>
                <a:off x="4857320" y="2534467"/>
                <a:ext cx="28800" cy="7920"/>
              </p14:xfrm>
            </p:contentPart>
          </mc:Choice>
          <mc:Fallback>
            <p:pic>
              <p:nvPicPr>
                <p:cNvPr id="363" name="Freihand 362">
                  <a:extLst>
                    <a:ext uri="{FF2B5EF4-FFF2-40B4-BE49-F238E27FC236}">
                      <a16:creationId xmlns:a16="http://schemas.microsoft.com/office/drawing/2014/main" id="{B78F1D5D-A4B7-478B-8514-9A79E6D140A9}"/>
                    </a:ext>
                  </a:extLst>
                </p:cNvPr>
                <p:cNvPicPr/>
                <p:nvPr/>
              </p:nvPicPr>
              <p:blipFill>
                <a:blip r:embed="rId645"/>
                <a:stretch>
                  <a:fillRect/>
                </a:stretch>
              </p:blipFill>
              <p:spPr>
                <a:xfrm>
                  <a:off x="4853000" y="2530147"/>
                  <a:ext cx="374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64" name="Freihand 363">
                  <a:extLst>
                    <a:ext uri="{FF2B5EF4-FFF2-40B4-BE49-F238E27FC236}">
                      <a16:creationId xmlns:a16="http://schemas.microsoft.com/office/drawing/2014/main" id="{79D8864E-00BB-4512-8464-35C697985F62}"/>
                    </a:ext>
                  </a:extLst>
                </p14:cNvPr>
                <p14:cNvContentPartPr/>
                <p14:nvPr/>
              </p14:nvContentPartPr>
              <p14:xfrm>
                <a:off x="4974320" y="2413147"/>
                <a:ext cx="118800" cy="145080"/>
              </p14:xfrm>
            </p:contentPart>
          </mc:Choice>
          <mc:Fallback>
            <p:pic>
              <p:nvPicPr>
                <p:cNvPr id="364" name="Freihand 363">
                  <a:extLst>
                    <a:ext uri="{FF2B5EF4-FFF2-40B4-BE49-F238E27FC236}">
                      <a16:creationId xmlns:a16="http://schemas.microsoft.com/office/drawing/2014/main" id="{79D8864E-00BB-4512-8464-35C697985F62}"/>
                    </a:ext>
                  </a:extLst>
                </p:cNvPr>
                <p:cNvPicPr/>
                <p:nvPr/>
              </p:nvPicPr>
              <p:blipFill>
                <a:blip r:embed="rId647"/>
                <a:stretch>
                  <a:fillRect/>
                </a:stretch>
              </p:blipFill>
              <p:spPr>
                <a:xfrm>
                  <a:off x="4970000" y="2408827"/>
                  <a:ext cx="1274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66" name="Freihand 365">
                  <a:extLst>
                    <a:ext uri="{FF2B5EF4-FFF2-40B4-BE49-F238E27FC236}">
                      <a16:creationId xmlns:a16="http://schemas.microsoft.com/office/drawing/2014/main" id="{AA348B87-67B4-43A4-B3A8-7EDE6953CC43}"/>
                    </a:ext>
                  </a:extLst>
                </p14:cNvPr>
                <p14:cNvContentPartPr/>
                <p14:nvPr/>
              </p14:nvContentPartPr>
              <p14:xfrm>
                <a:off x="5158280" y="2476147"/>
                <a:ext cx="123480" cy="70560"/>
              </p14:xfrm>
            </p:contentPart>
          </mc:Choice>
          <mc:Fallback>
            <p:pic>
              <p:nvPicPr>
                <p:cNvPr id="366" name="Freihand 365">
                  <a:extLst>
                    <a:ext uri="{FF2B5EF4-FFF2-40B4-BE49-F238E27FC236}">
                      <a16:creationId xmlns:a16="http://schemas.microsoft.com/office/drawing/2014/main" id="{AA348B87-67B4-43A4-B3A8-7EDE6953CC43}"/>
                    </a:ext>
                  </a:extLst>
                </p:cNvPr>
                <p:cNvPicPr/>
                <p:nvPr/>
              </p:nvPicPr>
              <p:blipFill>
                <a:blip r:embed="rId649"/>
                <a:stretch>
                  <a:fillRect/>
                </a:stretch>
              </p:blipFill>
              <p:spPr>
                <a:xfrm>
                  <a:off x="5153960" y="2471827"/>
                  <a:ext cx="1321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68" name="Freihand 367">
                  <a:extLst>
                    <a:ext uri="{FF2B5EF4-FFF2-40B4-BE49-F238E27FC236}">
                      <a16:creationId xmlns:a16="http://schemas.microsoft.com/office/drawing/2014/main" id="{E16D7652-A793-4093-88D0-8723F2E79BC8}"/>
                    </a:ext>
                  </a:extLst>
                </p14:cNvPr>
                <p14:cNvContentPartPr/>
                <p14:nvPr/>
              </p14:nvContentPartPr>
              <p14:xfrm>
                <a:off x="5432240" y="2475787"/>
                <a:ext cx="7560" cy="71640"/>
              </p14:xfrm>
            </p:contentPart>
          </mc:Choice>
          <mc:Fallback>
            <p:pic>
              <p:nvPicPr>
                <p:cNvPr id="368" name="Freihand 367">
                  <a:extLst>
                    <a:ext uri="{FF2B5EF4-FFF2-40B4-BE49-F238E27FC236}">
                      <a16:creationId xmlns:a16="http://schemas.microsoft.com/office/drawing/2014/main" id="{E16D7652-A793-4093-88D0-8723F2E79BC8}"/>
                    </a:ext>
                  </a:extLst>
                </p:cNvPr>
                <p:cNvPicPr/>
                <p:nvPr/>
              </p:nvPicPr>
              <p:blipFill>
                <a:blip r:embed="rId651"/>
                <a:stretch>
                  <a:fillRect/>
                </a:stretch>
              </p:blipFill>
              <p:spPr>
                <a:xfrm>
                  <a:off x="5427920" y="2471467"/>
                  <a:ext cx="162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69" name="Freihand 368">
                  <a:extLst>
                    <a:ext uri="{FF2B5EF4-FFF2-40B4-BE49-F238E27FC236}">
                      <a16:creationId xmlns:a16="http://schemas.microsoft.com/office/drawing/2014/main" id="{E301A72D-71C3-439E-BD90-F77244D99706}"/>
                    </a:ext>
                  </a:extLst>
                </p14:cNvPr>
                <p14:cNvContentPartPr/>
                <p14:nvPr/>
              </p14:nvContentPartPr>
              <p14:xfrm>
                <a:off x="5405240" y="2509627"/>
                <a:ext cx="85320" cy="4320"/>
              </p14:xfrm>
            </p:contentPart>
          </mc:Choice>
          <mc:Fallback>
            <p:pic>
              <p:nvPicPr>
                <p:cNvPr id="369" name="Freihand 368">
                  <a:extLst>
                    <a:ext uri="{FF2B5EF4-FFF2-40B4-BE49-F238E27FC236}">
                      <a16:creationId xmlns:a16="http://schemas.microsoft.com/office/drawing/2014/main" id="{E301A72D-71C3-439E-BD90-F77244D99706}"/>
                    </a:ext>
                  </a:extLst>
                </p:cNvPr>
                <p:cNvPicPr/>
                <p:nvPr/>
              </p:nvPicPr>
              <p:blipFill>
                <a:blip r:embed="rId67"/>
                <a:stretch>
                  <a:fillRect/>
                </a:stretch>
              </p:blipFill>
              <p:spPr>
                <a:xfrm>
                  <a:off x="5400920" y="2505307"/>
                  <a:ext cx="939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371" name="Freihand 370">
                  <a:extLst>
                    <a:ext uri="{FF2B5EF4-FFF2-40B4-BE49-F238E27FC236}">
                      <a16:creationId xmlns:a16="http://schemas.microsoft.com/office/drawing/2014/main" id="{3B118F25-21D3-449C-BA82-D487BA3B8DE1}"/>
                    </a:ext>
                  </a:extLst>
                </p14:cNvPr>
                <p14:cNvContentPartPr/>
                <p14:nvPr/>
              </p14:nvContentPartPr>
              <p14:xfrm>
                <a:off x="5614040" y="2348707"/>
                <a:ext cx="123480" cy="106200"/>
              </p14:xfrm>
            </p:contentPart>
          </mc:Choice>
          <mc:Fallback>
            <p:pic>
              <p:nvPicPr>
                <p:cNvPr id="371" name="Freihand 370">
                  <a:extLst>
                    <a:ext uri="{FF2B5EF4-FFF2-40B4-BE49-F238E27FC236}">
                      <a16:creationId xmlns:a16="http://schemas.microsoft.com/office/drawing/2014/main" id="{3B118F25-21D3-449C-BA82-D487BA3B8DE1}"/>
                    </a:ext>
                  </a:extLst>
                </p:cNvPr>
                <p:cNvPicPr/>
                <p:nvPr/>
              </p:nvPicPr>
              <p:blipFill>
                <a:blip r:embed="rId654"/>
                <a:stretch>
                  <a:fillRect/>
                </a:stretch>
              </p:blipFill>
              <p:spPr>
                <a:xfrm>
                  <a:off x="5609720" y="2344387"/>
                  <a:ext cx="1321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372" name="Freihand 371">
                  <a:extLst>
                    <a:ext uri="{FF2B5EF4-FFF2-40B4-BE49-F238E27FC236}">
                      <a16:creationId xmlns:a16="http://schemas.microsoft.com/office/drawing/2014/main" id="{88BE1C48-403F-41BE-971C-5EB8CC070027}"/>
                    </a:ext>
                  </a:extLst>
                </p14:cNvPr>
                <p14:cNvContentPartPr/>
                <p14:nvPr/>
              </p14:nvContentPartPr>
              <p14:xfrm>
                <a:off x="5767760" y="2393347"/>
                <a:ext cx="82800" cy="54000"/>
              </p14:xfrm>
            </p:contentPart>
          </mc:Choice>
          <mc:Fallback>
            <p:pic>
              <p:nvPicPr>
                <p:cNvPr id="372" name="Freihand 371">
                  <a:extLst>
                    <a:ext uri="{FF2B5EF4-FFF2-40B4-BE49-F238E27FC236}">
                      <a16:creationId xmlns:a16="http://schemas.microsoft.com/office/drawing/2014/main" id="{88BE1C48-403F-41BE-971C-5EB8CC070027}"/>
                    </a:ext>
                  </a:extLst>
                </p:cNvPr>
                <p:cNvPicPr/>
                <p:nvPr/>
              </p:nvPicPr>
              <p:blipFill>
                <a:blip r:embed="rId656"/>
                <a:stretch>
                  <a:fillRect/>
                </a:stretch>
              </p:blipFill>
              <p:spPr>
                <a:xfrm>
                  <a:off x="5763440" y="2389027"/>
                  <a:ext cx="914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373" name="Freihand 372">
                  <a:extLst>
                    <a:ext uri="{FF2B5EF4-FFF2-40B4-BE49-F238E27FC236}">
                      <a16:creationId xmlns:a16="http://schemas.microsoft.com/office/drawing/2014/main" id="{CD6BFF46-9718-4BC9-9CBB-2667F994449A}"/>
                    </a:ext>
                  </a:extLst>
                </p14:cNvPr>
                <p14:cNvContentPartPr/>
                <p14:nvPr/>
              </p14:nvContentPartPr>
              <p14:xfrm>
                <a:off x="5597480" y="2475787"/>
                <a:ext cx="281880" cy="36360"/>
              </p14:xfrm>
            </p:contentPart>
          </mc:Choice>
          <mc:Fallback>
            <p:pic>
              <p:nvPicPr>
                <p:cNvPr id="373" name="Freihand 372">
                  <a:extLst>
                    <a:ext uri="{FF2B5EF4-FFF2-40B4-BE49-F238E27FC236}">
                      <a16:creationId xmlns:a16="http://schemas.microsoft.com/office/drawing/2014/main" id="{CD6BFF46-9718-4BC9-9CBB-2667F994449A}"/>
                    </a:ext>
                  </a:extLst>
                </p:cNvPr>
                <p:cNvPicPr/>
                <p:nvPr/>
              </p:nvPicPr>
              <p:blipFill>
                <a:blip r:embed="rId658"/>
                <a:stretch>
                  <a:fillRect/>
                </a:stretch>
              </p:blipFill>
              <p:spPr>
                <a:xfrm>
                  <a:off x="5593160" y="2471467"/>
                  <a:ext cx="2905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375" name="Freihand 374">
                  <a:extLst>
                    <a:ext uri="{FF2B5EF4-FFF2-40B4-BE49-F238E27FC236}">
                      <a16:creationId xmlns:a16="http://schemas.microsoft.com/office/drawing/2014/main" id="{7B578317-4683-4254-90C2-9772D9001BDF}"/>
                    </a:ext>
                  </a:extLst>
                </p14:cNvPr>
                <p14:cNvContentPartPr/>
                <p14:nvPr/>
              </p14:nvContentPartPr>
              <p14:xfrm>
                <a:off x="5657600" y="2547787"/>
                <a:ext cx="95400" cy="115560"/>
              </p14:xfrm>
            </p:contentPart>
          </mc:Choice>
          <mc:Fallback>
            <p:pic>
              <p:nvPicPr>
                <p:cNvPr id="375" name="Freihand 374">
                  <a:extLst>
                    <a:ext uri="{FF2B5EF4-FFF2-40B4-BE49-F238E27FC236}">
                      <a16:creationId xmlns:a16="http://schemas.microsoft.com/office/drawing/2014/main" id="{7B578317-4683-4254-90C2-9772D9001BDF}"/>
                    </a:ext>
                  </a:extLst>
                </p:cNvPr>
                <p:cNvPicPr/>
                <p:nvPr/>
              </p:nvPicPr>
              <p:blipFill>
                <a:blip r:embed="rId660"/>
                <a:stretch>
                  <a:fillRect/>
                </a:stretch>
              </p:blipFill>
              <p:spPr>
                <a:xfrm>
                  <a:off x="5653280" y="2543467"/>
                  <a:ext cx="1040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376" name="Freihand 375">
                  <a:extLst>
                    <a:ext uri="{FF2B5EF4-FFF2-40B4-BE49-F238E27FC236}">
                      <a16:creationId xmlns:a16="http://schemas.microsoft.com/office/drawing/2014/main" id="{2D3A4959-D6E6-4F65-8A55-E9014BF94C10}"/>
                    </a:ext>
                  </a:extLst>
                </p14:cNvPr>
                <p14:cNvContentPartPr/>
                <p14:nvPr/>
              </p14:nvContentPartPr>
              <p14:xfrm>
                <a:off x="5802320" y="2558227"/>
                <a:ext cx="54000" cy="135000"/>
              </p14:xfrm>
            </p:contentPart>
          </mc:Choice>
          <mc:Fallback>
            <p:pic>
              <p:nvPicPr>
                <p:cNvPr id="376" name="Freihand 375">
                  <a:extLst>
                    <a:ext uri="{FF2B5EF4-FFF2-40B4-BE49-F238E27FC236}">
                      <a16:creationId xmlns:a16="http://schemas.microsoft.com/office/drawing/2014/main" id="{2D3A4959-D6E6-4F65-8A55-E9014BF94C10}"/>
                    </a:ext>
                  </a:extLst>
                </p:cNvPr>
                <p:cNvPicPr/>
                <p:nvPr/>
              </p:nvPicPr>
              <p:blipFill>
                <a:blip r:embed="rId662"/>
                <a:stretch>
                  <a:fillRect/>
                </a:stretch>
              </p:blipFill>
              <p:spPr>
                <a:xfrm>
                  <a:off x="5798000" y="2553907"/>
                  <a:ext cx="626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377" name="Freihand 376">
                  <a:extLst>
                    <a:ext uri="{FF2B5EF4-FFF2-40B4-BE49-F238E27FC236}">
                      <a16:creationId xmlns:a16="http://schemas.microsoft.com/office/drawing/2014/main" id="{58CB9DCD-951E-4C7E-BB00-E1075955D400}"/>
                    </a:ext>
                  </a:extLst>
                </p14:cNvPr>
                <p14:cNvContentPartPr/>
                <p14:nvPr/>
              </p14:nvContentPartPr>
              <p14:xfrm>
                <a:off x="5775320" y="2619427"/>
                <a:ext cx="95400" cy="20520"/>
              </p14:xfrm>
            </p:contentPart>
          </mc:Choice>
          <mc:Fallback>
            <p:pic>
              <p:nvPicPr>
                <p:cNvPr id="377" name="Freihand 376">
                  <a:extLst>
                    <a:ext uri="{FF2B5EF4-FFF2-40B4-BE49-F238E27FC236}">
                      <a16:creationId xmlns:a16="http://schemas.microsoft.com/office/drawing/2014/main" id="{58CB9DCD-951E-4C7E-BB00-E1075955D400}"/>
                    </a:ext>
                  </a:extLst>
                </p:cNvPr>
                <p:cNvPicPr/>
                <p:nvPr/>
              </p:nvPicPr>
              <p:blipFill>
                <a:blip r:embed="rId664"/>
                <a:stretch>
                  <a:fillRect/>
                </a:stretch>
              </p:blipFill>
              <p:spPr>
                <a:xfrm>
                  <a:off x="5771000" y="2615107"/>
                  <a:ext cx="1040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385" name="Freihand 384">
                  <a:extLst>
                    <a:ext uri="{FF2B5EF4-FFF2-40B4-BE49-F238E27FC236}">
                      <a16:creationId xmlns:a16="http://schemas.microsoft.com/office/drawing/2014/main" id="{707E4B40-C2C3-4753-840F-FD4F0804E4A5}"/>
                    </a:ext>
                  </a:extLst>
                </p14:cNvPr>
                <p14:cNvContentPartPr/>
                <p14:nvPr/>
              </p14:nvContentPartPr>
              <p14:xfrm>
                <a:off x="3506960" y="2946307"/>
                <a:ext cx="118800" cy="21600"/>
              </p14:xfrm>
            </p:contentPart>
          </mc:Choice>
          <mc:Fallback>
            <p:pic>
              <p:nvPicPr>
                <p:cNvPr id="385" name="Freihand 384">
                  <a:extLst>
                    <a:ext uri="{FF2B5EF4-FFF2-40B4-BE49-F238E27FC236}">
                      <a16:creationId xmlns:a16="http://schemas.microsoft.com/office/drawing/2014/main" id="{707E4B40-C2C3-4753-840F-FD4F0804E4A5}"/>
                    </a:ext>
                  </a:extLst>
                </p:cNvPr>
                <p:cNvPicPr/>
                <p:nvPr/>
              </p:nvPicPr>
              <p:blipFill>
                <a:blip r:embed="rId666"/>
                <a:stretch>
                  <a:fillRect/>
                </a:stretch>
              </p:blipFill>
              <p:spPr>
                <a:xfrm>
                  <a:off x="3502640" y="2941987"/>
                  <a:ext cx="1274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386" name="Freihand 385">
                  <a:extLst>
                    <a:ext uri="{FF2B5EF4-FFF2-40B4-BE49-F238E27FC236}">
                      <a16:creationId xmlns:a16="http://schemas.microsoft.com/office/drawing/2014/main" id="{D20D67BD-077B-4701-98DD-C43CC2C1C0D8}"/>
                    </a:ext>
                  </a:extLst>
                </p14:cNvPr>
                <p14:cNvContentPartPr/>
                <p14:nvPr/>
              </p14:nvContentPartPr>
              <p14:xfrm>
                <a:off x="3517760" y="2985187"/>
                <a:ext cx="136800" cy="16920"/>
              </p14:xfrm>
            </p:contentPart>
          </mc:Choice>
          <mc:Fallback>
            <p:pic>
              <p:nvPicPr>
                <p:cNvPr id="386" name="Freihand 385">
                  <a:extLst>
                    <a:ext uri="{FF2B5EF4-FFF2-40B4-BE49-F238E27FC236}">
                      <a16:creationId xmlns:a16="http://schemas.microsoft.com/office/drawing/2014/main" id="{D20D67BD-077B-4701-98DD-C43CC2C1C0D8}"/>
                    </a:ext>
                  </a:extLst>
                </p:cNvPr>
                <p:cNvPicPr/>
                <p:nvPr/>
              </p:nvPicPr>
              <p:blipFill>
                <a:blip r:embed="rId668"/>
                <a:stretch>
                  <a:fillRect/>
                </a:stretch>
              </p:blipFill>
              <p:spPr>
                <a:xfrm>
                  <a:off x="3513440" y="2980867"/>
                  <a:ext cx="1454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387" name="Freihand 386">
                  <a:extLst>
                    <a:ext uri="{FF2B5EF4-FFF2-40B4-BE49-F238E27FC236}">
                      <a16:creationId xmlns:a16="http://schemas.microsoft.com/office/drawing/2014/main" id="{510C266B-1CCE-4DB7-B028-E05AD8C4EEE5}"/>
                    </a:ext>
                  </a:extLst>
                </p14:cNvPr>
                <p14:cNvContentPartPr/>
                <p14:nvPr/>
              </p14:nvContentPartPr>
              <p14:xfrm>
                <a:off x="3706400" y="2906347"/>
                <a:ext cx="81000" cy="114840"/>
              </p14:xfrm>
            </p:contentPart>
          </mc:Choice>
          <mc:Fallback>
            <p:pic>
              <p:nvPicPr>
                <p:cNvPr id="387" name="Freihand 386">
                  <a:extLst>
                    <a:ext uri="{FF2B5EF4-FFF2-40B4-BE49-F238E27FC236}">
                      <a16:creationId xmlns:a16="http://schemas.microsoft.com/office/drawing/2014/main" id="{510C266B-1CCE-4DB7-B028-E05AD8C4EEE5}"/>
                    </a:ext>
                  </a:extLst>
                </p:cNvPr>
                <p:cNvPicPr/>
                <p:nvPr/>
              </p:nvPicPr>
              <p:blipFill>
                <a:blip r:embed="rId670"/>
                <a:stretch>
                  <a:fillRect/>
                </a:stretch>
              </p:blipFill>
              <p:spPr>
                <a:xfrm>
                  <a:off x="3702080" y="2902027"/>
                  <a:ext cx="896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389" name="Freihand 388">
                  <a:extLst>
                    <a:ext uri="{FF2B5EF4-FFF2-40B4-BE49-F238E27FC236}">
                      <a16:creationId xmlns:a16="http://schemas.microsoft.com/office/drawing/2014/main" id="{0E2F1167-D229-4738-AB88-C876DDD8350F}"/>
                    </a:ext>
                  </a:extLst>
                </p14:cNvPr>
                <p14:cNvContentPartPr/>
                <p14:nvPr/>
              </p14:nvContentPartPr>
              <p14:xfrm>
                <a:off x="3981080" y="2791867"/>
                <a:ext cx="107640" cy="126720"/>
              </p14:xfrm>
            </p:contentPart>
          </mc:Choice>
          <mc:Fallback>
            <p:pic>
              <p:nvPicPr>
                <p:cNvPr id="389" name="Freihand 388">
                  <a:extLst>
                    <a:ext uri="{FF2B5EF4-FFF2-40B4-BE49-F238E27FC236}">
                      <a16:creationId xmlns:a16="http://schemas.microsoft.com/office/drawing/2014/main" id="{0E2F1167-D229-4738-AB88-C876DDD8350F}"/>
                    </a:ext>
                  </a:extLst>
                </p:cNvPr>
                <p:cNvPicPr/>
                <p:nvPr/>
              </p:nvPicPr>
              <p:blipFill>
                <a:blip r:embed="rId672"/>
                <a:stretch>
                  <a:fillRect/>
                </a:stretch>
              </p:blipFill>
              <p:spPr>
                <a:xfrm>
                  <a:off x="3976760" y="2787547"/>
                  <a:ext cx="1162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390" name="Freihand 389">
                  <a:extLst>
                    <a:ext uri="{FF2B5EF4-FFF2-40B4-BE49-F238E27FC236}">
                      <a16:creationId xmlns:a16="http://schemas.microsoft.com/office/drawing/2014/main" id="{6FDDC092-E809-4538-B289-85571DBAC16D}"/>
                    </a:ext>
                  </a:extLst>
                </p14:cNvPr>
                <p14:cNvContentPartPr/>
                <p14:nvPr/>
              </p14:nvContentPartPr>
              <p14:xfrm>
                <a:off x="4138040" y="2837587"/>
                <a:ext cx="104400" cy="70920"/>
              </p14:xfrm>
            </p:contentPart>
          </mc:Choice>
          <mc:Fallback>
            <p:pic>
              <p:nvPicPr>
                <p:cNvPr id="390" name="Freihand 389">
                  <a:extLst>
                    <a:ext uri="{FF2B5EF4-FFF2-40B4-BE49-F238E27FC236}">
                      <a16:creationId xmlns:a16="http://schemas.microsoft.com/office/drawing/2014/main" id="{6FDDC092-E809-4538-B289-85571DBAC16D}"/>
                    </a:ext>
                  </a:extLst>
                </p:cNvPr>
                <p:cNvPicPr/>
                <p:nvPr/>
              </p:nvPicPr>
              <p:blipFill>
                <a:blip r:embed="rId674"/>
                <a:stretch>
                  <a:fillRect/>
                </a:stretch>
              </p:blipFill>
              <p:spPr>
                <a:xfrm>
                  <a:off x="4133720" y="2833267"/>
                  <a:ext cx="1130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391" name="Freihand 390">
                  <a:extLst>
                    <a:ext uri="{FF2B5EF4-FFF2-40B4-BE49-F238E27FC236}">
                      <a16:creationId xmlns:a16="http://schemas.microsoft.com/office/drawing/2014/main" id="{7627FBA7-5C40-4140-B4A0-1A6479B617B2}"/>
                    </a:ext>
                  </a:extLst>
                </p14:cNvPr>
                <p14:cNvContentPartPr/>
                <p14:nvPr/>
              </p14:nvContentPartPr>
              <p14:xfrm>
                <a:off x="3951920" y="2952787"/>
                <a:ext cx="360" cy="360"/>
              </p14:xfrm>
            </p:contentPart>
          </mc:Choice>
          <mc:Fallback>
            <p:pic>
              <p:nvPicPr>
                <p:cNvPr id="391" name="Freihand 390">
                  <a:extLst>
                    <a:ext uri="{FF2B5EF4-FFF2-40B4-BE49-F238E27FC236}">
                      <a16:creationId xmlns:a16="http://schemas.microsoft.com/office/drawing/2014/main" id="{7627FBA7-5C40-4140-B4A0-1A6479B617B2}"/>
                    </a:ext>
                  </a:extLst>
                </p:cNvPr>
                <p:cNvPicPr/>
                <p:nvPr/>
              </p:nvPicPr>
              <p:blipFill>
                <a:blip r:embed="rId35"/>
                <a:stretch>
                  <a:fillRect/>
                </a:stretch>
              </p:blipFill>
              <p:spPr>
                <a:xfrm>
                  <a:off x="3947600" y="2948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392" name="Freihand 391">
                  <a:extLst>
                    <a:ext uri="{FF2B5EF4-FFF2-40B4-BE49-F238E27FC236}">
                      <a16:creationId xmlns:a16="http://schemas.microsoft.com/office/drawing/2014/main" id="{E0FB4606-8180-44EB-BDA3-E4C9CE096297}"/>
                    </a:ext>
                  </a:extLst>
                </p14:cNvPr>
                <p14:cNvContentPartPr/>
                <p14:nvPr/>
              </p14:nvContentPartPr>
              <p14:xfrm>
                <a:off x="3932480" y="2950627"/>
                <a:ext cx="407520" cy="21960"/>
              </p14:xfrm>
            </p:contentPart>
          </mc:Choice>
          <mc:Fallback>
            <p:pic>
              <p:nvPicPr>
                <p:cNvPr id="392" name="Freihand 391">
                  <a:extLst>
                    <a:ext uri="{FF2B5EF4-FFF2-40B4-BE49-F238E27FC236}">
                      <a16:creationId xmlns:a16="http://schemas.microsoft.com/office/drawing/2014/main" id="{E0FB4606-8180-44EB-BDA3-E4C9CE096297}"/>
                    </a:ext>
                  </a:extLst>
                </p:cNvPr>
                <p:cNvPicPr/>
                <p:nvPr/>
              </p:nvPicPr>
              <p:blipFill>
                <a:blip r:embed="rId677"/>
                <a:stretch>
                  <a:fillRect/>
                </a:stretch>
              </p:blipFill>
              <p:spPr>
                <a:xfrm>
                  <a:off x="3928160" y="2946307"/>
                  <a:ext cx="4161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393" name="Freihand 392">
                  <a:extLst>
                    <a:ext uri="{FF2B5EF4-FFF2-40B4-BE49-F238E27FC236}">
                      <a16:creationId xmlns:a16="http://schemas.microsoft.com/office/drawing/2014/main" id="{2FAA5D43-EDD3-4FBC-9D96-5BAA0C78A655}"/>
                    </a:ext>
                  </a:extLst>
                </p14:cNvPr>
                <p14:cNvContentPartPr/>
                <p14:nvPr/>
              </p14:nvContentPartPr>
              <p14:xfrm>
                <a:off x="3974600" y="2988067"/>
                <a:ext cx="97200" cy="115200"/>
              </p14:xfrm>
            </p:contentPart>
          </mc:Choice>
          <mc:Fallback>
            <p:pic>
              <p:nvPicPr>
                <p:cNvPr id="393" name="Freihand 392">
                  <a:extLst>
                    <a:ext uri="{FF2B5EF4-FFF2-40B4-BE49-F238E27FC236}">
                      <a16:creationId xmlns:a16="http://schemas.microsoft.com/office/drawing/2014/main" id="{2FAA5D43-EDD3-4FBC-9D96-5BAA0C78A655}"/>
                    </a:ext>
                  </a:extLst>
                </p:cNvPr>
                <p:cNvPicPr/>
                <p:nvPr/>
              </p:nvPicPr>
              <p:blipFill>
                <a:blip r:embed="rId679"/>
                <a:stretch>
                  <a:fillRect/>
                </a:stretch>
              </p:blipFill>
              <p:spPr>
                <a:xfrm>
                  <a:off x="3970280" y="2983747"/>
                  <a:ext cx="1058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394" name="Freihand 393">
                  <a:extLst>
                    <a:ext uri="{FF2B5EF4-FFF2-40B4-BE49-F238E27FC236}">
                      <a16:creationId xmlns:a16="http://schemas.microsoft.com/office/drawing/2014/main" id="{666CF20D-9099-4D9B-9A27-DFDDF85E676B}"/>
                    </a:ext>
                  </a:extLst>
                </p14:cNvPr>
                <p14:cNvContentPartPr/>
                <p14:nvPr/>
              </p14:nvContentPartPr>
              <p14:xfrm>
                <a:off x="4148480" y="3043507"/>
                <a:ext cx="91800" cy="46080"/>
              </p14:xfrm>
            </p:contentPart>
          </mc:Choice>
          <mc:Fallback>
            <p:pic>
              <p:nvPicPr>
                <p:cNvPr id="394" name="Freihand 393">
                  <a:extLst>
                    <a:ext uri="{FF2B5EF4-FFF2-40B4-BE49-F238E27FC236}">
                      <a16:creationId xmlns:a16="http://schemas.microsoft.com/office/drawing/2014/main" id="{666CF20D-9099-4D9B-9A27-DFDDF85E676B}"/>
                    </a:ext>
                  </a:extLst>
                </p:cNvPr>
                <p:cNvPicPr/>
                <p:nvPr/>
              </p:nvPicPr>
              <p:blipFill>
                <a:blip r:embed="rId681"/>
                <a:stretch>
                  <a:fillRect/>
                </a:stretch>
              </p:blipFill>
              <p:spPr>
                <a:xfrm>
                  <a:off x="4144160" y="3039187"/>
                  <a:ext cx="1004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396" name="Freihand 395">
                  <a:extLst>
                    <a:ext uri="{FF2B5EF4-FFF2-40B4-BE49-F238E27FC236}">
                      <a16:creationId xmlns:a16="http://schemas.microsoft.com/office/drawing/2014/main" id="{C1A04A92-F8A6-46F0-86CC-6DF6ED524A01}"/>
                    </a:ext>
                  </a:extLst>
                </p14:cNvPr>
                <p14:cNvContentPartPr/>
                <p14:nvPr/>
              </p14:nvContentPartPr>
              <p14:xfrm>
                <a:off x="4457720" y="2890147"/>
                <a:ext cx="95400" cy="105120"/>
              </p14:xfrm>
            </p:contentPart>
          </mc:Choice>
          <mc:Fallback>
            <p:pic>
              <p:nvPicPr>
                <p:cNvPr id="396" name="Freihand 395">
                  <a:extLst>
                    <a:ext uri="{FF2B5EF4-FFF2-40B4-BE49-F238E27FC236}">
                      <a16:creationId xmlns:a16="http://schemas.microsoft.com/office/drawing/2014/main" id="{C1A04A92-F8A6-46F0-86CC-6DF6ED524A01}"/>
                    </a:ext>
                  </a:extLst>
                </p:cNvPr>
                <p:cNvPicPr/>
                <p:nvPr/>
              </p:nvPicPr>
              <p:blipFill>
                <a:blip r:embed="rId683"/>
                <a:stretch>
                  <a:fillRect/>
                </a:stretch>
              </p:blipFill>
              <p:spPr>
                <a:xfrm>
                  <a:off x="4453400" y="2885827"/>
                  <a:ext cx="1040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397" name="Freihand 396">
                  <a:extLst>
                    <a:ext uri="{FF2B5EF4-FFF2-40B4-BE49-F238E27FC236}">
                      <a16:creationId xmlns:a16="http://schemas.microsoft.com/office/drawing/2014/main" id="{447E266D-E1EA-4F32-9FD0-81A4FBC01760}"/>
                    </a:ext>
                  </a:extLst>
                </p14:cNvPr>
                <p14:cNvContentPartPr/>
                <p14:nvPr/>
              </p14:nvContentPartPr>
              <p14:xfrm>
                <a:off x="4602800" y="2925427"/>
                <a:ext cx="79200" cy="58320"/>
              </p14:xfrm>
            </p:contentPart>
          </mc:Choice>
          <mc:Fallback>
            <p:pic>
              <p:nvPicPr>
                <p:cNvPr id="397" name="Freihand 396">
                  <a:extLst>
                    <a:ext uri="{FF2B5EF4-FFF2-40B4-BE49-F238E27FC236}">
                      <a16:creationId xmlns:a16="http://schemas.microsoft.com/office/drawing/2014/main" id="{447E266D-E1EA-4F32-9FD0-81A4FBC01760}"/>
                    </a:ext>
                  </a:extLst>
                </p:cNvPr>
                <p:cNvPicPr/>
                <p:nvPr/>
              </p:nvPicPr>
              <p:blipFill>
                <a:blip r:embed="rId685"/>
                <a:stretch>
                  <a:fillRect/>
                </a:stretch>
              </p:blipFill>
              <p:spPr>
                <a:xfrm>
                  <a:off x="4598480" y="2921107"/>
                  <a:ext cx="878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398" name="Freihand 397">
                  <a:extLst>
                    <a:ext uri="{FF2B5EF4-FFF2-40B4-BE49-F238E27FC236}">
                      <a16:creationId xmlns:a16="http://schemas.microsoft.com/office/drawing/2014/main" id="{9AB5729A-2417-40C8-A6F4-889F217F6C6F}"/>
                    </a:ext>
                  </a:extLst>
                </p14:cNvPr>
                <p14:cNvContentPartPr/>
                <p14:nvPr/>
              </p14:nvContentPartPr>
              <p14:xfrm>
                <a:off x="4823840" y="2913547"/>
                <a:ext cx="140400" cy="6480"/>
              </p14:xfrm>
            </p:contentPart>
          </mc:Choice>
          <mc:Fallback>
            <p:pic>
              <p:nvPicPr>
                <p:cNvPr id="398" name="Freihand 397">
                  <a:extLst>
                    <a:ext uri="{FF2B5EF4-FFF2-40B4-BE49-F238E27FC236}">
                      <a16:creationId xmlns:a16="http://schemas.microsoft.com/office/drawing/2014/main" id="{9AB5729A-2417-40C8-A6F4-889F217F6C6F}"/>
                    </a:ext>
                  </a:extLst>
                </p:cNvPr>
                <p:cNvPicPr/>
                <p:nvPr/>
              </p:nvPicPr>
              <p:blipFill>
                <a:blip r:embed="rId687"/>
                <a:stretch>
                  <a:fillRect/>
                </a:stretch>
              </p:blipFill>
              <p:spPr>
                <a:xfrm>
                  <a:off x="4819520" y="2909227"/>
                  <a:ext cx="1490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399" name="Freihand 398">
                  <a:extLst>
                    <a:ext uri="{FF2B5EF4-FFF2-40B4-BE49-F238E27FC236}">
                      <a16:creationId xmlns:a16="http://schemas.microsoft.com/office/drawing/2014/main" id="{FA59B97D-2016-47BA-A9EC-385163DDF79D}"/>
                    </a:ext>
                  </a:extLst>
                </p14:cNvPr>
                <p14:cNvContentPartPr/>
                <p14:nvPr/>
              </p14:nvContentPartPr>
              <p14:xfrm>
                <a:off x="4850480" y="2945587"/>
                <a:ext cx="133200" cy="9000"/>
              </p14:xfrm>
            </p:contentPart>
          </mc:Choice>
          <mc:Fallback>
            <p:pic>
              <p:nvPicPr>
                <p:cNvPr id="399" name="Freihand 398">
                  <a:extLst>
                    <a:ext uri="{FF2B5EF4-FFF2-40B4-BE49-F238E27FC236}">
                      <a16:creationId xmlns:a16="http://schemas.microsoft.com/office/drawing/2014/main" id="{FA59B97D-2016-47BA-A9EC-385163DDF79D}"/>
                    </a:ext>
                  </a:extLst>
                </p:cNvPr>
                <p:cNvPicPr/>
                <p:nvPr/>
              </p:nvPicPr>
              <p:blipFill>
                <a:blip r:embed="rId689"/>
                <a:stretch>
                  <a:fillRect/>
                </a:stretch>
              </p:blipFill>
              <p:spPr>
                <a:xfrm>
                  <a:off x="4846160" y="2941267"/>
                  <a:ext cx="1418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01" name="Freihand 400">
                  <a:extLst>
                    <a:ext uri="{FF2B5EF4-FFF2-40B4-BE49-F238E27FC236}">
                      <a16:creationId xmlns:a16="http://schemas.microsoft.com/office/drawing/2014/main" id="{22FBEAD0-763C-4DA1-9A7A-FD3228664AAF}"/>
                    </a:ext>
                  </a:extLst>
                </p14:cNvPr>
                <p14:cNvContentPartPr/>
                <p14:nvPr/>
              </p14:nvContentPartPr>
              <p14:xfrm>
                <a:off x="5098880" y="2929747"/>
                <a:ext cx="102960" cy="4680"/>
              </p14:xfrm>
            </p:contentPart>
          </mc:Choice>
          <mc:Fallback>
            <p:pic>
              <p:nvPicPr>
                <p:cNvPr id="401" name="Freihand 400">
                  <a:extLst>
                    <a:ext uri="{FF2B5EF4-FFF2-40B4-BE49-F238E27FC236}">
                      <a16:creationId xmlns:a16="http://schemas.microsoft.com/office/drawing/2014/main" id="{22FBEAD0-763C-4DA1-9A7A-FD3228664AAF}"/>
                    </a:ext>
                  </a:extLst>
                </p:cNvPr>
                <p:cNvPicPr/>
                <p:nvPr/>
              </p:nvPicPr>
              <p:blipFill>
                <a:blip r:embed="rId691"/>
                <a:stretch>
                  <a:fillRect/>
                </a:stretch>
              </p:blipFill>
              <p:spPr>
                <a:xfrm>
                  <a:off x="5094560" y="2925427"/>
                  <a:ext cx="1116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03" name="Freihand 402">
                  <a:extLst>
                    <a:ext uri="{FF2B5EF4-FFF2-40B4-BE49-F238E27FC236}">
                      <a16:creationId xmlns:a16="http://schemas.microsoft.com/office/drawing/2014/main" id="{B510488F-41E3-4D24-9368-688C1C6B7068}"/>
                    </a:ext>
                  </a:extLst>
                </p14:cNvPr>
                <p14:cNvContentPartPr/>
                <p14:nvPr/>
              </p14:nvContentPartPr>
              <p14:xfrm>
                <a:off x="5288240" y="2761987"/>
                <a:ext cx="108720" cy="120600"/>
              </p14:xfrm>
            </p:contentPart>
          </mc:Choice>
          <mc:Fallback>
            <p:pic>
              <p:nvPicPr>
                <p:cNvPr id="403" name="Freihand 402">
                  <a:extLst>
                    <a:ext uri="{FF2B5EF4-FFF2-40B4-BE49-F238E27FC236}">
                      <a16:creationId xmlns:a16="http://schemas.microsoft.com/office/drawing/2014/main" id="{B510488F-41E3-4D24-9368-688C1C6B7068}"/>
                    </a:ext>
                  </a:extLst>
                </p:cNvPr>
                <p:cNvPicPr/>
                <p:nvPr/>
              </p:nvPicPr>
              <p:blipFill>
                <a:blip r:embed="rId693"/>
                <a:stretch>
                  <a:fillRect/>
                </a:stretch>
              </p:blipFill>
              <p:spPr>
                <a:xfrm>
                  <a:off x="5283920" y="2757667"/>
                  <a:ext cx="1173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04" name="Freihand 403">
                  <a:extLst>
                    <a:ext uri="{FF2B5EF4-FFF2-40B4-BE49-F238E27FC236}">
                      <a16:creationId xmlns:a16="http://schemas.microsoft.com/office/drawing/2014/main" id="{510B15B1-842E-4034-97D3-55B92DD18A96}"/>
                    </a:ext>
                  </a:extLst>
                </p14:cNvPr>
                <p14:cNvContentPartPr/>
                <p14:nvPr/>
              </p14:nvContentPartPr>
              <p14:xfrm>
                <a:off x="5443040" y="2819227"/>
                <a:ext cx="75960" cy="57960"/>
              </p14:xfrm>
            </p:contentPart>
          </mc:Choice>
          <mc:Fallback>
            <p:pic>
              <p:nvPicPr>
                <p:cNvPr id="404" name="Freihand 403">
                  <a:extLst>
                    <a:ext uri="{FF2B5EF4-FFF2-40B4-BE49-F238E27FC236}">
                      <a16:creationId xmlns:a16="http://schemas.microsoft.com/office/drawing/2014/main" id="{510B15B1-842E-4034-97D3-55B92DD18A96}"/>
                    </a:ext>
                  </a:extLst>
                </p:cNvPr>
                <p:cNvPicPr/>
                <p:nvPr/>
              </p:nvPicPr>
              <p:blipFill>
                <a:blip r:embed="rId695"/>
                <a:stretch>
                  <a:fillRect/>
                </a:stretch>
              </p:blipFill>
              <p:spPr>
                <a:xfrm>
                  <a:off x="5438720" y="2814907"/>
                  <a:ext cx="846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05" name="Freihand 404">
                  <a:extLst>
                    <a:ext uri="{FF2B5EF4-FFF2-40B4-BE49-F238E27FC236}">
                      <a16:creationId xmlns:a16="http://schemas.microsoft.com/office/drawing/2014/main" id="{85884D0D-F0C8-481D-BB23-8215E975ADDE}"/>
                    </a:ext>
                  </a:extLst>
                </p14:cNvPr>
                <p14:cNvContentPartPr/>
                <p14:nvPr/>
              </p14:nvContentPartPr>
              <p14:xfrm>
                <a:off x="5308400" y="2902027"/>
                <a:ext cx="236520" cy="34560"/>
              </p14:xfrm>
            </p:contentPart>
          </mc:Choice>
          <mc:Fallback>
            <p:pic>
              <p:nvPicPr>
                <p:cNvPr id="405" name="Freihand 404">
                  <a:extLst>
                    <a:ext uri="{FF2B5EF4-FFF2-40B4-BE49-F238E27FC236}">
                      <a16:creationId xmlns:a16="http://schemas.microsoft.com/office/drawing/2014/main" id="{85884D0D-F0C8-481D-BB23-8215E975ADDE}"/>
                    </a:ext>
                  </a:extLst>
                </p:cNvPr>
                <p:cNvPicPr/>
                <p:nvPr/>
              </p:nvPicPr>
              <p:blipFill>
                <a:blip r:embed="rId697"/>
                <a:stretch>
                  <a:fillRect/>
                </a:stretch>
              </p:blipFill>
              <p:spPr>
                <a:xfrm>
                  <a:off x="5304080" y="2897707"/>
                  <a:ext cx="2451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06" name="Freihand 405">
                  <a:extLst>
                    <a:ext uri="{FF2B5EF4-FFF2-40B4-BE49-F238E27FC236}">
                      <a16:creationId xmlns:a16="http://schemas.microsoft.com/office/drawing/2014/main" id="{3C7E2B4A-3989-49FF-9CEE-9CD0FFA60CAE}"/>
                    </a:ext>
                  </a:extLst>
                </p14:cNvPr>
                <p14:cNvContentPartPr/>
                <p14:nvPr/>
              </p14:nvContentPartPr>
              <p14:xfrm>
                <a:off x="5316680" y="2938387"/>
                <a:ext cx="91080" cy="132480"/>
              </p14:xfrm>
            </p:contentPart>
          </mc:Choice>
          <mc:Fallback>
            <p:pic>
              <p:nvPicPr>
                <p:cNvPr id="406" name="Freihand 405">
                  <a:extLst>
                    <a:ext uri="{FF2B5EF4-FFF2-40B4-BE49-F238E27FC236}">
                      <a16:creationId xmlns:a16="http://schemas.microsoft.com/office/drawing/2014/main" id="{3C7E2B4A-3989-49FF-9CEE-9CD0FFA60CAE}"/>
                    </a:ext>
                  </a:extLst>
                </p:cNvPr>
                <p:cNvPicPr/>
                <p:nvPr/>
              </p:nvPicPr>
              <p:blipFill>
                <a:blip r:embed="rId699"/>
                <a:stretch>
                  <a:fillRect/>
                </a:stretch>
              </p:blipFill>
              <p:spPr>
                <a:xfrm>
                  <a:off x="5312360" y="2934067"/>
                  <a:ext cx="997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07" name="Freihand 406">
                  <a:extLst>
                    <a:ext uri="{FF2B5EF4-FFF2-40B4-BE49-F238E27FC236}">
                      <a16:creationId xmlns:a16="http://schemas.microsoft.com/office/drawing/2014/main" id="{E3389844-E4FE-47ED-9A76-A6B4F66DE130}"/>
                    </a:ext>
                  </a:extLst>
                </p14:cNvPr>
                <p14:cNvContentPartPr/>
                <p14:nvPr/>
              </p14:nvContentPartPr>
              <p14:xfrm>
                <a:off x="5451320" y="2946307"/>
                <a:ext cx="38880" cy="130680"/>
              </p14:xfrm>
            </p:contentPart>
          </mc:Choice>
          <mc:Fallback>
            <p:pic>
              <p:nvPicPr>
                <p:cNvPr id="407" name="Freihand 406">
                  <a:extLst>
                    <a:ext uri="{FF2B5EF4-FFF2-40B4-BE49-F238E27FC236}">
                      <a16:creationId xmlns:a16="http://schemas.microsoft.com/office/drawing/2014/main" id="{E3389844-E4FE-47ED-9A76-A6B4F66DE130}"/>
                    </a:ext>
                  </a:extLst>
                </p:cNvPr>
                <p:cNvPicPr/>
                <p:nvPr/>
              </p:nvPicPr>
              <p:blipFill>
                <a:blip r:embed="rId701"/>
                <a:stretch>
                  <a:fillRect/>
                </a:stretch>
              </p:blipFill>
              <p:spPr>
                <a:xfrm>
                  <a:off x="5447000" y="2941987"/>
                  <a:ext cx="475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08" name="Freihand 407">
                  <a:extLst>
                    <a:ext uri="{FF2B5EF4-FFF2-40B4-BE49-F238E27FC236}">
                      <a16:creationId xmlns:a16="http://schemas.microsoft.com/office/drawing/2014/main" id="{0BC17B8A-C42B-4884-B63F-19A311D54F73}"/>
                    </a:ext>
                  </a:extLst>
                </p14:cNvPr>
                <p14:cNvContentPartPr/>
                <p14:nvPr/>
              </p14:nvContentPartPr>
              <p14:xfrm>
                <a:off x="5404880" y="3011467"/>
                <a:ext cx="115200" cy="29520"/>
              </p14:xfrm>
            </p:contentPart>
          </mc:Choice>
          <mc:Fallback>
            <p:pic>
              <p:nvPicPr>
                <p:cNvPr id="408" name="Freihand 407">
                  <a:extLst>
                    <a:ext uri="{FF2B5EF4-FFF2-40B4-BE49-F238E27FC236}">
                      <a16:creationId xmlns:a16="http://schemas.microsoft.com/office/drawing/2014/main" id="{0BC17B8A-C42B-4884-B63F-19A311D54F73}"/>
                    </a:ext>
                  </a:extLst>
                </p:cNvPr>
                <p:cNvPicPr/>
                <p:nvPr/>
              </p:nvPicPr>
              <p:blipFill>
                <a:blip r:embed="rId703"/>
                <a:stretch>
                  <a:fillRect/>
                </a:stretch>
              </p:blipFill>
              <p:spPr>
                <a:xfrm>
                  <a:off x="5400560" y="3007147"/>
                  <a:ext cx="1238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09" name="Freihand 408">
                  <a:extLst>
                    <a:ext uri="{FF2B5EF4-FFF2-40B4-BE49-F238E27FC236}">
                      <a16:creationId xmlns:a16="http://schemas.microsoft.com/office/drawing/2014/main" id="{4096D7CA-ACC5-44F9-96C2-5DB2375FEBDE}"/>
                    </a:ext>
                  </a:extLst>
                </p14:cNvPr>
                <p14:cNvContentPartPr/>
                <p14:nvPr/>
              </p14:nvContentPartPr>
              <p14:xfrm>
                <a:off x="5649680" y="2828227"/>
                <a:ext cx="97920" cy="124200"/>
              </p14:xfrm>
            </p:contentPart>
          </mc:Choice>
          <mc:Fallback>
            <p:pic>
              <p:nvPicPr>
                <p:cNvPr id="409" name="Freihand 408">
                  <a:extLst>
                    <a:ext uri="{FF2B5EF4-FFF2-40B4-BE49-F238E27FC236}">
                      <a16:creationId xmlns:a16="http://schemas.microsoft.com/office/drawing/2014/main" id="{4096D7CA-ACC5-44F9-96C2-5DB2375FEBDE}"/>
                    </a:ext>
                  </a:extLst>
                </p:cNvPr>
                <p:cNvPicPr/>
                <p:nvPr/>
              </p:nvPicPr>
              <p:blipFill>
                <a:blip r:embed="rId705"/>
                <a:stretch>
                  <a:fillRect/>
                </a:stretch>
              </p:blipFill>
              <p:spPr>
                <a:xfrm>
                  <a:off x="5645360" y="2823907"/>
                  <a:ext cx="1065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10" name="Freihand 409">
                  <a:extLst>
                    <a:ext uri="{FF2B5EF4-FFF2-40B4-BE49-F238E27FC236}">
                      <a16:creationId xmlns:a16="http://schemas.microsoft.com/office/drawing/2014/main" id="{19922D49-F63C-4E8B-9D60-020A7F7E7BA8}"/>
                    </a:ext>
                  </a:extLst>
                </p14:cNvPr>
                <p14:cNvContentPartPr/>
                <p14:nvPr/>
              </p14:nvContentPartPr>
              <p14:xfrm>
                <a:off x="5819240" y="2806987"/>
                <a:ext cx="66600" cy="154440"/>
              </p14:xfrm>
            </p:contentPart>
          </mc:Choice>
          <mc:Fallback>
            <p:pic>
              <p:nvPicPr>
                <p:cNvPr id="410" name="Freihand 409">
                  <a:extLst>
                    <a:ext uri="{FF2B5EF4-FFF2-40B4-BE49-F238E27FC236}">
                      <a16:creationId xmlns:a16="http://schemas.microsoft.com/office/drawing/2014/main" id="{19922D49-F63C-4E8B-9D60-020A7F7E7BA8}"/>
                    </a:ext>
                  </a:extLst>
                </p:cNvPr>
                <p:cNvPicPr/>
                <p:nvPr/>
              </p:nvPicPr>
              <p:blipFill>
                <a:blip r:embed="rId707"/>
                <a:stretch>
                  <a:fillRect/>
                </a:stretch>
              </p:blipFill>
              <p:spPr>
                <a:xfrm>
                  <a:off x="5814920" y="2802667"/>
                  <a:ext cx="752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11" name="Freihand 410">
                  <a:extLst>
                    <a:ext uri="{FF2B5EF4-FFF2-40B4-BE49-F238E27FC236}">
                      <a16:creationId xmlns:a16="http://schemas.microsoft.com/office/drawing/2014/main" id="{B8FC2BC2-5578-461E-8F75-7A7468AFFF97}"/>
                    </a:ext>
                  </a:extLst>
                </p14:cNvPr>
                <p14:cNvContentPartPr/>
                <p14:nvPr/>
              </p14:nvContentPartPr>
              <p14:xfrm>
                <a:off x="5783600" y="2891227"/>
                <a:ext cx="102240" cy="14040"/>
              </p14:xfrm>
            </p:contentPart>
          </mc:Choice>
          <mc:Fallback>
            <p:pic>
              <p:nvPicPr>
                <p:cNvPr id="411" name="Freihand 410">
                  <a:extLst>
                    <a:ext uri="{FF2B5EF4-FFF2-40B4-BE49-F238E27FC236}">
                      <a16:creationId xmlns:a16="http://schemas.microsoft.com/office/drawing/2014/main" id="{B8FC2BC2-5578-461E-8F75-7A7468AFFF97}"/>
                    </a:ext>
                  </a:extLst>
                </p:cNvPr>
                <p:cNvPicPr/>
                <p:nvPr/>
              </p:nvPicPr>
              <p:blipFill>
                <a:blip r:embed="rId709"/>
                <a:stretch>
                  <a:fillRect/>
                </a:stretch>
              </p:blipFill>
              <p:spPr>
                <a:xfrm>
                  <a:off x="5779280" y="2886907"/>
                  <a:ext cx="1108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17" name="Freihand 416">
                  <a:extLst>
                    <a:ext uri="{FF2B5EF4-FFF2-40B4-BE49-F238E27FC236}">
                      <a16:creationId xmlns:a16="http://schemas.microsoft.com/office/drawing/2014/main" id="{6EED10FE-39B0-4992-B236-7B5CAB1610C2}"/>
                    </a:ext>
                  </a:extLst>
                </p14:cNvPr>
                <p14:cNvContentPartPr/>
                <p14:nvPr/>
              </p14:nvContentPartPr>
              <p14:xfrm>
                <a:off x="6068720" y="2878267"/>
                <a:ext cx="95400" cy="6120"/>
              </p14:xfrm>
            </p:contentPart>
          </mc:Choice>
          <mc:Fallback>
            <p:pic>
              <p:nvPicPr>
                <p:cNvPr id="417" name="Freihand 416">
                  <a:extLst>
                    <a:ext uri="{FF2B5EF4-FFF2-40B4-BE49-F238E27FC236}">
                      <a16:creationId xmlns:a16="http://schemas.microsoft.com/office/drawing/2014/main" id="{6EED10FE-39B0-4992-B236-7B5CAB1610C2}"/>
                    </a:ext>
                  </a:extLst>
                </p:cNvPr>
                <p:cNvPicPr/>
                <p:nvPr/>
              </p:nvPicPr>
              <p:blipFill>
                <a:blip r:embed="rId711"/>
                <a:stretch>
                  <a:fillRect/>
                </a:stretch>
              </p:blipFill>
              <p:spPr>
                <a:xfrm>
                  <a:off x="6064400" y="2873947"/>
                  <a:ext cx="1040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18" name="Freihand 417">
                  <a:extLst>
                    <a:ext uri="{FF2B5EF4-FFF2-40B4-BE49-F238E27FC236}">
                      <a16:creationId xmlns:a16="http://schemas.microsoft.com/office/drawing/2014/main" id="{7A399E0D-18ED-4079-BDA6-23A462DA6C79}"/>
                    </a:ext>
                  </a:extLst>
                </p14:cNvPr>
                <p14:cNvContentPartPr/>
                <p14:nvPr/>
              </p14:nvContentPartPr>
              <p14:xfrm>
                <a:off x="6074480" y="2908867"/>
                <a:ext cx="98280" cy="6840"/>
              </p14:xfrm>
            </p:contentPart>
          </mc:Choice>
          <mc:Fallback>
            <p:pic>
              <p:nvPicPr>
                <p:cNvPr id="418" name="Freihand 417">
                  <a:extLst>
                    <a:ext uri="{FF2B5EF4-FFF2-40B4-BE49-F238E27FC236}">
                      <a16:creationId xmlns:a16="http://schemas.microsoft.com/office/drawing/2014/main" id="{7A399E0D-18ED-4079-BDA6-23A462DA6C79}"/>
                    </a:ext>
                  </a:extLst>
                </p:cNvPr>
                <p:cNvPicPr/>
                <p:nvPr/>
              </p:nvPicPr>
              <p:blipFill>
                <a:blip r:embed="rId713"/>
                <a:stretch>
                  <a:fillRect/>
                </a:stretch>
              </p:blipFill>
              <p:spPr>
                <a:xfrm>
                  <a:off x="6070160" y="2904547"/>
                  <a:ext cx="1069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20" name="Freihand 419">
                  <a:extLst>
                    <a:ext uri="{FF2B5EF4-FFF2-40B4-BE49-F238E27FC236}">
                      <a16:creationId xmlns:a16="http://schemas.microsoft.com/office/drawing/2014/main" id="{BAA838A2-05FD-4A15-8171-40709CD14CBC}"/>
                    </a:ext>
                  </a:extLst>
                </p14:cNvPr>
                <p14:cNvContentPartPr/>
                <p14:nvPr/>
              </p14:nvContentPartPr>
              <p14:xfrm>
                <a:off x="6416840" y="2689627"/>
                <a:ext cx="114120" cy="143640"/>
              </p14:xfrm>
            </p:contentPart>
          </mc:Choice>
          <mc:Fallback>
            <p:pic>
              <p:nvPicPr>
                <p:cNvPr id="420" name="Freihand 419">
                  <a:extLst>
                    <a:ext uri="{FF2B5EF4-FFF2-40B4-BE49-F238E27FC236}">
                      <a16:creationId xmlns:a16="http://schemas.microsoft.com/office/drawing/2014/main" id="{BAA838A2-05FD-4A15-8171-40709CD14CBC}"/>
                    </a:ext>
                  </a:extLst>
                </p:cNvPr>
                <p:cNvPicPr/>
                <p:nvPr/>
              </p:nvPicPr>
              <p:blipFill>
                <a:blip r:embed="rId715"/>
                <a:stretch>
                  <a:fillRect/>
                </a:stretch>
              </p:blipFill>
              <p:spPr>
                <a:xfrm>
                  <a:off x="6412520" y="2685307"/>
                  <a:ext cx="1227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21" name="Freihand 420">
                  <a:extLst>
                    <a:ext uri="{FF2B5EF4-FFF2-40B4-BE49-F238E27FC236}">
                      <a16:creationId xmlns:a16="http://schemas.microsoft.com/office/drawing/2014/main" id="{21F01EC3-9860-4260-8A47-2413FC4BB769}"/>
                    </a:ext>
                  </a:extLst>
                </p14:cNvPr>
                <p14:cNvContentPartPr/>
                <p14:nvPr/>
              </p14:nvContentPartPr>
              <p14:xfrm>
                <a:off x="6168800" y="2844067"/>
                <a:ext cx="127080" cy="124200"/>
              </p14:xfrm>
            </p:contentPart>
          </mc:Choice>
          <mc:Fallback>
            <p:pic>
              <p:nvPicPr>
                <p:cNvPr id="421" name="Freihand 420">
                  <a:extLst>
                    <a:ext uri="{FF2B5EF4-FFF2-40B4-BE49-F238E27FC236}">
                      <a16:creationId xmlns:a16="http://schemas.microsoft.com/office/drawing/2014/main" id="{21F01EC3-9860-4260-8A47-2413FC4BB769}"/>
                    </a:ext>
                  </a:extLst>
                </p:cNvPr>
                <p:cNvPicPr/>
                <p:nvPr/>
              </p:nvPicPr>
              <p:blipFill>
                <a:blip r:embed="rId717"/>
                <a:stretch>
                  <a:fillRect/>
                </a:stretch>
              </p:blipFill>
              <p:spPr>
                <a:xfrm>
                  <a:off x="6164480" y="2839747"/>
                  <a:ext cx="1357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22" name="Freihand 421">
                  <a:extLst>
                    <a:ext uri="{FF2B5EF4-FFF2-40B4-BE49-F238E27FC236}">
                      <a16:creationId xmlns:a16="http://schemas.microsoft.com/office/drawing/2014/main" id="{657B15D2-51DC-4F1B-83FA-D9D5296F3614}"/>
                    </a:ext>
                  </a:extLst>
                </p14:cNvPr>
                <p14:cNvContentPartPr/>
                <p14:nvPr/>
              </p14:nvContentPartPr>
              <p14:xfrm>
                <a:off x="6588560" y="2774947"/>
                <a:ext cx="117720" cy="61560"/>
              </p14:xfrm>
            </p:contentPart>
          </mc:Choice>
          <mc:Fallback>
            <p:pic>
              <p:nvPicPr>
                <p:cNvPr id="422" name="Freihand 421">
                  <a:extLst>
                    <a:ext uri="{FF2B5EF4-FFF2-40B4-BE49-F238E27FC236}">
                      <a16:creationId xmlns:a16="http://schemas.microsoft.com/office/drawing/2014/main" id="{657B15D2-51DC-4F1B-83FA-D9D5296F3614}"/>
                    </a:ext>
                  </a:extLst>
                </p:cNvPr>
                <p:cNvPicPr/>
                <p:nvPr/>
              </p:nvPicPr>
              <p:blipFill>
                <a:blip r:embed="rId719"/>
                <a:stretch>
                  <a:fillRect/>
                </a:stretch>
              </p:blipFill>
              <p:spPr>
                <a:xfrm>
                  <a:off x="6584240" y="2770627"/>
                  <a:ext cx="1263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24" name="Freihand 423">
                  <a:extLst>
                    <a:ext uri="{FF2B5EF4-FFF2-40B4-BE49-F238E27FC236}">
                      <a16:creationId xmlns:a16="http://schemas.microsoft.com/office/drawing/2014/main" id="{0B6D28DC-E150-490E-BA1E-B9D0D251F56F}"/>
                    </a:ext>
                  </a:extLst>
                </p14:cNvPr>
                <p14:cNvContentPartPr/>
                <p14:nvPr/>
              </p14:nvContentPartPr>
              <p14:xfrm>
                <a:off x="6404600" y="2896627"/>
                <a:ext cx="344880" cy="14040"/>
              </p14:xfrm>
            </p:contentPart>
          </mc:Choice>
          <mc:Fallback>
            <p:pic>
              <p:nvPicPr>
                <p:cNvPr id="424" name="Freihand 423">
                  <a:extLst>
                    <a:ext uri="{FF2B5EF4-FFF2-40B4-BE49-F238E27FC236}">
                      <a16:creationId xmlns:a16="http://schemas.microsoft.com/office/drawing/2014/main" id="{0B6D28DC-E150-490E-BA1E-B9D0D251F56F}"/>
                    </a:ext>
                  </a:extLst>
                </p:cNvPr>
                <p:cNvPicPr/>
                <p:nvPr/>
              </p:nvPicPr>
              <p:blipFill>
                <a:blip r:embed="rId721"/>
                <a:stretch>
                  <a:fillRect/>
                </a:stretch>
              </p:blipFill>
              <p:spPr>
                <a:xfrm>
                  <a:off x="6400280" y="2892307"/>
                  <a:ext cx="3535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25" name="Freihand 424">
                  <a:extLst>
                    <a:ext uri="{FF2B5EF4-FFF2-40B4-BE49-F238E27FC236}">
                      <a16:creationId xmlns:a16="http://schemas.microsoft.com/office/drawing/2014/main" id="{3598D417-A329-4ED2-A183-9C9D26EDE759}"/>
                    </a:ext>
                  </a:extLst>
                </p14:cNvPr>
                <p14:cNvContentPartPr/>
                <p14:nvPr/>
              </p14:nvContentPartPr>
              <p14:xfrm>
                <a:off x="6418280" y="2965747"/>
                <a:ext cx="120960" cy="127800"/>
              </p14:xfrm>
            </p:contentPart>
          </mc:Choice>
          <mc:Fallback>
            <p:pic>
              <p:nvPicPr>
                <p:cNvPr id="425" name="Freihand 424">
                  <a:extLst>
                    <a:ext uri="{FF2B5EF4-FFF2-40B4-BE49-F238E27FC236}">
                      <a16:creationId xmlns:a16="http://schemas.microsoft.com/office/drawing/2014/main" id="{3598D417-A329-4ED2-A183-9C9D26EDE759}"/>
                    </a:ext>
                  </a:extLst>
                </p:cNvPr>
                <p:cNvPicPr/>
                <p:nvPr/>
              </p:nvPicPr>
              <p:blipFill>
                <a:blip r:embed="rId723"/>
                <a:stretch>
                  <a:fillRect/>
                </a:stretch>
              </p:blipFill>
              <p:spPr>
                <a:xfrm>
                  <a:off x="6413960" y="2961427"/>
                  <a:ext cx="1296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27" name="Freihand 426">
                  <a:extLst>
                    <a:ext uri="{FF2B5EF4-FFF2-40B4-BE49-F238E27FC236}">
                      <a16:creationId xmlns:a16="http://schemas.microsoft.com/office/drawing/2014/main" id="{10EA1AA1-8E82-4817-93E4-7F5EF6DA0BBD}"/>
                    </a:ext>
                  </a:extLst>
                </p14:cNvPr>
                <p14:cNvContentPartPr/>
                <p14:nvPr/>
              </p14:nvContentPartPr>
              <p14:xfrm>
                <a:off x="6407480" y="2949547"/>
                <a:ext cx="157320" cy="163080"/>
              </p14:xfrm>
            </p:contentPart>
          </mc:Choice>
          <mc:Fallback>
            <p:pic>
              <p:nvPicPr>
                <p:cNvPr id="427" name="Freihand 426">
                  <a:extLst>
                    <a:ext uri="{FF2B5EF4-FFF2-40B4-BE49-F238E27FC236}">
                      <a16:creationId xmlns:a16="http://schemas.microsoft.com/office/drawing/2014/main" id="{10EA1AA1-8E82-4817-93E4-7F5EF6DA0BBD}"/>
                    </a:ext>
                  </a:extLst>
                </p:cNvPr>
                <p:cNvPicPr/>
                <p:nvPr/>
              </p:nvPicPr>
              <p:blipFill>
                <a:blip r:embed="rId725"/>
                <a:stretch>
                  <a:fillRect/>
                </a:stretch>
              </p:blipFill>
              <p:spPr>
                <a:xfrm>
                  <a:off x="6403160" y="2945227"/>
                  <a:ext cx="1659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28" name="Freihand 427">
                  <a:extLst>
                    <a:ext uri="{FF2B5EF4-FFF2-40B4-BE49-F238E27FC236}">
                      <a16:creationId xmlns:a16="http://schemas.microsoft.com/office/drawing/2014/main" id="{8CEBF254-AC74-469D-8FD0-C83B9BE4F28D}"/>
                    </a:ext>
                  </a:extLst>
                </p14:cNvPr>
                <p14:cNvContentPartPr/>
                <p14:nvPr/>
              </p14:nvContentPartPr>
              <p14:xfrm>
                <a:off x="6674600" y="2973307"/>
                <a:ext cx="78480" cy="156600"/>
              </p14:xfrm>
            </p:contentPart>
          </mc:Choice>
          <mc:Fallback>
            <p:pic>
              <p:nvPicPr>
                <p:cNvPr id="428" name="Freihand 427">
                  <a:extLst>
                    <a:ext uri="{FF2B5EF4-FFF2-40B4-BE49-F238E27FC236}">
                      <a16:creationId xmlns:a16="http://schemas.microsoft.com/office/drawing/2014/main" id="{8CEBF254-AC74-469D-8FD0-C83B9BE4F28D}"/>
                    </a:ext>
                  </a:extLst>
                </p:cNvPr>
                <p:cNvPicPr/>
                <p:nvPr/>
              </p:nvPicPr>
              <p:blipFill>
                <a:blip r:embed="rId727"/>
                <a:stretch>
                  <a:fillRect/>
                </a:stretch>
              </p:blipFill>
              <p:spPr>
                <a:xfrm>
                  <a:off x="6670280" y="2968987"/>
                  <a:ext cx="871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29" name="Freihand 428">
                  <a:extLst>
                    <a:ext uri="{FF2B5EF4-FFF2-40B4-BE49-F238E27FC236}">
                      <a16:creationId xmlns:a16="http://schemas.microsoft.com/office/drawing/2014/main" id="{609D2333-72A3-479D-9F45-6795AE72EAB9}"/>
                    </a:ext>
                  </a:extLst>
                </p14:cNvPr>
                <p14:cNvContentPartPr/>
                <p14:nvPr/>
              </p14:nvContentPartPr>
              <p14:xfrm>
                <a:off x="6633560" y="3042427"/>
                <a:ext cx="133200" cy="27720"/>
              </p14:xfrm>
            </p:contentPart>
          </mc:Choice>
          <mc:Fallback>
            <p:pic>
              <p:nvPicPr>
                <p:cNvPr id="429" name="Freihand 428">
                  <a:extLst>
                    <a:ext uri="{FF2B5EF4-FFF2-40B4-BE49-F238E27FC236}">
                      <a16:creationId xmlns:a16="http://schemas.microsoft.com/office/drawing/2014/main" id="{609D2333-72A3-479D-9F45-6795AE72EAB9}"/>
                    </a:ext>
                  </a:extLst>
                </p:cNvPr>
                <p:cNvPicPr/>
                <p:nvPr/>
              </p:nvPicPr>
              <p:blipFill>
                <a:blip r:embed="rId729"/>
                <a:stretch>
                  <a:fillRect/>
                </a:stretch>
              </p:blipFill>
              <p:spPr>
                <a:xfrm>
                  <a:off x="6629240" y="3038107"/>
                  <a:ext cx="1418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30" name="Freihand 429">
                  <a:extLst>
                    <a:ext uri="{FF2B5EF4-FFF2-40B4-BE49-F238E27FC236}">
                      <a16:creationId xmlns:a16="http://schemas.microsoft.com/office/drawing/2014/main" id="{E69EFE60-3DB8-4AEC-BEB0-0FC972608F03}"/>
                    </a:ext>
                  </a:extLst>
                </p14:cNvPr>
                <p14:cNvContentPartPr/>
                <p14:nvPr/>
              </p14:nvContentPartPr>
              <p14:xfrm>
                <a:off x="6908960" y="2913187"/>
                <a:ext cx="110880" cy="3600"/>
              </p14:xfrm>
            </p:contentPart>
          </mc:Choice>
          <mc:Fallback>
            <p:pic>
              <p:nvPicPr>
                <p:cNvPr id="430" name="Freihand 429">
                  <a:extLst>
                    <a:ext uri="{FF2B5EF4-FFF2-40B4-BE49-F238E27FC236}">
                      <a16:creationId xmlns:a16="http://schemas.microsoft.com/office/drawing/2014/main" id="{E69EFE60-3DB8-4AEC-BEB0-0FC972608F03}"/>
                    </a:ext>
                  </a:extLst>
                </p:cNvPr>
                <p:cNvPicPr/>
                <p:nvPr/>
              </p:nvPicPr>
              <p:blipFill>
                <a:blip r:embed="rId731"/>
                <a:stretch>
                  <a:fillRect/>
                </a:stretch>
              </p:blipFill>
              <p:spPr>
                <a:xfrm>
                  <a:off x="6904640" y="2908867"/>
                  <a:ext cx="1195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31" name="Freihand 430">
                  <a:extLst>
                    <a:ext uri="{FF2B5EF4-FFF2-40B4-BE49-F238E27FC236}">
                      <a16:creationId xmlns:a16="http://schemas.microsoft.com/office/drawing/2014/main" id="{7EE55450-E76F-4386-9122-3BBBE9BED823}"/>
                    </a:ext>
                  </a:extLst>
                </p14:cNvPr>
                <p14:cNvContentPartPr/>
                <p14:nvPr/>
              </p14:nvContentPartPr>
              <p14:xfrm>
                <a:off x="6915080" y="2943427"/>
                <a:ext cx="111960" cy="11160"/>
              </p14:xfrm>
            </p:contentPart>
          </mc:Choice>
          <mc:Fallback>
            <p:pic>
              <p:nvPicPr>
                <p:cNvPr id="431" name="Freihand 430">
                  <a:extLst>
                    <a:ext uri="{FF2B5EF4-FFF2-40B4-BE49-F238E27FC236}">
                      <a16:creationId xmlns:a16="http://schemas.microsoft.com/office/drawing/2014/main" id="{7EE55450-E76F-4386-9122-3BBBE9BED823}"/>
                    </a:ext>
                  </a:extLst>
                </p:cNvPr>
                <p:cNvPicPr/>
                <p:nvPr/>
              </p:nvPicPr>
              <p:blipFill>
                <a:blip r:embed="rId733"/>
                <a:stretch>
                  <a:fillRect/>
                </a:stretch>
              </p:blipFill>
              <p:spPr>
                <a:xfrm>
                  <a:off x="6910760" y="2939107"/>
                  <a:ext cx="1206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33" name="Freihand 432">
                  <a:extLst>
                    <a:ext uri="{FF2B5EF4-FFF2-40B4-BE49-F238E27FC236}">
                      <a16:creationId xmlns:a16="http://schemas.microsoft.com/office/drawing/2014/main" id="{B371EB76-6F3B-46E5-B1EF-3F2DCC018C82}"/>
                    </a:ext>
                  </a:extLst>
                </p14:cNvPr>
                <p14:cNvContentPartPr/>
                <p14:nvPr/>
              </p14:nvContentPartPr>
              <p14:xfrm>
                <a:off x="7149080" y="2891227"/>
                <a:ext cx="93600" cy="15120"/>
              </p14:xfrm>
            </p:contentPart>
          </mc:Choice>
          <mc:Fallback>
            <p:pic>
              <p:nvPicPr>
                <p:cNvPr id="433" name="Freihand 432">
                  <a:extLst>
                    <a:ext uri="{FF2B5EF4-FFF2-40B4-BE49-F238E27FC236}">
                      <a16:creationId xmlns:a16="http://schemas.microsoft.com/office/drawing/2014/main" id="{B371EB76-6F3B-46E5-B1EF-3F2DCC018C82}"/>
                    </a:ext>
                  </a:extLst>
                </p:cNvPr>
                <p:cNvPicPr/>
                <p:nvPr/>
              </p:nvPicPr>
              <p:blipFill>
                <a:blip r:embed="rId735"/>
                <a:stretch>
                  <a:fillRect/>
                </a:stretch>
              </p:blipFill>
              <p:spPr>
                <a:xfrm>
                  <a:off x="7144760" y="2886907"/>
                  <a:ext cx="1022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35" name="Freihand 434">
                  <a:extLst>
                    <a:ext uri="{FF2B5EF4-FFF2-40B4-BE49-F238E27FC236}">
                      <a16:creationId xmlns:a16="http://schemas.microsoft.com/office/drawing/2014/main" id="{00D77F55-737E-4CB8-B58D-2014DC5A15A9}"/>
                    </a:ext>
                  </a:extLst>
                </p14:cNvPr>
                <p14:cNvContentPartPr/>
                <p14:nvPr/>
              </p14:nvContentPartPr>
              <p14:xfrm>
                <a:off x="7397480" y="2535907"/>
                <a:ext cx="119520" cy="130680"/>
              </p14:xfrm>
            </p:contentPart>
          </mc:Choice>
          <mc:Fallback>
            <p:pic>
              <p:nvPicPr>
                <p:cNvPr id="435" name="Freihand 434">
                  <a:extLst>
                    <a:ext uri="{FF2B5EF4-FFF2-40B4-BE49-F238E27FC236}">
                      <a16:creationId xmlns:a16="http://schemas.microsoft.com/office/drawing/2014/main" id="{00D77F55-737E-4CB8-B58D-2014DC5A15A9}"/>
                    </a:ext>
                  </a:extLst>
                </p:cNvPr>
                <p:cNvPicPr/>
                <p:nvPr/>
              </p:nvPicPr>
              <p:blipFill>
                <a:blip r:embed="rId737"/>
                <a:stretch>
                  <a:fillRect/>
                </a:stretch>
              </p:blipFill>
              <p:spPr>
                <a:xfrm>
                  <a:off x="7393160" y="2531587"/>
                  <a:ext cx="1281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36" name="Freihand 435">
                  <a:extLst>
                    <a:ext uri="{FF2B5EF4-FFF2-40B4-BE49-F238E27FC236}">
                      <a16:creationId xmlns:a16="http://schemas.microsoft.com/office/drawing/2014/main" id="{958DB7B7-9760-44A7-B7BA-42DFAB2AA03A}"/>
                    </a:ext>
                  </a:extLst>
                </p14:cNvPr>
                <p14:cNvContentPartPr/>
                <p14:nvPr/>
              </p14:nvContentPartPr>
              <p14:xfrm>
                <a:off x="7558400" y="2583787"/>
                <a:ext cx="84960" cy="74880"/>
              </p14:xfrm>
            </p:contentPart>
          </mc:Choice>
          <mc:Fallback>
            <p:pic>
              <p:nvPicPr>
                <p:cNvPr id="436" name="Freihand 435">
                  <a:extLst>
                    <a:ext uri="{FF2B5EF4-FFF2-40B4-BE49-F238E27FC236}">
                      <a16:creationId xmlns:a16="http://schemas.microsoft.com/office/drawing/2014/main" id="{958DB7B7-9760-44A7-B7BA-42DFAB2AA03A}"/>
                    </a:ext>
                  </a:extLst>
                </p:cNvPr>
                <p:cNvPicPr/>
                <p:nvPr/>
              </p:nvPicPr>
              <p:blipFill>
                <a:blip r:embed="rId739"/>
                <a:stretch>
                  <a:fillRect/>
                </a:stretch>
              </p:blipFill>
              <p:spPr>
                <a:xfrm>
                  <a:off x="7554080" y="2579467"/>
                  <a:ext cx="936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37" name="Freihand 436">
                  <a:extLst>
                    <a:ext uri="{FF2B5EF4-FFF2-40B4-BE49-F238E27FC236}">
                      <a16:creationId xmlns:a16="http://schemas.microsoft.com/office/drawing/2014/main" id="{EA71D6FB-C8CB-4F01-9D5B-D8605D8DE3C5}"/>
                    </a:ext>
                  </a:extLst>
                </p14:cNvPr>
                <p14:cNvContentPartPr/>
                <p14:nvPr/>
              </p14:nvContentPartPr>
              <p14:xfrm>
                <a:off x="7352480" y="2684587"/>
                <a:ext cx="367200" cy="38520"/>
              </p14:xfrm>
            </p:contentPart>
          </mc:Choice>
          <mc:Fallback>
            <p:pic>
              <p:nvPicPr>
                <p:cNvPr id="437" name="Freihand 436">
                  <a:extLst>
                    <a:ext uri="{FF2B5EF4-FFF2-40B4-BE49-F238E27FC236}">
                      <a16:creationId xmlns:a16="http://schemas.microsoft.com/office/drawing/2014/main" id="{EA71D6FB-C8CB-4F01-9D5B-D8605D8DE3C5}"/>
                    </a:ext>
                  </a:extLst>
                </p:cNvPr>
                <p:cNvPicPr/>
                <p:nvPr/>
              </p:nvPicPr>
              <p:blipFill>
                <a:blip r:embed="rId741"/>
                <a:stretch>
                  <a:fillRect/>
                </a:stretch>
              </p:blipFill>
              <p:spPr>
                <a:xfrm>
                  <a:off x="7348160" y="2680267"/>
                  <a:ext cx="3758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39" name="Freihand 438">
                  <a:extLst>
                    <a:ext uri="{FF2B5EF4-FFF2-40B4-BE49-F238E27FC236}">
                      <a16:creationId xmlns:a16="http://schemas.microsoft.com/office/drawing/2014/main" id="{395EC451-EACC-4C5E-A043-9749E5C3FCBD}"/>
                    </a:ext>
                  </a:extLst>
                </p14:cNvPr>
                <p14:cNvContentPartPr/>
                <p14:nvPr/>
              </p14:nvContentPartPr>
              <p14:xfrm>
                <a:off x="7438520" y="2823907"/>
                <a:ext cx="360" cy="360"/>
              </p14:xfrm>
            </p:contentPart>
          </mc:Choice>
          <mc:Fallback>
            <p:pic>
              <p:nvPicPr>
                <p:cNvPr id="439" name="Freihand 438">
                  <a:extLst>
                    <a:ext uri="{FF2B5EF4-FFF2-40B4-BE49-F238E27FC236}">
                      <a16:creationId xmlns:a16="http://schemas.microsoft.com/office/drawing/2014/main" id="{395EC451-EACC-4C5E-A043-9749E5C3FCBD}"/>
                    </a:ext>
                  </a:extLst>
                </p:cNvPr>
                <p:cNvPicPr/>
                <p:nvPr/>
              </p:nvPicPr>
              <p:blipFill>
                <a:blip r:embed="rId35"/>
                <a:stretch>
                  <a:fillRect/>
                </a:stretch>
              </p:blipFill>
              <p:spPr>
                <a:xfrm>
                  <a:off x="7434200" y="2819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40" name="Freihand 439">
                  <a:extLst>
                    <a:ext uri="{FF2B5EF4-FFF2-40B4-BE49-F238E27FC236}">
                      <a16:creationId xmlns:a16="http://schemas.microsoft.com/office/drawing/2014/main" id="{37491400-6E16-4F13-B065-FC5C5A40AFAF}"/>
                    </a:ext>
                  </a:extLst>
                </p14:cNvPr>
                <p14:cNvContentPartPr/>
                <p14:nvPr/>
              </p14:nvContentPartPr>
              <p14:xfrm>
                <a:off x="7401440" y="2764147"/>
                <a:ext cx="97560" cy="93600"/>
              </p14:xfrm>
            </p:contentPart>
          </mc:Choice>
          <mc:Fallback>
            <p:pic>
              <p:nvPicPr>
                <p:cNvPr id="440" name="Freihand 439">
                  <a:extLst>
                    <a:ext uri="{FF2B5EF4-FFF2-40B4-BE49-F238E27FC236}">
                      <a16:creationId xmlns:a16="http://schemas.microsoft.com/office/drawing/2014/main" id="{37491400-6E16-4F13-B065-FC5C5A40AFAF}"/>
                    </a:ext>
                  </a:extLst>
                </p:cNvPr>
                <p:cNvPicPr/>
                <p:nvPr/>
              </p:nvPicPr>
              <p:blipFill>
                <a:blip r:embed="rId744"/>
                <a:stretch>
                  <a:fillRect/>
                </a:stretch>
              </p:blipFill>
              <p:spPr>
                <a:xfrm>
                  <a:off x="7397120" y="2759827"/>
                  <a:ext cx="1062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42" name="Freihand 441">
                  <a:extLst>
                    <a:ext uri="{FF2B5EF4-FFF2-40B4-BE49-F238E27FC236}">
                      <a16:creationId xmlns:a16="http://schemas.microsoft.com/office/drawing/2014/main" id="{1D10F270-89E1-497B-B46F-D0E2D0D2BD5E}"/>
                    </a:ext>
                  </a:extLst>
                </p14:cNvPr>
                <p14:cNvContentPartPr/>
                <p14:nvPr/>
              </p14:nvContentPartPr>
              <p14:xfrm>
                <a:off x="7600880" y="2750467"/>
                <a:ext cx="70560" cy="123840"/>
              </p14:xfrm>
            </p:contentPart>
          </mc:Choice>
          <mc:Fallback>
            <p:pic>
              <p:nvPicPr>
                <p:cNvPr id="442" name="Freihand 441">
                  <a:extLst>
                    <a:ext uri="{FF2B5EF4-FFF2-40B4-BE49-F238E27FC236}">
                      <a16:creationId xmlns:a16="http://schemas.microsoft.com/office/drawing/2014/main" id="{1D10F270-89E1-497B-B46F-D0E2D0D2BD5E}"/>
                    </a:ext>
                  </a:extLst>
                </p:cNvPr>
                <p:cNvPicPr/>
                <p:nvPr/>
              </p:nvPicPr>
              <p:blipFill>
                <a:blip r:embed="rId746"/>
                <a:stretch>
                  <a:fillRect/>
                </a:stretch>
              </p:blipFill>
              <p:spPr>
                <a:xfrm>
                  <a:off x="7596560" y="2746147"/>
                  <a:ext cx="792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43" name="Freihand 442">
                  <a:extLst>
                    <a:ext uri="{FF2B5EF4-FFF2-40B4-BE49-F238E27FC236}">
                      <a16:creationId xmlns:a16="http://schemas.microsoft.com/office/drawing/2014/main" id="{5AEA676F-B5DB-4317-AE3C-A99882D43E38}"/>
                    </a:ext>
                  </a:extLst>
                </p14:cNvPr>
                <p14:cNvContentPartPr/>
                <p14:nvPr/>
              </p14:nvContentPartPr>
              <p14:xfrm>
                <a:off x="7554800" y="2824627"/>
                <a:ext cx="106560" cy="9360"/>
              </p14:xfrm>
            </p:contentPart>
          </mc:Choice>
          <mc:Fallback>
            <p:pic>
              <p:nvPicPr>
                <p:cNvPr id="443" name="Freihand 442">
                  <a:extLst>
                    <a:ext uri="{FF2B5EF4-FFF2-40B4-BE49-F238E27FC236}">
                      <a16:creationId xmlns:a16="http://schemas.microsoft.com/office/drawing/2014/main" id="{5AEA676F-B5DB-4317-AE3C-A99882D43E38}"/>
                    </a:ext>
                  </a:extLst>
                </p:cNvPr>
                <p:cNvPicPr/>
                <p:nvPr/>
              </p:nvPicPr>
              <p:blipFill>
                <a:blip r:embed="rId748"/>
                <a:stretch>
                  <a:fillRect/>
                </a:stretch>
              </p:blipFill>
              <p:spPr>
                <a:xfrm>
                  <a:off x="7550480" y="2820307"/>
                  <a:ext cx="1152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45" name="Freihand 444">
                  <a:extLst>
                    <a:ext uri="{FF2B5EF4-FFF2-40B4-BE49-F238E27FC236}">
                      <a16:creationId xmlns:a16="http://schemas.microsoft.com/office/drawing/2014/main" id="{1F0B7BAC-5474-4671-9EDD-09113C33E114}"/>
                    </a:ext>
                  </a:extLst>
                </p14:cNvPr>
                <p14:cNvContentPartPr/>
                <p14:nvPr/>
              </p14:nvContentPartPr>
              <p14:xfrm>
                <a:off x="7233680" y="2908147"/>
                <a:ext cx="731880" cy="71280"/>
              </p14:xfrm>
            </p:contentPart>
          </mc:Choice>
          <mc:Fallback>
            <p:pic>
              <p:nvPicPr>
                <p:cNvPr id="445" name="Freihand 444">
                  <a:extLst>
                    <a:ext uri="{FF2B5EF4-FFF2-40B4-BE49-F238E27FC236}">
                      <a16:creationId xmlns:a16="http://schemas.microsoft.com/office/drawing/2014/main" id="{1F0B7BAC-5474-4671-9EDD-09113C33E114}"/>
                    </a:ext>
                  </a:extLst>
                </p:cNvPr>
                <p:cNvPicPr/>
                <p:nvPr/>
              </p:nvPicPr>
              <p:blipFill>
                <a:blip r:embed="rId750"/>
                <a:stretch>
                  <a:fillRect/>
                </a:stretch>
              </p:blipFill>
              <p:spPr>
                <a:xfrm>
                  <a:off x="7229360" y="2903827"/>
                  <a:ext cx="7405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47" name="Freihand 446">
                  <a:extLst>
                    <a:ext uri="{FF2B5EF4-FFF2-40B4-BE49-F238E27FC236}">
                      <a16:creationId xmlns:a16="http://schemas.microsoft.com/office/drawing/2014/main" id="{EC4F88ED-DF1F-4AAB-ABDE-25A933CE05BA}"/>
                    </a:ext>
                  </a:extLst>
                </p14:cNvPr>
                <p14:cNvContentPartPr/>
                <p14:nvPr/>
              </p14:nvContentPartPr>
              <p14:xfrm>
                <a:off x="7433480" y="2966827"/>
                <a:ext cx="99000" cy="129960"/>
              </p14:xfrm>
            </p:contentPart>
          </mc:Choice>
          <mc:Fallback>
            <p:pic>
              <p:nvPicPr>
                <p:cNvPr id="447" name="Freihand 446">
                  <a:extLst>
                    <a:ext uri="{FF2B5EF4-FFF2-40B4-BE49-F238E27FC236}">
                      <a16:creationId xmlns:a16="http://schemas.microsoft.com/office/drawing/2014/main" id="{EC4F88ED-DF1F-4AAB-ABDE-25A933CE05BA}"/>
                    </a:ext>
                  </a:extLst>
                </p:cNvPr>
                <p:cNvPicPr/>
                <p:nvPr/>
              </p:nvPicPr>
              <p:blipFill>
                <a:blip r:embed="rId752"/>
                <a:stretch>
                  <a:fillRect/>
                </a:stretch>
              </p:blipFill>
              <p:spPr>
                <a:xfrm>
                  <a:off x="7429160" y="2962507"/>
                  <a:ext cx="1076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48" name="Freihand 447">
                  <a:extLst>
                    <a:ext uri="{FF2B5EF4-FFF2-40B4-BE49-F238E27FC236}">
                      <a16:creationId xmlns:a16="http://schemas.microsoft.com/office/drawing/2014/main" id="{4E5F932D-9C63-422D-AD6C-3ADE0CC9F5FC}"/>
                    </a:ext>
                  </a:extLst>
                </p14:cNvPr>
                <p14:cNvContentPartPr/>
                <p14:nvPr/>
              </p14:nvContentPartPr>
              <p14:xfrm>
                <a:off x="7608440" y="2995627"/>
                <a:ext cx="87480" cy="73080"/>
              </p14:xfrm>
            </p:contentPart>
          </mc:Choice>
          <mc:Fallback>
            <p:pic>
              <p:nvPicPr>
                <p:cNvPr id="448" name="Freihand 447">
                  <a:extLst>
                    <a:ext uri="{FF2B5EF4-FFF2-40B4-BE49-F238E27FC236}">
                      <a16:creationId xmlns:a16="http://schemas.microsoft.com/office/drawing/2014/main" id="{4E5F932D-9C63-422D-AD6C-3ADE0CC9F5FC}"/>
                    </a:ext>
                  </a:extLst>
                </p:cNvPr>
                <p:cNvPicPr/>
                <p:nvPr/>
              </p:nvPicPr>
              <p:blipFill>
                <a:blip r:embed="rId754"/>
                <a:stretch>
                  <a:fillRect/>
                </a:stretch>
              </p:blipFill>
              <p:spPr>
                <a:xfrm>
                  <a:off x="7604120" y="2991307"/>
                  <a:ext cx="961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49" name="Freihand 448">
                  <a:extLst>
                    <a:ext uri="{FF2B5EF4-FFF2-40B4-BE49-F238E27FC236}">
                      <a16:creationId xmlns:a16="http://schemas.microsoft.com/office/drawing/2014/main" id="{08286B48-BA07-4427-A619-3823F5568A9B}"/>
                    </a:ext>
                  </a:extLst>
                </p14:cNvPr>
                <p14:cNvContentPartPr/>
                <p14:nvPr/>
              </p14:nvContentPartPr>
              <p14:xfrm>
                <a:off x="7430240" y="3085987"/>
                <a:ext cx="340200" cy="46440"/>
              </p14:xfrm>
            </p:contentPart>
          </mc:Choice>
          <mc:Fallback>
            <p:pic>
              <p:nvPicPr>
                <p:cNvPr id="449" name="Freihand 448">
                  <a:extLst>
                    <a:ext uri="{FF2B5EF4-FFF2-40B4-BE49-F238E27FC236}">
                      <a16:creationId xmlns:a16="http://schemas.microsoft.com/office/drawing/2014/main" id="{08286B48-BA07-4427-A619-3823F5568A9B}"/>
                    </a:ext>
                  </a:extLst>
                </p:cNvPr>
                <p:cNvPicPr/>
                <p:nvPr/>
              </p:nvPicPr>
              <p:blipFill>
                <a:blip r:embed="rId756"/>
                <a:stretch>
                  <a:fillRect/>
                </a:stretch>
              </p:blipFill>
              <p:spPr>
                <a:xfrm>
                  <a:off x="7425920" y="3081667"/>
                  <a:ext cx="3488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50" name="Freihand 449">
                  <a:extLst>
                    <a:ext uri="{FF2B5EF4-FFF2-40B4-BE49-F238E27FC236}">
                      <a16:creationId xmlns:a16="http://schemas.microsoft.com/office/drawing/2014/main" id="{2DE8655D-6BC2-4781-9803-5EA8D58C3DE4}"/>
                    </a:ext>
                  </a:extLst>
                </p14:cNvPr>
                <p14:cNvContentPartPr/>
                <p14:nvPr/>
              </p14:nvContentPartPr>
              <p14:xfrm>
                <a:off x="7454720" y="3156907"/>
                <a:ext cx="103320" cy="123480"/>
              </p14:xfrm>
            </p:contentPart>
          </mc:Choice>
          <mc:Fallback>
            <p:pic>
              <p:nvPicPr>
                <p:cNvPr id="450" name="Freihand 449">
                  <a:extLst>
                    <a:ext uri="{FF2B5EF4-FFF2-40B4-BE49-F238E27FC236}">
                      <a16:creationId xmlns:a16="http://schemas.microsoft.com/office/drawing/2014/main" id="{2DE8655D-6BC2-4781-9803-5EA8D58C3DE4}"/>
                    </a:ext>
                  </a:extLst>
                </p:cNvPr>
                <p:cNvPicPr/>
                <p:nvPr/>
              </p:nvPicPr>
              <p:blipFill>
                <a:blip r:embed="rId758"/>
                <a:stretch>
                  <a:fillRect/>
                </a:stretch>
              </p:blipFill>
              <p:spPr>
                <a:xfrm>
                  <a:off x="7450400" y="3152587"/>
                  <a:ext cx="1119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52" name="Freihand 451">
                  <a:extLst>
                    <a:ext uri="{FF2B5EF4-FFF2-40B4-BE49-F238E27FC236}">
                      <a16:creationId xmlns:a16="http://schemas.microsoft.com/office/drawing/2014/main" id="{EA685837-4694-4F11-A59B-D067918265BE}"/>
                    </a:ext>
                  </a:extLst>
                </p14:cNvPr>
                <p14:cNvContentPartPr/>
                <p14:nvPr/>
              </p14:nvContentPartPr>
              <p14:xfrm>
                <a:off x="7615280" y="3179947"/>
                <a:ext cx="111960" cy="73440"/>
              </p14:xfrm>
            </p:contentPart>
          </mc:Choice>
          <mc:Fallback>
            <p:pic>
              <p:nvPicPr>
                <p:cNvPr id="452" name="Freihand 451">
                  <a:extLst>
                    <a:ext uri="{FF2B5EF4-FFF2-40B4-BE49-F238E27FC236}">
                      <a16:creationId xmlns:a16="http://schemas.microsoft.com/office/drawing/2014/main" id="{EA685837-4694-4F11-A59B-D067918265BE}"/>
                    </a:ext>
                  </a:extLst>
                </p:cNvPr>
                <p:cNvPicPr/>
                <p:nvPr/>
              </p:nvPicPr>
              <p:blipFill>
                <a:blip r:embed="rId760"/>
                <a:stretch>
                  <a:fillRect/>
                </a:stretch>
              </p:blipFill>
              <p:spPr>
                <a:xfrm>
                  <a:off x="7610960" y="3175627"/>
                  <a:ext cx="1206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481" name="Freihand 480">
                  <a:extLst>
                    <a:ext uri="{FF2B5EF4-FFF2-40B4-BE49-F238E27FC236}">
                      <a16:creationId xmlns:a16="http://schemas.microsoft.com/office/drawing/2014/main" id="{BBA110BF-DCA7-409D-9209-B779D68275E7}"/>
                    </a:ext>
                  </a:extLst>
                </p14:cNvPr>
                <p14:cNvContentPartPr/>
                <p14:nvPr/>
              </p14:nvContentPartPr>
              <p14:xfrm>
                <a:off x="8100200" y="2871067"/>
                <a:ext cx="97920" cy="2880"/>
              </p14:xfrm>
            </p:contentPart>
          </mc:Choice>
          <mc:Fallback>
            <p:pic>
              <p:nvPicPr>
                <p:cNvPr id="481" name="Freihand 480">
                  <a:extLst>
                    <a:ext uri="{FF2B5EF4-FFF2-40B4-BE49-F238E27FC236}">
                      <a16:creationId xmlns:a16="http://schemas.microsoft.com/office/drawing/2014/main" id="{BBA110BF-DCA7-409D-9209-B779D68275E7}"/>
                    </a:ext>
                  </a:extLst>
                </p:cNvPr>
                <p:cNvPicPr/>
                <p:nvPr/>
              </p:nvPicPr>
              <p:blipFill>
                <a:blip r:embed="rId762"/>
                <a:stretch>
                  <a:fillRect/>
                </a:stretch>
              </p:blipFill>
              <p:spPr>
                <a:xfrm>
                  <a:off x="8095880" y="2866747"/>
                  <a:ext cx="1065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482" name="Freihand 481">
                  <a:extLst>
                    <a:ext uri="{FF2B5EF4-FFF2-40B4-BE49-F238E27FC236}">
                      <a16:creationId xmlns:a16="http://schemas.microsoft.com/office/drawing/2014/main" id="{8520FDE9-E2DA-4C53-8321-C115384743FF}"/>
                    </a:ext>
                  </a:extLst>
                </p14:cNvPr>
                <p14:cNvContentPartPr/>
                <p14:nvPr/>
              </p14:nvContentPartPr>
              <p14:xfrm>
                <a:off x="8092640" y="2913907"/>
                <a:ext cx="107280" cy="9000"/>
              </p14:xfrm>
            </p:contentPart>
          </mc:Choice>
          <mc:Fallback>
            <p:pic>
              <p:nvPicPr>
                <p:cNvPr id="482" name="Freihand 481">
                  <a:extLst>
                    <a:ext uri="{FF2B5EF4-FFF2-40B4-BE49-F238E27FC236}">
                      <a16:creationId xmlns:a16="http://schemas.microsoft.com/office/drawing/2014/main" id="{8520FDE9-E2DA-4C53-8321-C115384743FF}"/>
                    </a:ext>
                  </a:extLst>
                </p:cNvPr>
                <p:cNvPicPr/>
                <p:nvPr/>
              </p:nvPicPr>
              <p:blipFill>
                <a:blip r:embed="rId764"/>
                <a:stretch>
                  <a:fillRect/>
                </a:stretch>
              </p:blipFill>
              <p:spPr>
                <a:xfrm>
                  <a:off x="8088320" y="2909587"/>
                  <a:ext cx="1159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484" name="Freihand 483">
                  <a:extLst>
                    <a:ext uri="{FF2B5EF4-FFF2-40B4-BE49-F238E27FC236}">
                      <a16:creationId xmlns:a16="http://schemas.microsoft.com/office/drawing/2014/main" id="{3CD1A8F7-33DA-424E-B656-80F235C3D930}"/>
                    </a:ext>
                  </a:extLst>
                </p14:cNvPr>
                <p14:cNvContentPartPr/>
                <p14:nvPr/>
              </p14:nvContentPartPr>
              <p14:xfrm>
                <a:off x="8278040" y="2889067"/>
                <a:ext cx="117000" cy="14760"/>
              </p14:xfrm>
            </p:contentPart>
          </mc:Choice>
          <mc:Fallback>
            <p:pic>
              <p:nvPicPr>
                <p:cNvPr id="484" name="Freihand 483">
                  <a:extLst>
                    <a:ext uri="{FF2B5EF4-FFF2-40B4-BE49-F238E27FC236}">
                      <a16:creationId xmlns:a16="http://schemas.microsoft.com/office/drawing/2014/main" id="{3CD1A8F7-33DA-424E-B656-80F235C3D930}"/>
                    </a:ext>
                  </a:extLst>
                </p:cNvPr>
                <p:cNvPicPr/>
                <p:nvPr/>
              </p:nvPicPr>
              <p:blipFill>
                <a:blip r:embed="rId766"/>
                <a:stretch>
                  <a:fillRect/>
                </a:stretch>
              </p:blipFill>
              <p:spPr>
                <a:xfrm>
                  <a:off x="8273720" y="2884747"/>
                  <a:ext cx="1256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93" name="Freihand 492">
                  <a:extLst>
                    <a:ext uri="{FF2B5EF4-FFF2-40B4-BE49-F238E27FC236}">
                      <a16:creationId xmlns:a16="http://schemas.microsoft.com/office/drawing/2014/main" id="{6AB1AF7C-2E73-4867-9866-358E3A5EEAB7}"/>
                    </a:ext>
                  </a:extLst>
                </p14:cNvPr>
                <p14:cNvContentPartPr/>
                <p14:nvPr/>
              </p14:nvContentPartPr>
              <p14:xfrm>
                <a:off x="8592680" y="3015067"/>
                <a:ext cx="126000" cy="117360"/>
              </p14:xfrm>
            </p:contentPart>
          </mc:Choice>
          <mc:Fallback>
            <p:pic>
              <p:nvPicPr>
                <p:cNvPr id="493" name="Freihand 492">
                  <a:extLst>
                    <a:ext uri="{FF2B5EF4-FFF2-40B4-BE49-F238E27FC236}">
                      <a16:creationId xmlns:a16="http://schemas.microsoft.com/office/drawing/2014/main" id="{6AB1AF7C-2E73-4867-9866-358E3A5EEAB7}"/>
                    </a:ext>
                  </a:extLst>
                </p:cNvPr>
                <p:cNvPicPr/>
                <p:nvPr/>
              </p:nvPicPr>
              <p:blipFill>
                <a:blip r:embed="rId768"/>
                <a:stretch>
                  <a:fillRect/>
                </a:stretch>
              </p:blipFill>
              <p:spPr>
                <a:xfrm>
                  <a:off x="8588360" y="3010747"/>
                  <a:ext cx="1346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486" name="Freihand 485">
                  <a:extLst>
                    <a:ext uri="{FF2B5EF4-FFF2-40B4-BE49-F238E27FC236}">
                      <a16:creationId xmlns:a16="http://schemas.microsoft.com/office/drawing/2014/main" id="{38DC32AD-4AE6-4D46-AA5F-1C34CEF7875B}"/>
                    </a:ext>
                  </a:extLst>
                </p14:cNvPr>
                <p14:cNvContentPartPr/>
                <p14:nvPr/>
              </p14:nvContentPartPr>
              <p14:xfrm>
                <a:off x="8638040" y="2523667"/>
                <a:ext cx="93240" cy="74880"/>
              </p14:xfrm>
            </p:contentPart>
          </mc:Choice>
          <mc:Fallback>
            <p:pic>
              <p:nvPicPr>
                <p:cNvPr id="486" name="Freihand 485">
                  <a:extLst>
                    <a:ext uri="{FF2B5EF4-FFF2-40B4-BE49-F238E27FC236}">
                      <a16:creationId xmlns:a16="http://schemas.microsoft.com/office/drawing/2014/main" id="{38DC32AD-4AE6-4D46-AA5F-1C34CEF7875B}"/>
                    </a:ext>
                  </a:extLst>
                </p:cNvPr>
                <p:cNvPicPr/>
                <p:nvPr/>
              </p:nvPicPr>
              <p:blipFill>
                <a:blip r:embed="rId770"/>
                <a:stretch>
                  <a:fillRect/>
                </a:stretch>
              </p:blipFill>
              <p:spPr>
                <a:xfrm>
                  <a:off x="8633720" y="2519347"/>
                  <a:ext cx="1018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487" name="Freihand 486">
                  <a:extLst>
                    <a:ext uri="{FF2B5EF4-FFF2-40B4-BE49-F238E27FC236}">
                      <a16:creationId xmlns:a16="http://schemas.microsoft.com/office/drawing/2014/main" id="{5BDFC1C6-3713-4E9B-9804-2075A26455A9}"/>
                    </a:ext>
                  </a:extLst>
                </p14:cNvPr>
                <p14:cNvContentPartPr/>
                <p14:nvPr/>
              </p14:nvContentPartPr>
              <p14:xfrm>
                <a:off x="8561000" y="2620507"/>
                <a:ext cx="349920" cy="51120"/>
              </p14:xfrm>
            </p:contentPart>
          </mc:Choice>
          <mc:Fallback>
            <p:pic>
              <p:nvPicPr>
                <p:cNvPr id="487" name="Freihand 486">
                  <a:extLst>
                    <a:ext uri="{FF2B5EF4-FFF2-40B4-BE49-F238E27FC236}">
                      <a16:creationId xmlns:a16="http://schemas.microsoft.com/office/drawing/2014/main" id="{5BDFC1C6-3713-4E9B-9804-2075A26455A9}"/>
                    </a:ext>
                  </a:extLst>
                </p:cNvPr>
                <p:cNvPicPr/>
                <p:nvPr/>
              </p:nvPicPr>
              <p:blipFill>
                <a:blip r:embed="rId772"/>
                <a:stretch>
                  <a:fillRect/>
                </a:stretch>
              </p:blipFill>
              <p:spPr>
                <a:xfrm>
                  <a:off x="8556680" y="2616187"/>
                  <a:ext cx="3585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488" name="Freihand 487">
                  <a:extLst>
                    <a:ext uri="{FF2B5EF4-FFF2-40B4-BE49-F238E27FC236}">
                      <a16:creationId xmlns:a16="http://schemas.microsoft.com/office/drawing/2014/main" id="{807F8CB5-2788-46B1-B5A5-E50F20700D7E}"/>
                    </a:ext>
                  </a:extLst>
                </p14:cNvPr>
                <p14:cNvContentPartPr/>
                <p14:nvPr/>
              </p14:nvContentPartPr>
              <p14:xfrm>
                <a:off x="8598440" y="2675227"/>
                <a:ext cx="221400" cy="138600"/>
              </p14:xfrm>
            </p:contentPart>
          </mc:Choice>
          <mc:Fallback>
            <p:pic>
              <p:nvPicPr>
                <p:cNvPr id="488" name="Freihand 487">
                  <a:extLst>
                    <a:ext uri="{FF2B5EF4-FFF2-40B4-BE49-F238E27FC236}">
                      <a16:creationId xmlns:a16="http://schemas.microsoft.com/office/drawing/2014/main" id="{807F8CB5-2788-46B1-B5A5-E50F20700D7E}"/>
                    </a:ext>
                  </a:extLst>
                </p:cNvPr>
                <p:cNvPicPr/>
                <p:nvPr/>
              </p:nvPicPr>
              <p:blipFill>
                <a:blip r:embed="rId774"/>
                <a:stretch>
                  <a:fillRect/>
                </a:stretch>
              </p:blipFill>
              <p:spPr>
                <a:xfrm>
                  <a:off x="8594120" y="2670907"/>
                  <a:ext cx="2300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489" name="Freihand 488">
                  <a:extLst>
                    <a:ext uri="{FF2B5EF4-FFF2-40B4-BE49-F238E27FC236}">
                      <a16:creationId xmlns:a16="http://schemas.microsoft.com/office/drawing/2014/main" id="{69A992A3-1B15-49E9-9C16-E555522C3385}"/>
                    </a:ext>
                  </a:extLst>
                </p14:cNvPr>
                <p14:cNvContentPartPr/>
                <p14:nvPr/>
              </p14:nvContentPartPr>
              <p14:xfrm>
                <a:off x="8702840" y="2741467"/>
                <a:ext cx="55080" cy="81720"/>
              </p14:xfrm>
            </p:contentPart>
          </mc:Choice>
          <mc:Fallback>
            <p:pic>
              <p:nvPicPr>
                <p:cNvPr id="489" name="Freihand 488">
                  <a:extLst>
                    <a:ext uri="{FF2B5EF4-FFF2-40B4-BE49-F238E27FC236}">
                      <a16:creationId xmlns:a16="http://schemas.microsoft.com/office/drawing/2014/main" id="{69A992A3-1B15-49E9-9C16-E555522C3385}"/>
                    </a:ext>
                  </a:extLst>
                </p:cNvPr>
                <p:cNvPicPr/>
                <p:nvPr/>
              </p:nvPicPr>
              <p:blipFill>
                <a:blip r:embed="rId776"/>
                <a:stretch>
                  <a:fillRect/>
                </a:stretch>
              </p:blipFill>
              <p:spPr>
                <a:xfrm>
                  <a:off x="8698520" y="2737147"/>
                  <a:ext cx="637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490" name="Freihand 489">
                  <a:extLst>
                    <a:ext uri="{FF2B5EF4-FFF2-40B4-BE49-F238E27FC236}">
                      <a16:creationId xmlns:a16="http://schemas.microsoft.com/office/drawing/2014/main" id="{393F43ED-B00A-47E9-929E-5DA183B9130B}"/>
                    </a:ext>
                  </a:extLst>
                </p14:cNvPr>
                <p14:cNvContentPartPr/>
                <p14:nvPr/>
              </p14:nvContentPartPr>
              <p14:xfrm>
                <a:off x="8678720" y="2787187"/>
                <a:ext cx="98280" cy="11160"/>
              </p14:xfrm>
            </p:contentPart>
          </mc:Choice>
          <mc:Fallback>
            <p:pic>
              <p:nvPicPr>
                <p:cNvPr id="490" name="Freihand 489">
                  <a:extLst>
                    <a:ext uri="{FF2B5EF4-FFF2-40B4-BE49-F238E27FC236}">
                      <a16:creationId xmlns:a16="http://schemas.microsoft.com/office/drawing/2014/main" id="{393F43ED-B00A-47E9-929E-5DA183B9130B}"/>
                    </a:ext>
                  </a:extLst>
                </p:cNvPr>
                <p:cNvPicPr/>
                <p:nvPr/>
              </p:nvPicPr>
              <p:blipFill>
                <a:blip r:embed="rId778"/>
                <a:stretch>
                  <a:fillRect/>
                </a:stretch>
              </p:blipFill>
              <p:spPr>
                <a:xfrm>
                  <a:off x="8674400" y="2782867"/>
                  <a:ext cx="1069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491" name="Freihand 490">
                  <a:extLst>
                    <a:ext uri="{FF2B5EF4-FFF2-40B4-BE49-F238E27FC236}">
                      <a16:creationId xmlns:a16="http://schemas.microsoft.com/office/drawing/2014/main" id="{CAB15B6B-B2BF-4F30-869A-5D9B2DD3475C}"/>
                    </a:ext>
                  </a:extLst>
                </p14:cNvPr>
                <p14:cNvContentPartPr/>
                <p14:nvPr/>
              </p14:nvContentPartPr>
              <p14:xfrm>
                <a:off x="8481080" y="2894467"/>
                <a:ext cx="550080" cy="35280"/>
              </p14:xfrm>
            </p:contentPart>
          </mc:Choice>
          <mc:Fallback>
            <p:pic>
              <p:nvPicPr>
                <p:cNvPr id="491" name="Freihand 490">
                  <a:extLst>
                    <a:ext uri="{FF2B5EF4-FFF2-40B4-BE49-F238E27FC236}">
                      <a16:creationId xmlns:a16="http://schemas.microsoft.com/office/drawing/2014/main" id="{CAB15B6B-B2BF-4F30-869A-5D9B2DD3475C}"/>
                    </a:ext>
                  </a:extLst>
                </p:cNvPr>
                <p:cNvPicPr/>
                <p:nvPr/>
              </p:nvPicPr>
              <p:blipFill>
                <a:blip r:embed="rId780"/>
                <a:stretch>
                  <a:fillRect/>
                </a:stretch>
              </p:blipFill>
              <p:spPr>
                <a:xfrm>
                  <a:off x="8476760" y="2890147"/>
                  <a:ext cx="5587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494" name="Freihand 493">
                  <a:extLst>
                    <a:ext uri="{FF2B5EF4-FFF2-40B4-BE49-F238E27FC236}">
                      <a16:creationId xmlns:a16="http://schemas.microsoft.com/office/drawing/2014/main" id="{B4884226-0184-459C-A7E0-62B82DBC9814}"/>
                    </a:ext>
                  </a:extLst>
                </p14:cNvPr>
                <p14:cNvContentPartPr/>
                <p14:nvPr/>
              </p14:nvContentPartPr>
              <p14:xfrm>
                <a:off x="9109640" y="2878267"/>
                <a:ext cx="123480" cy="2880"/>
              </p14:xfrm>
            </p:contentPart>
          </mc:Choice>
          <mc:Fallback>
            <p:pic>
              <p:nvPicPr>
                <p:cNvPr id="494" name="Freihand 493">
                  <a:extLst>
                    <a:ext uri="{FF2B5EF4-FFF2-40B4-BE49-F238E27FC236}">
                      <a16:creationId xmlns:a16="http://schemas.microsoft.com/office/drawing/2014/main" id="{B4884226-0184-459C-A7E0-62B82DBC9814}"/>
                    </a:ext>
                  </a:extLst>
                </p:cNvPr>
                <p:cNvPicPr/>
                <p:nvPr/>
              </p:nvPicPr>
              <p:blipFill>
                <a:blip r:embed="rId782"/>
                <a:stretch>
                  <a:fillRect/>
                </a:stretch>
              </p:blipFill>
              <p:spPr>
                <a:xfrm>
                  <a:off x="9105320" y="2873947"/>
                  <a:ext cx="1321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495" name="Freihand 494">
                  <a:extLst>
                    <a:ext uri="{FF2B5EF4-FFF2-40B4-BE49-F238E27FC236}">
                      <a16:creationId xmlns:a16="http://schemas.microsoft.com/office/drawing/2014/main" id="{6A49BB0A-D442-4D0A-A1E1-AEC5FD3FAF64}"/>
                    </a:ext>
                  </a:extLst>
                </p14:cNvPr>
                <p14:cNvContentPartPr/>
                <p14:nvPr/>
              </p14:nvContentPartPr>
              <p14:xfrm>
                <a:off x="9141680" y="2925067"/>
                <a:ext cx="100440" cy="720"/>
              </p14:xfrm>
            </p:contentPart>
          </mc:Choice>
          <mc:Fallback>
            <p:pic>
              <p:nvPicPr>
                <p:cNvPr id="495" name="Freihand 494">
                  <a:extLst>
                    <a:ext uri="{FF2B5EF4-FFF2-40B4-BE49-F238E27FC236}">
                      <a16:creationId xmlns:a16="http://schemas.microsoft.com/office/drawing/2014/main" id="{6A49BB0A-D442-4D0A-A1E1-AEC5FD3FAF64}"/>
                    </a:ext>
                  </a:extLst>
                </p:cNvPr>
                <p:cNvPicPr/>
                <p:nvPr/>
              </p:nvPicPr>
              <p:blipFill>
                <a:blip r:embed="rId784"/>
                <a:stretch>
                  <a:fillRect/>
                </a:stretch>
              </p:blipFill>
              <p:spPr>
                <a:xfrm>
                  <a:off x="9137360" y="2920747"/>
                  <a:ext cx="10908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496" name="Freihand 495">
                  <a:extLst>
                    <a:ext uri="{FF2B5EF4-FFF2-40B4-BE49-F238E27FC236}">
                      <a16:creationId xmlns:a16="http://schemas.microsoft.com/office/drawing/2014/main" id="{DC67842A-AB1F-4A4D-9F79-4B7F2CC80652}"/>
                    </a:ext>
                  </a:extLst>
                </p14:cNvPr>
                <p14:cNvContentPartPr/>
                <p14:nvPr/>
              </p14:nvContentPartPr>
              <p14:xfrm>
                <a:off x="9319160" y="2891227"/>
                <a:ext cx="98280" cy="4680"/>
              </p14:xfrm>
            </p:contentPart>
          </mc:Choice>
          <mc:Fallback>
            <p:pic>
              <p:nvPicPr>
                <p:cNvPr id="496" name="Freihand 495">
                  <a:extLst>
                    <a:ext uri="{FF2B5EF4-FFF2-40B4-BE49-F238E27FC236}">
                      <a16:creationId xmlns:a16="http://schemas.microsoft.com/office/drawing/2014/main" id="{DC67842A-AB1F-4A4D-9F79-4B7F2CC80652}"/>
                    </a:ext>
                  </a:extLst>
                </p:cNvPr>
                <p:cNvPicPr/>
                <p:nvPr/>
              </p:nvPicPr>
              <p:blipFill>
                <a:blip r:embed="rId786"/>
                <a:stretch>
                  <a:fillRect/>
                </a:stretch>
              </p:blipFill>
              <p:spPr>
                <a:xfrm>
                  <a:off x="9314840" y="2886907"/>
                  <a:ext cx="1069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498" name="Freihand 497">
                  <a:extLst>
                    <a:ext uri="{FF2B5EF4-FFF2-40B4-BE49-F238E27FC236}">
                      <a16:creationId xmlns:a16="http://schemas.microsoft.com/office/drawing/2014/main" id="{23643EF8-CF62-4368-87EE-42A727EBE358}"/>
                    </a:ext>
                  </a:extLst>
                </p14:cNvPr>
                <p14:cNvContentPartPr/>
                <p14:nvPr/>
              </p14:nvContentPartPr>
              <p14:xfrm>
                <a:off x="9476840" y="2660827"/>
                <a:ext cx="240840" cy="270000"/>
              </p14:xfrm>
            </p:contentPart>
          </mc:Choice>
          <mc:Fallback>
            <p:pic>
              <p:nvPicPr>
                <p:cNvPr id="498" name="Freihand 497">
                  <a:extLst>
                    <a:ext uri="{FF2B5EF4-FFF2-40B4-BE49-F238E27FC236}">
                      <a16:creationId xmlns:a16="http://schemas.microsoft.com/office/drawing/2014/main" id="{23643EF8-CF62-4368-87EE-42A727EBE358}"/>
                    </a:ext>
                  </a:extLst>
                </p:cNvPr>
                <p:cNvPicPr/>
                <p:nvPr/>
              </p:nvPicPr>
              <p:blipFill>
                <a:blip r:embed="rId788"/>
                <a:stretch>
                  <a:fillRect/>
                </a:stretch>
              </p:blipFill>
              <p:spPr>
                <a:xfrm>
                  <a:off x="9472520" y="2656507"/>
                  <a:ext cx="24948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499" name="Freihand 498">
                  <a:extLst>
                    <a:ext uri="{FF2B5EF4-FFF2-40B4-BE49-F238E27FC236}">
                      <a16:creationId xmlns:a16="http://schemas.microsoft.com/office/drawing/2014/main" id="{F357B4FE-22A8-4935-82F8-BE1ADA308743}"/>
                    </a:ext>
                  </a:extLst>
                </p14:cNvPr>
                <p14:cNvContentPartPr/>
                <p14:nvPr/>
              </p14:nvContentPartPr>
              <p14:xfrm>
                <a:off x="9611840" y="2764507"/>
                <a:ext cx="45360" cy="168120"/>
              </p14:xfrm>
            </p:contentPart>
          </mc:Choice>
          <mc:Fallback>
            <p:pic>
              <p:nvPicPr>
                <p:cNvPr id="499" name="Freihand 498">
                  <a:extLst>
                    <a:ext uri="{FF2B5EF4-FFF2-40B4-BE49-F238E27FC236}">
                      <a16:creationId xmlns:a16="http://schemas.microsoft.com/office/drawing/2014/main" id="{F357B4FE-22A8-4935-82F8-BE1ADA308743}"/>
                    </a:ext>
                  </a:extLst>
                </p:cNvPr>
                <p:cNvPicPr/>
                <p:nvPr/>
              </p:nvPicPr>
              <p:blipFill>
                <a:blip r:embed="rId790"/>
                <a:stretch>
                  <a:fillRect/>
                </a:stretch>
              </p:blipFill>
              <p:spPr>
                <a:xfrm>
                  <a:off x="9607520" y="2760187"/>
                  <a:ext cx="540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500" name="Freihand 499">
                  <a:extLst>
                    <a:ext uri="{FF2B5EF4-FFF2-40B4-BE49-F238E27FC236}">
                      <a16:creationId xmlns:a16="http://schemas.microsoft.com/office/drawing/2014/main" id="{E165B964-DC2E-4891-BEA5-03EB69DB1200}"/>
                    </a:ext>
                  </a:extLst>
                </p14:cNvPr>
                <p14:cNvContentPartPr/>
                <p14:nvPr/>
              </p14:nvContentPartPr>
              <p14:xfrm>
                <a:off x="9579440" y="2860267"/>
                <a:ext cx="106560" cy="19080"/>
              </p14:xfrm>
            </p:contentPart>
          </mc:Choice>
          <mc:Fallback>
            <p:pic>
              <p:nvPicPr>
                <p:cNvPr id="500" name="Freihand 499">
                  <a:extLst>
                    <a:ext uri="{FF2B5EF4-FFF2-40B4-BE49-F238E27FC236}">
                      <a16:creationId xmlns:a16="http://schemas.microsoft.com/office/drawing/2014/main" id="{E165B964-DC2E-4891-BEA5-03EB69DB1200}"/>
                    </a:ext>
                  </a:extLst>
                </p:cNvPr>
                <p:cNvPicPr/>
                <p:nvPr/>
              </p:nvPicPr>
              <p:blipFill>
                <a:blip r:embed="rId792"/>
                <a:stretch>
                  <a:fillRect/>
                </a:stretch>
              </p:blipFill>
              <p:spPr>
                <a:xfrm>
                  <a:off x="9575120" y="2855947"/>
                  <a:ext cx="1152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516" name="Freihand 515">
                  <a:extLst>
                    <a:ext uri="{FF2B5EF4-FFF2-40B4-BE49-F238E27FC236}">
                      <a16:creationId xmlns:a16="http://schemas.microsoft.com/office/drawing/2014/main" id="{F7AF2AE6-D14D-4109-8089-4087723C4866}"/>
                    </a:ext>
                  </a:extLst>
                </p14:cNvPr>
                <p14:cNvContentPartPr/>
                <p14:nvPr/>
              </p14:nvContentPartPr>
              <p14:xfrm>
                <a:off x="7250240" y="3257707"/>
                <a:ext cx="635040" cy="72720"/>
              </p14:xfrm>
            </p:contentPart>
          </mc:Choice>
          <mc:Fallback>
            <p:pic>
              <p:nvPicPr>
                <p:cNvPr id="516" name="Freihand 515">
                  <a:extLst>
                    <a:ext uri="{FF2B5EF4-FFF2-40B4-BE49-F238E27FC236}">
                      <a16:creationId xmlns:a16="http://schemas.microsoft.com/office/drawing/2014/main" id="{F7AF2AE6-D14D-4109-8089-4087723C4866}"/>
                    </a:ext>
                  </a:extLst>
                </p:cNvPr>
                <p:cNvPicPr/>
                <p:nvPr/>
              </p:nvPicPr>
              <p:blipFill>
                <a:blip r:embed="rId794"/>
                <a:stretch>
                  <a:fillRect/>
                </a:stretch>
              </p:blipFill>
              <p:spPr>
                <a:xfrm>
                  <a:off x="7245920" y="3253387"/>
                  <a:ext cx="6436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517" name="Freihand 516">
                  <a:extLst>
                    <a:ext uri="{FF2B5EF4-FFF2-40B4-BE49-F238E27FC236}">
                      <a16:creationId xmlns:a16="http://schemas.microsoft.com/office/drawing/2014/main" id="{7B9C6DCB-0AA7-473C-B6BB-D7D8F5D70044}"/>
                    </a:ext>
                  </a:extLst>
                </p14:cNvPr>
                <p14:cNvContentPartPr/>
                <p14:nvPr/>
              </p14:nvContentPartPr>
              <p14:xfrm>
                <a:off x="7397840" y="3343027"/>
                <a:ext cx="216360" cy="160560"/>
              </p14:xfrm>
            </p:contentPart>
          </mc:Choice>
          <mc:Fallback>
            <p:pic>
              <p:nvPicPr>
                <p:cNvPr id="517" name="Freihand 516">
                  <a:extLst>
                    <a:ext uri="{FF2B5EF4-FFF2-40B4-BE49-F238E27FC236}">
                      <a16:creationId xmlns:a16="http://schemas.microsoft.com/office/drawing/2014/main" id="{7B9C6DCB-0AA7-473C-B6BB-D7D8F5D70044}"/>
                    </a:ext>
                  </a:extLst>
                </p:cNvPr>
                <p:cNvPicPr/>
                <p:nvPr/>
              </p:nvPicPr>
              <p:blipFill>
                <a:blip r:embed="rId796"/>
                <a:stretch>
                  <a:fillRect/>
                </a:stretch>
              </p:blipFill>
              <p:spPr>
                <a:xfrm>
                  <a:off x="7393520" y="3338707"/>
                  <a:ext cx="2250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518" name="Freihand 517">
                  <a:extLst>
                    <a:ext uri="{FF2B5EF4-FFF2-40B4-BE49-F238E27FC236}">
                      <a16:creationId xmlns:a16="http://schemas.microsoft.com/office/drawing/2014/main" id="{60F637C6-69A1-48B6-A1F6-14010D384703}"/>
                    </a:ext>
                  </a:extLst>
                </p14:cNvPr>
                <p14:cNvContentPartPr/>
                <p14:nvPr/>
              </p14:nvContentPartPr>
              <p14:xfrm>
                <a:off x="7614920" y="3387307"/>
                <a:ext cx="42480" cy="102600"/>
              </p14:xfrm>
            </p:contentPart>
          </mc:Choice>
          <mc:Fallback>
            <p:pic>
              <p:nvPicPr>
                <p:cNvPr id="518" name="Freihand 517">
                  <a:extLst>
                    <a:ext uri="{FF2B5EF4-FFF2-40B4-BE49-F238E27FC236}">
                      <a16:creationId xmlns:a16="http://schemas.microsoft.com/office/drawing/2014/main" id="{60F637C6-69A1-48B6-A1F6-14010D384703}"/>
                    </a:ext>
                  </a:extLst>
                </p:cNvPr>
                <p:cNvPicPr/>
                <p:nvPr/>
              </p:nvPicPr>
              <p:blipFill>
                <a:blip r:embed="rId798"/>
                <a:stretch>
                  <a:fillRect/>
                </a:stretch>
              </p:blipFill>
              <p:spPr>
                <a:xfrm>
                  <a:off x="7610600" y="3382987"/>
                  <a:ext cx="511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519" name="Freihand 518">
                  <a:extLst>
                    <a:ext uri="{FF2B5EF4-FFF2-40B4-BE49-F238E27FC236}">
                      <a16:creationId xmlns:a16="http://schemas.microsoft.com/office/drawing/2014/main" id="{E289425F-28A2-450D-B855-36A7F1F15E27}"/>
                    </a:ext>
                  </a:extLst>
                </p14:cNvPr>
                <p14:cNvContentPartPr/>
                <p14:nvPr/>
              </p14:nvContentPartPr>
              <p14:xfrm>
                <a:off x="7599800" y="3325387"/>
                <a:ext cx="128880" cy="142200"/>
              </p14:xfrm>
            </p:contentPart>
          </mc:Choice>
          <mc:Fallback>
            <p:pic>
              <p:nvPicPr>
                <p:cNvPr id="519" name="Freihand 518">
                  <a:extLst>
                    <a:ext uri="{FF2B5EF4-FFF2-40B4-BE49-F238E27FC236}">
                      <a16:creationId xmlns:a16="http://schemas.microsoft.com/office/drawing/2014/main" id="{E289425F-28A2-450D-B855-36A7F1F15E27}"/>
                    </a:ext>
                  </a:extLst>
                </p:cNvPr>
                <p:cNvPicPr/>
                <p:nvPr/>
              </p:nvPicPr>
              <p:blipFill>
                <a:blip r:embed="rId800"/>
                <a:stretch>
                  <a:fillRect/>
                </a:stretch>
              </p:blipFill>
              <p:spPr>
                <a:xfrm>
                  <a:off x="7595480" y="3321067"/>
                  <a:ext cx="1375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520" name="Freihand 519">
                  <a:extLst>
                    <a:ext uri="{FF2B5EF4-FFF2-40B4-BE49-F238E27FC236}">
                      <a16:creationId xmlns:a16="http://schemas.microsoft.com/office/drawing/2014/main" id="{E235C025-447F-42AF-BB18-DB25D4CCE203}"/>
                    </a:ext>
                  </a:extLst>
                </p14:cNvPr>
                <p14:cNvContentPartPr/>
                <p14:nvPr/>
              </p14:nvContentPartPr>
              <p14:xfrm>
                <a:off x="7754240" y="3350227"/>
                <a:ext cx="97560" cy="121680"/>
              </p14:xfrm>
            </p:contentPart>
          </mc:Choice>
          <mc:Fallback>
            <p:pic>
              <p:nvPicPr>
                <p:cNvPr id="520" name="Freihand 519">
                  <a:extLst>
                    <a:ext uri="{FF2B5EF4-FFF2-40B4-BE49-F238E27FC236}">
                      <a16:creationId xmlns:a16="http://schemas.microsoft.com/office/drawing/2014/main" id="{E235C025-447F-42AF-BB18-DB25D4CCE203}"/>
                    </a:ext>
                  </a:extLst>
                </p:cNvPr>
                <p:cNvPicPr/>
                <p:nvPr/>
              </p:nvPicPr>
              <p:blipFill>
                <a:blip r:embed="rId802"/>
                <a:stretch>
                  <a:fillRect/>
                </a:stretch>
              </p:blipFill>
              <p:spPr>
                <a:xfrm>
                  <a:off x="7749920" y="3345907"/>
                  <a:ext cx="1062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565" name="Freihand 564">
                  <a:extLst>
                    <a:ext uri="{FF2B5EF4-FFF2-40B4-BE49-F238E27FC236}">
                      <a16:creationId xmlns:a16="http://schemas.microsoft.com/office/drawing/2014/main" id="{258A1D31-800D-422F-A70A-56BF8C96A621}"/>
                    </a:ext>
                  </a:extLst>
                </p14:cNvPr>
                <p14:cNvContentPartPr/>
                <p14:nvPr/>
              </p14:nvContentPartPr>
              <p14:xfrm>
                <a:off x="5371760" y="3755947"/>
                <a:ext cx="176040" cy="99360"/>
              </p14:xfrm>
            </p:contentPart>
          </mc:Choice>
          <mc:Fallback>
            <p:pic>
              <p:nvPicPr>
                <p:cNvPr id="565" name="Freihand 564">
                  <a:extLst>
                    <a:ext uri="{FF2B5EF4-FFF2-40B4-BE49-F238E27FC236}">
                      <a16:creationId xmlns:a16="http://schemas.microsoft.com/office/drawing/2014/main" id="{258A1D31-800D-422F-A70A-56BF8C96A621}"/>
                    </a:ext>
                  </a:extLst>
                </p:cNvPr>
                <p:cNvPicPr/>
                <p:nvPr/>
              </p:nvPicPr>
              <p:blipFill>
                <a:blip r:embed="rId804"/>
                <a:stretch>
                  <a:fillRect/>
                </a:stretch>
              </p:blipFill>
              <p:spPr>
                <a:xfrm>
                  <a:off x="5367440" y="3751627"/>
                  <a:ext cx="1846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566" name="Freihand 565">
                  <a:extLst>
                    <a:ext uri="{FF2B5EF4-FFF2-40B4-BE49-F238E27FC236}">
                      <a16:creationId xmlns:a16="http://schemas.microsoft.com/office/drawing/2014/main" id="{A3418269-13F6-4E2A-886E-BD2F2F747CAA}"/>
                    </a:ext>
                  </a:extLst>
                </p14:cNvPr>
                <p14:cNvContentPartPr/>
                <p14:nvPr/>
              </p14:nvContentPartPr>
              <p14:xfrm>
                <a:off x="5606480" y="3625987"/>
                <a:ext cx="122040" cy="101160"/>
              </p14:xfrm>
            </p:contentPart>
          </mc:Choice>
          <mc:Fallback>
            <p:pic>
              <p:nvPicPr>
                <p:cNvPr id="566" name="Freihand 565">
                  <a:extLst>
                    <a:ext uri="{FF2B5EF4-FFF2-40B4-BE49-F238E27FC236}">
                      <a16:creationId xmlns:a16="http://schemas.microsoft.com/office/drawing/2014/main" id="{A3418269-13F6-4E2A-886E-BD2F2F747CAA}"/>
                    </a:ext>
                  </a:extLst>
                </p:cNvPr>
                <p:cNvPicPr/>
                <p:nvPr/>
              </p:nvPicPr>
              <p:blipFill>
                <a:blip r:embed="rId806"/>
                <a:stretch>
                  <a:fillRect/>
                </a:stretch>
              </p:blipFill>
              <p:spPr>
                <a:xfrm>
                  <a:off x="5602160" y="3621667"/>
                  <a:ext cx="1306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569" name="Freihand 568">
                  <a:extLst>
                    <a:ext uri="{FF2B5EF4-FFF2-40B4-BE49-F238E27FC236}">
                      <a16:creationId xmlns:a16="http://schemas.microsoft.com/office/drawing/2014/main" id="{265D6C07-44F6-443B-9320-2D77039454F4}"/>
                    </a:ext>
                  </a:extLst>
                </p14:cNvPr>
                <p14:cNvContentPartPr/>
                <p14:nvPr/>
              </p14:nvContentPartPr>
              <p14:xfrm>
                <a:off x="5866760" y="3803107"/>
                <a:ext cx="142560" cy="6840"/>
              </p14:xfrm>
            </p:contentPart>
          </mc:Choice>
          <mc:Fallback>
            <p:pic>
              <p:nvPicPr>
                <p:cNvPr id="569" name="Freihand 568">
                  <a:extLst>
                    <a:ext uri="{FF2B5EF4-FFF2-40B4-BE49-F238E27FC236}">
                      <a16:creationId xmlns:a16="http://schemas.microsoft.com/office/drawing/2014/main" id="{265D6C07-44F6-443B-9320-2D77039454F4}"/>
                    </a:ext>
                  </a:extLst>
                </p:cNvPr>
                <p:cNvPicPr/>
                <p:nvPr/>
              </p:nvPicPr>
              <p:blipFill>
                <a:blip r:embed="rId687"/>
                <a:stretch>
                  <a:fillRect/>
                </a:stretch>
              </p:blipFill>
              <p:spPr>
                <a:xfrm>
                  <a:off x="5862440" y="3798787"/>
                  <a:ext cx="1512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570" name="Freihand 569">
                  <a:extLst>
                    <a:ext uri="{FF2B5EF4-FFF2-40B4-BE49-F238E27FC236}">
                      <a16:creationId xmlns:a16="http://schemas.microsoft.com/office/drawing/2014/main" id="{3DD3BAB1-8D90-42AF-98B9-B6BE395247A6}"/>
                    </a:ext>
                  </a:extLst>
                </p14:cNvPr>
                <p14:cNvContentPartPr/>
                <p14:nvPr/>
              </p14:nvContentPartPr>
              <p14:xfrm>
                <a:off x="5865680" y="3839827"/>
                <a:ext cx="131760" cy="10080"/>
              </p14:xfrm>
            </p:contentPart>
          </mc:Choice>
          <mc:Fallback>
            <p:pic>
              <p:nvPicPr>
                <p:cNvPr id="570" name="Freihand 569">
                  <a:extLst>
                    <a:ext uri="{FF2B5EF4-FFF2-40B4-BE49-F238E27FC236}">
                      <a16:creationId xmlns:a16="http://schemas.microsoft.com/office/drawing/2014/main" id="{3DD3BAB1-8D90-42AF-98B9-B6BE395247A6}"/>
                    </a:ext>
                  </a:extLst>
                </p:cNvPr>
                <p:cNvPicPr/>
                <p:nvPr/>
              </p:nvPicPr>
              <p:blipFill>
                <a:blip r:embed="rId809"/>
                <a:stretch>
                  <a:fillRect/>
                </a:stretch>
              </p:blipFill>
              <p:spPr>
                <a:xfrm>
                  <a:off x="5861360" y="3835507"/>
                  <a:ext cx="1404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571" name="Freihand 570">
                  <a:extLst>
                    <a:ext uri="{FF2B5EF4-FFF2-40B4-BE49-F238E27FC236}">
                      <a16:creationId xmlns:a16="http://schemas.microsoft.com/office/drawing/2014/main" id="{05771D2D-094B-461E-B1CA-DAC2F6B16D4C}"/>
                    </a:ext>
                  </a:extLst>
                </p14:cNvPr>
                <p14:cNvContentPartPr/>
                <p14:nvPr/>
              </p14:nvContentPartPr>
              <p14:xfrm>
                <a:off x="6066920" y="3759187"/>
                <a:ext cx="78840" cy="117000"/>
              </p14:xfrm>
            </p:contentPart>
          </mc:Choice>
          <mc:Fallback>
            <p:pic>
              <p:nvPicPr>
                <p:cNvPr id="571" name="Freihand 570">
                  <a:extLst>
                    <a:ext uri="{FF2B5EF4-FFF2-40B4-BE49-F238E27FC236}">
                      <a16:creationId xmlns:a16="http://schemas.microsoft.com/office/drawing/2014/main" id="{05771D2D-094B-461E-B1CA-DAC2F6B16D4C}"/>
                    </a:ext>
                  </a:extLst>
                </p:cNvPr>
                <p:cNvPicPr/>
                <p:nvPr/>
              </p:nvPicPr>
              <p:blipFill>
                <a:blip r:embed="rId811"/>
                <a:stretch>
                  <a:fillRect/>
                </a:stretch>
              </p:blipFill>
              <p:spPr>
                <a:xfrm>
                  <a:off x="6062600" y="3754867"/>
                  <a:ext cx="874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573" name="Freihand 572">
                  <a:extLst>
                    <a:ext uri="{FF2B5EF4-FFF2-40B4-BE49-F238E27FC236}">
                      <a16:creationId xmlns:a16="http://schemas.microsoft.com/office/drawing/2014/main" id="{35907B8E-FE86-41C0-B0FD-DC16FC5E94CA}"/>
                    </a:ext>
                  </a:extLst>
                </p14:cNvPr>
                <p14:cNvContentPartPr/>
                <p14:nvPr/>
              </p14:nvContentPartPr>
              <p14:xfrm>
                <a:off x="6366080" y="3743707"/>
                <a:ext cx="137520" cy="176040"/>
              </p14:xfrm>
            </p:contentPart>
          </mc:Choice>
          <mc:Fallback>
            <p:pic>
              <p:nvPicPr>
                <p:cNvPr id="573" name="Freihand 572">
                  <a:extLst>
                    <a:ext uri="{FF2B5EF4-FFF2-40B4-BE49-F238E27FC236}">
                      <a16:creationId xmlns:a16="http://schemas.microsoft.com/office/drawing/2014/main" id="{35907B8E-FE86-41C0-B0FD-DC16FC5E94CA}"/>
                    </a:ext>
                  </a:extLst>
                </p:cNvPr>
                <p:cNvPicPr/>
                <p:nvPr/>
              </p:nvPicPr>
              <p:blipFill>
                <a:blip r:embed="rId813"/>
                <a:stretch>
                  <a:fillRect/>
                </a:stretch>
              </p:blipFill>
              <p:spPr>
                <a:xfrm>
                  <a:off x="6361760" y="3739387"/>
                  <a:ext cx="1461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574" name="Freihand 573">
                  <a:extLst>
                    <a:ext uri="{FF2B5EF4-FFF2-40B4-BE49-F238E27FC236}">
                      <a16:creationId xmlns:a16="http://schemas.microsoft.com/office/drawing/2014/main" id="{BCDB7652-CCAF-4379-BB50-5021CA90D8CA}"/>
                    </a:ext>
                  </a:extLst>
                </p14:cNvPr>
                <p14:cNvContentPartPr/>
                <p14:nvPr/>
              </p14:nvContentPartPr>
              <p14:xfrm>
                <a:off x="6602960" y="3705547"/>
                <a:ext cx="81360" cy="187920"/>
              </p14:xfrm>
            </p:contentPart>
          </mc:Choice>
          <mc:Fallback>
            <p:pic>
              <p:nvPicPr>
                <p:cNvPr id="574" name="Freihand 573">
                  <a:extLst>
                    <a:ext uri="{FF2B5EF4-FFF2-40B4-BE49-F238E27FC236}">
                      <a16:creationId xmlns:a16="http://schemas.microsoft.com/office/drawing/2014/main" id="{BCDB7652-CCAF-4379-BB50-5021CA90D8CA}"/>
                    </a:ext>
                  </a:extLst>
                </p:cNvPr>
                <p:cNvPicPr/>
                <p:nvPr/>
              </p:nvPicPr>
              <p:blipFill>
                <a:blip r:embed="rId815"/>
                <a:stretch>
                  <a:fillRect/>
                </a:stretch>
              </p:blipFill>
              <p:spPr>
                <a:xfrm>
                  <a:off x="6598640" y="3701227"/>
                  <a:ext cx="900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575" name="Freihand 574">
                  <a:extLst>
                    <a:ext uri="{FF2B5EF4-FFF2-40B4-BE49-F238E27FC236}">
                      <a16:creationId xmlns:a16="http://schemas.microsoft.com/office/drawing/2014/main" id="{D28F376B-22B0-48AD-BB0B-9B5B44145E57}"/>
                    </a:ext>
                  </a:extLst>
                </p14:cNvPr>
                <p14:cNvContentPartPr/>
                <p14:nvPr/>
              </p14:nvContentPartPr>
              <p14:xfrm>
                <a:off x="6723920" y="3761707"/>
                <a:ext cx="156600" cy="83880"/>
              </p14:xfrm>
            </p:contentPart>
          </mc:Choice>
          <mc:Fallback>
            <p:pic>
              <p:nvPicPr>
                <p:cNvPr id="575" name="Freihand 574">
                  <a:extLst>
                    <a:ext uri="{FF2B5EF4-FFF2-40B4-BE49-F238E27FC236}">
                      <a16:creationId xmlns:a16="http://schemas.microsoft.com/office/drawing/2014/main" id="{D28F376B-22B0-48AD-BB0B-9B5B44145E57}"/>
                    </a:ext>
                  </a:extLst>
                </p:cNvPr>
                <p:cNvPicPr/>
                <p:nvPr/>
              </p:nvPicPr>
              <p:blipFill>
                <a:blip r:embed="rId817"/>
                <a:stretch>
                  <a:fillRect/>
                </a:stretch>
              </p:blipFill>
              <p:spPr>
                <a:xfrm>
                  <a:off x="6719600" y="3757387"/>
                  <a:ext cx="1652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576" name="Freihand 575">
                  <a:extLst>
                    <a:ext uri="{FF2B5EF4-FFF2-40B4-BE49-F238E27FC236}">
                      <a16:creationId xmlns:a16="http://schemas.microsoft.com/office/drawing/2014/main" id="{F69A1692-31BD-48CE-A6E7-B85112D85BDC}"/>
                    </a:ext>
                  </a:extLst>
                </p14:cNvPr>
                <p14:cNvContentPartPr/>
                <p14:nvPr/>
              </p14:nvContentPartPr>
              <p14:xfrm>
                <a:off x="6872960" y="3685027"/>
                <a:ext cx="115920" cy="237600"/>
              </p14:xfrm>
            </p:contentPart>
          </mc:Choice>
          <mc:Fallback>
            <p:pic>
              <p:nvPicPr>
                <p:cNvPr id="576" name="Freihand 575">
                  <a:extLst>
                    <a:ext uri="{FF2B5EF4-FFF2-40B4-BE49-F238E27FC236}">
                      <a16:creationId xmlns:a16="http://schemas.microsoft.com/office/drawing/2014/main" id="{F69A1692-31BD-48CE-A6E7-B85112D85BDC}"/>
                    </a:ext>
                  </a:extLst>
                </p:cNvPr>
                <p:cNvPicPr/>
                <p:nvPr/>
              </p:nvPicPr>
              <p:blipFill>
                <a:blip r:embed="rId819"/>
                <a:stretch>
                  <a:fillRect/>
                </a:stretch>
              </p:blipFill>
              <p:spPr>
                <a:xfrm>
                  <a:off x="6868640" y="3680707"/>
                  <a:ext cx="12456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578" name="Freihand 577">
                  <a:extLst>
                    <a:ext uri="{FF2B5EF4-FFF2-40B4-BE49-F238E27FC236}">
                      <a16:creationId xmlns:a16="http://schemas.microsoft.com/office/drawing/2014/main" id="{88AFE717-1439-447A-A8D4-AC937926E166}"/>
                    </a:ext>
                  </a:extLst>
                </p14:cNvPr>
                <p14:cNvContentPartPr/>
                <p14:nvPr/>
              </p14:nvContentPartPr>
              <p14:xfrm>
                <a:off x="7059080" y="3772147"/>
                <a:ext cx="178560" cy="14040"/>
              </p14:xfrm>
            </p:contentPart>
          </mc:Choice>
          <mc:Fallback>
            <p:pic>
              <p:nvPicPr>
                <p:cNvPr id="578" name="Freihand 577">
                  <a:extLst>
                    <a:ext uri="{FF2B5EF4-FFF2-40B4-BE49-F238E27FC236}">
                      <a16:creationId xmlns:a16="http://schemas.microsoft.com/office/drawing/2014/main" id="{88AFE717-1439-447A-A8D4-AC937926E166}"/>
                    </a:ext>
                  </a:extLst>
                </p:cNvPr>
                <p:cNvPicPr/>
                <p:nvPr/>
              </p:nvPicPr>
              <p:blipFill>
                <a:blip r:embed="rId821"/>
                <a:stretch>
                  <a:fillRect/>
                </a:stretch>
              </p:blipFill>
              <p:spPr>
                <a:xfrm>
                  <a:off x="7054760" y="3767827"/>
                  <a:ext cx="1872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579" name="Freihand 578">
                  <a:extLst>
                    <a:ext uri="{FF2B5EF4-FFF2-40B4-BE49-F238E27FC236}">
                      <a16:creationId xmlns:a16="http://schemas.microsoft.com/office/drawing/2014/main" id="{78CF477B-8C6A-497F-A24A-9EAB6A553AAA}"/>
                    </a:ext>
                  </a:extLst>
                </p14:cNvPr>
                <p14:cNvContentPartPr/>
                <p14:nvPr/>
              </p14:nvContentPartPr>
              <p14:xfrm>
                <a:off x="7085000" y="3811747"/>
                <a:ext cx="147960" cy="4320"/>
              </p14:xfrm>
            </p:contentPart>
          </mc:Choice>
          <mc:Fallback>
            <p:pic>
              <p:nvPicPr>
                <p:cNvPr id="579" name="Freihand 578">
                  <a:extLst>
                    <a:ext uri="{FF2B5EF4-FFF2-40B4-BE49-F238E27FC236}">
                      <a16:creationId xmlns:a16="http://schemas.microsoft.com/office/drawing/2014/main" id="{78CF477B-8C6A-497F-A24A-9EAB6A553AAA}"/>
                    </a:ext>
                  </a:extLst>
                </p:cNvPr>
                <p:cNvPicPr/>
                <p:nvPr/>
              </p:nvPicPr>
              <p:blipFill>
                <a:blip r:embed="rId823"/>
                <a:stretch>
                  <a:fillRect/>
                </a:stretch>
              </p:blipFill>
              <p:spPr>
                <a:xfrm>
                  <a:off x="7080680" y="3807427"/>
                  <a:ext cx="1566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581" name="Freihand 580">
                  <a:extLst>
                    <a:ext uri="{FF2B5EF4-FFF2-40B4-BE49-F238E27FC236}">
                      <a16:creationId xmlns:a16="http://schemas.microsoft.com/office/drawing/2014/main" id="{46DAAD59-0566-4C45-A8F8-48614619B420}"/>
                    </a:ext>
                  </a:extLst>
                </p14:cNvPr>
                <p14:cNvContentPartPr/>
                <p14:nvPr/>
              </p14:nvContentPartPr>
              <p14:xfrm>
                <a:off x="7321160" y="3719947"/>
                <a:ext cx="157680" cy="147240"/>
              </p14:xfrm>
            </p:contentPart>
          </mc:Choice>
          <mc:Fallback>
            <p:pic>
              <p:nvPicPr>
                <p:cNvPr id="581" name="Freihand 580">
                  <a:extLst>
                    <a:ext uri="{FF2B5EF4-FFF2-40B4-BE49-F238E27FC236}">
                      <a16:creationId xmlns:a16="http://schemas.microsoft.com/office/drawing/2014/main" id="{46DAAD59-0566-4C45-A8F8-48614619B420}"/>
                    </a:ext>
                  </a:extLst>
                </p:cNvPr>
                <p:cNvPicPr/>
                <p:nvPr/>
              </p:nvPicPr>
              <p:blipFill>
                <a:blip r:embed="rId825"/>
                <a:stretch>
                  <a:fillRect/>
                </a:stretch>
              </p:blipFill>
              <p:spPr>
                <a:xfrm>
                  <a:off x="7316840" y="3715627"/>
                  <a:ext cx="1663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582" name="Freihand 581">
                  <a:extLst>
                    <a:ext uri="{FF2B5EF4-FFF2-40B4-BE49-F238E27FC236}">
                      <a16:creationId xmlns:a16="http://schemas.microsoft.com/office/drawing/2014/main" id="{D1F855C8-6FA2-4AED-BECA-BC2403104985}"/>
                    </a:ext>
                  </a:extLst>
                </p14:cNvPr>
                <p14:cNvContentPartPr/>
                <p14:nvPr/>
              </p14:nvContentPartPr>
              <p14:xfrm>
                <a:off x="7622480" y="3793747"/>
                <a:ext cx="118800" cy="9360"/>
              </p14:xfrm>
            </p:contentPart>
          </mc:Choice>
          <mc:Fallback>
            <p:pic>
              <p:nvPicPr>
                <p:cNvPr id="582" name="Freihand 581">
                  <a:extLst>
                    <a:ext uri="{FF2B5EF4-FFF2-40B4-BE49-F238E27FC236}">
                      <a16:creationId xmlns:a16="http://schemas.microsoft.com/office/drawing/2014/main" id="{D1F855C8-6FA2-4AED-BECA-BC2403104985}"/>
                    </a:ext>
                  </a:extLst>
                </p:cNvPr>
                <p:cNvPicPr/>
                <p:nvPr/>
              </p:nvPicPr>
              <p:blipFill>
                <a:blip r:embed="rId827"/>
                <a:stretch>
                  <a:fillRect/>
                </a:stretch>
              </p:blipFill>
              <p:spPr>
                <a:xfrm>
                  <a:off x="7618160" y="3789427"/>
                  <a:ext cx="1274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584" name="Freihand 583">
                  <a:extLst>
                    <a:ext uri="{FF2B5EF4-FFF2-40B4-BE49-F238E27FC236}">
                      <a16:creationId xmlns:a16="http://schemas.microsoft.com/office/drawing/2014/main" id="{8388A5B0-5C37-4588-9269-32190B3BF9CC}"/>
                    </a:ext>
                  </a:extLst>
                </p14:cNvPr>
                <p14:cNvContentPartPr/>
                <p14:nvPr/>
              </p14:nvContentPartPr>
              <p14:xfrm>
                <a:off x="7825520" y="3745507"/>
                <a:ext cx="140760" cy="95400"/>
              </p14:xfrm>
            </p:contentPart>
          </mc:Choice>
          <mc:Fallback>
            <p:pic>
              <p:nvPicPr>
                <p:cNvPr id="584" name="Freihand 583">
                  <a:extLst>
                    <a:ext uri="{FF2B5EF4-FFF2-40B4-BE49-F238E27FC236}">
                      <a16:creationId xmlns:a16="http://schemas.microsoft.com/office/drawing/2014/main" id="{8388A5B0-5C37-4588-9269-32190B3BF9CC}"/>
                    </a:ext>
                  </a:extLst>
                </p:cNvPr>
                <p:cNvPicPr/>
                <p:nvPr/>
              </p:nvPicPr>
              <p:blipFill>
                <a:blip r:embed="rId829"/>
                <a:stretch>
                  <a:fillRect/>
                </a:stretch>
              </p:blipFill>
              <p:spPr>
                <a:xfrm>
                  <a:off x="7821200" y="3741187"/>
                  <a:ext cx="1494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585" name="Freihand 584">
                  <a:extLst>
                    <a:ext uri="{FF2B5EF4-FFF2-40B4-BE49-F238E27FC236}">
                      <a16:creationId xmlns:a16="http://schemas.microsoft.com/office/drawing/2014/main" id="{0E54B7CE-464B-414A-8A6E-34E4F9D61F6B}"/>
                    </a:ext>
                  </a:extLst>
                </p14:cNvPr>
                <p14:cNvContentPartPr/>
                <p14:nvPr/>
              </p14:nvContentPartPr>
              <p14:xfrm>
                <a:off x="8019560" y="3617347"/>
                <a:ext cx="104760" cy="100800"/>
              </p14:xfrm>
            </p:contentPart>
          </mc:Choice>
          <mc:Fallback>
            <p:pic>
              <p:nvPicPr>
                <p:cNvPr id="585" name="Freihand 584">
                  <a:extLst>
                    <a:ext uri="{FF2B5EF4-FFF2-40B4-BE49-F238E27FC236}">
                      <a16:creationId xmlns:a16="http://schemas.microsoft.com/office/drawing/2014/main" id="{0E54B7CE-464B-414A-8A6E-34E4F9D61F6B}"/>
                    </a:ext>
                  </a:extLst>
                </p:cNvPr>
                <p:cNvPicPr/>
                <p:nvPr/>
              </p:nvPicPr>
              <p:blipFill>
                <a:blip r:embed="rId831"/>
                <a:stretch>
                  <a:fillRect/>
                </a:stretch>
              </p:blipFill>
              <p:spPr>
                <a:xfrm>
                  <a:off x="8015240" y="3613027"/>
                  <a:ext cx="1134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587" name="Freihand 586">
                  <a:extLst>
                    <a:ext uri="{FF2B5EF4-FFF2-40B4-BE49-F238E27FC236}">
                      <a16:creationId xmlns:a16="http://schemas.microsoft.com/office/drawing/2014/main" id="{6840331C-9B11-4A41-BFB2-7F537A2F2847}"/>
                    </a:ext>
                  </a:extLst>
                </p14:cNvPr>
                <p14:cNvContentPartPr/>
                <p14:nvPr/>
              </p14:nvContentPartPr>
              <p14:xfrm>
                <a:off x="9389360" y="2557147"/>
                <a:ext cx="449640" cy="71640"/>
              </p14:xfrm>
            </p:contentPart>
          </mc:Choice>
          <mc:Fallback>
            <p:pic>
              <p:nvPicPr>
                <p:cNvPr id="587" name="Freihand 586">
                  <a:extLst>
                    <a:ext uri="{FF2B5EF4-FFF2-40B4-BE49-F238E27FC236}">
                      <a16:creationId xmlns:a16="http://schemas.microsoft.com/office/drawing/2014/main" id="{6840331C-9B11-4A41-BFB2-7F537A2F2847}"/>
                    </a:ext>
                  </a:extLst>
                </p:cNvPr>
                <p:cNvPicPr/>
                <p:nvPr/>
              </p:nvPicPr>
              <p:blipFill>
                <a:blip r:embed="rId833"/>
                <a:stretch>
                  <a:fillRect/>
                </a:stretch>
              </p:blipFill>
              <p:spPr>
                <a:xfrm>
                  <a:off x="9385040" y="2552827"/>
                  <a:ext cx="4582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588" name="Freihand 587">
                  <a:extLst>
                    <a:ext uri="{FF2B5EF4-FFF2-40B4-BE49-F238E27FC236}">
                      <a16:creationId xmlns:a16="http://schemas.microsoft.com/office/drawing/2014/main" id="{31DA5F01-7B13-4C50-AAB1-E766D17825D6}"/>
                    </a:ext>
                  </a:extLst>
                </p14:cNvPr>
                <p14:cNvContentPartPr/>
                <p14:nvPr/>
              </p14:nvContentPartPr>
              <p14:xfrm>
                <a:off x="9471800" y="2350867"/>
                <a:ext cx="204480" cy="154080"/>
              </p14:xfrm>
            </p:contentPart>
          </mc:Choice>
          <mc:Fallback>
            <p:pic>
              <p:nvPicPr>
                <p:cNvPr id="588" name="Freihand 587">
                  <a:extLst>
                    <a:ext uri="{FF2B5EF4-FFF2-40B4-BE49-F238E27FC236}">
                      <a16:creationId xmlns:a16="http://schemas.microsoft.com/office/drawing/2014/main" id="{31DA5F01-7B13-4C50-AAB1-E766D17825D6}"/>
                    </a:ext>
                  </a:extLst>
                </p:cNvPr>
                <p:cNvPicPr/>
                <p:nvPr/>
              </p:nvPicPr>
              <p:blipFill>
                <a:blip r:embed="rId835"/>
                <a:stretch>
                  <a:fillRect/>
                </a:stretch>
              </p:blipFill>
              <p:spPr>
                <a:xfrm>
                  <a:off x="9467480" y="2346547"/>
                  <a:ext cx="2131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522" name="Freihand 521">
                  <a:extLst>
                    <a:ext uri="{FF2B5EF4-FFF2-40B4-BE49-F238E27FC236}">
                      <a16:creationId xmlns:a16="http://schemas.microsoft.com/office/drawing/2014/main" id="{77D9964A-DFA9-4004-BFEC-38E77B524C06}"/>
                    </a:ext>
                  </a:extLst>
                </p14:cNvPr>
                <p14:cNvContentPartPr/>
                <p14:nvPr/>
              </p14:nvContentPartPr>
              <p14:xfrm>
                <a:off x="2714240" y="3442027"/>
                <a:ext cx="131400" cy="168480"/>
              </p14:xfrm>
            </p:contentPart>
          </mc:Choice>
          <mc:Fallback>
            <p:pic>
              <p:nvPicPr>
                <p:cNvPr id="522" name="Freihand 521">
                  <a:extLst>
                    <a:ext uri="{FF2B5EF4-FFF2-40B4-BE49-F238E27FC236}">
                      <a16:creationId xmlns:a16="http://schemas.microsoft.com/office/drawing/2014/main" id="{77D9964A-DFA9-4004-BFEC-38E77B524C06}"/>
                    </a:ext>
                  </a:extLst>
                </p:cNvPr>
                <p:cNvPicPr/>
                <p:nvPr/>
              </p:nvPicPr>
              <p:blipFill>
                <a:blip r:embed="rId837"/>
                <a:stretch>
                  <a:fillRect/>
                </a:stretch>
              </p:blipFill>
              <p:spPr>
                <a:xfrm>
                  <a:off x="2709920" y="3437707"/>
                  <a:ext cx="1400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523" name="Freihand 522">
                  <a:extLst>
                    <a:ext uri="{FF2B5EF4-FFF2-40B4-BE49-F238E27FC236}">
                      <a16:creationId xmlns:a16="http://schemas.microsoft.com/office/drawing/2014/main" id="{6530DD6C-7AE0-4DAA-A042-C345C1845025}"/>
                    </a:ext>
                  </a:extLst>
                </p14:cNvPr>
                <p14:cNvContentPartPr/>
                <p14:nvPr/>
              </p14:nvContentPartPr>
              <p14:xfrm>
                <a:off x="2990000" y="3442027"/>
                <a:ext cx="16920" cy="135720"/>
              </p14:xfrm>
            </p:contentPart>
          </mc:Choice>
          <mc:Fallback>
            <p:pic>
              <p:nvPicPr>
                <p:cNvPr id="523" name="Freihand 522">
                  <a:extLst>
                    <a:ext uri="{FF2B5EF4-FFF2-40B4-BE49-F238E27FC236}">
                      <a16:creationId xmlns:a16="http://schemas.microsoft.com/office/drawing/2014/main" id="{6530DD6C-7AE0-4DAA-A042-C345C1845025}"/>
                    </a:ext>
                  </a:extLst>
                </p:cNvPr>
                <p:cNvPicPr/>
                <p:nvPr/>
              </p:nvPicPr>
              <p:blipFill>
                <a:blip r:embed="rId839"/>
                <a:stretch>
                  <a:fillRect/>
                </a:stretch>
              </p:blipFill>
              <p:spPr>
                <a:xfrm>
                  <a:off x="2985680" y="3437707"/>
                  <a:ext cx="255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524" name="Freihand 523">
                  <a:extLst>
                    <a:ext uri="{FF2B5EF4-FFF2-40B4-BE49-F238E27FC236}">
                      <a16:creationId xmlns:a16="http://schemas.microsoft.com/office/drawing/2014/main" id="{B2AEFF79-07E8-417A-BF26-44195A5C9AE9}"/>
                    </a:ext>
                  </a:extLst>
                </p14:cNvPr>
                <p14:cNvContentPartPr/>
                <p14:nvPr/>
              </p14:nvContentPartPr>
              <p14:xfrm>
                <a:off x="2953280" y="3412507"/>
                <a:ext cx="150480" cy="157320"/>
              </p14:xfrm>
            </p:contentPart>
          </mc:Choice>
          <mc:Fallback>
            <p:pic>
              <p:nvPicPr>
                <p:cNvPr id="524" name="Freihand 523">
                  <a:extLst>
                    <a:ext uri="{FF2B5EF4-FFF2-40B4-BE49-F238E27FC236}">
                      <a16:creationId xmlns:a16="http://schemas.microsoft.com/office/drawing/2014/main" id="{B2AEFF79-07E8-417A-BF26-44195A5C9AE9}"/>
                    </a:ext>
                  </a:extLst>
                </p:cNvPr>
                <p:cNvPicPr/>
                <p:nvPr/>
              </p:nvPicPr>
              <p:blipFill>
                <a:blip r:embed="rId841"/>
                <a:stretch>
                  <a:fillRect/>
                </a:stretch>
              </p:blipFill>
              <p:spPr>
                <a:xfrm>
                  <a:off x="2948960" y="3408187"/>
                  <a:ext cx="1591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525" name="Freihand 524">
                  <a:extLst>
                    <a:ext uri="{FF2B5EF4-FFF2-40B4-BE49-F238E27FC236}">
                      <a16:creationId xmlns:a16="http://schemas.microsoft.com/office/drawing/2014/main" id="{3060FBEB-23D4-4D59-8386-E21FA56589A8}"/>
                    </a:ext>
                  </a:extLst>
                </p14:cNvPr>
                <p14:cNvContentPartPr/>
                <p14:nvPr/>
              </p14:nvContentPartPr>
              <p14:xfrm>
                <a:off x="3178280" y="3430507"/>
                <a:ext cx="87120" cy="124200"/>
              </p14:xfrm>
            </p:contentPart>
          </mc:Choice>
          <mc:Fallback>
            <p:pic>
              <p:nvPicPr>
                <p:cNvPr id="525" name="Freihand 524">
                  <a:extLst>
                    <a:ext uri="{FF2B5EF4-FFF2-40B4-BE49-F238E27FC236}">
                      <a16:creationId xmlns:a16="http://schemas.microsoft.com/office/drawing/2014/main" id="{3060FBEB-23D4-4D59-8386-E21FA56589A8}"/>
                    </a:ext>
                  </a:extLst>
                </p:cNvPr>
                <p:cNvPicPr/>
                <p:nvPr/>
              </p:nvPicPr>
              <p:blipFill>
                <a:blip r:embed="rId843"/>
                <a:stretch>
                  <a:fillRect/>
                </a:stretch>
              </p:blipFill>
              <p:spPr>
                <a:xfrm>
                  <a:off x="3173960" y="3426187"/>
                  <a:ext cx="957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526" name="Freihand 525">
                  <a:extLst>
                    <a:ext uri="{FF2B5EF4-FFF2-40B4-BE49-F238E27FC236}">
                      <a16:creationId xmlns:a16="http://schemas.microsoft.com/office/drawing/2014/main" id="{5EAB0A91-DDBC-440C-8300-A1DB0A5D8C0A}"/>
                    </a:ext>
                  </a:extLst>
                </p14:cNvPr>
                <p14:cNvContentPartPr/>
                <p14:nvPr/>
              </p14:nvContentPartPr>
              <p14:xfrm>
                <a:off x="3367640" y="3466867"/>
                <a:ext cx="167760" cy="10080"/>
              </p14:xfrm>
            </p:contentPart>
          </mc:Choice>
          <mc:Fallback>
            <p:pic>
              <p:nvPicPr>
                <p:cNvPr id="526" name="Freihand 525">
                  <a:extLst>
                    <a:ext uri="{FF2B5EF4-FFF2-40B4-BE49-F238E27FC236}">
                      <a16:creationId xmlns:a16="http://schemas.microsoft.com/office/drawing/2014/main" id="{5EAB0A91-DDBC-440C-8300-A1DB0A5D8C0A}"/>
                    </a:ext>
                  </a:extLst>
                </p:cNvPr>
                <p:cNvPicPr/>
                <p:nvPr/>
              </p:nvPicPr>
              <p:blipFill>
                <a:blip r:embed="rId845"/>
                <a:stretch>
                  <a:fillRect/>
                </a:stretch>
              </p:blipFill>
              <p:spPr>
                <a:xfrm>
                  <a:off x="3363320" y="3462547"/>
                  <a:ext cx="1764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527" name="Freihand 526">
                  <a:extLst>
                    <a:ext uri="{FF2B5EF4-FFF2-40B4-BE49-F238E27FC236}">
                      <a16:creationId xmlns:a16="http://schemas.microsoft.com/office/drawing/2014/main" id="{C4349998-E946-4386-AADD-89BD7F28AF12}"/>
                    </a:ext>
                  </a:extLst>
                </p14:cNvPr>
                <p14:cNvContentPartPr/>
                <p14:nvPr/>
              </p14:nvContentPartPr>
              <p14:xfrm>
                <a:off x="3393560" y="3503947"/>
                <a:ext cx="148680" cy="7920"/>
              </p14:xfrm>
            </p:contentPart>
          </mc:Choice>
          <mc:Fallback>
            <p:pic>
              <p:nvPicPr>
                <p:cNvPr id="527" name="Freihand 526">
                  <a:extLst>
                    <a:ext uri="{FF2B5EF4-FFF2-40B4-BE49-F238E27FC236}">
                      <a16:creationId xmlns:a16="http://schemas.microsoft.com/office/drawing/2014/main" id="{C4349998-E946-4386-AADD-89BD7F28AF12}"/>
                    </a:ext>
                  </a:extLst>
                </p:cNvPr>
                <p:cNvPicPr/>
                <p:nvPr/>
              </p:nvPicPr>
              <p:blipFill>
                <a:blip r:embed="rId429"/>
                <a:stretch>
                  <a:fillRect/>
                </a:stretch>
              </p:blipFill>
              <p:spPr>
                <a:xfrm>
                  <a:off x="3389240" y="3499627"/>
                  <a:ext cx="1573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529" name="Freihand 528">
                  <a:extLst>
                    <a:ext uri="{FF2B5EF4-FFF2-40B4-BE49-F238E27FC236}">
                      <a16:creationId xmlns:a16="http://schemas.microsoft.com/office/drawing/2014/main" id="{A72C374F-8B72-4A37-A6B7-8AA2ED3B8CE3}"/>
                    </a:ext>
                  </a:extLst>
                </p14:cNvPr>
                <p14:cNvContentPartPr/>
                <p14:nvPr/>
              </p14:nvContentPartPr>
              <p14:xfrm>
                <a:off x="3677960" y="3358867"/>
                <a:ext cx="96840" cy="173520"/>
              </p14:xfrm>
            </p:contentPart>
          </mc:Choice>
          <mc:Fallback>
            <p:pic>
              <p:nvPicPr>
                <p:cNvPr id="529" name="Freihand 528">
                  <a:extLst>
                    <a:ext uri="{FF2B5EF4-FFF2-40B4-BE49-F238E27FC236}">
                      <a16:creationId xmlns:a16="http://schemas.microsoft.com/office/drawing/2014/main" id="{A72C374F-8B72-4A37-A6B7-8AA2ED3B8CE3}"/>
                    </a:ext>
                  </a:extLst>
                </p:cNvPr>
                <p:cNvPicPr/>
                <p:nvPr/>
              </p:nvPicPr>
              <p:blipFill>
                <a:blip r:embed="rId848"/>
                <a:stretch>
                  <a:fillRect/>
                </a:stretch>
              </p:blipFill>
              <p:spPr>
                <a:xfrm>
                  <a:off x="3673640" y="3354547"/>
                  <a:ext cx="1054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531" name="Freihand 530">
                  <a:extLst>
                    <a:ext uri="{FF2B5EF4-FFF2-40B4-BE49-F238E27FC236}">
                      <a16:creationId xmlns:a16="http://schemas.microsoft.com/office/drawing/2014/main" id="{283D481B-3344-4AC8-B969-FF245F99CF50}"/>
                    </a:ext>
                  </a:extLst>
                </p14:cNvPr>
                <p14:cNvContentPartPr/>
                <p14:nvPr/>
              </p14:nvContentPartPr>
              <p14:xfrm>
                <a:off x="3730880" y="3334387"/>
                <a:ext cx="32760" cy="217080"/>
              </p14:xfrm>
            </p:contentPart>
          </mc:Choice>
          <mc:Fallback>
            <p:pic>
              <p:nvPicPr>
                <p:cNvPr id="531" name="Freihand 530">
                  <a:extLst>
                    <a:ext uri="{FF2B5EF4-FFF2-40B4-BE49-F238E27FC236}">
                      <a16:creationId xmlns:a16="http://schemas.microsoft.com/office/drawing/2014/main" id="{283D481B-3344-4AC8-B969-FF245F99CF50}"/>
                    </a:ext>
                  </a:extLst>
                </p:cNvPr>
                <p:cNvPicPr/>
                <p:nvPr/>
              </p:nvPicPr>
              <p:blipFill>
                <a:blip r:embed="rId850"/>
                <a:stretch>
                  <a:fillRect/>
                </a:stretch>
              </p:blipFill>
              <p:spPr>
                <a:xfrm>
                  <a:off x="3726560" y="3330067"/>
                  <a:ext cx="4140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532" name="Freihand 531">
                  <a:extLst>
                    <a:ext uri="{FF2B5EF4-FFF2-40B4-BE49-F238E27FC236}">
                      <a16:creationId xmlns:a16="http://schemas.microsoft.com/office/drawing/2014/main" id="{7053DFD3-8485-4334-858D-858744402AFA}"/>
                    </a:ext>
                  </a:extLst>
                </p14:cNvPr>
                <p14:cNvContentPartPr/>
                <p14:nvPr/>
              </p14:nvContentPartPr>
              <p14:xfrm>
                <a:off x="3671120" y="3301267"/>
                <a:ext cx="165960" cy="132120"/>
              </p14:xfrm>
            </p:contentPart>
          </mc:Choice>
          <mc:Fallback>
            <p:pic>
              <p:nvPicPr>
                <p:cNvPr id="532" name="Freihand 531">
                  <a:extLst>
                    <a:ext uri="{FF2B5EF4-FFF2-40B4-BE49-F238E27FC236}">
                      <a16:creationId xmlns:a16="http://schemas.microsoft.com/office/drawing/2014/main" id="{7053DFD3-8485-4334-858D-858744402AFA}"/>
                    </a:ext>
                  </a:extLst>
                </p:cNvPr>
                <p:cNvPicPr/>
                <p:nvPr/>
              </p:nvPicPr>
              <p:blipFill>
                <a:blip r:embed="rId852"/>
                <a:stretch>
                  <a:fillRect/>
                </a:stretch>
              </p:blipFill>
              <p:spPr>
                <a:xfrm>
                  <a:off x="3666800" y="3296947"/>
                  <a:ext cx="1746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533" name="Freihand 532">
                  <a:extLst>
                    <a:ext uri="{FF2B5EF4-FFF2-40B4-BE49-F238E27FC236}">
                      <a16:creationId xmlns:a16="http://schemas.microsoft.com/office/drawing/2014/main" id="{5AC48272-5FEF-4CDC-B0BB-ADEB48088A4B}"/>
                    </a:ext>
                  </a:extLst>
                </p14:cNvPr>
                <p14:cNvContentPartPr/>
                <p14:nvPr/>
              </p14:nvContentPartPr>
              <p14:xfrm>
                <a:off x="3837080" y="3394507"/>
                <a:ext cx="198360" cy="126000"/>
              </p14:xfrm>
            </p:contentPart>
          </mc:Choice>
          <mc:Fallback>
            <p:pic>
              <p:nvPicPr>
                <p:cNvPr id="533" name="Freihand 532">
                  <a:extLst>
                    <a:ext uri="{FF2B5EF4-FFF2-40B4-BE49-F238E27FC236}">
                      <a16:creationId xmlns:a16="http://schemas.microsoft.com/office/drawing/2014/main" id="{5AC48272-5FEF-4CDC-B0BB-ADEB48088A4B}"/>
                    </a:ext>
                  </a:extLst>
                </p:cNvPr>
                <p:cNvPicPr/>
                <p:nvPr/>
              </p:nvPicPr>
              <p:blipFill>
                <a:blip r:embed="rId854"/>
                <a:stretch>
                  <a:fillRect/>
                </a:stretch>
              </p:blipFill>
              <p:spPr>
                <a:xfrm>
                  <a:off x="3832760" y="3390187"/>
                  <a:ext cx="2070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534" name="Freihand 533">
                  <a:extLst>
                    <a:ext uri="{FF2B5EF4-FFF2-40B4-BE49-F238E27FC236}">
                      <a16:creationId xmlns:a16="http://schemas.microsoft.com/office/drawing/2014/main" id="{39F8E0D4-99C1-4B41-B76D-9227835EFAF2}"/>
                    </a:ext>
                  </a:extLst>
                </p14:cNvPr>
                <p14:cNvContentPartPr/>
                <p14:nvPr/>
              </p14:nvContentPartPr>
              <p14:xfrm>
                <a:off x="4019240" y="3341587"/>
                <a:ext cx="40680" cy="27000"/>
              </p14:xfrm>
            </p:contentPart>
          </mc:Choice>
          <mc:Fallback>
            <p:pic>
              <p:nvPicPr>
                <p:cNvPr id="534" name="Freihand 533">
                  <a:extLst>
                    <a:ext uri="{FF2B5EF4-FFF2-40B4-BE49-F238E27FC236}">
                      <a16:creationId xmlns:a16="http://schemas.microsoft.com/office/drawing/2014/main" id="{39F8E0D4-99C1-4B41-B76D-9227835EFAF2}"/>
                    </a:ext>
                  </a:extLst>
                </p:cNvPr>
                <p:cNvPicPr/>
                <p:nvPr/>
              </p:nvPicPr>
              <p:blipFill>
                <a:blip r:embed="rId856"/>
                <a:stretch>
                  <a:fillRect/>
                </a:stretch>
              </p:blipFill>
              <p:spPr>
                <a:xfrm>
                  <a:off x="4014920" y="3337267"/>
                  <a:ext cx="493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535" name="Freihand 534">
                  <a:extLst>
                    <a:ext uri="{FF2B5EF4-FFF2-40B4-BE49-F238E27FC236}">
                      <a16:creationId xmlns:a16="http://schemas.microsoft.com/office/drawing/2014/main" id="{CB36FDC1-A341-4470-B6EB-A666115544DB}"/>
                    </a:ext>
                  </a:extLst>
                </p14:cNvPr>
                <p14:cNvContentPartPr/>
                <p14:nvPr/>
              </p14:nvContentPartPr>
              <p14:xfrm>
                <a:off x="4058120" y="3379027"/>
                <a:ext cx="75240" cy="97920"/>
              </p14:xfrm>
            </p:contentPart>
          </mc:Choice>
          <mc:Fallback>
            <p:pic>
              <p:nvPicPr>
                <p:cNvPr id="535" name="Freihand 534">
                  <a:extLst>
                    <a:ext uri="{FF2B5EF4-FFF2-40B4-BE49-F238E27FC236}">
                      <a16:creationId xmlns:a16="http://schemas.microsoft.com/office/drawing/2014/main" id="{CB36FDC1-A341-4470-B6EB-A666115544DB}"/>
                    </a:ext>
                  </a:extLst>
                </p:cNvPr>
                <p:cNvPicPr/>
                <p:nvPr/>
              </p:nvPicPr>
              <p:blipFill>
                <a:blip r:embed="rId858"/>
                <a:stretch>
                  <a:fillRect/>
                </a:stretch>
              </p:blipFill>
              <p:spPr>
                <a:xfrm>
                  <a:off x="4053800" y="3374707"/>
                  <a:ext cx="838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536" name="Freihand 535">
                  <a:extLst>
                    <a:ext uri="{FF2B5EF4-FFF2-40B4-BE49-F238E27FC236}">
                      <a16:creationId xmlns:a16="http://schemas.microsoft.com/office/drawing/2014/main" id="{42FBAB5C-5C24-4436-827B-477694FF6ED7}"/>
                    </a:ext>
                  </a:extLst>
                </p14:cNvPr>
                <p14:cNvContentPartPr/>
                <p14:nvPr/>
              </p14:nvContentPartPr>
              <p14:xfrm>
                <a:off x="4173320" y="3379387"/>
                <a:ext cx="246960" cy="113040"/>
              </p14:xfrm>
            </p:contentPart>
          </mc:Choice>
          <mc:Fallback>
            <p:pic>
              <p:nvPicPr>
                <p:cNvPr id="536" name="Freihand 535">
                  <a:extLst>
                    <a:ext uri="{FF2B5EF4-FFF2-40B4-BE49-F238E27FC236}">
                      <a16:creationId xmlns:a16="http://schemas.microsoft.com/office/drawing/2014/main" id="{42FBAB5C-5C24-4436-827B-477694FF6ED7}"/>
                    </a:ext>
                  </a:extLst>
                </p:cNvPr>
                <p:cNvPicPr/>
                <p:nvPr/>
              </p:nvPicPr>
              <p:blipFill>
                <a:blip r:embed="rId860"/>
                <a:stretch>
                  <a:fillRect/>
                </a:stretch>
              </p:blipFill>
              <p:spPr>
                <a:xfrm>
                  <a:off x="4169000" y="3375067"/>
                  <a:ext cx="2556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537" name="Freihand 536">
                  <a:extLst>
                    <a:ext uri="{FF2B5EF4-FFF2-40B4-BE49-F238E27FC236}">
                      <a16:creationId xmlns:a16="http://schemas.microsoft.com/office/drawing/2014/main" id="{73CFDBE6-45B7-44F6-96D6-64B127C717E4}"/>
                    </a:ext>
                  </a:extLst>
                </p14:cNvPr>
                <p14:cNvContentPartPr/>
                <p14:nvPr/>
              </p14:nvContentPartPr>
              <p14:xfrm>
                <a:off x="4470680" y="3276067"/>
                <a:ext cx="123120" cy="185760"/>
              </p14:xfrm>
            </p:contentPart>
          </mc:Choice>
          <mc:Fallback>
            <p:pic>
              <p:nvPicPr>
                <p:cNvPr id="537" name="Freihand 536">
                  <a:extLst>
                    <a:ext uri="{FF2B5EF4-FFF2-40B4-BE49-F238E27FC236}">
                      <a16:creationId xmlns:a16="http://schemas.microsoft.com/office/drawing/2014/main" id="{73CFDBE6-45B7-44F6-96D6-64B127C717E4}"/>
                    </a:ext>
                  </a:extLst>
                </p:cNvPr>
                <p:cNvPicPr/>
                <p:nvPr/>
              </p:nvPicPr>
              <p:blipFill>
                <a:blip r:embed="rId862"/>
                <a:stretch>
                  <a:fillRect/>
                </a:stretch>
              </p:blipFill>
              <p:spPr>
                <a:xfrm>
                  <a:off x="4466360" y="3271747"/>
                  <a:ext cx="1317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539" name="Freihand 538">
                  <a:extLst>
                    <a:ext uri="{FF2B5EF4-FFF2-40B4-BE49-F238E27FC236}">
                      <a16:creationId xmlns:a16="http://schemas.microsoft.com/office/drawing/2014/main" id="{DD2D2236-72D2-453A-8677-3D640FA745A6}"/>
                    </a:ext>
                  </a:extLst>
                </p14:cNvPr>
                <p14:cNvContentPartPr/>
                <p14:nvPr/>
              </p14:nvContentPartPr>
              <p14:xfrm>
                <a:off x="4598480" y="3262387"/>
                <a:ext cx="293400" cy="195480"/>
              </p14:xfrm>
            </p:contentPart>
          </mc:Choice>
          <mc:Fallback>
            <p:pic>
              <p:nvPicPr>
                <p:cNvPr id="539" name="Freihand 538">
                  <a:extLst>
                    <a:ext uri="{FF2B5EF4-FFF2-40B4-BE49-F238E27FC236}">
                      <a16:creationId xmlns:a16="http://schemas.microsoft.com/office/drawing/2014/main" id="{DD2D2236-72D2-453A-8677-3D640FA745A6}"/>
                    </a:ext>
                  </a:extLst>
                </p:cNvPr>
                <p:cNvPicPr/>
                <p:nvPr/>
              </p:nvPicPr>
              <p:blipFill>
                <a:blip r:embed="rId864"/>
                <a:stretch>
                  <a:fillRect/>
                </a:stretch>
              </p:blipFill>
              <p:spPr>
                <a:xfrm>
                  <a:off x="4594160" y="3258067"/>
                  <a:ext cx="3020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540" name="Freihand 539">
                  <a:extLst>
                    <a:ext uri="{FF2B5EF4-FFF2-40B4-BE49-F238E27FC236}">
                      <a16:creationId xmlns:a16="http://schemas.microsoft.com/office/drawing/2014/main" id="{4D64518E-BD88-44CA-881B-6D729F0892C6}"/>
                    </a:ext>
                  </a:extLst>
                </p14:cNvPr>
                <p14:cNvContentPartPr/>
                <p14:nvPr/>
              </p14:nvContentPartPr>
              <p14:xfrm>
                <a:off x="4588760" y="3269947"/>
                <a:ext cx="112680" cy="6480"/>
              </p14:xfrm>
            </p:contentPart>
          </mc:Choice>
          <mc:Fallback>
            <p:pic>
              <p:nvPicPr>
                <p:cNvPr id="540" name="Freihand 539">
                  <a:extLst>
                    <a:ext uri="{FF2B5EF4-FFF2-40B4-BE49-F238E27FC236}">
                      <a16:creationId xmlns:a16="http://schemas.microsoft.com/office/drawing/2014/main" id="{4D64518E-BD88-44CA-881B-6D729F0892C6}"/>
                    </a:ext>
                  </a:extLst>
                </p:cNvPr>
                <p:cNvPicPr/>
                <p:nvPr/>
              </p:nvPicPr>
              <p:blipFill>
                <a:blip r:embed="rId866"/>
                <a:stretch>
                  <a:fillRect/>
                </a:stretch>
              </p:blipFill>
              <p:spPr>
                <a:xfrm>
                  <a:off x="4584440" y="3265627"/>
                  <a:ext cx="1213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541" name="Freihand 540">
                  <a:extLst>
                    <a:ext uri="{FF2B5EF4-FFF2-40B4-BE49-F238E27FC236}">
                      <a16:creationId xmlns:a16="http://schemas.microsoft.com/office/drawing/2014/main" id="{E99BECCE-3BA9-4CBC-855E-6726D58B5DEA}"/>
                    </a:ext>
                  </a:extLst>
                </p14:cNvPr>
                <p14:cNvContentPartPr/>
                <p14:nvPr/>
              </p14:nvContentPartPr>
              <p14:xfrm>
                <a:off x="4928960" y="3352747"/>
                <a:ext cx="159120" cy="93240"/>
              </p14:xfrm>
            </p:contentPart>
          </mc:Choice>
          <mc:Fallback>
            <p:pic>
              <p:nvPicPr>
                <p:cNvPr id="541" name="Freihand 540">
                  <a:extLst>
                    <a:ext uri="{FF2B5EF4-FFF2-40B4-BE49-F238E27FC236}">
                      <a16:creationId xmlns:a16="http://schemas.microsoft.com/office/drawing/2014/main" id="{E99BECCE-3BA9-4CBC-855E-6726D58B5DEA}"/>
                    </a:ext>
                  </a:extLst>
                </p:cNvPr>
                <p:cNvPicPr/>
                <p:nvPr/>
              </p:nvPicPr>
              <p:blipFill>
                <a:blip r:embed="rId868"/>
                <a:stretch>
                  <a:fillRect/>
                </a:stretch>
              </p:blipFill>
              <p:spPr>
                <a:xfrm>
                  <a:off x="4924640" y="3348427"/>
                  <a:ext cx="1677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542" name="Freihand 541">
                  <a:extLst>
                    <a:ext uri="{FF2B5EF4-FFF2-40B4-BE49-F238E27FC236}">
                      <a16:creationId xmlns:a16="http://schemas.microsoft.com/office/drawing/2014/main" id="{6D101899-3B50-4A1B-8D90-AC7CA6B5B489}"/>
                    </a:ext>
                  </a:extLst>
                </p14:cNvPr>
                <p14:cNvContentPartPr/>
                <p14:nvPr/>
              </p14:nvContentPartPr>
              <p14:xfrm>
                <a:off x="5115800" y="3327907"/>
                <a:ext cx="148320" cy="98640"/>
              </p14:xfrm>
            </p:contentPart>
          </mc:Choice>
          <mc:Fallback>
            <p:pic>
              <p:nvPicPr>
                <p:cNvPr id="542" name="Freihand 541">
                  <a:extLst>
                    <a:ext uri="{FF2B5EF4-FFF2-40B4-BE49-F238E27FC236}">
                      <a16:creationId xmlns:a16="http://schemas.microsoft.com/office/drawing/2014/main" id="{6D101899-3B50-4A1B-8D90-AC7CA6B5B489}"/>
                    </a:ext>
                  </a:extLst>
                </p:cNvPr>
                <p:cNvPicPr/>
                <p:nvPr/>
              </p:nvPicPr>
              <p:blipFill>
                <a:blip r:embed="rId870"/>
                <a:stretch>
                  <a:fillRect/>
                </a:stretch>
              </p:blipFill>
              <p:spPr>
                <a:xfrm>
                  <a:off x="5111480" y="3323587"/>
                  <a:ext cx="1569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543" name="Freihand 542">
                  <a:extLst>
                    <a:ext uri="{FF2B5EF4-FFF2-40B4-BE49-F238E27FC236}">
                      <a16:creationId xmlns:a16="http://schemas.microsoft.com/office/drawing/2014/main" id="{996D86B4-F101-4736-954A-D7C56909F0FA}"/>
                    </a:ext>
                  </a:extLst>
                </p14:cNvPr>
                <p14:cNvContentPartPr/>
                <p14:nvPr/>
              </p14:nvContentPartPr>
              <p14:xfrm>
                <a:off x="5098880" y="3233947"/>
                <a:ext cx="360" cy="360"/>
              </p14:xfrm>
            </p:contentPart>
          </mc:Choice>
          <mc:Fallback>
            <p:pic>
              <p:nvPicPr>
                <p:cNvPr id="543" name="Freihand 542">
                  <a:extLst>
                    <a:ext uri="{FF2B5EF4-FFF2-40B4-BE49-F238E27FC236}">
                      <a16:creationId xmlns:a16="http://schemas.microsoft.com/office/drawing/2014/main" id="{996D86B4-F101-4736-954A-D7C56909F0FA}"/>
                    </a:ext>
                  </a:extLst>
                </p:cNvPr>
                <p:cNvPicPr/>
                <p:nvPr/>
              </p:nvPicPr>
              <p:blipFill>
                <a:blip r:embed="rId35"/>
                <a:stretch>
                  <a:fillRect/>
                </a:stretch>
              </p:blipFill>
              <p:spPr>
                <a:xfrm>
                  <a:off x="5094560" y="3229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548" name="Freihand 547">
                  <a:extLst>
                    <a:ext uri="{FF2B5EF4-FFF2-40B4-BE49-F238E27FC236}">
                      <a16:creationId xmlns:a16="http://schemas.microsoft.com/office/drawing/2014/main" id="{5D951A8D-A5E8-40A0-BB0C-AD713112DD35}"/>
                    </a:ext>
                  </a:extLst>
                </p14:cNvPr>
                <p14:cNvContentPartPr/>
                <p14:nvPr/>
              </p14:nvContentPartPr>
              <p14:xfrm>
                <a:off x="2955080" y="3755947"/>
                <a:ext cx="280800" cy="258480"/>
              </p14:xfrm>
            </p:contentPart>
          </mc:Choice>
          <mc:Fallback>
            <p:pic>
              <p:nvPicPr>
                <p:cNvPr id="548" name="Freihand 547">
                  <a:extLst>
                    <a:ext uri="{FF2B5EF4-FFF2-40B4-BE49-F238E27FC236}">
                      <a16:creationId xmlns:a16="http://schemas.microsoft.com/office/drawing/2014/main" id="{5D951A8D-A5E8-40A0-BB0C-AD713112DD35}"/>
                    </a:ext>
                  </a:extLst>
                </p:cNvPr>
                <p:cNvPicPr/>
                <p:nvPr/>
              </p:nvPicPr>
              <p:blipFill>
                <a:blip r:embed="rId873"/>
                <a:stretch>
                  <a:fillRect/>
                </a:stretch>
              </p:blipFill>
              <p:spPr>
                <a:xfrm>
                  <a:off x="2950760" y="3751627"/>
                  <a:ext cx="28944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549" name="Freihand 548">
                  <a:extLst>
                    <a:ext uri="{FF2B5EF4-FFF2-40B4-BE49-F238E27FC236}">
                      <a16:creationId xmlns:a16="http://schemas.microsoft.com/office/drawing/2014/main" id="{B53EF140-0D2F-4FCB-B7A9-2F225E32676F}"/>
                    </a:ext>
                  </a:extLst>
                </p14:cNvPr>
                <p14:cNvContentPartPr/>
                <p14:nvPr/>
              </p14:nvContentPartPr>
              <p14:xfrm>
                <a:off x="3111680" y="3854587"/>
                <a:ext cx="54720" cy="167760"/>
              </p14:xfrm>
            </p:contentPart>
          </mc:Choice>
          <mc:Fallback>
            <p:pic>
              <p:nvPicPr>
                <p:cNvPr id="549" name="Freihand 548">
                  <a:extLst>
                    <a:ext uri="{FF2B5EF4-FFF2-40B4-BE49-F238E27FC236}">
                      <a16:creationId xmlns:a16="http://schemas.microsoft.com/office/drawing/2014/main" id="{B53EF140-0D2F-4FCB-B7A9-2F225E32676F}"/>
                    </a:ext>
                  </a:extLst>
                </p:cNvPr>
                <p:cNvPicPr/>
                <p:nvPr/>
              </p:nvPicPr>
              <p:blipFill>
                <a:blip r:embed="rId875"/>
                <a:stretch>
                  <a:fillRect/>
                </a:stretch>
              </p:blipFill>
              <p:spPr>
                <a:xfrm>
                  <a:off x="3107360" y="3850267"/>
                  <a:ext cx="633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550" name="Freihand 549">
                  <a:extLst>
                    <a:ext uri="{FF2B5EF4-FFF2-40B4-BE49-F238E27FC236}">
                      <a16:creationId xmlns:a16="http://schemas.microsoft.com/office/drawing/2014/main" id="{A5E11793-2AEA-48E3-84C0-1EA8EB06F198}"/>
                    </a:ext>
                  </a:extLst>
                </p14:cNvPr>
                <p14:cNvContentPartPr/>
                <p14:nvPr/>
              </p14:nvContentPartPr>
              <p14:xfrm>
                <a:off x="3091880" y="3952867"/>
                <a:ext cx="74880" cy="3600"/>
              </p14:xfrm>
            </p:contentPart>
          </mc:Choice>
          <mc:Fallback>
            <p:pic>
              <p:nvPicPr>
                <p:cNvPr id="550" name="Freihand 549">
                  <a:extLst>
                    <a:ext uri="{FF2B5EF4-FFF2-40B4-BE49-F238E27FC236}">
                      <a16:creationId xmlns:a16="http://schemas.microsoft.com/office/drawing/2014/main" id="{A5E11793-2AEA-48E3-84C0-1EA8EB06F198}"/>
                    </a:ext>
                  </a:extLst>
                </p:cNvPr>
                <p:cNvPicPr/>
                <p:nvPr/>
              </p:nvPicPr>
              <p:blipFill>
                <a:blip r:embed="rId877"/>
                <a:stretch>
                  <a:fillRect/>
                </a:stretch>
              </p:blipFill>
              <p:spPr>
                <a:xfrm>
                  <a:off x="3087560" y="3948547"/>
                  <a:ext cx="835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551" name="Freihand 550">
                  <a:extLst>
                    <a:ext uri="{FF2B5EF4-FFF2-40B4-BE49-F238E27FC236}">
                      <a16:creationId xmlns:a16="http://schemas.microsoft.com/office/drawing/2014/main" id="{4F464CB7-CDB3-47EA-9C39-BDF242882A62}"/>
                    </a:ext>
                  </a:extLst>
                </p14:cNvPr>
                <p14:cNvContentPartPr/>
                <p14:nvPr/>
              </p14:nvContentPartPr>
              <p14:xfrm>
                <a:off x="3389240" y="3878347"/>
                <a:ext cx="134280" cy="11160"/>
              </p14:xfrm>
            </p:contentPart>
          </mc:Choice>
          <mc:Fallback>
            <p:pic>
              <p:nvPicPr>
                <p:cNvPr id="551" name="Freihand 550">
                  <a:extLst>
                    <a:ext uri="{FF2B5EF4-FFF2-40B4-BE49-F238E27FC236}">
                      <a16:creationId xmlns:a16="http://schemas.microsoft.com/office/drawing/2014/main" id="{4F464CB7-CDB3-47EA-9C39-BDF242882A62}"/>
                    </a:ext>
                  </a:extLst>
                </p:cNvPr>
                <p:cNvPicPr/>
                <p:nvPr/>
              </p:nvPicPr>
              <p:blipFill>
                <a:blip r:embed="rId879"/>
                <a:stretch>
                  <a:fillRect/>
                </a:stretch>
              </p:blipFill>
              <p:spPr>
                <a:xfrm>
                  <a:off x="3384920" y="3874027"/>
                  <a:ext cx="1429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552" name="Freihand 551">
                  <a:extLst>
                    <a:ext uri="{FF2B5EF4-FFF2-40B4-BE49-F238E27FC236}">
                      <a16:creationId xmlns:a16="http://schemas.microsoft.com/office/drawing/2014/main" id="{EAB66F88-6797-4C99-BBC1-A5BB3411FA34}"/>
                    </a:ext>
                  </a:extLst>
                </p14:cNvPr>
                <p14:cNvContentPartPr/>
                <p14:nvPr/>
              </p14:nvContentPartPr>
              <p14:xfrm>
                <a:off x="3402920" y="3920467"/>
                <a:ext cx="131400" cy="13680"/>
              </p14:xfrm>
            </p:contentPart>
          </mc:Choice>
          <mc:Fallback>
            <p:pic>
              <p:nvPicPr>
                <p:cNvPr id="552" name="Freihand 551">
                  <a:extLst>
                    <a:ext uri="{FF2B5EF4-FFF2-40B4-BE49-F238E27FC236}">
                      <a16:creationId xmlns:a16="http://schemas.microsoft.com/office/drawing/2014/main" id="{EAB66F88-6797-4C99-BBC1-A5BB3411FA34}"/>
                    </a:ext>
                  </a:extLst>
                </p:cNvPr>
                <p:cNvPicPr/>
                <p:nvPr/>
              </p:nvPicPr>
              <p:blipFill>
                <a:blip r:embed="rId881"/>
                <a:stretch>
                  <a:fillRect/>
                </a:stretch>
              </p:blipFill>
              <p:spPr>
                <a:xfrm>
                  <a:off x="3398600" y="3916147"/>
                  <a:ext cx="1400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553" name="Freihand 552">
                  <a:extLst>
                    <a:ext uri="{FF2B5EF4-FFF2-40B4-BE49-F238E27FC236}">
                      <a16:creationId xmlns:a16="http://schemas.microsoft.com/office/drawing/2014/main" id="{679BCB85-070E-498E-8C98-D63E4709706B}"/>
                    </a:ext>
                  </a:extLst>
                </p14:cNvPr>
                <p14:cNvContentPartPr/>
                <p14:nvPr/>
              </p14:nvContentPartPr>
              <p14:xfrm>
                <a:off x="3717200" y="3833707"/>
                <a:ext cx="215280" cy="110520"/>
              </p14:xfrm>
            </p:contentPart>
          </mc:Choice>
          <mc:Fallback>
            <p:pic>
              <p:nvPicPr>
                <p:cNvPr id="553" name="Freihand 552">
                  <a:extLst>
                    <a:ext uri="{FF2B5EF4-FFF2-40B4-BE49-F238E27FC236}">
                      <a16:creationId xmlns:a16="http://schemas.microsoft.com/office/drawing/2014/main" id="{679BCB85-070E-498E-8C98-D63E4709706B}"/>
                    </a:ext>
                  </a:extLst>
                </p:cNvPr>
                <p:cNvPicPr/>
                <p:nvPr/>
              </p:nvPicPr>
              <p:blipFill>
                <a:blip r:embed="rId883"/>
                <a:stretch>
                  <a:fillRect/>
                </a:stretch>
              </p:blipFill>
              <p:spPr>
                <a:xfrm>
                  <a:off x="3712880" y="3829387"/>
                  <a:ext cx="2239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555" name="Freihand 554">
                  <a:extLst>
                    <a:ext uri="{FF2B5EF4-FFF2-40B4-BE49-F238E27FC236}">
                      <a16:creationId xmlns:a16="http://schemas.microsoft.com/office/drawing/2014/main" id="{92151160-1E8C-4A31-981A-3FDA73D479F1}"/>
                    </a:ext>
                  </a:extLst>
                </p14:cNvPr>
                <p14:cNvContentPartPr/>
                <p14:nvPr/>
              </p14:nvContentPartPr>
              <p14:xfrm>
                <a:off x="4197080" y="3851707"/>
                <a:ext cx="144000" cy="9720"/>
              </p14:xfrm>
            </p:contentPart>
          </mc:Choice>
          <mc:Fallback>
            <p:pic>
              <p:nvPicPr>
                <p:cNvPr id="555" name="Freihand 554">
                  <a:extLst>
                    <a:ext uri="{FF2B5EF4-FFF2-40B4-BE49-F238E27FC236}">
                      <a16:creationId xmlns:a16="http://schemas.microsoft.com/office/drawing/2014/main" id="{92151160-1E8C-4A31-981A-3FDA73D479F1}"/>
                    </a:ext>
                  </a:extLst>
                </p:cNvPr>
                <p:cNvPicPr/>
                <p:nvPr/>
              </p:nvPicPr>
              <p:blipFill>
                <a:blip r:embed="rId885"/>
                <a:stretch>
                  <a:fillRect/>
                </a:stretch>
              </p:blipFill>
              <p:spPr>
                <a:xfrm>
                  <a:off x="4192760" y="3847387"/>
                  <a:ext cx="1526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556" name="Freihand 555">
                  <a:extLst>
                    <a:ext uri="{FF2B5EF4-FFF2-40B4-BE49-F238E27FC236}">
                      <a16:creationId xmlns:a16="http://schemas.microsoft.com/office/drawing/2014/main" id="{98188631-C102-42C7-8EA9-59B0AF185B99}"/>
                    </a:ext>
                  </a:extLst>
                </p14:cNvPr>
                <p14:cNvContentPartPr/>
                <p14:nvPr/>
              </p14:nvContentPartPr>
              <p14:xfrm>
                <a:off x="4209320" y="3899587"/>
                <a:ext cx="142560" cy="9720"/>
              </p14:xfrm>
            </p:contentPart>
          </mc:Choice>
          <mc:Fallback>
            <p:pic>
              <p:nvPicPr>
                <p:cNvPr id="556" name="Freihand 555">
                  <a:extLst>
                    <a:ext uri="{FF2B5EF4-FFF2-40B4-BE49-F238E27FC236}">
                      <a16:creationId xmlns:a16="http://schemas.microsoft.com/office/drawing/2014/main" id="{98188631-C102-42C7-8EA9-59B0AF185B99}"/>
                    </a:ext>
                  </a:extLst>
                </p:cNvPr>
                <p:cNvPicPr/>
                <p:nvPr/>
              </p:nvPicPr>
              <p:blipFill>
                <a:blip r:embed="rId887"/>
                <a:stretch>
                  <a:fillRect/>
                </a:stretch>
              </p:blipFill>
              <p:spPr>
                <a:xfrm>
                  <a:off x="4205000" y="3895267"/>
                  <a:ext cx="1512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557" name="Freihand 556">
                  <a:extLst>
                    <a:ext uri="{FF2B5EF4-FFF2-40B4-BE49-F238E27FC236}">
                      <a16:creationId xmlns:a16="http://schemas.microsoft.com/office/drawing/2014/main" id="{FC459BC4-D76D-4994-A96E-29A6C2169E38}"/>
                    </a:ext>
                  </a:extLst>
                </p14:cNvPr>
                <p14:cNvContentPartPr/>
                <p14:nvPr/>
              </p14:nvContentPartPr>
              <p14:xfrm>
                <a:off x="4444040" y="3785827"/>
                <a:ext cx="109440" cy="149400"/>
              </p14:xfrm>
            </p:contentPart>
          </mc:Choice>
          <mc:Fallback>
            <p:pic>
              <p:nvPicPr>
                <p:cNvPr id="557" name="Freihand 556">
                  <a:extLst>
                    <a:ext uri="{FF2B5EF4-FFF2-40B4-BE49-F238E27FC236}">
                      <a16:creationId xmlns:a16="http://schemas.microsoft.com/office/drawing/2014/main" id="{FC459BC4-D76D-4994-A96E-29A6C2169E38}"/>
                    </a:ext>
                  </a:extLst>
                </p:cNvPr>
                <p:cNvPicPr/>
                <p:nvPr/>
              </p:nvPicPr>
              <p:blipFill>
                <a:blip r:embed="rId889"/>
                <a:stretch>
                  <a:fillRect/>
                </a:stretch>
              </p:blipFill>
              <p:spPr>
                <a:xfrm>
                  <a:off x="4439720" y="3781507"/>
                  <a:ext cx="1180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558" name="Freihand 557">
                  <a:extLst>
                    <a:ext uri="{FF2B5EF4-FFF2-40B4-BE49-F238E27FC236}">
                      <a16:creationId xmlns:a16="http://schemas.microsoft.com/office/drawing/2014/main" id="{EB9307EA-8346-4238-8DD0-988B6E055E6D}"/>
                    </a:ext>
                  </a:extLst>
                </p14:cNvPr>
                <p14:cNvContentPartPr/>
                <p14:nvPr/>
              </p14:nvContentPartPr>
              <p14:xfrm>
                <a:off x="4862720" y="3741547"/>
                <a:ext cx="66960" cy="185760"/>
              </p14:xfrm>
            </p:contentPart>
          </mc:Choice>
          <mc:Fallback>
            <p:pic>
              <p:nvPicPr>
                <p:cNvPr id="558" name="Freihand 557">
                  <a:extLst>
                    <a:ext uri="{FF2B5EF4-FFF2-40B4-BE49-F238E27FC236}">
                      <a16:creationId xmlns:a16="http://schemas.microsoft.com/office/drawing/2014/main" id="{EB9307EA-8346-4238-8DD0-988B6E055E6D}"/>
                    </a:ext>
                  </a:extLst>
                </p:cNvPr>
                <p:cNvPicPr/>
                <p:nvPr/>
              </p:nvPicPr>
              <p:blipFill>
                <a:blip r:embed="rId891"/>
                <a:stretch>
                  <a:fillRect/>
                </a:stretch>
              </p:blipFill>
              <p:spPr>
                <a:xfrm>
                  <a:off x="4858400" y="3737227"/>
                  <a:ext cx="756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559" name="Freihand 558">
                  <a:extLst>
                    <a:ext uri="{FF2B5EF4-FFF2-40B4-BE49-F238E27FC236}">
                      <a16:creationId xmlns:a16="http://schemas.microsoft.com/office/drawing/2014/main" id="{9A903385-0580-4071-B3D9-2C1DB63E19C6}"/>
                    </a:ext>
                  </a:extLst>
                </p14:cNvPr>
                <p14:cNvContentPartPr/>
                <p14:nvPr/>
              </p14:nvContentPartPr>
              <p14:xfrm>
                <a:off x="4784960" y="3838027"/>
                <a:ext cx="154800" cy="5040"/>
              </p14:xfrm>
            </p:contentPart>
          </mc:Choice>
          <mc:Fallback>
            <p:pic>
              <p:nvPicPr>
                <p:cNvPr id="559" name="Freihand 558">
                  <a:extLst>
                    <a:ext uri="{FF2B5EF4-FFF2-40B4-BE49-F238E27FC236}">
                      <a16:creationId xmlns:a16="http://schemas.microsoft.com/office/drawing/2014/main" id="{9A903385-0580-4071-B3D9-2C1DB63E19C6}"/>
                    </a:ext>
                  </a:extLst>
                </p:cNvPr>
                <p:cNvPicPr/>
                <p:nvPr/>
              </p:nvPicPr>
              <p:blipFill>
                <a:blip r:embed="rId893"/>
                <a:stretch>
                  <a:fillRect/>
                </a:stretch>
              </p:blipFill>
              <p:spPr>
                <a:xfrm>
                  <a:off x="4780640" y="3833707"/>
                  <a:ext cx="1634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562" name="Freihand 561">
                  <a:extLst>
                    <a:ext uri="{FF2B5EF4-FFF2-40B4-BE49-F238E27FC236}">
                      <a16:creationId xmlns:a16="http://schemas.microsoft.com/office/drawing/2014/main" id="{A1DB6852-1847-47CC-A42B-F96E50392FCF}"/>
                    </a:ext>
                  </a:extLst>
                </p14:cNvPr>
                <p14:cNvContentPartPr/>
                <p14:nvPr/>
              </p14:nvContentPartPr>
              <p14:xfrm>
                <a:off x="5096000" y="3795547"/>
                <a:ext cx="138240" cy="2880"/>
              </p14:xfrm>
            </p:contentPart>
          </mc:Choice>
          <mc:Fallback>
            <p:pic>
              <p:nvPicPr>
                <p:cNvPr id="562" name="Freihand 561">
                  <a:extLst>
                    <a:ext uri="{FF2B5EF4-FFF2-40B4-BE49-F238E27FC236}">
                      <a16:creationId xmlns:a16="http://schemas.microsoft.com/office/drawing/2014/main" id="{A1DB6852-1847-47CC-A42B-F96E50392FCF}"/>
                    </a:ext>
                  </a:extLst>
                </p:cNvPr>
                <p:cNvPicPr/>
                <p:nvPr/>
              </p:nvPicPr>
              <p:blipFill>
                <a:blip r:embed="rId895"/>
                <a:stretch>
                  <a:fillRect/>
                </a:stretch>
              </p:blipFill>
              <p:spPr>
                <a:xfrm>
                  <a:off x="5091680" y="3791227"/>
                  <a:ext cx="1468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563" name="Freihand 562">
                  <a:extLst>
                    <a:ext uri="{FF2B5EF4-FFF2-40B4-BE49-F238E27FC236}">
                      <a16:creationId xmlns:a16="http://schemas.microsoft.com/office/drawing/2014/main" id="{1BF15BF1-2E75-457A-8821-395CF9A38C1F}"/>
                    </a:ext>
                  </a:extLst>
                </p14:cNvPr>
                <p14:cNvContentPartPr/>
                <p14:nvPr/>
              </p14:nvContentPartPr>
              <p14:xfrm>
                <a:off x="5096000" y="3834427"/>
                <a:ext cx="142920" cy="3600"/>
              </p14:xfrm>
            </p:contentPart>
          </mc:Choice>
          <mc:Fallback>
            <p:pic>
              <p:nvPicPr>
                <p:cNvPr id="563" name="Freihand 562">
                  <a:extLst>
                    <a:ext uri="{FF2B5EF4-FFF2-40B4-BE49-F238E27FC236}">
                      <a16:creationId xmlns:a16="http://schemas.microsoft.com/office/drawing/2014/main" id="{1BF15BF1-2E75-457A-8821-395CF9A38C1F}"/>
                    </a:ext>
                  </a:extLst>
                </p:cNvPr>
                <p:cNvPicPr/>
                <p:nvPr/>
              </p:nvPicPr>
              <p:blipFill>
                <a:blip r:embed="rId897"/>
                <a:stretch>
                  <a:fillRect/>
                </a:stretch>
              </p:blipFill>
              <p:spPr>
                <a:xfrm>
                  <a:off x="5091680" y="3830107"/>
                  <a:ext cx="1515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590" name="Freihand 589">
                  <a:extLst>
                    <a:ext uri="{FF2B5EF4-FFF2-40B4-BE49-F238E27FC236}">
                      <a16:creationId xmlns:a16="http://schemas.microsoft.com/office/drawing/2014/main" id="{C517E020-592E-416B-B014-B96B0DA7EDB3}"/>
                    </a:ext>
                  </a:extLst>
                </p14:cNvPr>
                <p14:cNvContentPartPr/>
                <p14:nvPr/>
              </p14:nvContentPartPr>
              <p14:xfrm>
                <a:off x="2898920" y="3697627"/>
                <a:ext cx="394920" cy="48960"/>
              </p14:xfrm>
            </p:contentPart>
          </mc:Choice>
          <mc:Fallback>
            <p:pic>
              <p:nvPicPr>
                <p:cNvPr id="590" name="Freihand 589">
                  <a:extLst>
                    <a:ext uri="{FF2B5EF4-FFF2-40B4-BE49-F238E27FC236}">
                      <a16:creationId xmlns:a16="http://schemas.microsoft.com/office/drawing/2014/main" id="{C517E020-592E-416B-B014-B96B0DA7EDB3}"/>
                    </a:ext>
                  </a:extLst>
                </p:cNvPr>
                <p:cNvPicPr/>
                <p:nvPr/>
              </p:nvPicPr>
              <p:blipFill>
                <a:blip r:embed="rId899"/>
                <a:stretch>
                  <a:fillRect/>
                </a:stretch>
              </p:blipFill>
              <p:spPr>
                <a:xfrm>
                  <a:off x="2894600" y="3693307"/>
                  <a:ext cx="4035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591" name="Freihand 590">
                  <a:extLst>
                    <a:ext uri="{FF2B5EF4-FFF2-40B4-BE49-F238E27FC236}">
                      <a16:creationId xmlns:a16="http://schemas.microsoft.com/office/drawing/2014/main" id="{6955DDD6-F1E9-4AE6-B333-D086847E1A8D}"/>
                    </a:ext>
                  </a:extLst>
                </p14:cNvPr>
                <p14:cNvContentPartPr/>
                <p14:nvPr/>
              </p14:nvContentPartPr>
              <p14:xfrm>
                <a:off x="3000440" y="3613027"/>
                <a:ext cx="151200" cy="85320"/>
              </p14:xfrm>
            </p:contentPart>
          </mc:Choice>
          <mc:Fallback>
            <p:pic>
              <p:nvPicPr>
                <p:cNvPr id="591" name="Freihand 590">
                  <a:extLst>
                    <a:ext uri="{FF2B5EF4-FFF2-40B4-BE49-F238E27FC236}">
                      <a16:creationId xmlns:a16="http://schemas.microsoft.com/office/drawing/2014/main" id="{6955DDD6-F1E9-4AE6-B333-D086847E1A8D}"/>
                    </a:ext>
                  </a:extLst>
                </p:cNvPr>
                <p:cNvPicPr/>
                <p:nvPr/>
              </p:nvPicPr>
              <p:blipFill>
                <a:blip r:embed="rId901"/>
                <a:stretch>
                  <a:fillRect/>
                </a:stretch>
              </p:blipFill>
              <p:spPr>
                <a:xfrm>
                  <a:off x="2996120" y="3608707"/>
                  <a:ext cx="1598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593" name="Freihand 592">
                  <a:extLst>
                    <a:ext uri="{FF2B5EF4-FFF2-40B4-BE49-F238E27FC236}">
                      <a16:creationId xmlns:a16="http://schemas.microsoft.com/office/drawing/2014/main" id="{9ECEE0CB-9B07-4554-BEB0-C1CD9C3F4944}"/>
                    </a:ext>
                  </a:extLst>
                </p14:cNvPr>
                <p14:cNvContentPartPr/>
                <p14:nvPr/>
              </p14:nvContentPartPr>
              <p14:xfrm>
                <a:off x="5368520" y="3585307"/>
                <a:ext cx="325440" cy="25920"/>
              </p14:xfrm>
            </p:contentPart>
          </mc:Choice>
          <mc:Fallback>
            <p:pic>
              <p:nvPicPr>
                <p:cNvPr id="593" name="Freihand 592">
                  <a:extLst>
                    <a:ext uri="{FF2B5EF4-FFF2-40B4-BE49-F238E27FC236}">
                      <a16:creationId xmlns:a16="http://schemas.microsoft.com/office/drawing/2014/main" id="{9ECEE0CB-9B07-4554-BEB0-C1CD9C3F4944}"/>
                    </a:ext>
                  </a:extLst>
                </p:cNvPr>
                <p:cNvPicPr/>
                <p:nvPr/>
              </p:nvPicPr>
              <p:blipFill>
                <a:blip r:embed="rId903"/>
                <a:stretch>
                  <a:fillRect/>
                </a:stretch>
              </p:blipFill>
              <p:spPr>
                <a:xfrm>
                  <a:off x="5364200" y="3580987"/>
                  <a:ext cx="3340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594" name="Freihand 593">
                  <a:extLst>
                    <a:ext uri="{FF2B5EF4-FFF2-40B4-BE49-F238E27FC236}">
                      <a16:creationId xmlns:a16="http://schemas.microsoft.com/office/drawing/2014/main" id="{B29C8485-4A11-4BF8-9347-43A163654F22}"/>
                    </a:ext>
                  </a:extLst>
                </p14:cNvPr>
                <p14:cNvContentPartPr/>
                <p14:nvPr/>
              </p14:nvContentPartPr>
              <p14:xfrm>
                <a:off x="5396240" y="3402067"/>
                <a:ext cx="181080" cy="103320"/>
              </p14:xfrm>
            </p:contentPart>
          </mc:Choice>
          <mc:Fallback>
            <p:pic>
              <p:nvPicPr>
                <p:cNvPr id="594" name="Freihand 593">
                  <a:extLst>
                    <a:ext uri="{FF2B5EF4-FFF2-40B4-BE49-F238E27FC236}">
                      <a16:creationId xmlns:a16="http://schemas.microsoft.com/office/drawing/2014/main" id="{B29C8485-4A11-4BF8-9347-43A163654F22}"/>
                    </a:ext>
                  </a:extLst>
                </p:cNvPr>
                <p:cNvPicPr/>
                <p:nvPr/>
              </p:nvPicPr>
              <p:blipFill>
                <a:blip r:embed="rId905"/>
                <a:stretch>
                  <a:fillRect/>
                </a:stretch>
              </p:blipFill>
              <p:spPr>
                <a:xfrm>
                  <a:off x="5391920" y="3397747"/>
                  <a:ext cx="1897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595" name="Freihand 594">
                  <a:extLst>
                    <a:ext uri="{FF2B5EF4-FFF2-40B4-BE49-F238E27FC236}">
                      <a16:creationId xmlns:a16="http://schemas.microsoft.com/office/drawing/2014/main" id="{2C224D34-6212-4D0F-9028-151A0C5C1582}"/>
                    </a:ext>
                  </a:extLst>
                </p14:cNvPr>
                <p14:cNvContentPartPr/>
                <p14:nvPr/>
              </p14:nvContentPartPr>
              <p14:xfrm>
                <a:off x="7688360" y="3541747"/>
                <a:ext cx="461880" cy="124920"/>
              </p14:xfrm>
            </p:contentPart>
          </mc:Choice>
          <mc:Fallback>
            <p:pic>
              <p:nvPicPr>
                <p:cNvPr id="595" name="Freihand 594">
                  <a:extLst>
                    <a:ext uri="{FF2B5EF4-FFF2-40B4-BE49-F238E27FC236}">
                      <a16:creationId xmlns:a16="http://schemas.microsoft.com/office/drawing/2014/main" id="{2C224D34-6212-4D0F-9028-151A0C5C1582}"/>
                    </a:ext>
                  </a:extLst>
                </p:cNvPr>
                <p:cNvPicPr/>
                <p:nvPr/>
              </p:nvPicPr>
              <p:blipFill>
                <a:blip r:embed="rId907"/>
                <a:stretch>
                  <a:fillRect/>
                </a:stretch>
              </p:blipFill>
              <p:spPr>
                <a:xfrm>
                  <a:off x="7684040" y="3537427"/>
                  <a:ext cx="4705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596" name="Freihand 595">
                  <a:extLst>
                    <a:ext uri="{FF2B5EF4-FFF2-40B4-BE49-F238E27FC236}">
                      <a16:creationId xmlns:a16="http://schemas.microsoft.com/office/drawing/2014/main" id="{13EA959C-1853-47AC-9B9A-5C9B40C62EF4}"/>
                    </a:ext>
                  </a:extLst>
                </p14:cNvPr>
                <p14:cNvContentPartPr/>
                <p14:nvPr/>
              </p14:nvContentPartPr>
              <p14:xfrm>
                <a:off x="7826240" y="3432307"/>
                <a:ext cx="192240" cy="136800"/>
              </p14:xfrm>
            </p:contentPart>
          </mc:Choice>
          <mc:Fallback>
            <p:pic>
              <p:nvPicPr>
                <p:cNvPr id="596" name="Freihand 595">
                  <a:extLst>
                    <a:ext uri="{FF2B5EF4-FFF2-40B4-BE49-F238E27FC236}">
                      <a16:creationId xmlns:a16="http://schemas.microsoft.com/office/drawing/2014/main" id="{13EA959C-1853-47AC-9B9A-5C9B40C62EF4}"/>
                    </a:ext>
                  </a:extLst>
                </p:cNvPr>
                <p:cNvPicPr/>
                <p:nvPr/>
              </p:nvPicPr>
              <p:blipFill>
                <a:blip r:embed="rId909"/>
                <a:stretch>
                  <a:fillRect/>
                </a:stretch>
              </p:blipFill>
              <p:spPr>
                <a:xfrm>
                  <a:off x="7821920" y="3427987"/>
                  <a:ext cx="2008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598" name="Freihand 597">
                  <a:extLst>
                    <a:ext uri="{FF2B5EF4-FFF2-40B4-BE49-F238E27FC236}">
                      <a16:creationId xmlns:a16="http://schemas.microsoft.com/office/drawing/2014/main" id="{7FA9AC1F-9222-4FB5-9502-9BC127C81922}"/>
                    </a:ext>
                  </a:extLst>
                </p14:cNvPr>
                <p14:cNvContentPartPr/>
                <p14:nvPr/>
              </p14:nvContentPartPr>
              <p14:xfrm>
                <a:off x="6263120" y="3550027"/>
                <a:ext cx="33840" cy="589680"/>
              </p14:xfrm>
            </p:contentPart>
          </mc:Choice>
          <mc:Fallback>
            <p:pic>
              <p:nvPicPr>
                <p:cNvPr id="598" name="Freihand 597">
                  <a:extLst>
                    <a:ext uri="{FF2B5EF4-FFF2-40B4-BE49-F238E27FC236}">
                      <a16:creationId xmlns:a16="http://schemas.microsoft.com/office/drawing/2014/main" id="{7FA9AC1F-9222-4FB5-9502-9BC127C81922}"/>
                    </a:ext>
                  </a:extLst>
                </p:cNvPr>
                <p:cNvPicPr/>
                <p:nvPr/>
              </p:nvPicPr>
              <p:blipFill>
                <a:blip r:embed="rId911"/>
                <a:stretch>
                  <a:fillRect/>
                </a:stretch>
              </p:blipFill>
              <p:spPr>
                <a:xfrm>
                  <a:off x="6258800" y="3545707"/>
                  <a:ext cx="42480" cy="59832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599" name="Freihand 598">
                  <a:extLst>
                    <a:ext uri="{FF2B5EF4-FFF2-40B4-BE49-F238E27FC236}">
                      <a16:creationId xmlns:a16="http://schemas.microsoft.com/office/drawing/2014/main" id="{4DF3A8AF-6806-4005-A646-8B3DCE66F04A}"/>
                    </a:ext>
                  </a:extLst>
                </p14:cNvPr>
                <p14:cNvContentPartPr/>
                <p14:nvPr/>
              </p14:nvContentPartPr>
              <p14:xfrm>
                <a:off x="6244400" y="3300187"/>
                <a:ext cx="2211480" cy="821160"/>
              </p14:xfrm>
            </p:contentPart>
          </mc:Choice>
          <mc:Fallback>
            <p:pic>
              <p:nvPicPr>
                <p:cNvPr id="599" name="Freihand 598">
                  <a:extLst>
                    <a:ext uri="{FF2B5EF4-FFF2-40B4-BE49-F238E27FC236}">
                      <a16:creationId xmlns:a16="http://schemas.microsoft.com/office/drawing/2014/main" id="{4DF3A8AF-6806-4005-A646-8B3DCE66F04A}"/>
                    </a:ext>
                  </a:extLst>
                </p:cNvPr>
                <p:cNvPicPr/>
                <p:nvPr/>
              </p:nvPicPr>
              <p:blipFill>
                <a:blip r:embed="rId913"/>
                <a:stretch>
                  <a:fillRect/>
                </a:stretch>
              </p:blipFill>
              <p:spPr>
                <a:xfrm>
                  <a:off x="6240080" y="3295867"/>
                  <a:ext cx="2220120" cy="82980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601" name="Freihand 600">
                  <a:extLst>
                    <a:ext uri="{FF2B5EF4-FFF2-40B4-BE49-F238E27FC236}">
                      <a16:creationId xmlns:a16="http://schemas.microsoft.com/office/drawing/2014/main" id="{C1A2F121-ACDD-4F8C-9844-5BCC4074D50D}"/>
                    </a:ext>
                  </a:extLst>
                </p14:cNvPr>
                <p14:cNvContentPartPr/>
                <p14:nvPr/>
              </p14:nvContentPartPr>
              <p14:xfrm>
                <a:off x="8642000" y="3536347"/>
                <a:ext cx="106560" cy="152280"/>
              </p14:xfrm>
            </p:contentPart>
          </mc:Choice>
          <mc:Fallback>
            <p:pic>
              <p:nvPicPr>
                <p:cNvPr id="601" name="Freihand 600">
                  <a:extLst>
                    <a:ext uri="{FF2B5EF4-FFF2-40B4-BE49-F238E27FC236}">
                      <a16:creationId xmlns:a16="http://schemas.microsoft.com/office/drawing/2014/main" id="{C1A2F121-ACDD-4F8C-9844-5BCC4074D50D}"/>
                    </a:ext>
                  </a:extLst>
                </p:cNvPr>
                <p:cNvPicPr/>
                <p:nvPr/>
              </p:nvPicPr>
              <p:blipFill>
                <a:blip r:embed="rId915"/>
                <a:stretch>
                  <a:fillRect/>
                </a:stretch>
              </p:blipFill>
              <p:spPr>
                <a:xfrm>
                  <a:off x="8637680" y="3532027"/>
                  <a:ext cx="1152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602" name="Freihand 601">
                  <a:extLst>
                    <a:ext uri="{FF2B5EF4-FFF2-40B4-BE49-F238E27FC236}">
                      <a16:creationId xmlns:a16="http://schemas.microsoft.com/office/drawing/2014/main" id="{7394173D-816D-4F6E-BDB7-B0E733A0FC28}"/>
                    </a:ext>
                  </a:extLst>
                </p14:cNvPr>
                <p14:cNvContentPartPr/>
                <p14:nvPr/>
              </p14:nvContentPartPr>
              <p14:xfrm>
                <a:off x="8712560" y="3515827"/>
                <a:ext cx="403920" cy="233640"/>
              </p14:xfrm>
            </p:contentPart>
          </mc:Choice>
          <mc:Fallback>
            <p:pic>
              <p:nvPicPr>
                <p:cNvPr id="602" name="Freihand 601">
                  <a:extLst>
                    <a:ext uri="{FF2B5EF4-FFF2-40B4-BE49-F238E27FC236}">
                      <a16:creationId xmlns:a16="http://schemas.microsoft.com/office/drawing/2014/main" id="{7394173D-816D-4F6E-BDB7-B0E733A0FC28}"/>
                    </a:ext>
                  </a:extLst>
                </p:cNvPr>
                <p:cNvPicPr/>
                <p:nvPr/>
              </p:nvPicPr>
              <p:blipFill>
                <a:blip r:embed="rId917"/>
                <a:stretch>
                  <a:fillRect/>
                </a:stretch>
              </p:blipFill>
              <p:spPr>
                <a:xfrm>
                  <a:off x="8708240" y="3511507"/>
                  <a:ext cx="4125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603" name="Freihand 602">
                  <a:extLst>
                    <a:ext uri="{FF2B5EF4-FFF2-40B4-BE49-F238E27FC236}">
                      <a16:creationId xmlns:a16="http://schemas.microsoft.com/office/drawing/2014/main" id="{83A06B22-CD08-49B1-A71A-B768F4F89CD5}"/>
                    </a:ext>
                  </a:extLst>
                </p14:cNvPr>
                <p14:cNvContentPartPr/>
                <p14:nvPr/>
              </p14:nvContentPartPr>
              <p14:xfrm>
                <a:off x="9110360" y="3504307"/>
                <a:ext cx="66240" cy="186840"/>
              </p14:xfrm>
            </p:contentPart>
          </mc:Choice>
          <mc:Fallback>
            <p:pic>
              <p:nvPicPr>
                <p:cNvPr id="603" name="Freihand 602">
                  <a:extLst>
                    <a:ext uri="{FF2B5EF4-FFF2-40B4-BE49-F238E27FC236}">
                      <a16:creationId xmlns:a16="http://schemas.microsoft.com/office/drawing/2014/main" id="{83A06B22-CD08-49B1-A71A-B768F4F89CD5}"/>
                    </a:ext>
                  </a:extLst>
                </p:cNvPr>
                <p:cNvPicPr/>
                <p:nvPr/>
              </p:nvPicPr>
              <p:blipFill>
                <a:blip r:embed="rId919"/>
                <a:stretch>
                  <a:fillRect/>
                </a:stretch>
              </p:blipFill>
              <p:spPr>
                <a:xfrm>
                  <a:off x="9106040" y="3499987"/>
                  <a:ext cx="748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604" name="Freihand 603">
                  <a:extLst>
                    <a:ext uri="{FF2B5EF4-FFF2-40B4-BE49-F238E27FC236}">
                      <a16:creationId xmlns:a16="http://schemas.microsoft.com/office/drawing/2014/main" id="{4D33BA92-3A0B-4C7B-AED3-EF2269CD6823}"/>
                    </a:ext>
                  </a:extLst>
                </p14:cNvPr>
                <p14:cNvContentPartPr/>
                <p14:nvPr/>
              </p14:nvContentPartPr>
              <p14:xfrm>
                <a:off x="9076520" y="3519067"/>
                <a:ext cx="49680" cy="18360"/>
              </p14:xfrm>
            </p:contentPart>
          </mc:Choice>
          <mc:Fallback>
            <p:pic>
              <p:nvPicPr>
                <p:cNvPr id="604" name="Freihand 603">
                  <a:extLst>
                    <a:ext uri="{FF2B5EF4-FFF2-40B4-BE49-F238E27FC236}">
                      <a16:creationId xmlns:a16="http://schemas.microsoft.com/office/drawing/2014/main" id="{4D33BA92-3A0B-4C7B-AED3-EF2269CD6823}"/>
                    </a:ext>
                  </a:extLst>
                </p:cNvPr>
                <p:cNvPicPr/>
                <p:nvPr/>
              </p:nvPicPr>
              <p:blipFill>
                <a:blip r:embed="rId921"/>
                <a:stretch>
                  <a:fillRect/>
                </a:stretch>
              </p:blipFill>
              <p:spPr>
                <a:xfrm>
                  <a:off x="9072200" y="3514747"/>
                  <a:ext cx="583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605" name="Freihand 604">
                  <a:extLst>
                    <a:ext uri="{FF2B5EF4-FFF2-40B4-BE49-F238E27FC236}">
                      <a16:creationId xmlns:a16="http://schemas.microsoft.com/office/drawing/2014/main" id="{B7F3A5C2-1E05-4900-9E3B-E8D1B7F6A39F}"/>
                    </a:ext>
                  </a:extLst>
                </p14:cNvPr>
                <p14:cNvContentPartPr/>
                <p14:nvPr/>
              </p14:nvContentPartPr>
              <p14:xfrm>
                <a:off x="9184520" y="3591427"/>
                <a:ext cx="83160" cy="72000"/>
              </p14:xfrm>
            </p:contentPart>
          </mc:Choice>
          <mc:Fallback>
            <p:pic>
              <p:nvPicPr>
                <p:cNvPr id="605" name="Freihand 604">
                  <a:extLst>
                    <a:ext uri="{FF2B5EF4-FFF2-40B4-BE49-F238E27FC236}">
                      <a16:creationId xmlns:a16="http://schemas.microsoft.com/office/drawing/2014/main" id="{B7F3A5C2-1E05-4900-9E3B-E8D1B7F6A39F}"/>
                    </a:ext>
                  </a:extLst>
                </p:cNvPr>
                <p:cNvPicPr/>
                <p:nvPr/>
              </p:nvPicPr>
              <p:blipFill>
                <a:blip r:embed="rId923"/>
                <a:stretch>
                  <a:fillRect/>
                </a:stretch>
              </p:blipFill>
              <p:spPr>
                <a:xfrm>
                  <a:off x="9180200" y="3587107"/>
                  <a:ext cx="918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607" name="Freihand 606">
                  <a:extLst>
                    <a:ext uri="{FF2B5EF4-FFF2-40B4-BE49-F238E27FC236}">
                      <a16:creationId xmlns:a16="http://schemas.microsoft.com/office/drawing/2014/main" id="{7F31AA02-1994-48E6-B9E0-BC416B26C281}"/>
                    </a:ext>
                  </a:extLst>
                </p14:cNvPr>
                <p14:cNvContentPartPr/>
                <p14:nvPr/>
              </p14:nvContentPartPr>
              <p14:xfrm>
                <a:off x="9297200" y="3599707"/>
                <a:ext cx="255960" cy="82440"/>
              </p14:xfrm>
            </p:contentPart>
          </mc:Choice>
          <mc:Fallback>
            <p:pic>
              <p:nvPicPr>
                <p:cNvPr id="607" name="Freihand 606">
                  <a:extLst>
                    <a:ext uri="{FF2B5EF4-FFF2-40B4-BE49-F238E27FC236}">
                      <a16:creationId xmlns:a16="http://schemas.microsoft.com/office/drawing/2014/main" id="{7F31AA02-1994-48E6-B9E0-BC416B26C281}"/>
                    </a:ext>
                  </a:extLst>
                </p:cNvPr>
                <p:cNvPicPr/>
                <p:nvPr/>
              </p:nvPicPr>
              <p:blipFill>
                <a:blip r:embed="rId925"/>
                <a:stretch>
                  <a:fillRect/>
                </a:stretch>
              </p:blipFill>
              <p:spPr>
                <a:xfrm>
                  <a:off x="9292880" y="3595387"/>
                  <a:ext cx="2646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608" name="Freihand 607">
                  <a:extLst>
                    <a:ext uri="{FF2B5EF4-FFF2-40B4-BE49-F238E27FC236}">
                      <a16:creationId xmlns:a16="http://schemas.microsoft.com/office/drawing/2014/main" id="{CEAFED94-B02E-4108-A848-19F80B92FD18}"/>
                    </a:ext>
                  </a:extLst>
                </p14:cNvPr>
                <p14:cNvContentPartPr/>
                <p14:nvPr/>
              </p14:nvContentPartPr>
              <p14:xfrm>
                <a:off x="9551360" y="3607627"/>
                <a:ext cx="132480" cy="174600"/>
              </p14:xfrm>
            </p:contentPart>
          </mc:Choice>
          <mc:Fallback>
            <p:pic>
              <p:nvPicPr>
                <p:cNvPr id="608" name="Freihand 607">
                  <a:extLst>
                    <a:ext uri="{FF2B5EF4-FFF2-40B4-BE49-F238E27FC236}">
                      <a16:creationId xmlns:a16="http://schemas.microsoft.com/office/drawing/2014/main" id="{CEAFED94-B02E-4108-A848-19F80B92FD18}"/>
                    </a:ext>
                  </a:extLst>
                </p:cNvPr>
                <p:cNvPicPr/>
                <p:nvPr/>
              </p:nvPicPr>
              <p:blipFill>
                <a:blip r:embed="rId927"/>
                <a:stretch>
                  <a:fillRect/>
                </a:stretch>
              </p:blipFill>
              <p:spPr>
                <a:xfrm>
                  <a:off x="9547040" y="3603307"/>
                  <a:ext cx="1411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609" name="Freihand 608">
                  <a:extLst>
                    <a:ext uri="{FF2B5EF4-FFF2-40B4-BE49-F238E27FC236}">
                      <a16:creationId xmlns:a16="http://schemas.microsoft.com/office/drawing/2014/main" id="{9202C764-0532-4A50-A52D-55A3CCBD20C4}"/>
                    </a:ext>
                  </a:extLst>
                </p14:cNvPr>
                <p14:cNvContentPartPr/>
                <p14:nvPr/>
              </p14:nvContentPartPr>
              <p14:xfrm>
                <a:off x="9698960" y="3528787"/>
                <a:ext cx="77760" cy="155880"/>
              </p14:xfrm>
            </p:contentPart>
          </mc:Choice>
          <mc:Fallback>
            <p:pic>
              <p:nvPicPr>
                <p:cNvPr id="609" name="Freihand 608">
                  <a:extLst>
                    <a:ext uri="{FF2B5EF4-FFF2-40B4-BE49-F238E27FC236}">
                      <a16:creationId xmlns:a16="http://schemas.microsoft.com/office/drawing/2014/main" id="{9202C764-0532-4A50-A52D-55A3CCBD20C4}"/>
                    </a:ext>
                  </a:extLst>
                </p:cNvPr>
                <p:cNvPicPr/>
                <p:nvPr/>
              </p:nvPicPr>
              <p:blipFill>
                <a:blip r:embed="rId929"/>
                <a:stretch>
                  <a:fillRect/>
                </a:stretch>
              </p:blipFill>
              <p:spPr>
                <a:xfrm>
                  <a:off x="9694640" y="3524467"/>
                  <a:ext cx="864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610" name="Freihand 609">
                  <a:extLst>
                    <a:ext uri="{FF2B5EF4-FFF2-40B4-BE49-F238E27FC236}">
                      <a16:creationId xmlns:a16="http://schemas.microsoft.com/office/drawing/2014/main" id="{7B172280-8FBF-4429-B5B0-EB8C3B526455}"/>
                    </a:ext>
                  </a:extLst>
                </p14:cNvPr>
                <p14:cNvContentPartPr/>
                <p14:nvPr/>
              </p14:nvContentPartPr>
              <p14:xfrm>
                <a:off x="9821000" y="3502867"/>
                <a:ext cx="250920" cy="180360"/>
              </p14:xfrm>
            </p:contentPart>
          </mc:Choice>
          <mc:Fallback>
            <p:pic>
              <p:nvPicPr>
                <p:cNvPr id="610" name="Freihand 609">
                  <a:extLst>
                    <a:ext uri="{FF2B5EF4-FFF2-40B4-BE49-F238E27FC236}">
                      <a16:creationId xmlns:a16="http://schemas.microsoft.com/office/drawing/2014/main" id="{7B172280-8FBF-4429-B5B0-EB8C3B526455}"/>
                    </a:ext>
                  </a:extLst>
                </p:cNvPr>
                <p:cNvPicPr/>
                <p:nvPr/>
              </p:nvPicPr>
              <p:blipFill>
                <a:blip r:embed="rId931"/>
                <a:stretch>
                  <a:fillRect/>
                </a:stretch>
              </p:blipFill>
              <p:spPr>
                <a:xfrm>
                  <a:off x="9816680" y="3498547"/>
                  <a:ext cx="2595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612" name="Freihand 611">
                  <a:extLst>
                    <a:ext uri="{FF2B5EF4-FFF2-40B4-BE49-F238E27FC236}">
                      <a16:creationId xmlns:a16="http://schemas.microsoft.com/office/drawing/2014/main" id="{55A9FFF8-57DF-49AC-8CE7-986E815294E7}"/>
                    </a:ext>
                  </a:extLst>
                </p14:cNvPr>
                <p14:cNvContentPartPr/>
                <p14:nvPr/>
              </p14:nvContentPartPr>
              <p14:xfrm>
                <a:off x="8214680" y="2418187"/>
                <a:ext cx="802440" cy="865080"/>
              </p14:xfrm>
            </p:contentPart>
          </mc:Choice>
          <mc:Fallback>
            <p:pic>
              <p:nvPicPr>
                <p:cNvPr id="612" name="Freihand 611">
                  <a:extLst>
                    <a:ext uri="{FF2B5EF4-FFF2-40B4-BE49-F238E27FC236}">
                      <a16:creationId xmlns:a16="http://schemas.microsoft.com/office/drawing/2014/main" id="{55A9FFF8-57DF-49AC-8CE7-986E815294E7}"/>
                    </a:ext>
                  </a:extLst>
                </p:cNvPr>
                <p:cNvPicPr/>
                <p:nvPr/>
              </p:nvPicPr>
              <p:blipFill>
                <a:blip r:embed="rId933"/>
                <a:stretch>
                  <a:fillRect/>
                </a:stretch>
              </p:blipFill>
              <p:spPr>
                <a:xfrm>
                  <a:off x="8210360" y="2413867"/>
                  <a:ext cx="811080" cy="873720"/>
                </a:xfrm>
                <a:prstGeom prst="rect">
                  <a:avLst/>
                </a:prstGeom>
              </p:spPr>
            </p:pic>
          </mc:Fallback>
        </mc:AlternateContent>
      </p:grpSp>
    </p:spTree>
    <p:extLst>
      <p:ext uri="{BB962C8B-B14F-4D97-AF65-F5344CB8AC3E}">
        <p14:creationId xmlns:p14="http://schemas.microsoft.com/office/powerpoint/2010/main" val="4019306141"/>
      </p:ext>
    </p:extLst>
  </p:cSld>
  <p:clrMapOvr>
    <a:masterClrMapping/>
  </p:clrMapOvr>
  <p:transition spd="med"/>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31FFE6D-4279-4734-AE08-9453E4297157}">
  <we:reference id="wa200005566" version="3.0.0.3" store="de-DE" storeType="OMEX"/>
  <we:alternateReferences>
    <we:reference id="wa200005566" version="3.0.0.3"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275</Words>
  <Application>Microsoft Office PowerPoint</Application>
  <PresentationFormat>Breitbild</PresentationFormat>
  <Paragraphs>30</Paragraphs>
  <Slides>11</Slides>
  <Notes>11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11</vt:i4>
      </vt:variant>
    </vt:vector>
  </HeadingPairs>
  <TitlesOfParts>
    <vt:vector size="17" baseType="lpstr">
      <vt:lpstr>Arial</vt:lpstr>
      <vt:lpstr>Calibri</vt:lpstr>
      <vt:lpstr>Sparkasse Rg</vt:lpstr>
      <vt:lpstr>Symbol</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463</cp:revision>
  <cp:lastPrinted>2022-03-02T20:18:27Z</cp:lastPrinted>
  <dcterms:created xsi:type="dcterms:W3CDTF">2022-03-01T20:52:11Z</dcterms:created>
  <dcterms:modified xsi:type="dcterms:W3CDTF">2025-12-11T08:47:31Z</dcterms:modified>
</cp:coreProperties>
</file>